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4.xml" ContentType="application/vnd.openxmlformats-officedocument.theme+xml"/>
  <Override PartName="/ppt/theme/theme5.xml" ContentType="application/vnd.openxmlformats-officedocument.theme+xml"/>
  <Override PartName="/ppt/comments/modernComment_7FFFFA3E_EC6AF045.xml" ContentType="application/vnd.ms-powerpoint.comments+xml"/>
  <Override PartName="/ppt/comments/modernComment_7FFFFA39_D8ADDDB6.xml" ContentType="application/vnd.ms-powerpoint.comments+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4"/>
    <p:sldMasterId id="2147483868" r:id="rId5"/>
    <p:sldMasterId id="2147483923" r:id="rId6"/>
  </p:sldMasterIdLst>
  <p:notesMasterIdLst>
    <p:notesMasterId r:id="rId18"/>
  </p:notesMasterIdLst>
  <p:handoutMasterIdLst>
    <p:handoutMasterId r:id="rId19"/>
  </p:handoutMasterIdLst>
  <p:sldIdLst>
    <p:sldId id="2147482171" r:id="rId7"/>
    <p:sldId id="2147482167" r:id="rId8"/>
    <p:sldId id="2147482174" r:id="rId9"/>
    <p:sldId id="2147482168" r:id="rId10"/>
    <p:sldId id="2147482173" r:id="rId11"/>
    <p:sldId id="2147482169" r:id="rId12"/>
    <p:sldId id="2147482132" r:id="rId13"/>
    <p:sldId id="2147482172" r:id="rId14"/>
    <p:sldId id="2147377098" r:id="rId15"/>
    <p:sldId id="2147473488" r:id="rId16"/>
    <p:sldId id="2147482164"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839DBE-6BCE-4FE5-A533-7DE2EB00A715}">
          <p14:sldIdLst>
            <p14:sldId id="2147482171"/>
            <p14:sldId id="2147482167"/>
            <p14:sldId id="2147482174"/>
            <p14:sldId id="2147482168"/>
            <p14:sldId id="2147482173"/>
            <p14:sldId id="2147482169"/>
            <p14:sldId id="2147482132"/>
            <p14:sldId id="2147482172"/>
            <p14:sldId id="2147377098"/>
          </p14:sldIdLst>
        </p14:section>
        <p14:section name="Possible Design" id="{21218A11-59A8-4AE1-860D-3915A2B0801E}">
          <p14:sldIdLst>
            <p14:sldId id="2147473488"/>
            <p14:sldId id="214748216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CB631A-DF6C-C09C-CFD4-B7AADC1E0CD1}" name="Shaun Foster" initials="SF" userId="S::shaun.foster@pgn.com::7c55937b-b292-43b5-a273-5f3863673dce" providerId="AD"/>
  <p188:author id="{4F857426-A763-DEB4-8733-B49A52754F80}" name="Anna Reed" initials="AR" userId="S::anna.reed@pgn.com::811fbf23-f8cc-478f-9458-0cc35ba32caa" providerId="AD"/>
  <p188:author id="{394FF736-CF89-2834-B996-FD349839A9E6}" name="Shaun Foster" initials="SF" userId="S::Shaun.Foster@pgn.com::7c55937b-b292-43b5-a273-5f3863673dce" providerId="AD"/>
  <p188:author id="{55677E5A-A1DD-C384-D076-ADD0D85FDE15}" name="Joe Trpik" initials="JT" userId="S::joseph.trpik@pgn.com::88289b2b-afd3-4fa4-b53c-babfa3c8cba5" providerId="AD"/>
  <p188:author id="{FBC0E65A-923E-AFAD-FCD9-E9ABC2518041}" name="Franco Albi" initials="FA" userId="S::Franco.Albi@pgn.com::3d2ce4f8-ebe2-4a72-bb08-de149f575fd0" providerId="AD"/>
  <p188:author id="{8D64C063-37F9-EB10-3D3A-2E1737ADA91C}" name="JD Podlesnik" initials="JP" userId="S::JD.Podlesnik@pgn.com::9693fdf2-56f5-4ace-bcbd-4b3a991e8678" providerId="AD"/>
  <p188:author id="{3E140A80-6707-FC3D-6DA7-12D24720FA94}" name="Bill Messner" initials="BM" userId="S::William.Messner@pgn.com::45416e4d-664f-4298-b7a1-c048fb44b883" providerId="AD"/>
  <p188:author id="{D39D93A0-AF13-A620-FAB8-FDE6AB80E046}" name="Katie LaRosa (non-PGE, Contingent)" initials="KC" userId="S::katie.larosa@pgn.com::221d41dd-3954-49c6-a8da-84b6e447b371" providerId="AD"/>
  <p188:author id="{5342C0A1-3EF1-EE98-EB0F-8A05A16AB658}" name="Crystal Lindquist" initials="CL" userId="S::crystal.lindquist@pgn.com::28915e4f-bbcb-4104-8a28-e5f817a2cb2b" providerId="AD"/>
  <p188:author id="{046C0AA2-145D-9E8E-7B9A-103BC26104D7}" name="Sujata Pagedar" initials="SP" userId="S::sujata.pagedar@pgn.com::6699f13b-7e15-48ea-85a0-2da040b9605e" providerId="AD"/>
  <p188:author id="{BED9E0C0-168D-6D78-6272-22FB528F5BA6}" name="Ian Beil - Transmission" initials="IBT" userId="S::Ian.Beil@pgn.com::12b27e11-8f7c-441e-a390-2db1e0d9d847" providerId="AD"/>
  <p188:author id="{C83AD5C1-FEC1-6570-D1C4-160C95656B8F}" name="Jennifer Galaway" initials="JG" userId="S::Jennifer.Galaway@pgn.com::30656714-eee5-4c2e-84f6-f4428a84237b" providerId="AD"/>
  <p188:author id="{91DDA9E3-3352-F86B-167A-BB6BB5C0E520}" name="Andrea Platt" initials="AP" userId="S::andrea.platt@pgn.com::f73e1a80-5f4d-4c1c-b912-84e00119bbed" providerId="AD"/>
  <p188:author id="{2B4885EF-8DBE-4F97-055D-6457995C53C0}" name="Kristina Benson" initials="KB" userId="S::kristina.benson@pgn.com::c0cabbc8-0a80-4b94-99cf-c58b49f5c80f" providerId="AD"/>
  <p188:author id="{057FB5EF-4544-5E5C-5752-2DFF9315E783}" name="Andrea Platt" initials="AP" userId="Andrea Platt" providerId="None"/>
  <p188:author id="{E435E7F2-45F3-16B5-68B4-AAE65F77CD23}" name="Angelica Espinosa" initials="AE" userId="S::angelica.espinosa@pgn.com::fde02d53-c4ef-46cf-bd16-3d6d07ebaf6e" providerId="AD"/>
  <p188:author id="{23EB78FF-7A8C-346C-94DA-1319A8CA8DA5}" name="Ezra Richards" initials="ER" userId="S::Ezra.Richards@pgn.com::8937b059-c8bc-42e4-9e7e-1b782be3c6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na Benson" initials="KB" lastIdx="11" clrIdx="0">
    <p:extLst>
      <p:ext uri="{19B8F6BF-5375-455C-9EA6-DF929625EA0E}">
        <p15:presenceInfo xmlns:p15="http://schemas.microsoft.com/office/powerpoint/2012/main" userId="S::kristina.benson@pgn.com::c0cabbc8-0a80-4b94-99cf-c58b49f5c80f" providerId="AD"/>
      </p:ext>
    </p:extLst>
  </p:cmAuthor>
  <p:cmAuthor id="2" name="Lisa Kaner" initials="LK" lastIdx="1" clrIdx="1">
    <p:extLst>
      <p:ext uri="{19B8F6BF-5375-455C-9EA6-DF929625EA0E}">
        <p15:presenceInfo xmlns:p15="http://schemas.microsoft.com/office/powerpoint/2012/main" userId="S::lisa.kaner@pgn.com::5ac4901b-34f2-48c3-b205-b560064dbba0" providerId="AD"/>
      </p:ext>
    </p:extLst>
  </p:cmAuthor>
  <p:cmAuthor id="3" name="Karen Lewis" initials="KL" lastIdx="4" clrIdx="2">
    <p:extLst>
      <p:ext uri="{19B8F6BF-5375-455C-9EA6-DF929625EA0E}">
        <p15:presenceInfo xmlns:p15="http://schemas.microsoft.com/office/powerpoint/2012/main" userId="S::karen.lewis@pgn.com::ca06a222-f474-4bfb-8b5a-292a209c75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F49D"/>
    <a:srgbClr val="D5EEF5"/>
    <a:srgbClr val="2B4159"/>
    <a:srgbClr val="A3F0FF"/>
    <a:srgbClr val="D9F3F8"/>
    <a:srgbClr val="D8D4DE"/>
    <a:srgbClr val="FFFEF0"/>
    <a:srgbClr val="FE584E"/>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CE10F-874B-E8B6-581E-7DDC391F2A5F}" v="1" dt="2025-12-29T20:04:36.134"/>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2.xml"/><Relationship Id="rId1" Type="http://schemas.microsoft.com/office/2011/relationships/chartStyle" Target="style1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6.xml"/><Relationship Id="rId1" Type="http://schemas.microsoft.com/office/2011/relationships/chartStyle" Target="style1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7.xml"/><Relationship Id="rId1" Type="http://schemas.microsoft.com/office/2011/relationships/chartStyle" Target="style1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8.xml"/><Relationship Id="rId1" Type="http://schemas.microsoft.com/office/2011/relationships/chartStyle" Target="style1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0.xml"/><Relationship Id="rId1" Type="http://schemas.microsoft.com/office/2011/relationships/chartStyle" Target="style2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1.xml"/><Relationship Id="rId1" Type="http://schemas.microsoft.com/office/2011/relationships/chartStyle" Target="style2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2.xml"/><Relationship Id="rId1" Type="http://schemas.microsoft.com/office/2011/relationships/chartStyle" Target="style2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3.xml"/><Relationship Id="rId1" Type="http://schemas.microsoft.com/office/2011/relationships/chartStyle" Target="style2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4.xml"/><Relationship Id="rId1" Type="http://schemas.microsoft.com/office/2011/relationships/chartStyle" Target="style2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5.xml"/><Relationship Id="rId1" Type="http://schemas.microsoft.com/office/2011/relationships/chartStyle" Target="style2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6.xml"/><Relationship Id="rId1" Type="http://schemas.microsoft.com/office/2011/relationships/chartStyle" Target="style26.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3484C9"/>
            </a:solidFill>
            <a:ln w="12700" cap="flat">
              <a:noFill/>
              <a:miter lim="400000"/>
            </a:ln>
            <a:effectLst/>
          </c:spPr>
          <c:explosion val="4"/>
          <c:dPt>
            <c:idx val="0"/>
            <c:bubble3D val="0"/>
            <c:spPr>
              <a:solidFill>
                <a:schemeClr val="bg2">
                  <a:lumMod val="90000"/>
                </a:schemeClr>
              </a:solidFill>
              <a:ln w="12700" cap="flat">
                <a:noFill/>
                <a:miter lim="400000"/>
              </a:ln>
              <a:effectLst/>
            </c:spPr>
            <c:extLst>
              <c:ext xmlns:c16="http://schemas.microsoft.com/office/drawing/2014/chart" uri="{C3380CC4-5D6E-409C-BE32-E72D297353CC}">
                <c16:uniqueId val="{00000001-3EA9-49B5-BD77-4452524E9195}"/>
              </c:ext>
            </c:extLst>
          </c:dPt>
          <c:dPt>
            <c:idx val="1"/>
            <c:bubble3D val="0"/>
            <c:spPr>
              <a:solidFill>
                <a:schemeClr val="accent1">
                  <a:lumMod val="20000"/>
                  <a:lumOff val="80000"/>
                </a:schemeClr>
              </a:solidFill>
              <a:ln w="12700" cap="flat">
                <a:noFill/>
                <a:miter lim="400000"/>
              </a:ln>
              <a:effectLst/>
            </c:spPr>
            <c:extLst>
              <c:ext xmlns:c16="http://schemas.microsoft.com/office/drawing/2014/chart" uri="{C3380CC4-5D6E-409C-BE32-E72D297353CC}">
                <c16:uniqueId val="{00000003-3EA9-49B5-BD77-4452524E9195}"/>
              </c:ext>
            </c:extLst>
          </c:dPt>
          <c:dPt>
            <c:idx val="2"/>
            <c:bubble3D val="0"/>
            <c:spPr>
              <a:solidFill>
                <a:schemeClr val="accent1"/>
              </a:solidFill>
              <a:ln w="12700" cap="flat">
                <a:noFill/>
                <a:miter lim="400000"/>
              </a:ln>
              <a:effectLst/>
            </c:spPr>
            <c:extLst>
              <c:ext xmlns:c16="http://schemas.microsoft.com/office/drawing/2014/chart" uri="{C3380CC4-5D6E-409C-BE32-E72D297353CC}">
                <c16:uniqueId val="{00000005-3EA9-49B5-BD77-4452524E9195}"/>
              </c:ext>
            </c:extLst>
          </c:dPt>
          <c:cat>
            <c:strRef>
              <c:f>Sheet1!$B$1:$D$1</c:f>
              <c:strCache>
                <c:ptCount val="3"/>
                <c:pt idx="0">
                  <c:v>April</c:v>
                </c:pt>
                <c:pt idx="1">
                  <c:v>May</c:v>
                </c:pt>
                <c:pt idx="2">
                  <c:v>June</c:v>
                </c:pt>
              </c:strCache>
            </c:strRef>
          </c:cat>
          <c:val>
            <c:numRef>
              <c:f>Sheet1!$B$2:$D$2</c:f>
              <c:numCache>
                <c:formatCode>General</c:formatCode>
                <c:ptCount val="3"/>
                <c:pt idx="0">
                  <c:v>10</c:v>
                </c:pt>
                <c:pt idx="1">
                  <c:v>10</c:v>
                </c:pt>
                <c:pt idx="2">
                  <c:v>10</c:v>
                </c:pt>
              </c:numCache>
            </c:numRef>
          </c:val>
          <c:extLst>
            <c:ext xmlns:c16="http://schemas.microsoft.com/office/drawing/2014/chart" uri="{C3380CC4-5D6E-409C-BE32-E72D297353CC}">
              <c16:uniqueId val="{00000006-3EA9-49B5-BD77-4452524E919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2"/>
              </a:solidFill>
              <a:round/>
            </a:ln>
            <a:effectLst/>
          </c:spPr>
          <c:marker>
            <c:symbol val="none"/>
          </c:marker>
          <c:dLbls>
            <c:dLbl>
              <c:idx val="2"/>
              <c:layout>
                <c:manualLayout>
                  <c:x val="-7.3195810181426305E-2"/>
                  <c:y val="0.1083162399674704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A1-4CDA-961B-44BA43A3E1C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c:formatCode>
                <c:ptCount val="3"/>
                <c:pt idx="0">
                  <c:v>0.65</c:v>
                </c:pt>
                <c:pt idx="1">
                  <c:v>0.6</c:v>
                </c:pt>
                <c:pt idx="2">
                  <c:v>0.61</c:v>
                </c:pt>
              </c:numCache>
            </c:numRef>
          </c:val>
          <c:smooth val="0"/>
          <c:extLst>
            <c:ext xmlns:c16="http://schemas.microsoft.com/office/drawing/2014/chart" uri="{C3380CC4-5D6E-409C-BE32-E72D297353CC}">
              <c16:uniqueId val="{00000001-D4A1-4CDA-961B-44BA43A3E1C5}"/>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2B4159"/>
                </a:solidFill>
                <a:latin typeface="+mn-lt"/>
                <a:ea typeface="+mn-ea"/>
                <a:cs typeface="+mn-cs"/>
              </a:defRPr>
            </a:pPr>
            <a:endParaRPr lang="en-US"/>
          </a:p>
        </c:txPr>
        <c:crossAx val="639887919"/>
        <c:crosses val="autoZero"/>
        <c:auto val="1"/>
        <c:lblAlgn val="ctr"/>
        <c:lblOffset val="100"/>
        <c:noMultiLvlLbl val="0"/>
      </c:catAx>
      <c:valAx>
        <c:axId val="639887919"/>
        <c:scaling>
          <c:orientation val="minMax"/>
          <c:min val="0.5"/>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solidFill>
              <a:round/>
            </a:ln>
            <a:effectLst/>
          </c:spPr>
          <c:marker>
            <c:symbol val="none"/>
          </c:marker>
          <c:dLbls>
            <c:dLbl>
              <c:idx val="2"/>
              <c:layout>
                <c:manualLayout>
                  <c:x val="-7.3195810181426457E-2"/>
                  <c:y val="0.1090341297528066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F1-4E26-BCDB-F6522956FF5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Sep - Oct 20</c:v>
                </c:pt>
                <c:pt idx="1">
                  <c:v>Sep - Oct 21</c:v>
                </c:pt>
                <c:pt idx="2">
                  <c:v>Jun- Jul 22</c:v>
                </c:pt>
              </c:strCache>
            </c:strRef>
          </c:cat>
          <c:val>
            <c:numRef>
              <c:f>Sheet1!$B$2:$B$4</c:f>
              <c:numCache>
                <c:formatCode>0%</c:formatCode>
                <c:ptCount val="3"/>
                <c:pt idx="0">
                  <c:v>0.41</c:v>
                </c:pt>
                <c:pt idx="1">
                  <c:v>0.35</c:v>
                </c:pt>
                <c:pt idx="2">
                  <c:v>0.41</c:v>
                </c:pt>
              </c:numCache>
            </c:numRef>
          </c:val>
          <c:smooth val="0"/>
          <c:extLst>
            <c:ext xmlns:c16="http://schemas.microsoft.com/office/drawing/2014/chart" uri="{C3380CC4-5D6E-409C-BE32-E72D297353CC}">
              <c16:uniqueId val="{00000001-2DF1-4E26-BCDB-F6522956FF5B}"/>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30000000000000004"/>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0-8FDF-4054-852E-AECA678C831F}"/>
                </c:ext>
              </c:extLst>
            </c:dLbl>
            <c:dLbl>
              <c:idx val="1"/>
              <c:layout>
                <c:manualLayout>
                  <c:x val="-7.9067464526817469E-2"/>
                  <c:y val="9.633515388805712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DF-4054-852E-AECA678C831F}"/>
                </c:ext>
              </c:extLst>
            </c:dLbl>
            <c:dLbl>
              <c:idx val="2"/>
              <c:layout>
                <c:manualLayout>
                  <c:x val="-6.9144193219379743E-2"/>
                  <c:y val="0.1196612379158483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F-4054-852E-AECA678C831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c:formatCode>
                <c:ptCount val="3"/>
                <c:pt idx="0">
                  <c:v>0.75</c:v>
                </c:pt>
                <c:pt idx="1">
                  <c:v>0.63</c:v>
                </c:pt>
                <c:pt idx="2">
                  <c:v>0.72</c:v>
                </c:pt>
              </c:numCache>
            </c:numRef>
          </c:val>
          <c:smooth val="0"/>
          <c:extLst>
            <c:ext xmlns:c16="http://schemas.microsoft.com/office/drawing/2014/chart" uri="{C3380CC4-5D6E-409C-BE32-E72D297353CC}">
              <c16:uniqueId val="{00000003-8FDF-4054-852E-AECA678C831F}"/>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60000000000000009"/>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solidFill>
              <a:round/>
            </a:ln>
            <a:effectLst/>
          </c:spPr>
          <c:marker>
            <c:symbol val="none"/>
          </c:marker>
          <c:dLbls>
            <c:dLbl>
              <c:idx val="0"/>
              <c:layout>
                <c:manualLayout>
                  <c:x val="-5.8691715169098248E-2"/>
                  <c:y val="0.11758937021414041"/>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21-48CA-98BC-D0D53A179744}"/>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1-5B21-48CA-98BC-D0D53A179744}"/>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5B21-48CA-98BC-D0D53A179744}"/>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3-5B21-48CA-98BC-D0D53A179744}"/>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4-5B21-48CA-98BC-D0D53A179744}"/>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5-5B21-48CA-98BC-D0D53A179744}"/>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6-5B21-48CA-98BC-D0D53A179744}"/>
                </c:ext>
              </c:extLst>
            </c:dLbl>
            <c:dLbl>
              <c:idx val="7"/>
              <c:layout>
                <c:manualLayout>
                  <c:x val="-4.5893328408623799E-2"/>
                  <c:y val="0.1071948869384472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21-48CA-98BC-D0D53A17974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Q3 20</c:v>
                </c:pt>
                <c:pt idx="1">
                  <c:v>Q4 20</c:v>
                </c:pt>
                <c:pt idx="2">
                  <c:v>Q1 21</c:v>
                </c:pt>
                <c:pt idx="3">
                  <c:v>Q2 21</c:v>
                </c:pt>
                <c:pt idx="4">
                  <c:v>Q3 21</c:v>
                </c:pt>
                <c:pt idx="5">
                  <c:v>Q4 21</c:v>
                </c:pt>
                <c:pt idx="6">
                  <c:v>Q1 22</c:v>
                </c:pt>
                <c:pt idx="7">
                  <c:v>Q2 22</c:v>
                </c:pt>
              </c:strCache>
            </c:strRef>
          </c:cat>
          <c:val>
            <c:numRef>
              <c:f>Sheet1!$B$2:$B$9</c:f>
              <c:numCache>
                <c:formatCode>0%</c:formatCode>
                <c:ptCount val="8"/>
                <c:pt idx="0">
                  <c:v>0.51</c:v>
                </c:pt>
                <c:pt idx="1">
                  <c:v>0.57999999999999996</c:v>
                </c:pt>
                <c:pt idx="2">
                  <c:v>0.46</c:v>
                </c:pt>
                <c:pt idx="3">
                  <c:v>0.45</c:v>
                </c:pt>
                <c:pt idx="4">
                  <c:v>0.46</c:v>
                </c:pt>
                <c:pt idx="5">
                  <c:v>0.44</c:v>
                </c:pt>
                <c:pt idx="6">
                  <c:v>0.47</c:v>
                </c:pt>
                <c:pt idx="7">
                  <c:v>0.42399999999999999</c:v>
                </c:pt>
              </c:numCache>
            </c:numRef>
          </c:val>
          <c:smooth val="0"/>
          <c:extLst>
            <c:ext xmlns:c16="http://schemas.microsoft.com/office/drawing/2014/chart" uri="{C3380CC4-5D6E-409C-BE32-E72D297353CC}">
              <c16:uniqueId val="{00000008-5B21-48CA-98BC-D0D53A179744}"/>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4"/>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0"/>
              <c:layout>
                <c:manualLayout>
                  <c:x val="-6.6257498763858197E-2"/>
                  <c:y val="0.1069622620510987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BA-475E-8D31-A46AB324F4BE}"/>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1-65BA-475E-8D31-A46AB324F4BE}"/>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65BA-475E-8D31-A46AB324F4BE}"/>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3-65BA-475E-8D31-A46AB324F4BE}"/>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4-65BA-475E-8D31-A46AB324F4BE}"/>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5-65BA-475E-8D31-A46AB324F4BE}"/>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6-65BA-475E-8D31-A46AB324F4BE}"/>
                </c:ext>
              </c:extLst>
            </c:dLbl>
            <c:dLbl>
              <c:idx val="7"/>
              <c:layout>
                <c:manualLayout>
                  <c:x val="-4.5893328408623799E-2"/>
                  <c:y val="9.27369991556888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BA-475E-8D31-A46AB324F4B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Q3 20</c:v>
                </c:pt>
                <c:pt idx="1">
                  <c:v>Q4 20</c:v>
                </c:pt>
                <c:pt idx="2">
                  <c:v>Q1 21</c:v>
                </c:pt>
                <c:pt idx="3">
                  <c:v>Q2 21</c:v>
                </c:pt>
                <c:pt idx="4">
                  <c:v>Q3 21</c:v>
                </c:pt>
                <c:pt idx="5">
                  <c:v>Q4 21</c:v>
                </c:pt>
                <c:pt idx="6">
                  <c:v>Q1 22</c:v>
                </c:pt>
                <c:pt idx="7">
                  <c:v>Q2 22</c:v>
                </c:pt>
              </c:strCache>
            </c:strRef>
          </c:cat>
          <c:val>
            <c:numRef>
              <c:f>Sheet1!$B$2:$B$9</c:f>
              <c:numCache>
                <c:formatCode>0%</c:formatCode>
                <c:ptCount val="8"/>
                <c:pt idx="0">
                  <c:v>0.46</c:v>
                </c:pt>
                <c:pt idx="1">
                  <c:v>0.52</c:v>
                </c:pt>
                <c:pt idx="2">
                  <c:v>0.46</c:v>
                </c:pt>
                <c:pt idx="3">
                  <c:v>0.43</c:v>
                </c:pt>
                <c:pt idx="4">
                  <c:v>0.43</c:v>
                </c:pt>
                <c:pt idx="5">
                  <c:v>0.43</c:v>
                </c:pt>
                <c:pt idx="6">
                  <c:v>0.45</c:v>
                </c:pt>
                <c:pt idx="7">
                  <c:v>0.42299999999999999</c:v>
                </c:pt>
              </c:numCache>
            </c:numRef>
          </c:val>
          <c:smooth val="0"/>
          <c:extLst>
            <c:ext xmlns:c16="http://schemas.microsoft.com/office/drawing/2014/chart" uri="{C3380CC4-5D6E-409C-BE32-E72D297353CC}">
              <c16:uniqueId val="{00000008-65BA-475E-8D31-A46AB324F4BE}"/>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4"/>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2"/>
              </a:solidFill>
              <a:round/>
            </a:ln>
            <a:effectLst/>
          </c:spPr>
          <c:marker>
            <c:symbol val="none"/>
          </c:marker>
          <c:dLbls>
            <c:dLbl>
              <c:idx val="0"/>
              <c:layout>
                <c:manualLayout>
                  <c:x val="-5.4908823371718277E-2"/>
                  <c:y val="0.126610665551712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C0-408F-9BC3-47BB629E29A7}"/>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1-F3C0-408F-9BC3-47BB629E29A7}"/>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F3C0-408F-9BC3-47BB629E29A7}"/>
                </c:ext>
              </c:extLst>
            </c:dLbl>
            <c:dLbl>
              <c:idx val="3"/>
              <c:layout>
                <c:manualLayout>
                  <c:x val="-7.3823282358618139E-2"/>
                  <c:y val="9.376440860872539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C0-408F-9BC3-47BB629E29A7}"/>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4-F3C0-408F-9BC3-47BB629E29A7}"/>
                </c:ext>
              </c:extLst>
            </c:dLbl>
            <c:dLbl>
              <c:idx val="5"/>
              <c:layout>
                <c:manualLayout>
                  <c:x val="-7.0964369329385629E-2"/>
                  <c:y val="8.321338209605894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C0-408F-9BC3-47BB629E29A7}"/>
                </c:ext>
              </c:extLst>
            </c:dLbl>
            <c:dLbl>
              <c:idx val="6"/>
              <c:layout>
                <c:manualLayout>
                  <c:x val="-6.2474606966478358E-2"/>
                  <c:y val="0.135740455820210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C0-408F-9BC3-47BB629E29A7}"/>
                </c:ext>
              </c:extLst>
            </c:dLbl>
            <c:dLbl>
              <c:idx val="7"/>
              <c:layout>
                <c:manualLayout>
                  <c:x val="-4.9676220206003915E-2"/>
                  <c:y val="8.463461834022742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C0-408F-9BC3-47BB629E29A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Q3 20</c:v>
                </c:pt>
                <c:pt idx="1">
                  <c:v>Q4 20</c:v>
                </c:pt>
                <c:pt idx="2">
                  <c:v>Q1 21</c:v>
                </c:pt>
                <c:pt idx="3">
                  <c:v>Q2 21</c:v>
                </c:pt>
                <c:pt idx="4">
                  <c:v>Q3 21</c:v>
                </c:pt>
                <c:pt idx="5">
                  <c:v>Q4 21</c:v>
                </c:pt>
                <c:pt idx="6">
                  <c:v>Q1 22</c:v>
                </c:pt>
                <c:pt idx="7">
                  <c:v>Q1 22</c:v>
                </c:pt>
              </c:strCache>
            </c:strRef>
          </c:cat>
          <c:val>
            <c:numRef>
              <c:f>Sheet1!$B$2:$B$9</c:f>
              <c:numCache>
                <c:formatCode>0%</c:formatCode>
                <c:ptCount val="8"/>
                <c:pt idx="0">
                  <c:v>0.49</c:v>
                </c:pt>
                <c:pt idx="1">
                  <c:v>0.51</c:v>
                </c:pt>
                <c:pt idx="2">
                  <c:v>0.44</c:v>
                </c:pt>
                <c:pt idx="3">
                  <c:v>0.42</c:v>
                </c:pt>
                <c:pt idx="4">
                  <c:v>0.45</c:v>
                </c:pt>
                <c:pt idx="5">
                  <c:v>0.41</c:v>
                </c:pt>
                <c:pt idx="6">
                  <c:v>0.44</c:v>
                </c:pt>
                <c:pt idx="7">
                  <c:v>0.41099999999999998</c:v>
                </c:pt>
              </c:numCache>
            </c:numRef>
          </c:val>
          <c:smooth val="0"/>
          <c:extLst>
            <c:ext xmlns:c16="http://schemas.microsoft.com/office/drawing/2014/chart" uri="{C3380CC4-5D6E-409C-BE32-E72D297353CC}">
              <c16:uniqueId val="{00000008-F3C0-408F-9BC3-47BB629E29A7}"/>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out"/>
        <c:minorTickMark val="none"/>
        <c:tickLblPos val="nextTo"/>
        <c:crossAx val="639887919"/>
        <c:crosses val="autoZero"/>
        <c:auto val="1"/>
        <c:lblAlgn val="ctr"/>
        <c:lblOffset val="100"/>
        <c:noMultiLvlLbl val="0"/>
      </c:catAx>
      <c:valAx>
        <c:axId val="639887919"/>
        <c:scaling>
          <c:orientation val="minMax"/>
          <c:max val="0.55000000000000004"/>
          <c:min val="0.35000000000000003"/>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2"/>
              </a:solidFill>
              <a:round/>
            </a:ln>
            <a:effectLst/>
          </c:spPr>
          <c:marker>
            <c:symbol val="none"/>
          </c:marke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0-2F83-409F-B895-B697B0B34B97}"/>
                </c:ext>
              </c:extLst>
            </c:dLbl>
            <c:dLbl>
              <c:idx val="1"/>
              <c:layout>
                <c:manualLayout>
                  <c:x val="-7.3195810181426305E-2"/>
                  <c:y val="0.1083162399674703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83-409F-B895-B697B0B34B97}"/>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2F83-409F-B895-B697B0B34B97}"/>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3-2F83-409F-B895-B697B0B34B9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Q4 '20</c:v>
                </c:pt>
                <c:pt idx="1">
                  <c:v>Q2 '21</c:v>
                </c:pt>
                <c:pt idx="2">
                  <c:v>Q4 '21</c:v>
                </c:pt>
                <c:pt idx="3">
                  <c:v>Q2 '22</c:v>
                </c:pt>
              </c:strCache>
            </c:strRef>
          </c:cat>
          <c:val>
            <c:numRef>
              <c:f>Sheet1!$B$2:$B$5</c:f>
              <c:numCache>
                <c:formatCode>0%</c:formatCode>
                <c:ptCount val="4"/>
                <c:pt idx="0">
                  <c:v>0.67</c:v>
                </c:pt>
                <c:pt idx="1">
                  <c:v>0.62</c:v>
                </c:pt>
                <c:pt idx="2">
                  <c:v>0.56999999999999995</c:v>
                </c:pt>
                <c:pt idx="3">
                  <c:v>0.66</c:v>
                </c:pt>
              </c:numCache>
            </c:numRef>
          </c:val>
          <c:smooth val="0"/>
          <c:extLst>
            <c:ext xmlns:c16="http://schemas.microsoft.com/office/drawing/2014/chart" uri="{C3380CC4-5D6E-409C-BE32-E72D297353CC}">
              <c16:uniqueId val="{00000004-2F83-409F-B895-B697B0B34B97}"/>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2B4159"/>
                </a:solidFill>
                <a:latin typeface="+mn-lt"/>
                <a:ea typeface="+mn-ea"/>
                <a:cs typeface="+mn-cs"/>
              </a:defRPr>
            </a:pPr>
            <a:endParaRPr lang="en-US"/>
          </a:p>
        </c:txPr>
        <c:crossAx val="639887919"/>
        <c:crosses val="autoZero"/>
        <c:auto val="1"/>
        <c:lblAlgn val="ctr"/>
        <c:lblOffset val="100"/>
        <c:noMultiLvlLbl val="0"/>
      </c:catAx>
      <c:valAx>
        <c:axId val="639887919"/>
        <c:scaling>
          <c:orientation val="minMax"/>
          <c:min val="0.5"/>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0-B321-43AF-90B6-73AF2E140ACF}"/>
                </c:ext>
              </c:extLst>
            </c:dLbl>
            <c:dLbl>
              <c:idx val="1"/>
              <c:layout>
                <c:manualLayout>
                  <c:x val="-6.1040959295286627E-2"/>
                  <c:y val="7.715280526368188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21-43AF-90B6-73AF2E140ACF}"/>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B321-43AF-90B6-73AF2E140ACF}"/>
                </c:ext>
              </c:extLst>
            </c:dLbl>
            <c:dLbl>
              <c:idx val="3"/>
              <c:layout>
                <c:manualLayout>
                  <c:x val="-7.0771539528308988E-2"/>
                  <c:y val="0.1217607193631767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21-43AF-90B6-73AF2E140AC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Q4 20</c:v>
                </c:pt>
                <c:pt idx="1">
                  <c:v>Q2 21</c:v>
                </c:pt>
                <c:pt idx="2">
                  <c:v>Q4 21</c:v>
                </c:pt>
                <c:pt idx="3">
                  <c:v>Q2 22</c:v>
                </c:pt>
              </c:strCache>
            </c:strRef>
          </c:cat>
          <c:val>
            <c:numRef>
              <c:f>Sheet1!$B$2:$B$5</c:f>
              <c:numCache>
                <c:formatCode>0%</c:formatCode>
                <c:ptCount val="4"/>
                <c:pt idx="0">
                  <c:v>0.67</c:v>
                </c:pt>
                <c:pt idx="1">
                  <c:v>0.57999999999999996</c:v>
                </c:pt>
                <c:pt idx="2">
                  <c:v>0.61</c:v>
                </c:pt>
                <c:pt idx="3">
                  <c:v>0.61</c:v>
                </c:pt>
              </c:numCache>
            </c:numRef>
          </c:val>
          <c:smooth val="0"/>
          <c:extLst>
            <c:ext xmlns:c16="http://schemas.microsoft.com/office/drawing/2014/chart" uri="{C3380CC4-5D6E-409C-BE32-E72D297353CC}">
              <c16:uniqueId val="{00000004-B321-43AF-90B6-73AF2E140ACF}"/>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5"/>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Residential</c:v>
                </c:pt>
              </c:strCache>
            </c:strRef>
          </c:tx>
          <c:spPr>
            <a:ln w="28575" cap="rnd">
              <a:solidFill>
                <a:schemeClr val="tx1"/>
              </a:solidFill>
              <a:round/>
            </a:ln>
            <a:effectLst/>
          </c:spPr>
          <c:marker>
            <c:symbol val="none"/>
          </c:marker>
          <c:cat>
            <c:strRef>
              <c:f>Sheet1!$A$2:$A$6</c:f>
              <c:strCache>
                <c:ptCount val="5"/>
                <c:pt idx="0">
                  <c:v>2018</c:v>
                </c:pt>
                <c:pt idx="1">
                  <c:v>2019</c:v>
                </c:pt>
                <c:pt idx="2">
                  <c:v>2020</c:v>
                </c:pt>
                <c:pt idx="3">
                  <c:v>2021</c:v>
                </c:pt>
                <c:pt idx="4">
                  <c:v>YTD 2022</c:v>
                </c:pt>
              </c:strCache>
            </c:strRef>
          </c:cat>
          <c:val>
            <c:numRef>
              <c:f>Sheet1!$B$2:$B$6</c:f>
              <c:numCache>
                <c:formatCode>0%</c:formatCode>
                <c:ptCount val="5"/>
                <c:pt idx="0">
                  <c:v>0.5</c:v>
                </c:pt>
                <c:pt idx="1">
                  <c:v>0.5</c:v>
                </c:pt>
                <c:pt idx="2">
                  <c:v>0.55000000000000004</c:v>
                </c:pt>
                <c:pt idx="3">
                  <c:v>0.52</c:v>
                </c:pt>
                <c:pt idx="4">
                  <c:v>0.5</c:v>
                </c:pt>
              </c:numCache>
            </c:numRef>
          </c:val>
          <c:smooth val="0"/>
          <c:extLst>
            <c:ext xmlns:c16="http://schemas.microsoft.com/office/drawing/2014/chart" uri="{C3380CC4-5D6E-409C-BE32-E72D297353CC}">
              <c16:uniqueId val="{00000000-D4FA-419C-996F-6455BE8750F0}"/>
            </c:ext>
          </c:extLst>
        </c:ser>
        <c:ser>
          <c:idx val="1"/>
          <c:order val="1"/>
          <c:tx>
            <c:strRef>
              <c:f>Sheet1!$C$1</c:f>
              <c:strCache>
                <c:ptCount val="1"/>
                <c:pt idx="0">
                  <c:v>General Business</c:v>
                </c:pt>
              </c:strCache>
            </c:strRef>
          </c:tx>
          <c:spPr>
            <a:ln w="28575" cap="rnd">
              <a:solidFill>
                <a:srgbClr val="74C4D7"/>
              </a:solidFill>
              <a:round/>
            </a:ln>
            <a:effectLst/>
          </c:spPr>
          <c:marker>
            <c:symbol val="none"/>
          </c:marker>
          <c:cat>
            <c:strRef>
              <c:f>Sheet1!$A$2:$A$6</c:f>
              <c:strCache>
                <c:ptCount val="5"/>
                <c:pt idx="0">
                  <c:v>2018</c:v>
                </c:pt>
                <c:pt idx="1">
                  <c:v>2019</c:v>
                </c:pt>
                <c:pt idx="2">
                  <c:v>2020</c:v>
                </c:pt>
                <c:pt idx="3">
                  <c:v>2021</c:v>
                </c:pt>
                <c:pt idx="4">
                  <c:v>YTD 2022</c:v>
                </c:pt>
              </c:strCache>
            </c:strRef>
          </c:cat>
          <c:val>
            <c:numRef>
              <c:f>Sheet1!$C$2:$C$6</c:f>
              <c:numCache>
                <c:formatCode>0%</c:formatCode>
                <c:ptCount val="5"/>
                <c:pt idx="0">
                  <c:v>0.6</c:v>
                </c:pt>
                <c:pt idx="1">
                  <c:v>0.63</c:v>
                </c:pt>
                <c:pt idx="2">
                  <c:v>0.64</c:v>
                </c:pt>
                <c:pt idx="3">
                  <c:v>0.62</c:v>
                </c:pt>
                <c:pt idx="4">
                  <c:v>0.57999999999999996</c:v>
                </c:pt>
              </c:numCache>
            </c:numRef>
          </c:val>
          <c:smooth val="0"/>
          <c:extLst>
            <c:ext xmlns:c16="http://schemas.microsoft.com/office/drawing/2014/chart" uri="{C3380CC4-5D6E-409C-BE32-E72D297353CC}">
              <c16:uniqueId val="{00000001-D4FA-419C-996F-6455BE8750F0}"/>
            </c:ext>
          </c:extLst>
        </c:ser>
        <c:ser>
          <c:idx val="2"/>
          <c:order val="2"/>
          <c:tx>
            <c:strRef>
              <c:f>Sheet1!$D$1</c:f>
              <c:strCache>
                <c:ptCount val="1"/>
                <c:pt idx="0">
                  <c:v>Key Customers</c:v>
                </c:pt>
              </c:strCache>
            </c:strRef>
          </c:tx>
          <c:spPr>
            <a:ln w="28575" cap="rnd">
              <a:solidFill>
                <a:schemeClr val="tx2"/>
              </a:solidFill>
              <a:round/>
            </a:ln>
            <a:effectLst/>
          </c:spPr>
          <c:marker>
            <c:symbol val="none"/>
          </c:marker>
          <c:cat>
            <c:strRef>
              <c:f>Sheet1!$A$2:$A$6</c:f>
              <c:strCache>
                <c:ptCount val="5"/>
                <c:pt idx="0">
                  <c:v>2018</c:v>
                </c:pt>
                <c:pt idx="1">
                  <c:v>2019</c:v>
                </c:pt>
                <c:pt idx="2">
                  <c:v>2020</c:v>
                </c:pt>
                <c:pt idx="3">
                  <c:v>2021</c:v>
                </c:pt>
                <c:pt idx="4">
                  <c:v>YTD 2022</c:v>
                </c:pt>
              </c:strCache>
            </c:strRef>
          </c:cat>
          <c:val>
            <c:numRef>
              <c:f>Sheet1!$D$2:$D$6</c:f>
              <c:numCache>
                <c:formatCode>0%</c:formatCode>
                <c:ptCount val="5"/>
                <c:pt idx="0">
                  <c:v>0.72</c:v>
                </c:pt>
                <c:pt idx="1">
                  <c:v>0.72</c:v>
                </c:pt>
                <c:pt idx="2">
                  <c:v>0.74</c:v>
                </c:pt>
                <c:pt idx="3">
                  <c:v>0.57999999999999996</c:v>
                </c:pt>
                <c:pt idx="4">
                  <c:v>0.65</c:v>
                </c:pt>
              </c:numCache>
            </c:numRef>
          </c:val>
          <c:smooth val="0"/>
          <c:extLst>
            <c:ext xmlns:c16="http://schemas.microsoft.com/office/drawing/2014/chart" uri="{C3380CC4-5D6E-409C-BE32-E72D297353CC}">
              <c16:uniqueId val="{00000002-D4FA-419C-996F-6455BE8750F0}"/>
            </c:ext>
          </c:extLst>
        </c:ser>
        <c:dLbls>
          <c:showLegendKey val="0"/>
          <c:showVal val="0"/>
          <c:showCatName val="0"/>
          <c:showSerName val="0"/>
          <c:showPercent val="0"/>
          <c:showBubbleSize val="0"/>
        </c:dLbls>
        <c:smooth val="0"/>
        <c:axId val="830071384"/>
        <c:axId val="830073024"/>
      </c:lineChart>
      <c:catAx>
        <c:axId val="83007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venir Next LT Pro" panose="020B0504020202020204" pitchFamily="34" charset="0"/>
                <a:ea typeface="+mn-ea"/>
                <a:cs typeface="+mn-cs"/>
              </a:defRPr>
            </a:pPr>
            <a:endParaRPr lang="en-US"/>
          </a:p>
        </c:txPr>
        <c:crossAx val="830073024"/>
        <c:crosses val="autoZero"/>
        <c:auto val="1"/>
        <c:lblAlgn val="ctr"/>
        <c:lblOffset val="100"/>
        <c:noMultiLvlLbl val="0"/>
      </c:catAx>
      <c:valAx>
        <c:axId val="830073024"/>
        <c:scaling>
          <c:orientation val="minMax"/>
          <c:min val="0.4"/>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venir Next LT Pro" panose="020B0504020202020204" pitchFamily="34" charset="0"/>
                <a:ea typeface="+mn-ea"/>
                <a:cs typeface="+mn-cs"/>
              </a:defRPr>
            </a:pPr>
            <a:endParaRPr lang="en-US"/>
          </a:p>
        </c:txPr>
        <c:crossAx val="830071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venir Next LT Pro" panose="020B05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3484C9"/>
            </a:solidFill>
            <a:ln w="12700" cap="flat">
              <a:noFill/>
              <a:miter lim="400000"/>
            </a:ln>
            <a:effectLst/>
          </c:spPr>
          <c:explosion val="4"/>
          <c:dPt>
            <c:idx val="0"/>
            <c:bubble3D val="0"/>
            <c:spPr>
              <a:solidFill>
                <a:schemeClr val="bg2">
                  <a:lumMod val="90000"/>
                </a:schemeClr>
              </a:solidFill>
              <a:ln w="12700" cap="flat">
                <a:noFill/>
                <a:miter lim="400000"/>
              </a:ln>
              <a:effectLst/>
            </c:spPr>
            <c:extLst>
              <c:ext xmlns:c16="http://schemas.microsoft.com/office/drawing/2014/chart" uri="{C3380CC4-5D6E-409C-BE32-E72D297353CC}">
                <c16:uniqueId val="{00000001-3EA9-49B5-BD77-4452524E9195}"/>
              </c:ext>
            </c:extLst>
          </c:dPt>
          <c:dPt>
            <c:idx val="1"/>
            <c:bubble3D val="0"/>
            <c:spPr>
              <a:solidFill>
                <a:schemeClr val="accent1">
                  <a:lumMod val="20000"/>
                  <a:lumOff val="80000"/>
                </a:schemeClr>
              </a:solidFill>
              <a:ln w="12700" cap="flat">
                <a:noFill/>
                <a:miter lim="400000"/>
              </a:ln>
              <a:effectLst/>
            </c:spPr>
            <c:extLst>
              <c:ext xmlns:c16="http://schemas.microsoft.com/office/drawing/2014/chart" uri="{C3380CC4-5D6E-409C-BE32-E72D297353CC}">
                <c16:uniqueId val="{00000003-3EA9-49B5-BD77-4452524E9195}"/>
              </c:ext>
            </c:extLst>
          </c:dPt>
          <c:dPt>
            <c:idx val="2"/>
            <c:bubble3D val="0"/>
            <c:spPr>
              <a:solidFill>
                <a:schemeClr val="accent1"/>
              </a:solidFill>
              <a:ln w="12700" cap="flat">
                <a:noFill/>
                <a:miter lim="400000"/>
              </a:ln>
              <a:effectLst/>
            </c:spPr>
            <c:extLst>
              <c:ext xmlns:c16="http://schemas.microsoft.com/office/drawing/2014/chart" uri="{C3380CC4-5D6E-409C-BE32-E72D297353CC}">
                <c16:uniqueId val="{00000005-3EA9-49B5-BD77-4452524E9195}"/>
              </c:ext>
            </c:extLst>
          </c:dPt>
          <c:cat>
            <c:strRef>
              <c:f>Sheet1!$B$1:$D$1</c:f>
              <c:strCache>
                <c:ptCount val="3"/>
                <c:pt idx="0">
                  <c:v>April</c:v>
                </c:pt>
                <c:pt idx="1">
                  <c:v>May</c:v>
                </c:pt>
                <c:pt idx="2">
                  <c:v>June</c:v>
                </c:pt>
              </c:strCache>
            </c:strRef>
          </c:cat>
          <c:val>
            <c:numRef>
              <c:f>Sheet1!$B$2:$D$2</c:f>
              <c:numCache>
                <c:formatCode>General</c:formatCode>
                <c:ptCount val="3"/>
                <c:pt idx="0">
                  <c:v>10</c:v>
                </c:pt>
                <c:pt idx="1">
                  <c:v>10</c:v>
                </c:pt>
                <c:pt idx="2">
                  <c:v>10</c:v>
                </c:pt>
              </c:numCache>
            </c:numRef>
          </c:val>
          <c:extLst>
            <c:ext xmlns:c16="http://schemas.microsoft.com/office/drawing/2014/chart" uri="{C3380CC4-5D6E-409C-BE32-E72D297353CC}">
              <c16:uniqueId val="{00000006-3EA9-49B5-BD77-4452524E919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21560703971662E-4"/>
          <c:y val="0"/>
          <c:w val="0.99989576410125569"/>
          <c:h val="1"/>
        </c:manualLayout>
      </c:layout>
      <c:doughnutChart>
        <c:varyColors val="1"/>
        <c:ser>
          <c:idx val="0"/>
          <c:order val="0"/>
          <c:tx>
            <c:strRef>
              <c:f>Sheet1!$B$1</c:f>
              <c:strCache>
                <c:ptCount val="1"/>
                <c:pt idx="0">
                  <c:v>Sales</c:v>
                </c:pt>
              </c:strCache>
            </c:strRef>
          </c:tx>
          <c:dPt>
            <c:idx val="0"/>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1-9740-469D-9841-2C40E23D5DCA}"/>
              </c:ext>
            </c:extLst>
          </c:dPt>
          <c:dPt>
            <c:idx val="1"/>
            <c:bubble3D val="0"/>
            <c:spPr>
              <a:solidFill>
                <a:schemeClr val="tx1">
                  <a:lumMod val="20000"/>
                  <a:lumOff val="80000"/>
                </a:schemeClr>
              </a:solidFill>
              <a:ln w="19050">
                <a:solidFill>
                  <a:schemeClr val="lt1"/>
                </a:solidFill>
              </a:ln>
              <a:effectLst/>
            </c:spPr>
            <c:extLst>
              <c:ext xmlns:c16="http://schemas.microsoft.com/office/drawing/2014/chart" uri="{C3380CC4-5D6E-409C-BE32-E72D297353CC}">
                <c16:uniqueId val="{00000003-9740-469D-9841-2C40E23D5DCA}"/>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9740-469D-9841-2C40E23D5DCA}"/>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9740-469D-9841-2C40E23D5DCA}"/>
              </c:ext>
            </c:extLst>
          </c:dPt>
          <c:dPt>
            <c:idx val="4"/>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9-9740-469D-9841-2C40E23D5DCA}"/>
              </c:ext>
            </c:extLst>
          </c:dPt>
          <c:dPt>
            <c:idx val="5"/>
            <c:bubble3D val="0"/>
            <c:spPr>
              <a:solidFill>
                <a:schemeClr val="tx1"/>
              </a:solidFill>
              <a:ln w="19050">
                <a:solidFill>
                  <a:schemeClr val="lt1"/>
                </a:solidFill>
              </a:ln>
              <a:effectLst/>
            </c:spPr>
            <c:extLst>
              <c:ext xmlns:c16="http://schemas.microsoft.com/office/drawing/2014/chart" uri="{C3380CC4-5D6E-409C-BE32-E72D297353CC}">
                <c16:uniqueId val="{0000000B-9740-469D-9841-2C40E23D5DCA}"/>
              </c:ext>
            </c:extLst>
          </c:dPt>
          <c:dPt>
            <c:idx val="6"/>
            <c:bubble3D val="0"/>
            <c:spPr>
              <a:solidFill>
                <a:schemeClr val="tx1">
                  <a:lumMod val="60000"/>
                  <a:lumOff val="40000"/>
                </a:schemeClr>
              </a:solidFill>
              <a:ln w="19050">
                <a:solidFill>
                  <a:schemeClr val="lt1"/>
                </a:solidFill>
              </a:ln>
              <a:effectLst/>
            </c:spPr>
            <c:extLst>
              <c:ext xmlns:c16="http://schemas.microsoft.com/office/drawing/2014/chart" uri="{C3380CC4-5D6E-409C-BE32-E72D297353CC}">
                <c16:uniqueId val="{0000000D-9740-469D-9841-2C40E23D5DCA}"/>
              </c:ext>
            </c:extLst>
          </c:dPt>
          <c:dLbls>
            <c:dLbl>
              <c:idx val="0"/>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1-9740-469D-9841-2C40E23D5DCA}"/>
                </c:ext>
              </c:extLst>
            </c:dLbl>
            <c:dLbl>
              <c:idx val="1"/>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3-9740-469D-9841-2C40E23D5DCA}"/>
                </c:ext>
              </c:extLst>
            </c:dLbl>
            <c:dLbl>
              <c:idx val="2"/>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5-9740-469D-9841-2C40E23D5DCA}"/>
                </c:ext>
              </c:extLst>
            </c:dLbl>
            <c:dLbl>
              <c:idx val="3"/>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7-9740-469D-9841-2C40E23D5DCA}"/>
                </c:ext>
              </c:extLst>
            </c:dLbl>
            <c:dLbl>
              <c:idx val="4"/>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9-9740-469D-9841-2C40E23D5DCA}"/>
                </c:ext>
              </c:extLst>
            </c:dLbl>
            <c:dLbl>
              <c:idx val="5"/>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B-9740-469D-9841-2C40E23D5DCA}"/>
                </c:ext>
              </c:extLst>
            </c:dLbl>
            <c:dLbl>
              <c:idx val="6"/>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D-9740-469D-9841-2C40E23D5DCA}"/>
                </c:ext>
              </c:extLst>
            </c:dLbl>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Avenir Next LT Pro Demi" panose="020B0704020202020204" pitchFamily="34" charset="0"/>
                    <a:ea typeface="+mn-ea"/>
                    <a:cs typeface="Poppins" pitchFamily="2" charset="77"/>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numRef>
              <c:f>Sheet1!$A$2:$A$8</c:f>
              <c:numCache>
                <c:formatCode>General</c:formatCode>
                <c:ptCount val="7"/>
                <c:pt idx="0">
                  <c:v>1</c:v>
                </c:pt>
                <c:pt idx="1">
                  <c:v>2</c:v>
                </c:pt>
                <c:pt idx="2">
                  <c:v>3</c:v>
                </c:pt>
                <c:pt idx="3">
                  <c:v>4</c:v>
                </c:pt>
                <c:pt idx="4">
                  <c:v>5</c:v>
                </c:pt>
                <c:pt idx="5">
                  <c:v>6</c:v>
                </c:pt>
                <c:pt idx="6">
                  <c:v>7</c:v>
                </c:pt>
              </c:numCache>
            </c:numRef>
          </c:cat>
          <c:val>
            <c:numRef>
              <c:f>Sheet1!$B$2:$B$8</c:f>
              <c:numCache>
                <c:formatCode>General</c:formatCode>
                <c:ptCount val="7"/>
                <c:pt idx="0">
                  <c:v>26</c:v>
                </c:pt>
                <c:pt idx="1">
                  <c:v>3</c:v>
                </c:pt>
                <c:pt idx="2">
                  <c:v>7</c:v>
                </c:pt>
                <c:pt idx="3">
                  <c:v>11</c:v>
                </c:pt>
                <c:pt idx="4">
                  <c:v>14</c:v>
                </c:pt>
                <c:pt idx="5">
                  <c:v>18</c:v>
                </c:pt>
                <c:pt idx="6">
                  <c:v>21</c:v>
                </c:pt>
              </c:numCache>
            </c:numRef>
          </c:val>
          <c:extLst>
            <c:ext xmlns:c16="http://schemas.microsoft.com/office/drawing/2014/chart" uri="{C3380CC4-5D6E-409C-BE32-E72D297353CC}">
              <c16:uniqueId val="{0000000E-9740-469D-9841-2C40E23D5DCA}"/>
            </c:ext>
          </c:extLst>
        </c:ser>
        <c:dLbls>
          <c:showLegendKey val="0"/>
          <c:showVal val="0"/>
          <c:showCatName val="1"/>
          <c:showSerName val="0"/>
          <c:showPercent val="1"/>
          <c:showBubbleSize val="0"/>
          <c:showLeaderLines val="0"/>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b="1" i="0">
          <a:solidFill>
            <a:schemeClr val="bg1"/>
          </a:solidFill>
          <a:latin typeface="Poppins" pitchFamily="2" charset="77"/>
          <a:cs typeface="Poppins" pitchFamily="2" charset="77"/>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21560703971662E-4"/>
          <c:y val="0"/>
          <c:w val="0.99989576410125569"/>
          <c:h val="1"/>
        </c:manualLayout>
      </c:layout>
      <c:doughnutChart>
        <c:varyColors val="1"/>
        <c:ser>
          <c:idx val="0"/>
          <c:order val="0"/>
          <c:tx>
            <c:strRef>
              <c:f>Sheet1!$B$1</c:f>
              <c:strCache>
                <c:ptCount val="1"/>
                <c:pt idx="0">
                  <c:v>Sales</c:v>
                </c:pt>
              </c:strCache>
            </c:strRef>
          </c:tx>
          <c:dPt>
            <c:idx val="0"/>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1-9740-469D-9841-2C40E23D5DCA}"/>
              </c:ext>
            </c:extLst>
          </c:dPt>
          <c:dPt>
            <c:idx val="1"/>
            <c:bubble3D val="0"/>
            <c:spPr>
              <a:solidFill>
                <a:schemeClr val="tx1">
                  <a:lumMod val="20000"/>
                  <a:lumOff val="80000"/>
                </a:schemeClr>
              </a:solidFill>
              <a:ln w="19050">
                <a:solidFill>
                  <a:schemeClr val="lt1"/>
                </a:solidFill>
              </a:ln>
              <a:effectLst/>
            </c:spPr>
            <c:extLst>
              <c:ext xmlns:c16="http://schemas.microsoft.com/office/drawing/2014/chart" uri="{C3380CC4-5D6E-409C-BE32-E72D297353CC}">
                <c16:uniqueId val="{00000003-9740-469D-9841-2C40E23D5DCA}"/>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9740-469D-9841-2C40E23D5DCA}"/>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9740-469D-9841-2C40E23D5DCA}"/>
              </c:ext>
            </c:extLst>
          </c:dPt>
          <c:dPt>
            <c:idx val="4"/>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9-9740-469D-9841-2C40E23D5DCA}"/>
              </c:ext>
            </c:extLst>
          </c:dPt>
          <c:dPt>
            <c:idx val="5"/>
            <c:bubble3D val="0"/>
            <c:spPr>
              <a:solidFill>
                <a:schemeClr val="tx1"/>
              </a:solidFill>
              <a:ln w="19050">
                <a:solidFill>
                  <a:schemeClr val="lt1"/>
                </a:solidFill>
              </a:ln>
              <a:effectLst/>
            </c:spPr>
            <c:extLst>
              <c:ext xmlns:c16="http://schemas.microsoft.com/office/drawing/2014/chart" uri="{C3380CC4-5D6E-409C-BE32-E72D297353CC}">
                <c16:uniqueId val="{0000000B-9740-469D-9841-2C40E23D5DCA}"/>
              </c:ext>
            </c:extLst>
          </c:dPt>
          <c:dPt>
            <c:idx val="6"/>
            <c:bubble3D val="0"/>
            <c:spPr>
              <a:solidFill>
                <a:schemeClr val="tx1">
                  <a:lumMod val="60000"/>
                  <a:lumOff val="40000"/>
                </a:schemeClr>
              </a:solidFill>
              <a:ln w="19050">
                <a:solidFill>
                  <a:schemeClr val="lt1"/>
                </a:solidFill>
              </a:ln>
              <a:effectLst/>
            </c:spPr>
            <c:extLst>
              <c:ext xmlns:c16="http://schemas.microsoft.com/office/drawing/2014/chart" uri="{C3380CC4-5D6E-409C-BE32-E72D297353CC}">
                <c16:uniqueId val="{0000000D-9740-469D-9841-2C40E23D5DCA}"/>
              </c:ext>
            </c:extLst>
          </c:dPt>
          <c:dLbls>
            <c:dLbl>
              <c:idx val="0"/>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1-9740-469D-9841-2C40E23D5DCA}"/>
                </c:ext>
              </c:extLst>
            </c:dLbl>
            <c:dLbl>
              <c:idx val="1"/>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3-9740-469D-9841-2C40E23D5DCA}"/>
                </c:ext>
              </c:extLst>
            </c:dLbl>
            <c:dLbl>
              <c:idx val="2"/>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5-9740-469D-9841-2C40E23D5DCA}"/>
                </c:ext>
              </c:extLst>
            </c:dLbl>
            <c:dLbl>
              <c:idx val="3"/>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7-9740-469D-9841-2C40E23D5DCA}"/>
                </c:ext>
              </c:extLst>
            </c:dLbl>
            <c:dLbl>
              <c:idx val="4"/>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9-9740-469D-9841-2C40E23D5DCA}"/>
                </c:ext>
              </c:extLst>
            </c:dLbl>
            <c:dLbl>
              <c:idx val="5"/>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B-9740-469D-9841-2C40E23D5DCA}"/>
                </c:ext>
              </c:extLst>
            </c:dLbl>
            <c:dLbl>
              <c:idx val="6"/>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Poppins" pitchFamily="2" charset="77"/>
                    </a:defRPr>
                  </a:pPr>
                  <a:endParaRPr lang="en-US"/>
                </a:p>
              </c:txPr>
              <c:showLegendKey val="0"/>
              <c:showVal val="0"/>
              <c:showCatName val="0"/>
              <c:showSerName val="0"/>
              <c:showPercent val="1"/>
              <c:showBubbleSize val="0"/>
              <c:extLst>
                <c:ext xmlns:c16="http://schemas.microsoft.com/office/drawing/2014/chart" uri="{C3380CC4-5D6E-409C-BE32-E72D297353CC}">
                  <c16:uniqueId val="{0000000D-9740-469D-9841-2C40E23D5DCA}"/>
                </c:ext>
              </c:extLst>
            </c:dLbl>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Avenir Next LT Pro Demi" panose="020B0704020202020204" pitchFamily="34" charset="0"/>
                    <a:ea typeface="+mn-ea"/>
                    <a:cs typeface="Poppins" pitchFamily="2" charset="77"/>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numRef>
              <c:f>Sheet1!$A$2:$A$8</c:f>
              <c:numCache>
                <c:formatCode>General</c:formatCode>
                <c:ptCount val="7"/>
                <c:pt idx="0">
                  <c:v>1</c:v>
                </c:pt>
                <c:pt idx="1">
                  <c:v>2</c:v>
                </c:pt>
                <c:pt idx="2">
                  <c:v>3</c:v>
                </c:pt>
                <c:pt idx="3">
                  <c:v>4</c:v>
                </c:pt>
                <c:pt idx="4">
                  <c:v>5</c:v>
                </c:pt>
                <c:pt idx="5">
                  <c:v>6</c:v>
                </c:pt>
                <c:pt idx="6">
                  <c:v>7</c:v>
                </c:pt>
              </c:numCache>
            </c:numRef>
          </c:cat>
          <c:val>
            <c:numRef>
              <c:f>Sheet1!$B$2:$B$8</c:f>
              <c:numCache>
                <c:formatCode>General</c:formatCode>
                <c:ptCount val="7"/>
                <c:pt idx="0">
                  <c:v>26</c:v>
                </c:pt>
                <c:pt idx="1">
                  <c:v>3</c:v>
                </c:pt>
                <c:pt idx="2">
                  <c:v>7</c:v>
                </c:pt>
                <c:pt idx="3">
                  <c:v>11</c:v>
                </c:pt>
                <c:pt idx="4">
                  <c:v>14</c:v>
                </c:pt>
                <c:pt idx="5">
                  <c:v>18</c:v>
                </c:pt>
                <c:pt idx="6">
                  <c:v>21</c:v>
                </c:pt>
              </c:numCache>
            </c:numRef>
          </c:val>
          <c:extLst>
            <c:ext xmlns:c16="http://schemas.microsoft.com/office/drawing/2014/chart" uri="{C3380CC4-5D6E-409C-BE32-E72D297353CC}">
              <c16:uniqueId val="{0000000E-9740-469D-9841-2C40E23D5DCA}"/>
            </c:ext>
          </c:extLst>
        </c:ser>
        <c:dLbls>
          <c:showLegendKey val="0"/>
          <c:showVal val="0"/>
          <c:showCatName val="1"/>
          <c:showSerName val="0"/>
          <c:showPercent val="1"/>
          <c:showBubbleSize val="0"/>
          <c:showLeaderLines val="0"/>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b="1" i="0">
          <a:solidFill>
            <a:schemeClr val="bg1"/>
          </a:solidFill>
          <a:latin typeface="Poppins" pitchFamily="2" charset="77"/>
          <a:cs typeface="Poppins" pitchFamily="2" charset="77"/>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1-70EE-4743-94BB-4BA722DEC0D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70EE-4743-94BB-4BA722DEC0D1}"/>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70EE-4743-94BB-4BA722DEC0D1}"/>
              </c:ext>
            </c:extLst>
          </c:dPt>
          <c:dPt>
            <c:idx val="3"/>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7-70EE-4743-94BB-4BA722DEC0D1}"/>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70EE-4743-94BB-4BA722DEC0D1}"/>
              </c:ext>
            </c:extLst>
          </c:dPt>
          <c:dPt>
            <c:idx val="5"/>
            <c:bubble3D val="0"/>
            <c:spPr>
              <a:solidFill>
                <a:schemeClr val="tx1">
                  <a:lumMod val="20000"/>
                  <a:lumOff val="80000"/>
                </a:schemeClr>
              </a:solidFill>
              <a:ln w="19050">
                <a:solidFill>
                  <a:schemeClr val="lt1"/>
                </a:solidFill>
              </a:ln>
              <a:effectLst/>
            </c:spPr>
            <c:extLst>
              <c:ext xmlns:c16="http://schemas.microsoft.com/office/drawing/2014/chart" uri="{C3380CC4-5D6E-409C-BE32-E72D297353CC}">
                <c16:uniqueId val="{0000000B-70EE-4743-94BB-4BA722DEC0D1}"/>
              </c:ext>
            </c:extLst>
          </c:dPt>
          <c:dPt>
            <c:idx val="6"/>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D-70EE-4743-94BB-4BA722DEC0D1}"/>
              </c:ext>
            </c:extLst>
          </c:dPt>
          <c:dPt>
            <c:idx val="7"/>
            <c:bubble3D val="0"/>
            <c:spPr>
              <a:solidFill>
                <a:schemeClr val="tx1">
                  <a:lumMod val="60000"/>
                  <a:lumOff val="40000"/>
                </a:schemeClr>
              </a:solidFill>
              <a:ln w="19050">
                <a:solidFill>
                  <a:schemeClr val="lt1"/>
                </a:solidFill>
              </a:ln>
              <a:effectLst/>
            </c:spPr>
            <c:extLst>
              <c:ext xmlns:c16="http://schemas.microsoft.com/office/drawing/2014/chart" uri="{C3380CC4-5D6E-409C-BE32-E72D297353CC}">
                <c16:uniqueId val="{0000000F-70EE-4743-94BB-4BA722DEC0D1}"/>
              </c:ext>
            </c:extLst>
          </c:dPt>
          <c:dLbls>
            <c:dLbl>
              <c:idx val="0"/>
              <c:layout>
                <c:manualLayout>
                  <c:x val="-0.11762401951657334"/>
                  <c:y val="0.14896930262017097"/>
                </c:manualLayout>
              </c:layout>
              <c:spPr>
                <a:noFill/>
                <a:ln>
                  <a:noFill/>
                </a:ln>
                <a:effectLst/>
              </c:spPr>
              <c:txPr>
                <a:bodyPr rot="0" spcFirstLastPara="1" vertOverflow="ellipsis" vert="horz" wrap="square" anchor="ctr" anchorCtr="1"/>
                <a:lstStyle/>
                <a:p>
                  <a:pPr>
                    <a:defRPr sz="4000" b="1" i="0" u="none" strike="noStrike" kern="1200" baseline="0">
                      <a:solidFill>
                        <a:schemeClr val="tx1"/>
                      </a:solidFill>
                      <a:latin typeface="+mn-lt"/>
                      <a:ea typeface="+mn-ea"/>
                      <a:cs typeface="Poppins" pitchFamily="2" charset="77"/>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0EE-4743-94BB-4BA722DEC0D1}"/>
                </c:ext>
              </c:extLst>
            </c:dLbl>
            <c:dLbl>
              <c:idx val="1"/>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70EE-4743-94BB-4BA722DEC0D1}"/>
                </c:ext>
              </c:extLst>
            </c:dLbl>
            <c:dLbl>
              <c:idx val="2"/>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70EE-4743-94BB-4BA722DEC0D1}"/>
                </c:ext>
              </c:extLst>
            </c:dLbl>
            <c:dLbl>
              <c:idx val="3"/>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70EE-4743-94BB-4BA722DEC0D1}"/>
                </c:ext>
              </c:extLst>
            </c:dLbl>
            <c:dLbl>
              <c:idx val="4"/>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70EE-4743-94BB-4BA722DEC0D1}"/>
                </c:ext>
              </c:extLst>
            </c:dLbl>
            <c:dLbl>
              <c:idx val="5"/>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B-70EE-4743-94BB-4BA722DEC0D1}"/>
                </c:ext>
              </c:extLst>
            </c:dLbl>
            <c:dLbl>
              <c:idx val="6"/>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D-70EE-4743-94BB-4BA722DEC0D1}"/>
                </c:ext>
              </c:extLst>
            </c:dLbl>
            <c:dLbl>
              <c:idx val="7"/>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F-70EE-4743-94BB-4BA722DEC0D1}"/>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venir Next LT Pro Demi" panose="020B0704020202020204" pitchFamily="34" charset="0"/>
                    <a:ea typeface="+mn-ea"/>
                    <a:cs typeface="Poppins" pitchFamily="2" charset="77"/>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EDUCATION</c:v>
                </c:pt>
                <c:pt idx="1">
                  <c:v>PUBLIC SAFETY</c:v>
                </c:pt>
                <c:pt idx="2">
                  <c:v>PUBLIC HEALTH COMMISSION</c:v>
                </c:pt>
                <c:pt idx="3">
                  <c:v>STREETS</c:v>
                </c:pt>
                <c:pt idx="4">
                  <c:v>OTHER DEPARTMENTS</c:v>
                </c:pt>
                <c:pt idx="5">
                  <c:v>HEALTH</c:v>
                </c:pt>
                <c:pt idx="6">
                  <c:v>PENSION</c:v>
                </c:pt>
                <c:pt idx="7">
                  <c:v>OTHER FIXED COSTS</c:v>
                </c:pt>
              </c:strCache>
            </c:strRef>
          </c:cat>
          <c:val>
            <c:numRef>
              <c:f>Sheet1!$B$2:$B$9</c:f>
              <c:numCache>
                <c:formatCode>#,##0</c:formatCode>
                <c:ptCount val="8"/>
                <c:pt idx="0">
                  <c:v>40</c:v>
                </c:pt>
                <c:pt idx="1">
                  <c:v>19</c:v>
                </c:pt>
                <c:pt idx="2">
                  <c:v>3</c:v>
                </c:pt>
                <c:pt idx="3">
                  <c:v>5</c:v>
                </c:pt>
                <c:pt idx="4">
                  <c:v>8</c:v>
                </c:pt>
                <c:pt idx="5">
                  <c:v>9</c:v>
                </c:pt>
                <c:pt idx="6">
                  <c:v>7</c:v>
                </c:pt>
                <c:pt idx="7">
                  <c:v>9</c:v>
                </c:pt>
              </c:numCache>
            </c:numRef>
          </c:val>
          <c:extLst>
            <c:ext xmlns:c16="http://schemas.microsoft.com/office/drawing/2014/chart" uri="{C3380CC4-5D6E-409C-BE32-E72D297353CC}">
              <c16:uniqueId val="{00000010-70EE-4743-94BB-4BA722DEC0D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25876452943378"/>
          <c:y val="0.13778032332443241"/>
          <c:w val="0.33174121612026058"/>
          <c:h val="0.7270227712845656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i="0">
          <a:solidFill>
            <a:schemeClr val="tx2"/>
          </a:solidFill>
          <a:latin typeface="+mn-lt"/>
          <a:cs typeface="Poppins" pitchFamily="2" charset="77"/>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1"/>
            </a:solidFill>
            <a:ln w="12700" cap="flat">
              <a:noFill/>
              <a:miter lim="400000"/>
            </a:ln>
            <a:effectLst/>
          </c:spPr>
          <c:dPt>
            <c:idx val="0"/>
            <c:bubble3D val="0"/>
            <c:extLst>
              <c:ext xmlns:c16="http://schemas.microsoft.com/office/drawing/2014/chart" uri="{C3380CC4-5D6E-409C-BE32-E72D297353CC}">
                <c16:uniqueId val="{00000000-0D64-4330-BB77-12D269C7285F}"/>
              </c:ext>
            </c:extLst>
          </c:dPt>
          <c:dPt>
            <c:idx val="1"/>
            <c:bubble3D val="0"/>
            <c:spPr>
              <a:solidFill>
                <a:schemeClr val="accent1">
                  <a:lumMod val="20000"/>
                  <a:lumOff val="80000"/>
                </a:schemeClr>
              </a:solidFill>
              <a:ln w="12700" cap="flat">
                <a:noFill/>
                <a:miter lim="400000"/>
              </a:ln>
              <a:effectLst/>
            </c:spPr>
            <c:extLst>
              <c:ext xmlns:c16="http://schemas.microsoft.com/office/drawing/2014/chart" uri="{C3380CC4-5D6E-409C-BE32-E72D297353CC}">
                <c16:uniqueId val="{00000002-0D64-4330-BB77-12D269C7285F}"/>
              </c:ext>
            </c:extLst>
          </c:dPt>
          <c:cat>
            <c:strRef>
              <c:f>Sheet1!$B$1:$C$1</c:f>
              <c:strCache>
                <c:ptCount val="2"/>
                <c:pt idx="0">
                  <c:v>1</c:v>
                </c:pt>
                <c:pt idx="1">
                  <c:v>2</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3-0D64-4330-BB77-12D269C7285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1"/>
            </a:solidFill>
            <a:ln w="12700" cap="flat">
              <a:noFill/>
              <a:miter lim="400000"/>
            </a:ln>
            <a:effectLst/>
          </c:spPr>
          <c:dPt>
            <c:idx val="0"/>
            <c:bubble3D val="0"/>
            <c:extLst>
              <c:ext xmlns:c16="http://schemas.microsoft.com/office/drawing/2014/chart" uri="{C3380CC4-5D6E-409C-BE32-E72D297353CC}">
                <c16:uniqueId val="{00000000-9EA3-4207-9EAE-A8D46B727527}"/>
              </c:ext>
            </c:extLst>
          </c:dPt>
          <c:dPt>
            <c:idx val="1"/>
            <c:bubble3D val="0"/>
            <c:spPr>
              <a:solidFill>
                <a:schemeClr val="accent1">
                  <a:lumMod val="20000"/>
                  <a:lumOff val="80000"/>
                </a:schemeClr>
              </a:solidFill>
              <a:ln w="12700" cap="flat">
                <a:noFill/>
                <a:miter lim="400000"/>
              </a:ln>
              <a:effectLst/>
            </c:spPr>
            <c:extLst>
              <c:ext xmlns:c16="http://schemas.microsoft.com/office/drawing/2014/chart" uri="{C3380CC4-5D6E-409C-BE32-E72D297353CC}">
                <c16:uniqueId val="{00000002-9EA3-4207-9EAE-A8D46B727527}"/>
              </c:ext>
            </c:extLst>
          </c:dPt>
          <c:cat>
            <c:strRef>
              <c:f>Sheet1!$B$1:$C$1</c:f>
              <c:strCache>
                <c:ptCount val="2"/>
                <c:pt idx="0">
                  <c:v>1</c:v>
                </c:pt>
                <c:pt idx="1">
                  <c:v>2</c:v>
                </c:pt>
              </c:strCache>
            </c:strRef>
          </c:cat>
          <c:val>
            <c:numRef>
              <c:f>Sheet1!$B$2:$C$2</c:f>
              <c:numCache>
                <c:formatCode>General</c:formatCode>
                <c:ptCount val="2"/>
                <c:pt idx="0">
                  <c:v>70</c:v>
                </c:pt>
                <c:pt idx="1">
                  <c:v>30</c:v>
                </c:pt>
              </c:numCache>
            </c:numRef>
          </c:val>
          <c:extLst>
            <c:ext xmlns:c16="http://schemas.microsoft.com/office/drawing/2014/chart" uri="{C3380CC4-5D6E-409C-BE32-E72D297353CC}">
              <c16:uniqueId val="{00000003-9EA3-4207-9EAE-A8D46B727527}"/>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1"/>
            </a:solidFill>
            <a:ln w="12700" cap="flat">
              <a:noFill/>
              <a:miter lim="400000"/>
            </a:ln>
            <a:effectLst/>
          </c:spPr>
          <c:dPt>
            <c:idx val="0"/>
            <c:bubble3D val="0"/>
            <c:spPr>
              <a:solidFill>
                <a:schemeClr val="accent1">
                  <a:lumMod val="20000"/>
                  <a:lumOff val="80000"/>
                </a:schemeClr>
              </a:solidFill>
              <a:ln w="12700" cap="flat">
                <a:noFill/>
                <a:miter lim="400000"/>
              </a:ln>
              <a:effectLst/>
            </c:spPr>
            <c:extLst>
              <c:ext xmlns:c16="http://schemas.microsoft.com/office/drawing/2014/chart" uri="{C3380CC4-5D6E-409C-BE32-E72D297353CC}">
                <c16:uniqueId val="{00000001-7D96-456C-BA31-A562923EBE26}"/>
              </c:ext>
            </c:extLst>
          </c:dPt>
          <c:dPt>
            <c:idx val="1"/>
            <c:bubble3D val="0"/>
            <c:extLst>
              <c:ext xmlns:c16="http://schemas.microsoft.com/office/drawing/2014/chart" uri="{C3380CC4-5D6E-409C-BE32-E72D297353CC}">
                <c16:uniqueId val="{00000002-7D96-456C-BA31-A562923EBE26}"/>
              </c:ext>
            </c:extLst>
          </c:dPt>
          <c:cat>
            <c:strRef>
              <c:f>Sheet1!$B$1:$C$1</c:f>
              <c:strCache>
                <c:ptCount val="2"/>
                <c:pt idx="0">
                  <c:v>1</c:v>
                </c:pt>
                <c:pt idx="1">
                  <c:v>2</c:v>
                </c:pt>
              </c:strCache>
            </c:strRef>
          </c:cat>
          <c:val>
            <c:numRef>
              <c:f>Sheet1!$B$2:$C$2</c:f>
              <c:numCache>
                <c:formatCode>General</c:formatCode>
                <c:ptCount val="2"/>
                <c:pt idx="0">
                  <c:v>12</c:v>
                </c:pt>
                <c:pt idx="1">
                  <c:v>88</c:v>
                </c:pt>
              </c:numCache>
            </c:numRef>
          </c:val>
          <c:extLst>
            <c:ext xmlns:c16="http://schemas.microsoft.com/office/drawing/2014/chart" uri="{C3380CC4-5D6E-409C-BE32-E72D297353CC}">
              <c16:uniqueId val="{00000003-7D96-456C-BA31-A562923EBE26}"/>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1">
                <a:lumMod val="20000"/>
                <a:lumOff val="80000"/>
              </a:schemeClr>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014B-4BD0-B28C-86AD24B884DE}"/>
              </c:ext>
            </c:extLst>
          </c:dPt>
          <c:dPt>
            <c:idx val="1"/>
            <c:bubble3D val="0"/>
            <c:extLst>
              <c:ext xmlns:c16="http://schemas.microsoft.com/office/drawing/2014/chart" uri="{C3380CC4-5D6E-409C-BE32-E72D297353CC}">
                <c16:uniqueId val="{00000002-014B-4BD0-B28C-86AD24B884DE}"/>
              </c:ext>
            </c:extLst>
          </c:dPt>
          <c:cat>
            <c:strRef>
              <c:f>Sheet1!$B$1:$C$1</c:f>
              <c:strCache>
                <c:ptCount val="2"/>
                <c:pt idx="0">
                  <c:v>1</c:v>
                </c:pt>
                <c:pt idx="1">
                  <c:v>2</c:v>
                </c:pt>
              </c:strCache>
            </c:strRef>
          </c:cat>
          <c:val>
            <c:numRef>
              <c:f>Sheet1!$B$2:$C$2</c:f>
              <c:numCache>
                <c:formatCode>General</c:formatCode>
                <c:ptCount val="2"/>
                <c:pt idx="0">
                  <c:v>98</c:v>
                </c:pt>
                <c:pt idx="1">
                  <c:v>2</c:v>
                </c:pt>
              </c:numCache>
            </c:numRef>
          </c:val>
          <c:extLst>
            <c:ext xmlns:c16="http://schemas.microsoft.com/office/drawing/2014/chart" uri="{C3380CC4-5D6E-409C-BE32-E72D297353CC}">
              <c16:uniqueId val="{00000003-014B-4BD0-B28C-86AD24B884D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300</c:v>
                </c:pt>
                <c:pt idx="1">
                  <c:v>700</c:v>
                </c:pt>
                <c:pt idx="2">
                  <c:v>380</c:v>
                </c:pt>
                <c:pt idx="3">
                  <c:v>203</c:v>
                </c:pt>
                <c:pt idx="4">
                  <c:v>180</c:v>
                </c:pt>
              </c:numCache>
            </c:numRef>
          </c:val>
          <c:extLst>
            <c:ext xmlns:c16="http://schemas.microsoft.com/office/drawing/2014/chart" uri="{C3380CC4-5D6E-409C-BE32-E72D297353CC}">
              <c16:uniqueId val="{00000000-7A85-45BD-B84D-552C4CA16989}"/>
            </c:ext>
          </c:extLst>
        </c:ser>
        <c:ser>
          <c:idx val="1"/>
          <c:order val="1"/>
          <c:tx>
            <c:strRef>
              <c:f>Sheet1!$C$1</c:f>
              <c:strCache>
                <c:ptCount val="1"/>
                <c:pt idx="0">
                  <c:v>Series 2</c:v>
                </c:pt>
              </c:strCache>
            </c:strRef>
          </c:tx>
          <c:spPr>
            <a:solidFill>
              <a:schemeClr val="accent5"/>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330</c:v>
                </c:pt>
                <c:pt idx="1">
                  <c:v>725</c:v>
                </c:pt>
                <c:pt idx="2">
                  <c:v>390</c:v>
                </c:pt>
                <c:pt idx="3">
                  <c:v>205</c:v>
                </c:pt>
                <c:pt idx="4">
                  <c:v>170</c:v>
                </c:pt>
              </c:numCache>
            </c:numRef>
          </c:val>
          <c:extLst>
            <c:ext xmlns:c16="http://schemas.microsoft.com/office/drawing/2014/chart" uri="{C3380CC4-5D6E-409C-BE32-E72D297353CC}">
              <c16:uniqueId val="{00000001-7A85-45BD-B84D-552C4CA16989}"/>
            </c:ext>
          </c:extLst>
        </c:ser>
        <c:ser>
          <c:idx val="2"/>
          <c:order val="2"/>
          <c:tx>
            <c:strRef>
              <c:f>Sheet1!$D$1</c:f>
              <c:strCache>
                <c:ptCount val="1"/>
                <c:pt idx="0">
                  <c:v>Series 3</c:v>
                </c:pt>
              </c:strCache>
            </c:strRef>
          </c:tx>
          <c:spPr>
            <a:solidFill>
              <a:schemeClr val="accent2"/>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Sheet1!$D$2:$D$6</c:f>
              <c:numCache>
                <c:formatCode>General</c:formatCode>
                <c:ptCount val="5"/>
                <c:pt idx="0">
                  <c:v>600</c:v>
                </c:pt>
                <c:pt idx="1">
                  <c:v>1400</c:v>
                </c:pt>
                <c:pt idx="2">
                  <c:v>750</c:v>
                </c:pt>
                <c:pt idx="3">
                  <c:v>405</c:v>
                </c:pt>
                <c:pt idx="4">
                  <c:v>300</c:v>
                </c:pt>
              </c:numCache>
            </c:numRef>
          </c:val>
          <c:extLst>
            <c:ext xmlns:c16="http://schemas.microsoft.com/office/drawing/2014/chart" uri="{C3380CC4-5D6E-409C-BE32-E72D297353CC}">
              <c16:uniqueId val="{00000002-7A85-45BD-B84D-552C4CA16989}"/>
            </c:ext>
          </c:extLst>
        </c:ser>
        <c:ser>
          <c:idx val="3"/>
          <c:order val="3"/>
          <c:tx>
            <c:strRef>
              <c:f>Sheet1!$E$1</c:f>
              <c:strCache>
                <c:ptCount val="1"/>
                <c:pt idx="0">
                  <c:v>Series 4</c:v>
                </c:pt>
              </c:strCache>
            </c:strRef>
          </c:tx>
          <c:spPr>
            <a:solidFill>
              <a:schemeClr val="tx2">
                <a:lumMod val="40000"/>
                <a:lumOff val="60000"/>
              </a:schemeClr>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Sheet1!$E$2:$E$6</c:f>
              <c:numCache>
                <c:formatCode>General</c:formatCode>
                <c:ptCount val="5"/>
                <c:pt idx="0">
                  <c:v>615</c:v>
                </c:pt>
                <c:pt idx="1">
                  <c:v>1467</c:v>
                </c:pt>
                <c:pt idx="2">
                  <c:v>745</c:v>
                </c:pt>
                <c:pt idx="3">
                  <c:v>444</c:v>
                </c:pt>
                <c:pt idx="4">
                  <c:v>280</c:v>
                </c:pt>
              </c:numCache>
            </c:numRef>
          </c:val>
          <c:extLst>
            <c:ext xmlns:c16="http://schemas.microsoft.com/office/drawing/2014/chart" uri="{C3380CC4-5D6E-409C-BE32-E72D297353CC}">
              <c16:uniqueId val="{00000003-7A85-45BD-B84D-552C4CA16989}"/>
            </c:ext>
          </c:extLst>
        </c:ser>
        <c:ser>
          <c:idx val="4"/>
          <c:order val="4"/>
          <c:tx>
            <c:strRef>
              <c:f>Sheet1!$F$1</c:f>
              <c:strCache>
                <c:ptCount val="1"/>
                <c:pt idx="0">
                  <c:v>Series 5</c:v>
                </c:pt>
              </c:strCache>
            </c:strRef>
          </c:tx>
          <c:spPr>
            <a:solidFill>
              <a:schemeClr val="accent5">
                <a:lumMod val="75000"/>
              </a:schemeClr>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Sheet1!$F$2:$F$6</c:f>
              <c:numCache>
                <c:formatCode>General</c:formatCode>
                <c:ptCount val="5"/>
                <c:pt idx="0">
                  <c:v>610</c:v>
                </c:pt>
                <c:pt idx="1">
                  <c:v>1467</c:v>
                </c:pt>
                <c:pt idx="2">
                  <c:v>750</c:v>
                </c:pt>
                <c:pt idx="3">
                  <c:v>439</c:v>
                </c:pt>
                <c:pt idx="4">
                  <c:v>280</c:v>
                </c:pt>
              </c:numCache>
            </c:numRef>
          </c:val>
          <c:extLst>
            <c:ext xmlns:c16="http://schemas.microsoft.com/office/drawing/2014/chart" uri="{C3380CC4-5D6E-409C-BE32-E72D297353CC}">
              <c16:uniqueId val="{00000004-7A85-45BD-B84D-552C4CA16989}"/>
            </c:ext>
          </c:extLst>
        </c:ser>
        <c:dLbls>
          <c:showLegendKey val="0"/>
          <c:showVal val="0"/>
          <c:showCatName val="0"/>
          <c:showSerName val="0"/>
          <c:showPercent val="0"/>
          <c:showBubbleSize val="0"/>
        </c:dLbls>
        <c:gapWidth val="100"/>
        <c:overlap val="-20"/>
        <c:axId val="384810592"/>
        <c:axId val="384622272"/>
      </c:barChart>
      <c:catAx>
        <c:axId val="38481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Open Sans Light" panose="020B0306030504020204" pitchFamily="34" charset="0"/>
                <a:cs typeface="Open Sans Light" panose="020B0306030504020204" pitchFamily="34" charset="0"/>
              </a:defRPr>
            </a:pPr>
            <a:endParaRPr lang="en-US"/>
          </a:p>
        </c:txPr>
        <c:crossAx val="384622272"/>
        <c:crosses val="autoZero"/>
        <c:auto val="1"/>
        <c:lblAlgn val="ctr"/>
        <c:lblOffset val="100"/>
        <c:noMultiLvlLbl val="0"/>
      </c:catAx>
      <c:valAx>
        <c:axId val="384622272"/>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Open Sans Light" panose="020B0306030504020204" pitchFamily="34" charset="0"/>
                <a:cs typeface="Open Sans Light" panose="020B0306030504020204" pitchFamily="34" charset="0"/>
              </a:defRPr>
            </a:pPr>
            <a:endParaRPr lang="en-US"/>
          </a:p>
        </c:txPr>
        <c:crossAx val="384810592"/>
        <c:crosses val="autoZero"/>
        <c:crossBetween val="between"/>
        <c:majorUnit val="400"/>
        <c:min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solidFill>
              <a:round/>
            </a:ln>
            <a:effectLst/>
          </c:spPr>
          <c:marker>
            <c:symbol val="none"/>
          </c:marke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0-B3E2-4433-9653-3351D410BB24}"/>
                </c:ext>
              </c:extLst>
            </c:dLbl>
            <c:dLbl>
              <c:idx val="1"/>
              <c:layout>
                <c:manualLayout>
                  <c:x val="-6.5092576257333182E-2"/>
                  <c:y val="8.777991342672357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E2-4433-9653-3351D410BB24}"/>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B3E2-4433-9653-3351D410BB24}"/>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3-B3E2-4433-9653-3351D410BB2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Q4 20</c:v>
                </c:pt>
                <c:pt idx="1">
                  <c:v>Q2 21</c:v>
                </c:pt>
                <c:pt idx="2">
                  <c:v>Q4 21</c:v>
                </c:pt>
                <c:pt idx="3">
                  <c:v>Q2 22</c:v>
                </c:pt>
              </c:strCache>
            </c:strRef>
          </c:cat>
          <c:val>
            <c:numRef>
              <c:f>Sheet1!$B$2:$B$5</c:f>
              <c:numCache>
                <c:formatCode>0%</c:formatCode>
                <c:ptCount val="4"/>
                <c:pt idx="0">
                  <c:v>0.67</c:v>
                </c:pt>
                <c:pt idx="1">
                  <c:v>0.55000000000000004</c:v>
                </c:pt>
                <c:pt idx="2">
                  <c:v>0.57999999999999996</c:v>
                </c:pt>
                <c:pt idx="3">
                  <c:v>0.59</c:v>
                </c:pt>
              </c:numCache>
            </c:numRef>
          </c:val>
          <c:smooth val="0"/>
          <c:extLst>
            <c:ext xmlns:c16="http://schemas.microsoft.com/office/drawing/2014/chart" uri="{C3380CC4-5D6E-409C-BE32-E72D297353CC}">
              <c16:uniqueId val="{00000004-B3E2-4433-9653-3351D410BB24}"/>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5"/>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2"/>
              </a:solidFill>
              <a:round/>
            </a:ln>
            <a:effectLst/>
          </c:spPr>
          <c:marker>
            <c:symbol val="none"/>
          </c:marker>
          <c:dLbls>
            <c:dLbl>
              <c:idx val="2"/>
              <c:layout>
                <c:manualLayout>
                  <c:x val="-7.3195810181426305E-2"/>
                  <c:y val="0.1083162399674704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A1-4CDA-961B-44BA43A3E1C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c:formatCode>
                <c:ptCount val="3"/>
                <c:pt idx="0">
                  <c:v>0.65</c:v>
                </c:pt>
                <c:pt idx="1">
                  <c:v>0.6</c:v>
                </c:pt>
                <c:pt idx="2">
                  <c:v>0.61</c:v>
                </c:pt>
              </c:numCache>
            </c:numRef>
          </c:val>
          <c:smooth val="0"/>
          <c:extLst>
            <c:ext xmlns:c16="http://schemas.microsoft.com/office/drawing/2014/chart" uri="{C3380CC4-5D6E-409C-BE32-E72D297353CC}">
              <c16:uniqueId val="{00000001-D4A1-4CDA-961B-44BA43A3E1C5}"/>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2B4159"/>
                </a:solidFill>
                <a:latin typeface="+mn-lt"/>
                <a:ea typeface="+mn-ea"/>
                <a:cs typeface="+mn-cs"/>
              </a:defRPr>
            </a:pPr>
            <a:endParaRPr lang="en-US"/>
          </a:p>
        </c:txPr>
        <c:crossAx val="639887919"/>
        <c:crosses val="autoZero"/>
        <c:auto val="1"/>
        <c:lblAlgn val="ctr"/>
        <c:lblOffset val="100"/>
        <c:noMultiLvlLbl val="0"/>
      </c:catAx>
      <c:valAx>
        <c:axId val="639887919"/>
        <c:scaling>
          <c:orientation val="minMax"/>
          <c:min val="0.5"/>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solidFill>
              <a:round/>
            </a:ln>
            <a:effectLst/>
          </c:spPr>
          <c:marker>
            <c:symbol val="none"/>
          </c:marker>
          <c:dLbls>
            <c:dLbl>
              <c:idx val="2"/>
              <c:layout>
                <c:manualLayout>
                  <c:x val="-7.3195810181426457E-2"/>
                  <c:y val="0.1090341297528066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F1-4E26-BCDB-F6522956FF5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Sep - Oct 20</c:v>
                </c:pt>
                <c:pt idx="1">
                  <c:v>Sep - Oct 21</c:v>
                </c:pt>
                <c:pt idx="2">
                  <c:v>Jun- Jul 22</c:v>
                </c:pt>
              </c:strCache>
            </c:strRef>
          </c:cat>
          <c:val>
            <c:numRef>
              <c:f>Sheet1!$B$2:$B$4</c:f>
              <c:numCache>
                <c:formatCode>0%</c:formatCode>
                <c:ptCount val="3"/>
                <c:pt idx="0">
                  <c:v>0.41</c:v>
                </c:pt>
                <c:pt idx="1">
                  <c:v>0.35</c:v>
                </c:pt>
                <c:pt idx="2">
                  <c:v>0.41</c:v>
                </c:pt>
              </c:numCache>
            </c:numRef>
          </c:val>
          <c:smooth val="0"/>
          <c:extLst>
            <c:ext xmlns:c16="http://schemas.microsoft.com/office/drawing/2014/chart" uri="{C3380CC4-5D6E-409C-BE32-E72D297353CC}">
              <c16:uniqueId val="{00000001-2DF1-4E26-BCDB-F6522956FF5B}"/>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30000000000000004"/>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1-70EE-4743-94BB-4BA722DEC0D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70EE-4743-94BB-4BA722DEC0D1}"/>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70EE-4743-94BB-4BA722DEC0D1}"/>
              </c:ext>
            </c:extLst>
          </c:dPt>
          <c:dPt>
            <c:idx val="3"/>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7-70EE-4743-94BB-4BA722DEC0D1}"/>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70EE-4743-94BB-4BA722DEC0D1}"/>
              </c:ext>
            </c:extLst>
          </c:dPt>
          <c:dPt>
            <c:idx val="5"/>
            <c:bubble3D val="0"/>
            <c:spPr>
              <a:solidFill>
                <a:schemeClr val="tx1">
                  <a:lumMod val="20000"/>
                  <a:lumOff val="80000"/>
                </a:schemeClr>
              </a:solidFill>
              <a:ln w="19050">
                <a:solidFill>
                  <a:schemeClr val="lt1"/>
                </a:solidFill>
              </a:ln>
              <a:effectLst/>
            </c:spPr>
            <c:extLst>
              <c:ext xmlns:c16="http://schemas.microsoft.com/office/drawing/2014/chart" uri="{C3380CC4-5D6E-409C-BE32-E72D297353CC}">
                <c16:uniqueId val="{0000000B-70EE-4743-94BB-4BA722DEC0D1}"/>
              </c:ext>
            </c:extLst>
          </c:dPt>
          <c:dPt>
            <c:idx val="6"/>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D-70EE-4743-94BB-4BA722DEC0D1}"/>
              </c:ext>
            </c:extLst>
          </c:dPt>
          <c:dPt>
            <c:idx val="7"/>
            <c:bubble3D val="0"/>
            <c:spPr>
              <a:solidFill>
                <a:schemeClr val="tx1">
                  <a:lumMod val="60000"/>
                  <a:lumOff val="40000"/>
                </a:schemeClr>
              </a:solidFill>
              <a:ln w="19050">
                <a:solidFill>
                  <a:schemeClr val="lt1"/>
                </a:solidFill>
              </a:ln>
              <a:effectLst/>
            </c:spPr>
            <c:extLst>
              <c:ext xmlns:c16="http://schemas.microsoft.com/office/drawing/2014/chart" uri="{C3380CC4-5D6E-409C-BE32-E72D297353CC}">
                <c16:uniqueId val="{0000000F-70EE-4743-94BB-4BA722DEC0D1}"/>
              </c:ext>
            </c:extLst>
          </c:dPt>
          <c:dLbls>
            <c:dLbl>
              <c:idx val="0"/>
              <c:layout>
                <c:manualLayout>
                  <c:x val="-0.11762401951657334"/>
                  <c:y val="0.14896930262017097"/>
                </c:manualLayout>
              </c:layout>
              <c:spPr>
                <a:noFill/>
                <a:ln>
                  <a:noFill/>
                </a:ln>
                <a:effectLst/>
              </c:spPr>
              <c:txPr>
                <a:bodyPr rot="0" spcFirstLastPara="1" vertOverflow="ellipsis" vert="horz" wrap="square" anchor="ctr" anchorCtr="1"/>
                <a:lstStyle/>
                <a:p>
                  <a:pPr>
                    <a:defRPr sz="4000" b="1" i="0" u="none" strike="noStrike" kern="1200" baseline="0">
                      <a:solidFill>
                        <a:schemeClr val="tx1"/>
                      </a:solidFill>
                      <a:latin typeface="+mn-lt"/>
                      <a:ea typeface="+mn-ea"/>
                      <a:cs typeface="Poppins" pitchFamily="2" charset="77"/>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0EE-4743-94BB-4BA722DEC0D1}"/>
                </c:ext>
              </c:extLst>
            </c:dLbl>
            <c:dLbl>
              <c:idx val="1"/>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70EE-4743-94BB-4BA722DEC0D1}"/>
                </c:ext>
              </c:extLst>
            </c:dLbl>
            <c:dLbl>
              <c:idx val="2"/>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70EE-4743-94BB-4BA722DEC0D1}"/>
                </c:ext>
              </c:extLst>
            </c:dLbl>
            <c:dLbl>
              <c:idx val="3"/>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70EE-4743-94BB-4BA722DEC0D1}"/>
                </c:ext>
              </c:extLst>
            </c:dLbl>
            <c:dLbl>
              <c:idx val="4"/>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70EE-4743-94BB-4BA722DEC0D1}"/>
                </c:ext>
              </c:extLst>
            </c:dLbl>
            <c:dLbl>
              <c:idx val="5"/>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B-70EE-4743-94BB-4BA722DEC0D1}"/>
                </c:ext>
              </c:extLst>
            </c:dLbl>
            <c:dLbl>
              <c:idx val="6"/>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D-70EE-4743-94BB-4BA722DEC0D1}"/>
                </c:ext>
              </c:extLst>
            </c:dLbl>
            <c:dLbl>
              <c:idx val="7"/>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Poppins" pitchFamily="2" charset="77"/>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F-70EE-4743-94BB-4BA722DEC0D1}"/>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venir Next LT Pro Demi" panose="020B0704020202020204" pitchFamily="34" charset="0"/>
                    <a:ea typeface="+mn-ea"/>
                    <a:cs typeface="Poppins" pitchFamily="2" charset="77"/>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EDUCATION</c:v>
                </c:pt>
                <c:pt idx="1">
                  <c:v>PUBLIC SAFETY</c:v>
                </c:pt>
                <c:pt idx="2">
                  <c:v>PUBLIC HEALTH COMMISSION</c:v>
                </c:pt>
                <c:pt idx="3">
                  <c:v>STREETS</c:v>
                </c:pt>
                <c:pt idx="4">
                  <c:v>OTHER DEPARTMENTS</c:v>
                </c:pt>
                <c:pt idx="5">
                  <c:v>HEALTH</c:v>
                </c:pt>
                <c:pt idx="6">
                  <c:v>PENSION</c:v>
                </c:pt>
                <c:pt idx="7">
                  <c:v>OTHER FIXED COSTS</c:v>
                </c:pt>
              </c:strCache>
            </c:strRef>
          </c:cat>
          <c:val>
            <c:numRef>
              <c:f>Sheet1!$B$2:$B$9</c:f>
              <c:numCache>
                <c:formatCode>#,##0</c:formatCode>
                <c:ptCount val="8"/>
                <c:pt idx="0">
                  <c:v>40</c:v>
                </c:pt>
                <c:pt idx="1">
                  <c:v>19</c:v>
                </c:pt>
                <c:pt idx="2">
                  <c:v>3</c:v>
                </c:pt>
                <c:pt idx="3">
                  <c:v>5</c:v>
                </c:pt>
                <c:pt idx="4">
                  <c:v>8</c:v>
                </c:pt>
                <c:pt idx="5">
                  <c:v>9</c:v>
                </c:pt>
                <c:pt idx="6">
                  <c:v>7</c:v>
                </c:pt>
                <c:pt idx="7">
                  <c:v>9</c:v>
                </c:pt>
              </c:numCache>
            </c:numRef>
          </c:val>
          <c:extLst>
            <c:ext xmlns:c16="http://schemas.microsoft.com/office/drawing/2014/chart" uri="{C3380CC4-5D6E-409C-BE32-E72D297353CC}">
              <c16:uniqueId val="{00000010-70EE-4743-94BB-4BA722DEC0D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25876452943378"/>
          <c:y val="0.13778032332443241"/>
          <c:w val="0.33174121612026058"/>
          <c:h val="0.7270227712845656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i="0">
          <a:solidFill>
            <a:schemeClr val="tx2"/>
          </a:solidFill>
          <a:latin typeface="+mn-lt"/>
          <a:cs typeface="Poppins" pitchFamily="2" charset="77"/>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0-8FDF-4054-852E-AECA678C831F}"/>
                </c:ext>
              </c:extLst>
            </c:dLbl>
            <c:dLbl>
              <c:idx val="1"/>
              <c:layout>
                <c:manualLayout>
                  <c:x val="-7.9067464526817469E-2"/>
                  <c:y val="9.633515388805712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DF-4054-852E-AECA678C831F}"/>
                </c:ext>
              </c:extLst>
            </c:dLbl>
            <c:dLbl>
              <c:idx val="2"/>
              <c:layout>
                <c:manualLayout>
                  <c:x val="-6.9144193219379743E-2"/>
                  <c:y val="0.1196612379158483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F-4054-852E-AECA678C831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c:formatCode>
                <c:ptCount val="3"/>
                <c:pt idx="0">
                  <c:v>0.75</c:v>
                </c:pt>
                <c:pt idx="1">
                  <c:v>0.63</c:v>
                </c:pt>
                <c:pt idx="2">
                  <c:v>0.72</c:v>
                </c:pt>
              </c:numCache>
            </c:numRef>
          </c:val>
          <c:smooth val="0"/>
          <c:extLst>
            <c:ext xmlns:c16="http://schemas.microsoft.com/office/drawing/2014/chart" uri="{C3380CC4-5D6E-409C-BE32-E72D297353CC}">
              <c16:uniqueId val="{00000003-8FDF-4054-852E-AECA678C831F}"/>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60000000000000009"/>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solidFill>
              <a:round/>
            </a:ln>
            <a:effectLst/>
          </c:spPr>
          <c:marker>
            <c:symbol val="none"/>
          </c:marker>
          <c:dLbls>
            <c:dLbl>
              <c:idx val="0"/>
              <c:layout>
                <c:manualLayout>
                  <c:x val="-5.8691715169098248E-2"/>
                  <c:y val="0.11758937021414041"/>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21-48CA-98BC-D0D53A179744}"/>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1-5B21-48CA-98BC-D0D53A179744}"/>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5B21-48CA-98BC-D0D53A179744}"/>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3-5B21-48CA-98BC-D0D53A179744}"/>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4-5B21-48CA-98BC-D0D53A179744}"/>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5-5B21-48CA-98BC-D0D53A179744}"/>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6-5B21-48CA-98BC-D0D53A179744}"/>
                </c:ext>
              </c:extLst>
            </c:dLbl>
            <c:dLbl>
              <c:idx val="7"/>
              <c:layout>
                <c:manualLayout>
                  <c:x val="-4.5893328408623799E-2"/>
                  <c:y val="0.1071948869384472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21-48CA-98BC-D0D53A17974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Q3 20</c:v>
                </c:pt>
                <c:pt idx="1">
                  <c:v>Q4 20</c:v>
                </c:pt>
                <c:pt idx="2">
                  <c:v>Q1 21</c:v>
                </c:pt>
                <c:pt idx="3">
                  <c:v>Q2 21</c:v>
                </c:pt>
                <c:pt idx="4">
                  <c:v>Q3 21</c:v>
                </c:pt>
                <c:pt idx="5">
                  <c:v>Q4 21</c:v>
                </c:pt>
                <c:pt idx="6">
                  <c:v>Q1 22</c:v>
                </c:pt>
                <c:pt idx="7">
                  <c:v>Q2 22</c:v>
                </c:pt>
              </c:strCache>
            </c:strRef>
          </c:cat>
          <c:val>
            <c:numRef>
              <c:f>Sheet1!$B$2:$B$9</c:f>
              <c:numCache>
                <c:formatCode>0%</c:formatCode>
                <c:ptCount val="8"/>
                <c:pt idx="0">
                  <c:v>0.51</c:v>
                </c:pt>
                <c:pt idx="1">
                  <c:v>0.57999999999999996</c:v>
                </c:pt>
                <c:pt idx="2">
                  <c:v>0.46</c:v>
                </c:pt>
                <c:pt idx="3">
                  <c:v>0.45</c:v>
                </c:pt>
                <c:pt idx="4">
                  <c:v>0.46</c:v>
                </c:pt>
                <c:pt idx="5">
                  <c:v>0.44</c:v>
                </c:pt>
                <c:pt idx="6">
                  <c:v>0.47</c:v>
                </c:pt>
                <c:pt idx="7">
                  <c:v>0.42399999999999999</c:v>
                </c:pt>
              </c:numCache>
            </c:numRef>
          </c:val>
          <c:smooth val="0"/>
          <c:extLst>
            <c:ext xmlns:c16="http://schemas.microsoft.com/office/drawing/2014/chart" uri="{C3380CC4-5D6E-409C-BE32-E72D297353CC}">
              <c16:uniqueId val="{00000008-5B21-48CA-98BC-D0D53A179744}"/>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4"/>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0"/>
              <c:layout>
                <c:manualLayout>
                  <c:x val="-6.6257498763858197E-2"/>
                  <c:y val="0.1069622620510987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BA-475E-8D31-A46AB324F4BE}"/>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1-65BA-475E-8D31-A46AB324F4BE}"/>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65BA-475E-8D31-A46AB324F4BE}"/>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3-65BA-475E-8D31-A46AB324F4BE}"/>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4-65BA-475E-8D31-A46AB324F4BE}"/>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5-65BA-475E-8D31-A46AB324F4BE}"/>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6-65BA-475E-8D31-A46AB324F4BE}"/>
                </c:ext>
              </c:extLst>
            </c:dLbl>
            <c:dLbl>
              <c:idx val="7"/>
              <c:layout>
                <c:manualLayout>
                  <c:x val="-4.5893328408623799E-2"/>
                  <c:y val="9.27369991556888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BA-475E-8D31-A46AB324F4B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Q3 20</c:v>
                </c:pt>
                <c:pt idx="1">
                  <c:v>Q4 20</c:v>
                </c:pt>
                <c:pt idx="2">
                  <c:v>Q1 21</c:v>
                </c:pt>
                <c:pt idx="3">
                  <c:v>Q2 21</c:v>
                </c:pt>
                <c:pt idx="4">
                  <c:v>Q3 21</c:v>
                </c:pt>
                <c:pt idx="5">
                  <c:v>Q4 21</c:v>
                </c:pt>
                <c:pt idx="6">
                  <c:v>Q1 22</c:v>
                </c:pt>
                <c:pt idx="7">
                  <c:v>Q2 22</c:v>
                </c:pt>
              </c:strCache>
            </c:strRef>
          </c:cat>
          <c:val>
            <c:numRef>
              <c:f>Sheet1!$B$2:$B$9</c:f>
              <c:numCache>
                <c:formatCode>0%</c:formatCode>
                <c:ptCount val="8"/>
                <c:pt idx="0">
                  <c:v>0.46</c:v>
                </c:pt>
                <c:pt idx="1">
                  <c:v>0.52</c:v>
                </c:pt>
                <c:pt idx="2">
                  <c:v>0.46</c:v>
                </c:pt>
                <c:pt idx="3">
                  <c:v>0.43</c:v>
                </c:pt>
                <c:pt idx="4">
                  <c:v>0.43</c:v>
                </c:pt>
                <c:pt idx="5">
                  <c:v>0.43</c:v>
                </c:pt>
                <c:pt idx="6">
                  <c:v>0.45</c:v>
                </c:pt>
                <c:pt idx="7">
                  <c:v>0.42299999999999999</c:v>
                </c:pt>
              </c:numCache>
            </c:numRef>
          </c:val>
          <c:smooth val="0"/>
          <c:extLst>
            <c:ext xmlns:c16="http://schemas.microsoft.com/office/drawing/2014/chart" uri="{C3380CC4-5D6E-409C-BE32-E72D297353CC}">
              <c16:uniqueId val="{00000008-65BA-475E-8D31-A46AB324F4BE}"/>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4"/>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2"/>
              </a:solidFill>
              <a:round/>
            </a:ln>
            <a:effectLst/>
          </c:spPr>
          <c:marker>
            <c:symbol val="none"/>
          </c:marker>
          <c:dLbls>
            <c:dLbl>
              <c:idx val="0"/>
              <c:layout>
                <c:manualLayout>
                  <c:x val="-5.4908823371718277E-2"/>
                  <c:y val="0.126610665551712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C0-408F-9BC3-47BB629E29A7}"/>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1-F3C0-408F-9BC3-47BB629E29A7}"/>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F3C0-408F-9BC3-47BB629E29A7}"/>
                </c:ext>
              </c:extLst>
            </c:dLbl>
            <c:dLbl>
              <c:idx val="3"/>
              <c:layout>
                <c:manualLayout>
                  <c:x val="-7.3823282358618139E-2"/>
                  <c:y val="9.376440860872539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C0-408F-9BC3-47BB629E29A7}"/>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4-F3C0-408F-9BC3-47BB629E29A7}"/>
                </c:ext>
              </c:extLst>
            </c:dLbl>
            <c:dLbl>
              <c:idx val="5"/>
              <c:layout>
                <c:manualLayout>
                  <c:x val="-7.0964369329385629E-2"/>
                  <c:y val="8.321338209605894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C0-408F-9BC3-47BB629E29A7}"/>
                </c:ext>
              </c:extLst>
            </c:dLbl>
            <c:dLbl>
              <c:idx val="6"/>
              <c:layout>
                <c:manualLayout>
                  <c:x val="-6.2474606966478358E-2"/>
                  <c:y val="0.135740455820210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C0-408F-9BC3-47BB629E29A7}"/>
                </c:ext>
              </c:extLst>
            </c:dLbl>
            <c:dLbl>
              <c:idx val="7"/>
              <c:layout>
                <c:manualLayout>
                  <c:x val="-4.9676220206003915E-2"/>
                  <c:y val="8.463461834022742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C0-408F-9BC3-47BB629E29A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Q3 20</c:v>
                </c:pt>
                <c:pt idx="1">
                  <c:v>Q4 20</c:v>
                </c:pt>
                <c:pt idx="2">
                  <c:v>Q1 21</c:v>
                </c:pt>
                <c:pt idx="3">
                  <c:v>Q2 21</c:v>
                </c:pt>
                <c:pt idx="4">
                  <c:v>Q3 21</c:v>
                </c:pt>
                <c:pt idx="5">
                  <c:v>Q4 21</c:v>
                </c:pt>
                <c:pt idx="6">
                  <c:v>Q1 22</c:v>
                </c:pt>
                <c:pt idx="7">
                  <c:v>Q1 22</c:v>
                </c:pt>
              </c:strCache>
            </c:strRef>
          </c:cat>
          <c:val>
            <c:numRef>
              <c:f>Sheet1!$B$2:$B$9</c:f>
              <c:numCache>
                <c:formatCode>0%</c:formatCode>
                <c:ptCount val="8"/>
                <c:pt idx="0">
                  <c:v>0.49</c:v>
                </c:pt>
                <c:pt idx="1">
                  <c:v>0.51</c:v>
                </c:pt>
                <c:pt idx="2">
                  <c:v>0.44</c:v>
                </c:pt>
                <c:pt idx="3">
                  <c:v>0.42</c:v>
                </c:pt>
                <c:pt idx="4">
                  <c:v>0.45</c:v>
                </c:pt>
                <c:pt idx="5">
                  <c:v>0.41</c:v>
                </c:pt>
                <c:pt idx="6">
                  <c:v>0.44</c:v>
                </c:pt>
                <c:pt idx="7">
                  <c:v>0.41099999999999998</c:v>
                </c:pt>
              </c:numCache>
            </c:numRef>
          </c:val>
          <c:smooth val="0"/>
          <c:extLst>
            <c:ext xmlns:c16="http://schemas.microsoft.com/office/drawing/2014/chart" uri="{C3380CC4-5D6E-409C-BE32-E72D297353CC}">
              <c16:uniqueId val="{00000008-F3C0-408F-9BC3-47BB629E29A7}"/>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out"/>
        <c:minorTickMark val="none"/>
        <c:tickLblPos val="nextTo"/>
        <c:crossAx val="639887919"/>
        <c:crosses val="autoZero"/>
        <c:auto val="1"/>
        <c:lblAlgn val="ctr"/>
        <c:lblOffset val="100"/>
        <c:noMultiLvlLbl val="0"/>
      </c:catAx>
      <c:valAx>
        <c:axId val="639887919"/>
        <c:scaling>
          <c:orientation val="minMax"/>
          <c:max val="0.55000000000000004"/>
          <c:min val="0.35000000000000003"/>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2"/>
              </a:solidFill>
              <a:round/>
            </a:ln>
            <a:effectLst/>
          </c:spPr>
          <c:marker>
            <c:symbol val="none"/>
          </c:marke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0-2F83-409F-B895-B697B0B34B97}"/>
                </c:ext>
              </c:extLst>
            </c:dLbl>
            <c:dLbl>
              <c:idx val="1"/>
              <c:layout>
                <c:manualLayout>
                  <c:x val="-7.3195810181426305E-2"/>
                  <c:y val="0.1083162399674703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83-409F-B895-B697B0B34B97}"/>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2F83-409F-B895-B697B0B34B97}"/>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3-2F83-409F-B895-B697B0B34B9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Q4 '20</c:v>
                </c:pt>
                <c:pt idx="1">
                  <c:v>Q2 '21</c:v>
                </c:pt>
                <c:pt idx="2">
                  <c:v>Q4 '21</c:v>
                </c:pt>
                <c:pt idx="3">
                  <c:v>Q2 '22</c:v>
                </c:pt>
              </c:strCache>
            </c:strRef>
          </c:cat>
          <c:val>
            <c:numRef>
              <c:f>Sheet1!$B$2:$B$5</c:f>
              <c:numCache>
                <c:formatCode>0%</c:formatCode>
                <c:ptCount val="4"/>
                <c:pt idx="0">
                  <c:v>0.67</c:v>
                </c:pt>
                <c:pt idx="1">
                  <c:v>0.62</c:v>
                </c:pt>
                <c:pt idx="2">
                  <c:v>0.56999999999999995</c:v>
                </c:pt>
                <c:pt idx="3">
                  <c:v>0.66</c:v>
                </c:pt>
              </c:numCache>
            </c:numRef>
          </c:val>
          <c:smooth val="0"/>
          <c:extLst>
            <c:ext xmlns:c16="http://schemas.microsoft.com/office/drawing/2014/chart" uri="{C3380CC4-5D6E-409C-BE32-E72D297353CC}">
              <c16:uniqueId val="{00000004-2F83-409F-B895-B697B0B34B97}"/>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2B4159"/>
                </a:solidFill>
                <a:latin typeface="+mn-lt"/>
                <a:ea typeface="+mn-ea"/>
                <a:cs typeface="+mn-cs"/>
              </a:defRPr>
            </a:pPr>
            <a:endParaRPr lang="en-US"/>
          </a:p>
        </c:txPr>
        <c:crossAx val="639887919"/>
        <c:crosses val="autoZero"/>
        <c:auto val="1"/>
        <c:lblAlgn val="ctr"/>
        <c:lblOffset val="100"/>
        <c:noMultiLvlLbl val="0"/>
      </c:catAx>
      <c:valAx>
        <c:axId val="639887919"/>
        <c:scaling>
          <c:orientation val="minMax"/>
          <c:min val="0.5"/>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0-B321-43AF-90B6-73AF2E140ACF}"/>
                </c:ext>
              </c:extLst>
            </c:dLbl>
            <c:dLbl>
              <c:idx val="1"/>
              <c:layout>
                <c:manualLayout>
                  <c:x val="-6.1040959295286627E-2"/>
                  <c:y val="7.715280526368188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21-43AF-90B6-73AF2E140ACF}"/>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B321-43AF-90B6-73AF2E140ACF}"/>
                </c:ext>
              </c:extLst>
            </c:dLbl>
            <c:dLbl>
              <c:idx val="3"/>
              <c:layout>
                <c:manualLayout>
                  <c:x val="-7.0771539528308988E-2"/>
                  <c:y val="0.1217607193631767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21-43AF-90B6-73AF2E140AC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Q4 20</c:v>
                </c:pt>
                <c:pt idx="1">
                  <c:v>Q2 21</c:v>
                </c:pt>
                <c:pt idx="2">
                  <c:v>Q4 21</c:v>
                </c:pt>
                <c:pt idx="3">
                  <c:v>Q2 22</c:v>
                </c:pt>
              </c:strCache>
            </c:strRef>
          </c:cat>
          <c:val>
            <c:numRef>
              <c:f>Sheet1!$B$2:$B$5</c:f>
              <c:numCache>
                <c:formatCode>0%</c:formatCode>
                <c:ptCount val="4"/>
                <c:pt idx="0">
                  <c:v>0.67</c:v>
                </c:pt>
                <c:pt idx="1">
                  <c:v>0.57999999999999996</c:v>
                </c:pt>
                <c:pt idx="2">
                  <c:v>0.61</c:v>
                </c:pt>
                <c:pt idx="3">
                  <c:v>0.61</c:v>
                </c:pt>
              </c:numCache>
            </c:numRef>
          </c:val>
          <c:smooth val="0"/>
          <c:extLst>
            <c:ext xmlns:c16="http://schemas.microsoft.com/office/drawing/2014/chart" uri="{C3380CC4-5D6E-409C-BE32-E72D297353CC}">
              <c16:uniqueId val="{00000004-B321-43AF-90B6-73AF2E140ACF}"/>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5"/>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Residential</c:v>
                </c:pt>
              </c:strCache>
            </c:strRef>
          </c:tx>
          <c:spPr>
            <a:ln w="28575" cap="rnd">
              <a:solidFill>
                <a:schemeClr val="tx1"/>
              </a:solidFill>
              <a:round/>
            </a:ln>
            <a:effectLst/>
          </c:spPr>
          <c:marker>
            <c:symbol val="none"/>
          </c:marker>
          <c:cat>
            <c:strRef>
              <c:f>Sheet1!$A$2:$A$6</c:f>
              <c:strCache>
                <c:ptCount val="5"/>
                <c:pt idx="0">
                  <c:v>2018</c:v>
                </c:pt>
                <c:pt idx="1">
                  <c:v>2019</c:v>
                </c:pt>
                <c:pt idx="2">
                  <c:v>2020</c:v>
                </c:pt>
                <c:pt idx="3">
                  <c:v>2021</c:v>
                </c:pt>
                <c:pt idx="4">
                  <c:v>YTD 2022</c:v>
                </c:pt>
              </c:strCache>
            </c:strRef>
          </c:cat>
          <c:val>
            <c:numRef>
              <c:f>Sheet1!$B$2:$B$6</c:f>
              <c:numCache>
                <c:formatCode>0%</c:formatCode>
                <c:ptCount val="5"/>
                <c:pt idx="0">
                  <c:v>0.5</c:v>
                </c:pt>
                <c:pt idx="1">
                  <c:v>0.5</c:v>
                </c:pt>
                <c:pt idx="2">
                  <c:v>0.55000000000000004</c:v>
                </c:pt>
                <c:pt idx="3">
                  <c:v>0.52</c:v>
                </c:pt>
                <c:pt idx="4">
                  <c:v>0.5</c:v>
                </c:pt>
              </c:numCache>
            </c:numRef>
          </c:val>
          <c:smooth val="0"/>
          <c:extLst>
            <c:ext xmlns:c16="http://schemas.microsoft.com/office/drawing/2014/chart" uri="{C3380CC4-5D6E-409C-BE32-E72D297353CC}">
              <c16:uniqueId val="{00000000-D4FA-419C-996F-6455BE8750F0}"/>
            </c:ext>
          </c:extLst>
        </c:ser>
        <c:ser>
          <c:idx val="1"/>
          <c:order val="1"/>
          <c:tx>
            <c:strRef>
              <c:f>Sheet1!$C$1</c:f>
              <c:strCache>
                <c:ptCount val="1"/>
                <c:pt idx="0">
                  <c:v>General Business</c:v>
                </c:pt>
              </c:strCache>
            </c:strRef>
          </c:tx>
          <c:spPr>
            <a:ln w="28575" cap="rnd">
              <a:solidFill>
                <a:srgbClr val="74C4D7"/>
              </a:solidFill>
              <a:round/>
            </a:ln>
            <a:effectLst/>
          </c:spPr>
          <c:marker>
            <c:symbol val="none"/>
          </c:marker>
          <c:cat>
            <c:strRef>
              <c:f>Sheet1!$A$2:$A$6</c:f>
              <c:strCache>
                <c:ptCount val="5"/>
                <c:pt idx="0">
                  <c:v>2018</c:v>
                </c:pt>
                <c:pt idx="1">
                  <c:v>2019</c:v>
                </c:pt>
                <c:pt idx="2">
                  <c:v>2020</c:v>
                </c:pt>
                <c:pt idx="3">
                  <c:v>2021</c:v>
                </c:pt>
                <c:pt idx="4">
                  <c:v>YTD 2022</c:v>
                </c:pt>
              </c:strCache>
            </c:strRef>
          </c:cat>
          <c:val>
            <c:numRef>
              <c:f>Sheet1!$C$2:$C$6</c:f>
              <c:numCache>
                <c:formatCode>0%</c:formatCode>
                <c:ptCount val="5"/>
                <c:pt idx="0">
                  <c:v>0.6</c:v>
                </c:pt>
                <c:pt idx="1">
                  <c:v>0.63</c:v>
                </c:pt>
                <c:pt idx="2">
                  <c:v>0.64</c:v>
                </c:pt>
                <c:pt idx="3">
                  <c:v>0.62</c:v>
                </c:pt>
                <c:pt idx="4">
                  <c:v>0.57999999999999996</c:v>
                </c:pt>
              </c:numCache>
            </c:numRef>
          </c:val>
          <c:smooth val="0"/>
          <c:extLst>
            <c:ext xmlns:c16="http://schemas.microsoft.com/office/drawing/2014/chart" uri="{C3380CC4-5D6E-409C-BE32-E72D297353CC}">
              <c16:uniqueId val="{00000001-D4FA-419C-996F-6455BE8750F0}"/>
            </c:ext>
          </c:extLst>
        </c:ser>
        <c:ser>
          <c:idx val="2"/>
          <c:order val="2"/>
          <c:tx>
            <c:strRef>
              <c:f>Sheet1!$D$1</c:f>
              <c:strCache>
                <c:ptCount val="1"/>
                <c:pt idx="0">
                  <c:v>Key Customers</c:v>
                </c:pt>
              </c:strCache>
            </c:strRef>
          </c:tx>
          <c:spPr>
            <a:ln w="28575" cap="rnd">
              <a:solidFill>
                <a:schemeClr val="tx2"/>
              </a:solidFill>
              <a:round/>
            </a:ln>
            <a:effectLst/>
          </c:spPr>
          <c:marker>
            <c:symbol val="none"/>
          </c:marker>
          <c:cat>
            <c:strRef>
              <c:f>Sheet1!$A$2:$A$6</c:f>
              <c:strCache>
                <c:ptCount val="5"/>
                <c:pt idx="0">
                  <c:v>2018</c:v>
                </c:pt>
                <c:pt idx="1">
                  <c:v>2019</c:v>
                </c:pt>
                <c:pt idx="2">
                  <c:v>2020</c:v>
                </c:pt>
                <c:pt idx="3">
                  <c:v>2021</c:v>
                </c:pt>
                <c:pt idx="4">
                  <c:v>YTD 2022</c:v>
                </c:pt>
              </c:strCache>
            </c:strRef>
          </c:cat>
          <c:val>
            <c:numRef>
              <c:f>Sheet1!$D$2:$D$6</c:f>
              <c:numCache>
                <c:formatCode>0%</c:formatCode>
                <c:ptCount val="5"/>
                <c:pt idx="0">
                  <c:v>0.72</c:v>
                </c:pt>
                <c:pt idx="1">
                  <c:v>0.72</c:v>
                </c:pt>
                <c:pt idx="2">
                  <c:v>0.74</c:v>
                </c:pt>
                <c:pt idx="3">
                  <c:v>0.57999999999999996</c:v>
                </c:pt>
                <c:pt idx="4">
                  <c:v>0.65</c:v>
                </c:pt>
              </c:numCache>
            </c:numRef>
          </c:val>
          <c:smooth val="0"/>
          <c:extLst>
            <c:ext xmlns:c16="http://schemas.microsoft.com/office/drawing/2014/chart" uri="{C3380CC4-5D6E-409C-BE32-E72D297353CC}">
              <c16:uniqueId val="{00000002-D4FA-419C-996F-6455BE8750F0}"/>
            </c:ext>
          </c:extLst>
        </c:ser>
        <c:dLbls>
          <c:showLegendKey val="0"/>
          <c:showVal val="0"/>
          <c:showCatName val="0"/>
          <c:showSerName val="0"/>
          <c:showPercent val="0"/>
          <c:showBubbleSize val="0"/>
        </c:dLbls>
        <c:smooth val="0"/>
        <c:axId val="830071384"/>
        <c:axId val="830073024"/>
      </c:lineChart>
      <c:catAx>
        <c:axId val="83007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venir Next LT Pro" panose="020B0504020202020204" pitchFamily="34" charset="0"/>
                <a:ea typeface="+mn-ea"/>
                <a:cs typeface="+mn-cs"/>
              </a:defRPr>
            </a:pPr>
            <a:endParaRPr lang="en-US"/>
          </a:p>
        </c:txPr>
        <c:crossAx val="830073024"/>
        <c:crosses val="autoZero"/>
        <c:auto val="1"/>
        <c:lblAlgn val="ctr"/>
        <c:lblOffset val="100"/>
        <c:noMultiLvlLbl val="0"/>
      </c:catAx>
      <c:valAx>
        <c:axId val="830073024"/>
        <c:scaling>
          <c:orientation val="minMax"/>
          <c:min val="0.4"/>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venir Next LT Pro" panose="020B0504020202020204" pitchFamily="34" charset="0"/>
                <a:ea typeface="+mn-ea"/>
                <a:cs typeface="+mn-cs"/>
              </a:defRPr>
            </a:pPr>
            <a:endParaRPr lang="en-US"/>
          </a:p>
        </c:txPr>
        <c:crossAx val="830071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venir Next LT Pro" panose="020B05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1"/>
            </a:solidFill>
            <a:ln w="12700" cap="flat">
              <a:noFill/>
              <a:miter lim="400000"/>
            </a:ln>
            <a:effectLst/>
          </c:spPr>
          <c:dPt>
            <c:idx val="0"/>
            <c:bubble3D val="0"/>
            <c:extLst>
              <c:ext xmlns:c16="http://schemas.microsoft.com/office/drawing/2014/chart" uri="{C3380CC4-5D6E-409C-BE32-E72D297353CC}">
                <c16:uniqueId val="{00000000-0D64-4330-BB77-12D269C7285F}"/>
              </c:ext>
            </c:extLst>
          </c:dPt>
          <c:dPt>
            <c:idx val="1"/>
            <c:bubble3D val="0"/>
            <c:spPr>
              <a:solidFill>
                <a:schemeClr val="accent1">
                  <a:lumMod val="20000"/>
                  <a:lumOff val="80000"/>
                </a:schemeClr>
              </a:solidFill>
              <a:ln w="12700" cap="flat">
                <a:noFill/>
                <a:miter lim="400000"/>
              </a:ln>
              <a:effectLst/>
            </c:spPr>
            <c:extLst>
              <c:ext xmlns:c16="http://schemas.microsoft.com/office/drawing/2014/chart" uri="{C3380CC4-5D6E-409C-BE32-E72D297353CC}">
                <c16:uniqueId val="{00000002-0D64-4330-BB77-12D269C7285F}"/>
              </c:ext>
            </c:extLst>
          </c:dPt>
          <c:cat>
            <c:strRef>
              <c:f>Sheet1!$B$1:$C$1</c:f>
              <c:strCache>
                <c:ptCount val="2"/>
                <c:pt idx="0">
                  <c:v>1</c:v>
                </c:pt>
                <c:pt idx="1">
                  <c:v>2</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3-0D64-4330-BB77-12D269C7285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1"/>
            </a:solidFill>
            <a:ln w="12700" cap="flat">
              <a:noFill/>
              <a:miter lim="400000"/>
            </a:ln>
            <a:effectLst/>
          </c:spPr>
          <c:dPt>
            <c:idx val="0"/>
            <c:bubble3D val="0"/>
            <c:extLst>
              <c:ext xmlns:c16="http://schemas.microsoft.com/office/drawing/2014/chart" uri="{C3380CC4-5D6E-409C-BE32-E72D297353CC}">
                <c16:uniqueId val="{00000000-9EA3-4207-9EAE-A8D46B727527}"/>
              </c:ext>
            </c:extLst>
          </c:dPt>
          <c:dPt>
            <c:idx val="1"/>
            <c:bubble3D val="0"/>
            <c:spPr>
              <a:solidFill>
                <a:schemeClr val="accent1">
                  <a:lumMod val="20000"/>
                  <a:lumOff val="80000"/>
                </a:schemeClr>
              </a:solidFill>
              <a:ln w="12700" cap="flat">
                <a:noFill/>
                <a:miter lim="400000"/>
              </a:ln>
              <a:effectLst/>
            </c:spPr>
            <c:extLst>
              <c:ext xmlns:c16="http://schemas.microsoft.com/office/drawing/2014/chart" uri="{C3380CC4-5D6E-409C-BE32-E72D297353CC}">
                <c16:uniqueId val="{00000002-9EA3-4207-9EAE-A8D46B727527}"/>
              </c:ext>
            </c:extLst>
          </c:dPt>
          <c:cat>
            <c:strRef>
              <c:f>Sheet1!$B$1:$C$1</c:f>
              <c:strCache>
                <c:ptCount val="2"/>
                <c:pt idx="0">
                  <c:v>1</c:v>
                </c:pt>
                <c:pt idx="1">
                  <c:v>2</c:v>
                </c:pt>
              </c:strCache>
            </c:strRef>
          </c:cat>
          <c:val>
            <c:numRef>
              <c:f>Sheet1!$B$2:$C$2</c:f>
              <c:numCache>
                <c:formatCode>General</c:formatCode>
                <c:ptCount val="2"/>
                <c:pt idx="0">
                  <c:v>70</c:v>
                </c:pt>
                <c:pt idx="1">
                  <c:v>30</c:v>
                </c:pt>
              </c:numCache>
            </c:numRef>
          </c:val>
          <c:extLst>
            <c:ext xmlns:c16="http://schemas.microsoft.com/office/drawing/2014/chart" uri="{C3380CC4-5D6E-409C-BE32-E72D297353CC}">
              <c16:uniqueId val="{00000003-9EA3-4207-9EAE-A8D46B727527}"/>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1"/>
            </a:solidFill>
            <a:ln w="12700" cap="flat">
              <a:noFill/>
              <a:miter lim="400000"/>
            </a:ln>
            <a:effectLst/>
          </c:spPr>
          <c:dPt>
            <c:idx val="0"/>
            <c:bubble3D val="0"/>
            <c:spPr>
              <a:solidFill>
                <a:schemeClr val="accent1">
                  <a:lumMod val="20000"/>
                  <a:lumOff val="80000"/>
                </a:schemeClr>
              </a:solidFill>
              <a:ln w="12700" cap="flat">
                <a:noFill/>
                <a:miter lim="400000"/>
              </a:ln>
              <a:effectLst/>
            </c:spPr>
            <c:extLst>
              <c:ext xmlns:c16="http://schemas.microsoft.com/office/drawing/2014/chart" uri="{C3380CC4-5D6E-409C-BE32-E72D297353CC}">
                <c16:uniqueId val="{00000001-7D96-456C-BA31-A562923EBE26}"/>
              </c:ext>
            </c:extLst>
          </c:dPt>
          <c:dPt>
            <c:idx val="1"/>
            <c:bubble3D val="0"/>
            <c:extLst>
              <c:ext xmlns:c16="http://schemas.microsoft.com/office/drawing/2014/chart" uri="{C3380CC4-5D6E-409C-BE32-E72D297353CC}">
                <c16:uniqueId val="{00000002-7D96-456C-BA31-A562923EBE26}"/>
              </c:ext>
            </c:extLst>
          </c:dPt>
          <c:cat>
            <c:strRef>
              <c:f>Sheet1!$B$1:$C$1</c:f>
              <c:strCache>
                <c:ptCount val="2"/>
                <c:pt idx="0">
                  <c:v>1</c:v>
                </c:pt>
                <c:pt idx="1">
                  <c:v>2</c:v>
                </c:pt>
              </c:strCache>
            </c:strRef>
          </c:cat>
          <c:val>
            <c:numRef>
              <c:f>Sheet1!$B$2:$C$2</c:f>
              <c:numCache>
                <c:formatCode>General</c:formatCode>
                <c:ptCount val="2"/>
                <c:pt idx="0">
                  <c:v>12</c:v>
                </c:pt>
                <c:pt idx="1">
                  <c:v>88</c:v>
                </c:pt>
              </c:numCache>
            </c:numRef>
          </c:val>
          <c:extLst>
            <c:ext xmlns:c16="http://schemas.microsoft.com/office/drawing/2014/chart" uri="{C3380CC4-5D6E-409C-BE32-E72D297353CC}">
              <c16:uniqueId val="{00000003-7D96-456C-BA31-A562923EBE26}"/>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1">
                <a:lumMod val="20000"/>
                <a:lumOff val="80000"/>
              </a:schemeClr>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014B-4BD0-B28C-86AD24B884DE}"/>
              </c:ext>
            </c:extLst>
          </c:dPt>
          <c:dPt>
            <c:idx val="1"/>
            <c:bubble3D val="0"/>
            <c:extLst>
              <c:ext xmlns:c16="http://schemas.microsoft.com/office/drawing/2014/chart" uri="{C3380CC4-5D6E-409C-BE32-E72D297353CC}">
                <c16:uniqueId val="{00000002-014B-4BD0-B28C-86AD24B884DE}"/>
              </c:ext>
            </c:extLst>
          </c:dPt>
          <c:cat>
            <c:strRef>
              <c:f>Sheet1!$B$1:$C$1</c:f>
              <c:strCache>
                <c:ptCount val="2"/>
                <c:pt idx="0">
                  <c:v>1</c:v>
                </c:pt>
                <c:pt idx="1">
                  <c:v>2</c:v>
                </c:pt>
              </c:strCache>
            </c:strRef>
          </c:cat>
          <c:val>
            <c:numRef>
              <c:f>Sheet1!$B$2:$C$2</c:f>
              <c:numCache>
                <c:formatCode>General</c:formatCode>
                <c:ptCount val="2"/>
                <c:pt idx="0">
                  <c:v>98</c:v>
                </c:pt>
                <c:pt idx="1">
                  <c:v>2</c:v>
                </c:pt>
              </c:numCache>
            </c:numRef>
          </c:val>
          <c:extLst>
            <c:ext xmlns:c16="http://schemas.microsoft.com/office/drawing/2014/chart" uri="{C3380CC4-5D6E-409C-BE32-E72D297353CC}">
              <c16:uniqueId val="{00000003-014B-4BD0-B28C-86AD24B884D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300</c:v>
                </c:pt>
                <c:pt idx="1">
                  <c:v>700</c:v>
                </c:pt>
                <c:pt idx="2">
                  <c:v>380</c:v>
                </c:pt>
                <c:pt idx="3">
                  <c:v>203</c:v>
                </c:pt>
                <c:pt idx="4">
                  <c:v>180</c:v>
                </c:pt>
              </c:numCache>
            </c:numRef>
          </c:val>
          <c:extLst>
            <c:ext xmlns:c16="http://schemas.microsoft.com/office/drawing/2014/chart" uri="{C3380CC4-5D6E-409C-BE32-E72D297353CC}">
              <c16:uniqueId val="{00000000-7A85-45BD-B84D-552C4CA16989}"/>
            </c:ext>
          </c:extLst>
        </c:ser>
        <c:ser>
          <c:idx val="1"/>
          <c:order val="1"/>
          <c:tx>
            <c:strRef>
              <c:f>Sheet1!$C$1</c:f>
              <c:strCache>
                <c:ptCount val="1"/>
                <c:pt idx="0">
                  <c:v>Series 2</c:v>
                </c:pt>
              </c:strCache>
            </c:strRef>
          </c:tx>
          <c:spPr>
            <a:solidFill>
              <a:schemeClr val="accent5"/>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330</c:v>
                </c:pt>
                <c:pt idx="1">
                  <c:v>725</c:v>
                </c:pt>
                <c:pt idx="2">
                  <c:v>390</c:v>
                </c:pt>
                <c:pt idx="3">
                  <c:v>205</c:v>
                </c:pt>
                <c:pt idx="4">
                  <c:v>170</c:v>
                </c:pt>
              </c:numCache>
            </c:numRef>
          </c:val>
          <c:extLst>
            <c:ext xmlns:c16="http://schemas.microsoft.com/office/drawing/2014/chart" uri="{C3380CC4-5D6E-409C-BE32-E72D297353CC}">
              <c16:uniqueId val="{00000001-7A85-45BD-B84D-552C4CA16989}"/>
            </c:ext>
          </c:extLst>
        </c:ser>
        <c:ser>
          <c:idx val="2"/>
          <c:order val="2"/>
          <c:tx>
            <c:strRef>
              <c:f>Sheet1!$D$1</c:f>
              <c:strCache>
                <c:ptCount val="1"/>
                <c:pt idx="0">
                  <c:v>Series 3</c:v>
                </c:pt>
              </c:strCache>
            </c:strRef>
          </c:tx>
          <c:spPr>
            <a:solidFill>
              <a:schemeClr val="accent2"/>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Sheet1!$D$2:$D$6</c:f>
              <c:numCache>
                <c:formatCode>General</c:formatCode>
                <c:ptCount val="5"/>
                <c:pt idx="0">
                  <c:v>600</c:v>
                </c:pt>
                <c:pt idx="1">
                  <c:v>1400</c:v>
                </c:pt>
                <c:pt idx="2">
                  <c:v>750</c:v>
                </c:pt>
                <c:pt idx="3">
                  <c:v>405</c:v>
                </c:pt>
                <c:pt idx="4">
                  <c:v>300</c:v>
                </c:pt>
              </c:numCache>
            </c:numRef>
          </c:val>
          <c:extLst>
            <c:ext xmlns:c16="http://schemas.microsoft.com/office/drawing/2014/chart" uri="{C3380CC4-5D6E-409C-BE32-E72D297353CC}">
              <c16:uniqueId val="{00000002-7A85-45BD-B84D-552C4CA16989}"/>
            </c:ext>
          </c:extLst>
        </c:ser>
        <c:ser>
          <c:idx val="3"/>
          <c:order val="3"/>
          <c:tx>
            <c:strRef>
              <c:f>Sheet1!$E$1</c:f>
              <c:strCache>
                <c:ptCount val="1"/>
                <c:pt idx="0">
                  <c:v>Series 4</c:v>
                </c:pt>
              </c:strCache>
            </c:strRef>
          </c:tx>
          <c:spPr>
            <a:solidFill>
              <a:schemeClr val="tx2">
                <a:lumMod val="40000"/>
                <a:lumOff val="60000"/>
              </a:schemeClr>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Sheet1!$E$2:$E$6</c:f>
              <c:numCache>
                <c:formatCode>General</c:formatCode>
                <c:ptCount val="5"/>
                <c:pt idx="0">
                  <c:v>615</c:v>
                </c:pt>
                <c:pt idx="1">
                  <c:v>1467</c:v>
                </c:pt>
                <c:pt idx="2">
                  <c:v>745</c:v>
                </c:pt>
                <c:pt idx="3">
                  <c:v>444</c:v>
                </c:pt>
                <c:pt idx="4">
                  <c:v>280</c:v>
                </c:pt>
              </c:numCache>
            </c:numRef>
          </c:val>
          <c:extLst>
            <c:ext xmlns:c16="http://schemas.microsoft.com/office/drawing/2014/chart" uri="{C3380CC4-5D6E-409C-BE32-E72D297353CC}">
              <c16:uniqueId val="{00000003-7A85-45BD-B84D-552C4CA16989}"/>
            </c:ext>
          </c:extLst>
        </c:ser>
        <c:ser>
          <c:idx val="4"/>
          <c:order val="4"/>
          <c:tx>
            <c:strRef>
              <c:f>Sheet1!$F$1</c:f>
              <c:strCache>
                <c:ptCount val="1"/>
                <c:pt idx="0">
                  <c:v>Series 5</c:v>
                </c:pt>
              </c:strCache>
            </c:strRef>
          </c:tx>
          <c:spPr>
            <a:solidFill>
              <a:schemeClr val="accent5">
                <a:lumMod val="75000"/>
              </a:schemeClr>
            </a:solidFill>
            <a:ln>
              <a:noFill/>
            </a:ln>
            <a:effectLst/>
          </c:spPr>
          <c:invertIfNegative val="0"/>
          <c:cat>
            <c:numRef>
              <c:f>Sheet1!$A$2:$A$6</c:f>
              <c:numCache>
                <c:formatCode>General</c:formatCode>
                <c:ptCount val="5"/>
                <c:pt idx="0">
                  <c:v>2016</c:v>
                </c:pt>
                <c:pt idx="1">
                  <c:v>2017</c:v>
                </c:pt>
                <c:pt idx="2">
                  <c:v>2018</c:v>
                </c:pt>
                <c:pt idx="3">
                  <c:v>2019</c:v>
                </c:pt>
                <c:pt idx="4">
                  <c:v>2020</c:v>
                </c:pt>
              </c:numCache>
            </c:numRef>
          </c:cat>
          <c:val>
            <c:numRef>
              <c:f>Sheet1!$F$2:$F$6</c:f>
              <c:numCache>
                <c:formatCode>General</c:formatCode>
                <c:ptCount val="5"/>
                <c:pt idx="0">
                  <c:v>610</c:v>
                </c:pt>
                <c:pt idx="1">
                  <c:v>1467</c:v>
                </c:pt>
                <c:pt idx="2">
                  <c:v>750</c:v>
                </c:pt>
                <c:pt idx="3">
                  <c:v>439</c:v>
                </c:pt>
                <c:pt idx="4">
                  <c:v>280</c:v>
                </c:pt>
              </c:numCache>
            </c:numRef>
          </c:val>
          <c:extLst>
            <c:ext xmlns:c16="http://schemas.microsoft.com/office/drawing/2014/chart" uri="{C3380CC4-5D6E-409C-BE32-E72D297353CC}">
              <c16:uniqueId val="{00000004-7A85-45BD-B84D-552C4CA16989}"/>
            </c:ext>
          </c:extLst>
        </c:ser>
        <c:dLbls>
          <c:showLegendKey val="0"/>
          <c:showVal val="0"/>
          <c:showCatName val="0"/>
          <c:showSerName val="0"/>
          <c:showPercent val="0"/>
          <c:showBubbleSize val="0"/>
        </c:dLbls>
        <c:gapWidth val="100"/>
        <c:overlap val="-20"/>
        <c:axId val="384810592"/>
        <c:axId val="384622272"/>
      </c:barChart>
      <c:catAx>
        <c:axId val="38481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Open Sans Light" panose="020B0306030504020204" pitchFamily="34" charset="0"/>
                <a:cs typeface="Open Sans Light" panose="020B0306030504020204" pitchFamily="34" charset="0"/>
              </a:defRPr>
            </a:pPr>
            <a:endParaRPr lang="en-US"/>
          </a:p>
        </c:txPr>
        <c:crossAx val="384622272"/>
        <c:crosses val="autoZero"/>
        <c:auto val="1"/>
        <c:lblAlgn val="ctr"/>
        <c:lblOffset val="100"/>
        <c:noMultiLvlLbl val="0"/>
      </c:catAx>
      <c:valAx>
        <c:axId val="384622272"/>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Open Sans Light" panose="020B0306030504020204" pitchFamily="34" charset="0"/>
                <a:cs typeface="Open Sans Light" panose="020B0306030504020204" pitchFamily="34" charset="0"/>
              </a:defRPr>
            </a:pPr>
            <a:endParaRPr lang="en-US"/>
          </a:p>
        </c:txPr>
        <c:crossAx val="384810592"/>
        <c:crosses val="autoZero"/>
        <c:crossBetween val="between"/>
        <c:majorUnit val="400"/>
        <c:min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solidFill>
              <a:round/>
            </a:ln>
            <a:effectLst/>
          </c:spPr>
          <c:marker>
            <c:symbol val="none"/>
          </c:marke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0-B3E2-4433-9653-3351D410BB24}"/>
                </c:ext>
              </c:extLst>
            </c:dLbl>
            <c:dLbl>
              <c:idx val="1"/>
              <c:layout>
                <c:manualLayout>
                  <c:x val="-6.5092576257333182E-2"/>
                  <c:y val="8.777991342672357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E2-4433-9653-3351D410BB24}"/>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2-B3E2-4433-9653-3351D410BB24}"/>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3-B3E2-4433-9653-3351D410BB2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Q4 20</c:v>
                </c:pt>
                <c:pt idx="1">
                  <c:v>Q2 21</c:v>
                </c:pt>
                <c:pt idx="2">
                  <c:v>Q4 21</c:v>
                </c:pt>
                <c:pt idx="3">
                  <c:v>Q2 22</c:v>
                </c:pt>
              </c:strCache>
            </c:strRef>
          </c:cat>
          <c:val>
            <c:numRef>
              <c:f>Sheet1!$B$2:$B$5</c:f>
              <c:numCache>
                <c:formatCode>0%</c:formatCode>
                <c:ptCount val="4"/>
                <c:pt idx="0">
                  <c:v>0.67</c:v>
                </c:pt>
                <c:pt idx="1">
                  <c:v>0.55000000000000004</c:v>
                </c:pt>
                <c:pt idx="2">
                  <c:v>0.57999999999999996</c:v>
                </c:pt>
                <c:pt idx="3">
                  <c:v>0.59</c:v>
                </c:pt>
              </c:numCache>
            </c:numRef>
          </c:val>
          <c:smooth val="0"/>
          <c:extLst>
            <c:ext xmlns:c16="http://schemas.microsoft.com/office/drawing/2014/chart" uri="{C3380CC4-5D6E-409C-BE32-E72D297353CC}">
              <c16:uniqueId val="{00000004-B3E2-4433-9653-3351D410BB24}"/>
            </c:ext>
          </c:extLst>
        </c:ser>
        <c:dLbls>
          <c:showLegendKey val="0"/>
          <c:showVal val="0"/>
          <c:showCatName val="0"/>
          <c:showSerName val="0"/>
          <c:showPercent val="0"/>
          <c:showBubbleSize val="0"/>
        </c:dLbls>
        <c:smooth val="0"/>
        <c:axId val="639892839"/>
        <c:axId val="639887919"/>
      </c:lineChart>
      <c:catAx>
        <c:axId val="639892839"/>
        <c:scaling>
          <c:orientation val="minMax"/>
        </c:scaling>
        <c:delete val="1"/>
        <c:axPos val="b"/>
        <c:numFmt formatCode="General" sourceLinked="1"/>
        <c:majorTickMark val="none"/>
        <c:minorTickMark val="none"/>
        <c:tickLblPos val="nextTo"/>
        <c:crossAx val="639887919"/>
        <c:crosses val="autoZero"/>
        <c:auto val="1"/>
        <c:lblAlgn val="ctr"/>
        <c:lblOffset val="100"/>
        <c:noMultiLvlLbl val="0"/>
      </c:catAx>
      <c:valAx>
        <c:axId val="639887919"/>
        <c:scaling>
          <c:orientation val="minMax"/>
          <c:min val="0.5"/>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39892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Reversed" id="21">
  <a:schemeClr val="accent1"/>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FA39_D8ADDDB6.xml><?xml version="1.0" encoding="utf-8"?>
<p188:cmLst xmlns:a="http://schemas.openxmlformats.org/drawingml/2006/main" xmlns:r="http://schemas.openxmlformats.org/officeDocument/2006/relationships" xmlns:p188="http://schemas.microsoft.com/office/powerpoint/2018/8/main">
  <p188:cm id="{103DD540-2685-4FE2-8BA4-3406B3183BE8}" authorId="{91DDA9E3-3352-F86B-167A-BB6BB5C0E520}" status="resolved" created="2025-06-06T22:27:26.074" complete="100000">
    <pc:sldMkLst xmlns:pc="http://schemas.microsoft.com/office/powerpoint/2013/main/command">
      <pc:docMk/>
      <pc:sldMk cId="3635273142" sldId="2147482169"/>
    </pc:sldMkLst>
    <p188:txBody>
      <a:bodyPr/>
      <a:lstStyle/>
      <a:p>
        <a:r>
          <a:rPr lang="en-US"/>
          <a:t>Cathy has approved the language on this slide</a:t>
        </a:r>
      </a:p>
    </p188:txBody>
  </p188:cm>
</p188:cmLst>
</file>

<file path=ppt/comments/modernComment_7FFFFA3E_EC6AF045.xml><?xml version="1.0" encoding="utf-8"?>
<p188:cmLst xmlns:a="http://schemas.openxmlformats.org/drawingml/2006/main" xmlns:r="http://schemas.openxmlformats.org/officeDocument/2006/relationships" xmlns:p188="http://schemas.microsoft.com/office/powerpoint/2018/8/main">
  <p188:cm id="{5DF01008-6BB1-4056-BC6B-C46D7DE48BDB}" authorId="{394FF736-CF89-2834-B996-FD349839A9E6}" status="resolved" created="2025-07-15T17:10:21.848" complete="100000">
    <ac:txMkLst xmlns:ac="http://schemas.microsoft.com/office/drawing/2013/main/command">
      <pc:docMk xmlns:pc="http://schemas.microsoft.com/office/powerpoint/2013/main/command"/>
      <pc:sldMk xmlns:pc="http://schemas.microsoft.com/office/powerpoint/2013/main/command" cId="3966431301" sldId="2147482174"/>
      <ac:spMk id="2" creationId="{174DBC77-ACA7-C97C-6848-63E1F5209F51}"/>
      <ac:txMk cp="30" len="4">
        <ac:context len="1034" hash="4017460945"/>
      </ac:txMk>
    </ac:txMkLst>
    <p188:pos x="1193114" y="510969"/>
    <p188:replyLst>
      <p188:reply id="{F66B58CE-0B48-4AF3-9E6C-C7CF8E32DA59}" authorId="{91DDA9E3-3352-F86B-167A-BB6BB5C0E520}" created="2025-07-15T18:52:38.194">
        <p188:txBody>
          <a:bodyPr/>
          <a:lstStyle/>
          <a:p>
            <a:r>
              <a:rPr lang="en-US"/>
              <a:t>Pulling from a great piece of collateral that I encourage meetings to take and share: https://assets.ctfassets.net/416ywc1laqmd/7wVPIHNbmdB6xeTSUrTipO/10019a7b77f7261e64a904503e5c37ce/PGE_CTWS_Partnership_2024.pdf. It only goes back to 1980</a:t>
            </a:r>
          </a:p>
        </p188:txBody>
      </p188:reply>
    </p188:replyLst>
    <p188:txBody>
      <a:bodyPr/>
      <a:lstStyle/>
      <a:p>
        <a:r>
          <a:rPr lang="en-US"/>
          <a:t>Were we not partners on the original facilities?</a:t>
        </a:r>
      </a:p>
    </p188:txBody>
  </p188:cm>
  <p188:cm id="{AFE72457-26D3-48A3-BF29-4B1AE0BA26E8}" authorId="{394FF736-CF89-2834-B996-FD349839A9E6}" status="resolved" created="2025-07-15T17:15:56.598" complete="100000">
    <ac:txMkLst xmlns:ac="http://schemas.microsoft.com/office/drawing/2013/main/command">
      <pc:docMk xmlns:pc="http://schemas.microsoft.com/office/powerpoint/2013/main/command"/>
      <pc:sldMk xmlns:pc="http://schemas.microsoft.com/office/powerpoint/2013/main/command" cId="3966431301" sldId="2147482174"/>
      <ac:spMk id="2" creationId="{174DBC77-ACA7-C97C-6848-63E1F5209F51}"/>
      <ac:txMk cp="573" len="18">
        <ac:context len="1034" hash="4017460945"/>
      </ac:txMk>
    </ac:txMkLst>
    <p188:pos x="7431989" y="3082719"/>
    <p188:replyLst>
      <p188:reply id="{CC36E07F-5C8E-4359-B785-EF796017265D}" authorId="{91DDA9E3-3352-F86B-167A-BB6BB5C0E520}" created="2025-07-15T18:55:14.179">
        <p188:txBody>
          <a:bodyPr/>
          <a:lstStyle/>
          <a:p>
            <a:r>
              <a:rPr lang="en-US"/>
              <a:t>[@Shaun Foster] [@Wendy Veliz] please review this bullet for accuracy since you're most familiar with the area</a:t>
            </a:r>
          </a:p>
        </p188:txBody>
      </p188:reply>
    </p188:replyLst>
    <p188:txBody>
      <a:bodyPr/>
      <a:lstStyle/>
      <a:p>
        <a:r>
          <a:rPr lang="en-US"/>
          <a:t>Should we say “near salem” and more broadly, should we say the line routes from Lake Billy Chinook to the Salem Area. Or Marion County? Most people probably aren't familiar with PGE’s service territory, I think.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00151B-FC7F-CD48-A2FF-2A4C676D692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B25681E8-10F0-5C4E-9730-61C9A936AD9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22970A4-D81E-1740-B38D-B92AE833EE93}" type="datetimeFigureOut">
              <a:rPr lang="en-US" smtClean="0"/>
              <a:t>12/31/2025</a:t>
            </a:fld>
            <a:endParaRPr lang="en-US"/>
          </a:p>
        </p:txBody>
      </p:sp>
      <p:sp>
        <p:nvSpPr>
          <p:cNvPr id="4" name="Footer Placeholder 3">
            <a:extLst>
              <a:ext uri="{FF2B5EF4-FFF2-40B4-BE49-F238E27FC236}">
                <a16:creationId xmlns:a16="http://schemas.microsoft.com/office/drawing/2014/main" id="{9284B8F3-3F86-FC48-9DE5-4D423CF926C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D03FD6-0F6D-CD41-8D21-F12F13C9877A}"/>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A5863A5-2D0B-214C-A047-77EDAD83F738}" type="slidenum">
              <a:rPr lang="en-US" smtClean="0"/>
              <a:t>‹#›</a:t>
            </a:fld>
            <a:endParaRPr lang="en-US"/>
          </a:p>
        </p:txBody>
      </p:sp>
    </p:spTree>
    <p:extLst>
      <p:ext uri="{BB962C8B-B14F-4D97-AF65-F5344CB8AC3E}">
        <p14:creationId xmlns:p14="http://schemas.microsoft.com/office/powerpoint/2010/main" val="16368771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4F94EE1-886E-4C43-8BC6-6F212A5A8E34}" type="datetimeFigureOut">
              <a:rPr lang="en-US" smtClean="0"/>
              <a:t>12/31/2025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91F90FD-B6CF-D648-9382-A972A408B03C}" type="slidenum">
              <a:rPr lang="en-US" smtClean="0"/>
              <a:t>‹#›</a:t>
            </a:fld>
            <a:endParaRPr lang="en-US"/>
          </a:p>
        </p:txBody>
      </p:sp>
    </p:spTree>
    <p:extLst>
      <p:ext uri="{BB962C8B-B14F-4D97-AF65-F5344CB8AC3E}">
        <p14:creationId xmlns:p14="http://schemas.microsoft.com/office/powerpoint/2010/main" val="109061155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91F90FD-B6CF-D648-9382-A972A408B03C}" type="slidenum">
              <a:rPr lang="en-US" smtClean="0"/>
              <a:t>7</a:t>
            </a:fld>
            <a:endParaRPr lang="en-US"/>
          </a:p>
        </p:txBody>
      </p:sp>
    </p:spTree>
    <p:extLst>
      <p:ext uri="{BB962C8B-B14F-4D97-AF65-F5344CB8AC3E}">
        <p14:creationId xmlns:p14="http://schemas.microsoft.com/office/powerpoint/2010/main" val="59557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91F90FD-B6CF-D648-9382-A972A408B03C}" type="slidenum">
              <a:rPr lang="en-US" smtClean="0"/>
              <a:t>9</a:t>
            </a:fld>
            <a:endParaRPr lang="en-US"/>
          </a:p>
        </p:txBody>
      </p:sp>
    </p:spTree>
    <p:extLst>
      <p:ext uri="{BB962C8B-B14F-4D97-AF65-F5344CB8AC3E}">
        <p14:creationId xmlns:p14="http://schemas.microsoft.com/office/powerpoint/2010/main" val="3078784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8" Type="http://schemas.openxmlformats.org/officeDocument/2006/relationships/chart" Target="../charts/chart33.xml"/><Relationship Id="rId3" Type="http://schemas.openxmlformats.org/officeDocument/2006/relationships/chart" Target="../charts/chart28.xml"/><Relationship Id="rId7" Type="http://schemas.openxmlformats.org/officeDocument/2006/relationships/chart" Target="../charts/chart32.xml"/><Relationship Id="rId2" Type="http://schemas.openxmlformats.org/officeDocument/2006/relationships/chart" Target="../charts/chart27.xml"/><Relationship Id="rId1" Type="http://schemas.openxmlformats.org/officeDocument/2006/relationships/slideMaster" Target="../slideMasters/slideMaster3.xml"/><Relationship Id="rId6" Type="http://schemas.openxmlformats.org/officeDocument/2006/relationships/chart" Target="../charts/chart31.xml"/><Relationship Id="rId5" Type="http://schemas.openxmlformats.org/officeDocument/2006/relationships/chart" Target="../charts/chart30.xml"/><Relationship Id="rId10" Type="http://schemas.openxmlformats.org/officeDocument/2006/relationships/chart" Target="../charts/chart35.xml"/><Relationship Id="rId4" Type="http://schemas.openxmlformats.org/officeDocument/2006/relationships/chart" Target="../charts/chart29.xml"/><Relationship Id="rId9" Type="http://schemas.openxmlformats.org/officeDocument/2006/relationships/chart" Target="../charts/chart3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5.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1.sv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upport.microsoft.com/en-us/office/apply-a-template-to-an-existing-presentation-43f7fc75-db26-433b-8248-9fcd0093006b"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2.xml"/><Relationship Id="rId5" Type="http://schemas.openxmlformats.org/officeDocument/2006/relationships/chart" Target="../charts/chart7.xml"/><Relationship Id="rId4" Type="http://schemas.openxmlformats.org/officeDocument/2006/relationships/chart" Target="../charts/chart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chart" Target="../charts/chart9.xml"/><Relationship Id="rId1" Type="http://schemas.openxmlformats.org/officeDocument/2006/relationships/slideMaster" Target="../slideMasters/slideMaster2.xml"/><Relationship Id="rId6" Type="http://schemas.openxmlformats.org/officeDocument/2006/relationships/chart" Target="../charts/chart13.xml"/><Relationship Id="rId5" Type="http://schemas.openxmlformats.org/officeDocument/2006/relationships/chart" Target="../charts/chart12.xml"/><Relationship Id="rId10" Type="http://schemas.openxmlformats.org/officeDocument/2006/relationships/chart" Target="../charts/chart17.xml"/><Relationship Id="rId4" Type="http://schemas.openxmlformats.org/officeDocument/2006/relationships/chart" Target="../charts/chart11.xml"/><Relationship Id="rId9" Type="http://schemas.openxmlformats.org/officeDocument/2006/relationships/chart" Target="../charts/chart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1.sv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upport.microsoft.com/en-us/office/apply-a-template-to-an-existing-presentation-43f7fc75-db26-433b-8248-9fcd0093006b" TargetMode="External"/><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Master" Target="../slideMasters/slideMaster3.xml"/><Relationship Id="rId5" Type="http://schemas.openxmlformats.org/officeDocument/2006/relationships/chart" Target="../charts/chart25.xml"/><Relationship Id="rId4" Type="http://schemas.openxmlformats.org/officeDocument/2006/relationships/chart" Target="../charts/chart2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E395A2-1D3C-C6DB-3B30-0ABDBE740B27}"/>
              </a:ext>
            </a:extLst>
          </p:cNvPr>
          <p:cNvSpPr>
            <a:spLocks noGrp="1"/>
          </p:cNvSpPr>
          <p:nvPr>
            <p:ph type="sldNum" sz="quarter" idx="10"/>
          </p:nvPr>
        </p:nvSpPr>
        <p:spPr>
          <a:xfrm>
            <a:off x="9907480" y="6492875"/>
            <a:ext cx="1892808" cy="365125"/>
          </a:xfrm>
        </p:spPr>
        <p:txBody>
          <a:bodyPr/>
          <a:lstStyle/>
          <a:p>
            <a:r>
              <a:rPr lang="en-US"/>
              <a:t>Confidential and Proprietary</a:t>
            </a:r>
          </a:p>
        </p:txBody>
      </p:sp>
      <p:sp>
        <p:nvSpPr>
          <p:cNvPr id="5" name="Title 1">
            <a:extLst>
              <a:ext uri="{FF2B5EF4-FFF2-40B4-BE49-F238E27FC236}">
                <a16:creationId xmlns:a16="http://schemas.microsoft.com/office/drawing/2014/main" id="{C2350CCE-FC00-6342-1FE8-D83647196E95}"/>
              </a:ext>
            </a:extLst>
          </p:cNvPr>
          <p:cNvSpPr>
            <a:spLocks noGrp="1"/>
          </p:cNvSpPr>
          <p:nvPr>
            <p:ph type="title" hasCustomPrompt="1"/>
          </p:nvPr>
        </p:nvSpPr>
        <p:spPr>
          <a:xfrm>
            <a:off x="926123" y="1225033"/>
            <a:ext cx="8481646" cy="1046827"/>
          </a:xfrm>
          <a:prstGeom prst="rect">
            <a:avLst/>
          </a:prstGeom>
        </p:spPr>
        <p:txBody>
          <a:bodyPr>
            <a:noAutofit/>
          </a:bodyPr>
          <a:lstStyle>
            <a:lvl1pPr>
              <a:lnSpc>
                <a:spcPct val="100000"/>
              </a:lnSpc>
              <a:defRPr sz="5400" b="1">
                <a:solidFill>
                  <a:srgbClr val="2B4159"/>
                </a:solidFill>
                <a:latin typeface="Bahnschrift SemiBold" panose="020B0502040204020203" pitchFamily="34" charset="0"/>
              </a:defRPr>
            </a:lvl1pPr>
          </a:lstStyle>
          <a:p>
            <a:r>
              <a:rPr lang="en-US"/>
              <a:t>Presentation Title [54 </a:t>
            </a:r>
            <a:r>
              <a:rPr lang="en-US" err="1"/>
              <a:t>pt</a:t>
            </a:r>
            <a:r>
              <a:rPr lang="en-US"/>
              <a:t>]</a:t>
            </a:r>
          </a:p>
        </p:txBody>
      </p:sp>
      <p:sp>
        <p:nvSpPr>
          <p:cNvPr id="11" name="Content Placeholder 2">
            <a:extLst>
              <a:ext uri="{FF2B5EF4-FFF2-40B4-BE49-F238E27FC236}">
                <a16:creationId xmlns:a16="http://schemas.microsoft.com/office/drawing/2014/main" id="{17CB6CDF-43A1-80D4-9817-FE1C07A62BCF}"/>
              </a:ext>
            </a:extLst>
          </p:cNvPr>
          <p:cNvSpPr>
            <a:spLocks noGrp="1"/>
          </p:cNvSpPr>
          <p:nvPr>
            <p:ph idx="1" hasCustomPrompt="1"/>
          </p:nvPr>
        </p:nvSpPr>
        <p:spPr>
          <a:xfrm>
            <a:off x="926123" y="2373726"/>
            <a:ext cx="8481646" cy="581882"/>
          </a:xfrm>
          <a:prstGeom prst="rect">
            <a:avLst/>
          </a:prstGeom>
        </p:spPr>
        <p:txBody>
          <a:bodyPr>
            <a:noAutofit/>
          </a:bodyPr>
          <a:lstStyle>
            <a:lvl1pPr>
              <a:defRPr sz="2400">
                <a:solidFill>
                  <a:srgbClr val="2B4159"/>
                </a:solidFill>
                <a:latin typeface="+mj-lt"/>
              </a:defRPr>
            </a:lvl1pPr>
            <a:lvl2pPr marL="320040" indent="-137160">
              <a:buClr>
                <a:srgbClr val="2B4159"/>
              </a:buClr>
              <a:buFont typeface="Arial" panose="020B0604020202020204" pitchFamily="34" charset="0"/>
              <a:buChar char="•"/>
              <a:defRPr>
                <a:solidFill>
                  <a:srgbClr val="2B4159"/>
                </a:solidFill>
              </a:defRPr>
            </a:lvl2pPr>
            <a:lvl3pPr marL="777240" indent="-137160">
              <a:buClr>
                <a:srgbClr val="2B4159"/>
              </a:buClr>
              <a:defRPr>
                <a:solidFill>
                  <a:srgbClr val="2B4159"/>
                </a:solidFill>
              </a:defRPr>
            </a:lvl3pPr>
            <a:lvl4pPr marL="1234440" indent="-137160">
              <a:buClr>
                <a:srgbClr val="2B4159"/>
              </a:buClr>
              <a:defRPr>
                <a:solidFill>
                  <a:srgbClr val="2B4159"/>
                </a:solidFill>
              </a:defRPr>
            </a:lvl4pPr>
            <a:lvl5pPr marL="1691640" indent="-137160">
              <a:buClr>
                <a:srgbClr val="2B4159"/>
              </a:buClr>
              <a:defRPr>
                <a:solidFill>
                  <a:srgbClr val="2B4159"/>
                </a:solidFill>
              </a:defRPr>
            </a:lvl5pPr>
          </a:lstStyle>
          <a:p>
            <a:pPr lvl="0"/>
            <a:r>
              <a:rPr lang="en-US"/>
              <a:t>Presenter name, title [24 </a:t>
            </a:r>
            <a:r>
              <a:rPr lang="en-US" err="1"/>
              <a:t>pt</a:t>
            </a:r>
            <a:r>
              <a:rPr lang="en-US"/>
              <a:t>]</a:t>
            </a:r>
          </a:p>
        </p:txBody>
      </p:sp>
      <p:sp>
        <p:nvSpPr>
          <p:cNvPr id="12" name="Content Placeholder 2">
            <a:extLst>
              <a:ext uri="{FF2B5EF4-FFF2-40B4-BE49-F238E27FC236}">
                <a16:creationId xmlns:a16="http://schemas.microsoft.com/office/drawing/2014/main" id="{AADF7B53-E292-99B6-2F6A-374F8F114CA4}"/>
              </a:ext>
            </a:extLst>
          </p:cNvPr>
          <p:cNvSpPr>
            <a:spLocks noGrp="1"/>
          </p:cNvSpPr>
          <p:nvPr>
            <p:ph idx="11" hasCustomPrompt="1"/>
          </p:nvPr>
        </p:nvSpPr>
        <p:spPr>
          <a:xfrm>
            <a:off x="926123" y="3445206"/>
            <a:ext cx="8481646" cy="398237"/>
          </a:xfrm>
          <a:prstGeom prst="rect">
            <a:avLst/>
          </a:prstGeom>
        </p:spPr>
        <p:txBody>
          <a:bodyPr>
            <a:noAutofit/>
          </a:bodyPr>
          <a:lstStyle>
            <a:lvl1pPr>
              <a:defRPr sz="1800">
                <a:solidFill>
                  <a:srgbClr val="2B4159"/>
                </a:solidFill>
                <a:latin typeface="+mj-lt"/>
              </a:defRPr>
            </a:lvl1pPr>
            <a:lvl2pPr marL="320040" indent="-137160">
              <a:buClr>
                <a:srgbClr val="2B4159"/>
              </a:buClr>
              <a:buFont typeface="Arial" panose="020B0604020202020204" pitchFamily="34" charset="0"/>
              <a:buChar char="•"/>
              <a:defRPr>
                <a:solidFill>
                  <a:srgbClr val="2B4159"/>
                </a:solidFill>
              </a:defRPr>
            </a:lvl2pPr>
            <a:lvl3pPr marL="777240" indent="-137160">
              <a:buClr>
                <a:srgbClr val="2B4159"/>
              </a:buClr>
              <a:defRPr>
                <a:solidFill>
                  <a:srgbClr val="2B4159"/>
                </a:solidFill>
              </a:defRPr>
            </a:lvl3pPr>
            <a:lvl4pPr marL="1234440" indent="-137160">
              <a:buClr>
                <a:srgbClr val="2B4159"/>
              </a:buClr>
              <a:defRPr>
                <a:solidFill>
                  <a:srgbClr val="2B4159"/>
                </a:solidFill>
              </a:defRPr>
            </a:lvl4pPr>
            <a:lvl5pPr marL="1691640" indent="-137160">
              <a:buClr>
                <a:srgbClr val="2B4159"/>
              </a:buClr>
              <a:defRPr>
                <a:solidFill>
                  <a:srgbClr val="2B4159"/>
                </a:solidFill>
              </a:defRPr>
            </a:lvl5pPr>
          </a:lstStyle>
          <a:p>
            <a:pPr lvl="0"/>
            <a:r>
              <a:rPr lang="en-US"/>
              <a:t>[Name of Committee] or [Board of Directors] Meeting [18 </a:t>
            </a:r>
            <a:r>
              <a:rPr lang="en-US" err="1"/>
              <a:t>pt</a:t>
            </a:r>
            <a:r>
              <a:rPr lang="en-US"/>
              <a:t>]</a:t>
            </a:r>
          </a:p>
        </p:txBody>
      </p:sp>
      <p:sp>
        <p:nvSpPr>
          <p:cNvPr id="13" name="Content Placeholder 2">
            <a:extLst>
              <a:ext uri="{FF2B5EF4-FFF2-40B4-BE49-F238E27FC236}">
                <a16:creationId xmlns:a16="http://schemas.microsoft.com/office/drawing/2014/main" id="{08836626-A464-BE22-429F-2AB0B684E882}"/>
              </a:ext>
            </a:extLst>
          </p:cNvPr>
          <p:cNvSpPr>
            <a:spLocks noGrp="1"/>
          </p:cNvSpPr>
          <p:nvPr>
            <p:ph idx="12" hasCustomPrompt="1"/>
          </p:nvPr>
        </p:nvSpPr>
        <p:spPr>
          <a:xfrm>
            <a:off x="926123" y="3893844"/>
            <a:ext cx="8481646" cy="398237"/>
          </a:xfrm>
          <a:prstGeom prst="rect">
            <a:avLst/>
          </a:prstGeom>
        </p:spPr>
        <p:txBody>
          <a:bodyPr>
            <a:noAutofit/>
          </a:bodyPr>
          <a:lstStyle>
            <a:lvl1pPr>
              <a:defRPr sz="1600">
                <a:solidFill>
                  <a:srgbClr val="2B4159"/>
                </a:solidFill>
                <a:latin typeface="+mj-lt"/>
              </a:defRPr>
            </a:lvl1pPr>
            <a:lvl2pPr marL="320040" indent="-137160">
              <a:buClr>
                <a:srgbClr val="2B4159"/>
              </a:buClr>
              <a:buFont typeface="Arial" panose="020B0604020202020204" pitchFamily="34" charset="0"/>
              <a:buChar char="•"/>
              <a:defRPr>
                <a:solidFill>
                  <a:srgbClr val="2B4159"/>
                </a:solidFill>
              </a:defRPr>
            </a:lvl2pPr>
            <a:lvl3pPr marL="777240" indent="-137160">
              <a:buClr>
                <a:srgbClr val="2B4159"/>
              </a:buClr>
              <a:defRPr>
                <a:solidFill>
                  <a:srgbClr val="2B4159"/>
                </a:solidFill>
              </a:defRPr>
            </a:lvl3pPr>
            <a:lvl4pPr marL="1234440" indent="-137160">
              <a:buClr>
                <a:srgbClr val="2B4159"/>
              </a:buClr>
              <a:defRPr>
                <a:solidFill>
                  <a:srgbClr val="2B4159"/>
                </a:solidFill>
              </a:defRPr>
            </a:lvl4pPr>
            <a:lvl5pPr marL="1691640" indent="-137160">
              <a:buClr>
                <a:srgbClr val="2B4159"/>
              </a:buClr>
              <a:defRPr>
                <a:solidFill>
                  <a:srgbClr val="2B4159"/>
                </a:solidFill>
              </a:defRPr>
            </a:lvl5pPr>
          </a:lstStyle>
          <a:p>
            <a:pPr lvl="0"/>
            <a:r>
              <a:rPr lang="en-US"/>
              <a:t>Month Day, Year [Date of Meeting] [16 </a:t>
            </a:r>
            <a:r>
              <a:rPr lang="en-US" err="1"/>
              <a:t>pt</a:t>
            </a:r>
            <a:r>
              <a:rPr lang="en-US"/>
              <a:t>]</a:t>
            </a:r>
          </a:p>
        </p:txBody>
      </p:sp>
      <p:pic>
        <p:nvPicPr>
          <p:cNvPr id="14" name="Graphic 13">
            <a:extLst>
              <a:ext uri="{FF2B5EF4-FFF2-40B4-BE49-F238E27FC236}">
                <a16:creationId xmlns:a16="http://schemas.microsoft.com/office/drawing/2014/main" id="{F037A061-F95A-E861-66CD-7F0E5CBD64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6" name="Picture 5" descr="A group of blue and white triangles with orange dots and lines&#10;&#10;Description automatically generated">
            <a:extLst>
              <a:ext uri="{FF2B5EF4-FFF2-40B4-BE49-F238E27FC236}">
                <a16:creationId xmlns:a16="http://schemas.microsoft.com/office/drawing/2014/main" id="{1A5621BB-3530-52EE-8490-4B07B60744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158062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s and Image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BC29-6452-9311-9745-CE0C0639DE2A}"/>
              </a:ext>
            </a:extLst>
          </p:cNvPr>
          <p:cNvSpPr>
            <a:spLocks noGrp="1"/>
          </p:cNvSpPr>
          <p:nvPr>
            <p:ph type="title"/>
          </p:nvPr>
        </p:nvSpPr>
        <p:spPr>
          <a:xfrm>
            <a:off x="838200" y="365125"/>
            <a:ext cx="8266043" cy="1325563"/>
          </a:xfrm>
          <a:prstGeom prst="rect">
            <a:avLst/>
          </a:prstGeom>
        </p:spPr>
        <p:txBody>
          <a:bodyPr/>
          <a:lstStyle>
            <a:lvl1pPr>
              <a:defRPr sz="3200"/>
            </a:lvl1pPr>
          </a:lstStyle>
          <a:p>
            <a:r>
              <a:rPr lang="en-US"/>
              <a:t>Click to edit Master title style</a:t>
            </a:r>
          </a:p>
        </p:txBody>
      </p:sp>
      <p:sp>
        <p:nvSpPr>
          <p:cNvPr id="3" name="Slide Number Placeholder 2">
            <a:extLst>
              <a:ext uri="{FF2B5EF4-FFF2-40B4-BE49-F238E27FC236}">
                <a16:creationId xmlns:a16="http://schemas.microsoft.com/office/drawing/2014/main" id="{A135E228-1571-36A3-79EC-0318AC439638}"/>
              </a:ext>
            </a:extLst>
          </p:cNvPr>
          <p:cNvSpPr>
            <a:spLocks noGrp="1"/>
          </p:cNvSpPr>
          <p:nvPr>
            <p:ph type="sldNum" sz="quarter" idx="10"/>
          </p:nvPr>
        </p:nvSpPr>
        <p:spPr/>
        <p:txBody>
          <a:bodyPr/>
          <a:lstStyle/>
          <a:p>
            <a:r>
              <a:rPr lang="en-US"/>
              <a:t>Confidential and Proprietary</a:t>
            </a:r>
          </a:p>
        </p:txBody>
      </p:sp>
      <p:sp>
        <p:nvSpPr>
          <p:cNvPr id="4" name="Content Placeholder 2">
            <a:extLst>
              <a:ext uri="{FF2B5EF4-FFF2-40B4-BE49-F238E27FC236}">
                <a16:creationId xmlns:a16="http://schemas.microsoft.com/office/drawing/2014/main" id="{2102B3A7-CBD4-5238-C193-24C41292BF98}"/>
              </a:ext>
            </a:extLst>
          </p:cNvPr>
          <p:cNvSpPr>
            <a:spLocks noGrp="1"/>
          </p:cNvSpPr>
          <p:nvPr>
            <p:ph idx="1" hasCustomPrompt="1"/>
          </p:nvPr>
        </p:nvSpPr>
        <p:spPr>
          <a:xfrm>
            <a:off x="819151" y="4806583"/>
            <a:ext cx="3095624" cy="1214011"/>
          </a:xfrm>
          <a:prstGeom prst="rect">
            <a:avLst/>
          </a:prstGeom>
        </p:spPr>
        <p:txBody>
          <a:bodyPr numCol="1">
            <a:noAutofit/>
          </a:bodyPr>
          <a:lstStyle>
            <a:lvl1pPr marL="285750" indent="-285750">
              <a:buFont typeface="Arial" panose="020B0604020202020204" pitchFamily="34" charset="0"/>
              <a:buChar char="•"/>
              <a:defRPr sz="1400">
                <a:solidFill>
                  <a:srgbClr val="3D5265"/>
                </a:solidFill>
              </a:defRPr>
            </a:lvl1pPr>
            <a:lvl2pPr>
              <a:defRPr sz="1400">
                <a:solidFill>
                  <a:srgbClr val="3D5265"/>
                </a:solidFill>
              </a:defRPr>
            </a:lvl2pPr>
            <a:lvl3pPr>
              <a:defRPr sz="1400">
                <a:solidFill>
                  <a:srgbClr val="3D5265"/>
                </a:solidFill>
              </a:defRPr>
            </a:lvl3pPr>
            <a:lvl4pPr>
              <a:defRPr sz="1400">
                <a:solidFill>
                  <a:srgbClr val="3D5265"/>
                </a:solidFill>
              </a:defRPr>
            </a:lvl4pPr>
            <a:lvl5pPr>
              <a:defRPr sz="1400">
                <a:solidFill>
                  <a:srgbClr val="3D5265"/>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D834D2B7-3D28-0A6F-361C-5AF97CDCE9D3}"/>
              </a:ext>
            </a:extLst>
          </p:cNvPr>
          <p:cNvSpPr>
            <a:spLocks noGrp="1"/>
          </p:cNvSpPr>
          <p:nvPr>
            <p:ph type="pic" sz="quarter" idx="14"/>
          </p:nvPr>
        </p:nvSpPr>
        <p:spPr>
          <a:xfrm>
            <a:off x="838200" y="2162969"/>
            <a:ext cx="3076575" cy="1962150"/>
          </a:xfrm>
          <a:prstGeom prst="rect">
            <a:avLst/>
          </a:prstGeom>
          <a:solidFill>
            <a:schemeClr val="accent3"/>
          </a:solidFill>
        </p:spPr>
        <p:txBody>
          <a:bodyPr numCol="1"/>
          <a:lstStyle/>
          <a:p>
            <a:r>
              <a:rPr lang="en-US"/>
              <a:t>Click icon to add picture</a:t>
            </a:r>
          </a:p>
        </p:txBody>
      </p:sp>
      <p:sp>
        <p:nvSpPr>
          <p:cNvPr id="6" name="Text Placeholder 9">
            <a:extLst>
              <a:ext uri="{FF2B5EF4-FFF2-40B4-BE49-F238E27FC236}">
                <a16:creationId xmlns:a16="http://schemas.microsoft.com/office/drawing/2014/main" id="{9D14C425-F92C-7020-D285-5F9F9DA41C62}"/>
              </a:ext>
            </a:extLst>
          </p:cNvPr>
          <p:cNvSpPr>
            <a:spLocks noGrp="1"/>
          </p:cNvSpPr>
          <p:nvPr>
            <p:ph type="body" sz="quarter" idx="15"/>
          </p:nvPr>
        </p:nvSpPr>
        <p:spPr>
          <a:xfrm>
            <a:off x="819151" y="4229894"/>
            <a:ext cx="3095625" cy="569913"/>
          </a:xfrm>
          <a:prstGeom prst="rect">
            <a:avLst/>
          </a:prstGeom>
        </p:spPr>
        <p:txBody>
          <a:bodyPr numCol="1" anchor="ctr">
            <a:normAutofit/>
          </a:bodyPr>
          <a:lstStyle>
            <a:lvl1pPr>
              <a:defRPr sz="1600" b="1" spc="50" baseline="0">
                <a:solidFill>
                  <a:schemeClr val="accent6"/>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1DA7B367-F10E-CF4D-C56D-F72D7255A6F7}"/>
              </a:ext>
            </a:extLst>
          </p:cNvPr>
          <p:cNvSpPr>
            <a:spLocks noGrp="1"/>
          </p:cNvSpPr>
          <p:nvPr>
            <p:ph idx="16" hasCustomPrompt="1"/>
          </p:nvPr>
        </p:nvSpPr>
        <p:spPr>
          <a:xfrm>
            <a:off x="4519614" y="4806583"/>
            <a:ext cx="3095624" cy="1214011"/>
          </a:xfrm>
          <a:prstGeom prst="rect">
            <a:avLst/>
          </a:prstGeom>
        </p:spPr>
        <p:txBody>
          <a:bodyPr numCol="1">
            <a:noAutofit/>
          </a:bodyPr>
          <a:lstStyle>
            <a:lvl1pPr marL="285750" indent="-285750">
              <a:buFont typeface="Arial" panose="020B0604020202020204" pitchFamily="34" charset="0"/>
              <a:buChar char="•"/>
              <a:defRPr sz="1400">
                <a:solidFill>
                  <a:srgbClr val="3D5265"/>
                </a:solidFill>
              </a:defRPr>
            </a:lvl1pPr>
            <a:lvl2pPr>
              <a:defRPr sz="1400">
                <a:solidFill>
                  <a:srgbClr val="3D5265"/>
                </a:solidFill>
              </a:defRPr>
            </a:lvl2pPr>
            <a:lvl3pPr>
              <a:defRPr sz="1400">
                <a:solidFill>
                  <a:srgbClr val="3D5265"/>
                </a:solidFill>
              </a:defRPr>
            </a:lvl3pPr>
            <a:lvl4pPr>
              <a:defRPr sz="1400">
                <a:solidFill>
                  <a:srgbClr val="3D5265"/>
                </a:solidFill>
              </a:defRPr>
            </a:lvl4pPr>
            <a:lvl5pPr>
              <a:defRPr sz="1400">
                <a:solidFill>
                  <a:srgbClr val="3D5265"/>
                </a:solidFill>
              </a:defRPr>
            </a:lvl5pPr>
          </a:lstStyle>
          <a:p>
            <a:pPr lvl="0"/>
            <a:r>
              <a:rPr lang="en-US"/>
              <a:t>Click to edit master text styles</a:t>
            </a:r>
          </a:p>
        </p:txBody>
      </p:sp>
      <p:sp>
        <p:nvSpPr>
          <p:cNvPr id="8" name="Picture Placeholder 4">
            <a:extLst>
              <a:ext uri="{FF2B5EF4-FFF2-40B4-BE49-F238E27FC236}">
                <a16:creationId xmlns:a16="http://schemas.microsoft.com/office/drawing/2014/main" id="{4AE0A4E2-9019-623B-708C-CAA61031883A}"/>
              </a:ext>
            </a:extLst>
          </p:cNvPr>
          <p:cNvSpPr>
            <a:spLocks noGrp="1"/>
          </p:cNvSpPr>
          <p:nvPr>
            <p:ph type="pic" sz="quarter" idx="17"/>
          </p:nvPr>
        </p:nvSpPr>
        <p:spPr>
          <a:xfrm>
            <a:off x="4538663" y="2162969"/>
            <a:ext cx="3076575" cy="1962150"/>
          </a:xfrm>
          <a:prstGeom prst="rect">
            <a:avLst/>
          </a:prstGeom>
          <a:solidFill>
            <a:schemeClr val="accent3"/>
          </a:solidFill>
        </p:spPr>
        <p:txBody>
          <a:bodyPr numCol="1"/>
          <a:lstStyle/>
          <a:p>
            <a:r>
              <a:rPr lang="en-US"/>
              <a:t>Click icon to add picture</a:t>
            </a:r>
          </a:p>
        </p:txBody>
      </p:sp>
      <p:sp>
        <p:nvSpPr>
          <p:cNvPr id="9" name="Text Placeholder 9">
            <a:extLst>
              <a:ext uri="{FF2B5EF4-FFF2-40B4-BE49-F238E27FC236}">
                <a16:creationId xmlns:a16="http://schemas.microsoft.com/office/drawing/2014/main" id="{A0943EA9-C748-0363-644D-22881C2E341C}"/>
              </a:ext>
            </a:extLst>
          </p:cNvPr>
          <p:cNvSpPr>
            <a:spLocks noGrp="1"/>
          </p:cNvSpPr>
          <p:nvPr>
            <p:ph type="body" sz="quarter" idx="18"/>
          </p:nvPr>
        </p:nvSpPr>
        <p:spPr>
          <a:xfrm>
            <a:off x="4519614" y="4229894"/>
            <a:ext cx="3095625" cy="569913"/>
          </a:xfrm>
          <a:prstGeom prst="rect">
            <a:avLst/>
          </a:prstGeom>
        </p:spPr>
        <p:txBody>
          <a:bodyPr numCol="1" anchor="ctr">
            <a:normAutofit/>
          </a:bodyPr>
          <a:lstStyle>
            <a:lvl1pPr>
              <a:defRPr sz="1600" b="1" spc="50" baseline="0">
                <a:solidFill>
                  <a:schemeClr val="accent6"/>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46AB0BB7-2996-5400-C0C7-D06DCF7A4DCC}"/>
              </a:ext>
            </a:extLst>
          </p:cNvPr>
          <p:cNvSpPr>
            <a:spLocks noGrp="1"/>
          </p:cNvSpPr>
          <p:nvPr>
            <p:ph idx="19" hasCustomPrompt="1"/>
          </p:nvPr>
        </p:nvSpPr>
        <p:spPr>
          <a:xfrm>
            <a:off x="8220078" y="4806583"/>
            <a:ext cx="3095624" cy="1214011"/>
          </a:xfrm>
          <a:prstGeom prst="rect">
            <a:avLst/>
          </a:prstGeom>
        </p:spPr>
        <p:txBody>
          <a:bodyPr numCol="1">
            <a:noAutofit/>
          </a:bodyPr>
          <a:lstStyle>
            <a:lvl1pPr marL="285750" indent="-285750">
              <a:buFont typeface="Arial" panose="020B0604020202020204" pitchFamily="34" charset="0"/>
              <a:buChar char="•"/>
              <a:defRPr sz="1400">
                <a:solidFill>
                  <a:srgbClr val="3D5265"/>
                </a:solidFill>
              </a:defRPr>
            </a:lvl1pPr>
            <a:lvl2pPr>
              <a:defRPr sz="1400">
                <a:solidFill>
                  <a:srgbClr val="3D5265"/>
                </a:solidFill>
              </a:defRPr>
            </a:lvl2pPr>
            <a:lvl3pPr>
              <a:defRPr sz="1400">
                <a:solidFill>
                  <a:srgbClr val="3D5265"/>
                </a:solidFill>
              </a:defRPr>
            </a:lvl3pPr>
            <a:lvl4pPr>
              <a:defRPr sz="1400">
                <a:solidFill>
                  <a:srgbClr val="3D5265"/>
                </a:solidFill>
              </a:defRPr>
            </a:lvl4pPr>
            <a:lvl5pPr>
              <a:defRPr sz="1400">
                <a:solidFill>
                  <a:srgbClr val="3D5265"/>
                </a:solidFill>
              </a:defRPr>
            </a:lvl5pPr>
          </a:lstStyle>
          <a:p>
            <a:pPr lvl="0"/>
            <a:r>
              <a:rPr lang="en-US"/>
              <a:t>Click to edit master text styles</a:t>
            </a:r>
          </a:p>
        </p:txBody>
      </p:sp>
      <p:sp>
        <p:nvSpPr>
          <p:cNvPr id="11" name="Picture Placeholder 4">
            <a:extLst>
              <a:ext uri="{FF2B5EF4-FFF2-40B4-BE49-F238E27FC236}">
                <a16:creationId xmlns:a16="http://schemas.microsoft.com/office/drawing/2014/main" id="{A8A312BC-1032-71BD-AAA6-EEB5E6384266}"/>
              </a:ext>
            </a:extLst>
          </p:cNvPr>
          <p:cNvSpPr>
            <a:spLocks noGrp="1"/>
          </p:cNvSpPr>
          <p:nvPr>
            <p:ph type="pic" sz="quarter" idx="20"/>
          </p:nvPr>
        </p:nvSpPr>
        <p:spPr>
          <a:xfrm>
            <a:off x="8239127" y="2162969"/>
            <a:ext cx="3076575" cy="1962150"/>
          </a:xfrm>
          <a:prstGeom prst="rect">
            <a:avLst/>
          </a:prstGeom>
          <a:solidFill>
            <a:schemeClr val="accent3"/>
          </a:solidFill>
        </p:spPr>
        <p:txBody>
          <a:bodyPr numCol="1"/>
          <a:lstStyle/>
          <a:p>
            <a:r>
              <a:rPr lang="en-US"/>
              <a:t>Click icon to add picture</a:t>
            </a:r>
          </a:p>
        </p:txBody>
      </p:sp>
      <p:sp>
        <p:nvSpPr>
          <p:cNvPr id="12" name="Text Placeholder 9">
            <a:extLst>
              <a:ext uri="{FF2B5EF4-FFF2-40B4-BE49-F238E27FC236}">
                <a16:creationId xmlns:a16="http://schemas.microsoft.com/office/drawing/2014/main" id="{BF24C990-D15E-BB5A-99F5-E17DE7C062A0}"/>
              </a:ext>
            </a:extLst>
          </p:cNvPr>
          <p:cNvSpPr>
            <a:spLocks noGrp="1"/>
          </p:cNvSpPr>
          <p:nvPr>
            <p:ph type="body" sz="quarter" idx="21"/>
          </p:nvPr>
        </p:nvSpPr>
        <p:spPr>
          <a:xfrm>
            <a:off x="8220078" y="4229894"/>
            <a:ext cx="3095625" cy="569913"/>
          </a:xfrm>
          <a:prstGeom prst="rect">
            <a:avLst/>
          </a:prstGeom>
        </p:spPr>
        <p:txBody>
          <a:bodyPr numCol="1" anchor="ctr">
            <a:normAutofit/>
          </a:bodyPr>
          <a:lstStyle>
            <a:lvl1pPr>
              <a:defRPr sz="1600" b="1" spc="50" baseline="0">
                <a:solidFill>
                  <a:schemeClr val="accent6"/>
                </a:solidFill>
              </a:defRPr>
            </a:lvl1pPr>
          </a:lstStyle>
          <a:p>
            <a:pPr lvl="0"/>
            <a:r>
              <a:rPr lang="en-US"/>
              <a:t>Click to edit Master text styles</a:t>
            </a:r>
          </a:p>
        </p:txBody>
      </p:sp>
      <p:pic>
        <p:nvPicPr>
          <p:cNvPr id="13" name="Graphic 12">
            <a:extLst>
              <a:ext uri="{FF2B5EF4-FFF2-40B4-BE49-F238E27FC236}">
                <a16:creationId xmlns:a16="http://schemas.microsoft.com/office/drawing/2014/main" id="{CC3F0F3E-D213-4752-6591-3A4CFF7334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14" name="Picture 13" descr="A group of blue and white triangles with orange dots and lines&#10;&#10;Description automatically generated">
            <a:extLst>
              <a:ext uri="{FF2B5EF4-FFF2-40B4-BE49-F238E27FC236}">
                <a16:creationId xmlns:a16="http://schemas.microsoft.com/office/drawing/2014/main" id="{5AF0E28D-6A7C-E958-AEFF-C3BB7FC40E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6334040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56EA5288-0FB1-490D-8251-5E9AA1EC9CBF}"/>
              </a:ext>
            </a:extLst>
          </p:cNvPr>
          <p:cNvGraphicFramePr/>
          <p:nvPr userDrawn="1">
            <p:extLst>
              <p:ext uri="{D42A27DB-BD31-4B8C-83A1-F6EECF244321}">
                <p14:modId xmlns:p14="http://schemas.microsoft.com/office/powerpoint/2010/main" val="158070924"/>
              </p:ext>
            </p:extLst>
          </p:nvPr>
        </p:nvGraphicFramePr>
        <p:xfrm>
          <a:off x="659259" y="1557258"/>
          <a:ext cx="10668000" cy="2923256"/>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3E3C1507-1535-40C8-86D4-16D0EB251898}"/>
              </a:ext>
            </a:extLst>
          </p:cNvPr>
          <p:cNvSpPr txBox="1"/>
          <p:nvPr userDrawn="1"/>
        </p:nvSpPr>
        <p:spPr>
          <a:xfrm>
            <a:off x="1816441" y="4760762"/>
            <a:ext cx="809837"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01</a:t>
            </a:r>
          </a:p>
        </p:txBody>
      </p:sp>
      <p:sp>
        <p:nvSpPr>
          <p:cNvPr id="21" name="Subtitle 2">
            <a:extLst>
              <a:ext uri="{FF2B5EF4-FFF2-40B4-BE49-F238E27FC236}">
                <a16:creationId xmlns:a16="http://schemas.microsoft.com/office/drawing/2014/main" id="{AFC8D14F-3FFC-4BDE-BC61-623C52CC4A6C}"/>
              </a:ext>
            </a:extLst>
          </p:cNvPr>
          <p:cNvSpPr txBox="1">
            <a:spLocks/>
          </p:cNvSpPr>
          <p:nvPr userDrawn="1"/>
        </p:nvSpPr>
        <p:spPr>
          <a:xfrm>
            <a:off x="1324328"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22" name="TextBox 21">
            <a:extLst>
              <a:ext uri="{FF2B5EF4-FFF2-40B4-BE49-F238E27FC236}">
                <a16:creationId xmlns:a16="http://schemas.microsoft.com/office/drawing/2014/main" id="{2BF9F1F9-06A3-467A-8E8D-2232A72719CE}"/>
              </a:ext>
            </a:extLst>
          </p:cNvPr>
          <p:cNvSpPr txBox="1"/>
          <p:nvPr userDrawn="1"/>
        </p:nvSpPr>
        <p:spPr>
          <a:xfrm>
            <a:off x="3812013" y="4760762"/>
            <a:ext cx="846707"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02</a:t>
            </a:r>
          </a:p>
        </p:txBody>
      </p:sp>
      <p:sp>
        <p:nvSpPr>
          <p:cNvPr id="23" name="Subtitle 2">
            <a:extLst>
              <a:ext uri="{FF2B5EF4-FFF2-40B4-BE49-F238E27FC236}">
                <a16:creationId xmlns:a16="http://schemas.microsoft.com/office/drawing/2014/main" id="{6BF113EF-2515-4F75-81C4-3D4EB1498F2C}"/>
              </a:ext>
            </a:extLst>
          </p:cNvPr>
          <p:cNvSpPr txBox="1">
            <a:spLocks/>
          </p:cNvSpPr>
          <p:nvPr userDrawn="1"/>
        </p:nvSpPr>
        <p:spPr>
          <a:xfrm>
            <a:off x="3338335"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24" name="TextBox 23">
            <a:extLst>
              <a:ext uri="{FF2B5EF4-FFF2-40B4-BE49-F238E27FC236}">
                <a16:creationId xmlns:a16="http://schemas.microsoft.com/office/drawing/2014/main" id="{F3862A65-9E58-4213-93BE-64451D51C8D2}"/>
              </a:ext>
            </a:extLst>
          </p:cNvPr>
          <p:cNvSpPr txBox="1"/>
          <p:nvPr userDrawn="1"/>
        </p:nvSpPr>
        <p:spPr>
          <a:xfrm>
            <a:off x="5824416" y="4760762"/>
            <a:ext cx="849912"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03</a:t>
            </a:r>
          </a:p>
        </p:txBody>
      </p:sp>
      <p:sp>
        <p:nvSpPr>
          <p:cNvPr id="25" name="Subtitle 2">
            <a:extLst>
              <a:ext uri="{FF2B5EF4-FFF2-40B4-BE49-F238E27FC236}">
                <a16:creationId xmlns:a16="http://schemas.microsoft.com/office/drawing/2014/main" id="{3FAC1B30-7867-4107-BA0D-673073CEDBEB}"/>
              </a:ext>
            </a:extLst>
          </p:cNvPr>
          <p:cNvSpPr txBox="1">
            <a:spLocks/>
          </p:cNvSpPr>
          <p:nvPr userDrawn="1"/>
        </p:nvSpPr>
        <p:spPr>
          <a:xfrm>
            <a:off x="5352342"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26" name="TextBox 25">
            <a:extLst>
              <a:ext uri="{FF2B5EF4-FFF2-40B4-BE49-F238E27FC236}">
                <a16:creationId xmlns:a16="http://schemas.microsoft.com/office/drawing/2014/main" id="{46F45D1C-84BC-4B4D-AADA-D55EBE89F30C}"/>
              </a:ext>
            </a:extLst>
          </p:cNvPr>
          <p:cNvSpPr txBox="1"/>
          <p:nvPr userDrawn="1"/>
        </p:nvSpPr>
        <p:spPr>
          <a:xfrm>
            <a:off x="9850829" y="4760762"/>
            <a:ext cx="853118"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05</a:t>
            </a:r>
          </a:p>
        </p:txBody>
      </p:sp>
      <p:sp>
        <p:nvSpPr>
          <p:cNvPr id="27" name="Subtitle 2">
            <a:extLst>
              <a:ext uri="{FF2B5EF4-FFF2-40B4-BE49-F238E27FC236}">
                <a16:creationId xmlns:a16="http://schemas.microsoft.com/office/drawing/2014/main" id="{20894945-5F99-4975-B822-0C61FA9026A8}"/>
              </a:ext>
            </a:extLst>
          </p:cNvPr>
          <p:cNvSpPr txBox="1">
            <a:spLocks/>
          </p:cNvSpPr>
          <p:nvPr userDrawn="1"/>
        </p:nvSpPr>
        <p:spPr>
          <a:xfrm>
            <a:off x="9380356"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28" name="TextBox 27">
            <a:extLst>
              <a:ext uri="{FF2B5EF4-FFF2-40B4-BE49-F238E27FC236}">
                <a16:creationId xmlns:a16="http://schemas.microsoft.com/office/drawing/2014/main" id="{FEA77C13-538B-4127-ACFB-2F306EDEC5E3}"/>
              </a:ext>
            </a:extLst>
          </p:cNvPr>
          <p:cNvSpPr txBox="1"/>
          <p:nvPr userDrawn="1"/>
        </p:nvSpPr>
        <p:spPr>
          <a:xfrm>
            <a:off x="7834416" y="4760762"/>
            <a:ext cx="857927"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04</a:t>
            </a:r>
          </a:p>
        </p:txBody>
      </p:sp>
      <p:sp>
        <p:nvSpPr>
          <p:cNvPr id="29" name="Subtitle 2">
            <a:extLst>
              <a:ext uri="{FF2B5EF4-FFF2-40B4-BE49-F238E27FC236}">
                <a16:creationId xmlns:a16="http://schemas.microsoft.com/office/drawing/2014/main" id="{D339EB44-9093-4A11-88CF-E419BE8FD8B7}"/>
              </a:ext>
            </a:extLst>
          </p:cNvPr>
          <p:cNvSpPr txBox="1">
            <a:spLocks/>
          </p:cNvSpPr>
          <p:nvPr userDrawn="1"/>
        </p:nvSpPr>
        <p:spPr>
          <a:xfrm>
            <a:off x="7366349"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30" name="TextBox 29">
            <a:extLst>
              <a:ext uri="{FF2B5EF4-FFF2-40B4-BE49-F238E27FC236}">
                <a16:creationId xmlns:a16="http://schemas.microsoft.com/office/drawing/2014/main" id="{B3472D6D-C833-4E65-B128-05CE7E689F78}"/>
              </a:ext>
            </a:extLst>
          </p:cNvPr>
          <p:cNvSpPr txBox="1"/>
          <p:nvPr userDrawn="1"/>
        </p:nvSpPr>
        <p:spPr>
          <a:xfrm>
            <a:off x="4964549" y="1166072"/>
            <a:ext cx="2057423" cy="338554"/>
          </a:xfrm>
          <a:prstGeom prst="rect">
            <a:avLst/>
          </a:prstGeom>
          <a:noFill/>
        </p:spPr>
        <p:txBody>
          <a:bodyPr wrap="none" rtlCol="0" anchor="b" anchorCtr="0">
            <a:spAutoFit/>
          </a:bodyPr>
          <a:lstStyle/>
          <a:p>
            <a:pPr algn="ctr"/>
            <a:r>
              <a:rPr lang="en-US" sz="1600" b="1">
                <a:solidFill>
                  <a:schemeClr val="tx2"/>
                </a:solidFill>
                <a:latin typeface="+mn-lt"/>
                <a:ea typeface="League Spartan" charset="0"/>
                <a:cs typeface="Poppins SemiBold" pitchFamily="2" charset="77"/>
              </a:rPr>
              <a:t>CHART TITLE HERE</a:t>
            </a:r>
          </a:p>
        </p:txBody>
      </p:sp>
      <p:sp>
        <p:nvSpPr>
          <p:cNvPr id="33" name="Date Placeholder 3">
            <a:extLst>
              <a:ext uri="{FF2B5EF4-FFF2-40B4-BE49-F238E27FC236}">
                <a16:creationId xmlns:a16="http://schemas.microsoft.com/office/drawing/2014/main" id="{C6A80F85-1AF2-4FF9-A0C8-C4361809B888}"/>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34" name="Footer Placeholder 4">
            <a:extLst>
              <a:ext uri="{FF2B5EF4-FFF2-40B4-BE49-F238E27FC236}">
                <a16:creationId xmlns:a16="http://schemas.microsoft.com/office/drawing/2014/main" id="{1ABA8AA5-CFE5-4EB6-A214-5EA9A5FDEE45}"/>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35" name="Slide Number Placeholder 5">
            <a:extLst>
              <a:ext uri="{FF2B5EF4-FFF2-40B4-BE49-F238E27FC236}">
                <a16:creationId xmlns:a16="http://schemas.microsoft.com/office/drawing/2014/main" id="{6DF5BE7B-9B10-4CC0-A0E2-C6E81390993A}"/>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36" name="TextBox 55">
            <a:extLst>
              <a:ext uri="{FF2B5EF4-FFF2-40B4-BE49-F238E27FC236}">
                <a16:creationId xmlns:a16="http://schemas.microsoft.com/office/drawing/2014/main" id="{A8909966-A2A1-410D-8264-B8EC7A875554}"/>
              </a:ext>
            </a:extLst>
          </p:cNvPr>
          <p:cNvSpPr txBox="1"/>
          <p:nvPr userDrawn="1"/>
        </p:nvSpPr>
        <p:spPr>
          <a:xfrm>
            <a:off x="529469" y="417225"/>
            <a:ext cx="1827103"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BAR GRAPH TABLE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3266942413"/>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2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cxnSp>
        <p:nvCxnSpPr>
          <p:cNvPr id="11" name="Straight Connector 10">
            <a:extLst>
              <a:ext uri="{FF2B5EF4-FFF2-40B4-BE49-F238E27FC236}">
                <a16:creationId xmlns:a16="http://schemas.microsoft.com/office/drawing/2014/main" id="{1D9E4C57-60FF-40E1-B8F5-62BEF0BFF77F}"/>
              </a:ext>
            </a:extLst>
          </p:cNvPr>
          <p:cNvCxnSpPr>
            <a:cxnSpLocks/>
          </p:cNvCxnSpPr>
          <p:nvPr userDrawn="1"/>
        </p:nvCxnSpPr>
        <p:spPr>
          <a:xfrm>
            <a:off x="631069" y="1615440"/>
            <a:ext cx="10972800" cy="0"/>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4F089A-E284-463B-9F15-AEB66D1BAF9C}"/>
              </a:ext>
            </a:extLst>
          </p:cNvPr>
          <p:cNvCxnSpPr>
            <a:cxnSpLocks/>
          </p:cNvCxnSpPr>
          <p:nvPr userDrawn="1"/>
        </p:nvCxnSpPr>
        <p:spPr>
          <a:xfrm>
            <a:off x="631069" y="4663440"/>
            <a:ext cx="10972800" cy="0"/>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4D09BF-223B-4C7C-ACCB-BC1960D9E21F}"/>
              </a:ext>
            </a:extLst>
          </p:cNvPr>
          <p:cNvCxnSpPr>
            <a:cxnSpLocks/>
          </p:cNvCxnSpPr>
          <p:nvPr userDrawn="1"/>
        </p:nvCxnSpPr>
        <p:spPr>
          <a:xfrm>
            <a:off x="631069" y="6187440"/>
            <a:ext cx="10972800" cy="0"/>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FAEE5D-3797-40D4-8DBB-D6467959B9F9}"/>
              </a:ext>
            </a:extLst>
          </p:cNvPr>
          <p:cNvCxnSpPr>
            <a:cxnSpLocks/>
          </p:cNvCxnSpPr>
          <p:nvPr userDrawn="1"/>
        </p:nvCxnSpPr>
        <p:spPr>
          <a:xfrm>
            <a:off x="631069" y="3139440"/>
            <a:ext cx="10972800" cy="0"/>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C07D464-D638-4A11-8CC9-55026446845B}"/>
              </a:ext>
            </a:extLst>
          </p:cNvPr>
          <p:cNvSpPr/>
          <p:nvPr userDrawn="1"/>
        </p:nvSpPr>
        <p:spPr>
          <a:xfrm>
            <a:off x="529468" y="2085052"/>
            <a:ext cx="197104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2B4159"/>
                </a:solidFill>
              </a:rPr>
              <a:t>Enter Key Initiative headline here.</a:t>
            </a:r>
          </a:p>
        </p:txBody>
      </p:sp>
      <p:sp>
        <p:nvSpPr>
          <p:cNvPr id="16" name="Rectangle 15">
            <a:extLst>
              <a:ext uri="{FF2B5EF4-FFF2-40B4-BE49-F238E27FC236}">
                <a16:creationId xmlns:a16="http://schemas.microsoft.com/office/drawing/2014/main" id="{35C0C39A-CE28-4640-97C0-6742771FC73D}"/>
              </a:ext>
            </a:extLst>
          </p:cNvPr>
          <p:cNvSpPr/>
          <p:nvPr userDrawn="1"/>
        </p:nvSpPr>
        <p:spPr>
          <a:xfrm>
            <a:off x="529468" y="3609053"/>
            <a:ext cx="197104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2B4159"/>
                </a:solidFill>
              </a:rPr>
              <a:t>Enter Key Initiative headline here.</a:t>
            </a:r>
          </a:p>
        </p:txBody>
      </p:sp>
      <p:sp>
        <p:nvSpPr>
          <p:cNvPr id="17" name="Rectangle 16">
            <a:extLst>
              <a:ext uri="{FF2B5EF4-FFF2-40B4-BE49-F238E27FC236}">
                <a16:creationId xmlns:a16="http://schemas.microsoft.com/office/drawing/2014/main" id="{CD520D10-20DC-4794-8E6C-35E9956DBDB0}"/>
              </a:ext>
            </a:extLst>
          </p:cNvPr>
          <p:cNvSpPr/>
          <p:nvPr userDrawn="1"/>
        </p:nvSpPr>
        <p:spPr>
          <a:xfrm>
            <a:off x="529467" y="5133052"/>
            <a:ext cx="197104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2B4159"/>
                </a:solidFill>
              </a:rPr>
              <a:t>Enter Key Initiative headline here.</a:t>
            </a:r>
          </a:p>
        </p:txBody>
      </p:sp>
      <p:sp>
        <p:nvSpPr>
          <p:cNvPr id="18" name="TextBox 15">
            <a:extLst>
              <a:ext uri="{FF2B5EF4-FFF2-40B4-BE49-F238E27FC236}">
                <a16:creationId xmlns:a16="http://schemas.microsoft.com/office/drawing/2014/main" id="{3C207C61-390C-460A-B855-FBC411E4820C}"/>
              </a:ext>
            </a:extLst>
          </p:cNvPr>
          <p:cNvSpPr txBox="1"/>
          <p:nvPr userDrawn="1"/>
        </p:nvSpPr>
        <p:spPr>
          <a:xfrm>
            <a:off x="2680442" y="1650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 </a:t>
            </a:r>
          </a:p>
          <a:p>
            <a:r>
              <a:rPr lang="en-US" sz="800"/>
              <a:t>Expected Outcome: +$XX</a:t>
            </a:r>
          </a:p>
          <a:p>
            <a:r>
              <a:rPr lang="en-US" sz="800"/>
              <a:t>Cost: $XX</a:t>
            </a:r>
          </a:p>
        </p:txBody>
      </p:sp>
      <p:sp>
        <p:nvSpPr>
          <p:cNvPr id="19" name="TextBox 16">
            <a:extLst>
              <a:ext uri="{FF2B5EF4-FFF2-40B4-BE49-F238E27FC236}">
                <a16:creationId xmlns:a16="http://schemas.microsoft.com/office/drawing/2014/main" id="{9D04F69F-5798-432B-B58C-A5E9B3864165}"/>
              </a:ext>
            </a:extLst>
          </p:cNvPr>
          <p:cNvSpPr txBox="1"/>
          <p:nvPr userDrawn="1"/>
        </p:nvSpPr>
        <p:spPr>
          <a:xfrm>
            <a:off x="2680442" y="2146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0" name="TextBox 17">
            <a:extLst>
              <a:ext uri="{FF2B5EF4-FFF2-40B4-BE49-F238E27FC236}">
                <a16:creationId xmlns:a16="http://schemas.microsoft.com/office/drawing/2014/main" id="{13EF58CE-F5D6-4A98-AD38-DD21AD5AE991}"/>
              </a:ext>
            </a:extLst>
          </p:cNvPr>
          <p:cNvSpPr txBox="1"/>
          <p:nvPr userDrawn="1"/>
        </p:nvSpPr>
        <p:spPr>
          <a:xfrm>
            <a:off x="2680442" y="2643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1" name="TextBox 18">
            <a:extLst>
              <a:ext uri="{FF2B5EF4-FFF2-40B4-BE49-F238E27FC236}">
                <a16:creationId xmlns:a16="http://schemas.microsoft.com/office/drawing/2014/main" id="{832E5352-EDDD-412E-90B3-EB147158126C}"/>
              </a:ext>
            </a:extLst>
          </p:cNvPr>
          <p:cNvSpPr txBox="1"/>
          <p:nvPr userDrawn="1"/>
        </p:nvSpPr>
        <p:spPr>
          <a:xfrm>
            <a:off x="4984358" y="1650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2" name="TextBox 19">
            <a:extLst>
              <a:ext uri="{FF2B5EF4-FFF2-40B4-BE49-F238E27FC236}">
                <a16:creationId xmlns:a16="http://schemas.microsoft.com/office/drawing/2014/main" id="{7A228FEC-906F-45C0-A2BC-08FF8D11B049}"/>
              </a:ext>
            </a:extLst>
          </p:cNvPr>
          <p:cNvSpPr txBox="1"/>
          <p:nvPr userDrawn="1"/>
        </p:nvSpPr>
        <p:spPr>
          <a:xfrm>
            <a:off x="4984358" y="2146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3" name="TextBox 20">
            <a:extLst>
              <a:ext uri="{FF2B5EF4-FFF2-40B4-BE49-F238E27FC236}">
                <a16:creationId xmlns:a16="http://schemas.microsoft.com/office/drawing/2014/main" id="{68AB204B-D852-4280-B00A-14A3E9F4DFCA}"/>
              </a:ext>
            </a:extLst>
          </p:cNvPr>
          <p:cNvSpPr txBox="1"/>
          <p:nvPr userDrawn="1"/>
        </p:nvSpPr>
        <p:spPr>
          <a:xfrm>
            <a:off x="4984358" y="2643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4" name="TextBox 21">
            <a:extLst>
              <a:ext uri="{FF2B5EF4-FFF2-40B4-BE49-F238E27FC236}">
                <a16:creationId xmlns:a16="http://schemas.microsoft.com/office/drawing/2014/main" id="{1D5A7910-7618-4BDF-B450-199A90F82435}"/>
              </a:ext>
            </a:extLst>
          </p:cNvPr>
          <p:cNvSpPr txBox="1"/>
          <p:nvPr userDrawn="1"/>
        </p:nvSpPr>
        <p:spPr>
          <a:xfrm>
            <a:off x="7288274" y="1650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5" name="TextBox 22">
            <a:extLst>
              <a:ext uri="{FF2B5EF4-FFF2-40B4-BE49-F238E27FC236}">
                <a16:creationId xmlns:a16="http://schemas.microsoft.com/office/drawing/2014/main" id="{0FB7A295-07DD-4E68-9AC2-E0135A1BB81B}"/>
              </a:ext>
            </a:extLst>
          </p:cNvPr>
          <p:cNvSpPr txBox="1"/>
          <p:nvPr userDrawn="1"/>
        </p:nvSpPr>
        <p:spPr>
          <a:xfrm>
            <a:off x="7288274" y="2146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6" name="TextBox 23">
            <a:extLst>
              <a:ext uri="{FF2B5EF4-FFF2-40B4-BE49-F238E27FC236}">
                <a16:creationId xmlns:a16="http://schemas.microsoft.com/office/drawing/2014/main" id="{2B1A132B-3024-43DD-B436-E9A75056A700}"/>
              </a:ext>
            </a:extLst>
          </p:cNvPr>
          <p:cNvSpPr txBox="1"/>
          <p:nvPr userDrawn="1"/>
        </p:nvSpPr>
        <p:spPr>
          <a:xfrm>
            <a:off x="7288274" y="2643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7" name="TextBox 24">
            <a:extLst>
              <a:ext uri="{FF2B5EF4-FFF2-40B4-BE49-F238E27FC236}">
                <a16:creationId xmlns:a16="http://schemas.microsoft.com/office/drawing/2014/main" id="{91A598C8-5EDD-4993-B605-F1E2E27A4B9A}"/>
              </a:ext>
            </a:extLst>
          </p:cNvPr>
          <p:cNvSpPr txBox="1"/>
          <p:nvPr userDrawn="1"/>
        </p:nvSpPr>
        <p:spPr>
          <a:xfrm>
            <a:off x="9592189" y="1650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8" name="TextBox 25">
            <a:extLst>
              <a:ext uri="{FF2B5EF4-FFF2-40B4-BE49-F238E27FC236}">
                <a16:creationId xmlns:a16="http://schemas.microsoft.com/office/drawing/2014/main" id="{E778BEFF-BF27-42D8-8BE8-BCFF4FCC129E}"/>
              </a:ext>
            </a:extLst>
          </p:cNvPr>
          <p:cNvSpPr txBox="1"/>
          <p:nvPr userDrawn="1"/>
        </p:nvSpPr>
        <p:spPr>
          <a:xfrm>
            <a:off x="9592189" y="2146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9" name="TextBox 26">
            <a:extLst>
              <a:ext uri="{FF2B5EF4-FFF2-40B4-BE49-F238E27FC236}">
                <a16:creationId xmlns:a16="http://schemas.microsoft.com/office/drawing/2014/main" id="{D019F79B-63D0-4CFD-AD30-AC5335B98C15}"/>
              </a:ext>
            </a:extLst>
          </p:cNvPr>
          <p:cNvSpPr txBox="1"/>
          <p:nvPr userDrawn="1"/>
        </p:nvSpPr>
        <p:spPr>
          <a:xfrm>
            <a:off x="9592189" y="2643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0" name="TextBox 27">
            <a:extLst>
              <a:ext uri="{FF2B5EF4-FFF2-40B4-BE49-F238E27FC236}">
                <a16:creationId xmlns:a16="http://schemas.microsoft.com/office/drawing/2014/main" id="{F65292A0-E5B8-4E4F-95E4-B80500FC3345}"/>
              </a:ext>
            </a:extLst>
          </p:cNvPr>
          <p:cNvSpPr txBox="1"/>
          <p:nvPr userDrawn="1"/>
        </p:nvSpPr>
        <p:spPr>
          <a:xfrm>
            <a:off x="2680442" y="317419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 </a:t>
            </a:r>
          </a:p>
          <a:p>
            <a:r>
              <a:rPr lang="en-US" sz="800"/>
              <a:t>Expected Outcome: +$XX</a:t>
            </a:r>
          </a:p>
          <a:p>
            <a:r>
              <a:rPr lang="en-US" sz="800"/>
              <a:t>Cost: $XX</a:t>
            </a:r>
          </a:p>
        </p:txBody>
      </p:sp>
      <p:sp>
        <p:nvSpPr>
          <p:cNvPr id="31" name="TextBox 28">
            <a:extLst>
              <a:ext uri="{FF2B5EF4-FFF2-40B4-BE49-F238E27FC236}">
                <a16:creationId xmlns:a16="http://schemas.microsoft.com/office/drawing/2014/main" id="{2DF628A5-953B-4003-8738-63031E18B63C}"/>
              </a:ext>
            </a:extLst>
          </p:cNvPr>
          <p:cNvSpPr txBox="1"/>
          <p:nvPr userDrawn="1"/>
        </p:nvSpPr>
        <p:spPr>
          <a:xfrm>
            <a:off x="2680442" y="3670609"/>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2" name="TextBox 29">
            <a:extLst>
              <a:ext uri="{FF2B5EF4-FFF2-40B4-BE49-F238E27FC236}">
                <a16:creationId xmlns:a16="http://schemas.microsoft.com/office/drawing/2014/main" id="{D9A6DD59-9584-417C-B2EA-FAC009C3D441}"/>
              </a:ext>
            </a:extLst>
          </p:cNvPr>
          <p:cNvSpPr txBox="1"/>
          <p:nvPr userDrawn="1"/>
        </p:nvSpPr>
        <p:spPr>
          <a:xfrm>
            <a:off x="2680442" y="4167025"/>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3" name="TextBox 30">
            <a:extLst>
              <a:ext uri="{FF2B5EF4-FFF2-40B4-BE49-F238E27FC236}">
                <a16:creationId xmlns:a16="http://schemas.microsoft.com/office/drawing/2014/main" id="{C4DCD2E8-2A2D-40B0-A68E-D1386C666FD7}"/>
              </a:ext>
            </a:extLst>
          </p:cNvPr>
          <p:cNvSpPr txBox="1"/>
          <p:nvPr userDrawn="1"/>
        </p:nvSpPr>
        <p:spPr>
          <a:xfrm>
            <a:off x="4984358" y="317419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4" name="TextBox 31">
            <a:extLst>
              <a:ext uri="{FF2B5EF4-FFF2-40B4-BE49-F238E27FC236}">
                <a16:creationId xmlns:a16="http://schemas.microsoft.com/office/drawing/2014/main" id="{4629DCCB-F350-4F59-B960-BCC2E68E47C9}"/>
              </a:ext>
            </a:extLst>
          </p:cNvPr>
          <p:cNvSpPr txBox="1"/>
          <p:nvPr userDrawn="1"/>
        </p:nvSpPr>
        <p:spPr>
          <a:xfrm>
            <a:off x="4984358" y="3670609"/>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5" name="TextBox 32">
            <a:extLst>
              <a:ext uri="{FF2B5EF4-FFF2-40B4-BE49-F238E27FC236}">
                <a16:creationId xmlns:a16="http://schemas.microsoft.com/office/drawing/2014/main" id="{C93971D0-620E-48EE-BEE6-2E11A7AF188F}"/>
              </a:ext>
            </a:extLst>
          </p:cNvPr>
          <p:cNvSpPr txBox="1"/>
          <p:nvPr userDrawn="1"/>
        </p:nvSpPr>
        <p:spPr>
          <a:xfrm>
            <a:off x="4984358" y="4167025"/>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6" name="TextBox 33">
            <a:extLst>
              <a:ext uri="{FF2B5EF4-FFF2-40B4-BE49-F238E27FC236}">
                <a16:creationId xmlns:a16="http://schemas.microsoft.com/office/drawing/2014/main" id="{7569D840-6041-4868-BEB0-276027E5391A}"/>
              </a:ext>
            </a:extLst>
          </p:cNvPr>
          <p:cNvSpPr txBox="1"/>
          <p:nvPr userDrawn="1"/>
        </p:nvSpPr>
        <p:spPr>
          <a:xfrm>
            <a:off x="7288274" y="317419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7" name="TextBox 34">
            <a:extLst>
              <a:ext uri="{FF2B5EF4-FFF2-40B4-BE49-F238E27FC236}">
                <a16:creationId xmlns:a16="http://schemas.microsoft.com/office/drawing/2014/main" id="{F586B81B-B5BD-4C49-ADFB-B9BB51D5C57C}"/>
              </a:ext>
            </a:extLst>
          </p:cNvPr>
          <p:cNvSpPr txBox="1"/>
          <p:nvPr userDrawn="1"/>
        </p:nvSpPr>
        <p:spPr>
          <a:xfrm>
            <a:off x="7288274" y="3670609"/>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8" name="TextBox 35">
            <a:extLst>
              <a:ext uri="{FF2B5EF4-FFF2-40B4-BE49-F238E27FC236}">
                <a16:creationId xmlns:a16="http://schemas.microsoft.com/office/drawing/2014/main" id="{307B1722-7A04-457D-8C83-C1B2C6B4B683}"/>
              </a:ext>
            </a:extLst>
          </p:cNvPr>
          <p:cNvSpPr txBox="1"/>
          <p:nvPr userDrawn="1"/>
        </p:nvSpPr>
        <p:spPr>
          <a:xfrm>
            <a:off x="7288274" y="4167025"/>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9" name="TextBox 36">
            <a:extLst>
              <a:ext uri="{FF2B5EF4-FFF2-40B4-BE49-F238E27FC236}">
                <a16:creationId xmlns:a16="http://schemas.microsoft.com/office/drawing/2014/main" id="{9F6B1EE0-7978-4E06-86C7-520DFE526109}"/>
              </a:ext>
            </a:extLst>
          </p:cNvPr>
          <p:cNvSpPr txBox="1"/>
          <p:nvPr userDrawn="1"/>
        </p:nvSpPr>
        <p:spPr>
          <a:xfrm>
            <a:off x="9592189" y="317419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0" name="TextBox 37">
            <a:extLst>
              <a:ext uri="{FF2B5EF4-FFF2-40B4-BE49-F238E27FC236}">
                <a16:creationId xmlns:a16="http://schemas.microsoft.com/office/drawing/2014/main" id="{B01F4937-354C-4614-AEAB-DA91C6A9AE93}"/>
              </a:ext>
            </a:extLst>
          </p:cNvPr>
          <p:cNvSpPr txBox="1"/>
          <p:nvPr userDrawn="1"/>
        </p:nvSpPr>
        <p:spPr>
          <a:xfrm>
            <a:off x="9592189" y="3670609"/>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1" name="TextBox 38">
            <a:extLst>
              <a:ext uri="{FF2B5EF4-FFF2-40B4-BE49-F238E27FC236}">
                <a16:creationId xmlns:a16="http://schemas.microsoft.com/office/drawing/2014/main" id="{2E20CAD6-E86C-498F-AB61-85FBCB15F746}"/>
              </a:ext>
            </a:extLst>
          </p:cNvPr>
          <p:cNvSpPr txBox="1"/>
          <p:nvPr userDrawn="1"/>
        </p:nvSpPr>
        <p:spPr>
          <a:xfrm>
            <a:off x="9592189" y="4167025"/>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2" name="TextBox 39">
            <a:extLst>
              <a:ext uri="{FF2B5EF4-FFF2-40B4-BE49-F238E27FC236}">
                <a16:creationId xmlns:a16="http://schemas.microsoft.com/office/drawing/2014/main" id="{3AF55313-DE6A-4709-AD66-9364A7D594DB}"/>
              </a:ext>
            </a:extLst>
          </p:cNvPr>
          <p:cNvSpPr txBox="1"/>
          <p:nvPr userDrawn="1"/>
        </p:nvSpPr>
        <p:spPr>
          <a:xfrm>
            <a:off x="2680442" y="4698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 </a:t>
            </a:r>
          </a:p>
          <a:p>
            <a:r>
              <a:rPr lang="en-US" sz="800"/>
              <a:t>Expected Outcome: +$XX</a:t>
            </a:r>
          </a:p>
          <a:p>
            <a:r>
              <a:rPr lang="en-US" sz="800"/>
              <a:t>Cost: $XX</a:t>
            </a:r>
          </a:p>
        </p:txBody>
      </p:sp>
      <p:sp>
        <p:nvSpPr>
          <p:cNvPr id="43" name="TextBox 40">
            <a:extLst>
              <a:ext uri="{FF2B5EF4-FFF2-40B4-BE49-F238E27FC236}">
                <a16:creationId xmlns:a16="http://schemas.microsoft.com/office/drawing/2014/main" id="{60D8551B-D8CF-4E8C-8169-B69A33E1A3B5}"/>
              </a:ext>
            </a:extLst>
          </p:cNvPr>
          <p:cNvSpPr txBox="1"/>
          <p:nvPr userDrawn="1"/>
        </p:nvSpPr>
        <p:spPr>
          <a:xfrm>
            <a:off x="2680442" y="5194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4" name="TextBox 41">
            <a:extLst>
              <a:ext uri="{FF2B5EF4-FFF2-40B4-BE49-F238E27FC236}">
                <a16:creationId xmlns:a16="http://schemas.microsoft.com/office/drawing/2014/main" id="{8AC11269-9588-4288-A804-1D81CF8BE518}"/>
              </a:ext>
            </a:extLst>
          </p:cNvPr>
          <p:cNvSpPr txBox="1"/>
          <p:nvPr userDrawn="1"/>
        </p:nvSpPr>
        <p:spPr>
          <a:xfrm>
            <a:off x="2680442" y="5691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5" name="TextBox 42">
            <a:extLst>
              <a:ext uri="{FF2B5EF4-FFF2-40B4-BE49-F238E27FC236}">
                <a16:creationId xmlns:a16="http://schemas.microsoft.com/office/drawing/2014/main" id="{46564675-023A-4F62-B566-ED79B3B8E027}"/>
              </a:ext>
            </a:extLst>
          </p:cNvPr>
          <p:cNvSpPr txBox="1"/>
          <p:nvPr userDrawn="1"/>
        </p:nvSpPr>
        <p:spPr>
          <a:xfrm>
            <a:off x="4984358" y="4698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6" name="TextBox 43">
            <a:extLst>
              <a:ext uri="{FF2B5EF4-FFF2-40B4-BE49-F238E27FC236}">
                <a16:creationId xmlns:a16="http://schemas.microsoft.com/office/drawing/2014/main" id="{092EEBFB-D8F8-4AD8-8514-BD7B85C01DBF}"/>
              </a:ext>
            </a:extLst>
          </p:cNvPr>
          <p:cNvSpPr txBox="1"/>
          <p:nvPr userDrawn="1"/>
        </p:nvSpPr>
        <p:spPr>
          <a:xfrm>
            <a:off x="4984358" y="5194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7" name="TextBox 44">
            <a:extLst>
              <a:ext uri="{FF2B5EF4-FFF2-40B4-BE49-F238E27FC236}">
                <a16:creationId xmlns:a16="http://schemas.microsoft.com/office/drawing/2014/main" id="{558B9821-9A24-43CB-952F-A05F86681191}"/>
              </a:ext>
            </a:extLst>
          </p:cNvPr>
          <p:cNvSpPr txBox="1"/>
          <p:nvPr userDrawn="1"/>
        </p:nvSpPr>
        <p:spPr>
          <a:xfrm>
            <a:off x="4984358" y="5691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8" name="TextBox 45">
            <a:extLst>
              <a:ext uri="{FF2B5EF4-FFF2-40B4-BE49-F238E27FC236}">
                <a16:creationId xmlns:a16="http://schemas.microsoft.com/office/drawing/2014/main" id="{0C411776-DF3B-4D75-8800-4AF643DF0A0A}"/>
              </a:ext>
            </a:extLst>
          </p:cNvPr>
          <p:cNvSpPr txBox="1"/>
          <p:nvPr userDrawn="1"/>
        </p:nvSpPr>
        <p:spPr>
          <a:xfrm>
            <a:off x="7288274" y="4698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9" name="TextBox 46">
            <a:extLst>
              <a:ext uri="{FF2B5EF4-FFF2-40B4-BE49-F238E27FC236}">
                <a16:creationId xmlns:a16="http://schemas.microsoft.com/office/drawing/2014/main" id="{F0F8AD37-95C4-4EB6-994B-7D7D7F6F381F}"/>
              </a:ext>
            </a:extLst>
          </p:cNvPr>
          <p:cNvSpPr txBox="1"/>
          <p:nvPr userDrawn="1"/>
        </p:nvSpPr>
        <p:spPr>
          <a:xfrm>
            <a:off x="7288274" y="5194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0" name="TextBox 47">
            <a:extLst>
              <a:ext uri="{FF2B5EF4-FFF2-40B4-BE49-F238E27FC236}">
                <a16:creationId xmlns:a16="http://schemas.microsoft.com/office/drawing/2014/main" id="{4F95F310-04C6-46F4-8205-DFC2E3A14B40}"/>
              </a:ext>
            </a:extLst>
          </p:cNvPr>
          <p:cNvSpPr txBox="1"/>
          <p:nvPr userDrawn="1"/>
        </p:nvSpPr>
        <p:spPr>
          <a:xfrm>
            <a:off x="7288274" y="5691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1" name="TextBox 48">
            <a:extLst>
              <a:ext uri="{FF2B5EF4-FFF2-40B4-BE49-F238E27FC236}">
                <a16:creationId xmlns:a16="http://schemas.microsoft.com/office/drawing/2014/main" id="{A19A594C-BCCC-4C6B-ACC9-2954D90EB441}"/>
              </a:ext>
            </a:extLst>
          </p:cNvPr>
          <p:cNvSpPr txBox="1"/>
          <p:nvPr userDrawn="1"/>
        </p:nvSpPr>
        <p:spPr>
          <a:xfrm>
            <a:off x="9592189" y="4698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2" name="TextBox 49">
            <a:extLst>
              <a:ext uri="{FF2B5EF4-FFF2-40B4-BE49-F238E27FC236}">
                <a16:creationId xmlns:a16="http://schemas.microsoft.com/office/drawing/2014/main" id="{9D736566-5150-46A8-A11C-950E032F2B67}"/>
              </a:ext>
            </a:extLst>
          </p:cNvPr>
          <p:cNvSpPr txBox="1"/>
          <p:nvPr userDrawn="1"/>
        </p:nvSpPr>
        <p:spPr>
          <a:xfrm>
            <a:off x="9592189" y="5194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3" name="TextBox 50">
            <a:extLst>
              <a:ext uri="{FF2B5EF4-FFF2-40B4-BE49-F238E27FC236}">
                <a16:creationId xmlns:a16="http://schemas.microsoft.com/office/drawing/2014/main" id="{1F5A36B3-1F5A-4D5A-81FE-236503D0444E}"/>
              </a:ext>
            </a:extLst>
          </p:cNvPr>
          <p:cNvSpPr txBox="1"/>
          <p:nvPr userDrawn="1"/>
        </p:nvSpPr>
        <p:spPr>
          <a:xfrm>
            <a:off x="9592189" y="5691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4" name="TextBox 51">
            <a:extLst>
              <a:ext uri="{FF2B5EF4-FFF2-40B4-BE49-F238E27FC236}">
                <a16:creationId xmlns:a16="http://schemas.microsoft.com/office/drawing/2014/main" id="{77F84979-EB43-44BF-B5BA-98ED999A23BF}"/>
              </a:ext>
            </a:extLst>
          </p:cNvPr>
          <p:cNvSpPr txBox="1"/>
          <p:nvPr userDrawn="1"/>
        </p:nvSpPr>
        <p:spPr>
          <a:xfrm>
            <a:off x="2680442" y="1310152"/>
            <a:ext cx="45397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6"/>
                </a:solidFill>
              </a:rPr>
              <a:t>Q1</a:t>
            </a:r>
          </a:p>
        </p:txBody>
      </p:sp>
      <p:sp>
        <p:nvSpPr>
          <p:cNvPr id="55" name="TextBox 52">
            <a:extLst>
              <a:ext uri="{FF2B5EF4-FFF2-40B4-BE49-F238E27FC236}">
                <a16:creationId xmlns:a16="http://schemas.microsoft.com/office/drawing/2014/main" id="{AC6DEA93-D737-4180-8259-7756F94CAD33}"/>
              </a:ext>
            </a:extLst>
          </p:cNvPr>
          <p:cNvSpPr txBox="1"/>
          <p:nvPr userDrawn="1"/>
        </p:nvSpPr>
        <p:spPr>
          <a:xfrm>
            <a:off x="4984358" y="1310152"/>
            <a:ext cx="45397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6"/>
                </a:solidFill>
              </a:rPr>
              <a:t>Q2</a:t>
            </a:r>
          </a:p>
        </p:txBody>
      </p:sp>
      <p:sp>
        <p:nvSpPr>
          <p:cNvPr id="56" name="TextBox 53">
            <a:extLst>
              <a:ext uri="{FF2B5EF4-FFF2-40B4-BE49-F238E27FC236}">
                <a16:creationId xmlns:a16="http://schemas.microsoft.com/office/drawing/2014/main" id="{98B74987-902E-4151-B5EF-03680E700E8F}"/>
              </a:ext>
            </a:extLst>
          </p:cNvPr>
          <p:cNvSpPr txBox="1"/>
          <p:nvPr userDrawn="1"/>
        </p:nvSpPr>
        <p:spPr>
          <a:xfrm>
            <a:off x="7288274" y="1307662"/>
            <a:ext cx="45397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6"/>
                </a:solidFill>
              </a:rPr>
              <a:t>Q3</a:t>
            </a:r>
          </a:p>
        </p:txBody>
      </p:sp>
      <p:sp>
        <p:nvSpPr>
          <p:cNvPr id="57" name="TextBox 54">
            <a:extLst>
              <a:ext uri="{FF2B5EF4-FFF2-40B4-BE49-F238E27FC236}">
                <a16:creationId xmlns:a16="http://schemas.microsoft.com/office/drawing/2014/main" id="{9208F275-260A-4E46-A2B0-C5F9420E7843}"/>
              </a:ext>
            </a:extLst>
          </p:cNvPr>
          <p:cNvSpPr txBox="1"/>
          <p:nvPr userDrawn="1"/>
        </p:nvSpPr>
        <p:spPr>
          <a:xfrm>
            <a:off x="9592189" y="1307661"/>
            <a:ext cx="45397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6"/>
                </a:solidFill>
              </a:rPr>
              <a:t>Q4</a:t>
            </a:r>
          </a:p>
        </p:txBody>
      </p:sp>
      <p:sp>
        <p:nvSpPr>
          <p:cNvPr id="58" name="TextBox 55">
            <a:extLst>
              <a:ext uri="{FF2B5EF4-FFF2-40B4-BE49-F238E27FC236}">
                <a16:creationId xmlns:a16="http://schemas.microsoft.com/office/drawing/2014/main" id="{1CAD8E97-20AD-4A4A-9E8E-E2D8F7B85824}"/>
              </a:ext>
            </a:extLst>
          </p:cNvPr>
          <p:cNvSpPr txBox="1"/>
          <p:nvPr userDrawn="1"/>
        </p:nvSpPr>
        <p:spPr>
          <a:xfrm>
            <a:off x="529469" y="417225"/>
            <a:ext cx="2292102"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ENTER PRODUCT NAME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FY 2021 ROADMAP</a:t>
            </a:r>
          </a:p>
        </p:txBody>
      </p:sp>
    </p:spTree>
    <p:extLst>
      <p:ext uri="{BB962C8B-B14F-4D97-AF65-F5344CB8AC3E}">
        <p14:creationId xmlns:p14="http://schemas.microsoft.com/office/powerpoint/2010/main" val="34414211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3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9" name="TextBox 58">
            <a:extLst>
              <a:ext uri="{FF2B5EF4-FFF2-40B4-BE49-F238E27FC236}">
                <a16:creationId xmlns:a16="http://schemas.microsoft.com/office/drawing/2014/main" id="{FAB9AD97-69B6-4067-A246-40C6DF4C537B}"/>
              </a:ext>
            </a:extLst>
          </p:cNvPr>
          <p:cNvSpPr txBox="1"/>
          <p:nvPr userDrawn="1"/>
        </p:nvSpPr>
        <p:spPr>
          <a:xfrm>
            <a:off x="518159" y="417225"/>
            <a:ext cx="2292102" cy="492443"/>
          </a:xfrm>
          <a:prstGeom prst="rect">
            <a:avLst/>
          </a:prstGeom>
          <a:noFill/>
        </p:spPr>
        <p:txBody>
          <a:bodyPr wrap="none" lIns="91440" tIns="45720" rIns="91440" bIns="45720" rtlCol="0" anchor="t">
            <a:spAutoFit/>
          </a:bodyPr>
          <a:lstStyle/>
          <a:p>
            <a:r>
              <a:rPr lang="en-US" sz="1400" b="1">
                <a:solidFill>
                  <a:schemeClr val="tx2"/>
                </a:solidFill>
                <a:latin typeface="Avenir Next LT Pro" panose="020B0504020202020204" pitchFamily="34" charset="0"/>
                <a:cs typeface="Arial"/>
              </a:rPr>
              <a:t>ENTER PRODUCT NAME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BUG/DEFECT REVIEW</a:t>
            </a:r>
          </a:p>
        </p:txBody>
      </p:sp>
      <p:graphicFrame>
        <p:nvGraphicFramePr>
          <p:cNvPr id="62" name="Table 3">
            <a:extLst>
              <a:ext uri="{FF2B5EF4-FFF2-40B4-BE49-F238E27FC236}">
                <a16:creationId xmlns:a16="http://schemas.microsoft.com/office/drawing/2014/main" id="{3A11C8B3-C384-4BCF-A441-6417B65C8B15}"/>
              </a:ext>
            </a:extLst>
          </p:cNvPr>
          <p:cNvGraphicFramePr>
            <a:graphicFrameLocks noGrp="1"/>
          </p:cNvGraphicFramePr>
          <p:nvPr userDrawn="1">
            <p:extLst>
              <p:ext uri="{D42A27DB-BD31-4B8C-83A1-F6EECF244321}">
                <p14:modId xmlns:p14="http://schemas.microsoft.com/office/powerpoint/2010/main" val="3906631824"/>
              </p:ext>
            </p:extLst>
          </p:nvPr>
        </p:nvGraphicFramePr>
        <p:xfrm>
          <a:off x="599440" y="1268306"/>
          <a:ext cx="11051787" cy="4846320"/>
        </p:xfrm>
        <a:graphic>
          <a:graphicData uri="http://schemas.openxmlformats.org/drawingml/2006/table">
            <a:tbl>
              <a:tblPr firstRow="1" bandRow="1">
                <a:tableStyleId>{073A0DAA-6AF3-43AB-8588-CEC1D06C72B9}</a:tableStyleId>
              </a:tblPr>
              <a:tblGrid>
                <a:gridCol w="712408">
                  <a:extLst>
                    <a:ext uri="{9D8B030D-6E8A-4147-A177-3AD203B41FA5}">
                      <a16:colId xmlns:a16="http://schemas.microsoft.com/office/drawing/2014/main" val="2094133024"/>
                    </a:ext>
                  </a:extLst>
                </a:gridCol>
                <a:gridCol w="1583752">
                  <a:extLst>
                    <a:ext uri="{9D8B030D-6E8A-4147-A177-3AD203B41FA5}">
                      <a16:colId xmlns:a16="http://schemas.microsoft.com/office/drawing/2014/main" val="2499400961"/>
                    </a:ext>
                  </a:extLst>
                </a:gridCol>
                <a:gridCol w="3025140">
                  <a:extLst>
                    <a:ext uri="{9D8B030D-6E8A-4147-A177-3AD203B41FA5}">
                      <a16:colId xmlns:a16="http://schemas.microsoft.com/office/drawing/2014/main" val="446989774"/>
                    </a:ext>
                  </a:extLst>
                </a:gridCol>
                <a:gridCol w="853440">
                  <a:extLst>
                    <a:ext uri="{9D8B030D-6E8A-4147-A177-3AD203B41FA5}">
                      <a16:colId xmlns:a16="http://schemas.microsoft.com/office/drawing/2014/main" val="2486629720"/>
                    </a:ext>
                  </a:extLst>
                </a:gridCol>
                <a:gridCol w="594360">
                  <a:extLst>
                    <a:ext uri="{9D8B030D-6E8A-4147-A177-3AD203B41FA5}">
                      <a16:colId xmlns:a16="http://schemas.microsoft.com/office/drawing/2014/main" val="137102269"/>
                    </a:ext>
                  </a:extLst>
                </a:gridCol>
                <a:gridCol w="2889538">
                  <a:extLst>
                    <a:ext uri="{9D8B030D-6E8A-4147-A177-3AD203B41FA5}">
                      <a16:colId xmlns:a16="http://schemas.microsoft.com/office/drawing/2014/main" val="1476927092"/>
                    </a:ext>
                  </a:extLst>
                </a:gridCol>
                <a:gridCol w="1393149">
                  <a:extLst>
                    <a:ext uri="{9D8B030D-6E8A-4147-A177-3AD203B41FA5}">
                      <a16:colId xmlns:a16="http://schemas.microsoft.com/office/drawing/2014/main" val="1133696766"/>
                    </a:ext>
                  </a:extLst>
                </a:gridCol>
              </a:tblGrid>
              <a:tr h="370840">
                <a:tc>
                  <a:txBody>
                    <a:bodyPr/>
                    <a:lstStyle/>
                    <a:p>
                      <a:r>
                        <a:rPr lang="en-US" sz="1000"/>
                        <a:t>Priority</a:t>
                      </a:r>
                    </a:p>
                  </a:txBody>
                  <a:tcPr anchor="ctr"/>
                </a:tc>
                <a:tc>
                  <a:txBody>
                    <a:bodyPr/>
                    <a:lstStyle/>
                    <a:p>
                      <a:r>
                        <a:rPr lang="en-US" sz="1000"/>
                        <a:t>Name</a:t>
                      </a:r>
                    </a:p>
                  </a:txBody>
                  <a:tcPr anchor="ctr"/>
                </a:tc>
                <a:tc>
                  <a:txBody>
                    <a:bodyPr/>
                    <a:lstStyle/>
                    <a:p>
                      <a:r>
                        <a:rPr lang="en-US" sz="1000"/>
                        <a:t>Description</a:t>
                      </a:r>
                    </a:p>
                  </a:txBody>
                  <a:tcPr anchor="ctr"/>
                </a:tc>
                <a:tc>
                  <a:txBody>
                    <a:bodyPr/>
                    <a:lstStyle/>
                    <a:p>
                      <a:r>
                        <a:rPr lang="en-US" sz="1000"/>
                        <a:t>Date Reported</a:t>
                      </a:r>
                    </a:p>
                  </a:txBody>
                  <a:tcPr anchor="ctr"/>
                </a:tc>
                <a:tc>
                  <a:txBody>
                    <a:bodyPr/>
                    <a:lstStyle/>
                    <a:p>
                      <a:r>
                        <a:rPr lang="en-US" sz="1000"/>
                        <a:t>Fix ETA</a:t>
                      </a:r>
                    </a:p>
                  </a:txBody>
                  <a:tcPr anchor="ctr"/>
                </a:tc>
                <a:tc>
                  <a:txBody>
                    <a:bodyPr/>
                    <a:lstStyle/>
                    <a:p>
                      <a:r>
                        <a:rPr lang="en-US" sz="1000"/>
                        <a:t>Comments</a:t>
                      </a:r>
                    </a:p>
                  </a:txBody>
                  <a:tcPr anchor="ctr"/>
                </a:tc>
                <a:tc>
                  <a:txBody>
                    <a:bodyPr/>
                    <a:lstStyle/>
                    <a:p>
                      <a:r>
                        <a:rPr lang="en-US" sz="1000"/>
                        <a:t>Link To More Info</a:t>
                      </a:r>
                    </a:p>
                  </a:txBody>
                  <a:tcPr anchor="ctr"/>
                </a:tc>
                <a:extLst>
                  <a:ext uri="{0D108BD9-81ED-4DB2-BD59-A6C34878D82A}">
                    <a16:rowId xmlns:a16="http://schemas.microsoft.com/office/drawing/2014/main" val="3151440143"/>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1654832830"/>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2391697286"/>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164884443"/>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449159250"/>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298108651"/>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632892065"/>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1742087734"/>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573931778"/>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472305565"/>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12131057"/>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505097834"/>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1227751225"/>
                  </a:ext>
                </a:extLst>
              </a:tr>
            </a:tbl>
          </a:graphicData>
        </a:graphic>
      </p:graphicFrame>
    </p:spTree>
    <p:extLst>
      <p:ext uri="{BB962C8B-B14F-4D97-AF65-F5344CB8AC3E}">
        <p14:creationId xmlns:p14="http://schemas.microsoft.com/office/powerpoint/2010/main" val="5568326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5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cxnSp>
        <p:nvCxnSpPr>
          <p:cNvPr id="28" name="Straight Connector 27">
            <a:extLst>
              <a:ext uri="{FF2B5EF4-FFF2-40B4-BE49-F238E27FC236}">
                <a16:creationId xmlns:a16="http://schemas.microsoft.com/office/drawing/2014/main" id="{AA341A70-C672-4E5A-B879-A72FE074E56F}"/>
              </a:ext>
            </a:extLst>
          </p:cNvPr>
          <p:cNvCxnSpPr>
            <a:cxnSpLocks/>
          </p:cNvCxnSpPr>
          <p:nvPr userDrawn="1"/>
        </p:nvCxnSpPr>
        <p:spPr>
          <a:xfrm>
            <a:off x="9333043" y="1765922"/>
            <a:ext cx="0" cy="4023360"/>
          </a:xfrm>
          <a:prstGeom prst="line">
            <a:avLst/>
          </a:prstGeom>
          <a:ln w="19050">
            <a:solidFill>
              <a:srgbClr val="87CCD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A62268-5DFA-479C-8A7A-FC0A000D505E}"/>
              </a:ext>
            </a:extLst>
          </p:cNvPr>
          <p:cNvCxnSpPr>
            <a:cxnSpLocks/>
          </p:cNvCxnSpPr>
          <p:nvPr userDrawn="1"/>
        </p:nvCxnSpPr>
        <p:spPr>
          <a:xfrm>
            <a:off x="1703580" y="1765922"/>
            <a:ext cx="0" cy="4023360"/>
          </a:xfrm>
          <a:prstGeom prst="line">
            <a:avLst/>
          </a:prstGeom>
          <a:ln w="19050">
            <a:solidFill>
              <a:srgbClr val="87CCD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562C18-DDA9-4D11-A8DE-B4D56567B1A1}"/>
              </a:ext>
            </a:extLst>
          </p:cNvPr>
          <p:cNvCxnSpPr>
            <a:cxnSpLocks/>
          </p:cNvCxnSpPr>
          <p:nvPr userDrawn="1"/>
        </p:nvCxnSpPr>
        <p:spPr>
          <a:xfrm>
            <a:off x="5423184" y="1765922"/>
            <a:ext cx="0" cy="4023360"/>
          </a:xfrm>
          <a:prstGeom prst="line">
            <a:avLst/>
          </a:prstGeom>
          <a:ln w="19050">
            <a:solidFill>
              <a:srgbClr val="87CCDD"/>
            </a:solidFill>
          </a:ln>
        </p:spPr>
        <p:style>
          <a:lnRef idx="1">
            <a:schemeClr val="accent1"/>
          </a:lnRef>
          <a:fillRef idx="0">
            <a:schemeClr val="accent1"/>
          </a:fillRef>
          <a:effectRef idx="0">
            <a:schemeClr val="accent1"/>
          </a:effectRef>
          <a:fontRef idx="minor">
            <a:schemeClr val="tx1"/>
          </a:fontRef>
        </p:style>
      </p:cxnSp>
      <p:graphicFrame>
        <p:nvGraphicFramePr>
          <p:cNvPr id="31" name="Chart 30">
            <a:extLst>
              <a:ext uri="{FF2B5EF4-FFF2-40B4-BE49-F238E27FC236}">
                <a16:creationId xmlns:a16="http://schemas.microsoft.com/office/drawing/2014/main" id="{EE1A0539-5299-4399-B6B0-96445DAE6D67}"/>
              </a:ext>
            </a:extLst>
          </p:cNvPr>
          <p:cNvGraphicFramePr/>
          <p:nvPr userDrawn="1">
            <p:extLst>
              <p:ext uri="{D42A27DB-BD31-4B8C-83A1-F6EECF244321}">
                <p14:modId xmlns:p14="http://schemas.microsoft.com/office/powerpoint/2010/main" val="306383646"/>
              </p:ext>
            </p:extLst>
          </p:nvPr>
        </p:nvGraphicFramePr>
        <p:xfrm>
          <a:off x="4530522" y="1629719"/>
          <a:ext cx="3134551" cy="11950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Chart 31">
            <a:extLst>
              <a:ext uri="{FF2B5EF4-FFF2-40B4-BE49-F238E27FC236}">
                <a16:creationId xmlns:a16="http://schemas.microsoft.com/office/drawing/2014/main" id="{0E40FE74-214E-4949-A988-42479AA8F796}"/>
              </a:ext>
            </a:extLst>
          </p:cNvPr>
          <p:cNvGraphicFramePr/>
          <p:nvPr userDrawn="1">
            <p:extLst>
              <p:ext uri="{D42A27DB-BD31-4B8C-83A1-F6EECF244321}">
                <p14:modId xmlns:p14="http://schemas.microsoft.com/office/powerpoint/2010/main" val="1859438120"/>
              </p:ext>
            </p:extLst>
          </p:nvPr>
        </p:nvGraphicFramePr>
        <p:xfrm>
          <a:off x="8152624" y="4651636"/>
          <a:ext cx="3134551" cy="13255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0605A603-1244-4C9B-A327-E96D75DEF994}"/>
              </a:ext>
            </a:extLst>
          </p:cNvPr>
          <p:cNvGraphicFramePr/>
          <p:nvPr userDrawn="1">
            <p:extLst>
              <p:ext uri="{D42A27DB-BD31-4B8C-83A1-F6EECF244321}">
                <p14:modId xmlns:p14="http://schemas.microsoft.com/office/powerpoint/2010/main" val="1461365420"/>
              </p:ext>
            </p:extLst>
          </p:nvPr>
        </p:nvGraphicFramePr>
        <p:xfrm>
          <a:off x="8152624" y="1631951"/>
          <a:ext cx="3134551" cy="11950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4" name="Chart 33">
            <a:extLst>
              <a:ext uri="{FF2B5EF4-FFF2-40B4-BE49-F238E27FC236}">
                <a16:creationId xmlns:a16="http://schemas.microsoft.com/office/drawing/2014/main" id="{7B4FD2C9-00F0-4ED8-BADC-C922BFF9A525}"/>
              </a:ext>
            </a:extLst>
          </p:cNvPr>
          <p:cNvGraphicFramePr/>
          <p:nvPr userDrawn="1">
            <p:extLst>
              <p:ext uri="{D42A27DB-BD31-4B8C-83A1-F6EECF244321}">
                <p14:modId xmlns:p14="http://schemas.microsoft.com/office/powerpoint/2010/main" val="3090697385"/>
              </p:ext>
            </p:extLst>
          </p:nvPr>
        </p:nvGraphicFramePr>
        <p:xfrm>
          <a:off x="8152624" y="3067781"/>
          <a:ext cx="3134551" cy="11950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DECDB616-CC92-47C5-8C25-76437C511515}"/>
              </a:ext>
            </a:extLst>
          </p:cNvPr>
          <p:cNvGraphicFramePr/>
          <p:nvPr userDrawn="1">
            <p:extLst>
              <p:ext uri="{D42A27DB-BD31-4B8C-83A1-F6EECF244321}">
                <p14:modId xmlns:p14="http://schemas.microsoft.com/office/powerpoint/2010/main" val="1848938810"/>
              </p:ext>
            </p:extLst>
          </p:nvPr>
        </p:nvGraphicFramePr>
        <p:xfrm>
          <a:off x="759435" y="1629719"/>
          <a:ext cx="3357220" cy="11950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7DD6A758-67EE-4496-B86E-2037C12F72BF}"/>
              </a:ext>
            </a:extLst>
          </p:cNvPr>
          <p:cNvGraphicFramePr/>
          <p:nvPr userDrawn="1">
            <p:extLst>
              <p:ext uri="{D42A27DB-BD31-4B8C-83A1-F6EECF244321}">
                <p14:modId xmlns:p14="http://schemas.microsoft.com/office/powerpoint/2010/main" val="1246525368"/>
              </p:ext>
            </p:extLst>
          </p:nvPr>
        </p:nvGraphicFramePr>
        <p:xfrm>
          <a:off x="759435" y="3065549"/>
          <a:ext cx="3357220" cy="11950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Chart 36">
            <a:extLst>
              <a:ext uri="{FF2B5EF4-FFF2-40B4-BE49-F238E27FC236}">
                <a16:creationId xmlns:a16="http://schemas.microsoft.com/office/drawing/2014/main" id="{D5B035C2-946E-47AD-B563-75062C14F1C6}"/>
              </a:ext>
            </a:extLst>
          </p:cNvPr>
          <p:cNvGraphicFramePr/>
          <p:nvPr userDrawn="1">
            <p:extLst>
              <p:ext uri="{D42A27DB-BD31-4B8C-83A1-F6EECF244321}">
                <p14:modId xmlns:p14="http://schemas.microsoft.com/office/powerpoint/2010/main" val="2571046905"/>
              </p:ext>
            </p:extLst>
          </p:nvPr>
        </p:nvGraphicFramePr>
        <p:xfrm>
          <a:off x="759435" y="4649405"/>
          <a:ext cx="3357220" cy="121021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8" name="Chart 37">
            <a:extLst>
              <a:ext uri="{FF2B5EF4-FFF2-40B4-BE49-F238E27FC236}">
                <a16:creationId xmlns:a16="http://schemas.microsoft.com/office/drawing/2014/main" id="{911E51CE-625E-4992-93AC-DADC8FB28C3D}"/>
              </a:ext>
            </a:extLst>
          </p:cNvPr>
          <p:cNvGraphicFramePr/>
          <p:nvPr userDrawn="1">
            <p:extLst>
              <p:ext uri="{D42A27DB-BD31-4B8C-83A1-F6EECF244321}">
                <p14:modId xmlns:p14="http://schemas.microsoft.com/office/powerpoint/2010/main" val="742693538"/>
              </p:ext>
            </p:extLst>
          </p:nvPr>
        </p:nvGraphicFramePr>
        <p:xfrm>
          <a:off x="4530522" y="4651636"/>
          <a:ext cx="3134551" cy="132556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9" name="Chart 38">
            <a:extLst>
              <a:ext uri="{FF2B5EF4-FFF2-40B4-BE49-F238E27FC236}">
                <a16:creationId xmlns:a16="http://schemas.microsoft.com/office/drawing/2014/main" id="{2C89C155-3455-4B30-B434-302D9BE7D780}"/>
              </a:ext>
            </a:extLst>
          </p:cNvPr>
          <p:cNvGraphicFramePr/>
          <p:nvPr userDrawn="1">
            <p:extLst>
              <p:ext uri="{D42A27DB-BD31-4B8C-83A1-F6EECF244321}">
                <p14:modId xmlns:p14="http://schemas.microsoft.com/office/powerpoint/2010/main" val="1038313678"/>
              </p:ext>
            </p:extLst>
          </p:nvPr>
        </p:nvGraphicFramePr>
        <p:xfrm>
          <a:off x="4530522" y="3067781"/>
          <a:ext cx="3134551" cy="1195057"/>
        </p:xfrm>
        <a:graphic>
          <a:graphicData uri="http://schemas.openxmlformats.org/drawingml/2006/chart">
            <c:chart xmlns:c="http://schemas.openxmlformats.org/drawingml/2006/chart" xmlns:r="http://schemas.openxmlformats.org/officeDocument/2006/relationships" r:id="rId10"/>
          </a:graphicData>
        </a:graphic>
      </p:graphicFrame>
      <p:sp>
        <p:nvSpPr>
          <p:cNvPr id="42" name="TextBox 41">
            <a:extLst>
              <a:ext uri="{FF2B5EF4-FFF2-40B4-BE49-F238E27FC236}">
                <a16:creationId xmlns:a16="http://schemas.microsoft.com/office/drawing/2014/main" id="{43B74A98-470E-4388-AB80-5327FD99EC1F}"/>
              </a:ext>
            </a:extLst>
          </p:cNvPr>
          <p:cNvSpPr txBox="1"/>
          <p:nvPr userDrawn="1"/>
        </p:nvSpPr>
        <p:spPr>
          <a:xfrm>
            <a:off x="834626" y="1425336"/>
            <a:ext cx="3605989" cy="237757"/>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Subhead copy goes here</a:t>
            </a:r>
          </a:p>
        </p:txBody>
      </p:sp>
      <p:sp>
        <p:nvSpPr>
          <p:cNvPr id="43" name="TextBox 42">
            <a:extLst>
              <a:ext uri="{FF2B5EF4-FFF2-40B4-BE49-F238E27FC236}">
                <a16:creationId xmlns:a16="http://schemas.microsoft.com/office/drawing/2014/main" id="{BEDD9626-534B-4B88-9F78-8224A7A8BC11}"/>
              </a:ext>
            </a:extLst>
          </p:cNvPr>
          <p:cNvSpPr txBox="1"/>
          <p:nvPr userDrawn="1"/>
        </p:nvSpPr>
        <p:spPr>
          <a:xfrm>
            <a:off x="920044" y="3005809"/>
            <a:ext cx="2995991" cy="189283"/>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Responds quickly to any power issues</a:t>
            </a:r>
          </a:p>
        </p:txBody>
      </p:sp>
      <p:sp>
        <p:nvSpPr>
          <p:cNvPr id="44" name="TextBox 43">
            <a:extLst>
              <a:ext uri="{FF2B5EF4-FFF2-40B4-BE49-F238E27FC236}">
                <a16:creationId xmlns:a16="http://schemas.microsoft.com/office/drawing/2014/main" id="{BFB662E2-46C4-4CC3-8F12-2D53B044B7F4}"/>
              </a:ext>
            </a:extLst>
          </p:cNvPr>
          <p:cNvSpPr txBox="1"/>
          <p:nvPr userDrawn="1"/>
        </p:nvSpPr>
        <p:spPr>
          <a:xfrm>
            <a:off x="920044" y="4439547"/>
            <a:ext cx="2995990" cy="327782"/>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Keeps the number of power outages </a:t>
            </a:r>
            <a:br>
              <a:rPr kumimoji="0" lang="en-US" sz="1050" i="0" u="none" strike="noStrike" kern="1200" cap="none" spc="0" normalizeH="0" baseline="0" noProof="0">
                <a:ln>
                  <a:noFill/>
                </a:ln>
                <a:solidFill>
                  <a:srgbClr val="2B4159"/>
                </a:solidFill>
                <a:effectLst/>
                <a:uLnTx/>
                <a:uFillTx/>
                <a:latin typeface="Avenir Next LT Pro"/>
                <a:ea typeface="+mn-ea"/>
                <a:cs typeface="+mn-cs"/>
              </a:rPr>
            </a:br>
            <a:r>
              <a:rPr kumimoji="0" lang="en-US" sz="1050" i="0" u="none" strike="noStrike" kern="1200" cap="none" spc="0" normalizeH="0" baseline="0" noProof="0">
                <a:ln>
                  <a:noFill/>
                </a:ln>
                <a:solidFill>
                  <a:srgbClr val="2B4159"/>
                </a:solidFill>
                <a:effectLst/>
                <a:uLnTx/>
                <a:uFillTx/>
                <a:latin typeface="Avenir Next LT Pro"/>
                <a:ea typeface="+mn-ea"/>
                <a:cs typeface="+mn-cs"/>
              </a:rPr>
              <a:t>as low as possible</a:t>
            </a:r>
          </a:p>
        </p:txBody>
      </p:sp>
      <p:sp>
        <p:nvSpPr>
          <p:cNvPr id="45" name="TextBox 44">
            <a:extLst>
              <a:ext uri="{FF2B5EF4-FFF2-40B4-BE49-F238E27FC236}">
                <a16:creationId xmlns:a16="http://schemas.microsoft.com/office/drawing/2014/main" id="{0466BE42-1684-4BC8-B902-0A2109556C56}"/>
              </a:ext>
            </a:extLst>
          </p:cNvPr>
          <p:cNvSpPr txBox="1"/>
          <p:nvPr userDrawn="1"/>
        </p:nvSpPr>
        <p:spPr>
          <a:xfrm>
            <a:off x="4669082" y="2988882"/>
            <a:ext cx="2995991" cy="206210"/>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Responds quickly to any power issues</a:t>
            </a:r>
          </a:p>
        </p:txBody>
      </p:sp>
      <p:sp>
        <p:nvSpPr>
          <p:cNvPr id="46" name="TextBox 45">
            <a:extLst>
              <a:ext uri="{FF2B5EF4-FFF2-40B4-BE49-F238E27FC236}">
                <a16:creationId xmlns:a16="http://schemas.microsoft.com/office/drawing/2014/main" id="{850E1020-22B1-46D6-9D0C-273258C4C7DE}"/>
              </a:ext>
            </a:extLst>
          </p:cNvPr>
          <p:cNvSpPr txBox="1"/>
          <p:nvPr userDrawn="1"/>
        </p:nvSpPr>
        <p:spPr>
          <a:xfrm>
            <a:off x="4669082" y="4439547"/>
            <a:ext cx="2995990" cy="327782"/>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Keeps the number of power outages </a:t>
            </a:r>
            <a:br>
              <a:rPr kumimoji="0" lang="en-US" sz="1050" i="0" u="none" strike="noStrike" kern="1200" cap="none" spc="0" normalizeH="0" baseline="0" noProof="0">
                <a:ln>
                  <a:noFill/>
                </a:ln>
                <a:solidFill>
                  <a:srgbClr val="2B4159"/>
                </a:solidFill>
                <a:effectLst/>
                <a:uLnTx/>
                <a:uFillTx/>
                <a:latin typeface="Avenir Next LT Pro"/>
                <a:ea typeface="+mn-ea"/>
                <a:cs typeface="+mn-cs"/>
              </a:rPr>
            </a:br>
            <a:r>
              <a:rPr kumimoji="0" lang="en-US" sz="1050" i="0" u="none" strike="noStrike" kern="1200" cap="none" spc="0" normalizeH="0" baseline="0" noProof="0">
                <a:ln>
                  <a:noFill/>
                </a:ln>
                <a:solidFill>
                  <a:srgbClr val="2B4159"/>
                </a:solidFill>
                <a:effectLst/>
                <a:uLnTx/>
                <a:uFillTx/>
                <a:latin typeface="Avenir Next LT Pro"/>
                <a:ea typeface="+mn-ea"/>
                <a:cs typeface="+mn-cs"/>
              </a:rPr>
              <a:t>as low as possible</a:t>
            </a:r>
          </a:p>
        </p:txBody>
      </p:sp>
      <p:sp>
        <p:nvSpPr>
          <p:cNvPr id="47" name="TextBox 46">
            <a:extLst>
              <a:ext uri="{FF2B5EF4-FFF2-40B4-BE49-F238E27FC236}">
                <a16:creationId xmlns:a16="http://schemas.microsoft.com/office/drawing/2014/main" id="{FF3718E2-80E7-4359-B2C4-DDF18AC5ACEF}"/>
              </a:ext>
            </a:extLst>
          </p:cNvPr>
          <p:cNvSpPr txBox="1"/>
          <p:nvPr userDrawn="1"/>
        </p:nvSpPr>
        <p:spPr>
          <a:xfrm>
            <a:off x="8309659" y="3005809"/>
            <a:ext cx="2995991" cy="189283"/>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Responds quickly to any power issues</a:t>
            </a:r>
          </a:p>
        </p:txBody>
      </p:sp>
      <p:sp>
        <p:nvSpPr>
          <p:cNvPr id="48" name="TextBox 47">
            <a:extLst>
              <a:ext uri="{FF2B5EF4-FFF2-40B4-BE49-F238E27FC236}">
                <a16:creationId xmlns:a16="http://schemas.microsoft.com/office/drawing/2014/main" id="{FA627233-A75F-48F0-8D20-C769254035E7}"/>
              </a:ext>
            </a:extLst>
          </p:cNvPr>
          <p:cNvSpPr txBox="1"/>
          <p:nvPr userDrawn="1"/>
        </p:nvSpPr>
        <p:spPr>
          <a:xfrm>
            <a:off x="8309659" y="4439547"/>
            <a:ext cx="2995990" cy="327782"/>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Keeps the number of power outages </a:t>
            </a:r>
            <a:br>
              <a:rPr kumimoji="0" lang="en-US" sz="1050" i="0" u="none" strike="noStrike" kern="1200" cap="none" spc="0" normalizeH="0" baseline="0" noProof="0">
                <a:ln>
                  <a:noFill/>
                </a:ln>
                <a:solidFill>
                  <a:srgbClr val="2B4159"/>
                </a:solidFill>
                <a:effectLst/>
                <a:uLnTx/>
                <a:uFillTx/>
                <a:latin typeface="Avenir Next LT Pro"/>
                <a:ea typeface="+mn-ea"/>
                <a:cs typeface="+mn-cs"/>
              </a:rPr>
            </a:br>
            <a:r>
              <a:rPr kumimoji="0" lang="en-US" sz="1050" i="0" u="none" strike="noStrike" kern="1200" cap="none" spc="0" normalizeH="0" baseline="0" noProof="0">
                <a:ln>
                  <a:noFill/>
                </a:ln>
                <a:solidFill>
                  <a:srgbClr val="2B4159"/>
                </a:solidFill>
                <a:effectLst/>
                <a:uLnTx/>
                <a:uFillTx/>
                <a:latin typeface="Avenir Next LT Pro"/>
                <a:ea typeface="+mn-ea"/>
                <a:cs typeface="+mn-cs"/>
              </a:rPr>
              <a:t>as low as possible</a:t>
            </a:r>
          </a:p>
        </p:txBody>
      </p:sp>
      <p:graphicFrame>
        <p:nvGraphicFramePr>
          <p:cNvPr id="49" name="Table 8">
            <a:extLst>
              <a:ext uri="{FF2B5EF4-FFF2-40B4-BE49-F238E27FC236}">
                <a16:creationId xmlns:a16="http://schemas.microsoft.com/office/drawing/2014/main" id="{7ED78794-153E-441F-9860-FBDCF780F08A}"/>
              </a:ext>
            </a:extLst>
          </p:cNvPr>
          <p:cNvGraphicFramePr>
            <a:graphicFrameLocks noGrp="1"/>
          </p:cNvGraphicFramePr>
          <p:nvPr userDrawn="1">
            <p:extLst>
              <p:ext uri="{D42A27DB-BD31-4B8C-83A1-F6EECF244321}">
                <p14:modId xmlns:p14="http://schemas.microsoft.com/office/powerpoint/2010/main" val="1699727742"/>
              </p:ext>
            </p:extLst>
          </p:nvPr>
        </p:nvGraphicFramePr>
        <p:xfrm>
          <a:off x="901678" y="5677464"/>
          <a:ext cx="3041544" cy="370840"/>
        </p:xfrm>
        <a:graphic>
          <a:graphicData uri="http://schemas.openxmlformats.org/drawingml/2006/table">
            <a:tbl>
              <a:tblPr firstRow="1" bandRow="1">
                <a:tableStyleId>{5C22544A-7EE6-4342-B048-85BDC9FD1C3A}</a:tableStyleId>
              </a:tblPr>
              <a:tblGrid>
                <a:gridCol w="380193">
                  <a:extLst>
                    <a:ext uri="{9D8B030D-6E8A-4147-A177-3AD203B41FA5}">
                      <a16:colId xmlns:a16="http://schemas.microsoft.com/office/drawing/2014/main" val="652986576"/>
                    </a:ext>
                  </a:extLst>
                </a:gridCol>
                <a:gridCol w="380193">
                  <a:extLst>
                    <a:ext uri="{9D8B030D-6E8A-4147-A177-3AD203B41FA5}">
                      <a16:colId xmlns:a16="http://schemas.microsoft.com/office/drawing/2014/main" val="2877456931"/>
                    </a:ext>
                  </a:extLst>
                </a:gridCol>
                <a:gridCol w="380193">
                  <a:extLst>
                    <a:ext uri="{9D8B030D-6E8A-4147-A177-3AD203B41FA5}">
                      <a16:colId xmlns:a16="http://schemas.microsoft.com/office/drawing/2014/main" val="3665714117"/>
                    </a:ext>
                  </a:extLst>
                </a:gridCol>
                <a:gridCol w="380193">
                  <a:extLst>
                    <a:ext uri="{9D8B030D-6E8A-4147-A177-3AD203B41FA5}">
                      <a16:colId xmlns:a16="http://schemas.microsoft.com/office/drawing/2014/main" val="885884463"/>
                    </a:ext>
                  </a:extLst>
                </a:gridCol>
                <a:gridCol w="380193">
                  <a:extLst>
                    <a:ext uri="{9D8B030D-6E8A-4147-A177-3AD203B41FA5}">
                      <a16:colId xmlns:a16="http://schemas.microsoft.com/office/drawing/2014/main" val="3710980140"/>
                    </a:ext>
                  </a:extLst>
                </a:gridCol>
                <a:gridCol w="380193">
                  <a:extLst>
                    <a:ext uri="{9D8B030D-6E8A-4147-A177-3AD203B41FA5}">
                      <a16:colId xmlns:a16="http://schemas.microsoft.com/office/drawing/2014/main" val="952441138"/>
                    </a:ext>
                  </a:extLst>
                </a:gridCol>
                <a:gridCol w="380193">
                  <a:extLst>
                    <a:ext uri="{9D8B030D-6E8A-4147-A177-3AD203B41FA5}">
                      <a16:colId xmlns:a16="http://schemas.microsoft.com/office/drawing/2014/main" val="2683338948"/>
                    </a:ext>
                  </a:extLst>
                </a:gridCol>
                <a:gridCol w="380193">
                  <a:extLst>
                    <a:ext uri="{9D8B030D-6E8A-4147-A177-3AD203B41FA5}">
                      <a16:colId xmlns:a16="http://schemas.microsoft.com/office/drawing/2014/main" val="3951486183"/>
                    </a:ext>
                  </a:extLst>
                </a:gridCol>
              </a:tblGrid>
              <a:tr h="370840">
                <a:tc>
                  <a:txBody>
                    <a:bodyPr/>
                    <a:lstStyle/>
                    <a:p>
                      <a:pPr algn="ctr"/>
                      <a:r>
                        <a:rPr lang="en-US" sz="800" b="0">
                          <a:solidFill>
                            <a:schemeClr val="tx1"/>
                          </a:solidFill>
                        </a:rPr>
                        <a:t>Q3’20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Q4 ‘20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Q1 ‘21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Q2 ‘21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Q3</a:t>
                      </a:r>
                      <a:br>
                        <a:rPr lang="en-US" sz="800" b="0">
                          <a:solidFill>
                            <a:schemeClr val="tx1"/>
                          </a:solidFill>
                        </a:rPr>
                      </a:br>
                      <a:r>
                        <a:rPr lang="en-US" sz="800" b="0">
                          <a:solidFill>
                            <a:schemeClr val="tx1"/>
                          </a:solidFill>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Q4 ‘21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Q1 ‘22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Q2 ‘22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9398303"/>
                  </a:ext>
                </a:extLst>
              </a:tr>
            </a:tbl>
          </a:graphicData>
        </a:graphic>
      </p:graphicFrame>
      <p:sp>
        <p:nvSpPr>
          <p:cNvPr id="50" name="TextBox 49">
            <a:extLst>
              <a:ext uri="{FF2B5EF4-FFF2-40B4-BE49-F238E27FC236}">
                <a16:creationId xmlns:a16="http://schemas.microsoft.com/office/drawing/2014/main" id="{5A5D1AC3-BAE1-486A-BEBF-C6F3607CC924}"/>
              </a:ext>
            </a:extLst>
          </p:cNvPr>
          <p:cNvSpPr txBox="1"/>
          <p:nvPr userDrawn="1"/>
        </p:nvSpPr>
        <p:spPr>
          <a:xfrm>
            <a:off x="4448309" y="1347630"/>
            <a:ext cx="221599" cy="4582004"/>
          </a:xfrm>
          <a:prstGeom prst="rect">
            <a:avLst/>
          </a:prstGeom>
          <a:solidFill>
            <a:schemeClr val="tx1"/>
          </a:solidFill>
        </p:spPr>
        <p:txBody>
          <a:bodyPr vert="vert270" wrap="square" lIns="18288" tIns="0" rIns="18288"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7F7F7"/>
                </a:solidFill>
                <a:effectLst/>
                <a:uLnTx/>
                <a:uFillTx/>
                <a:latin typeface="Avenir Next LT Pro"/>
                <a:ea typeface="+mn-ea"/>
                <a:cs typeface="+mn-cs"/>
              </a:rPr>
              <a:t>TITLE</a:t>
            </a:r>
          </a:p>
        </p:txBody>
      </p:sp>
      <p:sp>
        <p:nvSpPr>
          <p:cNvPr id="51" name="TextBox 50">
            <a:extLst>
              <a:ext uri="{FF2B5EF4-FFF2-40B4-BE49-F238E27FC236}">
                <a16:creationId xmlns:a16="http://schemas.microsoft.com/office/drawing/2014/main" id="{9E7B77F9-5BC5-4957-B890-CD27B8C75E2E}"/>
              </a:ext>
            </a:extLst>
          </p:cNvPr>
          <p:cNvSpPr txBox="1"/>
          <p:nvPr userDrawn="1"/>
        </p:nvSpPr>
        <p:spPr>
          <a:xfrm>
            <a:off x="8061992" y="1338577"/>
            <a:ext cx="221599" cy="4582004"/>
          </a:xfrm>
          <a:prstGeom prst="rect">
            <a:avLst/>
          </a:prstGeom>
          <a:solidFill>
            <a:schemeClr val="tx1"/>
          </a:solidFill>
        </p:spPr>
        <p:txBody>
          <a:bodyPr vert="vert270" wrap="square" lIns="18288" tIns="0" rIns="18288"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7F7F7"/>
                </a:solidFill>
                <a:effectLst/>
                <a:uLnTx/>
                <a:uFillTx/>
                <a:latin typeface="Avenir Next LT Pro"/>
                <a:ea typeface="+mn-ea"/>
                <a:cs typeface="+mn-cs"/>
              </a:rPr>
              <a:t>TITLE</a:t>
            </a:r>
          </a:p>
        </p:txBody>
      </p:sp>
      <p:sp>
        <p:nvSpPr>
          <p:cNvPr id="52" name="TextBox 51">
            <a:extLst>
              <a:ext uri="{FF2B5EF4-FFF2-40B4-BE49-F238E27FC236}">
                <a16:creationId xmlns:a16="http://schemas.microsoft.com/office/drawing/2014/main" id="{3FF8434D-8402-427D-AF1C-E7E50DC5CE59}"/>
              </a:ext>
            </a:extLst>
          </p:cNvPr>
          <p:cNvSpPr txBox="1"/>
          <p:nvPr userDrawn="1"/>
        </p:nvSpPr>
        <p:spPr>
          <a:xfrm>
            <a:off x="613027" y="1338577"/>
            <a:ext cx="221599" cy="4582004"/>
          </a:xfrm>
          <a:prstGeom prst="rect">
            <a:avLst/>
          </a:prstGeom>
          <a:solidFill>
            <a:schemeClr val="tx1"/>
          </a:solidFill>
        </p:spPr>
        <p:txBody>
          <a:bodyPr vert="vert270" wrap="square" lIns="18288" tIns="0" rIns="18288"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7F7F7"/>
                </a:solidFill>
                <a:effectLst/>
                <a:uLnTx/>
                <a:uFillTx/>
                <a:latin typeface="Avenir Next LT Pro"/>
                <a:ea typeface="+mn-ea"/>
                <a:cs typeface="+mn-cs"/>
              </a:rPr>
              <a:t>TITLE</a:t>
            </a:r>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2181751"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MULTI GRAPH LAYOUT</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54" name="TextBox 53">
            <a:extLst>
              <a:ext uri="{FF2B5EF4-FFF2-40B4-BE49-F238E27FC236}">
                <a16:creationId xmlns:a16="http://schemas.microsoft.com/office/drawing/2014/main" id="{C9D8885D-3AF4-4EEA-9B9A-F8E0AF40C48A}"/>
              </a:ext>
            </a:extLst>
          </p:cNvPr>
          <p:cNvSpPr txBox="1"/>
          <p:nvPr userDrawn="1"/>
        </p:nvSpPr>
        <p:spPr>
          <a:xfrm>
            <a:off x="4677602" y="1423047"/>
            <a:ext cx="3384389" cy="240046"/>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Subhead copy goes here</a:t>
            </a:r>
          </a:p>
        </p:txBody>
      </p:sp>
      <p:sp>
        <p:nvSpPr>
          <p:cNvPr id="55" name="TextBox 54">
            <a:extLst>
              <a:ext uri="{FF2B5EF4-FFF2-40B4-BE49-F238E27FC236}">
                <a16:creationId xmlns:a16="http://schemas.microsoft.com/office/drawing/2014/main" id="{CA8B8ABA-F565-4716-890F-53137804656D}"/>
              </a:ext>
            </a:extLst>
          </p:cNvPr>
          <p:cNvSpPr txBox="1"/>
          <p:nvPr userDrawn="1"/>
        </p:nvSpPr>
        <p:spPr>
          <a:xfrm>
            <a:off x="8283591" y="1400854"/>
            <a:ext cx="3134551" cy="24468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Subhead copy goes here</a:t>
            </a:r>
          </a:p>
        </p:txBody>
      </p:sp>
    </p:spTree>
    <p:extLst>
      <p:ext uri="{BB962C8B-B14F-4D97-AF65-F5344CB8AC3E}">
        <p14:creationId xmlns:p14="http://schemas.microsoft.com/office/powerpoint/2010/main" val="9265256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6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1641411"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STRATEGY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40" name="Freeform 67">
            <a:extLst>
              <a:ext uri="{FF2B5EF4-FFF2-40B4-BE49-F238E27FC236}">
                <a16:creationId xmlns:a16="http://schemas.microsoft.com/office/drawing/2014/main" id="{EB68A18F-6FAA-4FF1-BAF1-2132C92D4200}"/>
              </a:ext>
            </a:extLst>
          </p:cNvPr>
          <p:cNvSpPr>
            <a:spLocks noChangeArrowheads="1"/>
          </p:cNvSpPr>
          <p:nvPr userDrawn="1"/>
        </p:nvSpPr>
        <p:spPr bwMode="auto">
          <a:xfrm>
            <a:off x="1219717" y="1191768"/>
            <a:ext cx="4671835" cy="4671836"/>
          </a:xfrm>
          <a:custGeom>
            <a:avLst/>
            <a:gdLst>
              <a:gd name="T0" fmla="*/ 7500 w 7501"/>
              <a:gd name="T1" fmla="*/ 3749 h 7501"/>
              <a:gd name="T2" fmla="*/ 7500 w 7501"/>
              <a:gd name="T3" fmla="*/ 3749 h 7501"/>
              <a:gd name="T4" fmla="*/ 3750 w 7501"/>
              <a:gd name="T5" fmla="*/ 7500 h 7501"/>
              <a:gd name="T6" fmla="*/ 3750 w 7501"/>
              <a:gd name="T7" fmla="*/ 7500 h 7501"/>
              <a:gd name="T8" fmla="*/ 0 w 7501"/>
              <a:gd name="T9" fmla="*/ 3749 h 7501"/>
              <a:gd name="T10" fmla="*/ 0 w 7501"/>
              <a:gd name="T11" fmla="*/ 3749 h 7501"/>
              <a:gd name="T12" fmla="*/ 3750 w 7501"/>
              <a:gd name="T13" fmla="*/ 0 h 7501"/>
              <a:gd name="T14" fmla="*/ 3750 w 7501"/>
              <a:gd name="T15" fmla="*/ 0 h 7501"/>
              <a:gd name="T16" fmla="*/ 7500 w 7501"/>
              <a:gd name="T17" fmla="*/ 3749 h 7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1" h="7501">
                <a:moveTo>
                  <a:pt x="7500" y="3749"/>
                </a:moveTo>
                <a:lnTo>
                  <a:pt x="7500" y="3749"/>
                </a:lnTo>
                <a:cubicBezTo>
                  <a:pt x="7500" y="5820"/>
                  <a:pt x="5821" y="7500"/>
                  <a:pt x="3750" y="7500"/>
                </a:cubicBezTo>
                <a:lnTo>
                  <a:pt x="3750" y="7500"/>
                </a:lnTo>
                <a:cubicBezTo>
                  <a:pt x="1679" y="7500"/>
                  <a:pt x="0" y="5820"/>
                  <a:pt x="0" y="3749"/>
                </a:cubicBezTo>
                <a:lnTo>
                  <a:pt x="0" y="3749"/>
                </a:lnTo>
                <a:cubicBezTo>
                  <a:pt x="0" y="1679"/>
                  <a:pt x="1679" y="0"/>
                  <a:pt x="3750" y="0"/>
                </a:cubicBezTo>
                <a:lnTo>
                  <a:pt x="3750" y="0"/>
                </a:lnTo>
                <a:cubicBezTo>
                  <a:pt x="5821" y="0"/>
                  <a:pt x="7500" y="1679"/>
                  <a:pt x="7500" y="3749"/>
                </a:cubicBezTo>
              </a:path>
            </a:pathLst>
          </a:custGeom>
          <a:solidFill>
            <a:schemeClr val="accent3">
              <a:lumMod val="90000"/>
            </a:schemeClr>
          </a:solidFill>
          <a:ln>
            <a:noFill/>
          </a:ln>
          <a:effectLst/>
        </p:spPr>
        <p:txBody>
          <a:bodyPr wrap="none" anchor="ctr"/>
          <a:lstStyle/>
          <a:p>
            <a:endParaRPr lang="en-US">
              <a:latin typeface="Poppins" pitchFamily="2" charset="77"/>
            </a:endParaRPr>
          </a:p>
        </p:txBody>
      </p:sp>
      <p:sp>
        <p:nvSpPr>
          <p:cNvPr id="41" name="Freeform 68">
            <a:extLst>
              <a:ext uri="{FF2B5EF4-FFF2-40B4-BE49-F238E27FC236}">
                <a16:creationId xmlns:a16="http://schemas.microsoft.com/office/drawing/2014/main" id="{0AA9B030-6DF9-478A-A4E6-D35C74569A17}"/>
              </a:ext>
            </a:extLst>
          </p:cNvPr>
          <p:cNvSpPr>
            <a:spLocks noChangeArrowheads="1"/>
          </p:cNvSpPr>
          <p:nvPr userDrawn="1"/>
        </p:nvSpPr>
        <p:spPr bwMode="auto">
          <a:xfrm>
            <a:off x="1620709" y="1993753"/>
            <a:ext cx="3869851" cy="3869852"/>
          </a:xfrm>
          <a:custGeom>
            <a:avLst/>
            <a:gdLst>
              <a:gd name="T0" fmla="*/ 6214 w 6215"/>
              <a:gd name="T1" fmla="*/ 3106 h 6214"/>
              <a:gd name="T2" fmla="*/ 6214 w 6215"/>
              <a:gd name="T3" fmla="*/ 3106 h 6214"/>
              <a:gd name="T4" fmla="*/ 3107 w 6215"/>
              <a:gd name="T5" fmla="*/ 6213 h 6214"/>
              <a:gd name="T6" fmla="*/ 3107 w 6215"/>
              <a:gd name="T7" fmla="*/ 6213 h 6214"/>
              <a:gd name="T8" fmla="*/ 0 w 6215"/>
              <a:gd name="T9" fmla="*/ 3106 h 6214"/>
              <a:gd name="T10" fmla="*/ 0 w 6215"/>
              <a:gd name="T11" fmla="*/ 3106 h 6214"/>
              <a:gd name="T12" fmla="*/ 3107 w 6215"/>
              <a:gd name="T13" fmla="*/ 0 h 6214"/>
              <a:gd name="T14" fmla="*/ 3107 w 6215"/>
              <a:gd name="T15" fmla="*/ 0 h 6214"/>
              <a:gd name="T16" fmla="*/ 6214 w 6215"/>
              <a:gd name="T17" fmla="*/ 3106 h 6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5" h="6214">
                <a:moveTo>
                  <a:pt x="6214" y="3106"/>
                </a:moveTo>
                <a:lnTo>
                  <a:pt x="6214" y="3106"/>
                </a:lnTo>
                <a:cubicBezTo>
                  <a:pt x="6214" y="4821"/>
                  <a:pt x="4823" y="6213"/>
                  <a:pt x="3107" y="6213"/>
                </a:cubicBezTo>
                <a:lnTo>
                  <a:pt x="3107" y="6213"/>
                </a:lnTo>
                <a:cubicBezTo>
                  <a:pt x="1392" y="6213"/>
                  <a:pt x="0" y="4821"/>
                  <a:pt x="0" y="3106"/>
                </a:cubicBezTo>
                <a:lnTo>
                  <a:pt x="0" y="3106"/>
                </a:lnTo>
                <a:cubicBezTo>
                  <a:pt x="0" y="1391"/>
                  <a:pt x="1392" y="0"/>
                  <a:pt x="3107" y="0"/>
                </a:cubicBezTo>
                <a:lnTo>
                  <a:pt x="3107" y="0"/>
                </a:lnTo>
                <a:cubicBezTo>
                  <a:pt x="4823" y="0"/>
                  <a:pt x="6214" y="1391"/>
                  <a:pt x="6214" y="3106"/>
                </a:cubicBezTo>
              </a:path>
            </a:pathLst>
          </a:custGeom>
          <a:solidFill>
            <a:schemeClr val="accent2"/>
          </a:solidFill>
          <a:ln>
            <a:noFill/>
          </a:ln>
          <a:effectLst/>
        </p:spPr>
        <p:txBody>
          <a:bodyPr wrap="none" anchor="ctr"/>
          <a:lstStyle/>
          <a:p>
            <a:endParaRPr lang="en-US">
              <a:latin typeface="Poppins" pitchFamily="2" charset="77"/>
            </a:endParaRPr>
          </a:p>
        </p:txBody>
      </p:sp>
      <p:sp>
        <p:nvSpPr>
          <p:cNvPr id="56" name="Freeform 69">
            <a:extLst>
              <a:ext uri="{FF2B5EF4-FFF2-40B4-BE49-F238E27FC236}">
                <a16:creationId xmlns:a16="http://schemas.microsoft.com/office/drawing/2014/main" id="{FC9EE707-1A12-42BD-9DC2-1CE51BA251F1}"/>
              </a:ext>
            </a:extLst>
          </p:cNvPr>
          <p:cNvSpPr>
            <a:spLocks noChangeArrowheads="1"/>
          </p:cNvSpPr>
          <p:nvPr userDrawn="1"/>
        </p:nvSpPr>
        <p:spPr bwMode="auto">
          <a:xfrm>
            <a:off x="2002475" y="2757287"/>
            <a:ext cx="3106319" cy="3106319"/>
          </a:xfrm>
          <a:custGeom>
            <a:avLst/>
            <a:gdLst>
              <a:gd name="T0" fmla="*/ 4988 w 4989"/>
              <a:gd name="T1" fmla="*/ 2493 h 4989"/>
              <a:gd name="T2" fmla="*/ 4988 w 4989"/>
              <a:gd name="T3" fmla="*/ 2493 h 4989"/>
              <a:gd name="T4" fmla="*/ 2494 w 4989"/>
              <a:gd name="T5" fmla="*/ 4988 h 4989"/>
              <a:gd name="T6" fmla="*/ 2494 w 4989"/>
              <a:gd name="T7" fmla="*/ 4988 h 4989"/>
              <a:gd name="T8" fmla="*/ 0 w 4989"/>
              <a:gd name="T9" fmla="*/ 2493 h 4989"/>
              <a:gd name="T10" fmla="*/ 0 w 4989"/>
              <a:gd name="T11" fmla="*/ 2493 h 4989"/>
              <a:gd name="T12" fmla="*/ 2494 w 4989"/>
              <a:gd name="T13" fmla="*/ 0 h 4989"/>
              <a:gd name="T14" fmla="*/ 2494 w 4989"/>
              <a:gd name="T15" fmla="*/ 0 h 4989"/>
              <a:gd name="T16" fmla="*/ 4988 w 4989"/>
              <a:gd name="T17" fmla="*/ 2493 h 4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9" h="4989">
                <a:moveTo>
                  <a:pt x="4988" y="2493"/>
                </a:moveTo>
                <a:lnTo>
                  <a:pt x="4988" y="2493"/>
                </a:lnTo>
                <a:cubicBezTo>
                  <a:pt x="4988" y="3871"/>
                  <a:pt x="3871" y="4988"/>
                  <a:pt x="2494" y="4988"/>
                </a:cubicBezTo>
                <a:lnTo>
                  <a:pt x="2494" y="4988"/>
                </a:lnTo>
                <a:cubicBezTo>
                  <a:pt x="1117" y="4988"/>
                  <a:pt x="0" y="3871"/>
                  <a:pt x="0" y="2493"/>
                </a:cubicBezTo>
                <a:lnTo>
                  <a:pt x="0" y="2493"/>
                </a:lnTo>
                <a:cubicBezTo>
                  <a:pt x="0" y="1116"/>
                  <a:pt x="1117" y="0"/>
                  <a:pt x="2494" y="0"/>
                </a:cubicBezTo>
                <a:lnTo>
                  <a:pt x="2494" y="0"/>
                </a:lnTo>
                <a:cubicBezTo>
                  <a:pt x="3871" y="0"/>
                  <a:pt x="4988" y="1116"/>
                  <a:pt x="4988" y="2493"/>
                </a:cubicBezTo>
              </a:path>
            </a:pathLst>
          </a:custGeom>
          <a:solidFill>
            <a:schemeClr val="tx1">
              <a:lumMod val="60000"/>
              <a:lumOff val="40000"/>
            </a:schemeClr>
          </a:solidFill>
          <a:ln>
            <a:noFill/>
          </a:ln>
          <a:effectLst/>
        </p:spPr>
        <p:txBody>
          <a:bodyPr wrap="none" anchor="ctr"/>
          <a:lstStyle/>
          <a:p>
            <a:endParaRPr lang="en-US">
              <a:latin typeface="Poppins" pitchFamily="2" charset="77"/>
            </a:endParaRPr>
          </a:p>
        </p:txBody>
      </p:sp>
      <p:sp>
        <p:nvSpPr>
          <p:cNvPr id="57" name="Freeform 70">
            <a:extLst>
              <a:ext uri="{FF2B5EF4-FFF2-40B4-BE49-F238E27FC236}">
                <a16:creationId xmlns:a16="http://schemas.microsoft.com/office/drawing/2014/main" id="{6993DFA1-DC01-41BA-8A2C-6CBFFCA9C944}"/>
              </a:ext>
            </a:extLst>
          </p:cNvPr>
          <p:cNvSpPr>
            <a:spLocks noChangeArrowheads="1"/>
          </p:cNvSpPr>
          <p:nvPr userDrawn="1"/>
        </p:nvSpPr>
        <p:spPr bwMode="auto">
          <a:xfrm>
            <a:off x="2494104" y="3743288"/>
            <a:ext cx="2120316" cy="2120316"/>
          </a:xfrm>
          <a:custGeom>
            <a:avLst/>
            <a:gdLst>
              <a:gd name="T0" fmla="*/ 3405 w 3406"/>
              <a:gd name="T1" fmla="*/ 1703 h 3406"/>
              <a:gd name="T2" fmla="*/ 3405 w 3406"/>
              <a:gd name="T3" fmla="*/ 1703 h 3406"/>
              <a:gd name="T4" fmla="*/ 1703 w 3406"/>
              <a:gd name="T5" fmla="*/ 3405 h 3406"/>
              <a:gd name="T6" fmla="*/ 1703 w 3406"/>
              <a:gd name="T7" fmla="*/ 3405 h 3406"/>
              <a:gd name="T8" fmla="*/ 0 w 3406"/>
              <a:gd name="T9" fmla="*/ 1703 h 3406"/>
              <a:gd name="T10" fmla="*/ 0 w 3406"/>
              <a:gd name="T11" fmla="*/ 1703 h 3406"/>
              <a:gd name="T12" fmla="*/ 1703 w 3406"/>
              <a:gd name="T13" fmla="*/ 0 h 3406"/>
              <a:gd name="T14" fmla="*/ 1703 w 3406"/>
              <a:gd name="T15" fmla="*/ 0 h 3406"/>
              <a:gd name="T16" fmla="*/ 3405 w 3406"/>
              <a:gd name="T17" fmla="*/ 1703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6" h="3406">
                <a:moveTo>
                  <a:pt x="3405" y="1703"/>
                </a:moveTo>
                <a:lnTo>
                  <a:pt x="3405" y="1703"/>
                </a:lnTo>
                <a:cubicBezTo>
                  <a:pt x="3405" y="2643"/>
                  <a:pt x="2644" y="3405"/>
                  <a:pt x="1703" y="3405"/>
                </a:cubicBezTo>
                <a:lnTo>
                  <a:pt x="1703" y="3405"/>
                </a:lnTo>
                <a:cubicBezTo>
                  <a:pt x="763" y="3405"/>
                  <a:pt x="0" y="2643"/>
                  <a:pt x="0" y="1703"/>
                </a:cubicBezTo>
                <a:lnTo>
                  <a:pt x="0" y="1703"/>
                </a:lnTo>
                <a:cubicBezTo>
                  <a:pt x="0" y="762"/>
                  <a:pt x="763" y="0"/>
                  <a:pt x="1703" y="0"/>
                </a:cubicBezTo>
                <a:lnTo>
                  <a:pt x="1703" y="0"/>
                </a:lnTo>
                <a:cubicBezTo>
                  <a:pt x="2644" y="0"/>
                  <a:pt x="3405" y="762"/>
                  <a:pt x="3405" y="1703"/>
                </a:cubicBezTo>
              </a:path>
            </a:pathLst>
          </a:custGeom>
          <a:solidFill>
            <a:schemeClr val="tx1"/>
          </a:solidFill>
          <a:ln>
            <a:noFill/>
          </a:ln>
          <a:effectLst/>
        </p:spPr>
        <p:txBody>
          <a:bodyPr wrap="none" anchor="ctr"/>
          <a:lstStyle/>
          <a:p>
            <a:endParaRPr lang="en-US">
              <a:latin typeface="Poppins" pitchFamily="2" charset="77"/>
            </a:endParaRPr>
          </a:p>
        </p:txBody>
      </p:sp>
      <p:sp>
        <p:nvSpPr>
          <p:cNvPr id="58" name="Freeform 172">
            <a:extLst>
              <a:ext uri="{FF2B5EF4-FFF2-40B4-BE49-F238E27FC236}">
                <a16:creationId xmlns:a16="http://schemas.microsoft.com/office/drawing/2014/main" id="{A155FEA8-487A-4C98-8E00-084F6C9DE071}"/>
              </a:ext>
            </a:extLst>
          </p:cNvPr>
          <p:cNvSpPr>
            <a:spLocks noChangeArrowheads="1"/>
          </p:cNvSpPr>
          <p:nvPr userDrawn="1"/>
        </p:nvSpPr>
        <p:spPr bwMode="auto">
          <a:xfrm>
            <a:off x="7154953" y="1647691"/>
            <a:ext cx="68664" cy="733323"/>
          </a:xfrm>
          <a:custGeom>
            <a:avLst/>
            <a:gdLst>
              <a:gd name="T0" fmla="*/ 110 w 111"/>
              <a:gd name="T1" fmla="*/ 1178 h 1179"/>
              <a:gd name="T2" fmla="*/ 0 w 111"/>
              <a:gd name="T3" fmla="*/ 1178 h 1179"/>
              <a:gd name="T4" fmla="*/ 0 w 111"/>
              <a:gd name="T5" fmla="*/ 0 h 1179"/>
              <a:gd name="T6" fmla="*/ 110 w 111"/>
              <a:gd name="T7" fmla="*/ 0 h 1179"/>
              <a:gd name="T8" fmla="*/ 110 w 111"/>
              <a:gd name="T9" fmla="*/ 1178 h 1179"/>
            </a:gdLst>
            <a:ahLst/>
            <a:cxnLst>
              <a:cxn ang="0">
                <a:pos x="T0" y="T1"/>
              </a:cxn>
              <a:cxn ang="0">
                <a:pos x="T2" y="T3"/>
              </a:cxn>
              <a:cxn ang="0">
                <a:pos x="T4" y="T5"/>
              </a:cxn>
              <a:cxn ang="0">
                <a:pos x="T6" y="T7"/>
              </a:cxn>
              <a:cxn ang="0">
                <a:pos x="T8" y="T9"/>
              </a:cxn>
            </a:cxnLst>
            <a:rect l="0" t="0" r="r" b="b"/>
            <a:pathLst>
              <a:path w="111" h="1179">
                <a:moveTo>
                  <a:pt x="110" y="1178"/>
                </a:moveTo>
                <a:lnTo>
                  <a:pt x="0" y="1178"/>
                </a:lnTo>
                <a:lnTo>
                  <a:pt x="0" y="0"/>
                </a:lnTo>
                <a:lnTo>
                  <a:pt x="110" y="0"/>
                </a:lnTo>
                <a:lnTo>
                  <a:pt x="110" y="1178"/>
                </a:lnTo>
              </a:path>
            </a:pathLst>
          </a:custGeom>
          <a:solidFill>
            <a:schemeClr val="accent6"/>
          </a:solidFill>
          <a:ln>
            <a:noFill/>
          </a:ln>
          <a:effectLst/>
        </p:spPr>
        <p:txBody>
          <a:bodyPr wrap="none" anchor="ctr"/>
          <a:lstStyle/>
          <a:p>
            <a:endParaRPr lang="en-US">
              <a:latin typeface="+mn-lt"/>
            </a:endParaRPr>
          </a:p>
        </p:txBody>
      </p:sp>
      <p:sp>
        <p:nvSpPr>
          <p:cNvPr id="59" name="Freeform 243">
            <a:extLst>
              <a:ext uri="{FF2B5EF4-FFF2-40B4-BE49-F238E27FC236}">
                <a16:creationId xmlns:a16="http://schemas.microsoft.com/office/drawing/2014/main" id="{5CB4BC70-038F-4006-A915-B52F5811BB44}"/>
              </a:ext>
            </a:extLst>
          </p:cNvPr>
          <p:cNvSpPr>
            <a:spLocks noChangeArrowheads="1"/>
          </p:cNvSpPr>
          <p:nvPr userDrawn="1"/>
        </p:nvSpPr>
        <p:spPr bwMode="auto">
          <a:xfrm>
            <a:off x="7154953" y="3158279"/>
            <a:ext cx="68664" cy="733323"/>
          </a:xfrm>
          <a:custGeom>
            <a:avLst/>
            <a:gdLst>
              <a:gd name="T0" fmla="*/ 110 w 111"/>
              <a:gd name="T1" fmla="*/ 1178 h 1179"/>
              <a:gd name="T2" fmla="*/ 0 w 111"/>
              <a:gd name="T3" fmla="*/ 1178 h 1179"/>
              <a:gd name="T4" fmla="*/ 0 w 111"/>
              <a:gd name="T5" fmla="*/ 0 h 1179"/>
              <a:gd name="T6" fmla="*/ 110 w 111"/>
              <a:gd name="T7" fmla="*/ 0 h 1179"/>
              <a:gd name="T8" fmla="*/ 110 w 111"/>
              <a:gd name="T9" fmla="*/ 1178 h 1179"/>
            </a:gdLst>
            <a:ahLst/>
            <a:cxnLst>
              <a:cxn ang="0">
                <a:pos x="T0" y="T1"/>
              </a:cxn>
              <a:cxn ang="0">
                <a:pos x="T2" y="T3"/>
              </a:cxn>
              <a:cxn ang="0">
                <a:pos x="T4" y="T5"/>
              </a:cxn>
              <a:cxn ang="0">
                <a:pos x="T6" y="T7"/>
              </a:cxn>
              <a:cxn ang="0">
                <a:pos x="T8" y="T9"/>
              </a:cxn>
            </a:cxnLst>
            <a:rect l="0" t="0" r="r" b="b"/>
            <a:pathLst>
              <a:path w="111" h="1179">
                <a:moveTo>
                  <a:pt x="110" y="1178"/>
                </a:moveTo>
                <a:lnTo>
                  <a:pt x="0" y="1178"/>
                </a:lnTo>
                <a:lnTo>
                  <a:pt x="0" y="0"/>
                </a:lnTo>
                <a:lnTo>
                  <a:pt x="110" y="0"/>
                </a:lnTo>
                <a:lnTo>
                  <a:pt x="110" y="1178"/>
                </a:lnTo>
              </a:path>
            </a:pathLst>
          </a:custGeom>
          <a:solidFill>
            <a:schemeClr val="accent6"/>
          </a:solidFill>
          <a:ln>
            <a:noFill/>
          </a:ln>
          <a:effectLst/>
        </p:spPr>
        <p:txBody>
          <a:bodyPr wrap="none" anchor="ctr"/>
          <a:lstStyle/>
          <a:p>
            <a:endParaRPr lang="en-US">
              <a:latin typeface="+mn-lt"/>
            </a:endParaRPr>
          </a:p>
        </p:txBody>
      </p:sp>
      <p:sp>
        <p:nvSpPr>
          <p:cNvPr id="60" name="Freeform 314">
            <a:extLst>
              <a:ext uri="{FF2B5EF4-FFF2-40B4-BE49-F238E27FC236}">
                <a16:creationId xmlns:a16="http://schemas.microsoft.com/office/drawing/2014/main" id="{97A32086-7913-4A98-AB5D-4E6375CB4725}"/>
              </a:ext>
            </a:extLst>
          </p:cNvPr>
          <p:cNvSpPr>
            <a:spLocks noChangeArrowheads="1"/>
          </p:cNvSpPr>
          <p:nvPr userDrawn="1"/>
        </p:nvSpPr>
        <p:spPr bwMode="auto">
          <a:xfrm>
            <a:off x="7154953" y="4671613"/>
            <a:ext cx="68664" cy="733321"/>
          </a:xfrm>
          <a:custGeom>
            <a:avLst/>
            <a:gdLst>
              <a:gd name="T0" fmla="*/ 110 w 111"/>
              <a:gd name="T1" fmla="*/ 1178 h 1179"/>
              <a:gd name="T2" fmla="*/ 0 w 111"/>
              <a:gd name="T3" fmla="*/ 1178 h 1179"/>
              <a:gd name="T4" fmla="*/ 0 w 111"/>
              <a:gd name="T5" fmla="*/ 0 h 1179"/>
              <a:gd name="T6" fmla="*/ 110 w 111"/>
              <a:gd name="T7" fmla="*/ 0 h 1179"/>
              <a:gd name="T8" fmla="*/ 110 w 111"/>
              <a:gd name="T9" fmla="*/ 1178 h 1179"/>
            </a:gdLst>
            <a:ahLst/>
            <a:cxnLst>
              <a:cxn ang="0">
                <a:pos x="T0" y="T1"/>
              </a:cxn>
              <a:cxn ang="0">
                <a:pos x="T2" y="T3"/>
              </a:cxn>
              <a:cxn ang="0">
                <a:pos x="T4" y="T5"/>
              </a:cxn>
              <a:cxn ang="0">
                <a:pos x="T6" y="T7"/>
              </a:cxn>
              <a:cxn ang="0">
                <a:pos x="T8" y="T9"/>
              </a:cxn>
            </a:cxnLst>
            <a:rect l="0" t="0" r="r" b="b"/>
            <a:pathLst>
              <a:path w="111" h="1179">
                <a:moveTo>
                  <a:pt x="110" y="1178"/>
                </a:moveTo>
                <a:lnTo>
                  <a:pt x="0" y="1178"/>
                </a:lnTo>
                <a:lnTo>
                  <a:pt x="0" y="0"/>
                </a:lnTo>
                <a:lnTo>
                  <a:pt x="110" y="0"/>
                </a:lnTo>
                <a:lnTo>
                  <a:pt x="110" y="1178"/>
                </a:lnTo>
              </a:path>
            </a:pathLst>
          </a:custGeom>
          <a:solidFill>
            <a:schemeClr val="accent6"/>
          </a:solidFill>
          <a:ln>
            <a:noFill/>
          </a:ln>
          <a:effectLst/>
        </p:spPr>
        <p:txBody>
          <a:bodyPr wrap="none" anchor="ctr"/>
          <a:lstStyle/>
          <a:p>
            <a:endParaRPr lang="en-US">
              <a:latin typeface="+mn-lt"/>
            </a:endParaRPr>
          </a:p>
        </p:txBody>
      </p:sp>
      <p:sp>
        <p:nvSpPr>
          <p:cNvPr id="63" name="TextBox 62">
            <a:extLst>
              <a:ext uri="{FF2B5EF4-FFF2-40B4-BE49-F238E27FC236}">
                <a16:creationId xmlns:a16="http://schemas.microsoft.com/office/drawing/2014/main" id="{E6C85934-030F-465E-99F3-B4DF2165C8F2}"/>
              </a:ext>
            </a:extLst>
          </p:cNvPr>
          <p:cNvSpPr txBox="1"/>
          <p:nvPr userDrawn="1"/>
        </p:nvSpPr>
        <p:spPr>
          <a:xfrm>
            <a:off x="7374751" y="1555988"/>
            <a:ext cx="3298600" cy="353943"/>
          </a:xfrm>
          <a:prstGeom prst="rect">
            <a:avLst/>
          </a:prstGeom>
          <a:noFill/>
        </p:spPr>
        <p:txBody>
          <a:bodyPr wrap="square" rtlCol="0" anchor="b">
            <a:spAutoFit/>
          </a:bodyPr>
          <a:lstStyle/>
          <a:p>
            <a:r>
              <a:rPr lang="en-US" sz="1700" b="1" spc="-15">
                <a:solidFill>
                  <a:schemeClr val="accent1"/>
                </a:solidFill>
                <a:latin typeface="+mn-lt"/>
                <a:cs typeface="Poppins" pitchFamily="2" charset="77"/>
              </a:rPr>
              <a:t>TIER 01</a:t>
            </a:r>
          </a:p>
        </p:txBody>
      </p:sp>
      <p:sp>
        <p:nvSpPr>
          <p:cNvPr id="64" name="TextBox 63">
            <a:extLst>
              <a:ext uri="{FF2B5EF4-FFF2-40B4-BE49-F238E27FC236}">
                <a16:creationId xmlns:a16="http://schemas.microsoft.com/office/drawing/2014/main" id="{423F64B5-FC2D-4516-918D-5D170F928495}"/>
              </a:ext>
            </a:extLst>
          </p:cNvPr>
          <p:cNvSpPr txBox="1"/>
          <p:nvPr userDrawn="1"/>
        </p:nvSpPr>
        <p:spPr>
          <a:xfrm>
            <a:off x="7374751" y="1931319"/>
            <a:ext cx="3298600" cy="539378"/>
          </a:xfrm>
          <a:prstGeom prst="rect">
            <a:avLst/>
          </a:prstGeom>
          <a:noFill/>
        </p:spPr>
        <p:txBody>
          <a:bodyPr wrap="square" rtlCol="0">
            <a:spAutoFit/>
          </a:bodyPr>
          <a:lstStyle/>
          <a:p>
            <a:pPr>
              <a:lnSpc>
                <a:spcPts val="1800"/>
              </a:lnSpc>
            </a:pPr>
            <a:r>
              <a:rPr lang="en-US" sz="1200" spc="-10">
                <a:latin typeface="+mn-lt"/>
                <a:cs typeface="Poppins" pitchFamily="2" charset="77"/>
              </a:rPr>
              <a:t>Make a big impact with professional slides, charts, infographics and more.</a:t>
            </a:r>
          </a:p>
        </p:txBody>
      </p:sp>
      <p:sp>
        <p:nvSpPr>
          <p:cNvPr id="65" name="TextBox 64">
            <a:extLst>
              <a:ext uri="{FF2B5EF4-FFF2-40B4-BE49-F238E27FC236}">
                <a16:creationId xmlns:a16="http://schemas.microsoft.com/office/drawing/2014/main" id="{5E88D9C4-52ED-4A87-AED0-87E0447A40E8}"/>
              </a:ext>
            </a:extLst>
          </p:cNvPr>
          <p:cNvSpPr txBox="1"/>
          <p:nvPr userDrawn="1"/>
        </p:nvSpPr>
        <p:spPr>
          <a:xfrm>
            <a:off x="7374751" y="3067168"/>
            <a:ext cx="3298600" cy="353943"/>
          </a:xfrm>
          <a:prstGeom prst="rect">
            <a:avLst/>
          </a:prstGeom>
          <a:noFill/>
        </p:spPr>
        <p:txBody>
          <a:bodyPr wrap="square" rtlCol="0" anchor="b">
            <a:spAutoFit/>
          </a:bodyPr>
          <a:lstStyle/>
          <a:p>
            <a:r>
              <a:rPr lang="en-US" sz="1700" b="1" spc="-15">
                <a:solidFill>
                  <a:schemeClr val="accent2"/>
                </a:solidFill>
                <a:latin typeface="+mn-lt"/>
                <a:cs typeface="Poppins" pitchFamily="2" charset="77"/>
              </a:rPr>
              <a:t>TIER 02</a:t>
            </a:r>
          </a:p>
        </p:txBody>
      </p:sp>
      <p:sp>
        <p:nvSpPr>
          <p:cNvPr id="66" name="TextBox 65">
            <a:extLst>
              <a:ext uri="{FF2B5EF4-FFF2-40B4-BE49-F238E27FC236}">
                <a16:creationId xmlns:a16="http://schemas.microsoft.com/office/drawing/2014/main" id="{24F8F4E3-E4D1-43C9-A5F2-D2AEF68D78F7}"/>
              </a:ext>
            </a:extLst>
          </p:cNvPr>
          <p:cNvSpPr txBox="1"/>
          <p:nvPr userDrawn="1"/>
        </p:nvSpPr>
        <p:spPr>
          <a:xfrm>
            <a:off x="7374751" y="3442499"/>
            <a:ext cx="3298600" cy="539378"/>
          </a:xfrm>
          <a:prstGeom prst="rect">
            <a:avLst/>
          </a:prstGeom>
          <a:noFill/>
        </p:spPr>
        <p:txBody>
          <a:bodyPr wrap="square" rtlCol="0">
            <a:spAutoFit/>
          </a:bodyPr>
          <a:lstStyle/>
          <a:p>
            <a:pPr>
              <a:lnSpc>
                <a:spcPts val="1800"/>
              </a:lnSpc>
            </a:pPr>
            <a:r>
              <a:rPr lang="en-US" sz="1200" spc="-10">
                <a:latin typeface="+mn-lt"/>
                <a:cs typeface="Poppins" pitchFamily="2" charset="77"/>
              </a:rPr>
              <a:t>Make a big impact with professional slides, charts, infographics and more.</a:t>
            </a:r>
          </a:p>
        </p:txBody>
      </p:sp>
      <p:sp>
        <p:nvSpPr>
          <p:cNvPr id="67" name="TextBox 66">
            <a:extLst>
              <a:ext uri="{FF2B5EF4-FFF2-40B4-BE49-F238E27FC236}">
                <a16:creationId xmlns:a16="http://schemas.microsoft.com/office/drawing/2014/main" id="{9F6A354A-93E5-4A0E-B60B-5B113AD5D4A3}"/>
              </a:ext>
            </a:extLst>
          </p:cNvPr>
          <p:cNvSpPr txBox="1"/>
          <p:nvPr userDrawn="1"/>
        </p:nvSpPr>
        <p:spPr>
          <a:xfrm>
            <a:off x="7374751" y="4578816"/>
            <a:ext cx="3298600" cy="353943"/>
          </a:xfrm>
          <a:prstGeom prst="rect">
            <a:avLst/>
          </a:prstGeom>
          <a:noFill/>
        </p:spPr>
        <p:txBody>
          <a:bodyPr wrap="square" rtlCol="0" anchor="b">
            <a:spAutoFit/>
          </a:bodyPr>
          <a:lstStyle/>
          <a:p>
            <a:r>
              <a:rPr lang="en-US" sz="1700" b="1" spc="-15">
                <a:solidFill>
                  <a:schemeClr val="accent3">
                    <a:lumMod val="75000"/>
                  </a:schemeClr>
                </a:solidFill>
                <a:latin typeface="+mn-lt"/>
                <a:cs typeface="Poppins" pitchFamily="2" charset="77"/>
              </a:rPr>
              <a:t>TIER 03</a:t>
            </a:r>
          </a:p>
        </p:txBody>
      </p:sp>
      <p:sp>
        <p:nvSpPr>
          <p:cNvPr id="68" name="TextBox 67">
            <a:extLst>
              <a:ext uri="{FF2B5EF4-FFF2-40B4-BE49-F238E27FC236}">
                <a16:creationId xmlns:a16="http://schemas.microsoft.com/office/drawing/2014/main" id="{492985E6-02BB-4689-83E5-CC42CC82C0E8}"/>
              </a:ext>
            </a:extLst>
          </p:cNvPr>
          <p:cNvSpPr txBox="1"/>
          <p:nvPr userDrawn="1"/>
        </p:nvSpPr>
        <p:spPr>
          <a:xfrm>
            <a:off x="7374751" y="4954147"/>
            <a:ext cx="3298600" cy="539378"/>
          </a:xfrm>
          <a:prstGeom prst="rect">
            <a:avLst/>
          </a:prstGeom>
          <a:noFill/>
        </p:spPr>
        <p:txBody>
          <a:bodyPr wrap="square" rtlCol="0">
            <a:spAutoFit/>
          </a:bodyPr>
          <a:lstStyle/>
          <a:p>
            <a:pPr>
              <a:lnSpc>
                <a:spcPts val="1800"/>
              </a:lnSpc>
            </a:pPr>
            <a:r>
              <a:rPr lang="en-US" sz="1200" spc="-10">
                <a:latin typeface="+mn-lt"/>
                <a:cs typeface="Poppins" pitchFamily="2" charset="77"/>
              </a:rPr>
              <a:t>Make a big impact with professional slides, charts, infographics and more.</a:t>
            </a:r>
          </a:p>
        </p:txBody>
      </p:sp>
      <p:sp>
        <p:nvSpPr>
          <p:cNvPr id="69" name="TextBox 68">
            <a:extLst>
              <a:ext uri="{FF2B5EF4-FFF2-40B4-BE49-F238E27FC236}">
                <a16:creationId xmlns:a16="http://schemas.microsoft.com/office/drawing/2014/main" id="{D5D24D21-25EB-4E47-9713-6A135F1F5BF6}"/>
              </a:ext>
            </a:extLst>
          </p:cNvPr>
          <p:cNvSpPr txBox="1"/>
          <p:nvPr userDrawn="1"/>
        </p:nvSpPr>
        <p:spPr>
          <a:xfrm>
            <a:off x="2701222" y="4502152"/>
            <a:ext cx="1711428" cy="615553"/>
          </a:xfrm>
          <a:prstGeom prst="rect">
            <a:avLst/>
          </a:prstGeom>
          <a:noFill/>
        </p:spPr>
        <p:txBody>
          <a:bodyPr wrap="square" rtlCol="0" anchor="ctr">
            <a:spAutoFit/>
          </a:bodyPr>
          <a:lstStyle/>
          <a:p>
            <a:pPr algn="ctr"/>
            <a:r>
              <a:rPr lang="en-US" sz="1700" b="1" spc="-15">
                <a:solidFill>
                  <a:schemeClr val="bg1"/>
                </a:solidFill>
                <a:latin typeface="+mn-lt"/>
                <a:cs typeface="Poppins" pitchFamily="2" charset="77"/>
              </a:rPr>
              <a:t>CURRENT MARKET</a:t>
            </a:r>
          </a:p>
        </p:txBody>
      </p:sp>
      <p:sp>
        <p:nvSpPr>
          <p:cNvPr id="70" name="TextBox 69">
            <a:extLst>
              <a:ext uri="{FF2B5EF4-FFF2-40B4-BE49-F238E27FC236}">
                <a16:creationId xmlns:a16="http://schemas.microsoft.com/office/drawing/2014/main" id="{3F5F5E04-7CEE-45E0-A220-34AAC402F044}"/>
              </a:ext>
            </a:extLst>
          </p:cNvPr>
          <p:cNvSpPr txBox="1"/>
          <p:nvPr userDrawn="1"/>
        </p:nvSpPr>
        <p:spPr>
          <a:xfrm>
            <a:off x="2701223" y="3147757"/>
            <a:ext cx="1711427" cy="353943"/>
          </a:xfrm>
          <a:prstGeom prst="rect">
            <a:avLst/>
          </a:prstGeom>
          <a:noFill/>
        </p:spPr>
        <p:txBody>
          <a:bodyPr wrap="square" rtlCol="0" anchor="ctr">
            <a:spAutoFit/>
          </a:bodyPr>
          <a:lstStyle/>
          <a:p>
            <a:pPr algn="ctr"/>
            <a:r>
              <a:rPr lang="en-US" sz="1700" b="1" spc="-15">
                <a:solidFill>
                  <a:schemeClr val="bg1"/>
                </a:solidFill>
                <a:latin typeface="+mn-lt"/>
                <a:cs typeface="Poppins" pitchFamily="2" charset="77"/>
              </a:rPr>
              <a:t>TIER 01</a:t>
            </a:r>
          </a:p>
        </p:txBody>
      </p:sp>
      <p:sp>
        <p:nvSpPr>
          <p:cNvPr id="71" name="TextBox 70">
            <a:extLst>
              <a:ext uri="{FF2B5EF4-FFF2-40B4-BE49-F238E27FC236}">
                <a16:creationId xmlns:a16="http://schemas.microsoft.com/office/drawing/2014/main" id="{D4349B72-AFEB-4ABD-8E34-58382819E7E2}"/>
              </a:ext>
            </a:extLst>
          </p:cNvPr>
          <p:cNvSpPr txBox="1"/>
          <p:nvPr userDrawn="1"/>
        </p:nvSpPr>
        <p:spPr>
          <a:xfrm>
            <a:off x="2701709" y="2238262"/>
            <a:ext cx="1711427" cy="353943"/>
          </a:xfrm>
          <a:prstGeom prst="rect">
            <a:avLst/>
          </a:prstGeom>
          <a:noFill/>
        </p:spPr>
        <p:txBody>
          <a:bodyPr wrap="square" rtlCol="0" anchor="ctr">
            <a:spAutoFit/>
          </a:bodyPr>
          <a:lstStyle/>
          <a:p>
            <a:pPr algn="ctr"/>
            <a:r>
              <a:rPr lang="en-US" sz="1700" b="1" spc="-15">
                <a:solidFill>
                  <a:schemeClr val="bg1"/>
                </a:solidFill>
                <a:latin typeface="+mn-lt"/>
                <a:cs typeface="Poppins" pitchFamily="2" charset="77"/>
              </a:rPr>
              <a:t>TIER 02</a:t>
            </a:r>
          </a:p>
        </p:txBody>
      </p:sp>
      <p:sp>
        <p:nvSpPr>
          <p:cNvPr id="72" name="TextBox 71">
            <a:extLst>
              <a:ext uri="{FF2B5EF4-FFF2-40B4-BE49-F238E27FC236}">
                <a16:creationId xmlns:a16="http://schemas.microsoft.com/office/drawing/2014/main" id="{BBD5A5FC-12DB-47CB-8B56-A35870413D30}"/>
              </a:ext>
            </a:extLst>
          </p:cNvPr>
          <p:cNvSpPr txBox="1"/>
          <p:nvPr userDrawn="1"/>
        </p:nvSpPr>
        <p:spPr>
          <a:xfrm>
            <a:off x="2701709" y="1403213"/>
            <a:ext cx="1711427" cy="353943"/>
          </a:xfrm>
          <a:prstGeom prst="rect">
            <a:avLst/>
          </a:prstGeom>
          <a:noFill/>
        </p:spPr>
        <p:txBody>
          <a:bodyPr wrap="square" rtlCol="0" anchor="ctr">
            <a:spAutoFit/>
          </a:bodyPr>
          <a:lstStyle/>
          <a:p>
            <a:pPr algn="ctr"/>
            <a:r>
              <a:rPr lang="en-US" sz="1700" b="1" spc="-15">
                <a:solidFill>
                  <a:schemeClr val="bg1"/>
                </a:solidFill>
                <a:latin typeface="+mn-lt"/>
                <a:cs typeface="Poppins" pitchFamily="2" charset="77"/>
              </a:rPr>
              <a:t>TIER 03</a:t>
            </a:r>
          </a:p>
        </p:txBody>
      </p:sp>
    </p:spTree>
    <p:extLst>
      <p:ext uri="{BB962C8B-B14F-4D97-AF65-F5344CB8AC3E}">
        <p14:creationId xmlns:p14="http://schemas.microsoft.com/office/powerpoint/2010/main" val="16576708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1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2529731"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RISK MANAGEMENT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23" name="Freeform 1">
            <a:extLst>
              <a:ext uri="{FF2B5EF4-FFF2-40B4-BE49-F238E27FC236}">
                <a16:creationId xmlns:a16="http://schemas.microsoft.com/office/drawing/2014/main" id="{6232DFE7-7451-43DB-ADCD-96EC170259D9}"/>
              </a:ext>
            </a:extLst>
          </p:cNvPr>
          <p:cNvSpPr>
            <a:spLocks noChangeArrowheads="1"/>
          </p:cNvSpPr>
          <p:nvPr userDrawn="1"/>
        </p:nvSpPr>
        <p:spPr bwMode="auto">
          <a:xfrm>
            <a:off x="3933964" y="4261697"/>
            <a:ext cx="4324071" cy="2215303"/>
          </a:xfrm>
          <a:custGeom>
            <a:avLst/>
            <a:gdLst>
              <a:gd name="T0" fmla="*/ 12170 w 12171"/>
              <a:gd name="T1" fmla="*/ 3699 h 6234"/>
              <a:gd name="T2" fmla="*/ 12170 w 12171"/>
              <a:gd name="T3" fmla="*/ 3699 h 6234"/>
              <a:gd name="T4" fmla="*/ 6085 w 12171"/>
              <a:gd name="T5" fmla="*/ 6233 h 6234"/>
              <a:gd name="T6" fmla="*/ 6085 w 12171"/>
              <a:gd name="T7" fmla="*/ 6233 h 6234"/>
              <a:gd name="T8" fmla="*/ 0 w 12171"/>
              <a:gd name="T9" fmla="*/ 3699 h 6234"/>
              <a:gd name="T10" fmla="*/ 3701 w 12171"/>
              <a:gd name="T11" fmla="*/ 0 h 6234"/>
              <a:gd name="T12" fmla="*/ 3701 w 12171"/>
              <a:gd name="T13" fmla="*/ 0 h 6234"/>
              <a:gd name="T14" fmla="*/ 6085 w 12171"/>
              <a:gd name="T15" fmla="*/ 1001 h 6234"/>
              <a:gd name="T16" fmla="*/ 6085 w 12171"/>
              <a:gd name="T17" fmla="*/ 1001 h 6234"/>
              <a:gd name="T18" fmla="*/ 8469 w 12171"/>
              <a:gd name="T19" fmla="*/ 0 h 6234"/>
              <a:gd name="T20" fmla="*/ 12170 w 12171"/>
              <a:gd name="T21" fmla="*/ 3699 h 6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71" h="6234">
                <a:moveTo>
                  <a:pt x="12170" y="3699"/>
                </a:moveTo>
                <a:lnTo>
                  <a:pt x="12170" y="3699"/>
                </a:lnTo>
                <a:cubicBezTo>
                  <a:pt x="10617" y="5265"/>
                  <a:pt x="8463" y="6233"/>
                  <a:pt x="6085" y="6233"/>
                </a:cubicBezTo>
                <a:lnTo>
                  <a:pt x="6085" y="6233"/>
                </a:lnTo>
                <a:cubicBezTo>
                  <a:pt x="3706" y="6233"/>
                  <a:pt x="1554" y="5265"/>
                  <a:pt x="0" y="3699"/>
                </a:cubicBezTo>
                <a:lnTo>
                  <a:pt x="3701" y="0"/>
                </a:lnTo>
                <a:lnTo>
                  <a:pt x="3701" y="0"/>
                </a:lnTo>
                <a:cubicBezTo>
                  <a:pt x="4307" y="618"/>
                  <a:pt x="5152" y="1001"/>
                  <a:pt x="6085" y="1001"/>
                </a:cubicBezTo>
                <a:lnTo>
                  <a:pt x="6085" y="1001"/>
                </a:lnTo>
                <a:cubicBezTo>
                  <a:pt x="7018" y="1001"/>
                  <a:pt x="7863" y="618"/>
                  <a:pt x="8469" y="0"/>
                </a:cubicBezTo>
                <a:lnTo>
                  <a:pt x="12170" y="3699"/>
                </a:lnTo>
              </a:path>
            </a:pathLst>
          </a:custGeom>
          <a:solidFill>
            <a:schemeClr val="accent3"/>
          </a:solidFill>
          <a:ln>
            <a:noFill/>
          </a:ln>
          <a:effectLst/>
        </p:spPr>
        <p:txBody>
          <a:bodyPr wrap="none" anchor="ctr"/>
          <a:lstStyle/>
          <a:p>
            <a:endParaRPr lang="en-US" sz="3266">
              <a:latin typeface="+mn-lt"/>
            </a:endParaRPr>
          </a:p>
        </p:txBody>
      </p:sp>
      <p:sp>
        <p:nvSpPr>
          <p:cNvPr id="24" name="Freeform 2">
            <a:extLst>
              <a:ext uri="{FF2B5EF4-FFF2-40B4-BE49-F238E27FC236}">
                <a16:creationId xmlns:a16="http://schemas.microsoft.com/office/drawing/2014/main" id="{8E79A469-4E6F-4DDA-9E03-3A4012ABF17E}"/>
              </a:ext>
            </a:extLst>
          </p:cNvPr>
          <p:cNvSpPr>
            <a:spLocks noChangeArrowheads="1"/>
          </p:cNvSpPr>
          <p:nvPr userDrawn="1"/>
        </p:nvSpPr>
        <p:spPr bwMode="auto">
          <a:xfrm>
            <a:off x="6935746" y="1274015"/>
            <a:ext cx="2207470" cy="4302137"/>
          </a:xfrm>
          <a:custGeom>
            <a:avLst/>
            <a:gdLst>
              <a:gd name="T0" fmla="*/ 6213 w 6214"/>
              <a:gd name="T1" fmla="*/ 6066 h 12109"/>
              <a:gd name="T2" fmla="*/ 6213 w 6214"/>
              <a:gd name="T3" fmla="*/ 6066 h 12109"/>
              <a:gd name="T4" fmla="*/ 3720 w 6214"/>
              <a:gd name="T5" fmla="*/ 12108 h 12109"/>
              <a:gd name="T6" fmla="*/ 19 w 6214"/>
              <a:gd name="T7" fmla="*/ 8409 h 12109"/>
              <a:gd name="T8" fmla="*/ 19 w 6214"/>
              <a:gd name="T9" fmla="*/ 8409 h 12109"/>
              <a:gd name="T10" fmla="*/ 980 w 6214"/>
              <a:gd name="T11" fmla="*/ 6066 h 12109"/>
              <a:gd name="T12" fmla="*/ 980 w 6214"/>
              <a:gd name="T13" fmla="*/ 6066 h 12109"/>
              <a:gd name="T14" fmla="*/ 0 w 6214"/>
              <a:gd name="T15" fmla="*/ 3699 h 12109"/>
              <a:gd name="T16" fmla="*/ 3701 w 6214"/>
              <a:gd name="T17" fmla="*/ 0 h 12109"/>
              <a:gd name="T18" fmla="*/ 3701 w 6214"/>
              <a:gd name="T19" fmla="*/ 0 h 12109"/>
              <a:gd name="T20" fmla="*/ 621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6213" y="6066"/>
                </a:moveTo>
                <a:lnTo>
                  <a:pt x="6213" y="6066"/>
                </a:lnTo>
                <a:cubicBezTo>
                  <a:pt x="6213" y="8424"/>
                  <a:pt x="5262" y="10558"/>
                  <a:pt x="3720" y="12108"/>
                </a:cubicBezTo>
                <a:lnTo>
                  <a:pt x="19" y="8409"/>
                </a:lnTo>
                <a:lnTo>
                  <a:pt x="19" y="8409"/>
                </a:lnTo>
                <a:cubicBezTo>
                  <a:pt x="615" y="7806"/>
                  <a:pt x="980" y="6978"/>
                  <a:pt x="980" y="6066"/>
                </a:cubicBezTo>
                <a:lnTo>
                  <a:pt x="980" y="6066"/>
                </a:lnTo>
                <a:cubicBezTo>
                  <a:pt x="980" y="5142"/>
                  <a:pt x="607" y="4304"/>
                  <a:pt x="0" y="3699"/>
                </a:cubicBezTo>
                <a:lnTo>
                  <a:pt x="3701" y="0"/>
                </a:lnTo>
                <a:lnTo>
                  <a:pt x="3701" y="0"/>
                </a:lnTo>
                <a:cubicBezTo>
                  <a:pt x="5253" y="1551"/>
                  <a:pt x="6213" y="3697"/>
                  <a:pt x="6213" y="6066"/>
                </a:cubicBezTo>
              </a:path>
            </a:pathLst>
          </a:custGeom>
          <a:solidFill>
            <a:schemeClr val="accent2"/>
          </a:solidFill>
          <a:ln>
            <a:noFill/>
          </a:ln>
          <a:effectLst/>
        </p:spPr>
        <p:txBody>
          <a:bodyPr wrap="none" anchor="ctr"/>
          <a:lstStyle/>
          <a:p>
            <a:endParaRPr lang="en-US" sz="3266">
              <a:latin typeface="+mn-lt"/>
            </a:endParaRPr>
          </a:p>
        </p:txBody>
      </p:sp>
      <p:sp>
        <p:nvSpPr>
          <p:cNvPr id="25" name="Freeform 3">
            <a:extLst>
              <a:ext uri="{FF2B5EF4-FFF2-40B4-BE49-F238E27FC236}">
                <a16:creationId xmlns:a16="http://schemas.microsoft.com/office/drawing/2014/main" id="{C31A642F-FC48-4DAF-A184-437DAB138DA9}"/>
              </a:ext>
            </a:extLst>
          </p:cNvPr>
          <p:cNvSpPr>
            <a:spLocks noChangeArrowheads="1"/>
          </p:cNvSpPr>
          <p:nvPr userDrawn="1"/>
        </p:nvSpPr>
        <p:spPr bwMode="auto">
          <a:xfrm>
            <a:off x="3941798" y="381000"/>
            <a:ext cx="4309970" cy="2207470"/>
          </a:xfrm>
          <a:custGeom>
            <a:avLst/>
            <a:gdLst>
              <a:gd name="T0" fmla="*/ 12130 w 12131"/>
              <a:gd name="T1" fmla="*/ 2513 h 6213"/>
              <a:gd name="T2" fmla="*/ 8429 w 12131"/>
              <a:gd name="T3" fmla="*/ 6212 h 6213"/>
              <a:gd name="T4" fmla="*/ 8429 w 12131"/>
              <a:gd name="T5" fmla="*/ 6212 h 6213"/>
              <a:gd name="T6" fmla="*/ 6064 w 12131"/>
              <a:gd name="T7" fmla="*/ 5232 h 6213"/>
              <a:gd name="T8" fmla="*/ 6064 w 12131"/>
              <a:gd name="T9" fmla="*/ 5232 h 6213"/>
              <a:gd name="T10" fmla="*/ 3700 w 12131"/>
              <a:gd name="T11" fmla="*/ 6212 h 6213"/>
              <a:gd name="T12" fmla="*/ 0 w 12131"/>
              <a:gd name="T13" fmla="*/ 2513 h 6213"/>
              <a:gd name="T14" fmla="*/ 0 w 12131"/>
              <a:gd name="T15" fmla="*/ 2513 h 6213"/>
              <a:gd name="T16" fmla="*/ 6064 w 12131"/>
              <a:gd name="T17" fmla="*/ 0 h 6213"/>
              <a:gd name="T18" fmla="*/ 6064 w 12131"/>
              <a:gd name="T19" fmla="*/ 0 h 6213"/>
              <a:gd name="T20" fmla="*/ 12130 w 12131"/>
              <a:gd name="T21" fmla="*/ 2513 h 6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31" h="6213">
                <a:moveTo>
                  <a:pt x="12130" y="2513"/>
                </a:moveTo>
                <a:lnTo>
                  <a:pt x="8429" y="6212"/>
                </a:lnTo>
                <a:lnTo>
                  <a:pt x="8429" y="6212"/>
                </a:lnTo>
                <a:cubicBezTo>
                  <a:pt x="7824" y="5607"/>
                  <a:pt x="6988" y="5232"/>
                  <a:pt x="6064" y="5232"/>
                </a:cubicBezTo>
                <a:lnTo>
                  <a:pt x="6064" y="5232"/>
                </a:lnTo>
                <a:cubicBezTo>
                  <a:pt x="5141" y="5232"/>
                  <a:pt x="4305" y="5607"/>
                  <a:pt x="3700" y="6212"/>
                </a:cubicBezTo>
                <a:lnTo>
                  <a:pt x="0" y="2513"/>
                </a:lnTo>
                <a:lnTo>
                  <a:pt x="0" y="2513"/>
                </a:lnTo>
                <a:cubicBezTo>
                  <a:pt x="1552" y="960"/>
                  <a:pt x="3697" y="0"/>
                  <a:pt x="6064" y="0"/>
                </a:cubicBezTo>
                <a:lnTo>
                  <a:pt x="6064" y="0"/>
                </a:lnTo>
                <a:cubicBezTo>
                  <a:pt x="8432" y="0"/>
                  <a:pt x="10578" y="960"/>
                  <a:pt x="12130" y="2513"/>
                </a:cubicBezTo>
              </a:path>
            </a:pathLst>
          </a:custGeom>
          <a:solidFill>
            <a:schemeClr val="accent1"/>
          </a:solidFill>
          <a:ln>
            <a:noFill/>
          </a:ln>
          <a:effectLst/>
        </p:spPr>
        <p:txBody>
          <a:bodyPr wrap="none" anchor="ctr"/>
          <a:lstStyle/>
          <a:p>
            <a:endParaRPr lang="en-US" sz="3266">
              <a:latin typeface="+mn-lt"/>
            </a:endParaRPr>
          </a:p>
        </p:txBody>
      </p:sp>
      <p:sp>
        <p:nvSpPr>
          <p:cNvPr id="26" name="Freeform 4">
            <a:extLst>
              <a:ext uri="{FF2B5EF4-FFF2-40B4-BE49-F238E27FC236}">
                <a16:creationId xmlns:a16="http://schemas.microsoft.com/office/drawing/2014/main" id="{C73F5802-3D1E-4C52-A878-C2DCE037D6E3}"/>
              </a:ext>
            </a:extLst>
          </p:cNvPr>
          <p:cNvSpPr>
            <a:spLocks noChangeArrowheads="1"/>
          </p:cNvSpPr>
          <p:nvPr userDrawn="1"/>
        </p:nvSpPr>
        <p:spPr bwMode="auto">
          <a:xfrm>
            <a:off x="3048784" y="1274015"/>
            <a:ext cx="2207469" cy="4302137"/>
          </a:xfrm>
          <a:custGeom>
            <a:avLst/>
            <a:gdLst>
              <a:gd name="T0" fmla="*/ 5233 w 6214"/>
              <a:gd name="T1" fmla="*/ 6066 h 12109"/>
              <a:gd name="T2" fmla="*/ 5233 w 6214"/>
              <a:gd name="T3" fmla="*/ 6066 h 12109"/>
              <a:gd name="T4" fmla="*/ 6193 w 6214"/>
              <a:gd name="T5" fmla="*/ 8409 h 12109"/>
              <a:gd name="T6" fmla="*/ 2492 w 6214"/>
              <a:gd name="T7" fmla="*/ 12108 h 12109"/>
              <a:gd name="T8" fmla="*/ 2492 w 6214"/>
              <a:gd name="T9" fmla="*/ 12108 h 12109"/>
              <a:gd name="T10" fmla="*/ 0 w 6214"/>
              <a:gd name="T11" fmla="*/ 6066 h 12109"/>
              <a:gd name="T12" fmla="*/ 0 w 6214"/>
              <a:gd name="T13" fmla="*/ 6066 h 12109"/>
              <a:gd name="T14" fmla="*/ 2513 w 6214"/>
              <a:gd name="T15" fmla="*/ 0 h 12109"/>
              <a:gd name="T16" fmla="*/ 6213 w 6214"/>
              <a:gd name="T17" fmla="*/ 3699 h 12109"/>
              <a:gd name="T18" fmla="*/ 6213 w 6214"/>
              <a:gd name="T19" fmla="*/ 3699 h 12109"/>
              <a:gd name="T20" fmla="*/ 523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5233" y="6066"/>
                </a:moveTo>
                <a:lnTo>
                  <a:pt x="5233" y="6066"/>
                </a:lnTo>
                <a:cubicBezTo>
                  <a:pt x="5233" y="6978"/>
                  <a:pt x="5599" y="7806"/>
                  <a:pt x="6193" y="8409"/>
                </a:cubicBezTo>
                <a:lnTo>
                  <a:pt x="2492" y="12108"/>
                </a:lnTo>
                <a:lnTo>
                  <a:pt x="2492" y="12108"/>
                </a:lnTo>
                <a:cubicBezTo>
                  <a:pt x="951" y="10558"/>
                  <a:pt x="0" y="8424"/>
                  <a:pt x="0" y="6066"/>
                </a:cubicBezTo>
                <a:lnTo>
                  <a:pt x="0" y="6066"/>
                </a:lnTo>
                <a:cubicBezTo>
                  <a:pt x="0" y="3697"/>
                  <a:pt x="960" y="1551"/>
                  <a:pt x="2513" y="0"/>
                </a:cubicBezTo>
                <a:lnTo>
                  <a:pt x="6213" y="3699"/>
                </a:lnTo>
                <a:lnTo>
                  <a:pt x="6213" y="3699"/>
                </a:lnTo>
                <a:cubicBezTo>
                  <a:pt x="5607" y="4304"/>
                  <a:pt x="5233" y="5142"/>
                  <a:pt x="5233" y="6066"/>
                </a:cubicBezTo>
              </a:path>
            </a:pathLst>
          </a:custGeom>
          <a:solidFill>
            <a:schemeClr val="accent4"/>
          </a:solidFill>
          <a:ln>
            <a:noFill/>
          </a:ln>
          <a:effectLst/>
        </p:spPr>
        <p:txBody>
          <a:bodyPr wrap="none" anchor="ctr"/>
          <a:lstStyle/>
          <a:p>
            <a:endParaRPr lang="en-US" sz="3266">
              <a:latin typeface="+mn-lt"/>
            </a:endParaRPr>
          </a:p>
        </p:txBody>
      </p:sp>
      <p:sp>
        <p:nvSpPr>
          <p:cNvPr id="27" name="Freeform 5">
            <a:extLst>
              <a:ext uri="{FF2B5EF4-FFF2-40B4-BE49-F238E27FC236}">
                <a16:creationId xmlns:a16="http://schemas.microsoft.com/office/drawing/2014/main" id="{9387ACE3-910F-483A-9A1B-C9B2A6C3198B}"/>
              </a:ext>
            </a:extLst>
          </p:cNvPr>
          <p:cNvSpPr>
            <a:spLocks noChangeArrowheads="1"/>
          </p:cNvSpPr>
          <p:nvPr userDrawn="1"/>
        </p:nvSpPr>
        <p:spPr bwMode="auto">
          <a:xfrm>
            <a:off x="3664494" y="1020859"/>
            <a:ext cx="1765663" cy="1765662"/>
          </a:xfrm>
          <a:custGeom>
            <a:avLst/>
            <a:gdLst>
              <a:gd name="T0" fmla="*/ 3817 w 4969"/>
              <a:gd name="T1" fmla="*/ 1150 h 4969"/>
              <a:gd name="T2" fmla="*/ 0 w 4969"/>
              <a:gd name="T3" fmla="*/ 0 h 4969"/>
              <a:gd name="T4" fmla="*/ 4968 w 4969"/>
              <a:gd name="T5" fmla="*/ 4968 h 4969"/>
              <a:gd name="T6" fmla="*/ 3817 w 4969"/>
              <a:gd name="T7" fmla="*/ 1150 h 4969"/>
            </a:gdLst>
            <a:ahLst/>
            <a:cxnLst>
              <a:cxn ang="0">
                <a:pos x="T0" y="T1"/>
              </a:cxn>
              <a:cxn ang="0">
                <a:pos x="T2" y="T3"/>
              </a:cxn>
              <a:cxn ang="0">
                <a:pos x="T4" y="T5"/>
              </a:cxn>
              <a:cxn ang="0">
                <a:pos x="T6" y="T7"/>
              </a:cxn>
            </a:cxnLst>
            <a:rect l="0" t="0" r="r" b="b"/>
            <a:pathLst>
              <a:path w="4969" h="4969">
                <a:moveTo>
                  <a:pt x="3817" y="1150"/>
                </a:moveTo>
                <a:lnTo>
                  <a:pt x="0" y="0"/>
                </a:lnTo>
                <a:lnTo>
                  <a:pt x="4968" y="4968"/>
                </a:lnTo>
                <a:lnTo>
                  <a:pt x="3817" y="1150"/>
                </a:lnTo>
              </a:path>
            </a:pathLst>
          </a:custGeom>
          <a:solidFill>
            <a:schemeClr val="accent4"/>
          </a:solidFill>
          <a:ln>
            <a:noFill/>
          </a:ln>
          <a:effectLst/>
        </p:spPr>
        <p:txBody>
          <a:bodyPr wrap="none" anchor="ctr"/>
          <a:lstStyle/>
          <a:p>
            <a:endParaRPr lang="en-US" sz="3266">
              <a:latin typeface="+mn-lt"/>
            </a:endParaRPr>
          </a:p>
        </p:txBody>
      </p:sp>
      <p:sp>
        <p:nvSpPr>
          <p:cNvPr id="28" name="Freeform 6">
            <a:extLst>
              <a:ext uri="{FF2B5EF4-FFF2-40B4-BE49-F238E27FC236}">
                <a16:creationId xmlns:a16="http://schemas.microsoft.com/office/drawing/2014/main" id="{DB7BCA27-F11A-4221-8FC0-69C30E810503}"/>
              </a:ext>
            </a:extLst>
          </p:cNvPr>
          <p:cNvSpPr>
            <a:spLocks noChangeArrowheads="1"/>
          </p:cNvSpPr>
          <p:nvPr userDrawn="1"/>
        </p:nvSpPr>
        <p:spPr bwMode="auto">
          <a:xfrm>
            <a:off x="6705443" y="1038363"/>
            <a:ext cx="1765662" cy="1765662"/>
          </a:xfrm>
          <a:custGeom>
            <a:avLst/>
            <a:gdLst>
              <a:gd name="T0" fmla="*/ 3818 w 4970"/>
              <a:gd name="T1" fmla="*/ 3818 h 4969"/>
              <a:gd name="T2" fmla="*/ 4969 w 4970"/>
              <a:gd name="T3" fmla="*/ 0 h 4969"/>
              <a:gd name="T4" fmla="*/ 0 w 4970"/>
              <a:gd name="T5" fmla="*/ 4968 h 4969"/>
              <a:gd name="T6" fmla="*/ 3818 w 4970"/>
              <a:gd name="T7" fmla="*/ 3818 h 4969"/>
            </a:gdLst>
            <a:ahLst/>
            <a:cxnLst>
              <a:cxn ang="0">
                <a:pos x="T0" y="T1"/>
              </a:cxn>
              <a:cxn ang="0">
                <a:pos x="T2" y="T3"/>
              </a:cxn>
              <a:cxn ang="0">
                <a:pos x="T4" y="T5"/>
              </a:cxn>
              <a:cxn ang="0">
                <a:pos x="T6" y="T7"/>
              </a:cxn>
            </a:cxnLst>
            <a:rect l="0" t="0" r="r" b="b"/>
            <a:pathLst>
              <a:path w="4970" h="4969">
                <a:moveTo>
                  <a:pt x="3818" y="3818"/>
                </a:moveTo>
                <a:lnTo>
                  <a:pt x="4969" y="0"/>
                </a:lnTo>
                <a:lnTo>
                  <a:pt x="0" y="4968"/>
                </a:lnTo>
                <a:lnTo>
                  <a:pt x="3818" y="3818"/>
                </a:lnTo>
              </a:path>
            </a:pathLst>
          </a:custGeom>
          <a:solidFill>
            <a:schemeClr val="accent1"/>
          </a:solidFill>
          <a:ln>
            <a:noFill/>
          </a:ln>
          <a:effectLst/>
        </p:spPr>
        <p:txBody>
          <a:bodyPr wrap="none" anchor="ctr"/>
          <a:lstStyle/>
          <a:p>
            <a:endParaRPr lang="en-US" sz="3266">
              <a:latin typeface="+mn-lt"/>
            </a:endParaRPr>
          </a:p>
        </p:txBody>
      </p:sp>
      <p:sp>
        <p:nvSpPr>
          <p:cNvPr id="29" name="Freeform 7">
            <a:extLst>
              <a:ext uri="{FF2B5EF4-FFF2-40B4-BE49-F238E27FC236}">
                <a16:creationId xmlns:a16="http://schemas.microsoft.com/office/drawing/2014/main" id="{9754BA3D-C703-4908-B690-8973419DB1BE}"/>
              </a:ext>
            </a:extLst>
          </p:cNvPr>
          <p:cNvSpPr>
            <a:spLocks noChangeArrowheads="1"/>
          </p:cNvSpPr>
          <p:nvPr userDrawn="1"/>
        </p:nvSpPr>
        <p:spPr bwMode="auto">
          <a:xfrm>
            <a:off x="6733644" y="4024478"/>
            <a:ext cx="1765662" cy="1765662"/>
          </a:xfrm>
          <a:custGeom>
            <a:avLst/>
            <a:gdLst>
              <a:gd name="T0" fmla="*/ 1150 w 4969"/>
              <a:gd name="T1" fmla="*/ 3818 h 4969"/>
              <a:gd name="T2" fmla="*/ 4968 w 4969"/>
              <a:gd name="T3" fmla="*/ 4968 h 4969"/>
              <a:gd name="T4" fmla="*/ 0 w 4969"/>
              <a:gd name="T5" fmla="*/ 0 h 4969"/>
              <a:gd name="T6" fmla="*/ 1150 w 4969"/>
              <a:gd name="T7" fmla="*/ 3818 h 4969"/>
            </a:gdLst>
            <a:ahLst/>
            <a:cxnLst>
              <a:cxn ang="0">
                <a:pos x="T0" y="T1"/>
              </a:cxn>
              <a:cxn ang="0">
                <a:pos x="T2" y="T3"/>
              </a:cxn>
              <a:cxn ang="0">
                <a:pos x="T4" y="T5"/>
              </a:cxn>
              <a:cxn ang="0">
                <a:pos x="T6" y="T7"/>
              </a:cxn>
            </a:cxnLst>
            <a:rect l="0" t="0" r="r" b="b"/>
            <a:pathLst>
              <a:path w="4969" h="4969">
                <a:moveTo>
                  <a:pt x="1150" y="3818"/>
                </a:moveTo>
                <a:lnTo>
                  <a:pt x="4968" y="4968"/>
                </a:lnTo>
                <a:lnTo>
                  <a:pt x="0" y="0"/>
                </a:lnTo>
                <a:lnTo>
                  <a:pt x="1150" y="3818"/>
                </a:lnTo>
              </a:path>
            </a:pathLst>
          </a:custGeom>
          <a:solidFill>
            <a:schemeClr val="accent2"/>
          </a:solidFill>
          <a:ln>
            <a:noFill/>
          </a:ln>
          <a:effectLst/>
        </p:spPr>
        <p:txBody>
          <a:bodyPr wrap="none" anchor="ctr"/>
          <a:lstStyle/>
          <a:p>
            <a:endParaRPr lang="en-US" sz="3266">
              <a:latin typeface="+mn-lt"/>
            </a:endParaRPr>
          </a:p>
        </p:txBody>
      </p:sp>
      <p:sp>
        <p:nvSpPr>
          <p:cNvPr id="30" name="Freeform 8">
            <a:extLst>
              <a:ext uri="{FF2B5EF4-FFF2-40B4-BE49-F238E27FC236}">
                <a16:creationId xmlns:a16="http://schemas.microsoft.com/office/drawing/2014/main" id="{E7A1419B-9595-40F9-8787-426724408588}"/>
              </a:ext>
            </a:extLst>
          </p:cNvPr>
          <p:cNvSpPr>
            <a:spLocks noChangeArrowheads="1"/>
          </p:cNvSpPr>
          <p:nvPr userDrawn="1"/>
        </p:nvSpPr>
        <p:spPr bwMode="auto">
          <a:xfrm>
            <a:off x="3720895" y="4050842"/>
            <a:ext cx="1765663" cy="1765662"/>
          </a:xfrm>
          <a:custGeom>
            <a:avLst/>
            <a:gdLst>
              <a:gd name="T0" fmla="*/ 1150 w 4969"/>
              <a:gd name="T1" fmla="*/ 1151 h 4969"/>
              <a:gd name="T2" fmla="*/ 0 w 4969"/>
              <a:gd name="T3" fmla="*/ 4968 h 4969"/>
              <a:gd name="T4" fmla="*/ 4968 w 4969"/>
              <a:gd name="T5" fmla="*/ 0 h 4969"/>
              <a:gd name="T6" fmla="*/ 1150 w 4969"/>
              <a:gd name="T7" fmla="*/ 1151 h 4969"/>
            </a:gdLst>
            <a:ahLst/>
            <a:cxnLst>
              <a:cxn ang="0">
                <a:pos x="T0" y="T1"/>
              </a:cxn>
              <a:cxn ang="0">
                <a:pos x="T2" y="T3"/>
              </a:cxn>
              <a:cxn ang="0">
                <a:pos x="T4" y="T5"/>
              </a:cxn>
              <a:cxn ang="0">
                <a:pos x="T6" y="T7"/>
              </a:cxn>
            </a:cxnLst>
            <a:rect l="0" t="0" r="r" b="b"/>
            <a:pathLst>
              <a:path w="4969" h="4969">
                <a:moveTo>
                  <a:pt x="1150" y="1151"/>
                </a:moveTo>
                <a:lnTo>
                  <a:pt x="0" y="4968"/>
                </a:lnTo>
                <a:lnTo>
                  <a:pt x="4968" y="0"/>
                </a:lnTo>
                <a:lnTo>
                  <a:pt x="1150" y="1151"/>
                </a:lnTo>
              </a:path>
            </a:pathLst>
          </a:custGeom>
          <a:solidFill>
            <a:schemeClr val="accent3"/>
          </a:solidFill>
          <a:ln>
            <a:noFill/>
          </a:ln>
          <a:effectLst/>
        </p:spPr>
        <p:txBody>
          <a:bodyPr wrap="none" anchor="ctr"/>
          <a:lstStyle/>
          <a:p>
            <a:endParaRPr lang="en-US" sz="3266">
              <a:latin typeface="+mn-lt"/>
            </a:endParaRPr>
          </a:p>
        </p:txBody>
      </p:sp>
      <p:sp>
        <p:nvSpPr>
          <p:cNvPr id="31" name="TextBox 30">
            <a:extLst>
              <a:ext uri="{FF2B5EF4-FFF2-40B4-BE49-F238E27FC236}">
                <a16:creationId xmlns:a16="http://schemas.microsoft.com/office/drawing/2014/main" id="{02C20A05-C67B-4DD4-AA1E-6F0F494BE3C9}"/>
              </a:ext>
            </a:extLst>
          </p:cNvPr>
          <p:cNvSpPr txBox="1"/>
          <p:nvPr userDrawn="1"/>
        </p:nvSpPr>
        <p:spPr>
          <a:xfrm>
            <a:off x="5188526" y="2921168"/>
            <a:ext cx="1842876" cy="1015663"/>
          </a:xfrm>
          <a:prstGeom prst="rect">
            <a:avLst/>
          </a:prstGeom>
          <a:noFill/>
        </p:spPr>
        <p:txBody>
          <a:bodyPr wrap="none" rtlCol="0" anchor="ctr">
            <a:spAutoFit/>
          </a:bodyPr>
          <a:lstStyle/>
          <a:p>
            <a:pPr algn="ctr"/>
            <a:r>
              <a:rPr lang="en-US" sz="2000" b="1">
                <a:solidFill>
                  <a:schemeClr val="accent6"/>
                </a:solidFill>
                <a:latin typeface="+mn-lt"/>
                <a:cs typeface="Poppins" pitchFamily="2" charset="77"/>
              </a:rPr>
              <a:t>Risk</a:t>
            </a:r>
          </a:p>
          <a:p>
            <a:pPr algn="ctr"/>
            <a:r>
              <a:rPr lang="en-US" sz="2000" b="1">
                <a:solidFill>
                  <a:schemeClr val="accent6"/>
                </a:solidFill>
                <a:latin typeface="+mn-lt"/>
                <a:cs typeface="Poppins" pitchFamily="2" charset="77"/>
              </a:rPr>
              <a:t>Management</a:t>
            </a:r>
          </a:p>
          <a:p>
            <a:pPr algn="ctr"/>
            <a:r>
              <a:rPr lang="en-US" sz="2000" b="1">
                <a:solidFill>
                  <a:schemeClr val="accent6"/>
                </a:solidFill>
                <a:latin typeface="+mn-lt"/>
                <a:cs typeface="Poppins" pitchFamily="2" charset="77"/>
              </a:rPr>
              <a:t>Framework</a:t>
            </a:r>
          </a:p>
        </p:txBody>
      </p:sp>
      <p:sp>
        <p:nvSpPr>
          <p:cNvPr id="32" name="TextBox 31">
            <a:extLst>
              <a:ext uri="{FF2B5EF4-FFF2-40B4-BE49-F238E27FC236}">
                <a16:creationId xmlns:a16="http://schemas.microsoft.com/office/drawing/2014/main" id="{24A553C1-D418-4821-BCB2-EC70DB53C266}"/>
              </a:ext>
            </a:extLst>
          </p:cNvPr>
          <p:cNvSpPr txBox="1"/>
          <p:nvPr userDrawn="1"/>
        </p:nvSpPr>
        <p:spPr>
          <a:xfrm>
            <a:off x="3347218" y="2338397"/>
            <a:ext cx="1652889" cy="338554"/>
          </a:xfrm>
          <a:prstGeom prst="rect">
            <a:avLst/>
          </a:prstGeom>
          <a:noFill/>
        </p:spPr>
        <p:txBody>
          <a:bodyPr wrap="none" rtlCol="0" anchor="b" anchorCtr="0">
            <a:spAutoFit/>
          </a:bodyPr>
          <a:lstStyle/>
          <a:p>
            <a:pPr algn="ctr"/>
            <a:r>
              <a:rPr lang="en-US" sz="1600" b="1">
                <a:solidFill>
                  <a:schemeClr val="accent1"/>
                </a:solidFill>
                <a:latin typeface="+mn-lt"/>
                <a:ea typeface="League Spartan" charset="0"/>
                <a:cs typeface="Poppins" pitchFamily="2" charset="77"/>
              </a:rPr>
              <a:t>IDENTIFY RISK</a:t>
            </a:r>
          </a:p>
        </p:txBody>
      </p:sp>
      <p:sp>
        <p:nvSpPr>
          <p:cNvPr id="33" name="TextBox 32">
            <a:extLst>
              <a:ext uri="{FF2B5EF4-FFF2-40B4-BE49-F238E27FC236}">
                <a16:creationId xmlns:a16="http://schemas.microsoft.com/office/drawing/2014/main" id="{F06403C1-791B-4CF6-B3EB-E74043F2DEA9}"/>
              </a:ext>
            </a:extLst>
          </p:cNvPr>
          <p:cNvSpPr txBox="1"/>
          <p:nvPr userDrawn="1"/>
        </p:nvSpPr>
        <p:spPr>
          <a:xfrm>
            <a:off x="5630867" y="890750"/>
            <a:ext cx="1714508" cy="338554"/>
          </a:xfrm>
          <a:prstGeom prst="rect">
            <a:avLst/>
          </a:prstGeom>
          <a:noFill/>
        </p:spPr>
        <p:txBody>
          <a:bodyPr wrap="none" rtlCol="0" anchor="b" anchorCtr="0">
            <a:spAutoFit/>
          </a:bodyPr>
          <a:lstStyle/>
          <a:p>
            <a:pPr algn="ctr"/>
            <a:r>
              <a:rPr lang="en-US" sz="1600" b="1">
                <a:solidFill>
                  <a:schemeClr val="bg1"/>
                </a:solidFill>
                <a:latin typeface="+mn-lt"/>
                <a:ea typeface="League Spartan" charset="0"/>
                <a:cs typeface="Poppins" pitchFamily="2" charset="77"/>
              </a:rPr>
              <a:t>CONTROL RISK</a:t>
            </a:r>
          </a:p>
        </p:txBody>
      </p:sp>
      <p:sp>
        <p:nvSpPr>
          <p:cNvPr id="34" name="TextBox 33">
            <a:extLst>
              <a:ext uri="{FF2B5EF4-FFF2-40B4-BE49-F238E27FC236}">
                <a16:creationId xmlns:a16="http://schemas.microsoft.com/office/drawing/2014/main" id="{BEE3FA57-8BBD-43FF-B3C9-3FE582D5DF5C}"/>
              </a:ext>
            </a:extLst>
          </p:cNvPr>
          <p:cNvSpPr txBox="1"/>
          <p:nvPr userDrawn="1"/>
        </p:nvSpPr>
        <p:spPr>
          <a:xfrm>
            <a:off x="7446017" y="2970427"/>
            <a:ext cx="1459054" cy="338554"/>
          </a:xfrm>
          <a:prstGeom prst="rect">
            <a:avLst/>
          </a:prstGeom>
          <a:noFill/>
        </p:spPr>
        <p:txBody>
          <a:bodyPr wrap="none" rtlCol="0" anchor="b" anchorCtr="0">
            <a:spAutoFit/>
          </a:bodyPr>
          <a:lstStyle/>
          <a:p>
            <a:pPr algn="ctr"/>
            <a:r>
              <a:rPr lang="en-US" sz="1600" b="1">
                <a:solidFill>
                  <a:schemeClr val="bg1"/>
                </a:solidFill>
                <a:latin typeface="+mn-lt"/>
                <a:ea typeface="League Spartan" charset="0"/>
                <a:cs typeface="Poppins" pitchFamily="2" charset="77"/>
              </a:rPr>
              <a:t>ASSESS RISK</a:t>
            </a:r>
          </a:p>
        </p:txBody>
      </p:sp>
      <p:sp>
        <p:nvSpPr>
          <p:cNvPr id="35" name="TextBox 34">
            <a:extLst>
              <a:ext uri="{FF2B5EF4-FFF2-40B4-BE49-F238E27FC236}">
                <a16:creationId xmlns:a16="http://schemas.microsoft.com/office/drawing/2014/main" id="{1F886E93-BA89-43CC-A99D-8D90DD12A6CA}"/>
              </a:ext>
            </a:extLst>
          </p:cNvPr>
          <p:cNvSpPr txBox="1"/>
          <p:nvPr userDrawn="1"/>
        </p:nvSpPr>
        <p:spPr>
          <a:xfrm>
            <a:off x="4504815" y="4862445"/>
            <a:ext cx="2170595" cy="338554"/>
          </a:xfrm>
          <a:prstGeom prst="rect">
            <a:avLst/>
          </a:prstGeom>
          <a:noFill/>
        </p:spPr>
        <p:txBody>
          <a:bodyPr wrap="none" rtlCol="0" anchor="b" anchorCtr="0">
            <a:spAutoFit/>
          </a:bodyPr>
          <a:lstStyle/>
          <a:p>
            <a:pPr algn="ctr"/>
            <a:r>
              <a:rPr lang="en-US" sz="1600" b="1">
                <a:solidFill>
                  <a:schemeClr val="accent1"/>
                </a:solidFill>
                <a:latin typeface="+mn-lt"/>
                <a:ea typeface="League Spartan" charset="0"/>
                <a:cs typeface="Poppins" pitchFamily="2" charset="77"/>
              </a:rPr>
              <a:t>REVIEW CONTROLS</a:t>
            </a:r>
          </a:p>
        </p:txBody>
      </p:sp>
      <p:sp>
        <p:nvSpPr>
          <p:cNvPr id="36" name="Subtitle 2">
            <a:extLst>
              <a:ext uri="{FF2B5EF4-FFF2-40B4-BE49-F238E27FC236}">
                <a16:creationId xmlns:a16="http://schemas.microsoft.com/office/drawing/2014/main" id="{0DCD3FF7-1DC0-4C4B-8612-4CD85F97DDEB}"/>
              </a:ext>
            </a:extLst>
          </p:cNvPr>
          <p:cNvSpPr txBox="1">
            <a:spLocks/>
          </p:cNvSpPr>
          <p:nvPr userDrawn="1"/>
        </p:nvSpPr>
        <p:spPr>
          <a:xfrm>
            <a:off x="3286926" y="2688322"/>
            <a:ext cx="1604772" cy="106182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a:solidFill>
                  <a:schemeClr val="tx1"/>
                </a:solidFill>
                <a:latin typeface="+mn-lt"/>
                <a:ea typeface="Lato Light" panose="020F0502020204030203" pitchFamily="34" charset="0"/>
                <a:cs typeface="Mukta ExtraLight" panose="020B0000000000000000" pitchFamily="34" charset="77"/>
              </a:rPr>
              <a:t>The company identifies and defines potential risks that may negatively influence a specific company process or project.</a:t>
            </a:r>
          </a:p>
        </p:txBody>
      </p:sp>
      <p:sp>
        <p:nvSpPr>
          <p:cNvPr id="37" name="Subtitle 2">
            <a:extLst>
              <a:ext uri="{FF2B5EF4-FFF2-40B4-BE49-F238E27FC236}">
                <a16:creationId xmlns:a16="http://schemas.microsoft.com/office/drawing/2014/main" id="{D5A6C789-3CFB-40B4-B146-5781DEBB34EB}"/>
              </a:ext>
            </a:extLst>
          </p:cNvPr>
          <p:cNvSpPr txBox="1">
            <a:spLocks/>
          </p:cNvSpPr>
          <p:nvPr userDrawn="1"/>
        </p:nvSpPr>
        <p:spPr>
          <a:xfrm>
            <a:off x="4487733" y="5202993"/>
            <a:ext cx="2204758" cy="72327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a:solidFill>
                  <a:schemeClr val="tx1"/>
                </a:solidFill>
                <a:latin typeface="+mn-lt"/>
                <a:ea typeface="Lato Light" panose="020F0502020204030203" pitchFamily="34" charset="0"/>
                <a:cs typeface="Mukta ExtraLight" panose="020B0000000000000000" pitchFamily="34" charset="77"/>
              </a:rPr>
              <a:t>Following up on both the risks and the overall plan to continuously monitor and track new and existing risks. </a:t>
            </a:r>
          </a:p>
        </p:txBody>
      </p:sp>
      <p:sp>
        <p:nvSpPr>
          <p:cNvPr id="38" name="Subtitle 2">
            <a:extLst>
              <a:ext uri="{FF2B5EF4-FFF2-40B4-BE49-F238E27FC236}">
                <a16:creationId xmlns:a16="http://schemas.microsoft.com/office/drawing/2014/main" id="{DCFD2A66-8544-4682-B659-CF30FFC80640}"/>
              </a:ext>
            </a:extLst>
          </p:cNvPr>
          <p:cNvSpPr txBox="1">
            <a:spLocks/>
          </p:cNvSpPr>
          <p:nvPr userDrawn="1"/>
        </p:nvSpPr>
        <p:spPr>
          <a:xfrm>
            <a:off x="7375553" y="3308627"/>
            <a:ext cx="1603780" cy="12311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a:solidFill>
                  <a:schemeClr val="bg1"/>
                </a:solidFill>
                <a:latin typeface="+mn-lt"/>
                <a:ea typeface="Lato Light" panose="020F0502020204030203" pitchFamily="34" charset="0"/>
                <a:cs typeface="Mukta ExtraLight" panose="020B0000000000000000" pitchFamily="34" charset="77"/>
              </a:rPr>
              <a:t> The risk is then further evaluated after determining the risk's overall likelihood of occurrence combined with its overall consequence.</a:t>
            </a:r>
          </a:p>
        </p:txBody>
      </p:sp>
      <p:sp>
        <p:nvSpPr>
          <p:cNvPr id="39" name="Subtitle 2">
            <a:extLst>
              <a:ext uri="{FF2B5EF4-FFF2-40B4-BE49-F238E27FC236}">
                <a16:creationId xmlns:a16="http://schemas.microsoft.com/office/drawing/2014/main" id="{231A0172-2B82-42B3-A845-452457EB58A3}"/>
              </a:ext>
            </a:extLst>
          </p:cNvPr>
          <p:cNvSpPr txBox="1">
            <a:spLocks/>
          </p:cNvSpPr>
          <p:nvPr userDrawn="1"/>
        </p:nvSpPr>
        <p:spPr>
          <a:xfrm>
            <a:off x="5245672" y="1229304"/>
            <a:ext cx="2484897" cy="72327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a:solidFill>
                  <a:schemeClr val="bg1"/>
                </a:solidFill>
                <a:latin typeface="+mn-lt"/>
                <a:ea typeface="Lato Light" panose="020F0502020204030203" pitchFamily="34" charset="0"/>
                <a:cs typeface="Mukta ExtraLight" panose="020B0000000000000000" pitchFamily="34" charset="77"/>
              </a:rPr>
              <a:t>During this step, companies assess their highest-ranked risks and develop a plan to alleviate them using specific risk controls. </a:t>
            </a:r>
          </a:p>
        </p:txBody>
      </p:sp>
    </p:spTree>
    <p:extLst>
      <p:ext uri="{BB962C8B-B14F-4D97-AF65-F5344CB8AC3E}">
        <p14:creationId xmlns:p14="http://schemas.microsoft.com/office/powerpoint/2010/main" val="27694303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7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1565750"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DATA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23" name="Freeform 2">
            <a:extLst>
              <a:ext uri="{FF2B5EF4-FFF2-40B4-BE49-F238E27FC236}">
                <a16:creationId xmlns:a16="http://schemas.microsoft.com/office/drawing/2014/main" id="{A9AA4A25-16AC-4CFA-9034-729EF4940CDC}"/>
              </a:ext>
            </a:extLst>
          </p:cNvPr>
          <p:cNvSpPr>
            <a:spLocks noChangeArrowheads="1"/>
          </p:cNvSpPr>
          <p:nvPr userDrawn="1"/>
        </p:nvSpPr>
        <p:spPr bwMode="auto">
          <a:xfrm>
            <a:off x="1308810" y="1654745"/>
            <a:ext cx="2554267" cy="2554266"/>
          </a:xfrm>
          <a:custGeom>
            <a:avLst/>
            <a:gdLst>
              <a:gd name="T0" fmla="*/ 1800 w 4101"/>
              <a:gd name="T1" fmla="*/ 3962 h 4100"/>
              <a:gd name="T2" fmla="*/ 137 w 4101"/>
              <a:gd name="T3" fmla="*/ 2299 h 4100"/>
              <a:gd name="T4" fmla="*/ 137 w 4101"/>
              <a:gd name="T5" fmla="*/ 2299 h 4100"/>
              <a:gd name="T6" fmla="*/ 137 w 4101"/>
              <a:gd name="T7" fmla="*/ 1800 h 4100"/>
              <a:gd name="T8" fmla="*/ 1800 w 4101"/>
              <a:gd name="T9" fmla="*/ 137 h 4100"/>
              <a:gd name="T10" fmla="*/ 1800 w 4101"/>
              <a:gd name="T11" fmla="*/ 137 h 4100"/>
              <a:gd name="T12" fmla="*/ 2299 w 4101"/>
              <a:gd name="T13" fmla="*/ 137 h 4100"/>
              <a:gd name="T14" fmla="*/ 3963 w 4101"/>
              <a:gd name="T15" fmla="*/ 1800 h 4100"/>
              <a:gd name="T16" fmla="*/ 3963 w 4101"/>
              <a:gd name="T17" fmla="*/ 1800 h 4100"/>
              <a:gd name="T18" fmla="*/ 3963 w 4101"/>
              <a:gd name="T19" fmla="*/ 2299 h 4100"/>
              <a:gd name="T20" fmla="*/ 2299 w 4101"/>
              <a:gd name="T21" fmla="*/ 3962 h 4100"/>
              <a:gd name="T22" fmla="*/ 2299 w 4101"/>
              <a:gd name="T23" fmla="*/ 3962 h 4100"/>
              <a:gd name="T24" fmla="*/ 1800 w 4101"/>
              <a:gd name="T25" fmla="*/ 3962 h 4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1" h="4100">
                <a:moveTo>
                  <a:pt x="1800" y="3962"/>
                </a:moveTo>
                <a:lnTo>
                  <a:pt x="137" y="2299"/>
                </a:lnTo>
                <a:lnTo>
                  <a:pt x="137" y="2299"/>
                </a:lnTo>
                <a:cubicBezTo>
                  <a:pt x="0" y="2162"/>
                  <a:pt x="0" y="1937"/>
                  <a:pt x="137" y="1800"/>
                </a:cubicBezTo>
                <a:lnTo>
                  <a:pt x="1800" y="137"/>
                </a:lnTo>
                <a:lnTo>
                  <a:pt x="1800" y="137"/>
                </a:lnTo>
                <a:cubicBezTo>
                  <a:pt x="1937" y="0"/>
                  <a:pt x="2162" y="0"/>
                  <a:pt x="2299" y="137"/>
                </a:cubicBezTo>
                <a:lnTo>
                  <a:pt x="3963" y="1800"/>
                </a:lnTo>
                <a:lnTo>
                  <a:pt x="3963" y="1800"/>
                </a:lnTo>
                <a:cubicBezTo>
                  <a:pt x="4100" y="1937"/>
                  <a:pt x="4100" y="2162"/>
                  <a:pt x="3963" y="2299"/>
                </a:cubicBezTo>
                <a:lnTo>
                  <a:pt x="2299" y="3962"/>
                </a:lnTo>
                <a:lnTo>
                  <a:pt x="2299" y="3962"/>
                </a:lnTo>
                <a:cubicBezTo>
                  <a:pt x="2162" y="4099"/>
                  <a:pt x="1937" y="4099"/>
                  <a:pt x="1800" y="3962"/>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4" name="Freeform 3">
            <a:extLst>
              <a:ext uri="{FF2B5EF4-FFF2-40B4-BE49-F238E27FC236}">
                <a16:creationId xmlns:a16="http://schemas.microsoft.com/office/drawing/2014/main" id="{3E333AE9-115D-4E9A-AE55-7621C94EB40B}"/>
              </a:ext>
            </a:extLst>
          </p:cNvPr>
          <p:cNvSpPr>
            <a:spLocks noChangeArrowheads="1"/>
          </p:cNvSpPr>
          <p:nvPr userDrawn="1"/>
        </p:nvSpPr>
        <p:spPr bwMode="auto">
          <a:xfrm>
            <a:off x="3083065" y="3429000"/>
            <a:ext cx="2554267" cy="2554266"/>
          </a:xfrm>
          <a:custGeom>
            <a:avLst/>
            <a:gdLst>
              <a:gd name="T0" fmla="*/ 1802 w 4102"/>
              <a:gd name="T1" fmla="*/ 3963 h 4101"/>
              <a:gd name="T2" fmla="*/ 137 w 4102"/>
              <a:gd name="T3" fmla="*/ 2300 h 4101"/>
              <a:gd name="T4" fmla="*/ 137 w 4102"/>
              <a:gd name="T5" fmla="*/ 2300 h 4101"/>
              <a:gd name="T6" fmla="*/ 137 w 4102"/>
              <a:gd name="T7" fmla="*/ 1801 h 4101"/>
              <a:gd name="T8" fmla="*/ 1802 w 4102"/>
              <a:gd name="T9" fmla="*/ 137 h 4101"/>
              <a:gd name="T10" fmla="*/ 1802 w 4102"/>
              <a:gd name="T11" fmla="*/ 137 h 4101"/>
              <a:gd name="T12" fmla="*/ 2300 w 4102"/>
              <a:gd name="T13" fmla="*/ 137 h 4101"/>
              <a:gd name="T14" fmla="*/ 3964 w 4102"/>
              <a:gd name="T15" fmla="*/ 1801 h 4101"/>
              <a:gd name="T16" fmla="*/ 3964 w 4102"/>
              <a:gd name="T17" fmla="*/ 1801 h 4101"/>
              <a:gd name="T18" fmla="*/ 3964 w 4102"/>
              <a:gd name="T19" fmla="*/ 2300 h 4101"/>
              <a:gd name="T20" fmla="*/ 2300 w 4102"/>
              <a:gd name="T21" fmla="*/ 3963 h 4101"/>
              <a:gd name="T22" fmla="*/ 2300 w 4102"/>
              <a:gd name="T23" fmla="*/ 3963 h 4101"/>
              <a:gd name="T24" fmla="*/ 1802 w 4102"/>
              <a:gd name="T25" fmla="*/ 3963 h 4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2" h="4101">
                <a:moveTo>
                  <a:pt x="1802" y="3963"/>
                </a:moveTo>
                <a:lnTo>
                  <a:pt x="137" y="2300"/>
                </a:lnTo>
                <a:lnTo>
                  <a:pt x="137" y="2300"/>
                </a:lnTo>
                <a:cubicBezTo>
                  <a:pt x="0" y="2163"/>
                  <a:pt x="0" y="1939"/>
                  <a:pt x="137" y="1801"/>
                </a:cubicBezTo>
                <a:lnTo>
                  <a:pt x="1802" y="137"/>
                </a:lnTo>
                <a:lnTo>
                  <a:pt x="1802" y="137"/>
                </a:lnTo>
                <a:cubicBezTo>
                  <a:pt x="1939" y="0"/>
                  <a:pt x="2163" y="0"/>
                  <a:pt x="2300" y="137"/>
                </a:cubicBezTo>
                <a:lnTo>
                  <a:pt x="3964" y="1801"/>
                </a:lnTo>
                <a:lnTo>
                  <a:pt x="3964" y="1801"/>
                </a:lnTo>
                <a:cubicBezTo>
                  <a:pt x="4101" y="1939"/>
                  <a:pt x="4101" y="2163"/>
                  <a:pt x="3964" y="2300"/>
                </a:cubicBezTo>
                <a:lnTo>
                  <a:pt x="2300" y="3963"/>
                </a:lnTo>
                <a:lnTo>
                  <a:pt x="2300" y="3963"/>
                </a:lnTo>
                <a:cubicBezTo>
                  <a:pt x="2163" y="4100"/>
                  <a:pt x="1939" y="4100"/>
                  <a:pt x="1802" y="3963"/>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5" name="Freeform 4">
            <a:extLst>
              <a:ext uri="{FF2B5EF4-FFF2-40B4-BE49-F238E27FC236}">
                <a16:creationId xmlns:a16="http://schemas.microsoft.com/office/drawing/2014/main" id="{316B5C14-6B21-4FB7-8FB0-2708C34B46C5}"/>
              </a:ext>
            </a:extLst>
          </p:cNvPr>
          <p:cNvSpPr>
            <a:spLocks noChangeArrowheads="1"/>
          </p:cNvSpPr>
          <p:nvPr userDrawn="1"/>
        </p:nvSpPr>
        <p:spPr bwMode="auto">
          <a:xfrm>
            <a:off x="4821613" y="1654745"/>
            <a:ext cx="2554267" cy="2554266"/>
          </a:xfrm>
          <a:custGeom>
            <a:avLst/>
            <a:gdLst>
              <a:gd name="T0" fmla="*/ 1801 w 4100"/>
              <a:gd name="T1" fmla="*/ 3962 h 4100"/>
              <a:gd name="T2" fmla="*/ 137 w 4100"/>
              <a:gd name="T3" fmla="*/ 2299 h 4100"/>
              <a:gd name="T4" fmla="*/ 137 w 4100"/>
              <a:gd name="T5" fmla="*/ 2299 h 4100"/>
              <a:gd name="T6" fmla="*/ 137 w 4100"/>
              <a:gd name="T7" fmla="*/ 1800 h 4100"/>
              <a:gd name="T8" fmla="*/ 1801 w 4100"/>
              <a:gd name="T9" fmla="*/ 137 h 4100"/>
              <a:gd name="T10" fmla="*/ 1801 w 4100"/>
              <a:gd name="T11" fmla="*/ 137 h 4100"/>
              <a:gd name="T12" fmla="*/ 2298 w 4100"/>
              <a:gd name="T13" fmla="*/ 137 h 4100"/>
              <a:gd name="T14" fmla="*/ 3962 w 4100"/>
              <a:gd name="T15" fmla="*/ 1800 h 4100"/>
              <a:gd name="T16" fmla="*/ 3962 w 4100"/>
              <a:gd name="T17" fmla="*/ 1800 h 4100"/>
              <a:gd name="T18" fmla="*/ 3962 w 4100"/>
              <a:gd name="T19" fmla="*/ 2299 h 4100"/>
              <a:gd name="T20" fmla="*/ 2298 w 4100"/>
              <a:gd name="T21" fmla="*/ 3962 h 4100"/>
              <a:gd name="T22" fmla="*/ 2298 w 4100"/>
              <a:gd name="T23" fmla="*/ 3962 h 4100"/>
              <a:gd name="T24" fmla="*/ 1801 w 4100"/>
              <a:gd name="T25" fmla="*/ 3962 h 4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0" h="4100">
                <a:moveTo>
                  <a:pt x="1801" y="3962"/>
                </a:moveTo>
                <a:lnTo>
                  <a:pt x="137" y="2299"/>
                </a:lnTo>
                <a:lnTo>
                  <a:pt x="137" y="2299"/>
                </a:lnTo>
                <a:cubicBezTo>
                  <a:pt x="0" y="2162"/>
                  <a:pt x="0" y="1937"/>
                  <a:pt x="137" y="1800"/>
                </a:cubicBezTo>
                <a:lnTo>
                  <a:pt x="1801" y="137"/>
                </a:lnTo>
                <a:lnTo>
                  <a:pt x="1801" y="137"/>
                </a:lnTo>
                <a:cubicBezTo>
                  <a:pt x="1938" y="0"/>
                  <a:pt x="2161" y="0"/>
                  <a:pt x="2298" y="137"/>
                </a:cubicBezTo>
                <a:lnTo>
                  <a:pt x="3962" y="1800"/>
                </a:lnTo>
                <a:lnTo>
                  <a:pt x="3962" y="1800"/>
                </a:lnTo>
                <a:cubicBezTo>
                  <a:pt x="4099" y="1937"/>
                  <a:pt x="4099" y="2162"/>
                  <a:pt x="3962" y="2299"/>
                </a:cubicBezTo>
                <a:lnTo>
                  <a:pt x="2298" y="3962"/>
                </a:lnTo>
                <a:lnTo>
                  <a:pt x="2298" y="3962"/>
                </a:lnTo>
                <a:cubicBezTo>
                  <a:pt x="2161" y="4099"/>
                  <a:pt x="1938" y="4099"/>
                  <a:pt x="1801" y="3962"/>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6" name="Freeform 5">
            <a:extLst>
              <a:ext uri="{FF2B5EF4-FFF2-40B4-BE49-F238E27FC236}">
                <a16:creationId xmlns:a16="http://schemas.microsoft.com/office/drawing/2014/main" id="{BC0E1046-7A34-48C9-BB41-5E4A92D35351}"/>
              </a:ext>
            </a:extLst>
          </p:cNvPr>
          <p:cNvSpPr>
            <a:spLocks noChangeArrowheads="1"/>
          </p:cNvSpPr>
          <p:nvPr userDrawn="1"/>
        </p:nvSpPr>
        <p:spPr bwMode="auto">
          <a:xfrm>
            <a:off x="6598614" y="3429000"/>
            <a:ext cx="2554267" cy="2554266"/>
          </a:xfrm>
          <a:custGeom>
            <a:avLst/>
            <a:gdLst>
              <a:gd name="T0" fmla="*/ 1801 w 4101"/>
              <a:gd name="T1" fmla="*/ 3963 h 4101"/>
              <a:gd name="T2" fmla="*/ 137 w 4101"/>
              <a:gd name="T3" fmla="*/ 2300 h 4101"/>
              <a:gd name="T4" fmla="*/ 137 w 4101"/>
              <a:gd name="T5" fmla="*/ 2300 h 4101"/>
              <a:gd name="T6" fmla="*/ 137 w 4101"/>
              <a:gd name="T7" fmla="*/ 1801 h 4101"/>
              <a:gd name="T8" fmla="*/ 1801 w 4101"/>
              <a:gd name="T9" fmla="*/ 137 h 4101"/>
              <a:gd name="T10" fmla="*/ 1801 w 4101"/>
              <a:gd name="T11" fmla="*/ 137 h 4101"/>
              <a:gd name="T12" fmla="*/ 2299 w 4101"/>
              <a:gd name="T13" fmla="*/ 137 h 4101"/>
              <a:gd name="T14" fmla="*/ 3963 w 4101"/>
              <a:gd name="T15" fmla="*/ 1801 h 4101"/>
              <a:gd name="T16" fmla="*/ 3963 w 4101"/>
              <a:gd name="T17" fmla="*/ 1801 h 4101"/>
              <a:gd name="T18" fmla="*/ 3963 w 4101"/>
              <a:gd name="T19" fmla="*/ 2300 h 4101"/>
              <a:gd name="T20" fmla="*/ 2299 w 4101"/>
              <a:gd name="T21" fmla="*/ 3963 h 4101"/>
              <a:gd name="T22" fmla="*/ 2299 w 4101"/>
              <a:gd name="T23" fmla="*/ 3963 h 4101"/>
              <a:gd name="T24" fmla="*/ 1801 w 4101"/>
              <a:gd name="T25" fmla="*/ 3963 h 4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1" h="4101">
                <a:moveTo>
                  <a:pt x="1801" y="3963"/>
                </a:moveTo>
                <a:lnTo>
                  <a:pt x="137" y="2300"/>
                </a:lnTo>
                <a:lnTo>
                  <a:pt x="137" y="2300"/>
                </a:lnTo>
                <a:cubicBezTo>
                  <a:pt x="0" y="2163"/>
                  <a:pt x="0" y="1939"/>
                  <a:pt x="137" y="1801"/>
                </a:cubicBezTo>
                <a:lnTo>
                  <a:pt x="1801" y="137"/>
                </a:lnTo>
                <a:lnTo>
                  <a:pt x="1801" y="137"/>
                </a:lnTo>
                <a:cubicBezTo>
                  <a:pt x="1938" y="0"/>
                  <a:pt x="2162" y="0"/>
                  <a:pt x="2299" y="137"/>
                </a:cubicBezTo>
                <a:lnTo>
                  <a:pt x="3963" y="1801"/>
                </a:lnTo>
                <a:lnTo>
                  <a:pt x="3963" y="1801"/>
                </a:lnTo>
                <a:cubicBezTo>
                  <a:pt x="4100" y="1939"/>
                  <a:pt x="4100" y="2163"/>
                  <a:pt x="3963" y="2300"/>
                </a:cubicBezTo>
                <a:lnTo>
                  <a:pt x="2299" y="3963"/>
                </a:lnTo>
                <a:lnTo>
                  <a:pt x="2299" y="3963"/>
                </a:lnTo>
                <a:cubicBezTo>
                  <a:pt x="2162" y="4100"/>
                  <a:pt x="1938" y="4100"/>
                  <a:pt x="1801" y="3963"/>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7" name="Freeform 6">
            <a:extLst>
              <a:ext uri="{FF2B5EF4-FFF2-40B4-BE49-F238E27FC236}">
                <a16:creationId xmlns:a16="http://schemas.microsoft.com/office/drawing/2014/main" id="{869C7C22-EAE2-4124-894D-A5F5A1A2EA6F}"/>
              </a:ext>
            </a:extLst>
          </p:cNvPr>
          <p:cNvSpPr>
            <a:spLocks noChangeArrowheads="1"/>
          </p:cNvSpPr>
          <p:nvPr userDrawn="1"/>
        </p:nvSpPr>
        <p:spPr bwMode="auto">
          <a:xfrm>
            <a:off x="8337162" y="1654745"/>
            <a:ext cx="2554267" cy="2554266"/>
          </a:xfrm>
          <a:custGeom>
            <a:avLst/>
            <a:gdLst>
              <a:gd name="T0" fmla="*/ 1800 w 4101"/>
              <a:gd name="T1" fmla="*/ 3962 h 4100"/>
              <a:gd name="T2" fmla="*/ 137 w 4101"/>
              <a:gd name="T3" fmla="*/ 2299 h 4100"/>
              <a:gd name="T4" fmla="*/ 137 w 4101"/>
              <a:gd name="T5" fmla="*/ 2299 h 4100"/>
              <a:gd name="T6" fmla="*/ 137 w 4101"/>
              <a:gd name="T7" fmla="*/ 1800 h 4100"/>
              <a:gd name="T8" fmla="*/ 1800 w 4101"/>
              <a:gd name="T9" fmla="*/ 137 h 4100"/>
              <a:gd name="T10" fmla="*/ 1800 w 4101"/>
              <a:gd name="T11" fmla="*/ 137 h 4100"/>
              <a:gd name="T12" fmla="*/ 2298 w 4101"/>
              <a:gd name="T13" fmla="*/ 137 h 4100"/>
              <a:gd name="T14" fmla="*/ 3963 w 4101"/>
              <a:gd name="T15" fmla="*/ 1800 h 4100"/>
              <a:gd name="T16" fmla="*/ 3963 w 4101"/>
              <a:gd name="T17" fmla="*/ 1800 h 4100"/>
              <a:gd name="T18" fmla="*/ 3963 w 4101"/>
              <a:gd name="T19" fmla="*/ 2299 h 4100"/>
              <a:gd name="T20" fmla="*/ 2298 w 4101"/>
              <a:gd name="T21" fmla="*/ 3962 h 4100"/>
              <a:gd name="T22" fmla="*/ 2298 w 4101"/>
              <a:gd name="T23" fmla="*/ 3962 h 4100"/>
              <a:gd name="T24" fmla="*/ 1800 w 4101"/>
              <a:gd name="T25" fmla="*/ 3962 h 4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1" h="4100">
                <a:moveTo>
                  <a:pt x="1800" y="3962"/>
                </a:moveTo>
                <a:lnTo>
                  <a:pt x="137" y="2299"/>
                </a:lnTo>
                <a:lnTo>
                  <a:pt x="137" y="2299"/>
                </a:lnTo>
                <a:cubicBezTo>
                  <a:pt x="0" y="2162"/>
                  <a:pt x="0" y="1937"/>
                  <a:pt x="137" y="1800"/>
                </a:cubicBezTo>
                <a:lnTo>
                  <a:pt x="1800" y="137"/>
                </a:lnTo>
                <a:lnTo>
                  <a:pt x="1800" y="137"/>
                </a:lnTo>
                <a:cubicBezTo>
                  <a:pt x="1937" y="0"/>
                  <a:pt x="2161" y="0"/>
                  <a:pt x="2298" y="137"/>
                </a:cubicBezTo>
                <a:lnTo>
                  <a:pt x="3963" y="1800"/>
                </a:lnTo>
                <a:lnTo>
                  <a:pt x="3963" y="1800"/>
                </a:lnTo>
                <a:cubicBezTo>
                  <a:pt x="4100" y="1937"/>
                  <a:pt x="4100" y="2162"/>
                  <a:pt x="3963" y="2299"/>
                </a:cubicBezTo>
                <a:lnTo>
                  <a:pt x="2298" y="3962"/>
                </a:lnTo>
                <a:lnTo>
                  <a:pt x="2298" y="3962"/>
                </a:lnTo>
                <a:cubicBezTo>
                  <a:pt x="2161" y="4099"/>
                  <a:pt x="1937" y="4099"/>
                  <a:pt x="1800" y="3962"/>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8" name="Freeform 7">
            <a:extLst>
              <a:ext uri="{FF2B5EF4-FFF2-40B4-BE49-F238E27FC236}">
                <a16:creationId xmlns:a16="http://schemas.microsoft.com/office/drawing/2014/main" id="{61C06062-368C-43FC-B615-4C96E9AB6E02}"/>
              </a:ext>
            </a:extLst>
          </p:cNvPr>
          <p:cNvSpPr>
            <a:spLocks noChangeArrowheads="1"/>
          </p:cNvSpPr>
          <p:nvPr userDrawn="1"/>
        </p:nvSpPr>
        <p:spPr bwMode="auto">
          <a:xfrm>
            <a:off x="1555997" y="1915663"/>
            <a:ext cx="681138" cy="683885"/>
          </a:xfrm>
          <a:custGeom>
            <a:avLst/>
            <a:gdLst>
              <a:gd name="T0" fmla="*/ 1094 w 1095"/>
              <a:gd name="T1" fmla="*/ 548 h 1096"/>
              <a:gd name="T2" fmla="*/ 1094 w 1095"/>
              <a:gd name="T3" fmla="*/ 548 h 1096"/>
              <a:gd name="T4" fmla="*/ 547 w 1095"/>
              <a:gd name="T5" fmla="*/ 1095 h 1096"/>
              <a:gd name="T6" fmla="*/ 547 w 1095"/>
              <a:gd name="T7" fmla="*/ 1095 h 1096"/>
              <a:gd name="T8" fmla="*/ 0 w 1095"/>
              <a:gd name="T9" fmla="*/ 548 h 1096"/>
              <a:gd name="T10" fmla="*/ 0 w 1095"/>
              <a:gd name="T11" fmla="*/ 548 h 1096"/>
              <a:gd name="T12" fmla="*/ 547 w 1095"/>
              <a:gd name="T13" fmla="*/ 0 h 1096"/>
              <a:gd name="T14" fmla="*/ 547 w 1095"/>
              <a:gd name="T15" fmla="*/ 0 h 1096"/>
              <a:gd name="T16" fmla="*/ 1094 w 1095"/>
              <a:gd name="T17" fmla="*/ 54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5" h="1096">
                <a:moveTo>
                  <a:pt x="1094" y="548"/>
                </a:moveTo>
                <a:lnTo>
                  <a:pt x="1094" y="548"/>
                </a:lnTo>
                <a:cubicBezTo>
                  <a:pt x="1094" y="850"/>
                  <a:pt x="849" y="1095"/>
                  <a:pt x="547" y="1095"/>
                </a:cubicBezTo>
                <a:lnTo>
                  <a:pt x="547" y="1095"/>
                </a:lnTo>
                <a:cubicBezTo>
                  <a:pt x="245" y="1095"/>
                  <a:pt x="0" y="850"/>
                  <a:pt x="0" y="548"/>
                </a:cubicBezTo>
                <a:lnTo>
                  <a:pt x="0" y="548"/>
                </a:lnTo>
                <a:cubicBezTo>
                  <a:pt x="0" y="245"/>
                  <a:pt x="245" y="0"/>
                  <a:pt x="547" y="0"/>
                </a:cubicBezTo>
                <a:lnTo>
                  <a:pt x="547" y="0"/>
                </a:lnTo>
                <a:cubicBezTo>
                  <a:pt x="849" y="0"/>
                  <a:pt x="1094" y="245"/>
                  <a:pt x="1094" y="548"/>
                </a:cubicBezTo>
              </a:path>
            </a:pathLst>
          </a:custGeom>
          <a:solidFill>
            <a:schemeClr val="bg2"/>
          </a:solidFill>
          <a:ln>
            <a:noFill/>
          </a:ln>
          <a:effectLst/>
        </p:spPr>
        <p:txBody>
          <a:bodyPr wrap="none" anchor="ctr"/>
          <a:lstStyle/>
          <a:p>
            <a:endParaRPr lang="en-US">
              <a:latin typeface="Poppins" pitchFamily="2" charset="77"/>
            </a:endParaRPr>
          </a:p>
        </p:txBody>
      </p:sp>
      <p:sp>
        <p:nvSpPr>
          <p:cNvPr id="29" name="Freeform 8">
            <a:extLst>
              <a:ext uri="{FF2B5EF4-FFF2-40B4-BE49-F238E27FC236}">
                <a16:creationId xmlns:a16="http://schemas.microsoft.com/office/drawing/2014/main" id="{95E1FE17-BFFC-4B29-A3BA-153F944163F4}"/>
              </a:ext>
            </a:extLst>
          </p:cNvPr>
          <p:cNvSpPr>
            <a:spLocks noChangeArrowheads="1"/>
          </p:cNvSpPr>
          <p:nvPr userDrawn="1"/>
        </p:nvSpPr>
        <p:spPr bwMode="auto">
          <a:xfrm>
            <a:off x="1605435" y="1965101"/>
            <a:ext cx="585009" cy="585010"/>
          </a:xfrm>
          <a:custGeom>
            <a:avLst/>
            <a:gdLst>
              <a:gd name="T0" fmla="*/ 940 w 941"/>
              <a:gd name="T1" fmla="*/ 470 h 939"/>
              <a:gd name="T2" fmla="*/ 940 w 941"/>
              <a:gd name="T3" fmla="*/ 470 h 939"/>
              <a:gd name="T4" fmla="*/ 470 w 941"/>
              <a:gd name="T5" fmla="*/ 938 h 939"/>
              <a:gd name="T6" fmla="*/ 470 w 941"/>
              <a:gd name="T7" fmla="*/ 938 h 939"/>
              <a:gd name="T8" fmla="*/ 0 w 941"/>
              <a:gd name="T9" fmla="*/ 470 h 939"/>
              <a:gd name="T10" fmla="*/ 0 w 941"/>
              <a:gd name="T11" fmla="*/ 470 h 939"/>
              <a:gd name="T12" fmla="*/ 470 w 941"/>
              <a:gd name="T13" fmla="*/ 0 h 939"/>
              <a:gd name="T14" fmla="*/ 470 w 941"/>
              <a:gd name="T15" fmla="*/ 0 h 939"/>
              <a:gd name="T16" fmla="*/ 940 w 941"/>
              <a:gd name="T17" fmla="*/ 47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39">
                <a:moveTo>
                  <a:pt x="940" y="470"/>
                </a:moveTo>
                <a:lnTo>
                  <a:pt x="940" y="470"/>
                </a:lnTo>
                <a:cubicBezTo>
                  <a:pt x="940" y="729"/>
                  <a:pt x="729" y="938"/>
                  <a:pt x="470" y="938"/>
                </a:cubicBezTo>
                <a:lnTo>
                  <a:pt x="470" y="938"/>
                </a:lnTo>
                <a:cubicBezTo>
                  <a:pt x="211" y="938"/>
                  <a:pt x="0" y="729"/>
                  <a:pt x="0" y="470"/>
                </a:cubicBezTo>
                <a:lnTo>
                  <a:pt x="0" y="470"/>
                </a:lnTo>
                <a:cubicBezTo>
                  <a:pt x="0" y="210"/>
                  <a:pt x="211" y="0"/>
                  <a:pt x="470" y="0"/>
                </a:cubicBezTo>
                <a:lnTo>
                  <a:pt x="470" y="0"/>
                </a:lnTo>
                <a:cubicBezTo>
                  <a:pt x="729" y="0"/>
                  <a:pt x="940" y="210"/>
                  <a:pt x="940" y="470"/>
                </a:cubicBezTo>
              </a:path>
            </a:pathLst>
          </a:custGeom>
          <a:solidFill>
            <a:schemeClr val="accent1"/>
          </a:solidFill>
          <a:ln>
            <a:noFill/>
          </a:ln>
          <a:effectLst/>
        </p:spPr>
        <p:txBody>
          <a:bodyPr wrap="none" anchor="ctr"/>
          <a:lstStyle/>
          <a:p>
            <a:endParaRPr lang="en-US">
              <a:latin typeface="Poppins" pitchFamily="2" charset="77"/>
            </a:endParaRPr>
          </a:p>
        </p:txBody>
      </p:sp>
      <p:sp>
        <p:nvSpPr>
          <p:cNvPr id="30" name="Freeform 124">
            <a:extLst>
              <a:ext uri="{FF2B5EF4-FFF2-40B4-BE49-F238E27FC236}">
                <a16:creationId xmlns:a16="http://schemas.microsoft.com/office/drawing/2014/main" id="{13259EED-3BF0-4509-83F3-225BD53C91A5}"/>
              </a:ext>
            </a:extLst>
          </p:cNvPr>
          <p:cNvSpPr>
            <a:spLocks noChangeArrowheads="1"/>
          </p:cNvSpPr>
          <p:nvPr userDrawn="1"/>
        </p:nvSpPr>
        <p:spPr bwMode="auto">
          <a:xfrm>
            <a:off x="3332996" y="3689918"/>
            <a:ext cx="681138" cy="681138"/>
          </a:xfrm>
          <a:custGeom>
            <a:avLst/>
            <a:gdLst>
              <a:gd name="T0" fmla="*/ 1094 w 1095"/>
              <a:gd name="T1" fmla="*/ 547 h 1095"/>
              <a:gd name="T2" fmla="*/ 1094 w 1095"/>
              <a:gd name="T3" fmla="*/ 547 h 1095"/>
              <a:gd name="T4" fmla="*/ 547 w 1095"/>
              <a:gd name="T5" fmla="*/ 1094 h 1095"/>
              <a:gd name="T6" fmla="*/ 547 w 1095"/>
              <a:gd name="T7" fmla="*/ 1094 h 1095"/>
              <a:gd name="T8" fmla="*/ 0 w 1095"/>
              <a:gd name="T9" fmla="*/ 547 h 1095"/>
              <a:gd name="T10" fmla="*/ 0 w 1095"/>
              <a:gd name="T11" fmla="*/ 547 h 1095"/>
              <a:gd name="T12" fmla="*/ 547 w 1095"/>
              <a:gd name="T13" fmla="*/ 0 h 1095"/>
              <a:gd name="T14" fmla="*/ 547 w 1095"/>
              <a:gd name="T15" fmla="*/ 0 h 1095"/>
              <a:gd name="T16" fmla="*/ 1094 w 1095"/>
              <a:gd name="T17" fmla="*/ 547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5" h="1095">
                <a:moveTo>
                  <a:pt x="1094" y="547"/>
                </a:moveTo>
                <a:lnTo>
                  <a:pt x="1094" y="547"/>
                </a:lnTo>
                <a:cubicBezTo>
                  <a:pt x="1094" y="850"/>
                  <a:pt x="849" y="1094"/>
                  <a:pt x="547" y="1094"/>
                </a:cubicBezTo>
                <a:lnTo>
                  <a:pt x="547" y="1094"/>
                </a:lnTo>
                <a:cubicBezTo>
                  <a:pt x="245" y="1094"/>
                  <a:pt x="0" y="850"/>
                  <a:pt x="0" y="547"/>
                </a:cubicBezTo>
                <a:lnTo>
                  <a:pt x="0" y="547"/>
                </a:lnTo>
                <a:cubicBezTo>
                  <a:pt x="0" y="245"/>
                  <a:pt x="245" y="0"/>
                  <a:pt x="547" y="0"/>
                </a:cubicBezTo>
                <a:lnTo>
                  <a:pt x="547" y="0"/>
                </a:lnTo>
                <a:cubicBezTo>
                  <a:pt x="849" y="0"/>
                  <a:pt x="1094" y="245"/>
                  <a:pt x="1094" y="547"/>
                </a:cubicBezTo>
              </a:path>
            </a:pathLst>
          </a:custGeom>
          <a:solidFill>
            <a:schemeClr val="bg2"/>
          </a:solidFill>
          <a:ln>
            <a:noFill/>
          </a:ln>
          <a:effectLst/>
        </p:spPr>
        <p:txBody>
          <a:bodyPr wrap="none" anchor="ctr"/>
          <a:lstStyle/>
          <a:p>
            <a:endParaRPr lang="en-US">
              <a:latin typeface="Poppins" pitchFamily="2" charset="77"/>
            </a:endParaRPr>
          </a:p>
        </p:txBody>
      </p:sp>
      <p:sp>
        <p:nvSpPr>
          <p:cNvPr id="31" name="Freeform 125">
            <a:extLst>
              <a:ext uri="{FF2B5EF4-FFF2-40B4-BE49-F238E27FC236}">
                <a16:creationId xmlns:a16="http://schemas.microsoft.com/office/drawing/2014/main" id="{E6C06CCF-E46F-44AA-AA2D-5CA7A35B1A73}"/>
              </a:ext>
            </a:extLst>
          </p:cNvPr>
          <p:cNvSpPr>
            <a:spLocks noChangeArrowheads="1"/>
          </p:cNvSpPr>
          <p:nvPr userDrawn="1"/>
        </p:nvSpPr>
        <p:spPr bwMode="auto">
          <a:xfrm>
            <a:off x="3382434" y="3739355"/>
            <a:ext cx="585010" cy="585010"/>
          </a:xfrm>
          <a:custGeom>
            <a:avLst/>
            <a:gdLst>
              <a:gd name="T0" fmla="*/ 938 w 939"/>
              <a:gd name="T1" fmla="*/ 469 h 940"/>
              <a:gd name="T2" fmla="*/ 938 w 939"/>
              <a:gd name="T3" fmla="*/ 469 h 940"/>
              <a:gd name="T4" fmla="*/ 469 w 939"/>
              <a:gd name="T5" fmla="*/ 939 h 940"/>
              <a:gd name="T6" fmla="*/ 469 w 939"/>
              <a:gd name="T7" fmla="*/ 939 h 940"/>
              <a:gd name="T8" fmla="*/ 0 w 939"/>
              <a:gd name="T9" fmla="*/ 469 h 940"/>
              <a:gd name="T10" fmla="*/ 0 w 939"/>
              <a:gd name="T11" fmla="*/ 469 h 940"/>
              <a:gd name="T12" fmla="*/ 469 w 939"/>
              <a:gd name="T13" fmla="*/ 0 h 940"/>
              <a:gd name="T14" fmla="*/ 469 w 939"/>
              <a:gd name="T15" fmla="*/ 0 h 940"/>
              <a:gd name="T16" fmla="*/ 938 w 939"/>
              <a:gd name="T17" fmla="*/ 4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9" h="940">
                <a:moveTo>
                  <a:pt x="938" y="469"/>
                </a:moveTo>
                <a:lnTo>
                  <a:pt x="938" y="469"/>
                </a:lnTo>
                <a:cubicBezTo>
                  <a:pt x="938" y="728"/>
                  <a:pt x="729" y="939"/>
                  <a:pt x="469" y="939"/>
                </a:cubicBezTo>
                <a:lnTo>
                  <a:pt x="469" y="939"/>
                </a:lnTo>
                <a:cubicBezTo>
                  <a:pt x="210" y="939"/>
                  <a:pt x="0" y="728"/>
                  <a:pt x="0" y="469"/>
                </a:cubicBezTo>
                <a:lnTo>
                  <a:pt x="0" y="469"/>
                </a:lnTo>
                <a:cubicBezTo>
                  <a:pt x="0" y="210"/>
                  <a:pt x="210" y="0"/>
                  <a:pt x="469" y="0"/>
                </a:cubicBezTo>
                <a:lnTo>
                  <a:pt x="469" y="0"/>
                </a:lnTo>
                <a:cubicBezTo>
                  <a:pt x="729" y="0"/>
                  <a:pt x="938" y="210"/>
                  <a:pt x="938" y="469"/>
                </a:cubicBezTo>
              </a:path>
            </a:pathLst>
          </a:custGeom>
          <a:solidFill>
            <a:schemeClr val="accent1"/>
          </a:solidFill>
          <a:ln>
            <a:noFill/>
          </a:ln>
          <a:effectLst/>
        </p:spPr>
        <p:txBody>
          <a:bodyPr wrap="none" anchor="ctr"/>
          <a:lstStyle/>
          <a:p>
            <a:endParaRPr lang="en-US">
              <a:latin typeface="Poppins" pitchFamily="2" charset="77"/>
            </a:endParaRPr>
          </a:p>
        </p:txBody>
      </p:sp>
      <p:sp>
        <p:nvSpPr>
          <p:cNvPr id="32" name="Freeform 170">
            <a:extLst>
              <a:ext uri="{FF2B5EF4-FFF2-40B4-BE49-F238E27FC236}">
                <a16:creationId xmlns:a16="http://schemas.microsoft.com/office/drawing/2014/main" id="{E111A6AA-6F39-41CE-AEB1-9617D05368F1}"/>
              </a:ext>
            </a:extLst>
          </p:cNvPr>
          <p:cNvSpPr>
            <a:spLocks noChangeArrowheads="1"/>
          </p:cNvSpPr>
          <p:nvPr userDrawn="1"/>
        </p:nvSpPr>
        <p:spPr bwMode="auto">
          <a:xfrm>
            <a:off x="5071547" y="1915663"/>
            <a:ext cx="681138" cy="683885"/>
          </a:xfrm>
          <a:custGeom>
            <a:avLst/>
            <a:gdLst>
              <a:gd name="T0" fmla="*/ 1094 w 1095"/>
              <a:gd name="T1" fmla="*/ 548 h 1096"/>
              <a:gd name="T2" fmla="*/ 1094 w 1095"/>
              <a:gd name="T3" fmla="*/ 548 h 1096"/>
              <a:gd name="T4" fmla="*/ 548 w 1095"/>
              <a:gd name="T5" fmla="*/ 1095 h 1096"/>
              <a:gd name="T6" fmla="*/ 548 w 1095"/>
              <a:gd name="T7" fmla="*/ 1095 h 1096"/>
              <a:gd name="T8" fmla="*/ 0 w 1095"/>
              <a:gd name="T9" fmla="*/ 548 h 1096"/>
              <a:gd name="T10" fmla="*/ 0 w 1095"/>
              <a:gd name="T11" fmla="*/ 548 h 1096"/>
              <a:gd name="T12" fmla="*/ 548 w 1095"/>
              <a:gd name="T13" fmla="*/ 0 h 1096"/>
              <a:gd name="T14" fmla="*/ 548 w 1095"/>
              <a:gd name="T15" fmla="*/ 0 h 1096"/>
              <a:gd name="T16" fmla="*/ 1094 w 1095"/>
              <a:gd name="T17" fmla="*/ 54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5" h="1096">
                <a:moveTo>
                  <a:pt x="1094" y="548"/>
                </a:moveTo>
                <a:lnTo>
                  <a:pt x="1094" y="548"/>
                </a:lnTo>
                <a:cubicBezTo>
                  <a:pt x="1094" y="850"/>
                  <a:pt x="850" y="1095"/>
                  <a:pt x="548" y="1095"/>
                </a:cubicBezTo>
                <a:lnTo>
                  <a:pt x="548" y="1095"/>
                </a:lnTo>
                <a:cubicBezTo>
                  <a:pt x="245" y="1095"/>
                  <a:pt x="0" y="850"/>
                  <a:pt x="0" y="548"/>
                </a:cubicBezTo>
                <a:lnTo>
                  <a:pt x="0" y="548"/>
                </a:lnTo>
                <a:cubicBezTo>
                  <a:pt x="0" y="245"/>
                  <a:pt x="245" y="0"/>
                  <a:pt x="548" y="0"/>
                </a:cubicBezTo>
                <a:lnTo>
                  <a:pt x="548" y="0"/>
                </a:lnTo>
                <a:cubicBezTo>
                  <a:pt x="850" y="0"/>
                  <a:pt x="1094" y="245"/>
                  <a:pt x="1094" y="548"/>
                </a:cubicBezTo>
              </a:path>
            </a:pathLst>
          </a:custGeom>
          <a:solidFill>
            <a:schemeClr val="bg2"/>
          </a:solidFill>
          <a:ln>
            <a:noFill/>
          </a:ln>
          <a:effectLst/>
        </p:spPr>
        <p:txBody>
          <a:bodyPr wrap="none" anchor="ctr"/>
          <a:lstStyle/>
          <a:p>
            <a:endParaRPr lang="en-US">
              <a:latin typeface="Poppins" pitchFamily="2" charset="77"/>
            </a:endParaRPr>
          </a:p>
        </p:txBody>
      </p:sp>
      <p:sp>
        <p:nvSpPr>
          <p:cNvPr id="33" name="Freeform 171">
            <a:extLst>
              <a:ext uri="{FF2B5EF4-FFF2-40B4-BE49-F238E27FC236}">
                <a16:creationId xmlns:a16="http://schemas.microsoft.com/office/drawing/2014/main" id="{80358DE1-9B08-4960-B641-C5AEE8AACD8E}"/>
              </a:ext>
            </a:extLst>
          </p:cNvPr>
          <p:cNvSpPr>
            <a:spLocks noChangeArrowheads="1"/>
          </p:cNvSpPr>
          <p:nvPr userDrawn="1"/>
        </p:nvSpPr>
        <p:spPr bwMode="auto">
          <a:xfrm>
            <a:off x="5120985" y="1965101"/>
            <a:ext cx="585009" cy="585010"/>
          </a:xfrm>
          <a:custGeom>
            <a:avLst/>
            <a:gdLst>
              <a:gd name="T0" fmla="*/ 939 w 940"/>
              <a:gd name="T1" fmla="*/ 470 h 939"/>
              <a:gd name="T2" fmla="*/ 939 w 940"/>
              <a:gd name="T3" fmla="*/ 470 h 939"/>
              <a:gd name="T4" fmla="*/ 470 w 940"/>
              <a:gd name="T5" fmla="*/ 938 h 939"/>
              <a:gd name="T6" fmla="*/ 470 w 940"/>
              <a:gd name="T7" fmla="*/ 938 h 939"/>
              <a:gd name="T8" fmla="*/ 0 w 940"/>
              <a:gd name="T9" fmla="*/ 470 h 939"/>
              <a:gd name="T10" fmla="*/ 0 w 940"/>
              <a:gd name="T11" fmla="*/ 470 h 939"/>
              <a:gd name="T12" fmla="*/ 470 w 940"/>
              <a:gd name="T13" fmla="*/ 0 h 939"/>
              <a:gd name="T14" fmla="*/ 470 w 940"/>
              <a:gd name="T15" fmla="*/ 0 h 939"/>
              <a:gd name="T16" fmla="*/ 939 w 940"/>
              <a:gd name="T17" fmla="*/ 47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0" h="939">
                <a:moveTo>
                  <a:pt x="939" y="470"/>
                </a:moveTo>
                <a:lnTo>
                  <a:pt x="939" y="470"/>
                </a:lnTo>
                <a:cubicBezTo>
                  <a:pt x="939" y="729"/>
                  <a:pt x="729" y="938"/>
                  <a:pt x="470" y="938"/>
                </a:cubicBezTo>
                <a:lnTo>
                  <a:pt x="470" y="938"/>
                </a:lnTo>
                <a:cubicBezTo>
                  <a:pt x="210" y="938"/>
                  <a:pt x="0" y="729"/>
                  <a:pt x="0" y="470"/>
                </a:cubicBezTo>
                <a:lnTo>
                  <a:pt x="0" y="470"/>
                </a:lnTo>
                <a:cubicBezTo>
                  <a:pt x="0" y="210"/>
                  <a:pt x="210" y="0"/>
                  <a:pt x="470" y="0"/>
                </a:cubicBezTo>
                <a:lnTo>
                  <a:pt x="470" y="0"/>
                </a:lnTo>
                <a:cubicBezTo>
                  <a:pt x="729" y="0"/>
                  <a:pt x="939" y="210"/>
                  <a:pt x="939" y="470"/>
                </a:cubicBezTo>
              </a:path>
            </a:pathLst>
          </a:custGeom>
          <a:solidFill>
            <a:schemeClr val="accent1"/>
          </a:solidFill>
          <a:ln>
            <a:noFill/>
          </a:ln>
          <a:effectLst/>
        </p:spPr>
        <p:txBody>
          <a:bodyPr wrap="none" anchor="ctr"/>
          <a:lstStyle/>
          <a:p>
            <a:endParaRPr lang="en-US">
              <a:latin typeface="Poppins" pitchFamily="2" charset="77"/>
            </a:endParaRPr>
          </a:p>
        </p:txBody>
      </p:sp>
      <p:sp>
        <p:nvSpPr>
          <p:cNvPr id="34" name="Freeform 217">
            <a:extLst>
              <a:ext uri="{FF2B5EF4-FFF2-40B4-BE49-F238E27FC236}">
                <a16:creationId xmlns:a16="http://schemas.microsoft.com/office/drawing/2014/main" id="{2A864E47-8CF1-41A9-B521-6BC478874F8C}"/>
              </a:ext>
            </a:extLst>
          </p:cNvPr>
          <p:cNvSpPr>
            <a:spLocks noChangeArrowheads="1"/>
          </p:cNvSpPr>
          <p:nvPr userDrawn="1"/>
        </p:nvSpPr>
        <p:spPr bwMode="auto">
          <a:xfrm>
            <a:off x="6845801" y="3689918"/>
            <a:ext cx="683883" cy="681138"/>
          </a:xfrm>
          <a:custGeom>
            <a:avLst/>
            <a:gdLst>
              <a:gd name="T0" fmla="*/ 1095 w 1096"/>
              <a:gd name="T1" fmla="*/ 547 h 1095"/>
              <a:gd name="T2" fmla="*/ 1095 w 1096"/>
              <a:gd name="T3" fmla="*/ 547 h 1095"/>
              <a:gd name="T4" fmla="*/ 547 w 1096"/>
              <a:gd name="T5" fmla="*/ 1094 h 1095"/>
              <a:gd name="T6" fmla="*/ 547 w 1096"/>
              <a:gd name="T7" fmla="*/ 1094 h 1095"/>
              <a:gd name="T8" fmla="*/ 0 w 1096"/>
              <a:gd name="T9" fmla="*/ 547 h 1095"/>
              <a:gd name="T10" fmla="*/ 0 w 1096"/>
              <a:gd name="T11" fmla="*/ 547 h 1095"/>
              <a:gd name="T12" fmla="*/ 547 w 1096"/>
              <a:gd name="T13" fmla="*/ 0 h 1095"/>
              <a:gd name="T14" fmla="*/ 547 w 1096"/>
              <a:gd name="T15" fmla="*/ 0 h 1095"/>
              <a:gd name="T16" fmla="*/ 1095 w 1096"/>
              <a:gd name="T17" fmla="*/ 547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6" h="1095">
                <a:moveTo>
                  <a:pt x="1095" y="547"/>
                </a:moveTo>
                <a:lnTo>
                  <a:pt x="1095" y="547"/>
                </a:lnTo>
                <a:cubicBezTo>
                  <a:pt x="1095" y="850"/>
                  <a:pt x="849" y="1094"/>
                  <a:pt x="547" y="1094"/>
                </a:cubicBezTo>
                <a:lnTo>
                  <a:pt x="547" y="1094"/>
                </a:lnTo>
                <a:cubicBezTo>
                  <a:pt x="245" y="1094"/>
                  <a:pt x="0" y="850"/>
                  <a:pt x="0" y="547"/>
                </a:cubicBezTo>
                <a:lnTo>
                  <a:pt x="0" y="547"/>
                </a:lnTo>
                <a:cubicBezTo>
                  <a:pt x="0" y="245"/>
                  <a:pt x="245" y="0"/>
                  <a:pt x="547" y="0"/>
                </a:cubicBezTo>
                <a:lnTo>
                  <a:pt x="547" y="0"/>
                </a:lnTo>
                <a:cubicBezTo>
                  <a:pt x="849" y="0"/>
                  <a:pt x="1095" y="245"/>
                  <a:pt x="1095" y="547"/>
                </a:cubicBezTo>
              </a:path>
            </a:pathLst>
          </a:custGeom>
          <a:solidFill>
            <a:schemeClr val="bg2"/>
          </a:solidFill>
          <a:ln>
            <a:noFill/>
          </a:ln>
          <a:effectLst/>
        </p:spPr>
        <p:txBody>
          <a:bodyPr wrap="none" anchor="ctr"/>
          <a:lstStyle/>
          <a:p>
            <a:endParaRPr lang="en-US">
              <a:latin typeface="Poppins" pitchFamily="2" charset="77"/>
            </a:endParaRPr>
          </a:p>
        </p:txBody>
      </p:sp>
      <p:sp>
        <p:nvSpPr>
          <p:cNvPr id="35" name="Freeform 218">
            <a:extLst>
              <a:ext uri="{FF2B5EF4-FFF2-40B4-BE49-F238E27FC236}">
                <a16:creationId xmlns:a16="http://schemas.microsoft.com/office/drawing/2014/main" id="{9D22C1B0-66EA-4AA8-88F9-E631325671EE}"/>
              </a:ext>
            </a:extLst>
          </p:cNvPr>
          <p:cNvSpPr>
            <a:spLocks noChangeArrowheads="1"/>
          </p:cNvSpPr>
          <p:nvPr userDrawn="1"/>
        </p:nvSpPr>
        <p:spPr bwMode="auto">
          <a:xfrm>
            <a:off x="6895238" y="3739355"/>
            <a:ext cx="585009" cy="585010"/>
          </a:xfrm>
          <a:custGeom>
            <a:avLst/>
            <a:gdLst>
              <a:gd name="T0" fmla="*/ 939 w 940"/>
              <a:gd name="T1" fmla="*/ 469 h 940"/>
              <a:gd name="T2" fmla="*/ 939 w 940"/>
              <a:gd name="T3" fmla="*/ 469 h 940"/>
              <a:gd name="T4" fmla="*/ 469 w 940"/>
              <a:gd name="T5" fmla="*/ 939 h 940"/>
              <a:gd name="T6" fmla="*/ 469 w 940"/>
              <a:gd name="T7" fmla="*/ 939 h 940"/>
              <a:gd name="T8" fmla="*/ 0 w 940"/>
              <a:gd name="T9" fmla="*/ 469 h 940"/>
              <a:gd name="T10" fmla="*/ 0 w 940"/>
              <a:gd name="T11" fmla="*/ 469 h 940"/>
              <a:gd name="T12" fmla="*/ 469 w 940"/>
              <a:gd name="T13" fmla="*/ 0 h 940"/>
              <a:gd name="T14" fmla="*/ 469 w 940"/>
              <a:gd name="T15" fmla="*/ 0 h 940"/>
              <a:gd name="T16" fmla="*/ 939 w 940"/>
              <a:gd name="T17" fmla="*/ 4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0" h="940">
                <a:moveTo>
                  <a:pt x="939" y="469"/>
                </a:moveTo>
                <a:lnTo>
                  <a:pt x="939" y="469"/>
                </a:lnTo>
                <a:cubicBezTo>
                  <a:pt x="939" y="728"/>
                  <a:pt x="728" y="939"/>
                  <a:pt x="469" y="939"/>
                </a:cubicBezTo>
                <a:lnTo>
                  <a:pt x="469" y="939"/>
                </a:lnTo>
                <a:cubicBezTo>
                  <a:pt x="210" y="939"/>
                  <a:pt x="0" y="728"/>
                  <a:pt x="0" y="469"/>
                </a:cubicBezTo>
                <a:lnTo>
                  <a:pt x="0" y="469"/>
                </a:lnTo>
                <a:cubicBezTo>
                  <a:pt x="0" y="210"/>
                  <a:pt x="210" y="0"/>
                  <a:pt x="469" y="0"/>
                </a:cubicBezTo>
                <a:lnTo>
                  <a:pt x="469" y="0"/>
                </a:lnTo>
                <a:cubicBezTo>
                  <a:pt x="728" y="0"/>
                  <a:pt x="939" y="210"/>
                  <a:pt x="939" y="469"/>
                </a:cubicBezTo>
              </a:path>
            </a:pathLst>
          </a:custGeom>
          <a:solidFill>
            <a:schemeClr val="accent1"/>
          </a:solidFill>
          <a:ln>
            <a:noFill/>
          </a:ln>
          <a:effectLst/>
        </p:spPr>
        <p:txBody>
          <a:bodyPr wrap="none" anchor="ctr"/>
          <a:lstStyle/>
          <a:p>
            <a:endParaRPr lang="en-US">
              <a:latin typeface="Poppins" pitchFamily="2" charset="77"/>
            </a:endParaRPr>
          </a:p>
        </p:txBody>
      </p:sp>
      <p:sp>
        <p:nvSpPr>
          <p:cNvPr id="36" name="Freeform 264">
            <a:extLst>
              <a:ext uri="{FF2B5EF4-FFF2-40B4-BE49-F238E27FC236}">
                <a16:creationId xmlns:a16="http://schemas.microsoft.com/office/drawing/2014/main" id="{ED2ED4FA-43B7-4F02-A207-686E971C54A8}"/>
              </a:ext>
            </a:extLst>
          </p:cNvPr>
          <p:cNvSpPr>
            <a:spLocks noChangeArrowheads="1"/>
          </p:cNvSpPr>
          <p:nvPr userDrawn="1"/>
        </p:nvSpPr>
        <p:spPr bwMode="auto">
          <a:xfrm>
            <a:off x="8587097" y="1915663"/>
            <a:ext cx="683883" cy="683885"/>
          </a:xfrm>
          <a:custGeom>
            <a:avLst/>
            <a:gdLst>
              <a:gd name="T0" fmla="*/ 1095 w 1096"/>
              <a:gd name="T1" fmla="*/ 548 h 1096"/>
              <a:gd name="T2" fmla="*/ 1095 w 1096"/>
              <a:gd name="T3" fmla="*/ 548 h 1096"/>
              <a:gd name="T4" fmla="*/ 548 w 1096"/>
              <a:gd name="T5" fmla="*/ 1095 h 1096"/>
              <a:gd name="T6" fmla="*/ 548 w 1096"/>
              <a:gd name="T7" fmla="*/ 1095 h 1096"/>
              <a:gd name="T8" fmla="*/ 0 w 1096"/>
              <a:gd name="T9" fmla="*/ 548 h 1096"/>
              <a:gd name="T10" fmla="*/ 0 w 1096"/>
              <a:gd name="T11" fmla="*/ 548 h 1096"/>
              <a:gd name="T12" fmla="*/ 548 w 1096"/>
              <a:gd name="T13" fmla="*/ 0 h 1096"/>
              <a:gd name="T14" fmla="*/ 548 w 1096"/>
              <a:gd name="T15" fmla="*/ 0 h 1096"/>
              <a:gd name="T16" fmla="*/ 1095 w 1096"/>
              <a:gd name="T17" fmla="*/ 54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6" h="1096">
                <a:moveTo>
                  <a:pt x="1095" y="548"/>
                </a:moveTo>
                <a:lnTo>
                  <a:pt x="1095" y="548"/>
                </a:lnTo>
                <a:cubicBezTo>
                  <a:pt x="1095" y="850"/>
                  <a:pt x="850" y="1095"/>
                  <a:pt x="548" y="1095"/>
                </a:cubicBezTo>
                <a:lnTo>
                  <a:pt x="548" y="1095"/>
                </a:lnTo>
                <a:cubicBezTo>
                  <a:pt x="245" y="1095"/>
                  <a:pt x="0" y="850"/>
                  <a:pt x="0" y="548"/>
                </a:cubicBezTo>
                <a:lnTo>
                  <a:pt x="0" y="548"/>
                </a:lnTo>
                <a:cubicBezTo>
                  <a:pt x="0" y="245"/>
                  <a:pt x="245" y="0"/>
                  <a:pt x="548" y="0"/>
                </a:cubicBezTo>
                <a:lnTo>
                  <a:pt x="548" y="0"/>
                </a:lnTo>
                <a:cubicBezTo>
                  <a:pt x="850" y="0"/>
                  <a:pt x="1095" y="245"/>
                  <a:pt x="1095" y="548"/>
                </a:cubicBezTo>
              </a:path>
            </a:pathLst>
          </a:custGeom>
          <a:solidFill>
            <a:schemeClr val="bg2"/>
          </a:solidFill>
          <a:ln>
            <a:noFill/>
          </a:ln>
          <a:effectLst/>
        </p:spPr>
        <p:txBody>
          <a:bodyPr wrap="none" anchor="ctr"/>
          <a:lstStyle/>
          <a:p>
            <a:endParaRPr lang="en-US">
              <a:latin typeface="Poppins" pitchFamily="2" charset="77"/>
            </a:endParaRPr>
          </a:p>
        </p:txBody>
      </p:sp>
      <p:sp>
        <p:nvSpPr>
          <p:cNvPr id="37" name="Freeform 265">
            <a:extLst>
              <a:ext uri="{FF2B5EF4-FFF2-40B4-BE49-F238E27FC236}">
                <a16:creationId xmlns:a16="http://schemas.microsoft.com/office/drawing/2014/main" id="{63B9D1C0-748C-468C-B2C1-648E91DD05AC}"/>
              </a:ext>
            </a:extLst>
          </p:cNvPr>
          <p:cNvSpPr>
            <a:spLocks noChangeArrowheads="1"/>
          </p:cNvSpPr>
          <p:nvPr userDrawn="1"/>
        </p:nvSpPr>
        <p:spPr bwMode="auto">
          <a:xfrm>
            <a:off x="8645509" y="1965101"/>
            <a:ext cx="585010" cy="585010"/>
          </a:xfrm>
          <a:custGeom>
            <a:avLst/>
            <a:gdLst>
              <a:gd name="T0" fmla="*/ 939 w 940"/>
              <a:gd name="T1" fmla="*/ 470 h 939"/>
              <a:gd name="T2" fmla="*/ 939 w 940"/>
              <a:gd name="T3" fmla="*/ 470 h 939"/>
              <a:gd name="T4" fmla="*/ 470 w 940"/>
              <a:gd name="T5" fmla="*/ 938 h 939"/>
              <a:gd name="T6" fmla="*/ 470 w 940"/>
              <a:gd name="T7" fmla="*/ 938 h 939"/>
              <a:gd name="T8" fmla="*/ 0 w 940"/>
              <a:gd name="T9" fmla="*/ 470 h 939"/>
              <a:gd name="T10" fmla="*/ 0 w 940"/>
              <a:gd name="T11" fmla="*/ 470 h 939"/>
              <a:gd name="T12" fmla="*/ 470 w 940"/>
              <a:gd name="T13" fmla="*/ 0 h 939"/>
              <a:gd name="T14" fmla="*/ 470 w 940"/>
              <a:gd name="T15" fmla="*/ 0 h 939"/>
              <a:gd name="T16" fmla="*/ 939 w 940"/>
              <a:gd name="T17" fmla="*/ 47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0" h="939">
                <a:moveTo>
                  <a:pt x="939" y="470"/>
                </a:moveTo>
                <a:lnTo>
                  <a:pt x="939" y="470"/>
                </a:lnTo>
                <a:cubicBezTo>
                  <a:pt x="939" y="729"/>
                  <a:pt x="729" y="938"/>
                  <a:pt x="470" y="938"/>
                </a:cubicBezTo>
                <a:lnTo>
                  <a:pt x="470" y="938"/>
                </a:lnTo>
                <a:cubicBezTo>
                  <a:pt x="210" y="938"/>
                  <a:pt x="0" y="729"/>
                  <a:pt x="0" y="470"/>
                </a:cubicBezTo>
                <a:lnTo>
                  <a:pt x="0" y="470"/>
                </a:lnTo>
                <a:cubicBezTo>
                  <a:pt x="0" y="210"/>
                  <a:pt x="210" y="0"/>
                  <a:pt x="470" y="0"/>
                </a:cubicBezTo>
                <a:lnTo>
                  <a:pt x="470" y="0"/>
                </a:lnTo>
                <a:cubicBezTo>
                  <a:pt x="729" y="0"/>
                  <a:pt x="939" y="210"/>
                  <a:pt x="939" y="470"/>
                </a:cubicBezTo>
              </a:path>
            </a:pathLst>
          </a:custGeom>
          <a:solidFill>
            <a:schemeClr val="accent1"/>
          </a:solidFill>
          <a:ln>
            <a:noFill/>
          </a:ln>
          <a:effectLst/>
        </p:spPr>
        <p:txBody>
          <a:bodyPr wrap="none" anchor="ctr"/>
          <a:lstStyle/>
          <a:p>
            <a:endParaRPr lang="en-US">
              <a:latin typeface="Poppins" pitchFamily="2" charset="77"/>
            </a:endParaRPr>
          </a:p>
        </p:txBody>
      </p:sp>
      <p:sp>
        <p:nvSpPr>
          <p:cNvPr id="38" name="TextBox 37">
            <a:extLst>
              <a:ext uri="{FF2B5EF4-FFF2-40B4-BE49-F238E27FC236}">
                <a16:creationId xmlns:a16="http://schemas.microsoft.com/office/drawing/2014/main" id="{62FCD092-795D-418C-88E7-11B6964E99EF}"/>
              </a:ext>
            </a:extLst>
          </p:cNvPr>
          <p:cNvSpPr txBox="1"/>
          <p:nvPr userDrawn="1"/>
        </p:nvSpPr>
        <p:spPr>
          <a:xfrm>
            <a:off x="1747638" y="2568352"/>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HEALTHCARE</a:t>
            </a:r>
          </a:p>
        </p:txBody>
      </p:sp>
      <p:sp>
        <p:nvSpPr>
          <p:cNvPr id="39" name="TextBox 38">
            <a:extLst>
              <a:ext uri="{FF2B5EF4-FFF2-40B4-BE49-F238E27FC236}">
                <a16:creationId xmlns:a16="http://schemas.microsoft.com/office/drawing/2014/main" id="{F99B92BA-6499-4248-8972-07E4BDFE8AC9}"/>
              </a:ext>
            </a:extLst>
          </p:cNvPr>
          <p:cNvSpPr txBox="1"/>
          <p:nvPr userDrawn="1"/>
        </p:nvSpPr>
        <p:spPr>
          <a:xfrm>
            <a:off x="1747638" y="2942394"/>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42" name="TextBox 41">
            <a:extLst>
              <a:ext uri="{FF2B5EF4-FFF2-40B4-BE49-F238E27FC236}">
                <a16:creationId xmlns:a16="http://schemas.microsoft.com/office/drawing/2014/main" id="{8891F7F1-DEC0-4528-A32F-B42906020539}"/>
              </a:ext>
            </a:extLst>
          </p:cNvPr>
          <p:cNvSpPr txBox="1"/>
          <p:nvPr userDrawn="1"/>
        </p:nvSpPr>
        <p:spPr>
          <a:xfrm>
            <a:off x="1646665" y="2087530"/>
            <a:ext cx="499802"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01</a:t>
            </a:r>
          </a:p>
        </p:txBody>
      </p:sp>
      <p:sp>
        <p:nvSpPr>
          <p:cNvPr id="43" name="TextBox 42">
            <a:extLst>
              <a:ext uri="{FF2B5EF4-FFF2-40B4-BE49-F238E27FC236}">
                <a16:creationId xmlns:a16="http://schemas.microsoft.com/office/drawing/2014/main" id="{685D0B1E-3F5F-4CAB-889C-5B4AD8159C8F}"/>
              </a:ext>
            </a:extLst>
          </p:cNvPr>
          <p:cNvSpPr txBox="1"/>
          <p:nvPr userDrawn="1"/>
        </p:nvSpPr>
        <p:spPr>
          <a:xfrm>
            <a:off x="3528073" y="4343886"/>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SCIENCE</a:t>
            </a:r>
          </a:p>
        </p:txBody>
      </p:sp>
      <p:sp>
        <p:nvSpPr>
          <p:cNvPr id="44" name="TextBox 43">
            <a:extLst>
              <a:ext uri="{FF2B5EF4-FFF2-40B4-BE49-F238E27FC236}">
                <a16:creationId xmlns:a16="http://schemas.microsoft.com/office/drawing/2014/main" id="{E2C57C3D-322C-472D-BAFF-2BAC5CF7C471}"/>
              </a:ext>
            </a:extLst>
          </p:cNvPr>
          <p:cNvSpPr txBox="1"/>
          <p:nvPr userDrawn="1"/>
        </p:nvSpPr>
        <p:spPr>
          <a:xfrm>
            <a:off x="3528073" y="4717928"/>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45" name="TextBox 44">
            <a:extLst>
              <a:ext uri="{FF2B5EF4-FFF2-40B4-BE49-F238E27FC236}">
                <a16:creationId xmlns:a16="http://schemas.microsoft.com/office/drawing/2014/main" id="{3D15F274-D55A-45B5-9C2D-F95AB26D5EAE}"/>
              </a:ext>
            </a:extLst>
          </p:cNvPr>
          <p:cNvSpPr txBox="1"/>
          <p:nvPr userDrawn="1"/>
        </p:nvSpPr>
        <p:spPr>
          <a:xfrm>
            <a:off x="3425382" y="3863064"/>
            <a:ext cx="496366"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02</a:t>
            </a:r>
          </a:p>
        </p:txBody>
      </p:sp>
      <p:sp>
        <p:nvSpPr>
          <p:cNvPr id="46" name="TextBox 45">
            <a:extLst>
              <a:ext uri="{FF2B5EF4-FFF2-40B4-BE49-F238E27FC236}">
                <a16:creationId xmlns:a16="http://schemas.microsoft.com/office/drawing/2014/main" id="{5D25EE59-9C3E-4ADC-834B-563552B4FB66}"/>
              </a:ext>
            </a:extLst>
          </p:cNvPr>
          <p:cNvSpPr txBox="1"/>
          <p:nvPr userDrawn="1"/>
        </p:nvSpPr>
        <p:spPr>
          <a:xfrm>
            <a:off x="5265942" y="2568352"/>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SECURITY</a:t>
            </a:r>
          </a:p>
        </p:txBody>
      </p:sp>
      <p:sp>
        <p:nvSpPr>
          <p:cNvPr id="47" name="TextBox 46">
            <a:extLst>
              <a:ext uri="{FF2B5EF4-FFF2-40B4-BE49-F238E27FC236}">
                <a16:creationId xmlns:a16="http://schemas.microsoft.com/office/drawing/2014/main" id="{D7E77009-7948-4502-A53E-56AFBB2FC258}"/>
              </a:ext>
            </a:extLst>
          </p:cNvPr>
          <p:cNvSpPr txBox="1"/>
          <p:nvPr userDrawn="1"/>
        </p:nvSpPr>
        <p:spPr>
          <a:xfrm>
            <a:off x="5265942" y="2942394"/>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48" name="TextBox 47">
            <a:extLst>
              <a:ext uri="{FF2B5EF4-FFF2-40B4-BE49-F238E27FC236}">
                <a16:creationId xmlns:a16="http://schemas.microsoft.com/office/drawing/2014/main" id="{C413DC08-DFA0-45C4-A26A-B5EDC3DE4308}"/>
              </a:ext>
            </a:extLst>
          </p:cNvPr>
          <p:cNvSpPr txBox="1"/>
          <p:nvPr userDrawn="1"/>
        </p:nvSpPr>
        <p:spPr>
          <a:xfrm>
            <a:off x="5120986" y="2087530"/>
            <a:ext cx="585008"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03</a:t>
            </a:r>
          </a:p>
        </p:txBody>
      </p:sp>
      <p:sp>
        <p:nvSpPr>
          <p:cNvPr id="49" name="TextBox 48">
            <a:extLst>
              <a:ext uri="{FF2B5EF4-FFF2-40B4-BE49-F238E27FC236}">
                <a16:creationId xmlns:a16="http://schemas.microsoft.com/office/drawing/2014/main" id="{576AA4E0-3F73-444B-85DB-75A332D295D6}"/>
              </a:ext>
            </a:extLst>
          </p:cNvPr>
          <p:cNvSpPr txBox="1"/>
          <p:nvPr userDrawn="1"/>
        </p:nvSpPr>
        <p:spPr>
          <a:xfrm>
            <a:off x="7046377" y="4343886"/>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BUSINESS</a:t>
            </a:r>
          </a:p>
        </p:txBody>
      </p:sp>
      <p:sp>
        <p:nvSpPr>
          <p:cNvPr id="50" name="TextBox 49">
            <a:extLst>
              <a:ext uri="{FF2B5EF4-FFF2-40B4-BE49-F238E27FC236}">
                <a16:creationId xmlns:a16="http://schemas.microsoft.com/office/drawing/2014/main" id="{E8897DB2-CFD3-4754-B142-66C7ED2EF56B}"/>
              </a:ext>
            </a:extLst>
          </p:cNvPr>
          <p:cNvSpPr txBox="1"/>
          <p:nvPr userDrawn="1"/>
        </p:nvSpPr>
        <p:spPr>
          <a:xfrm>
            <a:off x="7046377" y="4717928"/>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51" name="TextBox 50">
            <a:extLst>
              <a:ext uri="{FF2B5EF4-FFF2-40B4-BE49-F238E27FC236}">
                <a16:creationId xmlns:a16="http://schemas.microsoft.com/office/drawing/2014/main" id="{98F0595F-6B6D-4AD6-9047-7C26EA081839}"/>
              </a:ext>
            </a:extLst>
          </p:cNvPr>
          <p:cNvSpPr txBox="1"/>
          <p:nvPr userDrawn="1"/>
        </p:nvSpPr>
        <p:spPr>
          <a:xfrm>
            <a:off x="6920749" y="3863064"/>
            <a:ext cx="504106"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04</a:t>
            </a:r>
          </a:p>
        </p:txBody>
      </p:sp>
      <p:sp>
        <p:nvSpPr>
          <p:cNvPr id="52" name="TextBox 51">
            <a:extLst>
              <a:ext uri="{FF2B5EF4-FFF2-40B4-BE49-F238E27FC236}">
                <a16:creationId xmlns:a16="http://schemas.microsoft.com/office/drawing/2014/main" id="{2987868F-A9AF-41A7-8925-B86803522299}"/>
              </a:ext>
            </a:extLst>
          </p:cNvPr>
          <p:cNvSpPr txBox="1"/>
          <p:nvPr userDrawn="1"/>
        </p:nvSpPr>
        <p:spPr>
          <a:xfrm>
            <a:off x="8784245" y="2568352"/>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PREDICTIONS</a:t>
            </a:r>
          </a:p>
        </p:txBody>
      </p:sp>
      <p:sp>
        <p:nvSpPr>
          <p:cNvPr id="54" name="TextBox 53">
            <a:extLst>
              <a:ext uri="{FF2B5EF4-FFF2-40B4-BE49-F238E27FC236}">
                <a16:creationId xmlns:a16="http://schemas.microsoft.com/office/drawing/2014/main" id="{BF34AB1F-09DC-4F32-B708-907F4A3E29A5}"/>
              </a:ext>
            </a:extLst>
          </p:cNvPr>
          <p:cNvSpPr txBox="1"/>
          <p:nvPr userDrawn="1"/>
        </p:nvSpPr>
        <p:spPr>
          <a:xfrm>
            <a:off x="8784245" y="2942394"/>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55" name="TextBox 54">
            <a:extLst>
              <a:ext uri="{FF2B5EF4-FFF2-40B4-BE49-F238E27FC236}">
                <a16:creationId xmlns:a16="http://schemas.microsoft.com/office/drawing/2014/main" id="{09948C11-AF79-4C72-AA71-3F05EC401856}"/>
              </a:ext>
            </a:extLst>
          </p:cNvPr>
          <p:cNvSpPr txBox="1"/>
          <p:nvPr userDrawn="1"/>
        </p:nvSpPr>
        <p:spPr>
          <a:xfrm>
            <a:off x="8642668" y="2087530"/>
            <a:ext cx="585009"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05</a:t>
            </a:r>
          </a:p>
        </p:txBody>
      </p:sp>
    </p:spTree>
    <p:extLst>
      <p:ext uri="{BB962C8B-B14F-4D97-AF65-F5344CB8AC3E}">
        <p14:creationId xmlns:p14="http://schemas.microsoft.com/office/powerpoint/2010/main" val="39748015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8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1565750"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TIMELINE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40" name="Freeform 69">
            <a:extLst>
              <a:ext uri="{FF2B5EF4-FFF2-40B4-BE49-F238E27FC236}">
                <a16:creationId xmlns:a16="http://schemas.microsoft.com/office/drawing/2014/main" id="{8B653511-3BA5-4E16-BF80-76A730C4EE4F}"/>
              </a:ext>
            </a:extLst>
          </p:cNvPr>
          <p:cNvSpPr>
            <a:spLocks noChangeArrowheads="1"/>
          </p:cNvSpPr>
          <p:nvPr userDrawn="1"/>
        </p:nvSpPr>
        <p:spPr bwMode="auto">
          <a:xfrm>
            <a:off x="753455" y="2838772"/>
            <a:ext cx="1782680" cy="3081920"/>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tx1"/>
          </a:solidFill>
          <a:ln>
            <a:noFill/>
          </a:ln>
          <a:effectLst/>
        </p:spPr>
        <p:txBody>
          <a:bodyPr wrap="none" anchor="ctr"/>
          <a:lstStyle/>
          <a:p>
            <a:endParaRPr lang="en-US" sz="3265">
              <a:latin typeface="DM Sans" pitchFamily="2" charset="77"/>
            </a:endParaRPr>
          </a:p>
        </p:txBody>
      </p:sp>
      <p:sp>
        <p:nvSpPr>
          <p:cNvPr id="41" name="Freeform 142">
            <a:extLst>
              <a:ext uri="{FF2B5EF4-FFF2-40B4-BE49-F238E27FC236}">
                <a16:creationId xmlns:a16="http://schemas.microsoft.com/office/drawing/2014/main" id="{27986936-11BA-4921-AE54-D835C93D1124}"/>
              </a:ext>
            </a:extLst>
          </p:cNvPr>
          <p:cNvSpPr>
            <a:spLocks noChangeArrowheads="1"/>
          </p:cNvSpPr>
          <p:nvPr userDrawn="1"/>
        </p:nvSpPr>
        <p:spPr bwMode="auto">
          <a:xfrm>
            <a:off x="1371489" y="3302982"/>
            <a:ext cx="543869" cy="543868"/>
          </a:xfrm>
          <a:custGeom>
            <a:avLst/>
            <a:gdLst>
              <a:gd name="T0" fmla="*/ 554 w 871"/>
              <a:gd name="T1" fmla="*/ 751 h 871"/>
              <a:gd name="T2" fmla="*/ 554 w 871"/>
              <a:gd name="T3" fmla="*/ 494 h 871"/>
              <a:gd name="T4" fmla="*/ 336 w 871"/>
              <a:gd name="T5" fmla="*/ 474 h 871"/>
              <a:gd name="T6" fmla="*/ 317 w 871"/>
              <a:gd name="T7" fmla="*/ 494 h 871"/>
              <a:gd name="T8" fmla="*/ 158 w 871"/>
              <a:gd name="T9" fmla="*/ 751 h 871"/>
              <a:gd name="T10" fmla="*/ 435 w 871"/>
              <a:gd name="T11" fmla="*/ 47 h 871"/>
              <a:gd name="T12" fmla="*/ 712 w 871"/>
              <a:gd name="T13" fmla="*/ 751 h 871"/>
              <a:gd name="T14" fmla="*/ 554 w 871"/>
              <a:gd name="T15" fmla="*/ 830 h 871"/>
              <a:gd name="T16" fmla="*/ 712 w 871"/>
              <a:gd name="T17" fmla="*/ 791 h 871"/>
              <a:gd name="T18" fmla="*/ 514 w 871"/>
              <a:gd name="T19" fmla="*/ 830 h 871"/>
              <a:gd name="T20" fmla="*/ 356 w 871"/>
              <a:gd name="T21" fmla="*/ 514 h 871"/>
              <a:gd name="T22" fmla="*/ 514 w 871"/>
              <a:gd name="T23" fmla="*/ 830 h 871"/>
              <a:gd name="T24" fmla="*/ 158 w 871"/>
              <a:gd name="T25" fmla="*/ 830 h 871"/>
              <a:gd name="T26" fmla="*/ 317 w 871"/>
              <a:gd name="T27" fmla="*/ 791 h 871"/>
              <a:gd name="T28" fmla="*/ 594 w 871"/>
              <a:gd name="T29" fmla="*/ 79 h 871"/>
              <a:gd name="T30" fmla="*/ 673 w 871"/>
              <a:gd name="T31" fmla="*/ 229 h 871"/>
              <a:gd name="T32" fmla="*/ 594 w 871"/>
              <a:gd name="T33" fmla="*/ 79 h 871"/>
              <a:gd name="T34" fmla="*/ 712 w 871"/>
              <a:gd name="T35" fmla="*/ 269 h 871"/>
              <a:gd name="T36" fmla="*/ 712 w 871"/>
              <a:gd name="T37" fmla="*/ 59 h 871"/>
              <a:gd name="T38" fmla="*/ 573 w 871"/>
              <a:gd name="T39" fmla="*/ 39 h 871"/>
              <a:gd name="T40" fmla="*/ 554 w 871"/>
              <a:gd name="T41" fmla="*/ 59 h 871"/>
              <a:gd name="T42" fmla="*/ 449 w 871"/>
              <a:gd name="T43" fmla="*/ 6 h 871"/>
              <a:gd name="T44" fmla="*/ 435 w 871"/>
              <a:gd name="T45" fmla="*/ 0 h 871"/>
              <a:gd name="T46" fmla="*/ 421 w 871"/>
              <a:gd name="T47" fmla="*/ 6 h 871"/>
              <a:gd name="T48" fmla="*/ 6 w 871"/>
              <a:gd name="T49" fmla="*/ 421 h 871"/>
              <a:gd name="T50" fmla="*/ 0 w 871"/>
              <a:gd name="T51" fmla="*/ 435 h 871"/>
              <a:gd name="T52" fmla="*/ 20 w 871"/>
              <a:gd name="T53" fmla="*/ 455 h 871"/>
              <a:gd name="T54" fmla="*/ 119 w 871"/>
              <a:gd name="T55" fmla="*/ 364 h 871"/>
              <a:gd name="T56" fmla="*/ 119 w 871"/>
              <a:gd name="T57" fmla="*/ 850 h 871"/>
              <a:gd name="T58" fmla="*/ 732 w 871"/>
              <a:gd name="T59" fmla="*/ 870 h 871"/>
              <a:gd name="T60" fmla="*/ 751 w 871"/>
              <a:gd name="T61" fmla="*/ 850 h 871"/>
              <a:gd name="T62" fmla="*/ 837 w 871"/>
              <a:gd name="T63" fmla="*/ 449 h 871"/>
              <a:gd name="T64" fmla="*/ 850 w 871"/>
              <a:gd name="T65" fmla="*/ 455 h 871"/>
              <a:gd name="T66" fmla="*/ 870 w 871"/>
              <a:gd name="T67" fmla="*/ 435 h 871"/>
              <a:gd name="T68" fmla="*/ 865 w 871"/>
              <a:gd name="T69" fmla="*/ 421 h 871"/>
              <a:gd name="T70" fmla="*/ 455 w 871"/>
              <a:gd name="T71" fmla="*/ 711 h 871"/>
              <a:gd name="T72" fmla="*/ 475 w 871"/>
              <a:gd name="T73" fmla="*/ 692 h 871"/>
              <a:gd name="T74" fmla="*/ 455 w 871"/>
              <a:gd name="T75" fmla="*/ 672 h 871"/>
              <a:gd name="T76" fmla="*/ 435 w 871"/>
              <a:gd name="T77" fmla="*/ 692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1" h="871">
                <a:moveTo>
                  <a:pt x="712" y="751"/>
                </a:moveTo>
                <a:lnTo>
                  <a:pt x="554" y="751"/>
                </a:lnTo>
                <a:lnTo>
                  <a:pt x="554" y="494"/>
                </a:lnTo>
                <a:lnTo>
                  <a:pt x="554" y="494"/>
                </a:lnTo>
                <a:cubicBezTo>
                  <a:pt x="554" y="483"/>
                  <a:pt x="545" y="474"/>
                  <a:pt x="534" y="474"/>
                </a:cubicBezTo>
                <a:lnTo>
                  <a:pt x="336" y="474"/>
                </a:lnTo>
                <a:lnTo>
                  <a:pt x="336" y="474"/>
                </a:lnTo>
                <a:cubicBezTo>
                  <a:pt x="325" y="474"/>
                  <a:pt x="317" y="483"/>
                  <a:pt x="317" y="494"/>
                </a:cubicBezTo>
                <a:lnTo>
                  <a:pt x="317" y="751"/>
                </a:lnTo>
                <a:lnTo>
                  <a:pt x="158" y="751"/>
                </a:lnTo>
                <a:lnTo>
                  <a:pt x="158" y="325"/>
                </a:lnTo>
                <a:lnTo>
                  <a:pt x="435" y="47"/>
                </a:lnTo>
                <a:lnTo>
                  <a:pt x="712" y="325"/>
                </a:lnTo>
                <a:lnTo>
                  <a:pt x="712" y="751"/>
                </a:lnTo>
                <a:close/>
                <a:moveTo>
                  <a:pt x="712" y="830"/>
                </a:moveTo>
                <a:lnTo>
                  <a:pt x="554" y="830"/>
                </a:lnTo>
                <a:lnTo>
                  <a:pt x="554" y="791"/>
                </a:lnTo>
                <a:lnTo>
                  <a:pt x="712" y="791"/>
                </a:lnTo>
                <a:lnTo>
                  <a:pt x="712" y="830"/>
                </a:lnTo>
                <a:close/>
                <a:moveTo>
                  <a:pt x="514" y="830"/>
                </a:moveTo>
                <a:lnTo>
                  <a:pt x="356" y="830"/>
                </a:lnTo>
                <a:lnTo>
                  <a:pt x="356" y="514"/>
                </a:lnTo>
                <a:lnTo>
                  <a:pt x="514" y="514"/>
                </a:lnTo>
                <a:lnTo>
                  <a:pt x="514" y="830"/>
                </a:lnTo>
                <a:close/>
                <a:moveTo>
                  <a:pt x="317" y="830"/>
                </a:moveTo>
                <a:lnTo>
                  <a:pt x="158" y="830"/>
                </a:lnTo>
                <a:lnTo>
                  <a:pt x="158" y="791"/>
                </a:lnTo>
                <a:lnTo>
                  <a:pt x="317" y="791"/>
                </a:lnTo>
                <a:lnTo>
                  <a:pt x="317" y="830"/>
                </a:lnTo>
                <a:close/>
                <a:moveTo>
                  <a:pt x="594" y="79"/>
                </a:moveTo>
                <a:lnTo>
                  <a:pt x="673" y="79"/>
                </a:lnTo>
                <a:lnTo>
                  <a:pt x="673" y="229"/>
                </a:lnTo>
                <a:lnTo>
                  <a:pt x="594" y="150"/>
                </a:lnTo>
                <a:lnTo>
                  <a:pt x="594" y="79"/>
                </a:lnTo>
                <a:close/>
                <a:moveTo>
                  <a:pt x="865" y="421"/>
                </a:moveTo>
                <a:lnTo>
                  <a:pt x="712" y="269"/>
                </a:lnTo>
                <a:lnTo>
                  <a:pt x="712" y="59"/>
                </a:lnTo>
                <a:lnTo>
                  <a:pt x="712" y="59"/>
                </a:lnTo>
                <a:cubicBezTo>
                  <a:pt x="712" y="49"/>
                  <a:pt x="703" y="39"/>
                  <a:pt x="692" y="39"/>
                </a:cubicBezTo>
                <a:lnTo>
                  <a:pt x="573" y="39"/>
                </a:lnTo>
                <a:lnTo>
                  <a:pt x="573" y="39"/>
                </a:lnTo>
                <a:cubicBezTo>
                  <a:pt x="562" y="39"/>
                  <a:pt x="554" y="49"/>
                  <a:pt x="554" y="59"/>
                </a:cubicBezTo>
                <a:lnTo>
                  <a:pt x="554" y="110"/>
                </a:lnTo>
                <a:lnTo>
                  <a:pt x="449" y="6"/>
                </a:lnTo>
                <a:lnTo>
                  <a:pt x="449" y="6"/>
                </a:lnTo>
                <a:cubicBezTo>
                  <a:pt x="446" y="2"/>
                  <a:pt x="441" y="0"/>
                  <a:pt x="435" y="0"/>
                </a:cubicBezTo>
                <a:lnTo>
                  <a:pt x="435" y="0"/>
                </a:lnTo>
                <a:cubicBezTo>
                  <a:pt x="430" y="0"/>
                  <a:pt x="425" y="2"/>
                  <a:pt x="421" y="6"/>
                </a:cubicBezTo>
                <a:lnTo>
                  <a:pt x="6" y="421"/>
                </a:lnTo>
                <a:lnTo>
                  <a:pt x="6" y="421"/>
                </a:lnTo>
                <a:cubicBezTo>
                  <a:pt x="2" y="425"/>
                  <a:pt x="0" y="430"/>
                  <a:pt x="0" y="435"/>
                </a:cubicBezTo>
                <a:lnTo>
                  <a:pt x="0" y="435"/>
                </a:lnTo>
                <a:cubicBezTo>
                  <a:pt x="0" y="446"/>
                  <a:pt x="9" y="455"/>
                  <a:pt x="20" y="455"/>
                </a:cubicBezTo>
                <a:lnTo>
                  <a:pt x="20" y="455"/>
                </a:lnTo>
                <a:cubicBezTo>
                  <a:pt x="26" y="455"/>
                  <a:pt x="30" y="452"/>
                  <a:pt x="34" y="449"/>
                </a:cubicBezTo>
                <a:lnTo>
                  <a:pt x="119" y="364"/>
                </a:lnTo>
                <a:lnTo>
                  <a:pt x="119" y="850"/>
                </a:lnTo>
                <a:lnTo>
                  <a:pt x="119" y="850"/>
                </a:lnTo>
                <a:cubicBezTo>
                  <a:pt x="119" y="861"/>
                  <a:pt x="128" y="870"/>
                  <a:pt x="139" y="870"/>
                </a:cubicBezTo>
                <a:lnTo>
                  <a:pt x="732" y="870"/>
                </a:lnTo>
                <a:lnTo>
                  <a:pt x="732" y="870"/>
                </a:lnTo>
                <a:cubicBezTo>
                  <a:pt x="743" y="870"/>
                  <a:pt x="751" y="861"/>
                  <a:pt x="751" y="850"/>
                </a:cubicBezTo>
                <a:lnTo>
                  <a:pt x="751" y="364"/>
                </a:lnTo>
                <a:lnTo>
                  <a:pt x="837" y="449"/>
                </a:lnTo>
                <a:lnTo>
                  <a:pt x="837" y="449"/>
                </a:lnTo>
                <a:cubicBezTo>
                  <a:pt x="840" y="452"/>
                  <a:pt x="845" y="455"/>
                  <a:pt x="850" y="455"/>
                </a:cubicBezTo>
                <a:lnTo>
                  <a:pt x="850" y="455"/>
                </a:lnTo>
                <a:cubicBezTo>
                  <a:pt x="861" y="455"/>
                  <a:pt x="870" y="446"/>
                  <a:pt x="870" y="435"/>
                </a:cubicBezTo>
                <a:lnTo>
                  <a:pt x="870" y="435"/>
                </a:lnTo>
                <a:cubicBezTo>
                  <a:pt x="870" y="430"/>
                  <a:pt x="868" y="425"/>
                  <a:pt x="865" y="421"/>
                </a:cubicBezTo>
                <a:close/>
                <a:moveTo>
                  <a:pt x="455" y="711"/>
                </a:moveTo>
                <a:lnTo>
                  <a:pt x="455" y="711"/>
                </a:lnTo>
                <a:cubicBezTo>
                  <a:pt x="466" y="711"/>
                  <a:pt x="475" y="703"/>
                  <a:pt x="475" y="692"/>
                </a:cubicBezTo>
                <a:lnTo>
                  <a:pt x="475" y="692"/>
                </a:lnTo>
                <a:cubicBezTo>
                  <a:pt x="475" y="681"/>
                  <a:pt x="466" y="672"/>
                  <a:pt x="455" y="672"/>
                </a:cubicBezTo>
                <a:lnTo>
                  <a:pt x="455" y="672"/>
                </a:lnTo>
                <a:cubicBezTo>
                  <a:pt x="444" y="672"/>
                  <a:pt x="435" y="681"/>
                  <a:pt x="435" y="692"/>
                </a:cubicBezTo>
                <a:lnTo>
                  <a:pt x="435" y="692"/>
                </a:lnTo>
                <a:cubicBezTo>
                  <a:pt x="435" y="703"/>
                  <a:pt x="444" y="711"/>
                  <a:pt x="455" y="711"/>
                </a:cubicBezTo>
                <a:close/>
              </a:path>
            </a:pathLst>
          </a:custGeom>
          <a:solidFill>
            <a:schemeClr val="bg1"/>
          </a:solidFill>
          <a:ln>
            <a:noFill/>
          </a:ln>
          <a:effectLst/>
        </p:spPr>
        <p:txBody>
          <a:bodyPr wrap="none" anchor="ctr"/>
          <a:lstStyle/>
          <a:p>
            <a:endParaRPr lang="en-US" sz="3265">
              <a:latin typeface="DM Sans" pitchFamily="2" charset="77"/>
            </a:endParaRPr>
          </a:p>
        </p:txBody>
      </p:sp>
      <p:sp>
        <p:nvSpPr>
          <p:cNvPr id="56" name="Freeform 143">
            <a:extLst>
              <a:ext uri="{FF2B5EF4-FFF2-40B4-BE49-F238E27FC236}">
                <a16:creationId xmlns:a16="http://schemas.microsoft.com/office/drawing/2014/main" id="{AFEFFD31-3E36-4008-B560-E6C6D0CE5D9B}"/>
              </a:ext>
            </a:extLst>
          </p:cNvPr>
          <p:cNvSpPr>
            <a:spLocks noChangeArrowheads="1"/>
          </p:cNvSpPr>
          <p:nvPr userDrawn="1"/>
        </p:nvSpPr>
        <p:spPr bwMode="auto">
          <a:xfrm>
            <a:off x="1278096" y="1814212"/>
            <a:ext cx="733398" cy="733399"/>
          </a:xfrm>
          <a:custGeom>
            <a:avLst/>
            <a:gdLst>
              <a:gd name="T0" fmla="*/ 1175 w 1176"/>
              <a:gd name="T1" fmla="*/ 588 h 1176"/>
              <a:gd name="T2" fmla="*/ 1175 w 1176"/>
              <a:gd name="T3" fmla="*/ 588 h 1176"/>
              <a:gd name="T4" fmla="*/ 587 w 1176"/>
              <a:gd name="T5" fmla="*/ 1175 h 1176"/>
              <a:gd name="T6" fmla="*/ 587 w 1176"/>
              <a:gd name="T7" fmla="*/ 1175 h 1176"/>
              <a:gd name="T8" fmla="*/ 0 w 1176"/>
              <a:gd name="T9" fmla="*/ 588 h 1176"/>
              <a:gd name="T10" fmla="*/ 0 w 1176"/>
              <a:gd name="T11" fmla="*/ 588 h 1176"/>
              <a:gd name="T12" fmla="*/ 587 w 1176"/>
              <a:gd name="T13" fmla="*/ 0 h 1176"/>
              <a:gd name="T14" fmla="*/ 587 w 1176"/>
              <a:gd name="T15" fmla="*/ 0 h 1176"/>
              <a:gd name="T16" fmla="*/ 1175 w 1176"/>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176">
                <a:moveTo>
                  <a:pt x="1175" y="588"/>
                </a:moveTo>
                <a:lnTo>
                  <a:pt x="1175" y="588"/>
                </a:lnTo>
                <a:cubicBezTo>
                  <a:pt x="1175" y="912"/>
                  <a:pt x="912" y="1175"/>
                  <a:pt x="587" y="1175"/>
                </a:cubicBezTo>
                <a:lnTo>
                  <a:pt x="587" y="1175"/>
                </a:lnTo>
                <a:cubicBezTo>
                  <a:pt x="263" y="1175"/>
                  <a:pt x="0" y="912"/>
                  <a:pt x="0" y="588"/>
                </a:cubicBezTo>
                <a:lnTo>
                  <a:pt x="0" y="588"/>
                </a:lnTo>
                <a:cubicBezTo>
                  <a:pt x="0" y="263"/>
                  <a:pt x="263" y="0"/>
                  <a:pt x="587" y="0"/>
                </a:cubicBezTo>
                <a:lnTo>
                  <a:pt x="587" y="0"/>
                </a:lnTo>
                <a:cubicBezTo>
                  <a:pt x="912" y="0"/>
                  <a:pt x="1175" y="263"/>
                  <a:pt x="1175" y="588"/>
                </a:cubicBezTo>
              </a:path>
            </a:pathLst>
          </a:custGeom>
          <a:solidFill>
            <a:schemeClr val="tx1"/>
          </a:solidFill>
          <a:ln>
            <a:noFill/>
          </a:ln>
          <a:effectLst/>
        </p:spPr>
        <p:txBody>
          <a:bodyPr wrap="none" anchor="ctr"/>
          <a:lstStyle/>
          <a:p>
            <a:endParaRPr lang="en-US" sz="3265">
              <a:latin typeface="DM Sans" pitchFamily="2" charset="77"/>
            </a:endParaRPr>
          </a:p>
        </p:txBody>
      </p:sp>
      <p:sp>
        <p:nvSpPr>
          <p:cNvPr id="57" name="Freeform 144">
            <a:extLst>
              <a:ext uri="{FF2B5EF4-FFF2-40B4-BE49-F238E27FC236}">
                <a16:creationId xmlns:a16="http://schemas.microsoft.com/office/drawing/2014/main" id="{32ED10E4-6AA8-4C85-905D-4DD6F46F1449}"/>
              </a:ext>
            </a:extLst>
          </p:cNvPr>
          <p:cNvSpPr>
            <a:spLocks noChangeArrowheads="1"/>
          </p:cNvSpPr>
          <p:nvPr userDrawn="1"/>
        </p:nvSpPr>
        <p:spPr bwMode="auto">
          <a:xfrm>
            <a:off x="753456" y="1525798"/>
            <a:ext cx="10685089" cy="38456"/>
          </a:xfrm>
          <a:custGeom>
            <a:avLst/>
            <a:gdLst>
              <a:gd name="T0" fmla="*/ 17151 w 17152"/>
              <a:gd name="T1" fmla="*/ 61 h 62"/>
              <a:gd name="T2" fmla="*/ 0 w 17152"/>
              <a:gd name="T3" fmla="*/ 61 h 62"/>
              <a:gd name="T4" fmla="*/ 0 w 17152"/>
              <a:gd name="T5" fmla="*/ 0 h 62"/>
              <a:gd name="T6" fmla="*/ 17151 w 17152"/>
              <a:gd name="T7" fmla="*/ 0 h 62"/>
              <a:gd name="T8" fmla="*/ 17151 w 17152"/>
              <a:gd name="T9" fmla="*/ 61 h 62"/>
            </a:gdLst>
            <a:ahLst/>
            <a:cxnLst>
              <a:cxn ang="0">
                <a:pos x="T0" y="T1"/>
              </a:cxn>
              <a:cxn ang="0">
                <a:pos x="T2" y="T3"/>
              </a:cxn>
              <a:cxn ang="0">
                <a:pos x="T4" y="T5"/>
              </a:cxn>
              <a:cxn ang="0">
                <a:pos x="T6" y="T7"/>
              </a:cxn>
              <a:cxn ang="0">
                <a:pos x="T8" y="T9"/>
              </a:cxn>
            </a:cxnLst>
            <a:rect l="0" t="0" r="r" b="b"/>
            <a:pathLst>
              <a:path w="17152" h="62">
                <a:moveTo>
                  <a:pt x="17151" y="61"/>
                </a:moveTo>
                <a:lnTo>
                  <a:pt x="0" y="61"/>
                </a:lnTo>
                <a:lnTo>
                  <a:pt x="0" y="0"/>
                </a:lnTo>
                <a:lnTo>
                  <a:pt x="17151" y="0"/>
                </a:lnTo>
                <a:lnTo>
                  <a:pt x="17151" y="61"/>
                </a:lnTo>
              </a:path>
            </a:pathLst>
          </a:custGeom>
          <a:solidFill>
            <a:schemeClr val="tx1">
              <a:lumMod val="20000"/>
              <a:lumOff val="80000"/>
            </a:schemeClr>
          </a:solidFill>
          <a:ln>
            <a:noFill/>
          </a:ln>
          <a:effectLst/>
        </p:spPr>
        <p:txBody>
          <a:bodyPr wrap="none" anchor="ctr"/>
          <a:lstStyle/>
          <a:p>
            <a:endParaRPr lang="en-US" sz="3265">
              <a:latin typeface="DM Sans" pitchFamily="2" charset="77"/>
            </a:endParaRPr>
          </a:p>
        </p:txBody>
      </p:sp>
      <p:sp>
        <p:nvSpPr>
          <p:cNvPr id="58" name="Freeform 145">
            <a:extLst>
              <a:ext uri="{FF2B5EF4-FFF2-40B4-BE49-F238E27FC236}">
                <a16:creationId xmlns:a16="http://schemas.microsoft.com/office/drawing/2014/main" id="{EAE5BDE9-A1BA-411C-AC01-373403EA7FF2}"/>
              </a:ext>
            </a:extLst>
          </p:cNvPr>
          <p:cNvSpPr>
            <a:spLocks noChangeArrowheads="1"/>
          </p:cNvSpPr>
          <p:nvPr userDrawn="1"/>
        </p:nvSpPr>
        <p:spPr bwMode="auto">
          <a:xfrm>
            <a:off x="9655865" y="2838772"/>
            <a:ext cx="1779933" cy="3081920"/>
          </a:xfrm>
          <a:custGeom>
            <a:avLst/>
            <a:gdLst>
              <a:gd name="T0" fmla="*/ 1664 w 2859"/>
              <a:gd name="T1" fmla="*/ 0 h 4949"/>
              <a:gd name="T2" fmla="*/ 1429 w 2859"/>
              <a:gd name="T3" fmla="*/ 247 h 4949"/>
              <a:gd name="T4" fmla="*/ 1194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4" y="0"/>
                </a:lnTo>
                <a:lnTo>
                  <a:pt x="0" y="0"/>
                </a:lnTo>
                <a:lnTo>
                  <a:pt x="0" y="4948"/>
                </a:lnTo>
                <a:lnTo>
                  <a:pt x="2858" y="4948"/>
                </a:lnTo>
                <a:lnTo>
                  <a:pt x="2858" y="0"/>
                </a:lnTo>
                <a:lnTo>
                  <a:pt x="1664" y="0"/>
                </a:lnTo>
              </a:path>
            </a:pathLst>
          </a:custGeom>
          <a:solidFill>
            <a:schemeClr val="bg1">
              <a:lumMod val="90000"/>
            </a:schemeClr>
          </a:solidFill>
          <a:ln>
            <a:noFill/>
          </a:ln>
          <a:effectLst/>
        </p:spPr>
        <p:txBody>
          <a:bodyPr wrap="none" anchor="ctr"/>
          <a:lstStyle/>
          <a:p>
            <a:endParaRPr lang="en-US" sz="3265">
              <a:latin typeface="DM Sans" pitchFamily="2" charset="77"/>
            </a:endParaRPr>
          </a:p>
        </p:txBody>
      </p:sp>
      <p:sp>
        <p:nvSpPr>
          <p:cNvPr id="59" name="Freeform 220">
            <a:extLst>
              <a:ext uri="{FF2B5EF4-FFF2-40B4-BE49-F238E27FC236}">
                <a16:creationId xmlns:a16="http://schemas.microsoft.com/office/drawing/2014/main" id="{2E7A51E5-0612-4436-9F85-C9994E1EB718}"/>
              </a:ext>
            </a:extLst>
          </p:cNvPr>
          <p:cNvSpPr>
            <a:spLocks noChangeArrowheads="1"/>
          </p:cNvSpPr>
          <p:nvPr userDrawn="1"/>
        </p:nvSpPr>
        <p:spPr bwMode="auto">
          <a:xfrm>
            <a:off x="10273898" y="3324955"/>
            <a:ext cx="543869" cy="494426"/>
          </a:xfrm>
          <a:custGeom>
            <a:avLst/>
            <a:gdLst>
              <a:gd name="T0" fmla="*/ 870 w 871"/>
              <a:gd name="T1" fmla="*/ 268 h 792"/>
              <a:gd name="T2" fmla="*/ 870 w 871"/>
              <a:gd name="T3" fmla="*/ 268 h 792"/>
              <a:gd name="T4" fmla="*/ 554 w 871"/>
              <a:gd name="T5" fmla="*/ 0 h 792"/>
              <a:gd name="T6" fmla="*/ 554 w 871"/>
              <a:gd name="T7" fmla="*/ 0 h 792"/>
              <a:gd name="T8" fmla="*/ 263 w 871"/>
              <a:gd name="T9" fmla="*/ 162 h 792"/>
              <a:gd name="T10" fmla="*/ 263 w 871"/>
              <a:gd name="T11" fmla="*/ 162 h 792"/>
              <a:gd name="T12" fmla="*/ 310 w 871"/>
              <a:gd name="T13" fmla="*/ 159 h 792"/>
              <a:gd name="T14" fmla="*/ 310 w 871"/>
              <a:gd name="T15" fmla="*/ 159 h 792"/>
              <a:gd name="T16" fmla="*/ 554 w 871"/>
              <a:gd name="T17" fmla="*/ 40 h 792"/>
              <a:gd name="T18" fmla="*/ 554 w 871"/>
              <a:gd name="T19" fmla="*/ 40 h 792"/>
              <a:gd name="T20" fmla="*/ 831 w 871"/>
              <a:gd name="T21" fmla="*/ 268 h 792"/>
              <a:gd name="T22" fmla="*/ 831 w 871"/>
              <a:gd name="T23" fmla="*/ 268 h 792"/>
              <a:gd name="T24" fmla="*/ 747 w 871"/>
              <a:gd name="T25" fmla="*/ 429 h 792"/>
              <a:gd name="T26" fmla="*/ 747 w 871"/>
              <a:gd name="T27" fmla="*/ 429 h 792"/>
              <a:gd name="T28" fmla="*/ 735 w 871"/>
              <a:gd name="T29" fmla="*/ 471 h 792"/>
              <a:gd name="T30" fmla="*/ 751 w 871"/>
              <a:gd name="T31" fmla="*/ 528 h 792"/>
              <a:gd name="T32" fmla="*/ 669 w 871"/>
              <a:gd name="T33" fmla="*/ 497 h 792"/>
              <a:gd name="T34" fmla="*/ 669 w 871"/>
              <a:gd name="T35" fmla="*/ 497 h 792"/>
              <a:gd name="T36" fmla="*/ 661 w 871"/>
              <a:gd name="T37" fmla="*/ 536 h 792"/>
              <a:gd name="T38" fmla="*/ 810 w 871"/>
              <a:gd name="T39" fmla="*/ 594 h 792"/>
              <a:gd name="T40" fmla="*/ 773 w 871"/>
              <a:gd name="T41" fmla="*/ 460 h 792"/>
              <a:gd name="T42" fmla="*/ 773 w 871"/>
              <a:gd name="T43" fmla="*/ 460 h 792"/>
              <a:gd name="T44" fmla="*/ 870 w 871"/>
              <a:gd name="T45" fmla="*/ 268 h 792"/>
              <a:gd name="T46" fmla="*/ 316 w 871"/>
              <a:gd name="T47" fmla="*/ 693 h 792"/>
              <a:gd name="T48" fmla="*/ 316 w 871"/>
              <a:gd name="T49" fmla="*/ 693 h 792"/>
              <a:gd name="T50" fmla="*/ 245 w 871"/>
              <a:gd name="T51" fmla="*/ 685 h 792"/>
              <a:gd name="T52" fmla="*/ 245 w 871"/>
              <a:gd name="T53" fmla="*/ 685 h 792"/>
              <a:gd name="T54" fmla="*/ 237 w 871"/>
              <a:gd name="T55" fmla="*/ 683 h 792"/>
              <a:gd name="T56" fmla="*/ 237 w 871"/>
              <a:gd name="T57" fmla="*/ 683 h 792"/>
              <a:gd name="T58" fmla="*/ 223 w 871"/>
              <a:gd name="T59" fmla="*/ 686 h 792"/>
              <a:gd name="T60" fmla="*/ 119 w 871"/>
              <a:gd name="T61" fmla="*/ 726 h 792"/>
              <a:gd name="T62" fmla="*/ 135 w 871"/>
              <a:gd name="T63" fmla="*/ 668 h 792"/>
              <a:gd name="T64" fmla="*/ 135 w 871"/>
              <a:gd name="T65" fmla="*/ 668 h 792"/>
              <a:gd name="T66" fmla="*/ 122 w 871"/>
              <a:gd name="T67" fmla="*/ 627 h 792"/>
              <a:gd name="T68" fmla="*/ 122 w 871"/>
              <a:gd name="T69" fmla="*/ 627 h 792"/>
              <a:gd name="T70" fmla="*/ 39 w 871"/>
              <a:gd name="T71" fmla="*/ 465 h 792"/>
              <a:gd name="T72" fmla="*/ 39 w 871"/>
              <a:gd name="T73" fmla="*/ 465 h 792"/>
              <a:gd name="T74" fmla="*/ 316 w 871"/>
              <a:gd name="T75" fmla="*/ 238 h 792"/>
              <a:gd name="T76" fmla="*/ 316 w 871"/>
              <a:gd name="T77" fmla="*/ 238 h 792"/>
              <a:gd name="T78" fmla="*/ 593 w 871"/>
              <a:gd name="T79" fmla="*/ 465 h 792"/>
              <a:gd name="T80" fmla="*/ 593 w 871"/>
              <a:gd name="T81" fmla="*/ 465 h 792"/>
              <a:gd name="T82" fmla="*/ 316 w 871"/>
              <a:gd name="T83" fmla="*/ 693 h 792"/>
              <a:gd name="T84" fmla="*/ 316 w 871"/>
              <a:gd name="T85" fmla="*/ 198 h 792"/>
              <a:gd name="T86" fmla="*/ 316 w 871"/>
              <a:gd name="T87" fmla="*/ 198 h 792"/>
              <a:gd name="T88" fmla="*/ 0 w 871"/>
              <a:gd name="T89" fmla="*/ 465 h 792"/>
              <a:gd name="T90" fmla="*/ 0 w 871"/>
              <a:gd name="T91" fmla="*/ 465 h 792"/>
              <a:gd name="T92" fmla="*/ 97 w 871"/>
              <a:gd name="T93" fmla="*/ 658 h 792"/>
              <a:gd name="T94" fmla="*/ 59 w 871"/>
              <a:gd name="T95" fmla="*/ 791 h 792"/>
              <a:gd name="T96" fmla="*/ 237 w 871"/>
              <a:gd name="T97" fmla="*/ 723 h 792"/>
              <a:gd name="T98" fmla="*/ 237 w 871"/>
              <a:gd name="T99" fmla="*/ 723 h 792"/>
              <a:gd name="T100" fmla="*/ 316 w 871"/>
              <a:gd name="T101" fmla="*/ 732 h 792"/>
              <a:gd name="T102" fmla="*/ 316 w 871"/>
              <a:gd name="T103" fmla="*/ 732 h 792"/>
              <a:gd name="T104" fmla="*/ 632 w 871"/>
              <a:gd name="T105" fmla="*/ 465 h 792"/>
              <a:gd name="T106" fmla="*/ 632 w 871"/>
              <a:gd name="T107" fmla="*/ 465 h 792"/>
              <a:gd name="T108" fmla="*/ 316 w 871"/>
              <a:gd name="T109" fmla="*/ 19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1" h="792">
                <a:moveTo>
                  <a:pt x="870" y="268"/>
                </a:moveTo>
                <a:lnTo>
                  <a:pt x="870" y="268"/>
                </a:lnTo>
                <a:cubicBezTo>
                  <a:pt x="870" y="120"/>
                  <a:pt x="728" y="0"/>
                  <a:pt x="554" y="0"/>
                </a:cubicBezTo>
                <a:lnTo>
                  <a:pt x="554" y="0"/>
                </a:lnTo>
                <a:cubicBezTo>
                  <a:pt x="423" y="0"/>
                  <a:pt x="311" y="67"/>
                  <a:pt x="263" y="162"/>
                </a:cubicBezTo>
                <a:lnTo>
                  <a:pt x="263" y="162"/>
                </a:lnTo>
                <a:cubicBezTo>
                  <a:pt x="278" y="160"/>
                  <a:pt x="294" y="159"/>
                  <a:pt x="310" y="159"/>
                </a:cubicBezTo>
                <a:lnTo>
                  <a:pt x="310" y="159"/>
                </a:lnTo>
                <a:cubicBezTo>
                  <a:pt x="357" y="88"/>
                  <a:pt x="449" y="40"/>
                  <a:pt x="554" y="40"/>
                </a:cubicBezTo>
                <a:lnTo>
                  <a:pt x="554" y="40"/>
                </a:lnTo>
                <a:cubicBezTo>
                  <a:pt x="706" y="40"/>
                  <a:pt x="831" y="142"/>
                  <a:pt x="831" y="268"/>
                </a:cubicBezTo>
                <a:lnTo>
                  <a:pt x="831" y="268"/>
                </a:lnTo>
                <a:cubicBezTo>
                  <a:pt x="831" y="328"/>
                  <a:pt x="801" y="386"/>
                  <a:pt x="747" y="429"/>
                </a:cubicBezTo>
                <a:lnTo>
                  <a:pt x="747" y="429"/>
                </a:lnTo>
                <a:cubicBezTo>
                  <a:pt x="735" y="439"/>
                  <a:pt x="730" y="455"/>
                  <a:pt x="735" y="471"/>
                </a:cubicBezTo>
                <a:lnTo>
                  <a:pt x="751" y="528"/>
                </a:lnTo>
                <a:lnTo>
                  <a:pt x="669" y="497"/>
                </a:lnTo>
                <a:lnTo>
                  <a:pt x="669" y="497"/>
                </a:lnTo>
                <a:cubicBezTo>
                  <a:pt x="667" y="510"/>
                  <a:pt x="664" y="523"/>
                  <a:pt x="661" y="536"/>
                </a:cubicBezTo>
                <a:lnTo>
                  <a:pt x="810" y="594"/>
                </a:lnTo>
                <a:lnTo>
                  <a:pt x="773" y="460"/>
                </a:lnTo>
                <a:lnTo>
                  <a:pt x="773" y="460"/>
                </a:lnTo>
                <a:cubicBezTo>
                  <a:pt x="832" y="412"/>
                  <a:pt x="870" y="343"/>
                  <a:pt x="870" y="268"/>
                </a:cubicBezTo>
                <a:close/>
                <a:moveTo>
                  <a:pt x="316" y="693"/>
                </a:moveTo>
                <a:lnTo>
                  <a:pt x="316" y="693"/>
                </a:lnTo>
                <a:cubicBezTo>
                  <a:pt x="293" y="693"/>
                  <a:pt x="269" y="690"/>
                  <a:pt x="245" y="685"/>
                </a:cubicBezTo>
                <a:lnTo>
                  <a:pt x="245" y="685"/>
                </a:lnTo>
                <a:cubicBezTo>
                  <a:pt x="242" y="684"/>
                  <a:pt x="239" y="683"/>
                  <a:pt x="237" y="683"/>
                </a:cubicBezTo>
                <a:lnTo>
                  <a:pt x="237" y="683"/>
                </a:lnTo>
                <a:cubicBezTo>
                  <a:pt x="232" y="683"/>
                  <a:pt x="227" y="685"/>
                  <a:pt x="223" y="686"/>
                </a:cubicBezTo>
                <a:lnTo>
                  <a:pt x="119" y="726"/>
                </a:lnTo>
                <a:lnTo>
                  <a:pt x="135" y="668"/>
                </a:lnTo>
                <a:lnTo>
                  <a:pt x="135" y="668"/>
                </a:lnTo>
                <a:cubicBezTo>
                  <a:pt x="140" y="653"/>
                  <a:pt x="135" y="637"/>
                  <a:pt x="122" y="627"/>
                </a:cubicBezTo>
                <a:lnTo>
                  <a:pt x="122" y="627"/>
                </a:lnTo>
                <a:cubicBezTo>
                  <a:pt x="69" y="584"/>
                  <a:pt x="39" y="526"/>
                  <a:pt x="39" y="465"/>
                </a:cubicBezTo>
                <a:lnTo>
                  <a:pt x="39" y="465"/>
                </a:lnTo>
                <a:cubicBezTo>
                  <a:pt x="39" y="340"/>
                  <a:pt x="164" y="238"/>
                  <a:pt x="316" y="238"/>
                </a:cubicBezTo>
                <a:lnTo>
                  <a:pt x="316" y="238"/>
                </a:lnTo>
                <a:cubicBezTo>
                  <a:pt x="469" y="238"/>
                  <a:pt x="593" y="340"/>
                  <a:pt x="593" y="465"/>
                </a:cubicBezTo>
                <a:lnTo>
                  <a:pt x="593" y="465"/>
                </a:lnTo>
                <a:cubicBezTo>
                  <a:pt x="593" y="591"/>
                  <a:pt x="469" y="693"/>
                  <a:pt x="316" y="693"/>
                </a:cubicBezTo>
                <a:close/>
                <a:moveTo>
                  <a:pt x="316" y="198"/>
                </a:moveTo>
                <a:lnTo>
                  <a:pt x="316" y="198"/>
                </a:lnTo>
                <a:cubicBezTo>
                  <a:pt x="141" y="198"/>
                  <a:pt x="0" y="318"/>
                  <a:pt x="0" y="465"/>
                </a:cubicBezTo>
                <a:lnTo>
                  <a:pt x="0" y="465"/>
                </a:lnTo>
                <a:cubicBezTo>
                  <a:pt x="0" y="541"/>
                  <a:pt x="37" y="609"/>
                  <a:pt x="97" y="658"/>
                </a:cubicBezTo>
                <a:lnTo>
                  <a:pt x="59" y="791"/>
                </a:lnTo>
                <a:lnTo>
                  <a:pt x="237" y="723"/>
                </a:lnTo>
                <a:lnTo>
                  <a:pt x="237" y="723"/>
                </a:lnTo>
                <a:cubicBezTo>
                  <a:pt x="262" y="729"/>
                  <a:pt x="289" y="732"/>
                  <a:pt x="316" y="732"/>
                </a:cubicBezTo>
                <a:lnTo>
                  <a:pt x="316" y="732"/>
                </a:lnTo>
                <a:cubicBezTo>
                  <a:pt x="491" y="732"/>
                  <a:pt x="632" y="613"/>
                  <a:pt x="632" y="465"/>
                </a:cubicBezTo>
                <a:lnTo>
                  <a:pt x="632" y="465"/>
                </a:lnTo>
                <a:cubicBezTo>
                  <a:pt x="632" y="318"/>
                  <a:pt x="491" y="198"/>
                  <a:pt x="316" y="198"/>
                </a:cubicBezTo>
                <a:close/>
              </a:path>
            </a:pathLst>
          </a:custGeom>
          <a:solidFill>
            <a:schemeClr val="tx1"/>
          </a:solidFill>
          <a:ln>
            <a:noFill/>
          </a:ln>
          <a:effectLst/>
        </p:spPr>
        <p:txBody>
          <a:bodyPr wrap="none" anchor="ctr"/>
          <a:lstStyle/>
          <a:p>
            <a:endParaRPr lang="en-US" sz="3265">
              <a:latin typeface="DM Sans" pitchFamily="2" charset="77"/>
            </a:endParaRPr>
          </a:p>
        </p:txBody>
      </p:sp>
      <p:sp>
        <p:nvSpPr>
          <p:cNvPr id="60" name="Freeform 221">
            <a:extLst>
              <a:ext uri="{FF2B5EF4-FFF2-40B4-BE49-F238E27FC236}">
                <a16:creationId xmlns:a16="http://schemas.microsoft.com/office/drawing/2014/main" id="{129765EC-3230-435D-B5FA-C5CA9D92E007}"/>
              </a:ext>
            </a:extLst>
          </p:cNvPr>
          <p:cNvSpPr>
            <a:spLocks noChangeArrowheads="1"/>
          </p:cNvSpPr>
          <p:nvPr userDrawn="1"/>
        </p:nvSpPr>
        <p:spPr bwMode="auto">
          <a:xfrm>
            <a:off x="10180507" y="1814212"/>
            <a:ext cx="733399" cy="733399"/>
          </a:xfrm>
          <a:custGeom>
            <a:avLst/>
            <a:gdLst>
              <a:gd name="T0" fmla="*/ 1176 w 1177"/>
              <a:gd name="T1" fmla="*/ 588 h 1176"/>
              <a:gd name="T2" fmla="*/ 1176 w 1177"/>
              <a:gd name="T3" fmla="*/ 588 h 1176"/>
              <a:gd name="T4" fmla="*/ 588 w 1177"/>
              <a:gd name="T5" fmla="*/ 1175 h 1176"/>
              <a:gd name="T6" fmla="*/ 588 w 1177"/>
              <a:gd name="T7" fmla="*/ 1175 h 1176"/>
              <a:gd name="T8" fmla="*/ 0 w 1177"/>
              <a:gd name="T9" fmla="*/ 588 h 1176"/>
              <a:gd name="T10" fmla="*/ 0 w 1177"/>
              <a:gd name="T11" fmla="*/ 588 h 1176"/>
              <a:gd name="T12" fmla="*/ 588 w 1177"/>
              <a:gd name="T13" fmla="*/ 0 h 1176"/>
              <a:gd name="T14" fmla="*/ 588 w 1177"/>
              <a:gd name="T15" fmla="*/ 0 h 1176"/>
              <a:gd name="T16" fmla="*/ 1176 w 1177"/>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7" h="1176">
                <a:moveTo>
                  <a:pt x="1176" y="588"/>
                </a:moveTo>
                <a:lnTo>
                  <a:pt x="1176" y="588"/>
                </a:lnTo>
                <a:cubicBezTo>
                  <a:pt x="1176" y="912"/>
                  <a:pt x="913" y="1175"/>
                  <a:pt x="588" y="1175"/>
                </a:cubicBezTo>
                <a:lnTo>
                  <a:pt x="588" y="1175"/>
                </a:lnTo>
                <a:cubicBezTo>
                  <a:pt x="264" y="1175"/>
                  <a:pt x="0" y="912"/>
                  <a:pt x="0" y="588"/>
                </a:cubicBezTo>
                <a:lnTo>
                  <a:pt x="0" y="588"/>
                </a:lnTo>
                <a:cubicBezTo>
                  <a:pt x="0" y="263"/>
                  <a:pt x="264" y="0"/>
                  <a:pt x="588" y="0"/>
                </a:cubicBezTo>
                <a:lnTo>
                  <a:pt x="588" y="0"/>
                </a:lnTo>
                <a:cubicBezTo>
                  <a:pt x="913" y="0"/>
                  <a:pt x="1176" y="263"/>
                  <a:pt x="1176" y="588"/>
                </a:cubicBezTo>
              </a:path>
            </a:pathLst>
          </a:custGeom>
          <a:solidFill>
            <a:schemeClr val="bg1">
              <a:lumMod val="90000"/>
            </a:schemeClr>
          </a:solidFill>
          <a:ln>
            <a:noFill/>
          </a:ln>
          <a:effectLst/>
        </p:spPr>
        <p:txBody>
          <a:bodyPr wrap="none" anchor="ctr"/>
          <a:lstStyle/>
          <a:p>
            <a:endParaRPr lang="en-US" sz="3265">
              <a:latin typeface="DM Sans" pitchFamily="2" charset="77"/>
            </a:endParaRPr>
          </a:p>
        </p:txBody>
      </p:sp>
      <p:sp>
        <p:nvSpPr>
          <p:cNvPr id="61" name="Freeform 226">
            <a:extLst>
              <a:ext uri="{FF2B5EF4-FFF2-40B4-BE49-F238E27FC236}">
                <a16:creationId xmlns:a16="http://schemas.microsoft.com/office/drawing/2014/main" id="{58EF1506-8C97-47A1-9DBA-14709DB2A102}"/>
              </a:ext>
            </a:extLst>
          </p:cNvPr>
          <p:cNvSpPr>
            <a:spLocks noChangeArrowheads="1"/>
          </p:cNvSpPr>
          <p:nvPr userDrawn="1"/>
        </p:nvSpPr>
        <p:spPr bwMode="auto">
          <a:xfrm>
            <a:off x="7875934" y="2838772"/>
            <a:ext cx="1782679" cy="3081920"/>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5"/>
          </a:solidFill>
          <a:ln>
            <a:noFill/>
          </a:ln>
          <a:effectLst/>
        </p:spPr>
        <p:txBody>
          <a:bodyPr wrap="none" anchor="ctr"/>
          <a:lstStyle/>
          <a:p>
            <a:endParaRPr lang="en-US" sz="3265">
              <a:latin typeface="DM Sans" pitchFamily="2" charset="77"/>
            </a:endParaRPr>
          </a:p>
        </p:txBody>
      </p:sp>
      <p:sp>
        <p:nvSpPr>
          <p:cNvPr id="62" name="Freeform 296">
            <a:extLst>
              <a:ext uri="{FF2B5EF4-FFF2-40B4-BE49-F238E27FC236}">
                <a16:creationId xmlns:a16="http://schemas.microsoft.com/office/drawing/2014/main" id="{551838AE-4A79-4012-AD13-45F1819F4287}"/>
              </a:ext>
            </a:extLst>
          </p:cNvPr>
          <p:cNvSpPr>
            <a:spLocks noChangeArrowheads="1"/>
          </p:cNvSpPr>
          <p:nvPr userDrawn="1"/>
        </p:nvSpPr>
        <p:spPr bwMode="auto">
          <a:xfrm>
            <a:off x="8543406" y="3302982"/>
            <a:ext cx="442237" cy="543868"/>
          </a:xfrm>
          <a:custGeom>
            <a:avLst/>
            <a:gdLst>
              <a:gd name="T0" fmla="*/ 118 w 712"/>
              <a:gd name="T1" fmla="*/ 474 h 871"/>
              <a:gd name="T2" fmla="*/ 612 w 712"/>
              <a:gd name="T3" fmla="*/ 455 h 871"/>
              <a:gd name="T4" fmla="*/ 118 w 712"/>
              <a:gd name="T5" fmla="*/ 435 h 871"/>
              <a:gd name="T6" fmla="*/ 474 w 712"/>
              <a:gd name="T7" fmla="*/ 554 h 871"/>
              <a:gd name="T8" fmla="*/ 98 w 712"/>
              <a:gd name="T9" fmla="*/ 573 h 871"/>
              <a:gd name="T10" fmla="*/ 474 w 712"/>
              <a:gd name="T11" fmla="*/ 593 h 871"/>
              <a:gd name="T12" fmla="*/ 494 w 712"/>
              <a:gd name="T13" fmla="*/ 573 h 871"/>
              <a:gd name="T14" fmla="*/ 355 w 712"/>
              <a:gd name="T15" fmla="*/ 355 h 871"/>
              <a:gd name="T16" fmla="*/ 375 w 712"/>
              <a:gd name="T17" fmla="*/ 336 h 871"/>
              <a:gd name="T18" fmla="*/ 118 w 712"/>
              <a:gd name="T19" fmla="*/ 316 h 871"/>
              <a:gd name="T20" fmla="*/ 118 w 712"/>
              <a:gd name="T21" fmla="*/ 355 h 871"/>
              <a:gd name="T22" fmla="*/ 39 w 712"/>
              <a:gd name="T23" fmla="*/ 652 h 871"/>
              <a:gd name="T24" fmla="*/ 138 w 712"/>
              <a:gd name="T25" fmla="*/ 178 h 871"/>
              <a:gd name="T26" fmla="*/ 157 w 712"/>
              <a:gd name="T27" fmla="*/ 198 h 871"/>
              <a:gd name="T28" fmla="*/ 217 w 712"/>
              <a:gd name="T29" fmla="*/ 118 h 871"/>
              <a:gd name="T30" fmla="*/ 237 w 712"/>
              <a:gd name="T31" fmla="*/ 198 h 871"/>
              <a:gd name="T32" fmla="*/ 256 w 712"/>
              <a:gd name="T33" fmla="*/ 118 h 871"/>
              <a:gd name="T34" fmla="*/ 296 w 712"/>
              <a:gd name="T35" fmla="*/ 178 h 871"/>
              <a:gd name="T36" fmla="*/ 335 w 712"/>
              <a:gd name="T37" fmla="*/ 178 h 871"/>
              <a:gd name="T38" fmla="*/ 375 w 712"/>
              <a:gd name="T39" fmla="*/ 178 h 871"/>
              <a:gd name="T40" fmla="*/ 395 w 712"/>
              <a:gd name="T41" fmla="*/ 198 h 871"/>
              <a:gd name="T42" fmla="*/ 454 w 712"/>
              <a:gd name="T43" fmla="*/ 118 h 871"/>
              <a:gd name="T44" fmla="*/ 474 w 712"/>
              <a:gd name="T45" fmla="*/ 198 h 871"/>
              <a:gd name="T46" fmla="*/ 494 w 712"/>
              <a:gd name="T47" fmla="*/ 118 h 871"/>
              <a:gd name="T48" fmla="*/ 533 w 712"/>
              <a:gd name="T49" fmla="*/ 178 h 871"/>
              <a:gd name="T50" fmla="*/ 573 w 712"/>
              <a:gd name="T51" fmla="*/ 178 h 871"/>
              <a:gd name="T52" fmla="*/ 672 w 712"/>
              <a:gd name="T53" fmla="*/ 830 h 871"/>
              <a:gd name="T54" fmla="*/ 157 w 712"/>
              <a:gd name="T55" fmla="*/ 830 h 871"/>
              <a:gd name="T56" fmla="*/ 573 w 712"/>
              <a:gd name="T57" fmla="*/ 79 h 871"/>
              <a:gd name="T58" fmla="*/ 553 w 712"/>
              <a:gd name="T59" fmla="*/ 0 h 871"/>
              <a:gd name="T60" fmla="*/ 533 w 712"/>
              <a:gd name="T61" fmla="*/ 79 h 871"/>
              <a:gd name="T62" fmla="*/ 494 w 712"/>
              <a:gd name="T63" fmla="*/ 20 h 871"/>
              <a:gd name="T64" fmla="*/ 454 w 712"/>
              <a:gd name="T65" fmla="*/ 20 h 871"/>
              <a:gd name="T66" fmla="*/ 415 w 712"/>
              <a:gd name="T67" fmla="*/ 20 h 871"/>
              <a:gd name="T68" fmla="*/ 395 w 712"/>
              <a:gd name="T69" fmla="*/ 0 h 871"/>
              <a:gd name="T70" fmla="*/ 335 w 712"/>
              <a:gd name="T71" fmla="*/ 79 h 871"/>
              <a:gd name="T72" fmla="*/ 316 w 712"/>
              <a:gd name="T73" fmla="*/ 0 h 871"/>
              <a:gd name="T74" fmla="*/ 296 w 712"/>
              <a:gd name="T75" fmla="*/ 79 h 871"/>
              <a:gd name="T76" fmla="*/ 256 w 712"/>
              <a:gd name="T77" fmla="*/ 20 h 871"/>
              <a:gd name="T78" fmla="*/ 217 w 712"/>
              <a:gd name="T79" fmla="*/ 20 h 871"/>
              <a:gd name="T80" fmla="*/ 177 w 712"/>
              <a:gd name="T81" fmla="*/ 20 h 871"/>
              <a:gd name="T82" fmla="*/ 157 w 712"/>
              <a:gd name="T83" fmla="*/ 0 h 871"/>
              <a:gd name="T84" fmla="*/ 39 w 712"/>
              <a:gd name="T85" fmla="*/ 79 h 871"/>
              <a:gd name="T86" fmla="*/ 0 w 712"/>
              <a:gd name="T87" fmla="*/ 830 h 871"/>
              <a:gd name="T88" fmla="*/ 672 w 712"/>
              <a:gd name="T89" fmla="*/ 870 h 871"/>
              <a:gd name="T90" fmla="*/ 711 w 712"/>
              <a:gd name="T91" fmla="*/ 118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2" h="871">
                <a:moveTo>
                  <a:pt x="98" y="455"/>
                </a:moveTo>
                <a:lnTo>
                  <a:pt x="98" y="455"/>
                </a:lnTo>
                <a:cubicBezTo>
                  <a:pt x="98" y="466"/>
                  <a:pt x="107" y="474"/>
                  <a:pt x="118" y="474"/>
                </a:cubicBezTo>
                <a:lnTo>
                  <a:pt x="593" y="474"/>
                </a:lnTo>
                <a:lnTo>
                  <a:pt x="593" y="474"/>
                </a:lnTo>
                <a:cubicBezTo>
                  <a:pt x="604" y="474"/>
                  <a:pt x="612" y="466"/>
                  <a:pt x="612" y="455"/>
                </a:cubicBezTo>
                <a:lnTo>
                  <a:pt x="612" y="455"/>
                </a:lnTo>
                <a:cubicBezTo>
                  <a:pt x="612" y="444"/>
                  <a:pt x="604" y="435"/>
                  <a:pt x="593" y="435"/>
                </a:cubicBezTo>
                <a:lnTo>
                  <a:pt x="118" y="435"/>
                </a:lnTo>
                <a:lnTo>
                  <a:pt x="118" y="435"/>
                </a:lnTo>
                <a:cubicBezTo>
                  <a:pt x="107" y="435"/>
                  <a:pt x="98" y="444"/>
                  <a:pt x="98" y="455"/>
                </a:cubicBezTo>
                <a:close/>
                <a:moveTo>
                  <a:pt x="474" y="554"/>
                </a:moveTo>
                <a:lnTo>
                  <a:pt x="118" y="554"/>
                </a:lnTo>
                <a:lnTo>
                  <a:pt x="118" y="554"/>
                </a:lnTo>
                <a:cubicBezTo>
                  <a:pt x="107" y="554"/>
                  <a:pt x="98" y="562"/>
                  <a:pt x="98" y="573"/>
                </a:cubicBezTo>
                <a:lnTo>
                  <a:pt x="98" y="573"/>
                </a:lnTo>
                <a:cubicBezTo>
                  <a:pt x="98" y="584"/>
                  <a:pt x="107" y="593"/>
                  <a:pt x="118" y="593"/>
                </a:cubicBezTo>
                <a:lnTo>
                  <a:pt x="474" y="593"/>
                </a:lnTo>
                <a:lnTo>
                  <a:pt x="474" y="593"/>
                </a:lnTo>
                <a:cubicBezTo>
                  <a:pt x="485" y="593"/>
                  <a:pt x="494" y="584"/>
                  <a:pt x="494" y="573"/>
                </a:cubicBezTo>
                <a:lnTo>
                  <a:pt x="494" y="573"/>
                </a:lnTo>
                <a:cubicBezTo>
                  <a:pt x="494" y="562"/>
                  <a:pt x="485" y="554"/>
                  <a:pt x="474" y="554"/>
                </a:cubicBezTo>
                <a:close/>
                <a:moveTo>
                  <a:pt x="118" y="355"/>
                </a:moveTo>
                <a:lnTo>
                  <a:pt x="355" y="355"/>
                </a:lnTo>
                <a:lnTo>
                  <a:pt x="355" y="355"/>
                </a:lnTo>
                <a:cubicBezTo>
                  <a:pt x="367" y="355"/>
                  <a:pt x="375" y="347"/>
                  <a:pt x="375" y="336"/>
                </a:cubicBezTo>
                <a:lnTo>
                  <a:pt x="375" y="336"/>
                </a:lnTo>
                <a:cubicBezTo>
                  <a:pt x="375" y="325"/>
                  <a:pt x="367" y="316"/>
                  <a:pt x="355" y="316"/>
                </a:cubicBezTo>
                <a:lnTo>
                  <a:pt x="118" y="316"/>
                </a:lnTo>
                <a:lnTo>
                  <a:pt x="118" y="316"/>
                </a:lnTo>
                <a:cubicBezTo>
                  <a:pt x="107" y="316"/>
                  <a:pt x="98" y="325"/>
                  <a:pt x="98" y="336"/>
                </a:cubicBezTo>
                <a:lnTo>
                  <a:pt x="98" y="336"/>
                </a:lnTo>
                <a:cubicBezTo>
                  <a:pt x="98" y="347"/>
                  <a:pt x="107" y="355"/>
                  <a:pt x="118" y="355"/>
                </a:cubicBezTo>
                <a:close/>
                <a:moveTo>
                  <a:pt x="672" y="830"/>
                </a:moveTo>
                <a:lnTo>
                  <a:pt x="217" y="830"/>
                </a:lnTo>
                <a:lnTo>
                  <a:pt x="39" y="652"/>
                </a:lnTo>
                <a:lnTo>
                  <a:pt x="39" y="118"/>
                </a:lnTo>
                <a:lnTo>
                  <a:pt x="138" y="118"/>
                </a:lnTo>
                <a:lnTo>
                  <a:pt x="138" y="178"/>
                </a:lnTo>
                <a:lnTo>
                  <a:pt x="138" y="178"/>
                </a:lnTo>
                <a:cubicBezTo>
                  <a:pt x="138" y="189"/>
                  <a:pt x="147" y="198"/>
                  <a:pt x="157" y="198"/>
                </a:cubicBezTo>
                <a:lnTo>
                  <a:pt x="157" y="198"/>
                </a:lnTo>
                <a:cubicBezTo>
                  <a:pt x="168" y="198"/>
                  <a:pt x="177" y="189"/>
                  <a:pt x="177" y="178"/>
                </a:cubicBezTo>
                <a:lnTo>
                  <a:pt x="177" y="118"/>
                </a:lnTo>
                <a:lnTo>
                  <a:pt x="217" y="118"/>
                </a:lnTo>
                <a:lnTo>
                  <a:pt x="217" y="178"/>
                </a:lnTo>
                <a:lnTo>
                  <a:pt x="217" y="178"/>
                </a:lnTo>
                <a:cubicBezTo>
                  <a:pt x="217" y="189"/>
                  <a:pt x="226" y="198"/>
                  <a:pt x="237" y="198"/>
                </a:cubicBezTo>
                <a:lnTo>
                  <a:pt x="237" y="198"/>
                </a:lnTo>
                <a:cubicBezTo>
                  <a:pt x="248" y="198"/>
                  <a:pt x="256" y="189"/>
                  <a:pt x="256" y="178"/>
                </a:cubicBezTo>
                <a:lnTo>
                  <a:pt x="256" y="118"/>
                </a:lnTo>
                <a:lnTo>
                  <a:pt x="296" y="118"/>
                </a:lnTo>
                <a:lnTo>
                  <a:pt x="296" y="178"/>
                </a:lnTo>
                <a:lnTo>
                  <a:pt x="296" y="178"/>
                </a:lnTo>
                <a:cubicBezTo>
                  <a:pt x="296" y="189"/>
                  <a:pt x="305" y="198"/>
                  <a:pt x="316" y="198"/>
                </a:cubicBezTo>
                <a:lnTo>
                  <a:pt x="316" y="198"/>
                </a:lnTo>
                <a:cubicBezTo>
                  <a:pt x="327" y="198"/>
                  <a:pt x="335" y="189"/>
                  <a:pt x="335" y="178"/>
                </a:cubicBezTo>
                <a:lnTo>
                  <a:pt x="335" y="118"/>
                </a:lnTo>
                <a:lnTo>
                  <a:pt x="375" y="118"/>
                </a:lnTo>
                <a:lnTo>
                  <a:pt x="375" y="178"/>
                </a:lnTo>
                <a:lnTo>
                  <a:pt x="375" y="178"/>
                </a:lnTo>
                <a:cubicBezTo>
                  <a:pt x="375" y="189"/>
                  <a:pt x="384" y="198"/>
                  <a:pt x="395" y="198"/>
                </a:cubicBezTo>
                <a:lnTo>
                  <a:pt x="395" y="198"/>
                </a:lnTo>
                <a:cubicBezTo>
                  <a:pt x="406" y="198"/>
                  <a:pt x="415" y="189"/>
                  <a:pt x="415" y="178"/>
                </a:cubicBezTo>
                <a:lnTo>
                  <a:pt x="415" y="118"/>
                </a:lnTo>
                <a:lnTo>
                  <a:pt x="454" y="118"/>
                </a:lnTo>
                <a:lnTo>
                  <a:pt x="454" y="178"/>
                </a:lnTo>
                <a:lnTo>
                  <a:pt x="454" y="178"/>
                </a:lnTo>
                <a:cubicBezTo>
                  <a:pt x="454" y="189"/>
                  <a:pt x="463" y="198"/>
                  <a:pt x="474" y="198"/>
                </a:cubicBezTo>
                <a:lnTo>
                  <a:pt x="474" y="198"/>
                </a:lnTo>
                <a:cubicBezTo>
                  <a:pt x="485" y="198"/>
                  <a:pt x="494" y="189"/>
                  <a:pt x="494" y="178"/>
                </a:cubicBezTo>
                <a:lnTo>
                  <a:pt x="494" y="118"/>
                </a:lnTo>
                <a:lnTo>
                  <a:pt x="533" y="118"/>
                </a:lnTo>
                <a:lnTo>
                  <a:pt x="533" y="178"/>
                </a:lnTo>
                <a:lnTo>
                  <a:pt x="533" y="178"/>
                </a:lnTo>
                <a:cubicBezTo>
                  <a:pt x="533" y="189"/>
                  <a:pt x="542" y="198"/>
                  <a:pt x="553" y="198"/>
                </a:cubicBezTo>
                <a:lnTo>
                  <a:pt x="553" y="198"/>
                </a:lnTo>
                <a:cubicBezTo>
                  <a:pt x="564" y="198"/>
                  <a:pt x="573" y="189"/>
                  <a:pt x="573" y="178"/>
                </a:cubicBezTo>
                <a:lnTo>
                  <a:pt x="573" y="118"/>
                </a:lnTo>
                <a:lnTo>
                  <a:pt x="672" y="118"/>
                </a:lnTo>
                <a:lnTo>
                  <a:pt x="672" y="830"/>
                </a:lnTo>
                <a:close/>
                <a:moveTo>
                  <a:pt x="39" y="830"/>
                </a:moveTo>
                <a:lnTo>
                  <a:pt x="39" y="711"/>
                </a:lnTo>
                <a:lnTo>
                  <a:pt x="157" y="830"/>
                </a:lnTo>
                <a:lnTo>
                  <a:pt x="39" y="830"/>
                </a:lnTo>
                <a:close/>
                <a:moveTo>
                  <a:pt x="672" y="79"/>
                </a:moveTo>
                <a:lnTo>
                  <a:pt x="573" y="79"/>
                </a:lnTo>
                <a:lnTo>
                  <a:pt x="573" y="20"/>
                </a:lnTo>
                <a:lnTo>
                  <a:pt x="573" y="20"/>
                </a:lnTo>
                <a:cubicBezTo>
                  <a:pt x="573" y="9"/>
                  <a:pt x="564" y="0"/>
                  <a:pt x="553" y="0"/>
                </a:cubicBezTo>
                <a:lnTo>
                  <a:pt x="553" y="0"/>
                </a:lnTo>
                <a:cubicBezTo>
                  <a:pt x="542" y="0"/>
                  <a:pt x="533" y="9"/>
                  <a:pt x="533" y="20"/>
                </a:cubicBezTo>
                <a:lnTo>
                  <a:pt x="533" y="79"/>
                </a:lnTo>
                <a:lnTo>
                  <a:pt x="494" y="79"/>
                </a:lnTo>
                <a:lnTo>
                  <a:pt x="494" y="20"/>
                </a:lnTo>
                <a:lnTo>
                  <a:pt x="494" y="20"/>
                </a:lnTo>
                <a:cubicBezTo>
                  <a:pt x="494" y="9"/>
                  <a:pt x="485" y="0"/>
                  <a:pt x="474" y="0"/>
                </a:cubicBezTo>
                <a:lnTo>
                  <a:pt x="474" y="0"/>
                </a:lnTo>
                <a:cubicBezTo>
                  <a:pt x="463" y="0"/>
                  <a:pt x="454" y="9"/>
                  <a:pt x="454" y="20"/>
                </a:cubicBezTo>
                <a:lnTo>
                  <a:pt x="454" y="79"/>
                </a:lnTo>
                <a:lnTo>
                  <a:pt x="415" y="79"/>
                </a:lnTo>
                <a:lnTo>
                  <a:pt x="415" y="20"/>
                </a:lnTo>
                <a:lnTo>
                  <a:pt x="415" y="20"/>
                </a:lnTo>
                <a:cubicBezTo>
                  <a:pt x="415" y="9"/>
                  <a:pt x="406" y="0"/>
                  <a:pt x="395" y="0"/>
                </a:cubicBezTo>
                <a:lnTo>
                  <a:pt x="395" y="0"/>
                </a:lnTo>
                <a:cubicBezTo>
                  <a:pt x="384" y="0"/>
                  <a:pt x="375" y="9"/>
                  <a:pt x="375" y="20"/>
                </a:cubicBezTo>
                <a:lnTo>
                  <a:pt x="375" y="79"/>
                </a:lnTo>
                <a:lnTo>
                  <a:pt x="335" y="79"/>
                </a:lnTo>
                <a:lnTo>
                  <a:pt x="335" y="20"/>
                </a:lnTo>
                <a:lnTo>
                  <a:pt x="335" y="20"/>
                </a:lnTo>
                <a:cubicBezTo>
                  <a:pt x="335" y="9"/>
                  <a:pt x="327" y="0"/>
                  <a:pt x="316" y="0"/>
                </a:cubicBezTo>
                <a:lnTo>
                  <a:pt x="316" y="0"/>
                </a:lnTo>
                <a:cubicBezTo>
                  <a:pt x="305" y="0"/>
                  <a:pt x="296" y="9"/>
                  <a:pt x="296" y="20"/>
                </a:cubicBezTo>
                <a:lnTo>
                  <a:pt x="296" y="79"/>
                </a:lnTo>
                <a:lnTo>
                  <a:pt x="256" y="79"/>
                </a:lnTo>
                <a:lnTo>
                  <a:pt x="256" y="20"/>
                </a:lnTo>
                <a:lnTo>
                  <a:pt x="256" y="20"/>
                </a:lnTo>
                <a:cubicBezTo>
                  <a:pt x="256" y="9"/>
                  <a:pt x="248" y="0"/>
                  <a:pt x="237" y="0"/>
                </a:cubicBezTo>
                <a:lnTo>
                  <a:pt x="237" y="0"/>
                </a:lnTo>
                <a:cubicBezTo>
                  <a:pt x="226" y="0"/>
                  <a:pt x="217" y="9"/>
                  <a:pt x="217" y="20"/>
                </a:cubicBezTo>
                <a:lnTo>
                  <a:pt x="217" y="79"/>
                </a:lnTo>
                <a:lnTo>
                  <a:pt x="177" y="79"/>
                </a:lnTo>
                <a:lnTo>
                  <a:pt x="177" y="20"/>
                </a:lnTo>
                <a:lnTo>
                  <a:pt x="177" y="20"/>
                </a:lnTo>
                <a:cubicBezTo>
                  <a:pt x="177" y="9"/>
                  <a:pt x="168" y="0"/>
                  <a:pt x="157" y="0"/>
                </a:cubicBezTo>
                <a:lnTo>
                  <a:pt x="157" y="0"/>
                </a:lnTo>
                <a:cubicBezTo>
                  <a:pt x="147" y="0"/>
                  <a:pt x="138" y="9"/>
                  <a:pt x="138" y="20"/>
                </a:cubicBezTo>
                <a:lnTo>
                  <a:pt x="138" y="79"/>
                </a:lnTo>
                <a:lnTo>
                  <a:pt x="39" y="79"/>
                </a:lnTo>
                <a:lnTo>
                  <a:pt x="39" y="79"/>
                </a:lnTo>
                <a:cubicBezTo>
                  <a:pt x="17" y="79"/>
                  <a:pt x="0" y="97"/>
                  <a:pt x="0" y="118"/>
                </a:cubicBezTo>
                <a:lnTo>
                  <a:pt x="0" y="830"/>
                </a:lnTo>
                <a:lnTo>
                  <a:pt x="0" y="830"/>
                </a:lnTo>
                <a:cubicBezTo>
                  <a:pt x="0" y="852"/>
                  <a:pt x="17" y="870"/>
                  <a:pt x="39" y="870"/>
                </a:cubicBezTo>
                <a:lnTo>
                  <a:pt x="672" y="870"/>
                </a:lnTo>
                <a:lnTo>
                  <a:pt x="672" y="870"/>
                </a:lnTo>
                <a:cubicBezTo>
                  <a:pt x="694" y="870"/>
                  <a:pt x="711" y="852"/>
                  <a:pt x="711" y="830"/>
                </a:cubicBezTo>
                <a:lnTo>
                  <a:pt x="711" y="118"/>
                </a:lnTo>
                <a:lnTo>
                  <a:pt x="711" y="118"/>
                </a:lnTo>
                <a:cubicBezTo>
                  <a:pt x="711" y="97"/>
                  <a:pt x="694" y="79"/>
                  <a:pt x="672" y="79"/>
                </a:cubicBezTo>
                <a:close/>
              </a:path>
            </a:pathLst>
          </a:custGeom>
          <a:solidFill>
            <a:schemeClr val="tx1"/>
          </a:solidFill>
          <a:ln>
            <a:noFill/>
          </a:ln>
          <a:effectLst/>
        </p:spPr>
        <p:txBody>
          <a:bodyPr wrap="none" anchor="ctr"/>
          <a:lstStyle/>
          <a:p>
            <a:endParaRPr lang="en-US" sz="3265">
              <a:latin typeface="DM Sans" pitchFamily="2" charset="77"/>
            </a:endParaRPr>
          </a:p>
        </p:txBody>
      </p:sp>
      <p:sp>
        <p:nvSpPr>
          <p:cNvPr id="63" name="Freeform 297">
            <a:extLst>
              <a:ext uri="{FF2B5EF4-FFF2-40B4-BE49-F238E27FC236}">
                <a16:creationId xmlns:a16="http://schemas.microsoft.com/office/drawing/2014/main" id="{5B6867E1-0B08-4AD2-BD2F-5CB66818FEEB}"/>
              </a:ext>
            </a:extLst>
          </p:cNvPr>
          <p:cNvSpPr>
            <a:spLocks noChangeArrowheads="1"/>
          </p:cNvSpPr>
          <p:nvPr userDrawn="1"/>
        </p:nvSpPr>
        <p:spPr bwMode="auto">
          <a:xfrm>
            <a:off x="8400574" y="1814212"/>
            <a:ext cx="730652" cy="733399"/>
          </a:xfrm>
          <a:custGeom>
            <a:avLst/>
            <a:gdLst>
              <a:gd name="T0" fmla="*/ 1174 w 1175"/>
              <a:gd name="T1" fmla="*/ 588 h 1176"/>
              <a:gd name="T2" fmla="*/ 1174 w 1175"/>
              <a:gd name="T3" fmla="*/ 588 h 1176"/>
              <a:gd name="T4" fmla="*/ 587 w 1175"/>
              <a:gd name="T5" fmla="*/ 1175 h 1176"/>
              <a:gd name="T6" fmla="*/ 587 w 1175"/>
              <a:gd name="T7" fmla="*/ 1175 h 1176"/>
              <a:gd name="T8" fmla="*/ 0 w 1175"/>
              <a:gd name="T9" fmla="*/ 588 h 1176"/>
              <a:gd name="T10" fmla="*/ 0 w 1175"/>
              <a:gd name="T11" fmla="*/ 588 h 1176"/>
              <a:gd name="T12" fmla="*/ 587 w 1175"/>
              <a:gd name="T13" fmla="*/ 0 h 1176"/>
              <a:gd name="T14" fmla="*/ 587 w 1175"/>
              <a:gd name="T15" fmla="*/ 0 h 1176"/>
              <a:gd name="T16" fmla="*/ 1174 w 1175"/>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5" h="1176">
                <a:moveTo>
                  <a:pt x="1174" y="588"/>
                </a:moveTo>
                <a:lnTo>
                  <a:pt x="1174" y="588"/>
                </a:lnTo>
                <a:cubicBezTo>
                  <a:pt x="1174" y="912"/>
                  <a:pt x="911" y="1175"/>
                  <a:pt x="587" y="1175"/>
                </a:cubicBezTo>
                <a:lnTo>
                  <a:pt x="587" y="1175"/>
                </a:lnTo>
                <a:cubicBezTo>
                  <a:pt x="263" y="1175"/>
                  <a:pt x="0" y="912"/>
                  <a:pt x="0" y="588"/>
                </a:cubicBezTo>
                <a:lnTo>
                  <a:pt x="0" y="588"/>
                </a:lnTo>
                <a:cubicBezTo>
                  <a:pt x="0" y="263"/>
                  <a:pt x="263" y="0"/>
                  <a:pt x="587" y="0"/>
                </a:cubicBezTo>
                <a:lnTo>
                  <a:pt x="587" y="0"/>
                </a:lnTo>
                <a:cubicBezTo>
                  <a:pt x="911" y="0"/>
                  <a:pt x="1174" y="263"/>
                  <a:pt x="1174" y="588"/>
                </a:cubicBezTo>
              </a:path>
            </a:pathLst>
          </a:custGeom>
          <a:solidFill>
            <a:schemeClr val="accent5"/>
          </a:solidFill>
          <a:ln>
            <a:noFill/>
          </a:ln>
          <a:effectLst/>
        </p:spPr>
        <p:txBody>
          <a:bodyPr wrap="none" anchor="ctr"/>
          <a:lstStyle/>
          <a:p>
            <a:endParaRPr lang="en-US" sz="3265">
              <a:latin typeface="DM Sans" pitchFamily="2" charset="77"/>
            </a:endParaRPr>
          </a:p>
        </p:txBody>
      </p:sp>
      <p:sp>
        <p:nvSpPr>
          <p:cNvPr id="64" name="Freeform 302">
            <a:extLst>
              <a:ext uri="{FF2B5EF4-FFF2-40B4-BE49-F238E27FC236}">
                <a16:creationId xmlns:a16="http://schemas.microsoft.com/office/drawing/2014/main" id="{1DBB5401-BFB5-4C56-B788-C1E14BC25DAB}"/>
              </a:ext>
            </a:extLst>
          </p:cNvPr>
          <p:cNvSpPr>
            <a:spLocks noChangeArrowheads="1"/>
          </p:cNvSpPr>
          <p:nvPr userDrawn="1"/>
        </p:nvSpPr>
        <p:spPr bwMode="auto">
          <a:xfrm>
            <a:off x="6096000" y="2838772"/>
            <a:ext cx="1779933" cy="3081920"/>
          </a:xfrm>
          <a:custGeom>
            <a:avLst/>
            <a:gdLst>
              <a:gd name="T0" fmla="*/ 1668 w 2859"/>
              <a:gd name="T1" fmla="*/ 0 h 4949"/>
              <a:gd name="T2" fmla="*/ 1428 w 2859"/>
              <a:gd name="T3" fmla="*/ 252 h 4949"/>
              <a:gd name="T4" fmla="*/ 1189 w 2859"/>
              <a:gd name="T5" fmla="*/ 0 h 4949"/>
              <a:gd name="T6" fmla="*/ 0 w 2859"/>
              <a:gd name="T7" fmla="*/ 0 h 4949"/>
              <a:gd name="T8" fmla="*/ 0 w 2859"/>
              <a:gd name="T9" fmla="*/ 4948 h 4949"/>
              <a:gd name="T10" fmla="*/ 2858 w 2859"/>
              <a:gd name="T11" fmla="*/ 4948 h 4949"/>
              <a:gd name="T12" fmla="*/ 2858 w 2859"/>
              <a:gd name="T13" fmla="*/ 0 h 4949"/>
              <a:gd name="T14" fmla="*/ 1668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8" y="0"/>
                </a:moveTo>
                <a:lnTo>
                  <a:pt x="1428" y="252"/>
                </a:lnTo>
                <a:lnTo>
                  <a:pt x="1189" y="0"/>
                </a:lnTo>
                <a:lnTo>
                  <a:pt x="0" y="0"/>
                </a:lnTo>
                <a:lnTo>
                  <a:pt x="0" y="4948"/>
                </a:lnTo>
                <a:lnTo>
                  <a:pt x="2858" y="4948"/>
                </a:lnTo>
                <a:lnTo>
                  <a:pt x="2858" y="0"/>
                </a:lnTo>
                <a:lnTo>
                  <a:pt x="1668" y="0"/>
                </a:lnTo>
              </a:path>
            </a:pathLst>
          </a:custGeom>
          <a:solidFill>
            <a:schemeClr val="accent4">
              <a:lumMod val="75000"/>
            </a:schemeClr>
          </a:solidFill>
          <a:ln>
            <a:noFill/>
          </a:ln>
          <a:effectLst/>
        </p:spPr>
        <p:txBody>
          <a:bodyPr wrap="none" anchor="ctr"/>
          <a:lstStyle/>
          <a:p>
            <a:endParaRPr lang="en-US" sz="3265">
              <a:latin typeface="DM Sans" pitchFamily="2" charset="77"/>
            </a:endParaRPr>
          </a:p>
        </p:txBody>
      </p:sp>
      <p:sp>
        <p:nvSpPr>
          <p:cNvPr id="65" name="Freeform 372">
            <a:extLst>
              <a:ext uri="{FF2B5EF4-FFF2-40B4-BE49-F238E27FC236}">
                <a16:creationId xmlns:a16="http://schemas.microsoft.com/office/drawing/2014/main" id="{E1138B7F-93E0-407C-A6C9-89DD281FAEC8}"/>
              </a:ext>
            </a:extLst>
          </p:cNvPr>
          <p:cNvSpPr>
            <a:spLocks noChangeArrowheads="1"/>
          </p:cNvSpPr>
          <p:nvPr userDrawn="1"/>
        </p:nvSpPr>
        <p:spPr bwMode="auto">
          <a:xfrm>
            <a:off x="6714033" y="3324955"/>
            <a:ext cx="543869" cy="494426"/>
          </a:xfrm>
          <a:custGeom>
            <a:avLst/>
            <a:gdLst>
              <a:gd name="T0" fmla="*/ 727 w 872"/>
              <a:gd name="T1" fmla="*/ 578 h 792"/>
              <a:gd name="T2" fmla="*/ 654 w 872"/>
              <a:gd name="T3" fmla="*/ 487 h 792"/>
              <a:gd name="T4" fmla="*/ 700 w 872"/>
              <a:gd name="T5" fmla="*/ 383 h 792"/>
              <a:gd name="T6" fmla="*/ 708 w 872"/>
              <a:gd name="T7" fmla="*/ 298 h 792"/>
              <a:gd name="T8" fmla="*/ 712 w 872"/>
              <a:gd name="T9" fmla="*/ 132 h 792"/>
              <a:gd name="T10" fmla="*/ 648 w 872"/>
              <a:gd name="T11" fmla="*/ 54 h 792"/>
              <a:gd name="T12" fmla="*/ 589 w 872"/>
              <a:gd name="T13" fmla="*/ 40 h 792"/>
              <a:gd name="T14" fmla="*/ 514 w 872"/>
              <a:gd name="T15" fmla="*/ 56 h 792"/>
              <a:gd name="T16" fmla="*/ 529 w 872"/>
              <a:gd name="T17" fmla="*/ 87 h 792"/>
              <a:gd name="T18" fmla="*/ 531 w 872"/>
              <a:gd name="T19" fmla="*/ 92 h 792"/>
              <a:gd name="T20" fmla="*/ 589 w 872"/>
              <a:gd name="T21" fmla="*/ 79 h 792"/>
              <a:gd name="T22" fmla="*/ 629 w 872"/>
              <a:gd name="T23" fmla="*/ 88 h 792"/>
              <a:gd name="T24" fmla="*/ 676 w 872"/>
              <a:gd name="T25" fmla="*/ 148 h 792"/>
              <a:gd name="T26" fmla="*/ 676 w 872"/>
              <a:gd name="T27" fmla="*/ 274 h 792"/>
              <a:gd name="T28" fmla="*/ 670 w 872"/>
              <a:gd name="T29" fmla="*/ 308 h 792"/>
              <a:gd name="T30" fmla="*/ 671 w 872"/>
              <a:gd name="T31" fmla="*/ 356 h 792"/>
              <a:gd name="T32" fmla="*/ 668 w 872"/>
              <a:gd name="T33" fmla="*/ 360 h 792"/>
              <a:gd name="T34" fmla="*/ 663 w 872"/>
              <a:gd name="T35" fmla="*/ 366 h 792"/>
              <a:gd name="T36" fmla="*/ 614 w 872"/>
              <a:gd name="T37" fmla="*/ 487 h 792"/>
              <a:gd name="T38" fmla="*/ 716 w 872"/>
              <a:gd name="T39" fmla="*/ 616 h 792"/>
              <a:gd name="T40" fmla="*/ 704 w 872"/>
              <a:gd name="T41" fmla="*/ 712 h 792"/>
              <a:gd name="T42" fmla="*/ 711 w 872"/>
              <a:gd name="T43" fmla="*/ 752 h 792"/>
              <a:gd name="T44" fmla="*/ 852 w 872"/>
              <a:gd name="T45" fmla="*/ 752 h 792"/>
              <a:gd name="T46" fmla="*/ 871 w 872"/>
              <a:gd name="T47" fmla="*/ 734 h 792"/>
              <a:gd name="T48" fmla="*/ 41 w 872"/>
              <a:gd name="T49" fmla="*/ 752 h 792"/>
              <a:gd name="T50" fmla="*/ 169 w 872"/>
              <a:gd name="T51" fmla="*/ 637 h 792"/>
              <a:gd name="T52" fmla="*/ 278 w 872"/>
              <a:gd name="T53" fmla="*/ 497 h 792"/>
              <a:gd name="T54" fmla="*/ 230 w 872"/>
              <a:gd name="T55" fmla="*/ 366 h 792"/>
              <a:gd name="T56" fmla="*/ 224 w 872"/>
              <a:gd name="T57" fmla="*/ 359 h 792"/>
              <a:gd name="T58" fmla="*/ 223 w 872"/>
              <a:gd name="T59" fmla="*/ 357 h 792"/>
              <a:gd name="T60" fmla="*/ 224 w 872"/>
              <a:gd name="T61" fmla="*/ 294 h 792"/>
              <a:gd name="T62" fmla="*/ 222 w 872"/>
              <a:gd name="T63" fmla="*/ 268 h 792"/>
              <a:gd name="T64" fmla="*/ 204 w 872"/>
              <a:gd name="T65" fmla="*/ 147 h 792"/>
              <a:gd name="T66" fmla="*/ 286 w 872"/>
              <a:gd name="T67" fmla="*/ 60 h 792"/>
              <a:gd name="T68" fmla="*/ 291 w 872"/>
              <a:gd name="T69" fmla="*/ 57 h 792"/>
              <a:gd name="T70" fmla="*/ 364 w 872"/>
              <a:gd name="T71" fmla="*/ 40 h 792"/>
              <a:gd name="T72" fmla="*/ 409 w 872"/>
              <a:gd name="T73" fmla="*/ 50 h 792"/>
              <a:gd name="T74" fmla="*/ 456 w 872"/>
              <a:gd name="T75" fmla="*/ 118 h 792"/>
              <a:gd name="T76" fmla="*/ 457 w 872"/>
              <a:gd name="T77" fmla="*/ 263 h 792"/>
              <a:gd name="T78" fmla="*/ 451 w 872"/>
              <a:gd name="T79" fmla="*/ 297 h 792"/>
              <a:gd name="T80" fmla="*/ 452 w 872"/>
              <a:gd name="T81" fmla="*/ 355 h 792"/>
              <a:gd name="T82" fmla="*/ 449 w 872"/>
              <a:gd name="T83" fmla="*/ 359 h 792"/>
              <a:gd name="T84" fmla="*/ 443 w 872"/>
              <a:gd name="T85" fmla="*/ 366 h 792"/>
              <a:gd name="T86" fmla="*/ 396 w 872"/>
              <a:gd name="T87" fmla="*/ 497 h 792"/>
              <a:gd name="T88" fmla="*/ 504 w 872"/>
              <a:gd name="T89" fmla="*/ 637 h 792"/>
              <a:gd name="T90" fmla="*/ 632 w 872"/>
              <a:gd name="T91" fmla="*/ 752 h 792"/>
              <a:gd name="T92" fmla="*/ 516 w 872"/>
              <a:gd name="T93" fmla="*/ 598 h 792"/>
              <a:gd name="T94" fmla="*/ 435 w 872"/>
              <a:gd name="T95" fmla="*/ 497 h 792"/>
              <a:gd name="T96" fmla="*/ 481 w 872"/>
              <a:gd name="T97" fmla="*/ 382 h 792"/>
              <a:gd name="T98" fmla="*/ 489 w 872"/>
              <a:gd name="T99" fmla="*/ 287 h 792"/>
              <a:gd name="T100" fmla="*/ 492 w 872"/>
              <a:gd name="T101" fmla="*/ 103 h 792"/>
              <a:gd name="T102" fmla="*/ 428 w 872"/>
              <a:gd name="T103" fmla="*/ 15 h 792"/>
              <a:gd name="T104" fmla="*/ 364 w 872"/>
              <a:gd name="T105" fmla="*/ 0 h 792"/>
              <a:gd name="T106" fmla="*/ 270 w 872"/>
              <a:gd name="T107" fmla="*/ 24 h 792"/>
              <a:gd name="T108" fmla="*/ 167 w 872"/>
              <a:gd name="T109" fmla="*/ 131 h 792"/>
              <a:gd name="T110" fmla="*/ 186 w 872"/>
              <a:gd name="T111" fmla="*/ 284 h 792"/>
              <a:gd name="T112" fmla="*/ 193 w 872"/>
              <a:gd name="T113" fmla="*/ 382 h 792"/>
              <a:gd name="T114" fmla="*/ 238 w 872"/>
              <a:gd name="T115" fmla="*/ 497 h 792"/>
              <a:gd name="T116" fmla="*/ 158 w 872"/>
              <a:gd name="T117" fmla="*/ 598 h 792"/>
              <a:gd name="T118" fmla="*/ 0 w 872"/>
              <a:gd name="T119" fmla="*/ 772 h 792"/>
              <a:gd name="T120" fmla="*/ 20 w 872"/>
              <a:gd name="T121" fmla="*/ 791 h 792"/>
              <a:gd name="T122" fmla="*/ 653 w 872"/>
              <a:gd name="T123" fmla="*/ 791 h 792"/>
              <a:gd name="T124" fmla="*/ 673 w 872"/>
              <a:gd name="T125" fmla="*/ 77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2" h="792">
                <a:moveTo>
                  <a:pt x="727" y="578"/>
                </a:moveTo>
                <a:lnTo>
                  <a:pt x="727" y="578"/>
                </a:lnTo>
                <a:cubicBezTo>
                  <a:pt x="727" y="578"/>
                  <a:pt x="654" y="561"/>
                  <a:pt x="654" y="487"/>
                </a:cubicBezTo>
                <a:lnTo>
                  <a:pt x="654" y="487"/>
                </a:lnTo>
                <a:cubicBezTo>
                  <a:pt x="654" y="422"/>
                  <a:pt x="689" y="399"/>
                  <a:pt x="700" y="383"/>
                </a:cubicBezTo>
                <a:lnTo>
                  <a:pt x="700" y="383"/>
                </a:lnTo>
                <a:cubicBezTo>
                  <a:pt x="700" y="383"/>
                  <a:pt x="724" y="363"/>
                  <a:pt x="708" y="298"/>
                </a:cubicBezTo>
                <a:lnTo>
                  <a:pt x="708" y="298"/>
                </a:lnTo>
                <a:cubicBezTo>
                  <a:pt x="735" y="262"/>
                  <a:pt x="741" y="199"/>
                  <a:pt x="712" y="132"/>
                </a:cubicBezTo>
                <a:lnTo>
                  <a:pt x="712" y="132"/>
                </a:lnTo>
                <a:cubicBezTo>
                  <a:pt x="694" y="90"/>
                  <a:pt x="672" y="67"/>
                  <a:pt x="648" y="54"/>
                </a:cubicBezTo>
                <a:lnTo>
                  <a:pt x="648" y="54"/>
                </a:lnTo>
                <a:cubicBezTo>
                  <a:pt x="629" y="44"/>
                  <a:pt x="609" y="40"/>
                  <a:pt x="589" y="40"/>
                </a:cubicBezTo>
                <a:lnTo>
                  <a:pt x="589" y="40"/>
                </a:lnTo>
                <a:cubicBezTo>
                  <a:pt x="560" y="40"/>
                  <a:pt x="531" y="48"/>
                  <a:pt x="514" y="56"/>
                </a:cubicBezTo>
                <a:lnTo>
                  <a:pt x="514" y="56"/>
                </a:lnTo>
                <a:cubicBezTo>
                  <a:pt x="519" y="66"/>
                  <a:pt x="524" y="76"/>
                  <a:pt x="529" y="87"/>
                </a:cubicBezTo>
                <a:lnTo>
                  <a:pt x="529" y="87"/>
                </a:lnTo>
                <a:cubicBezTo>
                  <a:pt x="529" y="89"/>
                  <a:pt x="530" y="90"/>
                  <a:pt x="531" y="92"/>
                </a:cubicBezTo>
                <a:lnTo>
                  <a:pt x="531" y="92"/>
                </a:lnTo>
                <a:cubicBezTo>
                  <a:pt x="542" y="87"/>
                  <a:pt x="564" y="79"/>
                  <a:pt x="589" y="79"/>
                </a:cubicBezTo>
                <a:lnTo>
                  <a:pt x="589" y="79"/>
                </a:lnTo>
                <a:cubicBezTo>
                  <a:pt x="605" y="79"/>
                  <a:pt x="618" y="82"/>
                  <a:pt x="629" y="88"/>
                </a:cubicBezTo>
                <a:lnTo>
                  <a:pt x="629" y="88"/>
                </a:lnTo>
                <a:cubicBezTo>
                  <a:pt x="641" y="95"/>
                  <a:pt x="659" y="108"/>
                  <a:pt x="676" y="148"/>
                </a:cubicBezTo>
                <a:lnTo>
                  <a:pt x="676" y="148"/>
                </a:lnTo>
                <a:cubicBezTo>
                  <a:pt x="700" y="204"/>
                  <a:pt x="693" y="251"/>
                  <a:pt x="676" y="274"/>
                </a:cubicBezTo>
                <a:lnTo>
                  <a:pt x="676" y="274"/>
                </a:lnTo>
                <a:cubicBezTo>
                  <a:pt x="670" y="284"/>
                  <a:pt x="667" y="296"/>
                  <a:pt x="670" y="308"/>
                </a:cubicBezTo>
                <a:lnTo>
                  <a:pt x="670" y="308"/>
                </a:lnTo>
                <a:cubicBezTo>
                  <a:pt x="678" y="340"/>
                  <a:pt x="673" y="354"/>
                  <a:pt x="671" y="356"/>
                </a:cubicBezTo>
                <a:lnTo>
                  <a:pt x="671" y="356"/>
                </a:lnTo>
                <a:cubicBezTo>
                  <a:pt x="670" y="357"/>
                  <a:pt x="670" y="359"/>
                  <a:pt x="668" y="360"/>
                </a:cubicBezTo>
                <a:lnTo>
                  <a:pt x="668" y="360"/>
                </a:lnTo>
                <a:cubicBezTo>
                  <a:pt x="668" y="361"/>
                  <a:pt x="665" y="364"/>
                  <a:pt x="663" y="366"/>
                </a:cubicBezTo>
                <a:lnTo>
                  <a:pt x="663" y="366"/>
                </a:lnTo>
                <a:cubicBezTo>
                  <a:pt x="646" y="384"/>
                  <a:pt x="614" y="419"/>
                  <a:pt x="614" y="487"/>
                </a:cubicBezTo>
                <a:lnTo>
                  <a:pt x="614" y="487"/>
                </a:lnTo>
                <a:cubicBezTo>
                  <a:pt x="614" y="569"/>
                  <a:pt x="679" y="607"/>
                  <a:pt x="716" y="616"/>
                </a:cubicBezTo>
                <a:lnTo>
                  <a:pt x="716" y="616"/>
                </a:lnTo>
                <a:cubicBezTo>
                  <a:pt x="768" y="634"/>
                  <a:pt x="819" y="657"/>
                  <a:pt x="829" y="712"/>
                </a:cubicBezTo>
                <a:lnTo>
                  <a:pt x="704" y="712"/>
                </a:lnTo>
                <a:lnTo>
                  <a:pt x="704" y="712"/>
                </a:lnTo>
                <a:cubicBezTo>
                  <a:pt x="707" y="724"/>
                  <a:pt x="710" y="738"/>
                  <a:pt x="711" y="752"/>
                </a:cubicBezTo>
                <a:lnTo>
                  <a:pt x="852" y="752"/>
                </a:lnTo>
                <a:lnTo>
                  <a:pt x="852" y="752"/>
                </a:lnTo>
                <a:cubicBezTo>
                  <a:pt x="871" y="752"/>
                  <a:pt x="871" y="734"/>
                  <a:pt x="871" y="734"/>
                </a:cubicBezTo>
                <a:lnTo>
                  <a:pt x="871" y="734"/>
                </a:lnTo>
                <a:cubicBezTo>
                  <a:pt x="871" y="627"/>
                  <a:pt x="774" y="594"/>
                  <a:pt x="727" y="578"/>
                </a:cubicBezTo>
                <a:close/>
                <a:moveTo>
                  <a:pt x="41" y="752"/>
                </a:moveTo>
                <a:lnTo>
                  <a:pt x="41" y="752"/>
                </a:lnTo>
                <a:cubicBezTo>
                  <a:pt x="51" y="684"/>
                  <a:pt x="111" y="657"/>
                  <a:pt x="169" y="637"/>
                </a:cubicBezTo>
                <a:lnTo>
                  <a:pt x="169" y="637"/>
                </a:lnTo>
                <a:cubicBezTo>
                  <a:pt x="208" y="626"/>
                  <a:pt x="278" y="585"/>
                  <a:pt x="278" y="497"/>
                </a:cubicBezTo>
                <a:lnTo>
                  <a:pt x="278" y="497"/>
                </a:lnTo>
                <a:cubicBezTo>
                  <a:pt x="278" y="422"/>
                  <a:pt x="247" y="385"/>
                  <a:pt x="230" y="366"/>
                </a:cubicBezTo>
                <a:lnTo>
                  <a:pt x="230" y="366"/>
                </a:lnTo>
                <a:cubicBezTo>
                  <a:pt x="228" y="363"/>
                  <a:pt x="226" y="361"/>
                  <a:pt x="224" y="359"/>
                </a:cubicBezTo>
                <a:lnTo>
                  <a:pt x="224" y="359"/>
                </a:lnTo>
                <a:cubicBezTo>
                  <a:pt x="224" y="358"/>
                  <a:pt x="224" y="357"/>
                  <a:pt x="223" y="357"/>
                </a:cubicBezTo>
                <a:lnTo>
                  <a:pt x="223" y="357"/>
                </a:lnTo>
                <a:cubicBezTo>
                  <a:pt x="222" y="355"/>
                  <a:pt x="214" y="336"/>
                  <a:pt x="224" y="294"/>
                </a:cubicBezTo>
                <a:lnTo>
                  <a:pt x="224" y="294"/>
                </a:lnTo>
                <a:cubicBezTo>
                  <a:pt x="226" y="286"/>
                  <a:pt x="225" y="276"/>
                  <a:pt x="222" y="268"/>
                </a:cubicBezTo>
                <a:lnTo>
                  <a:pt x="222" y="268"/>
                </a:lnTo>
                <a:cubicBezTo>
                  <a:pt x="212" y="246"/>
                  <a:pt x="186" y="189"/>
                  <a:pt x="204" y="147"/>
                </a:cubicBezTo>
                <a:lnTo>
                  <a:pt x="204" y="147"/>
                </a:lnTo>
                <a:cubicBezTo>
                  <a:pt x="227" y="89"/>
                  <a:pt x="247" y="78"/>
                  <a:pt x="286" y="60"/>
                </a:cubicBezTo>
                <a:lnTo>
                  <a:pt x="286" y="60"/>
                </a:lnTo>
                <a:cubicBezTo>
                  <a:pt x="288" y="60"/>
                  <a:pt x="290" y="58"/>
                  <a:pt x="291" y="57"/>
                </a:cubicBezTo>
                <a:lnTo>
                  <a:pt x="291" y="57"/>
                </a:lnTo>
                <a:cubicBezTo>
                  <a:pt x="301" y="51"/>
                  <a:pt x="332" y="40"/>
                  <a:pt x="364" y="40"/>
                </a:cubicBezTo>
                <a:lnTo>
                  <a:pt x="364" y="40"/>
                </a:lnTo>
                <a:cubicBezTo>
                  <a:pt x="382" y="40"/>
                  <a:pt x="397" y="43"/>
                  <a:pt x="409" y="50"/>
                </a:cubicBezTo>
                <a:lnTo>
                  <a:pt x="409" y="50"/>
                </a:lnTo>
                <a:cubicBezTo>
                  <a:pt x="423" y="58"/>
                  <a:pt x="437" y="73"/>
                  <a:pt x="456" y="118"/>
                </a:cubicBezTo>
                <a:lnTo>
                  <a:pt x="456" y="118"/>
                </a:lnTo>
                <a:cubicBezTo>
                  <a:pt x="484" y="183"/>
                  <a:pt x="476" y="238"/>
                  <a:pt x="457" y="263"/>
                </a:cubicBezTo>
                <a:lnTo>
                  <a:pt x="457" y="263"/>
                </a:lnTo>
                <a:cubicBezTo>
                  <a:pt x="451" y="273"/>
                  <a:pt x="448" y="285"/>
                  <a:pt x="451" y="297"/>
                </a:cubicBezTo>
                <a:lnTo>
                  <a:pt x="451" y="297"/>
                </a:lnTo>
                <a:cubicBezTo>
                  <a:pt x="460" y="336"/>
                  <a:pt x="454" y="352"/>
                  <a:pt x="452" y="355"/>
                </a:cubicBezTo>
                <a:lnTo>
                  <a:pt x="452" y="355"/>
                </a:lnTo>
                <a:cubicBezTo>
                  <a:pt x="451" y="356"/>
                  <a:pt x="450" y="357"/>
                  <a:pt x="449" y="359"/>
                </a:cubicBezTo>
                <a:lnTo>
                  <a:pt x="449" y="359"/>
                </a:lnTo>
                <a:cubicBezTo>
                  <a:pt x="447" y="361"/>
                  <a:pt x="445" y="363"/>
                  <a:pt x="443" y="366"/>
                </a:cubicBezTo>
                <a:lnTo>
                  <a:pt x="443" y="366"/>
                </a:lnTo>
                <a:cubicBezTo>
                  <a:pt x="427" y="385"/>
                  <a:pt x="396" y="422"/>
                  <a:pt x="396" y="497"/>
                </a:cubicBezTo>
                <a:lnTo>
                  <a:pt x="396" y="497"/>
                </a:lnTo>
                <a:cubicBezTo>
                  <a:pt x="396" y="585"/>
                  <a:pt x="465" y="626"/>
                  <a:pt x="504" y="637"/>
                </a:cubicBezTo>
                <a:lnTo>
                  <a:pt x="504" y="637"/>
                </a:lnTo>
                <a:cubicBezTo>
                  <a:pt x="561" y="657"/>
                  <a:pt x="622" y="684"/>
                  <a:pt x="632" y="752"/>
                </a:cubicBezTo>
                <a:lnTo>
                  <a:pt x="41" y="752"/>
                </a:lnTo>
                <a:close/>
                <a:moveTo>
                  <a:pt x="516" y="598"/>
                </a:moveTo>
                <a:lnTo>
                  <a:pt x="516" y="598"/>
                </a:lnTo>
                <a:cubicBezTo>
                  <a:pt x="516" y="598"/>
                  <a:pt x="435" y="580"/>
                  <a:pt x="435" y="497"/>
                </a:cubicBezTo>
                <a:lnTo>
                  <a:pt x="435" y="497"/>
                </a:lnTo>
                <a:cubicBezTo>
                  <a:pt x="435" y="425"/>
                  <a:pt x="468" y="400"/>
                  <a:pt x="481" y="382"/>
                </a:cubicBezTo>
                <a:lnTo>
                  <a:pt x="481" y="382"/>
                </a:lnTo>
                <a:cubicBezTo>
                  <a:pt x="481" y="382"/>
                  <a:pt x="507" y="360"/>
                  <a:pt x="489" y="287"/>
                </a:cubicBezTo>
                <a:lnTo>
                  <a:pt x="489" y="287"/>
                </a:lnTo>
                <a:cubicBezTo>
                  <a:pt x="518" y="247"/>
                  <a:pt x="524" y="177"/>
                  <a:pt x="492" y="103"/>
                </a:cubicBezTo>
                <a:lnTo>
                  <a:pt x="492" y="103"/>
                </a:lnTo>
                <a:cubicBezTo>
                  <a:pt x="473" y="56"/>
                  <a:pt x="455" y="30"/>
                  <a:pt x="428" y="15"/>
                </a:cubicBezTo>
                <a:lnTo>
                  <a:pt x="428" y="15"/>
                </a:lnTo>
                <a:cubicBezTo>
                  <a:pt x="408" y="5"/>
                  <a:pt x="386" y="0"/>
                  <a:pt x="364" y="0"/>
                </a:cubicBezTo>
                <a:lnTo>
                  <a:pt x="364" y="0"/>
                </a:lnTo>
                <a:cubicBezTo>
                  <a:pt x="323" y="0"/>
                  <a:pt x="286" y="15"/>
                  <a:pt x="270" y="24"/>
                </a:cubicBezTo>
                <a:lnTo>
                  <a:pt x="270" y="24"/>
                </a:lnTo>
                <a:cubicBezTo>
                  <a:pt x="225" y="44"/>
                  <a:pt x="195" y="62"/>
                  <a:pt x="167" y="131"/>
                </a:cubicBezTo>
                <a:lnTo>
                  <a:pt x="167" y="131"/>
                </a:lnTo>
                <a:cubicBezTo>
                  <a:pt x="144" y="188"/>
                  <a:pt x="171" y="253"/>
                  <a:pt x="186" y="284"/>
                </a:cubicBezTo>
                <a:lnTo>
                  <a:pt x="186" y="284"/>
                </a:lnTo>
                <a:cubicBezTo>
                  <a:pt x="168" y="357"/>
                  <a:pt x="193" y="382"/>
                  <a:pt x="193" y="382"/>
                </a:cubicBezTo>
                <a:lnTo>
                  <a:pt x="193" y="382"/>
                </a:lnTo>
                <a:cubicBezTo>
                  <a:pt x="205" y="400"/>
                  <a:pt x="238" y="425"/>
                  <a:pt x="238" y="497"/>
                </a:cubicBezTo>
                <a:lnTo>
                  <a:pt x="238" y="497"/>
                </a:lnTo>
                <a:cubicBezTo>
                  <a:pt x="238" y="580"/>
                  <a:pt x="158" y="598"/>
                  <a:pt x="158" y="598"/>
                </a:cubicBezTo>
                <a:lnTo>
                  <a:pt x="158" y="598"/>
                </a:lnTo>
                <a:cubicBezTo>
                  <a:pt x="107" y="616"/>
                  <a:pt x="0" y="653"/>
                  <a:pt x="0" y="772"/>
                </a:cubicBezTo>
                <a:lnTo>
                  <a:pt x="0" y="772"/>
                </a:lnTo>
                <a:cubicBezTo>
                  <a:pt x="0" y="772"/>
                  <a:pt x="0" y="791"/>
                  <a:pt x="20" y="791"/>
                </a:cubicBezTo>
                <a:lnTo>
                  <a:pt x="653" y="791"/>
                </a:lnTo>
                <a:lnTo>
                  <a:pt x="653" y="791"/>
                </a:lnTo>
                <a:cubicBezTo>
                  <a:pt x="673" y="791"/>
                  <a:pt x="673" y="772"/>
                  <a:pt x="673" y="772"/>
                </a:cubicBezTo>
                <a:lnTo>
                  <a:pt x="673" y="772"/>
                </a:lnTo>
                <a:cubicBezTo>
                  <a:pt x="673" y="653"/>
                  <a:pt x="566" y="616"/>
                  <a:pt x="516" y="598"/>
                </a:cubicBezTo>
                <a:close/>
              </a:path>
            </a:pathLst>
          </a:custGeom>
          <a:solidFill>
            <a:schemeClr val="tx1"/>
          </a:solidFill>
          <a:ln>
            <a:noFill/>
          </a:ln>
          <a:effectLst/>
        </p:spPr>
        <p:txBody>
          <a:bodyPr wrap="none" anchor="ctr"/>
          <a:lstStyle/>
          <a:p>
            <a:endParaRPr lang="en-US" sz="3265">
              <a:latin typeface="DM Sans" pitchFamily="2" charset="77"/>
            </a:endParaRPr>
          </a:p>
        </p:txBody>
      </p:sp>
      <p:sp>
        <p:nvSpPr>
          <p:cNvPr id="66" name="Freeform 373">
            <a:extLst>
              <a:ext uri="{FF2B5EF4-FFF2-40B4-BE49-F238E27FC236}">
                <a16:creationId xmlns:a16="http://schemas.microsoft.com/office/drawing/2014/main" id="{DFE81464-F9F5-4395-9007-BB753E8FA005}"/>
              </a:ext>
            </a:extLst>
          </p:cNvPr>
          <p:cNvSpPr>
            <a:spLocks noChangeArrowheads="1"/>
          </p:cNvSpPr>
          <p:nvPr userDrawn="1"/>
        </p:nvSpPr>
        <p:spPr bwMode="auto">
          <a:xfrm>
            <a:off x="6617894" y="1814212"/>
            <a:ext cx="733398" cy="733399"/>
          </a:xfrm>
          <a:custGeom>
            <a:avLst/>
            <a:gdLst>
              <a:gd name="T0" fmla="*/ 1175 w 1176"/>
              <a:gd name="T1" fmla="*/ 588 h 1176"/>
              <a:gd name="T2" fmla="*/ 1175 w 1176"/>
              <a:gd name="T3" fmla="*/ 588 h 1176"/>
              <a:gd name="T4" fmla="*/ 587 w 1176"/>
              <a:gd name="T5" fmla="*/ 1175 h 1176"/>
              <a:gd name="T6" fmla="*/ 587 w 1176"/>
              <a:gd name="T7" fmla="*/ 1175 h 1176"/>
              <a:gd name="T8" fmla="*/ 0 w 1176"/>
              <a:gd name="T9" fmla="*/ 588 h 1176"/>
              <a:gd name="T10" fmla="*/ 0 w 1176"/>
              <a:gd name="T11" fmla="*/ 588 h 1176"/>
              <a:gd name="T12" fmla="*/ 587 w 1176"/>
              <a:gd name="T13" fmla="*/ 0 h 1176"/>
              <a:gd name="T14" fmla="*/ 587 w 1176"/>
              <a:gd name="T15" fmla="*/ 0 h 1176"/>
              <a:gd name="T16" fmla="*/ 1175 w 1176"/>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176">
                <a:moveTo>
                  <a:pt x="1175" y="588"/>
                </a:moveTo>
                <a:lnTo>
                  <a:pt x="1175" y="588"/>
                </a:lnTo>
                <a:cubicBezTo>
                  <a:pt x="1175" y="912"/>
                  <a:pt x="912" y="1175"/>
                  <a:pt x="587" y="1175"/>
                </a:cubicBezTo>
                <a:lnTo>
                  <a:pt x="587" y="1175"/>
                </a:lnTo>
                <a:cubicBezTo>
                  <a:pt x="263" y="1175"/>
                  <a:pt x="0" y="912"/>
                  <a:pt x="0" y="588"/>
                </a:cubicBezTo>
                <a:lnTo>
                  <a:pt x="0" y="588"/>
                </a:lnTo>
                <a:cubicBezTo>
                  <a:pt x="0" y="263"/>
                  <a:pt x="263" y="0"/>
                  <a:pt x="587" y="0"/>
                </a:cubicBezTo>
                <a:lnTo>
                  <a:pt x="587" y="0"/>
                </a:lnTo>
                <a:cubicBezTo>
                  <a:pt x="912" y="0"/>
                  <a:pt x="1175" y="263"/>
                  <a:pt x="1175" y="588"/>
                </a:cubicBezTo>
              </a:path>
            </a:pathLst>
          </a:custGeom>
          <a:solidFill>
            <a:schemeClr val="accent4">
              <a:lumMod val="75000"/>
            </a:schemeClr>
          </a:solidFill>
          <a:ln>
            <a:noFill/>
          </a:ln>
          <a:effectLst/>
        </p:spPr>
        <p:txBody>
          <a:bodyPr wrap="none" anchor="ctr"/>
          <a:lstStyle/>
          <a:p>
            <a:endParaRPr lang="en-US" sz="3265">
              <a:latin typeface="DM Sans" pitchFamily="2" charset="77"/>
            </a:endParaRPr>
          </a:p>
        </p:txBody>
      </p:sp>
      <p:sp>
        <p:nvSpPr>
          <p:cNvPr id="67" name="Freeform 378">
            <a:extLst>
              <a:ext uri="{FF2B5EF4-FFF2-40B4-BE49-F238E27FC236}">
                <a16:creationId xmlns:a16="http://schemas.microsoft.com/office/drawing/2014/main" id="{E008A468-DFA2-457E-81FF-868F8FE2405C}"/>
              </a:ext>
            </a:extLst>
          </p:cNvPr>
          <p:cNvSpPr>
            <a:spLocks noChangeArrowheads="1"/>
          </p:cNvSpPr>
          <p:nvPr userDrawn="1"/>
        </p:nvSpPr>
        <p:spPr bwMode="auto">
          <a:xfrm>
            <a:off x="4313320" y="2838772"/>
            <a:ext cx="1779933" cy="3081920"/>
          </a:xfrm>
          <a:custGeom>
            <a:avLst/>
            <a:gdLst>
              <a:gd name="T0" fmla="*/ 1664 w 2859"/>
              <a:gd name="T1" fmla="*/ 0 h 4949"/>
              <a:gd name="T2" fmla="*/ 1429 w 2859"/>
              <a:gd name="T3" fmla="*/ 247 h 4949"/>
              <a:gd name="T4" fmla="*/ 1193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3" y="0"/>
                </a:lnTo>
                <a:lnTo>
                  <a:pt x="0" y="0"/>
                </a:lnTo>
                <a:lnTo>
                  <a:pt x="0" y="4948"/>
                </a:lnTo>
                <a:lnTo>
                  <a:pt x="2858" y="4948"/>
                </a:lnTo>
                <a:lnTo>
                  <a:pt x="2858" y="0"/>
                </a:lnTo>
                <a:lnTo>
                  <a:pt x="1664" y="0"/>
                </a:lnTo>
              </a:path>
            </a:pathLst>
          </a:custGeom>
          <a:solidFill>
            <a:schemeClr val="accent2"/>
          </a:solidFill>
          <a:ln>
            <a:noFill/>
          </a:ln>
          <a:effectLst/>
        </p:spPr>
        <p:txBody>
          <a:bodyPr wrap="none" anchor="ctr"/>
          <a:lstStyle/>
          <a:p>
            <a:endParaRPr lang="en-US" sz="3265">
              <a:latin typeface="DM Sans" pitchFamily="2" charset="77"/>
            </a:endParaRPr>
          </a:p>
        </p:txBody>
      </p:sp>
      <p:sp>
        <p:nvSpPr>
          <p:cNvPr id="68" name="Freeform 450">
            <a:extLst>
              <a:ext uri="{FF2B5EF4-FFF2-40B4-BE49-F238E27FC236}">
                <a16:creationId xmlns:a16="http://schemas.microsoft.com/office/drawing/2014/main" id="{1A0565FA-9085-44FD-9CCA-C39AE428D60E}"/>
              </a:ext>
            </a:extLst>
          </p:cNvPr>
          <p:cNvSpPr>
            <a:spLocks noChangeArrowheads="1"/>
          </p:cNvSpPr>
          <p:nvPr userDrawn="1"/>
        </p:nvSpPr>
        <p:spPr bwMode="auto">
          <a:xfrm>
            <a:off x="4934100" y="3302982"/>
            <a:ext cx="543869" cy="543868"/>
          </a:xfrm>
          <a:custGeom>
            <a:avLst/>
            <a:gdLst>
              <a:gd name="T0" fmla="*/ 790 w 871"/>
              <a:gd name="T1" fmla="*/ 494 h 871"/>
              <a:gd name="T2" fmla="*/ 727 w 871"/>
              <a:gd name="T3" fmla="*/ 603 h 871"/>
              <a:gd name="T4" fmla="*/ 680 w 871"/>
              <a:gd name="T5" fmla="*/ 749 h 871"/>
              <a:gd name="T6" fmla="*/ 643 w 871"/>
              <a:gd name="T7" fmla="*/ 727 h 871"/>
              <a:gd name="T8" fmla="*/ 603 w 871"/>
              <a:gd name="T9" fmla="*/ 727 h 871"/>
              <a:gd name="T10" fmla="*/ 484 w 871"/>
              <a:gd name="T11" fmla="*/ 830 h 871"/>
              <a:gd name="T12" fmla="*/ 376 w 871"/>
              <a:gd name="T13" fmla="*/ 789 h 871"/>
              <a:gd name="T14" fmla="*/ 266 w 871"/>
              <a:gd name="T15" fmla="*/ 727 h 871"/>
              <a:gd name="T16" fmla="*/ 226 w 871"/>
              <a:gd name="T17" fmla="*/ 727 h 871"/>
              <a:gd name="T18" fmla="*/ 120 w 871"/>
              <a:gd name="T19" fmla="*/ 680 h 871"/>
              <a:gd name="T20" fmla="*/ 142 w 871"/>
              <a:gd name="T21" fmla="*/ 603 h 871"/>
              <a:gd name="T22" fmla="*/ 40 w 871"/>
              <a:gd name="T23" fmla="*/ 484 h 871"/>
              <a:gd name="T24" fmla="*/ 80 w 871"/>
              <a:gd name="T25" fmla="*/ 376 h 871"/>
              <a:gd name="T26" fmla="*/ 142 w 871"/>
              <a:gd name="T27" fmla="*/ 266 h 871"/>
              <a:gd name="T28" fmla="*/ 120 w 871"/>
              <a:gd name="T29" fmla="*/ 190 h 871"/>
              <a:gd name="T30" fmla="*/ 226 w 871"/>
              <a:gd name="T31" fmla="*/ 143 h 871"/>
              <a:gd name="T32" fmla="*/ 266 w 871"/>
              <a:gd name="T33" fmla="*/ 143 h 871"/>
              <a:gd name="T34" fmla="*/ 386 w 871"/>
              <a:gd name="T35" fmla="*/ 39 h 871"/>
              <a:gd name="T36" fmla="*/ 494 w 871"/>
              <a:gd name="T37" fmla="*/ 81 h 871"/>
              <a:gd name="T38" fmla="*/ 603 w 871"/>
              <a:gd name="T39" fmla="*/ 143 h 871"/>
              <a:gd name="T40" fmla="*/ 643 w 871"/>
              <a:gd name="T41" fmla="*/ 143 h 871"/>
              <a:gd name="T42" fmla="*/ 749 w 871"/>
              <a:gd name="T43" fmla="*/ 190 h 871"/>
              <a:gd name="T44" fmla="*/ 727 w 871"/>
              <a:gd name="T45" fmla="*/ 266 h 871"/>
              <a:gd name="T46" fmla="*/ 830 w 871"/>
              <a:gd name="T47" fmla="*/ 386 h 871"/>
              <a:gd name="T48" fmla="*/ 799 w 871"/>
              <a:gd name="T49" fmla="*/ 337 h 871"/>
              <a:gd name="T50" fmla="*/ 784 w 871"/>
              <a:gd name="T51" fmla="*/ 169 h 871"/>
              <a:gd name="T52" fmla="*/ 683 w 871"/>
              <a:gd name="T53" fmla="*/ 79 h 871"/>
              <a:gd name="T54" fmla="*/ 532 w 871"/>
              <a:gd name="T55" fmla="*/ 71 h 871"/>
              <a:gd name="T56" fmla="*/ 377 w 871"/>
              <a:gd name="T57" fmla="*/ 0 h 871"/>
              <a:gd name="T58" fmla="*/ 337 w 871"/>
              <a:gd name="T59" fmla="*/ 71 h 871"/>
              <a:gd name="T60" fmla="*/ 186 w 871"/>
              <a:gd name="T61" fmla="*/ 79 h 871"/>
              <a:gd name="T62" fmla="*/ 86 w 871"/>
              <a:gd name="T63" fmla="*/ 169 h 871"/>
              <a:gd name="T64" fmla="*/ 70 w 871"/>
              <a:gd name="T65" fmla="*/ 337 h 871"/>
              <a:gd name="T66" fmla="*/ 0 w 871"/>
              <a:gd name="T67" fmla="*/ 493 h 871"/>
              <a:gd name="T68" fmla="*/ 70 w 871"/>
              <a:gd name="T69" fmla="*/ 532 h 871"/>
              <a:gd name="T70" fmla="*/ 86 w 871"/>
              <a:gd name="T71" fmla="*/ 702 h 871"/>
              <a:gd name="T72" fmla="*/ 185 w 871"/>
              <a:gd name="T73" fmla="*/ 790 h 871"/>
              <a:gd name="T74" fmla="*/ 337 w 871"/>
              <a:gd name="T75" fmla="*/ 799 h 871"/>
              <a:gd name="T76" fmla="*/ 493 w 871"/>
              <a:gd name="T77" fmla="*/ 870 h 871"/>
              <a:gd name="T78" fmla="*/ 532 w 871"/>
              <a:gd name="T79" fmla="*/ 799 h 871"/>
              <a:gd name="T80" fmla="*/ 684 w 871"/>
              <a:gd name="T81" fmla="*/ 790 h 871"/>
              <a:gd name="T82" fmla="*/ 784 w 871"/>
              <a:gd name="T83" fmla="*/ 702 h 871"/>
              <a:gd name="T84" fmla="*/ 799 w 871"/>
              <a:gd name="T85" fmla="*/ 532 h 871"/>
              <a:gd name="T86" fmla="*/ 870 w 871"/>
              <a:gd name="T87" fmla="*/ 377 h 871"/>
              <a:gd name="T88" fmla="*/ 435 w 871"/>
              <a:gd name="T89" fmla="*/ 593 h 871"/>
              <a:gd name="T90" fmla="*/ 435 w 871"/>
              <a:gd name="T91" fmla="*/ 277 h 871"/>
              <a:gd name="T92" fmla="*/ 435 w 871"/>
              <a:gd name="T93" fmla="*/ 237 h 871"/>
              <a:gd name="T94" fmla="*/ 435 w 871"/>
              <a:gd name="T95" fmla="*/ 633 h 871"/>
              <a:gd name="T96" fmla="*/ 435 w 871"/>
              <a:gd name="T97" fmla="*/ 237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1" h="871">
                <a:moveTo>
                  <a:pt x="830" y="484"/>
                </a:moveTo>
                <a:lnTo>
                  <a:pt x="830" y="484"/>
                </a:lnTo>
                <a:lnTo>
                  <a:pt x="830" y="484"/>
                </a:lnTo>
                <a:lnTo>
                  <a:pt x="790" y="494"/>
                </a:lnTo>
                <a:lnTo>
                  <a:pt x="790" y="494"/>
                </a:lnTo>
                <a:cubicBezTo>
                  <a:pt x="775" y="498"/>
                  <a:pt x="764" y="509"/>
                  <a:pt x="761" y="522"/>
                </a:cubicBezTo>
                <a:lnTo>
                  <a:pt x="761" y="522"/>
                </a:lnTo>
                <a:cubicBezTo>
                  <a:pt x="753" y="551"/>
                  <a:pt x="742" y="578"/>
                  <a:pt x="727" y="603"/>
                </a:cubicBezTo>
                <a:lnTo>
                  <a:pt x="727" y="603"/>
                </a:lnTo>
                <a:cubicBezTo>
                  <a:pt x="720" y="616"/>
                  <a:pt x="720" y="631"/>
                  <a:pt x="727" y="644"/>
                </a:cubicBezTo>
                <a:lnTo>
                  <a:pt x="749" y="680"/>
                </a:lnTo>
                <a:lnTo>
                  <a:pt x="680" y="749"/>
                </a:lnTo>
                <a:lnTo>
                  <a:pt x="680" y="749"/>
                </a:lnTo>
                <a:lnTo>
                  <a:pt x="680" y="749"/>
                </a:lnTo>
                <a:lnTo>
                  <a:pt x="643" y="727"/>
                </a:lnTo>
                <a:lnTo>
                  <a:pt x="643" y="727"/>
                </a:lnTo>
                <a:cubicBezTo>
                  <a:pt x="637" y="723"/>
                  <a:pt x="630" y="721"/>
                  <a:pt x="623" y="721"/>
                </a:cubicBezTo>
                <a:lnTo>
                  <a:pt x="623" y="721"/>
                </a:lnTo>
                <a:cubicBezTo>
                  <a:pt x="616" y="721"/>
                  <a:pt x="609" y="723"/>
                  <a:pt x="603" y="727"/>
                </a:cubicBezTo>
                <a:lnTo>
                  <a:pt x="603" y="727"/>
                </a:lnTo>
                <a:cubicBezTo>
                  <a:pt x="577" y="741"/>
                  <a:pt x="550" y="753"/>
                  <a:pt x="522" y="761"/>
                </a:cubicBezTo>
                <a:lnTo>
                  <a:pt x="522" y="761"/>
                </a:lnTo>
                <a:cubicBezTo>
                  <a:pt x="508" y="764"/>
                  <a:pt x="497" y="775"/>
                  <a:pt x="494" y="789"/>
                </a:cubicBezTo>
                <a:lnTo>
                  <a:pt x="484" y="830"/>
                </a:lnTo>
                <a:lnTo>
                  <a:pt x="484" y="830"/>
                </a:lnTo>
                <a:lnTo>
                  <a:pt x="484" y="830"/>
                </a:lnTo>
                <a:lnTo>
                  <a:pt x="386" y="830"/>
                </a:lnTo>
                <a:lnTo>
                  <a:pt x="376" y="789"/>
                </a:lnTo>
                <a:lnTo>
                  <a:pt x="376" y="789"/>
                </a:lnTo>
                <a:cubicBezTo>
                  <a:pt x="372" y="775"/>
                  <a:pt x="361" y="764"/>
                  <a:pt x="348" y="761"/>
                </a:cubicBezTo>
                <a:lnTo>
                  <a:pt x="348" y="761"/>
                </a:lnTo>
                <a:cubicBezTo>
                  <a:pt x="319" y="753"/>
                  <a:pt x="292" y="741"/>
                  <a:pt x="266" y="727"/>
                </a:cubicBezTo>
                <a:lnTo>
                  <a:pt x="266" y="727"/>
                </a:lnTo>
                <a:cubicBezTo>
                  <a:pt x="260" y="723"/>
                  <a:pt x="253" y="721"/>
                  <a:pt x="246" y="721"/>
                </a:cubicBezTo>
                <a:lnTo>
                  <a:pt x="246" y="721"/>
                </a:lnTo>
                <a:cubicBezTo>
                  <a:pt x="239" y="721"/>
                  <a:pt x="233" y="723"/>
                  <a:pt x="226" y="727"/>
                </a:cubicBezTo>
                <a:lnTo>
                  <a:pt x="190" y="749"/>
                </a:lnTo>
                <a:lnTo>
                  <a:pt x="190" y="749"/>
                </a:lnTo>
                <a:cubicBezTo>
                  <a:pt x="189" y="749"/>
                  <a:pt x="189" y="749"/>
                  <a:pt x="189" y="749"/>
                </a:cubicBezTo>
                <a:lnTo>
                  <a:pt x="120" y="680"/>
                </a:lnTo>
                <a:lnTo>
                  <a:pt x="142" y="644"/>
                </a:lnTo>
                <a:lnTo>
                  <a:pt x="142" y="644"/>
                </a:lnTo>
                <a:cubicBezTo>
                  <a:pt x="150" y="631"/>
                  <a:pt x="150" y="616"/>
                  <a:pt x="142" y="603"/>
                </a:cubicBezTo>
                <a:lnTo>
                  <a:pt x="142" y="603"/>
                </a:lnTo>
                <a:cubicBezTo>
                  <a:pt x="128" y="578"/>
                  <a:pt x="116" y="551"/>
                  <a:pt x="109" y="522"/>
                </a:cubicBezTo>
                <a:lnTo>
                  <a:pt x="109" y="522"/>
                </a:lnTo>
                <a:cubicBezTo>
                  <a:pt x="105" y="509"/>
                  <a:pt x="94" y="498"/>
                  <a:pt x="80" y="494"/>
                </a:cubicBezTo>
                <a:lnTo>
                  <a:pt x="40" y="484"/>
                </a:lnTo>
                <a:lnTo>
                  <a:pt x="40" y="484"/>
                </a:lnTo>
                <a:lnTo>
                  <a:pt x="39" y="484"/>
                </a:lnTo>
                <a:lnTo>
                  <a:pt x="39" y="386"/>
                </a:lnTo>
                <a:lnTo>
                  <a:pt x="80" y="376"/>
                </a:lnTo>
                <a:lnTo>
                  <a:pt x="80" y="376"/>
                </a:lnTo>
                <a:cubicBezTo>
                  <a:pt x="94" y="372"/>
                  <a:pt x="105" y="362"/>
                  <a:pt x="109" y="348"/>
                </a:cubicBezTo>
                <a:lnTo>
                  <a:pt x="109" y="348"/>
                </a:lnTo>
                <a:cubicBezTo>
                  <a:pt x="116" y="320"/>
                  <a:pt x="128" y="292"/>
                  <a:pt x="142" y="266"/>
                </a:cubicBezTo>
                <a:lnTo>
                  <a:pt x="142" y="266"/>
                </a:lnTo>
                <a:cubicBezTo>
                  <a:pt x="150" y="254"/>
                  <a:pt x="150" y="238"/>
                  <a:pt x="142" y="226"/>
                </a:cubicBezTo>
                <a:lnTo>
                  <a:pt x="120" y="190"/>
                </a:lnTo>
                <a:lnTo>
                  <a:pt x="120" y="190"/>
                </a:lnTo>
                <a:lnTo>
                  <a:pt x="120" y="190"/>
                </a:lnTo>
                <a:lnTo>
                  <a:pt x="189" y="121"/>
                </a:lnTo>
                <a:lnTo>
                  <a:pt x="226" y="143"/>
                </a:lnTo>
                <a:lnTo>
                  <a:pt x="226" y="143"/>
                </a:lnTo>
                <a:cubicBezTo>
                  <a:pt x="233" y="147"/>
                  <a:pt x="239" y="148"/>
                  <a:pt x="246" y="148"/>
                </a:cubicBezTo>
                <a:lnTo>
                  <a:pt x="246" y="148"/>
                </a:lnTo>
                <a:cubicBezTo>
                  <a:pt x="253" y="148"/>
                  <a:pt x="260" y="147"/>
                  <a:pt x="266" y="143"/>
                </a:cubicBezTo>
                <a:lnTo>
                  <a:pt x="266" y="143"/>
                </a:lnTo>
                <a:cubicBezTo>
                  <a:pt x="292" y="128"/>
                  <a:pt x="319" y="117"/>
                  <a:pt x="348" y="109"/>
                </a:cubicBezTo>
                <a:lnTo>
                  <a:pt x="348" y="109"/>
                </a:lnTo>
                <a:cubicBezTo>
                  <a:pt x="361" y="106"/>
                  <a:pt x="372" y="95"/>
                  <a:pt x="376" y="81"/>
                </a:cubicBezTo>
                <a:lnTo>
                  <a:pt x="386" y="39"/>
                </a:lnTo>
                <a:lnTo>
                  <a:pt x="484" y="39"/>
                </a:lnTo>
                <a:lnTo>
                  <a:pt x="484" y="39"/>
                </a:lnTo>
                <a:lnTo>
                  <a:pt x="484" y="40"/>
                </a:lnTo>
                <a:lnTo>
                  <a:pt x="494" y="81"/>
                </a:lnTo>
                <a:lnTo>
                  <a:pt x="494" y="81"/>
                </a:lnTo>
                <a:cubicBezTo>
                  <a:pt x="497" y="95"/>
                  <a:pt x="508" y="106"/>
                  <a:pt x="522" y="109"/>
                </a:cubicBezTo>
                <a:lnTo>
                  <a:pt x="522" y="109"/>
                </a:lnTo>
                <a:cubicBezTo>
                  <a:pt x="550" y="117"/>
                  <a:pt x="577" y="128"/>
                  <a:pt x="603" y="143"/>
                </a:cubicBezTo>
                <a:lnTo>
                  <a:pt x="603" y="143"/>
                </a:lnTo>
                <a:cubicBezTo>
                  <a:pt x="609" y="147"/>
                  <a:pt x="616" y="148"/>
                  <a:pt x="623" y="148"/>
                </a:cubicBezTo>
                <a:lnTo>
                  <a:pt x="623" y="148"/>
                </a:lnTo>
                <a:cubicBezTo>
                  <a:pt x="630" y="148"/>
                  <a:pt x="637" y="147"/>
                  <a:pt x="643" y="143"/>
                </a:cubicBezTo>
                <a:lnTo>
                  <a:pt x="680" y="121"/>
                </a:lnTo>
                <a:lnTo>
                  <a:pt x="749" y="190"/>
                </a:lnTo>
                <a:lnTo>
                  <a:pt x="749" y="190"/>
                </a:lnTo>
                <a:lnTo>
                  <a:pt x="749" y="190"/>
                </a:lnTo>
                <a:lnTo>
                  <a:pt x="727" y="226"/>
                </a:lnTo>
                <a:lnTo>
                  <a:pt x="727" y="226"/>
                </a:lnTo>
                <a:cubicBezTo>
                  <a:pt x="720" y="238"/>
                  <a:pt x="720" y="254"/>
                  <a:pt x="727" y="266"/>
                </a:cubicBezTo>
                <a:lnTo>
                  <a:pt x="727" y="266"/>
                </a:lnTo>
                <a:cubicBezTo>
                  <a:pt x="742" y="292"/>
                  <a:pt x="753" y="320"/>
                  <a:pt x="761" y="348"/>
                </a:cubicBezTo>
                <a:lnTo>
                  <a:pt x="761" y="348"/>
                </a:lnTo>
                <a:cubicBezTo>
                  <a:pt x="764" y="362"/>
                  <a:pt x="775" y="372"/>
                  <a:pt x="790" y="376"/>
                </a:cubicBezTo>
                <a:lnTo>
                  <a:pt x="830" y="386"/>
                </a:lnTo>
                <a:lnTo>
                  <a:pt x="830" y="484"/>
                </a:lnTo>
                <a:close/>
                <a:moveTo>
                  <a:pt x="841" y="348"/>
                </a:moveTo>
                <a:lnTo>
                  <a:pt x="799" y="337"/>
                </a:lnTo>
                <a:lnTo>
                  <a:pt x="799" y="337"/>
                </a:lnTo>
                <a:cubicBezTo>
                  <a:pt x="790" y="305"/>
                  <a:pt x="777" y="275"/>
                  <a:pt x="761" y="247"/>
                </a:cubicBezTo>
                <a:lnTo>
                  <a:pt x="784" y="210"/>
                </a:lnTo>
                <a:lnTo>
                  <a:pt x="784" y="210"/>
                </a:lnTo>
                <a:cubicBezTo>
                  <a:pt x="790" y="196"/>
                  <a:pt x="795" y="180"/>
                  <a:pt x="784" y="169"/>
                </a:cubicBezTo>
                <a:lnTo>
                  <a:pt x="701" y="86"/>
                </a:lnTo>
                <a:lnTo>
                  <a:pt x="701" y="86"/>
                </a:lnTo>
                <a:cubicBezTo>
                  <a:pt x="696" y="81"/>
                  <a:pt x="690" y="79"/>
                  <a:pt x="683" y="79"/>
                </a:cubicBezTo>
                <a:lnTo>
                  <a:pt x="683" y="79"/>
                </a:lnTo>
                <a:cubicBezTo>
                  <a:pt x="676" y="79"/>
                  <a:pt x="667" y="82"/>
                  <a:pt x="660" y="86"/>
                </a:cubicBezTo>
                <a:lnTo>
                  <a:pt x="623" y="108"/>
                </a:lnTo>
                <a:lnTo>
                  <a:pt x="623" y="108"/>
                </a:lnTo>
                <a:cubicBezTo>
                  <a:pt x="595" y="93"/>
                  <a:pt x="565" y="80"/>
                  <a:pt x="532" y="71"/>
                </a:cubicBezTo>
                <a:lnTo>
                  <a:pt x="522" y="29"/>
                </a:lnTo>
                <a:lnTo>
                  <a:pt x="522" y="29"/>
                </a:lnTo>
                <a:cubicBezTo>
                  <a:pt x="517" y="15"/>
                  <a:pt x="509" y="0"/>
                  <a:pt x="493" y="0"/>
                </a:cubicBezTo>
                <a:lnTo>
                  <a:pt x="377" y="0"/>
                </a:lnTo>
                <a:lnTo>
                  <a:pt x="377" y="0"/>
                </a:lnTo>
                <a:cubicBezTo>
                  <a:pt x="361" y="0"/>
                  <a:pt x="351" y="15"/>
                  <a:pt x="348" y="29"/>
                </a:cubicBezTo>
                <a:lnTo>
                  <a:pt x="337" y="71"/>
                </a:lnTo>
                <a:lnTo>
                  <a:pt x="337" y="71"/>
                </a:lnTo>
                <a:cubicBezTo>
                  <a:pt x="305" y="80"/>
                  <a:pt x="275" y="93"/>
                  <a:pt x="246" y="108"/>
                </a:cubicBezTo>
                <a:lnTo>
                  <a:pt x="209" y="86"/>
                </a:lnTo>
                <a:lnTo>
                  <a:pt x="209" y="86"/>
                </a:lnTo>
                <a:cubicBezTo>
                  <a:pt x="202" y="82"/>
                  <a:pt x="194" y="79"/>
                  <a:pt x="186" y="79"/>
                </a:cubicBezTo>
                <a:lnTo>
                  <a:pt x="186" y="79"/>
                </a:lnTo>
                <a:cubicBezTo>
                  <a:pt x="180" y="79"/>
                  <a:pt x="173" y="81"/>
                  <a:pt x="168" y="86"/>
                </a:cubicBezTo>
                <a:lnTo>
                  <a:pt x="86" y="169"/>
                </a:lnTo>
                <a:lnTo>
                  <a:pt x="86" y="169"/>
                </a:lnTo>
                <a:cubicBezTo>
                  <a:pt x="75" y="180"/>
                  <a:pt x="79" y="196"/>
                  <a:pt x="86" y="210"/>
                </a:cubicBezTo>
                <a:lnTo>
                  <a:pt x="108" y="247"/>
                </a:lnTo>
                <a:lnTo>
                  <a:pt x="108" y="247"/>
                </a:lnTo>
                <a:cubicBezTo>
                  <a:pt x="92" y="275"/>
                  <a:pt x="79" y="305"/>
                  <a:pt x="70" y="337"/>
                </a:cubicBezTo>
                <a:lnTo>
                  <a:pt x="29" y="348"/>
                </a:lnTo>
                <a:lnTo>
                  <a:pt x="29" y="348"/>
                </a:lnTo>
                <a:cubicBezTo>
                  <a:pt x="15" y="351"/>
                  <a:pt x="0" y="361"/>
                  <a:pt x="0" y="377"/>
                </a:cubicBezTo>
                <a:lnTo>
                  <a:pt x="0" y="493"/>
                </a:lnTo>
                <a:lnTo>
                  <a:pt x="0" y="493"/>
                </a:lnTo>
                <a:cubicBezTo>
                  <a:pt x="0" y="509"/>
                  <a:pt x="15" y="518"/>
                  <a:pt x="29" y="522"/>
                </a:cubicBezTo>
                <a:lnTo>
                  <a:pt x="70" y="532"/>
                </a:lnTo>
                <a:lnTo>
                  <a:pt x="70" y="532"/>
                </a:lnTo>
                <a:cubicBezTo>
                  <a:pt x="79" y="565"/>
                  <a:pt x="92" y="595"/>
                  <a:pt x="108" y="624"/>
                </a:cubicBezTo>
                <a:lnTo>
                  <a:pt x="86" y="661"/>
                </a:lnTo>
                <a:lnTo>
                  <a:pt x="86" y="661"/>
                </a:lnTo>
                <a:cubicBezTo>
                  <a:pt x="79" y="673"/>
                  <a:pt x="75" y="690"/>
                  <a:pt x="86" y="702"/>
                </a:cubicBezTo>
                <a:lnTo>
                  <a:pt x="168" y="784"/>
                </a:lnTo>
                <a:lnTo>
                  <a:pt x="168" y="784"/>
                </a:lnTo>
                <a:cubicBezTo>
                  <a:pt x="173" y="789"/>
                  <a:pt x="179" y="790"/>
                  <a:pt x="185" y="790"/>
                </a:cubicBezTo>
                <a:lnTo>
                  <a:pt x="185" y="790"/>
                </a:lnTo>
                <a:cubicBezTo>
                  <a:pt x="193" y="790"/>
                  <a:pt x="202" y="787"/>
                  <a:pt x="209" y="784"/>
                </a:cubicBezTo>
                <a:lnTo>
                  <a:pt x="246" y="761"/>
                </a:lnTo>
                <a:lnTo>
                  <a:pt x="246" y="761"/>
                </a:lnTo>
                <a:cubicBezTo>
                  <a:pt x="275" y="778"/>
                  <a:pt x="305" y="790"/>
                  <a:pt x="337" y="799"/>
                </a:cubicBezTo>
                <a:lnTo>
                  <a:pt x="348" y="841"/>
                </a:lnTo>
                <a:lnTo>
                  <a:pt x="348" y="841"/>
                </a:lnTo>
                <a:cubicBezTo>
                  <a:pt x="351" y="855"/>
                  <a:pt x="361" y="870"/>
                  <a:pt x="377" y="870"/>
                </a:cubicBezTo>
                <a:lnTo>
                  <a:pt x="493" y="870"/>
                </a:lnTo>
                <a:lnTo>
                  <a:pt x="493" y="870"/>
                </a:lnTo>
                <a:cubicBezTo>
                  <a:pt x="509" y="870"/>
                  <a:pt x="517" y="855"/>
                  <a:pt x="522" y="841"/>
                </a:cubicBezTo>
                <a:lnTo>
                  <a:pt x="532" y="799"/>
                </a:lnTo>
                <a:lnTo>
                  <a:pt x="532" y="799"/>
                </a:lnTo>
                <a:cubicBezTo>
                  <a:pt x="565" y="790"/>
                  <a:pt x="595" y="778"/>
                  <a:pt x="623" y="761"/>
                </a:cubicBezTo>
                <a:lnTo>
                  <a:pt x="660" y="784"/>
                </a:lnTo>
                <a:lnTo>
                  <a:pt x="660" y="784"/>
                </a:lnTo>
                <a:cubicBezTo>
                  <a:pt x="668" y="787"/>
                  <a:pt x="676" y="790"/>
                  <a:pt x="684" y="790"/>
                </a:cubicBezTo>
                <a:lnTo>
                  <a:pt x="684" y="790"/>
                </a:lnTo>
                <a:cubicBezTo>
                  <a:pt x="691" y="790"/>
                  <a:pt x="697" y="789"/>
                  <a:pt x="701" y="784"/>
                </a:cubicBezTo>
                <a:lnTo>
                  <a:pt x="784" y="702"/>
                </a:lnTo>
                <a:lnTo>
                  <a:pt x="784" y="702"/>
                </a:lnTo>
                <a:cubicBezTo>
                  <a:pt x="795" y="690"/>
                  <a:pt x="791" y="673"/>
                  <a:pt x="784" y="661"/>
                </a:cubicBezTo>
                <a:lnTo>
                  <a:pt x="761" y="624"/>
                </a:lnTo>
                <a:lnTo>
                  <a:pt x="761" y="624"/>
                </a:lnTo>
                <a:cubicBezTo>
                  <a:pt x="777" y="595"/>
                  <a:pt x="790" y="565"/>
                  <a:pt x="799" y="532"/>
                </a:cubicBezTo>
                <a:lnTo>
                  <a:pt x="841" y="522"/>
                </a:lnTo>
                <a:lnTo>
                  <a:pt x="841" y="522"/>
                </a:lnTo>
                <a:cubicBezTo>
                  <a:pt x="855" y="518"/>
                  <a:pt x="870" y="509"/>
                  <a:pt x="870" y="493"/>
                </a:cubicBezTo>
                <a:lnTo>
                  <a:pt x="870" y="377"/>
                </a:lnTo>
                <a:lnTo>
                  <a:pt x="870" y="377"/>
                </a:lnTo>
                <a:cubicBezTo>
                  <a:pt x="870" y="361"/>
                  <a:pt x="855" y="351"/>
                  <a:pt x="841" y="348"/>
                </a:cubicBezTo>
                <a:close/>
                <a:moveTo>
                  <a:pt x="435" y="593"/>
                </a:moveTo>
                <a:lnTo>
                  <a:pt x="435" y="593"/>
                </a:lnTo>
                <a:cubicBezTo>
                  <a:pt x="348" y="593"/>
                  <a:pt x="276" y="522"/>
                  <a:pt x="276" y="435"/>
                </a:cubicBezTo>
                <a:lnTo>
                  <a:pt x="276" y="435"/>
                </a:lnTo>
                <a:cubicBezTo>
                  <a:pt x="276" y="348"/>
                  <a:pt x="348" y="277"/>
                  <a:pt x="435" y="277"/>
                </a:cubicBezTo>
                <a:lnTo>
                  <a:pt x="435" y="277"/>
                </a:lnTo>
                <a:cubicBezTo>
                  <a:pt x="522" y="277"/>
                  <a:pt x="593" y="348"/>
                  <a:pt x="593" y="435"/>
                </a:cubicBezTo>
                <a:lnTo>
                  <a:pt x="593" y="435"/>
                </a:lnTo>
                <a:cubicBezTo>
                  <a:pt x="593" y="522"/>
                  <a:pt x="522" y="593"/>
                  <a:pt x="435" y="593"/>
                </a:cubicBezTo>
                <a:close/>
                <a:moveTo>
                  <a:pt x="435" y="237"/>
                </a:moveTo>
                <a:lnTo>
                  <a:pt x="435" y="237"/>
                </a:lnTo>
                <a:cubicBezTo>
                  <a:pt x="325" y="237"/>
                  <a:pt x="237" y="326"/>
                  <a:pt x="237" y="435"/>
                </a:cubicBezTo>
                <a:lnTo>
                  <a:pt x="237" y="435"/>
                </a:lnTo>
                <a:cubicBezTo>
                  <a:pt x="237" y="544"/>
                  <a:pt x="325" y="633"/>
                  <a:pt x="435" y="633"/>
                </a:cubicBezTo>
                <a:lnTo>
                  <a:pt x="435" y="633"/>
                </a:lnTo>
                <a:cubicBezTo>
                  <a:pt x="544" y="633"/>
                  <a:pt x="632" y="544"/>
                  <a:pt x="632" y="435"/>
                </a:cubicBezTo>
                <a:lnTo>
                  <a:pt x="632" y="435"/>
                </a:lnTo>
                <a:cubicBezTo>
                  <a:pt x="632" y="326"/>
                  <a:pt x="544" y="237"/>
                  <a:pt x="435" y="237"/>
                </a:cubicBezTo>
                <a:close/>
              </a:path>
            </a:pathLst>
          </a:custGeom>
          <a:solidFill>
            <a:schemeClr val="bg1"/>
          </a:solidFill>
          <a:ln>
            <a:noFill/>
          </a:ln>
          <a:effectLst/>
        </p:spPr>
        <p:txBody>
          <a:bodyPr wrap="none" anchor="ctr"/>
          <a:lstStyle/>
          <a:p>
            <a:endParaRPr lang="en-US" sz="3265">
              <a:latin typeface="DM Sans" pitchFamily="2" charset="77"/>
            </a:endParaRPr>
          </a:p>
        </p:txBody>
      </p:sp>
      <p:sp>
        <p:nvSpPr>
          <p:cNvPr id="69" name="Freeform 451">
            <a:extLst>
              <a:ext uri="{FF2B5EF4-FFF2-40B4-BE49-F238E27FC236}">
                <a16:creationId xmlns:a16="http://schemas.microsoft.com/office/drawing/2014/main" id="{B0EE2AF3-4DB4-46CC-9C1B-36A2CE3865A4}"/>
              </a:ext>
            </a:extLst>
          </p:cNvPr>
          <p:cNvSpPr>
            <a:spLocks noChangeArrowheads="1"/>
          </p:cNvSpPr>
          <p:nvPr userDrawn="1"/>
        </p:nvSpPr>
        <p:spPr bwMode="auto">
          <a:xfrm>
            <a:off x="4837961" y="1814212"/>
            <a:ext cx="733398" cy="733399"/>
          </a:xfrm>
          <a:custGeom>
            <a:avLst/>
            <a:gdLst>
              <a:gd name="T0" fmla="*/ 1175 w 1176"/>
              <a:gd name="T1" fmla="*/ 588 h 1176"/>
              <a:gd name="T2" fmla="*/ 1175 w 1176"/>
              <a:gd name="T3" fmla="*/ 588 h 1176"/>
              <a:gd name="T4" fmla="*/ 588 w 1176"/>
              <a:gd name="T5" fmla="*/ 1175 h 1176"/>
              <a:gd name="T6" fmla="*/ 588 w 1176"/>
              <a:gd name="T7" fmla="*/ 1175 h 1176"/>
              <a:gd name="T8" fmla="*/ 0 w 1176"/>
              <a:gd name="T9" fmla="*/ 588 h 1176"/>
              <a:gd name="T10" fmla="*/ 0 w 1176"/>
              <a:gd name="T11" fmla="*/ 588 h 1176"/>
              <a:gd name="T12" fmla="*/ 588 w 1176"/>
              <a:gd name="T13" fmla="*/ 0 h 1176"/>
              <a:gd name="T14" fmla="*/ 588 w 1176"/>
              <a:gd name="T15" fmla="*/ 0 h 1176"/>
              <a:gd name="T16" fmla="*/ 1175 w 1176"/>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176">
                <a:moveTo>
                  <a:pt x="1175" y="588"/>
                </a:moveTo>
                <a:lnTo>
                  <a:pt x="1175" y="588"/>
                </a:lnTo>
                <a:cubicBezTo>
                  <a:pt x="1175" y="912"/>
                  <a:pt x="912" y="1175"/>
                  <a:pt x="588" y="1175"/>
                </a:cubicBezTo>
                <a:lnTo>
                  <a:pt x="588" y="1175"/>
                </a:lnTo>
                <a:cubicBezTo>
                  <a:pt x="263" y="1175"/>
                  <a:pt x="0" y="912"/>
                  <a:pt x="0" y="588"/>
                </a:cubicBezTo>
                <a:lnTo>
                  <a:pt x="0" y="588"/>
                </a:lnTo>
                <a:cubicBezTo>
                  <a:pt x="0" y="263"/>
                  <a:pt x="263" y="0"/>
                  <a:pt x="588" y="0"/>
                </a:cubicBezTo>
                <a:lnTo>
                  <a:pt x="588" y="0"/>
                </a:lnTo>
                <a:cubicBezTo>
                  <a:pt x="912" y="0"/>
                  <a:pt x="1175" y="263"/>
                  <a:pt x="1175" y="588"/>
                </a:cubicBezTo>
              </a:path>
            </a:pathLst>
          </a:custGeom>
          <a:solidFill>
            <a:schemeClr val="accent2"/>
          </a:solidFill>
          <a:ln>
            <a:noFill/>
          </a:ln>
          <a:effectLst/>
        </p:spPr>
        <p:txBody>
          <a:bodyPr wrap="none" anchor="ctr"/>
          <a:lstStyle/>
          <a:p>
            <a:endParaRPr lang="en-US" sz="3265">
              <a:latin typeface="DM Sans" pitchFamily="2" charset="77"/>
            </a:endParaRPr>
          </a:p>
        </p:txBody>
      </p:sp>
      <p:sp>
        <p:nvSpPr>
          <p:cNvPr id="70" name="Freeform 456">
            <a:extLst>
              <a:ext uri="{FF2B5EF4-FFF2-40B4-BE49-F238E27FC236}">
                <a16:creationId xmlns:a16="http://schemas.microsoft.com/office/drawing/2014/main" id="{7B57C969-CD3C-4BA3-9FBE-B99EB7C1AD5C}"/>
              </a:ext>
            </a:extLst>
          </p:cNvPr>
          <p:cNvSpPr>
            <a:spLocks noChangeArrowheads="1"/>
          </p:cNvSpPr>
          <p:nvPr userDrawn="1"/>
        </p:nvSpPr>
        <p:spPr bwMode="auto">
          <a:xfrm>
            <a:off x="2533387" y="2838772"/>
            <a:ext cx="1782680" cy="3081920"/>
          </a:xfrm>
          <a:custGeom>
            <a:avLst/>
            <a:gdLst>
              <a:gd name="T0" fmla="*/ 1664 w 2860"/>
              <a:gd name="T1" fmla="*/ 0 h 4949"/>
              <a:gd name="T2" fmla="*/ 1429 w 2860"/>
              <a:gd name="T3" fmla="*/ 247 h 4949"/>
              <a:gd name="T4" fmla="*/ 1193 w 2860"/>
              <a:gd name="T5" fmla="*/ 0 h 4949"/>
              <a:gd name="T6" fmla="*/ 0 w 2860"/>
              <a:gd name="T7" fmla="*/ 0 h 4949"/>
              <a:gd name="T8" fmla="*/ 0 w 2860"/>
              <a:gd name="T9" fmla="*/ 4948 h 4949"/>
              <a:gd name="T10" fmla="*/ 2859 w 2860"/>
              <a:gd name="T11" fmla="*/ 4948 h 4949"/>
              <a:gd name="T12" fmla="*/ 2859 w 2860"/>
              <a:gd name="T13" fmla="*/ 0 h 4949"/>
              <a:gd name="T14" fmla="*/ 1664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4" y="0"/>
                </a:moveTo>
                <a:lnTo>
                  <a:pt x="1429" y="247"/>
                </a:lnTo>
                <a:lnTo>
                  <a:pt x="1193" y="0"/>
                </a:lnTo>
                <a:lnTo>
                  <a:pt x="0" y="0"/>
                </a:lnTo>
                <a:lnTo>
                  <a:pt x="0" y="4948"/>
                </a:lnTo>
                <a:lnTo>
                  <a:pt x="2859" y="4948"/>
                </a:lnTo>
                <a:lnTo>
                  <a:pt x="2859" y="0"/>
                </a:lnTo>
                <a:lnTo>
                  <a:pt x="1664" y="0"/>
                </a:lnTo>
              </a:path>
            </a:pathLst>
          </a:custGeom>
          <a:solidFill>
            <a:schemeClr val="accent1"/>
          </a:solidFill>
          <a:ln>
            <a:noFill/>
          </a:ln>
          <a:effectLst/>
        </p:spPr>
        <p:txBody>
          <a:bodyPr wrap="none" anchor="ctr"/>
          <a:lstStyle/>
          <a:p>
            <a:endParaRPr lang="en-US" sz="3265">
              <a:latin typeface="DM Sans" pitchFamily="2" charset="77"/>
            </a:endParaRPr>
          </a:p>
        </p:txBody>
      </p:sp>
      <p:sp>
        <p:nvSpPr>
          <p:cNvPr id="71" name="Freeform 530">
            <a:extLst>
              <a:ext uri="{FF2B5EF4-FFF2-40B4-BE49-F238E27FC236}">
                <a16:creationId xmlns:a16="http://schemas.microsoft.com/office/drawing/2014/main" id="{605B917A-36A6-436C-9E87-2FBFE1CEA59E}"/>
              </a:ext>
            </a:extLst>
          </p:cNvPr>
          <p:cNvSpPr>
            <a:spLocks noChangeArrowheads="1"/>
          </p:cNvSpPr>
          <p:nvPr userDrawn="1"/>
        </p:nvSpPr>
        <p:spPr bwMode="auto">
          <a:xfrm>
            <a:off x="3154168" y="3302982"/>
            <a:ext cx="543869" cy="543868"/>
          </a:xfrm>
          <a:custGeom>
            <a:avLst/>
            <a:gdLst>
              <a:gd name="T0" fmla="*/ 831 w 871"/>
              <a:gd name="T1" fmla="*/ 277 h 871"/>
              <a:gd name="T2" fmla="*/ 40 w 871"/>
              <a:gd name="T3" fmla="*/ 316 h 871"/>
              <a:gd name="T4" fmla="*/ 672 w 871"/>
              <a:gd name="T5" fmla="*/ 355 h 871"/>
              <a:gd name="T6" fmla="*/ 751 w 871"/>
              <a:gd name="T7" fmla="*/ 711 h 871"/>
              <a:gd name="T8" fmla="*/ 672 w 871"/>
              <a:gd name="T9" fmla="*/ 355 h 871"/>
              <a:gd name="T10" fmla="*/ 633 w 871"/>
              <a:gd name="T11" fmla="*/ 355 h 871"/>
              <a:gd name="T12" fmla="*/ 554 w 871"/>
              <a:gd name="T13" fmla="*/ 711 h 871"/>
              <a:gd name="T14" fmla="*/ 356 w 871"/>
              <a:gd name="T15" fmla="*/ 355 h 871"/>
              <a:gd name="T16" fmla="*/ 514 w 871"/>
              <a:gd name="T17" fmla="*/ 711 h 871"/>
              <a:gd name="T18" fmla="*/ 356 w 871"/>
              <a:gd name="T19" fmla="*/ 355 h 871"/>
              <a:gd name="T20" fmla="*/ 316 w 871"/>
              <a:gd name="T21" fmla="*/ 355 h 871"/>
              <a:gd name="T22" fmla="*/ 237 w 871"/>
              <a:gd name="T23" fmla="*/ 711 h 871"/>
              <a:gd name="T24" fmla="*/ 119 w 871"/>
              <a:gd name="T25" fmla="*/ 355 h 871"/>
              <a:gd name="T26" fmla="*/ 198 w 871"/>
              <a:gd name="T27" fmla="*/ 711 h 871"/>
              <a:gd name="T28" fmla="*/ 119 w 871"/>
              <a:gd name="T29" fmla="*/ 355 h 871"/>
              <a:gd name="T30" fmla="*/ 823 w 871"/>
              <a:gd name="T31" fmla="*/ 830 h 871"/>
              <a:gd name="T32" fmla="*/ 73 w 871"/>
              <a:gd name="T33" fmla="*/ 751 h 871"/>
              <a:gd name="T34" fmla="*/ 435 w 871"/>
              <a:gd name="T35" fmla="*/ 43 h 871"/>
              <a:gd name="T36" fmla="*/ 94 w 871"/>
              <a:gd name="T37" fmla="*/ 237 h 871"/>
              <a:gd name="T38" fmla="*/ 850 w 871"/>
              <a:gd name="T39" fmla="*/ 355 h 871"/>
              <a:gd name="T40" fmla="*/ 870 w 871"/>
              <a:gd name="T41" fmla="*/ 336 h 871"/>
              <a:gd name="T42" fmla="*/ 870 w 871"/>
              <a:gd name="T43" fmla="*/ 257 h 871"/>
              <a:gd name="T44" fmla="*/ 860 w 871"/>
              <a:gd name="T45" fmla="*/ 240 h 871"/>
              <a:gd name="T46" fmla="*/ 445 w 871"/>
              <a:gd name="T47" fmla="*/ 3 h 871"/>
              <a:gd name="T48" fmla="*/ 435 w 871"/>
              <a:gd name="T49" fmla="*/ 0 h 871"/>
              <a:gd name="T50" fmla="*/ 426 w 871"/>
              <a:gd name="T51" fmla="*/ 3 h 871"/>
              <a:gd name="T52" fmla="*/ 10 w 871"/>
              <a:gd name="T53" fmla="*/ 240 h 871"/>
              <a:gd name="T54" fmla="*/ 10 w 871"/>
              <a:gd name="T55" fmla="*/ 240 h 871"/>
              <a:gd name="T56" fmla="*/ 0 w 871"/>
              <a:gd name="T57" fmla="*/ 336 h 871"/>
              <a:gd name="T58" fmla="*/ 20 w 871"/>
              <a:gd name="T59" fmla="*/ 355 h 871"/>
              <a:gd name="T60" fmla="*/ 79 w 871"/>
              <a:gd name="T61" fmla="*/ 711 h 871"/>
              <a:gd name="T62" fmla="*/ 59 w 871"/>
              <a:gd name="T63" fmla="*/ 711 h 871"/>
              <a:gd name="T64" fmla="*/ 40 w 871"/>
              <a:gd name="T65" fmla="*/ 725 h 871"/>
              <a:gd name="T66" fmla="*/ 1 w 871"/>
              <a:gd name="T67" fmla="*/ 844 h 871"/>
              <a:gd name="T68" fmla="*/ 0 w 871"/>
              <a:gd name="T69" fmla="*/ 850 h 871"/>
              <a:gd name="T70" fmla="*/ 20 w 871"/>
              <a:gd name="T71" fmla="*/ 870 h 871"/>
              <a:gd name="T72" fmla="*/ 850 w 871"/>
              <a:gd name="T73" fmla="*/ 870 h 871"/>
              <a:gd name="T74" fmla="*/ 870 w 871"/>
              <a:gd name="T75" fmla="*/ 850 h 871"/>
              <a:gd name="T76" fmla="*/ 869 w 871"/>
              <a:gd name="T77" fmla="*/ 844 h 871"/>
              <a:gd name="T78" fmla="*/ 829 w 871"/>
              <a:gd name="T79" fmla="*/ 726 h 871"/>
              <a:gd name="T80" fmla="*/ 811 w 871"/>
              <a:gd name="T81" fmla="*/ 711 h 871"/>
              <a:gd name="T82" fmla="*/ 791 w 871"/>
              <a:gd name="T83" fmla="*/ 35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1" h="871">
                <a:moveTo>
                  <a:pt x="40" y="277"/>
                </a:moveTo>
                <a:lnTo>
                  <a:pt x="831" y="277"/>
                </a:lnTo>
                <a:lnTo>
                  <a:pt x="831" y="316"/>
                </a:lnTo>
                <a:lnTo>
                  <a:pt x="40" y="316"/>
                </a:lnTo>
                <a:lnTo>
                  <a:pt x="40" y="277"/>
                </a:lnTo>
                <a:close/>
                <a:moveTo>
                  <a:pt x="672" y="355"/>
                </a:moveTo>
                <a:lnTo>
                  <a:pt x="751" y="355"/>
                </a:lnTo>
                <a:lnTo>
                  <a:pt x="751" y="711"/>
                </a:lnTo>
                <a:lnTo>
                  <a:pt x="672" y="711"/>
                </a:lnTo>
                <a:lnTo>
                  <a:pt x="672" y="355"/>
                </a:lnTo>
                <a:close/>
                <a:moveTo>
                  <a:pt x="554" y="355"/>
                </a:moveTo>
                <a:lnTo>
                  <a:pt x="633" y="355"/>
                </a:lnTo>
                <a:lnTo>
                  <a:pt x="633" y="711"/>
                </a:lnTo>
                <a:lnTo>
                  <a:pt x="554" y="711"/>
                </a:lnTo>
                <a:lnTo>
                  <a:pt x="554" y="355"/>
                </a:lnTo>
                <a:close/>
                <a:moveTo>
                  <a:pt x="356" y="355"/>
                </a:moveTo>
                <a:lnTo>
                  <a:pt x="514" y="355"/>
                </a:lnTo>
                <a:lnTo>
                  <a:pt x="514" y="711"/>
                </a:lnTo>
                <a:lnTo>
                  <a:pt x="356" y="711"/>
                </a:lnTo>
                <a:lnTo>
                  <a:pt x="356" y="355"/>
                </a:lnTo>
                <a:close/>
                <a:moveTo>
                  <a:pt x="237" y="355"/>
                </a:moveTo>
                <a:lnTo>
                  <a:pt x="316" y="355"/>
                </a:lnTo>
                <a:lnTo>
                  <a:pt x="316" y="711"/>
                </a:lnTo>
                <a:lnTo>
                  <a:pt x="237" y="711"/>
                </a:lnTo>
                <a:lnTo>
                  <a:pt x="237" y="355"/>
                </a:lnTo>
                <a:close/>
                <a:moveTo>
                  <a:pt x="119" y="355"/>
                </a:moveTo>
                <a:lnTo>
                  <a:pt x="198" y="355"/>
                </a:lnTo>
                <a:lnTo>
                  <a:pt x="198" y="711"/>
                </a:lnTo>
                <a:lnTo>
                  <a:pt x="119" y="711"/>
                </a:lnTo>
                <a:lnTo>
                  <a:pt x="119" y="355"/>
                </a:lnTo>
                <a:close/>
                <a:moveTo>
                  <a:pt x="796" y="751"/>
                </a:moveTo>
                <a:lnTo>
                  <a:pt x="823" y="830"/>
                </a:lnTo>
                <a:lnTo>
                  <a:pt x="47" y="830"/>
                </a:lnTo>
                <a:lnTo>
                  <a:pt x="73" y="751"/>
                </a:lnTo>
                <a:lnTo>
                  <a:pt x="796" y="751"/>
                </a:lnTo>
                <a:close/>
                <a:moveTo>
                  <a:pt x="435" y="43"/>
                </a:moveTo>
                <a:lnTo>
                  <a:pt x="776" y="237"/>
                </a:lnTo>
                <a:lnTo>
                  <a:pt x="94" y="237"/>
                </a:lnTo>
                <a:lnTo>
                  <a:pt x="435" y="43"/>
                </a:lnTo>
                <a:close/>
                <a:moveTo>
                  <a:pt x="850" y="355"/>
                </a:moveTo>
                <a:lnTo>
                  <a:pt x="850" y="355"/>
                </a:lnTo>
                <a:cubicBezTo>
                  <a:pt x="861" y="355"/>
                  <a:pt x="870" y="347"/>
                  <a:pt x="870" y="336"/>
                </a:cubicBezTo>
                <a:lnTo>
                  <a:pt x="870" y="257"/>
                </a:lnTo>
                <a:lnTo>
                  <a:pt x="870" y="257"/>
                </a:lnTo>
                <a:cubicBezTo>
                  <a:pt x="870" y="250"/>
                  <a:pt x="866" y="244"/>
                  <a:pt x="860" y="240"/>
                </a:cubicBezTo>
                <a:lnTo>
                  <a:pt x="860" y="240"/>
                </a:lnTo>
                <a:lnTo>
                  <a:pt x="445" y="3"/>
                </a:lnTo>
                <a:lnTo>
                  <a:pt x="445" y="3"/>
                </a:lnTo>
                <a:lnTo>
                  <a:pt x="445" y="3"/>
                </a:lnTo>
                <a:cubicBezTo>
                  <a:pt x="441" y="1"/>
                  <a:pt x="439" y="0"/>
                  <a:pt x="435" y="0"/>
                </a:cubicBezTo>
                <a:lnTo>
                  <a:pt x="435" y="0"/>
                </a:lnTo>
                <a:cubicBezTo>
                  <a:pt x="432" y="0"/>
                  <a:pt x="428" y="1"/>
                  <a:pt x="426" y="3"/>
                </a:cubicBezTo>
                <a:lnTo>
                  <a:pt x="425" y="3"/>
                </a:lnTo>
                <a:lnTo>
                  <a:pt x="10" y="240"/>
                </a:lnTo>
                <a:lnTo>
                  <a:pt x="10" y="240"/>
                </a:lnTo>
                <a:lnTo>
                  <a:pt x="10" y="240"/>
                </a:lnTo>
                <a:cubicBezTo>
                  <a:pt x="4" y="244"/>
                  <a:pt x="0" y="250"/>
                  <a:pt x="0" y="257"/>
                </a:cubicBezTo>
                <a:lnTo>
                  <a:pt x="0" y="336"/>
                </a:lnTo>
                <a:lnTo>
                  <a:pt x="0" y="336"/>
                </a:lnTo>
                <a:cubicBezTo>
                  <a:pt x="0" y="347"/>
                  <a:pt x="9" y="355"/>
                  <a:pt x="20" y="355"/>
                </a:cubicBezTo>
                <a:lnTo>
                  <a:pt x="79" y="355"/>
                </a:lnTo>
                <a:lnTo>
                  <a:pt x="79" y="711"/>
                </a:lnTo>
                <a:lnTo>
                  <a:pt x="59" y="711"/>
                </a:lnTo>
                <a:lnTo>
                  <a:pt x="59" y="711"/>
                </a:lnTo>
                <a:cubicBezTo>
                  <a:pt x="51" y="711"/>
                  <a:pt x="43" y="718"/>
                  <a:pt x="41" y="726"/>
                </a:cubicBezTo>
                <a:lnTo>
                  <a:pt x="40" y="725"/>
                </a:lnTo>
                <a:lnTo>
                  <a:pt x="1" y="844"/>
                </a:lnTo>
                <a:lnTo>
                  <a:pt x="1" y="844"/>
                </a:lnTo>
                <a:lnTo>
                  <a:pt x="1" y="844"/>
                </a:lnTo>
                <a:cubicBezTo>
                  <a:pt x="0" y="846"/>
                  <a:pt x="0" y="848"/>
                  <a:pt x="0" y="850"/>
                </a:cubicBezTo>
                <a:lnTo>
                  <a:pt x="0" y="850"/>
                </a:lnTo>
                <a:cubicBezTo>
                  <a:pt x="0" y="861"/>
                  <a:pt x="9" y="870"/>
                  <a:pt x="20" y="870"/>
                </a:cubicBezTo>
                <a:lnTo>
                  <a:pt x="850" y="870"/>
                </a:lnTo>
                <a:lnTo>
                  <a:pt x="850" y="870"/>
                </a:lnTo>
                <a:cubicBezTo>
                  <a:pt x="861" y="870"/>
                  <a:pt x="870" y="861"/>
                  <a:pt x="870" y="850"/>
                </a:cubicBezTo>
                <a:lnTo>
                  <a:pt x="870" y="850"/>
                </a:lnTo>
                <a:cubicBezTo>
                  <a:pt x="870" y="848"/>
                  <a:pt x="870" y="846"/>
                  <a:pt x="869" y="844"/>
                </a:cubicBezTo>
                <a:lnTo>
                  <a:pt x="869" y="844"/>
                </a:lnTo>
                <a:lnTo>
                  <a:pt x="829" y="725"/>
                </a:lnTo>
                <a:lnTo>
                  <a:pt x="829" y="726"/>
                </a:lnTo>
                <a:lnTo>
                  <a:pt x="829" y="726"/>
                </a:lnTo>
                <a:cubicBezTo>
                  <a:pt x="827" y="718"/>
                  <a:pt x="819" y="711"/>
                  <a:pt x="811" y="711"/>
                </a:cubicBezTo>
                <a:lnTo>
                  <a:pt x="791" y="711"/>
                </a:lnTo>
                <a:lnTo>
                  <a:pt x="791" y="355"/>
                </a:lnTo>
                <a:lnTo>
                  <a:pt x="850" y="355"/>
                </a:lnTo>
                <a:close/>
              </a:path>
            </a:pathLst>
          </a:custGeom>
          <a:solidFill>
            <a:schemeClr val="bg1"/>
          </a:solidFill>
          <a:ln>
            <a:noFill/>
          </a:ln>
          <a:effectLst/>
        </p:spPr>
        <p:txBody>
          <a:bodyPr wrap="none" anchor="ctr"/>
          <a:lstStyle/>
          <a:p>
            <a:endParaRPr lang="en-US" sz="3265">
              <a:latin typeface="DM Sans" pitchFamily="2" charset="77"/>
            </a:endParaRPr>
          </a:p>
        </p:txBody>
      </p:sp>
      <p:sp>
        <p:nvSpPr>
          <p:cNvPr id="72" name="Freeform 531">
            <a:extLst>
              <a:ext uri="{FF2B5EF4-FFF2-40B4-BE49-F238E27FC236}">
                <a16:creationId xmlns:a16="http://schemas.microsoft.com/office/drawing/2014/main" id="{86EA2B8B-0C88-4443-9F40-517858143A89}"/>
              </a:ext>
            </a:extLst>
          </p:cNvPr>
          <p:cNvSpPr>
            <a:spLocks noChangeArrowheads="1"/>
          </p:cNvSpPr>
          <p:nvPr userDrawn="1"/>
        </p:nvSpPr>
        <p:spPr bwMode="auto">
          <a:xfrm>
            <a:off x="3058030" y="1814212"/>
            <a:ext cx="730652" cy="733399"/>
          </a:xfrm>
          <a:custGeom>
            <a:avLst/>
            <a:gdLst>
              <a:gd name="T0" fmla="*/ 1174 w 1175"/>
              <a:gd name="T1" fmla="*/ 588 h 1176"/>
              <a:gd name="T2" fmla="*/ 1174 w 1175"/>
              <a:gd name="T3" fmla="*/ 588 h 1176"/>
              <a:gd name="T4" fmla="*/ 587 w 1175"/>
              <a:gd name="T5" fmla="*/ 1175 h 1176"/>
              <a:gd name="T6" fmla="*/ 587 w 1175"/>
              <a:gd name="T7" fmla="*/ 1175 h 1176"/>
              <a:gd name="T8" fmla="*/ 0 w 1175"/>
              <a:gd name="T9" fmla="*/ 588 h 1176"/>
              <a:gd name="T10" fmla="*/ 0 w 1175"/>
              <a:gd name="T11" fmla="*/ 588 h 1176"/>
              <a:gd name="T12" fmla="*/ 587 w 1175"/>
              <a:gd name="T13" fmla="*/ 0 h 1176"/>
              <a:gd name="T14" fmla="*/ 587 w 1175"/>
              <a:gd name="T15" fmla="*/ 0 h 1176"/>
              <a:gd name="T16" fmla="*/ 1174 w 1175"/>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5" h="1176">
                <a:moveTo>
                  <a:pt x="1174" y="588"/>
                </a:moveTo>
                <a:lnTo>
                  <a:pt x="1174" y="588"/>
                </a:lnTo>
                <a:cubicBezTo>
                  <a:pt x="1174" y="912"/>
                  <a:pt x="912" y="1175"/>
                  <a:pt x="587" y="1175"/>
                </a:cubicBezTo>
                <a:lnTo>
                  <a:pt x="587" y="1175"/>
                </a:lnTo>
                <a:cubicBezTo>
                  <a:pt x="263" y="1175"/>
                  <a:pt x="0" y="912"/>
                  <a:pt x="0" y="588"/>
                </a:cubicBezTo>
                <a:lnTo>
                  <a:pt x="0" y="588"/>
                </a:lnTo>
                <a:cubicBezTo>
                  <a:pt x="0" y="263"/>
                  <a:pt x="263" y="0"/>
                  <a:pt x="587" y="0"/>
                </a:cubicBezTo>
                <a:lnTo>
                  <a:pt x="587" y="0"/>
                </a:lnTo>
                <a:cubicBezTo>
                  <a:pt x="912" y="0"/>
                  <a:pt x="1174" y="263"/>
                  <a:pt x="1174" y="588"/>
                </a:cubicBezTo>
              </a:path>
            </a:pathLst>
          </a:custGeom>
          <a:solidFill>
            <a:schemeClr val="accent1"/>
          </a:solidFill>
          <a:ln>
            <a:noFill/>
          </a:ln>
          <a:effectLst/>
        </p:spPr>
        <p:txBody>
          <a:bodyPr wrap="none" anchor="ctr"/>
          <a:lstStyle/>
          <a:p>
            <a:endParaRPr lang="en-US" sz="3265">
              <a:latin typeface="DM Sans" pitchFamily="2" charset="77"/>
            </a:endParaRPr>
          </a:p>
        </p:txBody>
      </p:sp>
      <p:sp>
        <p:nvSpPr>
          <p:cNvPr id="73" name="Freeform 540">
            <a:extLst>
              <a:ext uri="{FF2B5EF4-FFF2-40B4-BE49-F238E27FC236}">
                <a16:creationId xmlns:a16="http://schemas.microsoft.com/office/drawing/2014/main" id="{530F40EE-8F28-4967-8EEE-300EEF2937E2}"/>
              </a:ext>
            </a:extLst>
          </p:cNvPr>
          <p:cNvSpPr>
            <a:spLocks noChangeArrowheads="1"/>
          </p:cNvSpPr>
          <p:nvPr userDrawn="1"/>
        </p:nvSpPr>
        <p:spPr bwMode="auto">
          <a:xfrm>
            <a:off x="1580247" y="1481849"/>
            <a:ext cx="123606"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5" y="198"/>
                  <a:pt x="0" y="154"/>
                  <a:pt x="0" y="99"/>
                </a:cubicBezTo>
                <a:lnTo>
                  <a:pt x="0" y="99"/>
                </a:lnTo>
                <a:cubicBezTo>
                  <a:pt x="0" y="45"/>
                  <a:pt x="45" y="0"/>
                  <a:pt x="99" y="0"/>
                </a:cubicBezTo>
                <a:lnTo>
                  <a:pt x="99" y="0"/>
                </a:lnTo>
                <a:cubicBezTo>
                  <a:pt x="154" y="0"/>
                  <a:pt x="198" y="45"/>
                  <a:pt x="198" y="99"/>
                </a:cubicBezTo>
              </a:path>
            </a:pathLst>
          </a:custGeom>
          <a:solidFill>
            <a:schemeClr val="tx1"/>
          </a:solidFill>
          <a:ln>
            <a:noFill/>
          </a:ln>
          <a:effectLst/>
        </p:spPr>
        <p:txBody>
          <a:bodyPr wrap="none" anchor="ctr"/>
          <a:lstStyle/>
          <a:p>
            <a:endParaRPr lang="en-US" sz="3265">
              <a:latin typeface="DM Sans" pitchFamily="2" charset="77"/>
            </a:endParaRPr>
          </a:p>
        </p:txBody>
      </p:sp>
      <p:sp>
        <p:nvSpPr>
          <p:cNvPr id="74" name="Freeform 541">
            <a:extLst>
              <a:ext uri="{FF2B5EF4-FFF2-40B4-BE49-F238E27FC236}">
                <a16:creationId xmlns:a16="http://schemas.microsoft.com/office/drawing/2014/main" id="{88930C6E-E9CE-49AC-87CF-CC8A0DEEB6DE}"/>
              </a:ext>
            </a:extLst>
          </p:cNvPr>
          <p:cNvSpPr>
            <a:spLocks noChangeArrowheads="1"/>
          </p:cNvSpPr>
          <p:nvPr userDrawn="1"/>
        </p:nvSpPr>
        <p:spPr bwMode="auto">
          <a:xfrm>
            <a:off x="3362924" y="1481849"/>
            <a:ext cx="123608"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1"/>
          </a:solidFill>
          <a:ln>
            <a:noFill/>
          </a:ln>
          <a:effectLst/>
        </p:spPr>
        <p:txBody>
          <a:bodyPr wrap="none" anchor="ctr"/>
          <a:lstStyle/>
          <a:p>
            <a:endParaRPr lang="en-US" sz="3265">
              <a:latin typeface="DM Sans" pitchFamily="2" charset="77"/>
            </a:endParaRPr>
          </a:p>
        </p:txBody>
      </p:sp>
      <p:sp>
        <p:nvSpPr>
          <p:cNvPr id="75" name="Freeform 542">
            <a:extLst>
              <a:ext uri="{FF2B5EF4-FFF2-40B4-BE49-F238E27FC236}">
                <a16:creationId xmlns:a16="http://schemas.microsoft.com/office/drawing/2014/main" id="{72C8C51E-7370-4E46-9ECA-A8D1C49625CF}"/>
              </a:ext>
            </a:extLst>
          </p:cNvPr>
          <p:cNvSpPr>
            <a:spLocks noChangeArrowheads="1"/>
          </p:cNvSpPr>
          <p:nvPr userDrawn="1"/>
        </p:nvSpPr>
        <p:spPr bwMode="auto">
          <a:xfrm>
            <a:off x="5142856" y="1481849"/>
            <a:ext cx="123608" cy="123606"/>
          </a:xfrm>
          <a:custGeom>
            <a:avLst/>
            <a:gdLst>
              <a:gd name="T0" fmla="*/ 197 w 198"/>
              <a:gd name="T1" fmla="*/ 99 h 199"/>
              <a:gd name="T2" fmla="*/ 197 w 198"/>
              <a:gd name="T3" fmla="*/ 99 h 199"/>
              <a:gd name="T4" fmla="*/ 99 w 198"/>
              <a:gd name="T5" fmla="*/ 198 h 199"/>
              <a:gd name="T6" fmla="*/ 99 w 198"/>
              <a:gd name="T7" fmla="*/ 198 h 199"/>
              <a:gd name="T8" fmla="*/ 0 w 198"/>
              <a:gd name="T9" fmla="*/ 99 h 199"/>
              <a:gd name="T10" fmla="*/ 0 w 198"/>
              <a:gd name="T11" fmla="*/ 99 h 199"/>
              <a:gd name="T12" fmla="*/ 99 w 198"/>
              <a:gd name="T13" fmla="*/ 0 h 199"/>
              <a:gd name="T14" fmla="*/ 99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9" y="198"/>
                </a:cubicBezTo>
                <a:lnTo>
                  <a:pt x="99" y="198"/>
                </a:lnTo>
                <a:cubicBezTo>
                  <a:pt x="44" y="198"/>
                  <a:pt x="0" y="154"/>
                  <a:pt x="0" y="99"/>
                </a:cubicBezTo>
                <a:lnTo>
                  <a:pt x="0" y="99"/>
                </a:lnTo>
                <a:cubicBezTo>
                  <a:pt x="0" y="45"/>
                  <a:pt x="44" y="0"/>
                  <a:pt x="99" y="0"/>
                </a:cubicBezTo>
                <a:lnTo>
                  <a:pt x="99" y="0"/>
                </a:lnTo>
                <a:cubicBezTo>
                  <a:pt x="153" y="0"/>
                  <a:pt x="197" y="45"/>
                  <a:pt x="197" y="99"/>
                </a:cubicBezTo>
              </a:path>
            </a:pathLst>
          </a:custGeom>
          <a:solidFill>
            <a:schemeClr val="accent2"/>
          </a:solidFill>
          <a:ln>
            <a:noFill/>
          </a:ln>
          <a:effectLst/>
        </p:spPr>
        <p:txBody>
          <a:bodyPr wrap="none" anchor="ctr"/>
          <a:lstStyle/>
          <a:p>
            <a:endParaRPr lang="en-US" sz="3265">
              <a:latin typeface="DM Sans" pitchFamily="2" charset="77"/>
            </a:endParaRPr>
          </a:p>
        </p:txBody>
      </p:sp>
      <p:sp>
        <p:nvSpPr>
          <p:cNvPr id="76" name="Freeform 543">
            <a:extLst>
              <a:ext uri="{FF2B5EF4-FFF2-40B4-BE49-F238E27FC236}">
                <a16:creationId xmlns:a16="http://schemas.microsoft.com/office/drawing/2014/main" id="{BDA5F526-18AF-480C-B2F8-2F728C3B1CAB}"/>
              </a:ext>
            </a:extLst>
          </p:cNvPr>
          <p:cNvSpPr>
            <a:spLocks noChangeArrowheads="1"/>
          </p:cNvSpPr>
          <p:nvPr userDrawn="1"/>
        </p:nvSpPr>
        <p:spPr bwMode="auto">
          <a:xfrm>
            <a:off x="6922789" y="1481849"/>
            <a:ext cx="123608" cy="123606"/>
          </a:xfrm>
          <a:custGeom>
            <a:avLst/>
            <a:gdLst>
              <a:gd name="T0" fmla="*/ 197 w 198"/>
              <a:gd name="T1" fmla="*/ 99 h 199"/>
              <a:gd name="T2" fmla="*/ 197 w 198"/>
              <a:gd name="T3" fmla="*/ 99 h 199"/>
              <a:gd name="T4" fmla="*/ 98 w 198"/>
              <a:gd name="T5" fmla="*/ 198 h 199"/>
              <a:gd name="T6" fmla="*/ 98 w 198"/>
              <a:gd name="T7" fmla="*/ 198 h 199"/>
              <a:gd name="T8" fmla="*/ 0 w 198"/>
              <a:gd name="T9" fmla="*/ 99 h 199"/>
              <a:gd name="T10" fmla="*/ 0 w 198"/>
              <a:gd name="T11" fmla="*/ 99 h 199"/>
              <a:gd name="T12" fmla="*/ 98 w 198"/>
              <a:gd name="T13" fmla="*/ 0 h 199"/>
              <a:gd name="T14" fmla="*/ 98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8" y="198"/>
                </a:cubicBezTo>
                <a:lnTo>
                  <a:pt x="98" y="198"/>
                </a:lnTo>
                <a:cubicBezTo>
                  <a:pt x="44" y="198"/>
                  <a:pt x="0" y="154"/>
                  <a:pt x="0" y="99"/>
                </a:cubicBezTo>
                <a:lnTo>
                  <a:pt x="0" y="99"/>
                </a:lnTo>
                <a:cubicBezTo>
                  <a:pt x="0" y="45"/>
                  <a:pt x="44" y="0"/>
                  <a:pt x="98" y="0"/>
                </a:cubicBezTo>
                <a:lnTo>
                  <a:pt x="98" y="0"/>
                </a:lnTo>
                <a:cubicBezTo>
                  <a:pt x="153" y="0"/>
                  <a:pt x="197" y="45"/>
                  <a:pt x="197" y="99"/>
                </a:cubicBezTo>
              </a:path>
            </a:pathLst>
          </a:custGeom>
          <a:solidFill>
            <a:schemeClr val="accent4">
              <a:lumMod val="75000"/>
            </a:schemeClr>
          </a:solidFill>
          <a:ln>
            <a:noFill/>
          </a:ln>
          <a:effectLst/>
        </p:spPr>
        <p:txBody>
          <a:bodyPr wrap="none" anchor="ctr"/>
          <a:lstStyle/>
          <a:p>
            <a:endParaRPr lang="en-US" sz="3265">
              <a:latin typeface="DM Sans" pitchFamily="2" charset="77"/>
            </a:endParaRPr>
          </a:p>
        </p:txBody>
      </p:sp>
      <p:sp>
        <p:nvSpPr>
          <p:cNvPr id="77" name="Freeform 544">
            <a:extLst>
              <a:ext uri="{FF2B5EF4-FFF2-40B4-BE49-F238E27FC236}">
                <a16:creationId xmlns:a16="http://schemas.microsoft.com/office/drawing/2014/main" id="{5BEA4EBF-B332-4D57-A62B-B00ACFEB71E9}"/>
              </a:ext>
            </a:extLst>
          </p:cNvPr>
          <p:cNvSpPr>
            <a:spLocks noChangeArrowheads="1"/>
          </p:cNvSpPr>
          <p:nvPr userDrawn="1"/>
        </p:nvSpPr>
        <p:spPr bwMode="auto">
          <a:xfrm>
            <a:off x="8702721" y="1481849"/>
            <a:ext cx="123608"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5"/>
          </a:solidFill>
          <a:ln>
            <a:noFill/>
          </a:ln>
          <a:effectLst/>
        </p:spPr>
        <p:txBody>
          <a:bodyPr wrap="none" anchor="ctr"/>
          <a:lstStyle/>
          <a:p>
            <a:endParaRPr lang="en-US" sz="3265">
              <a:latin typeface="DM Sans" pitchFamily="2" charset="77"/>
            </a:endParaRPr>
          </a:p>
        </p:txBody>
      </p:sp>
      <p:sp>
        <p:nvSpPr>
          <p:cNvPr id="78" name="Freeform 545">
            <a:extLst>
              <a:ext uri="{FF2B5EF4-FFF2-40B4-BE49-F238E27FC236}">
                <a16:creationId xmlns:a16="http://schemas.microsoft.com/office/drawing/2014/main" id="{4977B88D-73A0-4EB4-AFB1-3169B44880E8}"/>
              </a:ext>
            </a:extLst>
          </p:cNvPr>
          <p:cNvSpPr>
            <a:spLocks noChangeArrowheads="1"/>
          </p:cNvSpPr>
          <p:nvPr userDrawn="1"/>
        </p:nvSpPr>
        <p:spPr bwMode="auto">
          <a:xfrm>
            <a:off x="10485403" y="1481849"/>
            <a:ext cx="123606"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3" y="198"/>
                  <a:pt x="99" y="198"/>
                </a:cubicBezTo>
                <a:lnTo>
                  <a:pt x="99" y="198"/>
                </a:lnTo>
                <a:cubicBezTo>
                  <a:pt x="44" y="198"/>
                  <a:pt x="0" y="154"/>
                  <a:pt x="0" y="99"/>
                </a:cubicBezTo>
                <a:lnTo>
                  <a:pt x="0" y="99"/>
                </a:lnTo>
                <a:cubicBezTo>
                  <a:pt x="0" y="45"/>
                  <a:pt x="44" y="0"/>
                  <a:pt x="99" y="0"/>
                </a:cubicBezTo>
                <a:lnTo>
                  <a:pt x="99" y="0"/>
                </a:lnTo>
                <a:cubicBezTo>
                  <a:pt x="153" y="0"/>
                  <a:pt x="198" y="45"/>
                  <a:pt x="198" y="99"/>
                </a:cubicBezTo>
              </a:path>
            </a:pathLst>
          </a:custGeom>
          <a:solidFill>
            <a:schemeClr val="bg1">
              <a:lumMod val="90000"/>
            </a:schemeClr>
          </a:solidFill>
          <a:ln>
            <a:noFill/>
          </a:ln>
          <a:effectLst/>
        </p:spPr>
        <p:txBody>
          <a:bodyPr wrap="none" anchor="ctr"/>
          <a:lstStyle/>
          <a:p>
            <a:endParaRPr lang="en-US" sz="3265">
              <a:latin typeface="DM Sans" pitchFamily="2" charset="77"/>
            </a:endParaRPr>
          </a:p>
        </p:txBody>
      </p:sp>
      <p:sp>
        <p:nvSpPr>
          <p:cNvPr id="79" name="TextBox 78">
            <a:extLst>
              <a:ext uri="{FF2B5EF4-FFF2-40B4-BE49-F238E27FC236}">
                <a16:creationId xmlns:a16="http://schemas.microsoft.com/office/drawing/2014/main" id="{F7D95643-EAF0-4996-A521-97429BFEBCE5}"/>
              </a:ext>
            </a:extLst>
          </p:cNvPr>
          <p:cNvSpPr txBox="1"/>
          <p:nvPr userDrawn="1"/>
        </p:nvSpPr>
        <p:spPr>
          <a:xfrm>
            <a:off x="1324014" y="2002212"/>
            <a:ext cx="636073" cy="348365"/>
          </a:xfrm>
          <a:prstGeom prst="rect">
            <a:avLst/>
          </a:prstGeom>
          <a:noFill/>
        </p:spPr>
        <p:txBody>
          <a:bodyPr wrap="none" rtlCol="0" anchor="t">
            <a:spAutoFit/>
          </a:bodyPr>
          <a:lstStyle/>
          <a:p>
            <a:pPr algn="ctr">
              <a:lnSpc>
                <a:spcPts val="2160"/>
              </a:lnSpc>
            </a:pPr>
            <a:r>
              <a:rPr lang="en-US" sz="1400" b="1" spc="-20">
                <a:solidFill>
                  <a:schemeClr val="bg1"/>
                </a:solidFill>
                <a:latin typeface="+mn-lt"/>
              </a:rPr>
              <a:t>2015</a:t>
            </a:r>
          </a:p>
        </p:txBody>
      </p:sp>
      <p:sp>
        <p:nvSpPr>
          <p:cNvPr id="80" name="TextBox 79">
            <a:extLst>
              <a:ext uri="{FF2B5EF4-FFF2-40B4-BE49-F238E27FC236}">
                <a16:creationId xmlns:a16="http://schemas.microsoft.com/office/drawing/2014/main" id="{0D32BEBA-0726-4541-ACA4-81EB8E307472}"/>
              </a:ext>
            </a:extLst>
          </p:cNvPr>
          <p:cNvSpPr txBox="1"/>
          <p:nvPr userDrawn="1"/>
        </p:nvSpPr>
        <p:spPr>
          <a:xfrm>
            <a:off x="3105319" y="2001571"/>
            <a:ext cx="636073" cy="348365"/>
          </a:xfrm>
          <a:prstGeom prst="rect">
            <a:avLst/>
          </a:prstGeom>
          <a:noFill/>
        </p:spPr>
        <p:txBody>
          <a:bodyPr wrap="none" rtlCol="0" anchor="t">
            <a:spAutoFit/>
          </a:bodyPr>
          <a:lstStyle/>
          <a:p>
            <a:pPr algn="ctr">
              <a:lnSpc>
                <a:spcPts val="2160"/>
              </a:lnSpc>
            </a:pPr>
            <a:r>
              <a:rPr lang="en-US" sz="1400" b="1" spc="-20">
                <a:solidFill>
                  <a:schemeClr val="bg1"/>
                </a:solidFill>
                <a:latin typeface="+mn-lt"/>
              </a:rPr>
              <a:t>2016</a:t>
            </a:r>
          </a:p>
        </p:txBody>
      </p:sp>
      <p:sp>
        <p:nvSpPr>
          <p:cNvPr id="81" name="TextBox 80">
            <a:extLst>
              <a:ext uri="{FF2B5EF4-FFF2-40B4-BE49-F238E27FC236}">
                <a16:creationId xmlns:a16="http://schemas.microsoft.com/office/drawing/2014/main" id="{3765C042-681F-4E6B-8A36-204E3297EE3F}"/>
              </a:ext>
            </a:extLst>
          </p:cNvPr>
          <p:cNvSpPr txBox="1"/>
          <p:nvPr userDrawn="1"/>
        </p:nvSpPr>
        <p:spPr>
          <a:xfrm>
            <a:off x="4885249" y="2001571"/>
            <a:ext cx="636073" cy="348365"/>
          </a:xfrm>
          <a:prstGeom prst="rect">
            <a:avLst/>
          </a:prstGeom>
          <a:noFill/>
        </p:spPr>
        <p:txBody>
          <a:bodyPr wrap="none" rtlCol="0" anchor="t">
            <a:spAutoFit/>
          </a:bodyPr>
          <a:lstStyle/>
          <a:p>
            <a:pPr algn="ctr">
              <a:lnSpc>
                <a:spcPts val="2160"/>
              </a:lnSpc>
            </a:pPr>
            <a:r>
              <a:rPr lang="en-US" sz="1400" b="1" spc="-20">
                <a:solidFill>
                  <a:schemeClr val="bg1"/>
                </a:solidFill>
                <a:latin typeface="+mn-lt"/>
              </a:rPr>
              <a:t>2017</a:t>
            </a:r>
          </a:p>
        </p:txBody>
      </p:sp>
      <p:sp>
        <p:nvSpPr>
          <p:cNvPr id="82" name="TextBox 81">
            <a:extLst>
              <a:ext uri="{FF2B5EF4-FFF2-40B4-BE49-F238E27FC236}">
                <a16:creationId xmlns:a16="http://schemas.microsoft.com/office/drawing/2014/main" id="{69596571-7E9C-4C07-871B-6D1351A7966C}"/>
              </a:ext>
            </a:extLst>
          </p:cNvPr>
          <p:cNvSpPr txBox="1"/>
          <p:nvPr userDrawn="1"/>
        </p:nvSpPr>
        <p:spPr>
          <a:xfrm>
            <a:off x="6666557" y="2001571"/>
            <a:ext cx="636073" cy="348365"/>
          </a:xfrm>
          <a:prstGeom prst="rect">
            <a:avLst/>
          </a:prstGeom>
          <a:noFill/>
        </p:spPr>
        <p:txBody>
          <a:bodyPr wrap="none" rtlCol="0" anchor="t">
            <a:spAutoFit/>
          </a:bodyPr>
          <a:lstStyle/>
          <a:p>
            <a:pPr algn="ctr">
              <a:lnSpc>
                <a:spcPts val="2160"/>
              </a:lnSpc>
            </a:pPr>
            <a:r>
              <a:rPr lang="en-US" sz="1400" b="1" spc="-20">
                <a:solidFill>
                  <a:schemeClr val="tx1"/>
                </a:solidFill>
                <a:latin typeface="+mn-lt"/>
              </a:rPr>
              <a:t>2018</a:t>
            </a:r>
          </a:p>
        </p:txBody>
      </p:sp>
      <p:sp>
        <p:nvSpPr>
          <p:cNvPr id="83" name="TextBox 82">
            <a:extLst>
              <a:ext uri="{FF2B5EF4-FFF2-40B4-BE49-F238E27FC236}">
                <a16:creationId xmlns:a16="http://schemas.microsoft.com/office/drawing/2014/main" id="{530D7700-1669-449F-9F4E-E56D9D475C1A}"/>
              </a:ext>
            </a:extLst>
          </p:cNvPr>
          <p:cNvSpPr txBox="1"/>
          <p:nvPr userDrawn="1"/>
        </p:nvSpPr>
        <p:spPr>
          <a:xfrm>
            <a:off x="8446488" y="2001571"/>
            <a:ext cx="636073" cy="348365"/>
          </a:xfrm>
          <a:prstGeom prst="rect">
            <a:avLst/>
          </a:prstGeom>
          <a:noFill/>
        </p:spPr>
        <p:txBody>
          <a:bodyPr wrap="none" rtlCol="0" anchor="t">
            <a:spAutoFit/>
          </a:bodyPr>
          <a:lstStyle/>
          <a:p>
            <a:pPr algn="ctr">
              <a:lnSpc>
                <a:spcPts val="2160"/>
              </a:lnSpc>
            </a:pPr>
            <a:r>
              <a:rPr lang="en-US" sz="1400" b="1" spc="-20">
                <a:solidFill>
                  <a:schemeClr val="tx1"/>
                </a:solidFill>
                <a:latin typeface="+mn-lt"/>
              </a:rPr>
              <a:t>2019</a:t>
            </a:r>
          </a:p>
        </p:txBody>
      </p:sp>
      <p:sp>
        <p:nvSpPr>
          <p:cNvPr id="84" name="TextBox 83">
            <a:extLst>
              <a:ext uri="{FF2B5EF4-FFF2-40B4-BE49-F238E27FC236}">
                <a16:creationId xmlns:a16="http://schemas.microsoft.com/office/drawing/2014/main" id="{502E8257-C14A-46E7-B2BF-ACDA6947FACD}"/>
              </a:ext>
            </a:extLst>
          </p:cNvPr>
          <p:cNvSpPr txBox="1"/>
          <p:nvPr userDrawn="1"/>
        </p:nvSpPr>
        <p:spPr>
          <a:xfrm>
            <a:off x="10227795" y="2002212"/>
            <a:ext cx="636073" cy="348365"/>
          </a:xfrm>
          <a:prstGeom prst="rect">
            <a:avLst/>
          </a:prstGeom>
          <a:noFill/>
        </p:spPr>
        <p:txBody>
          <a:bodyPr wrap="none" rtlCol="0" anchor="t">
            <a:spAutoFit/>
          </a:bodyPr>
          <a:lstStyle/>
          <a:p>
            <a:pPr algn="ctr">
              <a:lnSpc>
                <a:spcPts val="2160"/>
              </a:lnSpc>
            </a:pPr>
            <a:r>
              <a:rPr lang="en-US" sz="1400" b="1" spc="-20">
                <a:solidFill>
                  <a:schemeClr val="tx1"/>
                </a:solidFill>
                <a:latin typeface="+mn-lt"/>
              </a:rPr>
              <a:t>2020</a:t>
            </a:r>
          </a:p>
        </p:txBody>
      </p:sp>
      <p:sp>
        <p:nvSpPr>
          <p:cNvPr id="85" name="TextBox 84">
            <a:extLst>
              <a:ext uri="{FF2B5EF4-FFF2-40B4-BE49-F238E27FC236}">
                <a16:creationId xmlns:a16="http://schemas.microsoft.com/office/drawing/2014/main" id="{5DBD2FEE-ED74-45A6-A831-04F9A17620CA}"/>
              </a:ext>
            </a:extLst>
          </p:cNvPr>
          <p:cNvSpPr txBox="1"/>
          <p:nvPr userDrawn="1"/>
        </p:nvSpPr>
        <p:spPr>
          <a:xfrm>
            <a:off x="854360" y="4478990"/>
            <a:ext cx="1578123" cy="1015663"/>
          </a:xfrm>
          <a:prstGeom prst="rect">
            <a:avLst/>
          </a:prstGeom>
          <a:noFill/>
        </p:spPr>
        <p:txBody>
          <a:bodyPr wrap="square" rtlCol="0" anchor="t">
            <a:spAutoFit/>
          </a:bodyPr>
          <a:lstStyle/>
          <a:p>
            <a:pPr algn="ctr">
              <a:lnSpc>
                <a:spcPct val="100000"/>
              </a:lnSpc>
            </a:pPr>
            <a:r>
              <a:rPr lang="en-US" sz="1200" spc="-15">
                <a:solidFill>
                  <a:schemeClr val="bg1"/>
                </a:solidFill>
                <a:latin typeface="+mn-lt"/>
              </a:rPr>
              <a:t>Make a big impact with professional slides, charts, infographics and more.</a:t>
            </a:r>
          </a:p>
        </p:txBody>
      </p:sp>
      <p:sp>
        <p:nvSpPr>
          <p:cNvPr id="86" name="TextBox 85">
            <a:extLst>
              <a:ext uri="{FF2B5EF4-FFF2-40B4-BE49-F238E27FC236}">
                <a16:creationId xmlns:a16="http://schemas.microsoft.com/office/drawing/2014/main" id="{F329D1F9-412B-48FD-921A-6BF03040E41A}"/>
              </a:ext>
            </a:extLst>
          </p:cNvPr>
          <p:cNvSpPr txBox="1"/>
          <p:nvPr userDrawn="1"/>
        </p:nvSpPr>
        <p:spPr>
          <a:xfrm>
            <a:off x="1228567" y="4073645"/>
            <a:ext cx="829714" cy="342017"/>
          </a:xfrm>
          <a:prstGeom prst="rect">
            <a:avLst/>
          </a:prstGeom>
          <a:noFill/>
        </p:spPr>
        <p:txBody>
          <a:bodyPr wrap="none" rtlCol="0" anchor="b">
            <a:spAutoFit/>
          </a:bodyPr>
          <a:lstStyle/>
          <a:p>
            <a:pPr algn="ctr">
              <a:lnSpc>
                <a:spcPts val="2160"/>
              </a:lnSpc>
            </a:pPr>
            <a:r>
              <a:rPr lang="en-US" sz="1200" b="1" spc="-15">
                <a:solidFill>
                  <a:schemeClr val="bg1"/>
                </a:solidFill>
                <a:latin typeface="+mn-lt"/>
              </a:rPr>
              <a:t>Planning</a:t>
            </a:r>
          </a:p>
        </p:txBody>
      </p:sp>
      <p:sp>
        <p:nvSpPr>
          <p:cNvPr id="87" name="TextBox 86">
            <a:extLst>
              <a:ext uri="{FF2B5EF4-FFF2-40B4-BE49-F238E27FC236}">
                <a16:creationId xmlns:a16="http://schemas.microsoft.com/office/drawing/2014/main" id="{1A2B945B-F8D6-406F-BEDD-25C59429F38B}"/>
              </a:ext>
            </a:extLst>
          </p:cNvPr>
          <p:cNvSpPr txBox="1"/>
          <p:nvPr userDrawn="1"/>
        </p:nvSpPr>
        <p:spPr>
          <a:xfrm>
            <a:off x="2636273" y="4478990"/>
            <a:ext cx="1578123" cy="1015663"/>
          </a:xfrm>
          <a:prstGeom prst="rect">
            <a:avLst/>
          </a:prstGeom>
          <a:noFill/>
        </p:spPr>
        <p:txBody>
          <a:bodyPr wrap="square" rtlCol="0" anchor="t">
            <a:spAutoFit/>
          </a:bodyPr>
          <a:lstStyle/>
          <a:p>
            <a:pPr algn="ctr">
              <a:lnSpc>
                <a:spcPct val="100000"/>
              </a:lnSpc>
            </a:pPr>
            <a:r>
              <a:rPr lang="en-US" sz="1200" spc="-15">
                <a:solidFill>
                  <a:schemeClr val="bg1"/>
                </a:solidFill>
                <a:latin typeface="+mn-lt"/>
              </a:rPr>
              <a:t>Make a big impact with professional slides, charts, infographics and more.</a:t>
            </a:r>
          </a:p>
        </p:txBody>
      </p:sp>
      <p:sp>
        <p:nvSpPr>
          <p:cNvPr id="88" name="TextBox 87">
            <a:extLst>
              <a:ext uri="{FF2B5EF4-FFF2-40B4-BE49-F238E27FC236}">
                <a16:creationId xmlns:a16="http://schemas.microsoft.com/office/drawing/2014/main" id="{AB2FFE69-5C43-4271-9A8C-8F53368A6275}"/>
              </a:ext>
            </a:extLst>
          </p:cNvPr>
          <p:cNvSpPr txBox="1"/>
          <p:nvPr userDrawn="1"/>
        </p:nvSpPr>
        <p:spPr>
          <a:xfrm>
            <a:off x="2972265" y="4073645"/>
            <a:ext cx="906145" cy="342017"/>
          </a:xfrm>
          <a:prstGeom prst="rect">
            <a:avLst/>
          </a:prstGeom>
          <a:noFill/>
        </p:spPr>
        <p:txBody>
          <a:bodyPr wrap="none" rtlCol="0" anchor="b">
            <a:spAutoFit/>
          </a:bodyPr>
          <a:lstStyle/>
          <a:p>
            <a:pPr algn="ctr">
              <a:lnSpc>
                <a:spcPts val="2160"/>
              </a:lnSpc>
            </a:pPr>
            <a:r>
              <a:rPr lang="en-US" sz="1200" b="1" spc="-15">
                <a:solidFill>
                  <a:schemeClr val="bg1"/>
                </a:solidFill>
                <a:latin typeface="+mn-lt"/>
              </a:rPr>
              <a:t>Execution</a:t>
            </a:r>
          </a:p>
        </p:txBody>
      </p:sp>
      <p:sp>
        <p:nvSpPr>
          <p:cNvPr id="89" name="TextBox 88">
            <a:extLst>
              <a:ext uri="{FF2B5EF4-FFF2-40B4-BE49-F238E27FC236}">
                <a16:creationId xmlns:a16="http://schemas.microsoft.com/office/drawing/2014/main" id="{8ADCCE60-44FC-4BF3-BCDF-732692EF4318}"/>
              </a:ext>
            </a:extLst>
          </p:cNvPr>
          <p:cNvSpPr txBox="1"/>
          <p:nvPr userDrawn="1"/>
        </p:nvSpPr>
        <p:spPr>
          <a:xfrm>
            <a:off x="4415598" y="4471956"/>
            <a:ext cx="1578123" cy="1015663"/>
          </a:xfrm>
          <a:prstGeom prst="rect">
            <a:avLst/>
          </a:prstGeom>
          <a:noFill/>
        </p:spPr>
        <p:txBody>
          <a:bodyPr wrap="square" rtlCol="0" anchor="t">
            <a:spAutoFit/>
          </a:bodyPr>
          <a:lstStyle/>
          <a:p>
            <a:pPr algn="ctr">
              <a:lnSpc>
                <a:spcPct val="100000"/>
              </a:lnSpc>
            </a:pPr>
            <a:r>
              <a:rPr lang="en-US" sz="1200" spc="-15">
                <a:solidFill>
                  <a:schemeClr val="bg1"/>
                </a:solidFill>
                <a:latin typeface="+mn-lt"/>
              </a:rPr>
              <a:t>Make a big impact with professional slides, charts, infographics and more.</a:t>
            </a:r>
          </a:p>
        </p:txBody>
      </p:sp>
      <p:sp>
        <p:nvSpPr>
          <p:cNvPr id="90" name="TextBox 89">
            <a:extLst>
              <a:ext uri="{FF2B5EF4-FFF2-40B4-BE49-F238E27FC236}">
                <a16:creationId xmlns:a16="http://schemas.microsoft.com/office/drawing/2014/main" id="{A3FAA760-8739-4278-82F6-34718578D573}"/>
              </a:ext>
            </a:extLst>
          </p:cNvPr>
          <p:cNvSpPr txBox="1"/>
          <p:nvPr userDrawn="1"/>
        </p:nvSpPr>
        <p:spPr>
          <a:xfrm>
            <a:off x="4840782" y="4073645"/>
            <a:ext cx="727763" cy="342017"/>
          </a:xfrm>
          <a:prstGeom prst="rect">
            <a:avLst/>
          </a:prstGeom>
          <a:noFill/>
        </p:spPr>
        <p:txBody>
          <a:bodyPr wrap="none" rtlCol="0" anchor="b">
            <a:spAutoFit/>
          </a:bodyPr>
          <a:lstStyle/>
          <a:p>
            <a:pPr algn="ctr">
              <a:lnSpc>
                <a:spcPts val="2160"/>
              </a:lnSpc>
            </a:pPr>
            <a:r>
              <a:rPr lang="en-US" sz="1200" b="1" spc="-15">
                <a:solidFill>
                  <a:schemeClr val="bg1"/>
                </a:solidFill>
                <a:latin typeface="+mn-lt"/>
              </a:rPr>
              <a:t>Control</a:t>
            </a:r>
          </a:p>
        </p:txBody>
      </p:sp>
      <p:sp>
        <p:nvSpPr>
          <p:cNvPr id="91" name="TextBox 90">
            <a:extLst>
              <a:ext uri="{FF2B5EF4-FFF2-40B4-BE49-F238E27FC236}">
                <a16:creationId xmlns:a16="http://schemas.microsoft.com/office/drawing/2014/main" id="{C9F220BD-8F80-4FCD-8233-5C1167061198}"/>
              </a:ext>
            </a:extLst>
          </p:cNvPr>
          <p:cNvSpPr txBox="1"/>
          <p:nvPr userDrawn="1"/>
        </p:nvSpPr>
        <p:spPr>
          <a:xfrm>
            <a:off x="6196907" y="4479213"/>
            <a:ext cx="1578123" cy="1015663"/>
          </a:xfrm>
          <a:prstGeom prst="rect">
            <a:avLst/>
          </a:prstGeom>
          <a:noFill/>
        </p:spPr>
        <p:txBody>
          <a:bodyPr wrap="square" rtlCol="0" anchor="t">
            <a:spAutoFit/>
          </a:bodyPr>
          <a:lstStyle/>
          <a:p>
            <a:pPr algn="ctr">
              <a:lnSpc>
                <a:spcPct val="100000"/>
              </a:lnSpc>
            </a:pPr>
            <a:r>
              <a:rPr lang="en-US" sz="1200" spc="-15">
                <a:solidFill>
                  <a:schemeClr val="tx1"/>
                </a:solidFill>
                <a:latin typeface="+mn-lt"/>
              </a:rPr>
              <a:t>Make a big impact with professional slides, charts, infographics and more.</a:t>
            </a:r>
          </a:p>
        </p:txBody>
      </p:sp>
      <p:sp>
        <p:nvSpPr>
          <p:cNvPr id="92" name="TextBox 91">
            <a:extLst>
              <a:ext uri="{FF2B5EF4-FFF2-40B4-BE49-F238E27FC236}">
                <a16:creationId xmlns:a16="http://schemas.microsoft.com/office/drawing/2014/main" id="{B2F625A0-8D01-4B1F-ABDC-DCBAFB7BB452}"/>
              </a:ext>
            </a:extLst>
          </p:cNvPr>
          <p:cNvSpPr txBox="1"/>
          <p:nvPr userDrawn="1"/>
        </p:nvSpPr>
        <p:spPr>
          <a:xfrm>
            <a:off x="6696501" y="4077273"/>
            <a:ext cx="578940" cy="342017"/>
          </a:xfrm>
          <a:prstGeom prst="rect">
            <a:avLst/>
          </a:prstGeom>
          <a:noFill/>
        </p:spPr>
        <p:txBody>
          <a:bodyPr wrap="none" rtlCol="0" anchor="b">
            <a:spAutoFit/>
          </a:bodyPr>
          <a:lstStyle/>
          <a:p>
            <a:pPr algn="ctr">
              <a:lnSpc>
                <a:spcPts val="2160"/>
              </a:lnSpc>
            </a:pPr>
            <a:r>
              <a:rPr lang="en-US" sz="1200" b="1" spc="-15">
                <a:solidFill>
                  <a:schemeClr val="tx1"/>
                </a:solidFill>
                <a:latin typeface="+mn-lt"/>
              </a:rPr>
              <a:t>Profit</a:t>
            </a:r>
          </a:p>
        </p:txBody>
      </p:sp>
      <p:sp>
        <p:nvSpPr>
          <p:cNvPr id="93" name="TextBox 92">
            <a:extLst>
              <a:ext uri="{FF2B5EF4-FFF2-40B4-BE49-F238E27FC236}">
                <a16:creationId xmlns:a16="http://schemas.microsoft.com/office/drawing/2014/main" id="{60C72605-BF50-4638-9E62-6BB06250ACFF}"/>
              </a:ext>
            </a:extLst>
          </p:cNvPr>
          <p:cNvSpPr txBox="1"/>
          <p:nvPr userDrawn="1"/>
        </p:nvSpPr>
        <p:spPr>
          <a:xfrm>
            <a:off x="7977605" y="4479213"/>
            <a:ext cx="1578123" cy="1015663"/>
          </a:xfrm>
          <a:prstGeom prst="rect">
            <a:avLst/>
          </a:prstGeom>
          <a:noFill/>
        </p:spPr>
        <p:txBody>
          <a:bodyPr wrap="square" rtlCol="0" anchor="t">
            <a:spAutoFit/>
          </a:bodyPr>
          <a:lstStyle/>
          <a:p>
            <a:pPr algn="ctr">
              <a:lnSpc>
                <a:spcPct val="100000"/>
              </a:lnSpc>
            </a:pPr>
            <a:r>
              <a:rPr lang="en-US" sz="1200" spc="-15">
                <a:solidFill>
                  <a:schemeClr val="tx1"/>
                </a:solidFill>
                <a:latin typeface="+mn-lt"/>
              </a:rPr>
              <a:t>Make a big impact with professional slides, charts, infographics and more.</a:t>
            </a:r>
          </a:p>
        </p:txBody>
      </p:sp>
      <p:sp>
        <p:nvSpPr>
          <p:cNvPr id="94" name="TextBox 93">
            <a:extLst>
              <a:ext uri="{FF2B5EF4-FFF2-40B4-BE49-F238E27FC236}">
                <a16:creationId xmlns:a16="http://schemas.microsoft.com/office/drawing/2014/main" id="{6EA18480-122B-4379-B52C-C6164E7FF319}"/>
              </a:ext>
            </a:extLst>
          </p:cNvPr>
          <p:cNvSpPr txBox="1"/>
          <p:nvPr userDrawn="1"/>
        </p:nvSpPr>
        <p:spPr>
          <a:xfrm>
            <a:off x="8485182" y="4077273"/>
            <a:ext cx="562975" cy="342017"/>
          </a:xfrm>
          <a:prstGeom prst="rect">
            <a:avLst/>
          </a:prstGeom>
          <a:noFill/>
        </p:spPr>
        <p:txBody>
          <a:bodyPr wrap="none" rtlCol="0" anchor="b">
            <a:spAutoFit/>
          </a:bodyPr>
          <a:lstStyle/>
          <a:p>
            <a:pPr algn="ctr">
              <a:lnSpc>
                <a:spcPts val="2160"/>
              </a:lnSpc>
            </a:pPr>
            <a:r>
              <a:rPr lang="en-US" sz="1200" b="1" spc="-15">
                <a:solidFill>
                  <a:schemeClr val="tx1"/>
                </a:solidFill>
                <a:latin typeface="+mn-lt"/>
              </a:rPr>
              <a:t>Sales</a:t>
            </a:r>
          </a:p>
        </p:txBody>
      </p:sp>
      <p:sp>
        <p:nvSpPr>
          <p:cNvPr id="95" name="TextBox 94">
            <a:extLst>
              <a:ext uri="{FF2B5EF4-FFF2-40B4-BE49-F238E27FC236}">
                <a16:creationId xmlns:a16="http://schemas.microsoft.com/office/drawing/2014/main" id="{81F7A852-727A-45F2-B71E-596EDC3BCC46}"/>
              </a:ext>
            </a:extLst>
          </p:cNvPr>
          <p:cNvSpPr txBox="1"/>
          <p:nvPr userDrawn="1"/>
        </p:nvSpPr>
        <p:spPr>
          <a:xfrm>
            <a:off x="9758144" y="4479213"/>
            <a:ext cx="1578123" cy="1015663"/>
          </a:xfrm>
          <a:prstGeom prst="rect">
            <a:avLst/>
          </a:prstGeom>
          <a:noFill/>
        </p:spPr>
        <p:txBody>
          <a:bodyPr wrap="square" rtlCol="0" anchor="t">
            <a:spAutoFit/>
          </a:bodyPr>
          <a:lstStyle/>
          <a:p>
            <a:pPr algn="ctr">
              <a:lnSpc>
                <a:spcPct val="100000"/>
              </a:lnSpc>
            </a:pPr>
            <a:r>
              <a:rPr lang="en-US" sz="1200" spc="-15">
                <a:solidFill>
                  <a:schemeClr val="tx1"/>
                </a:solidFill>
                <a:latin typeface="+mn-lt"/>
              </a:rPr>
              <a:t>Make a big impact with professional slides, charts, infographics and more.</a:t>
            </a:r>
          </a:p>
        </p:txBody>
      </p:sp>
      <p:sp>
        <p:nvSpPr>
          <p:cNvPr id="96" name="TextBox 95">
            <a:extLst>
              <a:ext uri="{FF2B5EF4-FFF2-40B4-BE49-F238E27FC236}">
                <a16:creationId xmlns:a16="http://schemas.microsoft.com/office/drawing/2014/main" id="{3742C476-D3F7-478B-83A1-EE8872904F2E}"/>
              </a:ext>
            </a:extLst>
          </p:cNvPr>
          <p:cNvSpPr txBox="1"/>
          <p:nvPr userDrawn="1"/>
        </p:nvSpPr>
        <p:spPr>
          <a:xfrm>
            <a:off x="10062880" y="4077273"/>
            <a:ext cx="968663" cy="342017"/>
          </a:xfrm>
          <a:prstGeom prst="rect">
            <a:avLst/>
          </a:prstGeom>
          <a:noFill/>
        </p:spPr>
        <p:txBody>
          <a:bodyPr wrap="none" rtlCol="0" anchor="b">
            <a:spAutoFit/>
          </a:bodyPr>
          <a:lstStyle/>
          <a:p>
            <a:pPr algn="ctr">
              <a:lnSpc>
                <a:spcPts val="2160"/>
              </a:lnSpc>
            </a:pPr>
            <a:r>
              <a:rPr lang="en-US" sz="1200" b="1" spc="-15">
                <a:solidFill>
                  <a:schemeClr val="tx1"/>
                </a:solidFill>
                <a:latin typeface="+mn-lt"/>
              </a:rPr>
              <a:t>Innovation</a:t>
            </a:r>
          </a:p>
        </p:txBody>
      </p:sp>
    </p:spTree>
    <p:extLst>
      <p:ext uri="{BB962C8B-B14F-4D97-AF65-F5344CB8AC3E}">
        <p14:creationId xmlns:p14="http://schemas.microsoft.com/office/powerpoint/2010/main" val="31487111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9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1565750"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TIMELINE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49" name="Freeform 120">
            <a:extLst>
              <a:ext uri="{FF2B5EF4-FFF2-40B4-BE49-F238E27FC236}">
                <a16:creationId xmlns:a16="http://schemas.microsoft.com/office/drawing/2014/main" id="{66BE65BB-3F83-4B3D-83D1-E5D631B3A1AC}"/>
              </a:ext>
            </a:extLst>
          </p:cNvPr>
          <p:cNvSpPr>
            <a:spLocks noChangeArrowheads="1"/>
          </p:cNvSpPr>
          <p:nvPr userDrawn="1"/>
        </p:nvSpPr>
        <p:spPr bwMode="auto">
          <a:xfrm>
            <a:off x="929251" y="315857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9" y="2033"/>
                  <a:pt x="1017" y="2033"/>
                </a:cubicBezTo>
                <a:lnTo>
                  <a:pt x="1017" y="2033"/>
                </a:lnTo>
                <a:cubicBezTo>
                  <a:pt x="455" y="2033"/>
                  <a:pt x="0" y="1578"/>
                  <a:pt x="0" y="1016"/>
                </a:cubicBezTo>
                <a:lnTo>
                  <a:pt x="0" y="1016"/>
                </a:lnTo>
                <a:cubicBezTo>
                  <a:pt x="0" y="454"/>
                  <a:pt x="455" y="0"/>
                  <a:pt x="1017" y="0"/>
                </a:cubicBezTo>
                <a:lnTo>
                  <a:pt x="1017" y="0"/>
                </a:lnTo>
                <a:cubicBezTo>
                  <a:pt x="1579" y="0"/>
                  <a:pt x="2034" y="454"/>
                  <a:pt x="2034" y="1016"/>
                </a:cubicBezTo>
              </a:path>
            </a:pathLst>
          </a:custGeom>
          <a:solidFill>
            <a:schemeClr val="accent1"/>
          </a:solidFill>
          <a:ln>
            <a:noFill/>
          </a:ln>
          <a:effectLst/>
        </p:spPr>
        <p:txBody>
          <a:bodyPr wrap="none" anchor="ctr"/>
          <a:lstStyle/>
          <a:p>
            <a:endParaRPr lang="en-US" sz="3265">
              <a:latin typeface="DM Sans" pitchFamily="2" charset="77"/>
            </a:endParaRPr>
          </a:p>
        </p:txBody>
      </p:sp>
      <p:sp>
        <p:nvSpPr>
          <p:cNvPr id="50" name="Freeform 121">
            <a:extLst>
              <a:ext uri="{FF2B5EF4-FFF2-40B4-BE49-F238E27FC236}">
                <a16:creationId xmlns:a16="http://schemas.microsoft.com/office/drawing/2014/main" id="{4F8E41C7-5997-435D-B5BA-9BCB46394FA3}"/>
              </a:ext>
            </a:extLst>
          </p:cNvPr>
          <p:cNvSpPr>
            <a:spLocks noChangeArrowheads="1"/>
          </p:cNvSpPr>
          <p:nvPr userDrawn="1"/>
        </p:nvSpPr>
        <p:spPr bwMode="auto">
          <a:xfrm>
            <a:off x="1264361" y="429575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1"/>
          </a:solidFill>
          <a:ln>
            <a:noFill/>
          </a:ln>
          <a:effectLst/>
        </p:spPr>
        <p:txBody>
          <a:bodyPr wrap="none" anchor="ctr"/>
          <a:lstStyle/>
          <a:p>
            <a:endParaRPr lang="en-US" sz="3265">
              <a:latin typeface="DM Sans" pitchFamily="2" charset="77"/>
            </a:endParaRPr>
          </a:p>
        </p:txBody>
      </p:sp>
      <p:sp>
        <p:nvSpPr>
          <p:cNvPr id="51" name="Freeform 122">
            <a:extLst>
              <a:ext uri="{FF2B5EF4-FFF2-40B4-BE49-F238E27FC236}">
                <a16:creationId xmlns:a16="http://schemas.microsoft.com/office/drawing/2014/main" id="{5C130674-7741-43C7-90DB-6315EF02CF0E}"/>
              </a:ext>
            </a:extLst>
          </p:cNvPr>
          <p:cNvSpPr>
            <a:spLocks noChangeArrowheads="1"/>
          </p:cNvSpPr>
          <p:nvPr userDrawn="1"/>
        </p:nvSpPr>
        <p:spPr bwMode="auto">
          <a:xfrm>
            <a:off x="1113288" y="3339860"/>
            <a:ext cx="900954" cy="900954"/>
          </a:xfrm>
          <a:custGeom>
            <a:avLst/>
            <a:gdLst>
              <a:gd name="T0" fmla="*/ 1445 w 1446"/>
              <a:gd name="T1" fmla="*/ 723 h 1447"/>
              <a:gd name="T2" fmla="*/ 1445 w 1446"/>
              <a:gd name="T3" fmla="*/ 723 h 1447"/>
              <a:gd name="T4" fmla="*/ 722 w 1446"/>
              <a:gd name="T5" fmla="*/ 1446 h 1447"/>
              <a:gd name="T6" fmla="*/ 722 w 1446"/>
              <a:gd name="T7" fmla="*/ 1446 h 1447"/>
              <a:gd name="T8" fmla="*/ 0 w 1446"/>
              <a:gd name="T9" fmla="*/ 723 h 1447"/>
              <a:gd name="T10" fmla="*/ 0 w 1446"/>
              <a:gd name="T11" fmla="*/ 723 h 1447"/>
              <a:gd name="T12" fmla="*/ 722 w 1446"/>
              <a:gd name="T13" fmla="*/ 0 h 1447"/>
              <a:gd name="T14" fmla="*/ 722 w 1446"/>
              <a:gd name="T15" fmla="*/ 0 h 1447"/>
              <a:gd name="T16" fmla="*/ 1445 w 1446"/>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6" h="1447">
                <a:moveTo>
                  <a:pt x="1445" y="723"/>
                </a:moveTo>
                <a:lnTo>
                  <a:pt x="1445" y="723"/>
                </a:lnTo>
                <a:cubicBezTo>
                  <a:pt x="1445" y="1122"/>
                  <a:pt x="1121" y="1446"/>
                  <a:pt x="722" y="1446"/>
                </a:cubicBezTo>
                <a:lnTo>
                  <a:pt x="722" y="1446"/>
                </a:lnTo>
                <a:cubicBezTo>
                  <a:pt x="323" y="1446"/>
                  <a:pt x="0" y="1122"/>
                  <a:pt x="0" y="723"/>
                </a:cubicBezTo>
                <a:lnTo>
                  <a:pt x="0" y="723"/>
                </a:lnTo>
                <a:cubicBezTo>
                  <a:pt x="0" y="324"/>
                  <a:pt x="323" y="0"/>
                  <a:pt x="722" y="0"/>
                </a:cubicBezTo>
                <a:lnTo>
                  <a:pt x="722" y="0"/>
                </a:lnTo>
                <a:cubicBezTo>
                  <a:pt x="1121" y="0"/>
                  <a:pt x="1445" y="324"/>
                  <a:pt x="1445"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52" name="Freeform 175">
            <a:extLst>
              <a:ext uri="{FF2B5EF4-FFF2-40B4-BE49-F238E27FC236}">
                <a16:creationId xmlns:a16="http://schemas.microsoft.com/office/drawing/2014/main" id="{08A1F658-F94A-4322-AEDB-16011342C12D}"/>
              </a:ext>
            </a:extLst>
          </p:cNvPr>
          <p:cNvSpPr>
            <a:spLocks noChangeArrowheads="1"/>
          </p:cNvSpPr>
          <p:nvPr userDrawn="1"/>
        </p:nvSpPr>
        <p:spPr bwMode="auto">
          <a:xfrm>
            <a:off x="2742145" y="315857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2"/>
          </a:solidFill>
          <a:ln>
            <a:noFill/>
          </a:ln>
          <a:effectLst/>
        </p:spPr>
        <p:txBody>
          <a:bodyPr wrap="none" anchor="ctr"/>
          <a:lstStyle/>
          <a:p>
            <a:endParaRPr lang="en-US" sz="3265">
              <a:latin typeface="DM Sans" pitchFamily="2" charset="77"/>
            </a:endParaRPr>
          </a:p>
        </p:txBody>
      </p:sp>
      <p:sp>
        <p:nvSpPr>
          <p:cNvPr id="54" name="Freeform 176">
            <a:extLst>
              <a:ext uri="{FF2B5EF4-FFF2-40B4-BE49-F238E27FC236}">
                <a16:creationId xmlns:a16="http://schemas.microsoft.com/office/drawing/2014/main" id="{985021C1-DE80-4B32-9A5D-A84B29681851}"/>
              </a:ext>
            </a:extLst>
          </p:cNvPr>
          <p:cNvSpPr>
            <a:spLocks noChangeArrowheads="1"/>
          </p:cNvSpPr>
          <p:nvPr userDrawn="1"/>
        </p:nvSpPr>
        <p:spPr bwMode="auto">
          <a:xfrm>
            <a:off x="3077256" y="429575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2"/>
          </a:solidFill>
          <a:ln>
            <a:noFill/>
          </a:ln>
          <a:effectLst/>
        </p:spPr>
        <p:txBody>
          <a:bodyPr wrap="none" anchor="ctr"/>
          <a:lstStyle/>
          <a:p>
            <a:endParaRPr lang="en-US" sz="3265">
              <a:latin typeface="DM Sans" pitchFamily="2" charset="77"/>
            </a:endParaRPr>
          </a:p>
        </p:txBody>
      </p:sp>
      <p:sp>
        <p:nvSpPr>
          <p:cNvPr id="55" name="Freeform 177">
            <a:extLst>
              <a:ext uri="{FF2B5EF4-FFF2-40B4-BE49-F238E27FC236}">
                <a16:creationId xmlns:a16="http://schemas.microsoft.com/office/drawing/2014/main" id="{8C9C586E-D684-4372-A71B-4F382E3CB5F9}"/>
              </a:ext>
            </a:extLst>
          </p:cNvPr>
          <p:cNvSpPr>
            <a:spLocks noChangeArrowheads="1"/>
          </p:cNvSpPr>
          <p:nvPr userDrawn="1"/>
        </p:nvSpPr>
        <p:spPr bwMode="auto">
          <a:xfrm>
            <a:off x="2926182" y="3339860"/>
            <a:ext cx="900954" cy="900954"/>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2" y="1446"/>
                  <a:pt x="723" y="1446"/>
                </a:cubicBezTo>
                <a:lnTo>
                  <a:pt x="723" y="1446"/>
                </a:lnTo>
                <a:cubicBezTo>
                  <a:pt x="324" y="1446"/>
                  <a:pt x="0" y="1122"/>
                  <a:pt x="0" y="723"/>
                </a:cubicBezTo>
                <a:lnTo>
                  <a:pt x="0" y="723"/>
                </a:lnTo>
                <a:cubicBezTo>
                  <a:pt x="0" y="324"/>
                  <a:pt x="324" y="0"/>
                  <a:pt x="723" y="0"/>
                </a:cubicBezTo>
                <a:lnTo>
                  <a:pt x="723" y="0"/>
                </a:lnTo>
                <a:cubicBezTo>
                  <a:pt x="1122" y="0"/>
                  <a:pt x="1446" y="324"/>
                  <a:pt x="1446"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97" name="Freeform 231">
            <a:extLst>
              <a:ext uri="{FF2B5EF4-FFF2-40B4-BE49-F238E27FC236}">
                <a16:creationId xmlns:a16="http://schemas.microsoft.com/office/drawing/2014/main" id="{A89D8676-C311-4C2D-A91E-330193AD72AC}"/>
              </a:ext>
            </a:extLst>
          </p:cNvPr>
          <p:cNvSpPr>
            <a:spLocks noChangeArrowheads="1"/>
          </p:cNvSpPr>
          <p:nvPr userDrawn="1"/>
        </p:nvSpPr>
        <p:spPr bwMode="auto">
          <a:xfrm>
            <a:off x="4555039" y="315857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3"/>
          </a:solidFill>
          <a:ln>
            <a:noFill/>
          </a:ln>
          <a:effectLst/>
        </p:spPr>
        <p:txBody>
          <a:bodyPr wrap="none" anchor="ctr"/>
          <a:lstStyle/>
          <a:p>
            <a:endParaRPr lang="en-US" sz="3265">
              <a:latin typeface="DM Sans" pitchFamily="2" charset="77"/>
            </a:endParaRPr>
          </a:p>
        </p:txBody>
      </p:sp>
      <p:sp>
        <p:nvSpPr>
          <p:cNvPr id="98" name="Freeform 232">
            <a:extLst>
              <a:ext uri="{FF2B5EF4-FFF2-40B4-BE49-F238E27FC236}">
                <a16:creationId xmlns:a16="http://schemas.microsoft.com/office/drawing/2014/main" id="{64CC5B5B-0D45-44E5-9DF6-B973C3603C10}"/>
              </a:ext>
            </a:extLst>
          </p:cNvPr>
          <p:cNvSpPr>
            <a:spLocks noChangeArrowheads="1"/>
          </p:cNvSpPr>
          <p:nvPr userDrawn="1"/>
        </p:nvSpPr>
        <p:spPr bwMode="auto">
          <a:xfrm>
            <a:off x="4890150" y="429575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3"/>
          </a:solidFill>
          <a:ln>
            <a:noFill/>
          </a:ln>
          <a:effectLst/>
        </p:spPr>
        <p:txBody>
          <a:bodyPr wrap="none" anchor="ctr"/>
          <a:lstStyle/>
          <a:p>
            <a:endParaRPr lang="en-US" sz="3265">
              <a:latin typeface="DM Sans" pitchFamily="2" charset="77"/>
            </a:endParaRPr>
          </a:p>
        </p:txBody>
      </p:sp>
      <p:sp>
        <p:nvSpPr>
          <p:cNvPr id="99" name="Freeform 233">
            <a:extLst>
              <a:ext uri="{FF2B5EF4-FFF2-40B4-BE49-F238E27FC236}">
                <a16:creationId xmlns:a16="http://schemas.microsoft.com/office/drawing/2014/main" id="{F8EE6657-4883-49F3-A3D0-F8FFF004356A}"/>
              </a:ext>
            </a:extLst>
          </p:cNvPr>
          <p:cNvSpPr>
            <a:spLocks noChangeArrowheads="1"/>
          </p:cNvSpPr>
          <p:nvPr userDrawn="1"/>
        </p:nvSpPr>
        <p:spPr bwMode="auto">
          <a:xfrm>
            <a:off x="4739076" y="3339860"/>
            <a:ext cx="900954" cy="900954"/>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2" y="1446"/>
                  <a:pt x="723" y="1446"/>
                </a:cubicBezTo>
                <a:lnTo>
                  <a:pt x="723" y="1446"/>
                </a:lnTo>
                <a:cubicBezTo>
                  <a:pt x="324" y="1446"/>
                  <a:pt x="0" y="1122"/>
                  <a:pt x="0" y="723"/>
                </a:cubicBezTo>
                <a:lnTo>
                  <a:pt x="0" y="723"/>
                </a:lnTo>
                <a:cubicBezTo>
                  <a:pt x="0" y="324"/>
                  <a:pt x="324" y="0"/>
                  <a:pt x="723" y="0"/>
                </a:cubicBezTo>
                <a:lnTo>
                  <a:pt x="723" y="0"/>
                </a:lnTo>
                <a:cubicBezTo>
                  <a:pt x="1122" y="0"/>
                  <a:pt x="1446" y="324"/>
                  <a:pt x="1446"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100" name="Freeform 285">
            <a:extLst>
              <a:ext uri="{FF2B5EF4-FFF2-40B4-BE49-F238E27FC236}">
                <a16:creationId xmlns:a16="http://schemas.microsoft.com/office/drawing/2014/main" id="{367DC7AA-1A18-43B6-A2EE-1DBF27FF9D97}"/>
              </a:ext>
            </a:extLst>
          </p:cNvPr>
          <p:cNvSpPr>
            <a:spLocks noChangeArrowheads="1"/>
          </p:cNvSpPr>
          <p:nvPr userDrawn="1"/>
        </p:nvSpPr>
        <p:spPr bwMode="auto">
          <a:xfrm>
            <a:off x="6367933" y="315857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4"/>
          </a:solidFill>
          <a:ln>
            <a:noFill/>
          </a:ln>
          <a:effectLst/>
        </p:spPr>
        <p:txBody>
          <a:bodyPr wrap="none" anchor="ctr"/>
          <a:lstStyle/>
          <a:p>
            <a:endParaRPr lang="en-US" sz="3265">
              <a:latin typeface="DM Sans" pitchFamily="2" charset="77"/>
            </a:endParaRPr>
          </a:p>
        </p:txBody>
      </p:sp>
      <p:sp>
        <p:nvSpPr>
          <p:cNvPr id="101" name="Freeform 286">
            <a:extLst>
              <a:ext uri="{FF2B5EF4-FFF2-40B4-BE49-F238E27FC236}">
                <a16:creationId xmlns:a16="http://schemas.microsoft.com/office/drawing/2014/main" id="{5A5E0CF2-38BF-4B4B-A1E1-20438A75C17D}"/>
              </a:ext>
            </a:extLst>
          </p:cNvPr>
          <p:cNvSpPr>
            <a:spLocks noChangeArrowheads="1"/>
          </p:cNvSpPr>
          <p:nvPr userDrawn="1"/>
        </p:nvSpPr>
        <p:spPr bwMode="auto">
          <a:xfrm>
            <a:off x="6703044" y="429575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4"/>
          </a:solidFill>
          <a:ln>
            <a:noFill/>
          </a:ln>
          <a:effectLst/>
        </p:spPr>
        <p:txBody>
          <a:bodyPr wrap="none" anchor="ctr"/>
          <a:lstStyle/>
          <a:p>
            <a:endParaRPr lang="en-US" sz="3265">
              <a:latin typeface="DM Sans" pitchFamily="2" charset="77"/>
            </a:endParaRPr>
          </a:p>
        </p:txBody>
      </p:sp>
      <p:sp>
        <p:nvSpPr>
          <p:cNvPr id="102" name="Freeform 287">
            <a:extLst>
              <a:ext uri="{FF2B5EF4-FFF2-40B4-BE49-F238E27FC236}">
                <a16:creationId xmlns:a16="http://schemas.microsoft.com/office/drawing/2014/main" id="{82305008-51CC-4746-B298-5A68EED7AB9F}"/>
              </a:ext>
            </a:extLst>
          </p:cNvPr>
          <p:cNvSpPr>
            <a:spLocks noChangeArrowheads="1"/>
          </p:cNvSpPr>
          <p:nvPr userDrawn="1"/>
        </p:nvSpPr>
        <p:spPr bwMode="auto">
          <a:xfrm>
            <a:off x="6549223" y="3339860"/>
            <a:ext cx="900954" cy="900954"/>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2" y="1446"/>
                  <a:pt x="723" y="1446"/>
                </a:cubicBezTo>
                <a:lnTo>
                  <a:pt x="723" y="1446"/>
                </a:lnTo>
                <a:cubicBezTo>
                  <a:pt x="324" y="1446"/>
                  <a:pt x="0" y="1122"/>
                  <a:pt x="0" y="723"/>
                </a:cubicBezTo>
                <a:lnTo>
                  <a:pt x="0" y="723"/>
                </a:lnTo>
                <a:cubicBezTo>
                  <a:pt x="0" y="324"/>
                  <a:pt x="324" y="0"/>
                  <a:pt x="723" y="0"/>
                </a:cubicBezTo>
                <a:lnTo>
                  <a:pt x="723" y="0"/>
                </a:lnTo>
                <a:cubicBezTo>
                  <a:pt x="1122" y="0"/>
                  <a:pt x="1446" y="324"/>
                  <a:pt x="1446"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103" name="Freeform 343">
            <a:extLst>
              <a:ext uri="{FF2B5EF4-FFF2-40B4-BE49-F238E27FC236}">
                <a16:creationId xmlns:a16="http://schemas.microsoft.com/office/drawing/2014/main" id="{EE9742F1-B173-4FB7-A984-861090198D22}"/>
              </a:ext>
            </a:extLst>
          </p:cNvPr>
          <p:cNvSpPr>
            <a:spLocks noChangeArrowheads="1"/>
          </p:cNvSpPr>
          <p:nvPr userDrawn="1"/>
        </p:nvSpPr>
        <p:spPr bwMode="auto">
          <a:xfrm>
            <a:off x="8178083" y="3158571"/>
            <a:ext cx="1266279"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5"/>
          </a:solidFill>
          <a:ln>
            <a:noFill/>
          </a:ln>
          <a:effectLst/>
        </p:spPr>
        <p:txBody>
          <a:bodyPr wrap="none" anchor="ctr"/>
          <a:lstStyle/>
          <a:p>
            <a:endParaRPr lang="en-US" sz="3265">
              <a:latin typeface="DM Sans" pitchFamily="2" charset="77"/>
            </a:endParaRPr>
          </a:p>
        </p:txBody>
      </p:sp>
      <p:sp>
        <p:nvSpPr>
          <p:cNvPr id="104" name="Freeform 344">
            <a:extLst>
              <a:ext uri="{FF2B5EF4-FFF2-40B4-BE49-F238E27FC236}">
                <a16:creationId xmlns:a16="http://schemas.microsoft.com/office/drawing/2014/main" id="{BED5C391-0ED0-405B-8D7C-AD3B31B69FD2}"/>
              </a:ext>
            </a:extLst>
          </p:cNvPr>
          <p:cNvSpPr>
            <a:spLocks noChangeArrowheads="1"/>
          </p:cNvSpPr>
          <p:nvPr userDrawn="1"/>
        </p:nvSpPr>
        <p:spPr bwMode="auto">
          <a:xfrm>
            <a:off x="8513194" y="4295750"/>
            <a:ext cx="596057" cy="670222"/>
          </a:xfrm>
          <a:custGeom>
            <a:avLst/>
            <a:gdLst>
              <a:gd name="T0" fmla="*/ 479 w 958"/>
              <a:gd name="T1" fmla="*/ 1076 h 1077"/>
              <a:gd name="T2" fmla="*/ 957 w 958"/>
              <a:gd name="T3" fmla="*/ 0 h 1077"/>
              <a:gd name="T4" fmla="*/ 0 w 958"/>
              <a:gd name="T5" fmla="*/ 0 h 1077"/>
              <a:gd name="T6" fmla="*/ 479 w 958"/>
              <a:gd name="T7" fmla="*/ 1076 h 1077"/>
            </a:gdLst>
            <a:ahLst/>
            <a:cxnLst>
              <a:cxn ang="0">
                <a:pos x="T0" y="T1"/>
              </a:cxn>
              <a:cxn ang="0">
                <a:pos x="T2" y="T3"/>
              </a:cxn>
              <a:cxn ang="0">
                <a:pos x="T4" y="T5"/>
              </a:cxn>
              <a:cxn ang="0">
                <a:pos x="T6" y="T7"/>
              </a:cxn>
            </a:cxnLst>
            <a:rect l="0" t="0" r="r" b="b"/>
            <a:pathLst>
              <a:path w="958" h="1077">
                <a:moveTo>
                  <a:pt x="479" y="1076"/>
                </a:moveTo>
                <a:lnTo>
                  <a:pt x="957" y="0"/>
                </a:lnTo>
                <a:lnTo>
                  <a:pt x="0" y="0"/>
                </a:lnTo>
                <a:lnTo>
                  <a:pt x="479" y="1076"/>
                </a:lnTo>
              </a:path>
            </a:pathLst>
          </a:custGeom>
          <a:solidFill>
            <a:schemeClr val="accent5"/>
          </a:solidFill>
          <a:ln>
            <a:noFill/>
          </a:ln>
          <a:effectLst/>
        </p:spPr>
        <p:txBody>
          <a:bodyPr wrap="none" anchor="ctr"/>
          <a:lstStyle/>
          <a:p>
            <a:endParaRPr lang="en-US" sz="3265">
              <a:latin typeface="DM Sans" pitchFamily="2" charset="77"/>
            </a:endParaRPr>
          </a:p>
        </p:txBody>
      </p:sp>
      <p:sp>
        <p:nvSpPr>
          <p:cNvPr id="105" name="Freeform 345">
            <a:extLst>
              <a:ext uri="{FF2B5EF4-FFF2-40B4-BE49-F238E27FC236}">
                <a16:creationId xmlns:a16="http://schemas.microsoft.com/office/drawing/2014/main" id="{F95A80F3-6DDE-43BD-8ED2-2956EDB4E241}"/>
              </a:ext>
            </a:extLst>
          </p:cNvPr>
          <p:cNvSpPr>
            <a:spLocks noChangeArrowheads="1"/>
          </p:cNvSpPr>
          <p:nvPr userDrawn="1"/>
        </p:nvSpPr>
        <p:spPr bwMode="auto">
          <a:xfrm>
            <a:off x="8362117" y="3339860"/>
            <a:ext cx="900954" cy="900954"/>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1" y="1446"/>
                  <a:pt x="723" y="1446"/>
                </a:cubicBezTo>
                <a:lnTo>
                  <a:pt x="723" y="1446"/>
                </a:lnTo>
                <a:cubicBezTo>
                  <a:pt x="323" y="1446"/>
                  <a:pt x="0" y="1122"/>
                  <a:pt x="0" y="723"/>
                </a:cubicBezTo>
                <a:lnTo>
                  <a:pt x="0" y="723"/>
                </a:lnTo>
                <a:cubicBezTo>
                  <a:pt x="0" y="324"/>
                  <a:pt x="323" y="0"/>
                  <a:pt x="723" y="0"/>
                </a:cubicBezTo>
                <a:lnTo>
                  <a:pt x="723" y="0"/>
                </a:lnTo>
                <a:cubicBezTo>
                  <a:pt x="1121" y="0"/>
                  <a:pt x="1446" y="324"/>
                  <a:pt x="1446"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106" name="Freeform 396">
            <a:extLst>
              <a:ext uri="{FF2B5EF4-FFF2-40B4-BE49-F238E27FC236}">
                <a16:creationId xmlns:a16="http://schemas.microsoft.com/office/drawing/2014/main" id="{24B9B9CD-5220-47A7-8778-EA6ACC0C3188}"/>
              </a:ext>
            </a:extLst>
          </p:cNvPr>
          <p:cNvSpPr>
            <a:spLocks noChangeArrowheads="1"/>
          </p:cNvSpPr>
          <p:nvPr userDrawn="1"/>
        </p:nvSpPr>
        <p:spPr bwMode="auto">
          <a:xfrm>
            <a:off x="9990978" y="3158571"/>
            <a:ext cx="1266279"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4" y="2033"/>
                  <a:pt x="0" y="1578"/>
                  <a:pt x="0" y="1016"/>
                </a:cubicBezTo>
                <a:lnTo>
                  <a:pt x="0" y="1016"/>
                </a:lnTo>
                <a:cubicBezTo>
                  <a:pt x="0" y="454"/>
                  <a:pt x="454" y="0"/>
                  <a:pt x="1017" y="0"/>
                </a:cubicBezTo>
                <a:lnTo>
                  <a:pt x="1017" y="0"/>
                </a:lnTo>
                <a:cubicBezTo>
                  <a:pt x="1578" y="0"/>
                  <a:pt x="2034" y="454"/>
                  <a:pt x="2034" y="1016"/>
                </a:cubicBezTo>
              </a:path>
            </a:pathLst>
          </a:custGeom>
          <a:solidFill>
            <a:schemeClr val="accent6"/>
          </a:solidFill>
          <a:ln>
            <a:noFill/>
          </a:ln>
          <a:effectLst/>
        </p:spPr>
        <p:txBody>
          <a:bodyPr wrap="none" anchor="ctr"/>
          <a:lstStyle/>
          <a:p>
            <a:endParaRPr lang="en-US" sz="3265">
              <a:latin typeface="DM Sans" pitchFamily="2" charset="77"/>
            </a:endParaRPr>
          </a:p>
        </p:txBody>
      </p:sp>
      <p:sp>
        <p:nvSpPr>
          <p:cNvPr id="107" name="Freeform 397">
            <a:extLst>
              <a:ext uri="{FF2B5EF4-FFF2-40B4-BE49-F238E27FC236}">
                <a16:creationId xmlns:a16="http://schemas.microsoft.com/office/drawing/2014/main" id="{C7DA4330-04E7-4289-8673-DEAD9C275E5C}"/>
              </a:ext>
            </a:extLst>
          </p:cNvPr>
          <p:cNvSpPr>
            <a:spLocks noChangeArrowheads="1"/>
          </p:cNvSpPr>
          <p:nvPr userDrawn="1"/>
        </p:nvSpPr>
        <p:spPr bwMode="auto">
          <a:xfrm>
            <a:off x="10326088" y="4295750"/>
            <a:ext cx="596057" cy="670222"/>
          </a:xfrm>
          <a:custGeom>
            <a:avLst/>
            <a:gdLst>
              <a:gd name="T0" fmla="*/ 479 w 958"/>
              <a:gd name="T1" fmla="*/ 1076 h 1077"/>
              <a:gd name="T2" fmla="*/ 957 w 958"/>
              <a:gd name="T3" fmla="*/ 0 h 1077"/>
              <a:gd name="T4" fmla="*/ 0 w 958"/>
              <a:gd name="T5" fmla="*/ 0 h 1077"/>
              <a:gd name="T6" fmla="*/ 479 w 958"/>
              <a:gd name="T7" fmla="*/ 1076 h 1077"/>
            </a:gdLst>
            <a:ahLst/>
            <a:cxnLst>
              <a:cxn ang="0">
                <a:pos x="T0" y="T1"/>
              </a:cxn>
              <a:cxn ang="0">
                <a:pos x="T2" y="T3"/>
              </a:cxn>
              <a:cxn ang="0">
                <a:pos x="T4" y="T5"/>
              </a:cxn>
              <a:cxn ang="0">
                <a:pos x="T6" y="T7"/>
              </a:cxn>
            </a:cxnLst>
            <a:rect l="0" t="0" r="r" b="b"/>
            <a:pathLst>
              <a:path w="958" h="1077">
                <a:moveTo>
                  <a:pt x="479" y="1076"/>
                </a:moveTo>
                <a:lnTo>
                  <a:pt x="957" y="0"/>
                </a:lnTo>
                <a:lnTo>
                  <a:pt x="0" y="0"/>
                </a:lnTo>
                <a:lnTo>
                  <a:pt x="479" y="1076"/>
                </a:lnTo>
              </a:path>
            </a:pathLst>
          </a:custGeom>
          <a:solidFill>
            <a:schemeClr val="accent6"/>
          </a:solidFill>
          <a:ln>
            <a:noFill/>
          </a:ln>
          <a:effectLst/>
        </p:spPr>
        <p:txBody>
          <a:bodyPr wrap="none" anchor="ctr"/>
          <a:lstStyle/>
          <a:p>
            <a:endParaRPr lang="en-US" sz="3265">
              <a:latin typeface="DM Sans" pitchFamily="2" charset="77"/>
            </a:endParaRPr>
          </a:p>
        </p:txBody>
      </p:sp>
      <p:sp>
        <p:nvSpPr>
          <p:cNvPr id="108" name="Freeform 398">
            <a:extLst>
              <a:ext uri="{FF2B5EF4-FFF2-40B4-BE49-F238E27FC236}">
                <a16:creationId xmlns:a16="http://schemas.microsoft.com/office/drawing/2014/main" id="{9764D4B5-05C5-4E73-8AC4-90BDDDD6D543}"/>
              </a:ext>
            </a:extLst>
          </p:cNvPr>
          <p:cNvSpPr>
            <a:spLocks noChangeArrowheads="1"/>
          </p:cNvSpPr>
          <p:nvPr userDrawn="1"/>
        </p:nvSpPr>
        <p:spPr bwMode="auto">
          <a:xfrm>
            <a:off x="10175011" y="3339860"/>
            <a:ext cx="900954" cy="900954"/>
          </a:xfrm>
          <a:custGeom>
            <a:avLst/>
            <a:gdLst>
              <a:gd name="T0" fmla="*/ 1445 w 1446"/>
              <a:gd name="T1" fmla="*/ 723 h 1447"/>
              <a:gd name="T2" fmla="*/ 1445 w 1446"/>
              <a:gd name="T3" fmla="*/ 723 h 1447"/>
              <a:gd name="T4" fmla="*/ 723 w 1446"/>
              <a:gd name="T5" fmla="*/ 1446 h 1447"/>
              <a:gd name="T6" fmla="*/ 723 w 1446"/>
              <a:gd name="T7" fmla="*/ 1446 h 1447"/>
              <a:gd name="T8" fmla="*/ 0 w 1446"/>
              <a:gd name="T9" fmla="*/ 723 h 1447"/>
              <a:gd name="T10" fmla="*/ 0 w 1446"/>
              <a:gd name="T11" fmla="*/ 723 h 1447"/>
              <a:gd name="T12" fmla="*/ 723 w 1446"/>
              <a:gd name="T13" fmla="*/ 0 h 1447"/>
              <a:gd name="T14" fmla="*/ 723 w 1446"/>
              <a:gd name="T15" fmla="*/ 0 h 1447"/>
              <a:gd name="T16" fmla="*/ 1445 w 1446"/>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6" h="1447">
                <a:moveTo>
                  <a:pt x="1445" y="723"/>
                </a:moveTo>
                <a:lnTo>
                  <a:pt x="1445" y="723"/>
                </a:lnTo>
                <a:cubicBezTo>
                  <a:pt x="1445" y="1122"/>
                  <a:pt x="1122" y="1446"/>
                  <a:pt x="723" y="1446"/>
                </a:cubicBezTo>
                <a:lnTo>
                  <a:pt x="723" y="1446"/>
                </a:lnTo>
                <a:cubicBezTo>
                  <a:pt x="323" y="1446"/>
                  <a:pt x="0" y="1122"/>
                  <a:pt x="0" y="723"/>
                </a:cubicBezTo>
                <a:lnTo>
                  <a:pt x="0" y="723"/>
                </a:lnTo>
                <a:cubicBezTo>
                  <a:pt x="0" y="324"/>
                  <a:pt x="323" y="0"/>
                  <a:pt x="723" y="0"/>
                </a:cubicBezTo>
                <a:lnTo>
                  <a:pt x="723" y="0"/>
                </a:lnTo>
                <a:cubicBezTo>
                  <a:pt x="1122" y="0"/>
                  <a:pt x="1445" y="324"/>
                  <a:pt x="1445"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109" name="Freeform 399">
            <a:extLst>
              <a:ext uri="{FF2B5EF4-FFF2-40B4-BE49-F238E27FC236}">
                <a16:creationId xmlns:a16="http://schemas.microsoft.com/office/drawing/2014/main" id="{98875238-02A1-4120-9A8D-7765AE7F9375}"/>
              </a:ext>
            </a:extLst>
          </p:cNvPr>
          <p:cNvSpPr>
            <a:spLocks noChangeArrowheads="1"/>
          </p:cNvSpPr>
          <p:nvPr userDrawn="1"/>
        </p:nvSpPr>
        <p:spPr bwMode="auto">
          <a:xfrm>
            <a:off x="831" y="5014836"/>
            <a:ext cx="12190341" cy="186783"/>
          </a:xfrm>
          <a:custGeom>
            <a:avLst/>
            <a:gdLst>
              <a:gd name="T0" fmla="*/ 19569 w 19570"/>
              <a:gd name="T1" fmla="*/ 301 h 302"/>
              <a:gd name="T2" fmla="*/ 0 w 19570"/>
              <a:gd name="T3" fmla="*/ 301 h 302"/>
              <a:gd name="T4" fmla="*/ 0 w 19570"/>
              <a:gd name="T5" fmla="*/ 0 h 302"/>
              <a:gd name="T6" fmla="*/ 19569 w 19570"/>
              <a:gd name="T7" fmla="*/ 0 h 302"/>
              <a:gd name="T8" fmla="*/ 19569 w 19570"/>
              <a:gd name="T9" fmla="*/ 301 h 302"/>
            </a:gdLst>
            <a:ahLst/>
            <a:cxnLst>
              <a:cxn ang="0">
                <a:pos x="T0" y="T1"/>
              </a:cxn>
              <a:cxn ang="0">
                <a:pos x="T2" y="T3"/>
              </a:cxn>
              <a:cxn ang="0">
                <a:pos x="T4" y="T5"/>
              </a:cxn>
              <a:cxn ang="0">
                <a:pos x="T6" y="T7"/>
              </a:cxn>
              <a:cxn ang="0">
                <a:pos x="T8" y="T9"/>
              </a:cxn>
            </a:cxnLst>
            <a:rect l="0" t="0" r="r" b="b"/>
            <a:pathLst>
              <a:path w="19570" h="302">
                <a:moveTo>
                  <a:pt x="19569" y="301"/>
                </a:moveTo>
                <a:lnTo>
                  <a:pt x="0" y="301"/>
                </a:lnTo>
                <a:lnTo>
                  <a:pt x="0" y="0"/>
                </a:lnTo>
                <a:lnTo>
                  <a:pt x="19569" y="0"/>
                </a:lnTo>
                <a:lnTo>
                  <a:pt x="19569" y="301"/>
                </a:lnTo>
              </a:path>
            </a:pathLst>
          </a:custGeom>
          <a:solidFill>
            <a:schemeClr val="tx1">
              <a:lumMod val="20000"/>
              <a:lumOff val="80000"/>
            </a:schemeClr>
          </a:solidFill>
          <a:ln>
            <a:noFill/>
          </a:ln>
          <a:effectLst/>
        </p:spPr>
        <p:txBody>
          <a:bodyPr wrap="none" anchor="ctr"/>
          <a:lstStyle/>
          <a:p>
            <a:endParaRPr lang="en-US" sz="3265">
              <a:latin typeface="DM Sans" pitchFamily="2" charset="77"/>
            </a:endParaRPr>
          </a:p>
        </p:txBody>
      </p:sp>
      <p:sp>
        <p:nvSpPr>
          <p:cNvPr id="110" name="Freeform 400">
            <a:extLst>
              <a:ext uri="{FF2B5EF4-FFF2-40B4-BE49-F238E27FC236}">
                <a16:creationId xmlns:a16="http://schemas.microsoft.com/office/drawing/2014/main" id="{2A2FADAD-89E4-4D56-9BF4-4AE7EEAE2F45}"/>
              </a:ext>
            </a:extLst>
          </p:cNvPr>
          <p:cNvSpPr>
            <a:spLocks noChangeArrowheads="1"/>
          </p:cNvSpPr>
          <p:nvPr userDrawn="1"/>
        </p:nvSpPr>
        <p:spPr bwMode="auto">
          <a:xfrm>
            <a:off x="1470373" y="5014836"/>
            <a:ext cx="186783" cy="186783"/>
          </a:xfrm>
          <a:custGeom>
            <a:avLst/>
            <a:gdLst>
              <a:gd name="T0" fmla="*/ 300 w 301"/>
              <a:gd name="T1" fmla="*/ 151 h 302"/>
              <a:gd name="T2" fmla="*/ 300 w 301"/>
              <a:gd name="T3" fmla="*/ 151 h 302"/>
              <a:gd name="T4" fmla="*/ 150 w 301"/>
              <a:gd name="T5" fmla="*/ 301 h 302"/>
              <a:gd name="T6" fmla="*/ 150 w 301"/>
              <a:gd name="T7" fmla="*/ 301 h 302"/>
              <a:gd name="T8" fmla="*/ 0 w 301"/>
              <a:gd name="T9" fmla="*/ 151 h 302"/>
              <a:gd name="T10" fmla="*/ 0 w 301"/>
              <a:gd name="T11" fmla="*/ 151 h 302"/>
              <a:gd name="T12" fmla="*/ 150 w 301"/>
              <a:gd name="T13" fmla="*/ 0 h 302"/>
              <a:gd name="T14" fmla="*/ 150 w 301"/>
              <a:gd name="T15" fmla="*/ 0 h 302"/>
              <a:gd name="T16" fmla="*/ 300 w 301"/>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2">
                <a:moveTo>
                  <a:pt x="300" y="151"/>
                </a:moveTo>
                <a:lnTo>
                  <a:pt x="300" y="151"/>
                </a:lnTo>
                <a:cubicBezTo>
                  <a:pt x="300" y="233"/>
                  <a:pt x="233" y="301"/>
                  <a:pt x="150" y="301"/>
                </a:cubicBezTo>
                <a:lnTo>
                  <a:pt x="150" y="301"/>
                </a:lnTo>
                <a:cubicBezTo>
                  <a:pt x="67" y="301"/>
                  <a:pt x="0" y="233"/>
                  <a:pt x="0" y="151"/>
                </a:cubicBezTo>
                <a:lnTo>
                  <a:pt x="0" y="151"/>
                </a:lnTo>
                <a:cubicBezTo>
                  <a:pt x="0" y="68"/>
                  <a:pt x="67" y="0"/>
                  <a:pt x="150" y="0"/>
                </a:cubicBezTo>
                <a:lnTo>
                  <a:pt x="150" y="0"/>
                </a:lnTo>
                <a:cubicBezTo>
                  <a:pt x="233" y="0"/>
                  <a:pt x="300" y="68"/>
                  <a:pt x="300" y="151"/>
                </a:cubicBezTo>
              </a:path>
            </a:pathLst>
          </a:custGeom>
          <a:solidFill>
            <a:schemeClr val="accent1"/>
          </a:solidFill>
          <a:ln>
            <a:noFill/>
          </a:ln>
          <a:effectLst/>
        </p:spPr>
        <p:txBody>
          <a:bodyPr wrap="none" anchor="ctr"/>
          <a:lstStyle/>
          <a:p>
            <a:endParaRPr lang="en-US" sz="3265">
              <a:latin typeface="DM Sans" pitchFamily="2" charset="77"/>
            </a:endParaRPr>
          </a:p>
        </p:txBody>
      </p:sp>
      <p:sp>
        <p:nvSpPr>
          <p:cNvPr id="111" name="Freeform 401">
            <a:extLst>
              <a:ext uri="{FF2B5EF4-FFF2-40B4-BE49-F238E27FC236}">
                <a16:creationId xmlns:a16="http://schemas.microsoft.com/office/drawing/2014/main" id="{5C05FE86-BF3F-4E93-938A-15579B7E3E94}"/>
              </a:ext>
            </a:extLst>
          </p:cNvPr>
          <p:cNvSpPr>
            <a:spLocks noChangeArrowheads="1"/>
          </p:cNvSpPr>
          <p:nvPr userDrawn="1"/>
        </p:nvSpPr>
        <p:spPr bwMode="auto">
          <a:xfrm>
            <a:off x="3283267" y="5014836"/>
            <a:ext cx="186783" cy="186783"/>
          </a:xfrm>
          <a:custGeom>
            <a:avLst/>
            <a:gdLst>
              <a:gd name="T0" fmla="*/ 300 w 301"/>
              <a:gd name="T1" fmla="*/ 151 h 302"/>
              <a:gd name="T2" fmla="*/ 300 w 301"/>
              <a:gd name="T3" fmla="*/ 151 h 302"/>
              <a:gd name="T4" fmla="*/ 150 w 301"/>
              <a:gd name="T5" fmla="*/ 301 h 302"/>
              <a:gd name="T6" fmla="*/ 150 w 301"/>
              <a:gd name="T7" fmla="*/ 301 h 302"/>
              <a:gd name="T8" fmla="*/ 0 w 301"/>
              <a:gd name="T9" fmla="*/ 151 h 302"/>
              <a:gd name="T10" fmla="*/ 0 w 301"/>
              <a:gd name="T11" fmla="*/ 151 h 302"/>
              <a:gd name="T12" fmla="*/ 150 w 301"/>
              <a:gd name="T13" fmla="*/ 0 h 302"/>
              <a:gd name="T14" fmla="*/ 150 w 301"/>
              <a:gd name="T15" fmla="*/ 0 h 302"/>
              <a:gd name="T16" fmla="*/ 300 w 301"/>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2">
                <a:moveTo>
                  <a:pt x="300" y="151"/>
                </a:moveTo>
                <a:lnTo>
                  <a:pt x="300" y="151"/>
                </a:lnTo>
                <a:cubicBezTo>
                  <a:pt x="300" y="233"/>
                  <a:pt x="233" y="301"/>
                  <a:pt x="150" y="301"/>
                </a:cubicBezTo>
                <a:lnTo>
                  <a:pt x="150" y="301"/>
                </a:lnTo>
                <a:cubicBezTo>
                  <a:pt x="67" y="301"/>
                  <a:pt x="0" y="233"/>
                  <a:pt x="0" y="151"/>
                </a:cubicBezTo>
                <a:lnTo>
                  <a:pt x="0" y="151"/>
                </a:lnTo>
                <a:cubicBezTo>
                  <a:pt x="0" y="68"/>
                  <a:pt x="67" y="0"/>
                  <a:pt x="150" y="0"/>
                </a:cubicBezTo>
                <a:lnTo>
                  <a:pt x="150" y="0"/>
                </a:lnTo>
                <a:cubicBezTo>
                  <a:pt x="233" y="0"/>
                  <a:pt x="300" y="68"/>
                  <a:pt x="300" y="151"/>
                </a:cubicBezTo>
              </a:path>
            </a:pathLst>
          </a:custGeom>
          <a:solidFill>
            <a:schemeClr val="accent2"/>
          </a:solidFill>
          <a:ln>
            <a:noFill/>
          </a:ln>
          <a:effectLst/>
        </p:spPr>
        <p:txBody>
          <a:bodyPr wrap="none" anchor="ctr"/>
          <a:lstStyle/>
          <a:p>
            <a:endParaRPr lang="en-US" sz="3265">
              <a:latin typeface="DM Sans" pitchFamily="2" charset="77"/>
            </a:endParaRPr>
          </a:p>
        </p:txBody>
      </p:sp>
      <p:sp>
        <p:nvSpPr>
          <p:cNvPr id="112" name="Freeform 402">
            <a:extLst>
              <a:ext uri="{FF2B5EF4-FFF2-40B4-BE49-F238E27FC236}">
                <a16:creationId xmlns:a16="http://schemas.microsoft.com/office/drawing/2014/main" id="{DFAE03B9-DBCC-4221-A512-00FBA597A5AE}"/>
              </a:ext>
            </a:extLst>
          </p:cNvPr>
          <p:cNvSpPr>
            <a:spLocks noChangeArrowheads="1"/>
          </p:cNvSpPr>
          <p:nvPr userDrawn="1"/>
        </p:nvSpPr>
        <p:spPr bwMode="auto">
          <a:xfrm>
            <a:off x="5093414" y="5014836"/>
            <a:ext cx="186783" cy="186783"/>
          </a:xfrm>
          <a:custGeom>
            <a:avLst/>
            <a:gdLst>
              <a:gd name="T0" fmla="*/ 301 w 302"/>
              <a:gd name="T1" fmla="*/ 151 h 302"/>
              <a:gd name="T2" fmla="*/ 301 w 302"/>
              <a:gd name="T3" fmla="*/ 151 h 302"/>
              <a:gd name="T4" fmla="*/ 151 w 302"/>
              <a:gd name="T5" fmla="*/ 301 h 302"/>
              <a:gd name="T6" fmla="*/ 151 w 302"/>
              <a:gd name="T7" fmla="*/ 301 h 302"/>
              <a:gd name="T8" fmla="*/ 0 w 302"/>
              <a:gd name="T9" fmla="*/ 151 h 302"/>
              <a:gd name="T10" fmla="*/ 0 w 302"/>
              <a:gd name="T11" fmla="*/ 151 h 302"/>
              <a:gd name="T12" fmla="*/ 151 w 302"/>
              <a:gd name="T13" fmla="*/ 0 h 302"/>
              <a:gd name="T14" fmla="*/ 151 w 302"/>
              <a:gd name="T15" fmla="*/ 0 h 302"/>
              <a:gd name="T16" fmla="*/ 301 w 302"/>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2">
                <a:moveTo>
                  <a:pt x="301" y="151"/>
                </a:moveTo>
                <a:lnTo>
                  <a:pt x="301" y="151"/>
                </a:lnTo>
                <a:cubicBezTo>
                  <a:pt x="301" y="233"/>
                  <a:pt x="234" y="301"/>
                  <a:pt x="151" y="301"/>
                </a:cubicBezTo>
                <a:lnTo>
                  <a:pt x="151" y="301"/>
                </a:lnTo>
                <a:cubicBezTo>
                  <a:pt x="68" y="301"/>
                  <a:pt x="0" y="233"/>
                  <a:pt x="0" y="151"/>
                </a:cubicBezTo>
                <a:lnTo>
                  <a:pt x="0" y="151"/>
                </a:lnTo>
                <a:cubicBezTo>
                  <a:pt x="0" y="68"/>
                  <a:pt x="68" y="0"/>
                  <a:pt x="151" y="0"/>
                </a:cubicBezTo>
                <a:lnTo>
                  <a:pt x="151" y="0"/>
                </a:lnTo>
                <a:cubicBezTo>
                  <a:pt x="234" y="0"/>
                  <a:pt x="301" y="68"/>
                  <a:pt x="301" y="151"/>
                </a:cubicBezTo>
              </a:path>
            </a:pathLst>
          </a:custGeom>
          <a:solidFill>
            <a:schemeClr val="accent3"/>
          </a:solidFill>
          <a:ln>
            <a:noFill/>
          </a:ln>
          <a:effectLst/>
        </p:spPr>
        <p:txBody>
          <a:bodyPr wrap="none" anchor="ctr"/>
          <a:lstStyle/>
          <a:p>
            <a:endParaRPr lang="en-US" sz="3265">
              <a:latin typeface="DM Sans" pitchFamily="2" charset="77"/>
            </a:endParaRPr>
          </a:p>
        </p:txBody>
      </p:sp>
      <p:sp>
        <p:nvSpPr>
          <p:cNvPr id="113" name="Freeform 403">
            <a:extLst>
              <a:ext uri="{FF2B5EF4-FFF2-40B4-BE49-F238E27FC236}">
                <a16:creationId xmlns:a16="http://schemas.microsoft.com/office/drawing/2014/main" id="{D2924076-D4B6-45F3-A245-E7D63605E7E0}"/>
              </a:ext>
            </a:extLst>
          </p:cNvPr>
          <p:cNvSpPr>
            <a:spLocks noChangeArrowheads="1"/>
          </p:cNvSpPr>
          <p:nvPr userDrawn="1"/>
        </p:nvSpPr>
        <p:spPr bwMode="auto">
          <a:xfrm>
            <a:off x="6906308" y="5014836"/>
            <a:ext cx="186783" cy="186783"/>
          </a:xfrm>
          <a:custGeom>
            <a:avLst/>
            <a:gdLst>
              <a:gd name="T0" fmla="*/ 301 w 302"/>
              <a:gd name="T1" fmla="*/ 151 h 302"/>
              <a:gd name="T2" fmla="*/ 301 w 302"/>
              <a:gd name="T3" fmla="*/ 151 h 302"/>
              <a:gd name="T4" fmla="*/ 151 w 302"/>
              <a:gd name="T5" fmla="*/ 301 h 302"/>
              <a:gd name="T6" fmla="*/ 151 w 302"/>
              <a:gd name="T7" fmla="*/ 301 h 302"/>
              <a:gd name="T8" fmla="*/ 0 w 302"/>
              <a:gd name="T9" fmla="*/ 151 h 302"/>
              <a:gd name="T10" fmla="*/ 0 w 302"/>
              <a:gd name="T11" fmla="*/ 151 h 302"/>
              <a:gd name="T12" fmla="*/ 151 w 302"/>
              <a:gd name="T13" fmla="*/ 0 h 302"/>
              <a:gd name="T14" fmla="*/ 151 w 302"/>
              <a:gd name="T15" fmla="*/ 0 h 302"/>
              <a:gd name="T16" fmla="*/ 301 w 302"/>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2">
                <a:moveTo>
                  <a:pt x="301" y="151"/>
                </a:moveTo>
                <a:lnTo>
                  <a:pt x="301" y="151"/>
                </a:lnTo>
                <a:cubicBezTo>
                  <a:pt x="301" y="233"/>
                  <a:pt x="233" y="301"/>
                  <a:pt x="151" y="301"/>
                </a:cubicBezTo>
                <a:lnTo>
                  <a:pt x="151" y="301"/>
                </a:lnTo>
                <a:cubicBezTo>
                  <a:pt x="68" y="301"/>
                  <a:pt x="0" y="233"/>
                  <a:pt x="0" y="151"/>
                </a:cubicBezTo>
                <a:lnTo>
                  <a:pt x="0" y="151"/>
                </a:lnTo>
                <a:cubicBezTo>
                  <a:pt x="0" y="68"/>
                  <a:pt x="68" y="0"/>
                  <a:pt x="151" y="0"/>
                </a:cubicBezTo>
                <a:lnTo>
                  <a:pt x="151" y="0"/>
                </a:lnTo>
                <a:cubicBezTo>
                  <a:pt x="233" y="0"/>
                  <a:pt x="301" y="68"/>
                  <a:pt x="301" y="151"/>
                </a:cubicBezTo>
              </a:path>
            </a:pathLst>
          </a:custGeom>
          <a:solidFill>
            <a:schemeClr val="accent4"/>
          </a:solidFill>
          <a:ln>
            <a:noFill/>
          </a:ln>
          <a:effectLst/>
        </p:spPr>
        <p:txBody>
          <a:bodyPr wrap="none" anchor="ctr"/>
          <a:lstStyle/>
          <a:p>
            <a:endParaRPr lang="en-US" sz="3265">
              <a:latin typeface="DM Sans" pitchFamily="2" charset="77"/>
            </a:endParaRPr>
          </a:p>
        </p:txBody>
      </p:sp>
      <p:sp>
        <p:nvSpPr>
          <p:cNvPr id="114" name="Freeform 404">
            <a:extLst>
              <a:ext uri="{FF2B5EF4-FFF2-40B4-BE49-F238E27FC236}">
                <a16:creationId xmlns:a16="http://schemas.microsoft.com/office/drawing/2014/main" id="{4A22E481-CB71-46B8-A5E9-841E84E49449}"/>
              </a:ext>
            </a:extLst>
          </p:cNvPr>
          <p:cNvSpPr>
            <a:spLocks noChangeArrowheads="1"/>
          </p:cNvSpPr>
          <p:nvPr userDrawn="1"/>
        </p:nvSpPr>
        <p:spPr bwMode="auto">
          <a:xfrm>
            <a:off x="8719202" y="5014836"/>
            <a:ext cx="186783" cy="186783"/>
          </a:xfrm>
          <a:custGeom>
            <a:avLst/>
            <a:gdLst>
              <a:gd name="T0" fmla="*/ 300 w 301"/>
              <a:gd name="T1" fmla="*/ 151 h 302"/>
              <a:gd name="T2" fmla="*/ 300 w 301"/>
              <a:gd name="T3" fmla="*/ 151 h 302"/>
              <a:gd name="T4" fmla="*/ 151 w 301"/>
              <a:gd name="T5" fmla="*/ 301 h 302"/>
              <a:gd name="T6" fmla="*/ 151 w 301"/>
              <a:gd name="T7" fmla="*/ 301 h 302"/>
              <a:gd name="T8" fmla="*/ 0 w 301"/>
              <a:gd name="T9" fmla="*/ 151 h 302"/>
              <a:gd name="T10" fmla="*/ 0 w 301"/>
              <a:gd name="T11" fmla="*/ 151 h 302"/>
              <a:gd name="T12" fmla="*/ 151 w 301"/>
              <a:gd name="T13" fmla="*/ 0 h 302"/>
              <a:gd name="T14" fmla="*/ 151 w 301"/>
              <a:gd name="T15" fmla="*/ 0 h 302"/>
              <a:gd name="T16" fmla="*/ 300 w 301"/>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2">
                <a:moveTo>
                  <a:pt x="300" y="151"/>
                </a:moveTo>
                <a:lnTo>
                  <a:pt x="300" y="151"/>
                </a:lnTo>
                <a:cubicBezTo>
                  <a:pt x="300" y="233"/>
                  <a:pt x="233" y="301"/>
                  <a:pt x="151" y="301"/>
                </a:cubicBezTo>
                <a:lnTo>
                  <a:pt x="151" y="301"/>
                </a:lnTo>
                <a:cubicBezTo>
                  <a:pt x="68" y="301"/>
                  <a:pt x="0" y="233"/>
                  <a:pt x="0" y="151"/>
                </a:cubicBezTo>
                <a:lnTo>
                  <a:pt x="0" y="151"/>
                </a:lnTo>
                <a:cubicBezTo>
                  <a:pt x="0" y="68"/>
                  <a:pt x="68" y="0"/>
                  <a:pt x="151" y="0"/>
                </a:cubicBezTo>
                <a:lnTo>
                  <a:pt x="151" y="0"/>
                </a:lnTo>
                <a:cubicBezTo>
                  <a:pt x="233" y="0"/>
                  <a:pt x="300" y="68"/>
                  <a:pt x="300" y="151"/>
                </a:cubicBezTo>
              </a:path>
            </a:pathLst>
          </a:custGeom>
          <a:solidFill>
            <a:schemeClr val="accent5"/>
          </a:solidFill>
          <a:ln>
            <a:noFill/>
          </a:ln>
          <a:effectLst/>
        </p:spPr>
        <p:txBody>
          <a:bodyPr wrap="none" anchor="ctr"/>
          <a:lstStyle/>
          <a:p>
            <a:endParaRPr lang="en-US" sz="3265">
              <a:latin typeface="DM Sans" pitchFamily="2" charset="77"/>
            </a:endParaRPr>
          </a:p>
        </p:txBody>
      </p:sp>
      <p:sp>
        <p:nvSpPr>
          <p:cNvPr id="115" name="Freeform 405">
            <a:extLst>
              <a:ext uri="{FF2B5EF4-FFF2-40B4-BE49-F238E27FC236}">
                <a16:creationId xmlns:a16="http://schemas.microsoft.com/office/drawing/2014/main" id="{C356C394-5AF3-4461-9CA5-52125AE4E956}"/>
              </a:ext>
            </a:extLst>
          </p:cNvPr>
          <p:cNvSpPr>
            <a:spLocks noChangeArrowheads="1"/>
          </p:cNvSpPr>
          <p:nvPr userDrawn="1"/>
        </p:nvSpPr>
        <p:spPr bwMode="auto">
          <a:xfrm>
            <a:off x="10532097" y="5014836"/>
            <a:ext cx="186783" cy="186783"/>
          </a:xfrm>
          <a:custGeom>
            <a:avLst/>
            <a:gdLst>
              <a:gd name="T0" fmla="*/ 299 w 300"/>
              <a:gd name="T1" fmla="*/ 151 h 302"/>
              <a:gd name="T2" fmla="*/ 299 w 300"/>
              <a:gd name="T3" fmla="*/ 151 h 302"/>
              <a:gd name="T4" fmla="*/ 150 w 300"/>
              <a:gd name="T5" fmla="*/ 301 h 302"/>
              <a:gd name="T6" fmla="*/ 150 w 300"/>
              <a:gd name="T7" fmla="*/ 301 h 302"/>
              <a:gd name="T8" fmla="*/ 0 w 300"/>
              <a:gd name="T9" fmla="*/ 151 h 302"/>
              <a:gd name="T10" fmla="*/ 0 w 300"/>
              <a:gd name="T11" fmla="*/ 151 h 302"/>
              <a:gd name="T12" fmla="*/ 150 w 300"/>
              <a:gd name="T13" fmla="*/ 0 h 302"/>
              <a:gd name="T14" fmla="*/ 150 w 300"/>
              <a:gd name="T15" fmla="*/ 0 h 302"/>
              <a:gd name="T16" fmla="*/ 299 w 300"/>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302">
                <a:moveTo>
                  <a:pt x="299" y="151"/>
                </a:moveTo>
                <a:lnTo>
                  <a:pt x="299" y="151"/>
                </a:lnTo>
                <a:cubicBezTo>
                  <a:pt x="299" y="233"/>
                  <a:pt x="232" y="301"/>
                  <a:pt x="150" y="301"/>
                </a:cubicBezTo>
                <a:lnTo>
                  <a:pt x="150" y="301"/>
                </a:lnTo>
                <a:cubicBezTo>
                  <a:pt x="66" y="301"/>
                  <a:pt x="0" y="233"/>
                  <a:pt x="0" y="151"/>
                </a:cubicBezTo>
                <a:lnTo>
                  <a:pt x="0" y="151"/>
                </a:lnTo>
                <a:cubicBezTo>
                  <a:pt x="0" y="68"/>
                  <a:pt x="66" y="0"/>
                  <a:pt x="150" y="0"/>
                </a:cubicBezTo>
                <a:lnTo>
                  <a:pt x="150" y="0"/>
                </a:lnTo>
                <a:cubicBezTo>
                  <a:pt x="232" y="0"/>
                  <a:pt x="299" y="68"/>
                  <a:pt x="299" y="151"/>
                </a:cubicBezTo>
              </a:path>
            </a:pathLst>
          </a:custGeom>
          <a:solidFill>
            <a:schemeClr val="accent6"/>
          </a:solidFill>
          <a:ln>
            <a:noFill/>
          </a:ln>
          <a:effectLst/>
        </p:spPr>
        <p:txBody>
          <a:bodyPr wrap="none" anchor="ctr"/>
          <a:lstStyle/>
          <a:p>
            <a:endParaRPr lang="en-US" sz="3265">
              <a:latin typeface="DM Sans" pitchFamily="2" charset="77"/>
            </a:endParaRPr>
          </a:p>
        </p:txBody>
      </p:sp>
      <p:sp>
        <p:nvSpPr>
          <p:cNvPr id="116" name="TextBox 115">
            <a:extLst>
              <a:ext uri="{FF2B5EF4-FFF2-40B4-BE49-F238E27FC236}">
                <a16:creationId xmlns:a16="http://schemas.microsoft.com/office/drawing/2014/main" id="{11621D25-31E3-40DF-B1D7-21B003720A51}"/>
              </a:ext>
            </a:extLst>
          </p:cNvPr>
          <p:cNvSpPr txBox="1"/>
          <p:nvPr userDrawn="1"/>
        </p:nvSpPr>
        <p:spPr>
          <a:xfrm>
            <a:off x="773575"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17" name="TextBox 116">
            <a:extLst>
              <a:ext uri="{FF2B5EF4-FFF2-40B4-BE49-F238E27FC236}">
                <a16:creationId xmlns:a16="http://schemas.microsoft.com/office/drawing/2014/main" id="{DAE0CAA6-BF84-42CC-8D0C-C4254727F343}"/>
              </a:ext>
            </a:extLst>
          </p:cNvPr>
          <p:cNvSpPr txBox="1"/>
          <p:nvPr userDrawn="1"/>
        </p:nvSpPr>
        <p:spPr>
          <a:xfrm>
            <a:off x="1130661" y="1846049"/>
            <a:ext cx="863954" cy="354712"/>
          </a:xfrm>
          <a:prstGeom prst="rect">
            <a:avLst/>
          </a:prstGeom>
          <a:noFill/>
        </p:spPr>
        <p:txBody>
          <a:bodyPr wrap="none" rtlCol="0" anchor="b">
            <a:spAutoFit/>
          </a:bodyPr>
          <a:lstStyle/>
          <a:p>
            <a:pPr algn="ctr">
              <a:lnSpc>
                <a:spcPts val="2160"/>
              </a:lnSpc>
            </a:pPr>
            <a:r>
              <a:rPr lang="en-US" sz="1600" b="1" spc="-15">
                <a:solidFill>
                  <a:schemeClr val="accent1"/>
                </a:solidFill>
                <a:latin typeface="+mn-lt"/>
              </a:rPr>
              <a:t>Project</a:t>
            </a:r>
          </a:p>
        </p:txBody>
      </p:sp>
      <p:sp>
        <p:nvSpPr>
          <p:cNvPr id="118" name="TextBox 117">
            <a:extLst>
              <a:ext uri="{FF2B5EF4-FFF2-40B4-BE49-F238E27FC236}">
                <a16:creationId xmlns:a16="http://schemas.microsoft.com/office/drawing/2014/main" id="{90323078-4787-41B9-8805-21FC5C69BAF0}"/>
              </a:ext>
            </a:extLst>
          </p:cNvPr>
          <p:cNvSpPr txBox="1"/>
          <p:nvPr userDrawn="1"/>
        </p:nvSpPr>
        <p:spPr>
          <a:xfrm>
            <a:off x="2585442"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19" name="TextBox 118">
            <a:extLst>
              <a:ext uri="{FF2B5EF4-FFF2-40B4-BE49-F238E27FC236}">
                <a16:creationId xmlns:a16="http://schemas.microsoft.com/office/drawing/2014/main" id="{1DECD2DA-AD29-4543-9F4A-B390BE6A4904}"/>
              </a:ext>
            </a:extLst>
          </p:cNvPr>
          <p:cNvSpPr txBox="1"/>
          <p:nvPr userDrawn="1"/>
        </p:nvSpPr>
        <p:spPr>
          <a:xfrm>
            <a:off x="2848241" y="1846049"/>
            <a:ext cx="1052532" cy="354712"/>
          </a:xfrm>
          <a:prstGeom prst="rect">
            <a:avLst/>
          </a:prstGeom>
          <a:noFill/>
        </p:spPr>
        <p:txBody>
          <a:bodyPr wrap="none" rtlCol="0" anchor="b">
            <a:spAutoFit/>
          </a:bodyPr>
          <a:lstStyle/>
          <a:p>
            <a:pPr algn="ctr">
              <a:lnSpc>
                <a:spcPts val="2160"/>
              </a:lnSpc>
            </a:pPr>
            <a:r>
              <a:rPr lang="en-US" sz="1600" b="1" spc="-15">
                <a:solidFill>
                  <a:schemeClr val="accent2"/>
                </a:solidFill>
                <a:latin typeface="+mn-lt"/>
              </a:rPr>
              <a:t>Planning</a:t>
            </a:r>
          </a:p>
        </p:txBody>
      </p:sp>
      <p:sp>
        <p:nvSpPr>
          <p:cNvPr id="120" name="TextBox 119">
            <a:extLst>
              <a:ext uri="{FF2B5EF4-FFF2-40B4-BE49-F238E27FC236}">
                <a16:creationId xmlns:a16="http://schemas.microsoft.com/office/drawing/2014/main" id="{47C22C44-958E-44FE-9F8A-2C33DDDD3FDB}"/>
              </a:ext>
            </a:extLst>
          </p:cNvPr>
          <p:cNvSpPr txBox="1"/>
          <p:nvPr userDrawn="1"/>
        </p:nvSpPr>
        <p:spPr>
          <a:xfrm>
            <a:off x="4400280"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21" name="TextBox 120">
            <a:extLst>
              <a:ext uri="{FF2B5EF4-FFF2-40B4-BE49-F238E27FC236}">
                <a16:creationId xmlns:a16="http://schemas.microsoft.com/office/drawing/2014/main" id="{5596618B-F214-4FDA-8BB5-EE82FCB48AE4}"/>
              </a:ext>
            </a:extLst>
          </p:cNvPr>
          <p:cNvSpPr txBox="1"/>
          <p:nvPr userDrawn="1"/>
        </p:nvSpPr>
        <p:spPr>
          <a:xfrm>
            <a:off x="4608295" y="1842559"/>
            <a:ext cx="1155124" cy="354712"/>
          </a:xfrm>
          <a:prstGeom prst="rect">
            <a:avLst/>
          </a:prstGeom>
          <a:noFill/>
        </p:spPr>
        <p:txBody>
          <a:bodyPr wrap="none" rtlCol="0" anchor="b">
            <a:spAutoFit/>
          </a:bodyPr>
          <a:lstStyle/>
          <a:p>
            <a:pPr algn="ctr">
              <a:lnSpc>
                <a:spcPts val="2160"/>
              </a:lnSpc>
            </a:pPr>
            <a:r>
              <a:rPr lang="en-US" sz="1600" b="1" spc="-15">
                <a:solidFill>
                  <a:schemeClr val="accent2"/>
                </a:solidFill>
                <a:latin typeface="+mn-lt"/>
              </a:rPr>
              <a:t>Execution</a:t>
            </a:r>
          </a:p>
        </p:txBody>
      </p:sp>
      <p:sp>
        <p:nvSpPr>
          <p:cNvPr id="122" name="TextBox 121">
            <a:extLst>
              <a:ext uri="{FF2B5EF4-FFF2-40B4-BE49-F238E27FC236}">
                <a16:creationId xmlns:a16="http://schemas.microsoft.com/office/drawing/2014/main" id="{C9BCBD03-684B-4DA2-A7ED-AE27BD5B57F9}"/>
              </a:ext>
            </a:extLst>
          </p:cNvPr>
          <p:cNvSpPr txBox="1"/>
          <p:nvPr userDrawn="1"/>
        </p:nvSpPr>
        <p:spPr>
          <a:xfrm>
            <a:off x="6211850"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23" name="TextBox 122">
            <a:extLst>
              <a:ext uri="{FF2B5EF4-FFF2-40B4-BE49-F238E27FC236}">
                <a16:creationId xmlns:a16="http://schemas.microsoft.com/office/drawing/2014/main" id="{2EC313A4-7705-433E-9B6B-70CC09136206}"/>
              </a:ext>
            </a:extLst>
          </p:cNvPr>
          <p:cNvSpPr txBox="1"/>
          <p:nvPr userDrawn="1"/>
        </p:nvSpPr>
        <p:spPr>
          <a:xfrm>
            <a:off x="6545229" y="1842559"/>
            <a:ext cx="911596" cy="354712"/>
          </a:xfrm>
          <a:prstGeom prst="rect">
            <a:avLst/>
          </a:prstGeom>
          <a:noFill/>
        </p:spPr>
        <p:txBody>
          <a:bodyPr wrap="none" rtlCol="0" anchor="b">
            <a:spAutoFit/>
          </a:bodyPr>
          <a:lstStyle/>
          <a:p>
            <a:pPr algn="ctr">
              <a:lnSpc>
                <a:spcPts val="2160"/>
              </a:lnSpc>
            </a:pPr>
            <a:r>
              <a:rPr lang="en-US" sz="1600" b="1" spc="-15">
                <a:solidFill>
                  <a:schemeClr val="accent4">
                    <a:lumMod val="75000"/>
                  </a:schemeClr>
                </a:solidFill>
                <a:latin typeface="+mn-lt"/>
              </a:rPr>
              <a:t>Control</a:t>
            </a:r>
          </a:p>
        </p:txBody>
      </p:sp>
      <p:sp>
        <p:nvSpPr>
          <p:cNvPr id="124" name="TextBox 123">
            <a:extLst>
              <a:ext uri="{FF2B5EF4-FFF2-40B4-BE49-F238E27FC236}">
                <a16:creationId xmlns:a16="http://schemas.microsoft.com/office/drawing/2014/main" id="{9208330A-EC6A-4310-8ECF-F314450D6EC4}"/>
              </a:ext>
            </a:extLst>
          </p:cNvPr>
          <p:cNvSpPr txBox="1"/>
          <p:nvPr userDrawn="1"/>
        </p:nvSpPr>
        <p:spPr>
          <a:xfrm>
            <a:off x="8025000"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25" name="TextBox 124">
            <a:extLst>
              <a:ext uri="{FF2B5EF4-FFF2-40B4-BE49-F238E27FC236}">
                <a16:creationId xmlns:a16="http://schemas.microsoft.com/office/drawing/2014/main" id="{80A6FA6B-63B7-48D0-B031-CDD185182DCA}"/>
              </a:ext>
            </a:extLst>
          </p:cNvPr>
          <p:cNvSpPr txBox="1"/>
          <p:nvPr userDrawn="1"/>
        </p:nvSpPr>
        <p:spPr>
          <a:xfrm>
            <a:off x="8108504" y="1842559"/>
            <a:ext cx="1411348" cy="354712"/>
          </a:xfrm>
          <a:prstGeom prst="rect">
            <a:avLst/>
          </a:prstGeom>
          <a:noFill/>
        </p:spPr>
        <p:txBody>
          <a:bodyPr wrap="none" rtlCol="0" anchor="b">
            <a:spAutoFit/>
          </a:bodyPr>
          <a:lstStyle/>
          <a:p>
            <a:pPr algn="ctr">
              <a:lnSpc>
                <a:spcPts val="2160"/>
              </a:lnSpc>
            </a:pPr>
            <a:r>
              <a:rPr lang="en-US" sz="1600" b="1" spc="-15">
                <a:solidFill>
                  <a:schemeClr val="accent4">
                    <a:lumMod val="75000"/>
                  </a:schemeClr>
                </a:solidFill>
                <a:latin typeface="+mn-lt"/>
              </a:rPr>
              <a:t>Competition</a:t>
            </a:r>
          </a:p>
        </p:txBody>
      </p:sp>
      <p:sp>
        <p:nvSpPr>
          <p:cNvPr id="126" name="TextBox 125">
            <a:extLst>
              <a:ext uri="{FF2B5EF4-FFF2-40B4-BE49-F238E27FC236}">
                <a16:creationId xmlns:a16="http://schemas.microsoft.com/office/drawing/2014/main" id="{DF0C821F-FA79-4E09-A351-DB1BD3671FA4}"/>
              </a:ext>
            </a:extLst>
          </p:cNvPr>
          <p:cNvSpPr txBox="1"/>
          <p:nvPr userDrawn="1"/>
        </p:nvSpPr>
        <p:spPr>
          <a:xfrm>
            <a:off x="9835958"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27" name="TextBox 126">
            <a:extLst>
              <a:ext uri="{FF2B5EF4-FFF2-40B4-BE49-F238E27FC236}">
                <a16:creationId xmlns:a16="http://schemas.microsoft.com/office/drawing/2014/main" id="{12357D42-57BC-4351-9013-701B17538D5A}"/>
              </a:ext>
            </a:extLst>
          </p:cNvPr>
          <p:cNvSpPr txBox="1"/>
          <p:nvPr userDrawn="1"/>
        </p:nvSpPr>
        <p:spPr>
          <a:xfrm>
            <a:off x="10225702" y="1842559"/>
            <a:ext cx="798873" cy="354712"/>
          </a:xfrm>
          <a:prstGeom prst="rect">
            <a:avLst/>
          </a:prstGeom>
          <a:noFill/>
        </p:spPr>
        <p:txBody>
          <a:bodyPr wrap="none" rtlCol="0" anchor="b">
            <a:spAutoFit/>
          </a:bodyPr>
          <a:lstStyle/>
          <a:p>
            <a:pPr algn="ctr">
              <a:lnSpc>
                <a:spcPts val="2160"/>
              </a:lnSpc>
            </a:pPr>
            <a:r>
              <a:rPr lang="en-US" sz="1600" b="1" spc="-15">
                <a:solidFill>
                  <a:schemeClr val="accent6"/>
                </a:solidFill>
                <a:latin typeface="+mn-lt"/>
              </a:rPr>
              <a:t>Target</a:t>
            </a:r>
          </a:p>
        </p:txBody>
      </p:sp>
      <p:sp>
        <p:nvSpPr>
          <p:cNvPr id="128" name="TextBox 127">
            <a:extLst>
              <a:ext uri="{FF2B5EF4-FFF2-40B4-BE49-F238E27FC236}">
                <a16:creationId xmlns:a16="http://schemas.microsoft.com/office/drawing/2014/main" id="{E76A430E-6031-44A6-A58E-3C243A05EA05}"/>
              </a:ext>
            </a:extLst>
          </p:cNvPr>
          <p:cNvSpPr txBox="1"/>
          <p:nvPr userDrawn="1"/>
        </p:nvSpPr>
        <p:spPr>
          <a:xfrm>
            <a:off x="1216169" y="3613678"/>
            <a:ext cx="683521" cy="354712"/>
          </a:xfrm>
          <a:prstGeom prst="rect">
            <a:avLst/>
          </a:prstGeom>
          <a:noFill/>
        </p:spPr>
        <p:txBody>
          <a:bodyPr wrap="none" rtlCol="0" anchor="ctr">
            <a:spAutoFit/>
          </a:bodyPr>
          <a:lstStyle/>
          <a:p>
            <a:pPr algn="ctr">
              <a:lnSpc>
                <a:spcPts val="2160"/>
              </a:lnSpc>
            </a:pPr>
            <a:r>
              <a:rPr lang="en-US" sz="1600" b="1" spc="-65">
                <a:solidFill>
                  <a:schemeClr val="accent1"/>
                </a:solidFill>
                <a:latin typeface="+mn-lt"/>
              </a:rPr>
              <a:t>2015</a:t>
            </a:r>
          </a:p>
        </p:txBody>
      </p:sp>
      <p:sp>
        <p:nvSpPr>
          <p:cNvPr id="129" name="TextBox 128">
            <a:extLst>
              <a:ext uri="{FF2B5EF4-FFF2-40B4-BE49-F238E27FC236}">
                <a16:creationId xmlns:a16="http://schemas.microsoft.com/office/drawing/2014/main" id="{ED61126E-6A5D-4E51-B6C5-7E092501DD0D}"/>
              </a:ext>
            </a:extLst>
          </p:cNvPr>
          <p:cNvSpPr txBox="1"/>
          <p:nvPr userDrawn="1"/>
        </p:nvSpPr>
        <p:spPr>
          <a:xfrm>
            <a:off x="3027203" y="3613678"/>
            <a:ext cx="683520" cy="354712"/>
          </a:xfrm>
          <a:prstGeom prst="rect">
            <a:avLst/>
          </a:prstGeom>
          <a:noFill/>
        </p:spPr>
        <p:txBody>
          <a:bodyPr wrap="none" rtlCol="0" anchor="ctr">
            <a:spAutoFit/>
          </a:bodyPr>
          <a:lstStyle/>
          <a:p>
            <a:pPr algn="ctr">
              <a:lnSpc>
                <a:spcPts val="2160"/>
              </a:lnSpc>
            </a:pPr>
            <a:r>
              <a:rPr lang="en-US" sz="1600" b="1" spc="-65">
                <a:solidFill>
                  <a:schemeClr val="accent2"/>
                </a:solidFill>
                <a:latin typeface="+mn-lt"/>
              </a:rPr>
              <a:t>2016</a:t>
            </a:r>
          </a:p>
        </p:txBody>
      </p:sp>
      <p:sp>
        <p:nvSpPr>
          <p:cNvPr id="130" name="TextBox 129">
            <a:extLst>
              <a:ext uri="{FF2B5EF4-FFF2-40B4-BE49-F238E27FC236}">
                <a16:creationId xmlns:a16="http://schemas.microsoft.com/office/drawing/2014/main" id="{77842291-CFB3-4D4C-BDDF-F3F3F52A3015}"/>
              </a:ext>
            </a:extLst>
          </p:cNvPr>
          <p:cNvSpPr txBox="1"/>
          <p:nvPr userDrawn="1"/>
        </p:nvSpPr>
        <p:spPr>
          <a:xfrm>
            <a:off x="4842007" y="3613678"/>
            <a:ext cx="683521" cy="354712"/>
          </a:xfrm>
          <a:prstGeom prst="rect">
            <a:avLst/>
          </a:prstGeom>
          <a:noFill/>
        </p:spPr>
        <p:txBody>
          <a:bodyPr wrap="none" rtlCol="0" anchor="ctr">
            <a:spAutoFit/>
          </a:bodyPr>
          <a:lstStyle/>
          <a:p>
            <a:pPr algn="ctr">
              <a:lnSpc>
                <a:spcPts val="2160"/>
              </a:lnSpc>
            </a:pPr>
            <a:r>
              <a:rPr lang="en-US" sz="1600" b="1" spc="-65">
                <a:solidFill>
                  <a:schemeClr val="accent2"/>
                </a:solidFill>
                <a:latin typeface="+mn-lt"/>
              </a:rPr>
              <a:t>2017</a:t>
            </a:r>
          </a:p>
        </p:txBody>
      </p:sp>
      <p:sp>
        <p:nvSpPr>
          <p:cNvPr id="131" name="TextBox 130">
            <a:extLst>
              <a:ext uri="{FF2B5EF4-FFF2-40B4-BE49-F238E27FC236}">
                <a16:creationId xmlns:a16="http://schemas.microsoft.com/office/drawing/2014/main" id="{6DE7BA9D-8DB3-44B8-B0F2-8B1B53C72351}"/>
              </a:ext>
            </a:extLst>
          </p:cNvPr>
          <p:cNvSpPr txBox="1"/>
          <p:nvPr userDrawn="1"/>
        </p:nvSpPr>
        <p:spPr>
          <a:xfrm>
            <a:off x="6653576" y="3610890"/>
            <a:ext cx="683520" cy="354712"/>
          </a:xfrm>
          <a:prstGeom prst="rect">
            <a:avLst/>
          </a:prstGeom>
          <a:noFill/>
        </p:spPr>
        <p:txBody>
          <a:bodyPr wrap="none" rtlCol="0" anchor="ctr">
            <a:spAutoFit/>
          </a:bodyPr>
          <a:lstStyle/>
          <a:p>
            <a:pPr algn="ctr">
              <a:lnSpc>
                <a:spcPts val="2160"/>
              </a:lnSpc>
            </a:pPr>
            <a:r>
              <a:rPr lang="en-US" sz="1600" b="1" spc="-65">
                <a:solidFill>
                  <a:schemeClr val="accent4">
                    <a:lumMod val="75000"/>
                  </a:schemeClr>
                </a:solidFill>
                <a:latin typeface="+mn-lt"/>
              </a:rPr>
              <a:t>2018</a:t>
            </a:r>
          </a:p>
        </p:txBody>
      </p:sp>
      <p:sp>
        <p:nvSpPr>
          <p:cNvPr id="132" name="TextBox 131">
            <a:extLst>
              <a:ext uri="{FF2B5EF4-FFF2-40B4-BE49-F238E27FC236}">
                <a16:creationId xmlns:a16="http://schemas.microsoft.com/office/drawing/2014/main" id="{7BC89E40-E481-426C-A4FE-19D545E6ABD7}"/>
              </a:ext>
            </a:extLst>
          </p:cNvPr>
          <p:cNvSpPr txBox="1"/>
          <p:nvPr userDrawn="1"/>
        </p:nvSpPr>
        <p:spPr>
          <a:xfrm>
            <a:off x="8468438" y="3610890"/>
            <a:ext cx="683520" cy="354712"/>
          </a:xfrm>
          <a:prstGeom prst="rect">
            <a:avLst/>
          </a:prstGeom>
          <a:noFill/>
        </p:spPr>
        <p:txBody>
          <a:bodyPr wrap="none" rtlCol="0" anchor="ctr">
            <a:spAutoFit/>
          </a:bodyPr>
          <a:lstStyle/>
          <a:p>
            <a:pPr algn="ctr">
              <a:lnSpc>
                <a:spcPts val="2160"/>
              </a:lnSpc>
            </a:pPr>
            <a:r>
              <a:rPr lang="en-US" sz="1600" b="1" spc="-65">
                <a:solidFill>
                  <a:schemeClr val="accent4">
                    <a:lumMod val="75000"/>
                  </a:schemeClr>
                </a:solidFill>
                <a:latin typeface="+mn-lt"/>
              </a:rPr>
              <a:t>2019</a:t>
            </a:r>
          </a:p>
        </p:txBody>
      </p:sp>
      <p:sp>
        <p:nvSpPr>
          <p:cNvPr id="133" name="TextBox 132">
            <a:extLst>
              <a:ext uri="{FF2B5EF4-FFF2-40B4-BE49-F238E27FC236}">
                <a16:creationId xmlns:a16="http://schemas.microsoft.com/office/drawing/2014/main" id="{D5FE4A59-E958-468D-B06C-2088253EDCE5}"/>
              </a:ext>
            </a:extLst>
          </p:cNvPr>
          <p:cNvSpPr txBox="1"/>
          <p:nvPr userDrawn="1"/>
        </p:nvSpPr>
        <p:spPr>
          <a:xfrm>
            <a:off x="10281923" y="3609819"/>
            <a:ext cx="677108" cy="362535"/>
          </a:xfrm>
          <a:prstGeom prst="rect">
            <a:avLst/>
          </a:prstGeom>
          <a:noFill/>
        </p:spPr>
        <p:txBody>
          <a:bodyPr wrap="none" rtlCol="0" anchor="ctr">
            <a:spAutoFit/>
          </a:bodyPr>
          <a:lstStyle/>
          <a:p>
            <a:pPr algn="ctr">
              <a:lnSpc>
                <a:spcPts val="2160"/>
              </a:lnSpc>
            </a:pPr>
            <a:r>
              <a:rPr lang="en-US" sz="1600" b="1" spc="-65">
                <a:solidFill>
                  <a:schemeClr val="accent6"/>
                </a:solidFill>
                <a:latin typeface="+mn-lt"/>
              </a:rPr>
              <a:t>2020</a:t>
            </a:r>
          </a:p>
        </p:txBody>
      </p:sp>
    </p:spTree>
    <p:extLst>
      <p:ext uri="{BB962C8B-B14F-4D97-AF65-F5344CB8AC3E}">
        <p14:creationId xmlns:p14="http://schemas.microsoft.com/office/powerpoint/2010/main" val="41776536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0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2248885"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PROJECT STATUS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graphicFrame>
        <p:nvGraphicFramePr>
          <p:cNvPr id="58" name="Table 49">
            <a:extLst>
              <a:ext uri="{FF2B5EF4-FFF2-40B4-BE49-F238E27FC236}">
                <a16:creationId xmlns:a16="http://schemas.microsoft.com/office/drawing/2014/main" id="{C356C106-13F9-4D10-B745-9C574DE4F755}"/>
              </a:ext>
            </a:extLst>
          </p:cNvPr>
          <p:cNvGraphicFramePr>
            <a:graphicFrameLocks noGrp="1"/>
          </p:cNvGraphicFramePr>
          <p:nvPr userDrawn="1">
            <p:extLst>
              <p:ext uri="{D42A27DB-BD31-4B8C-83A1-F6EECF244321}">
                <p14:modId xmlns:p14="http://schemas.microsoft.com/office/powerpoint/2010/main" val="2914498381"/>
              </p:ext>
            </p:extLst>
          </p:nvPr>
        </p:nvGraphicFramePr>
        <p:xfrm>
          <a:off x="749300" y="1606759"/>
          <a:ext cx="8033072" cy="4140906"/>
        </p:xfrm>
        <a:graphic>
          <a:graphicData uri="http://schemas.openxmlformats.org/drawingml/2006/table">
            <a:tbl>
              <a:tblPr firstRow="1" bandRow="1">
                <a:tableStyleId>{9D7B26C5-4107-4FEC-AEDC-1716B250A1EF}</a:tableStyleId>
              </a:tblPr>
              <a:tblGrid>
                <a:gridCol w="1942148">
                  <a:extLst>
                    <a:ext uri="{9D8B030D-6E8A-4147-A177-3AD203B41FA5}">
                      <a16:colId xmlns:a16="http://schemas.microsoft.com/office/drawing/2014/main" val="2938908686"/>
                    </a:ext>
                  </a:extLst>
                </a:gridCol>
                <a:gridCol w="507577">
                  <a:extLst>
                    <a:ext uri="{9D8B030D-6E8A-4147-A177-3AD203B41FA5}">
                      <a16:colId xmlns:a16="http://schemas.microsoft.com/office/drawing/2014/main" val="254479573"/>
                    </a:ext>
                  </a:extLst>
                </a:gridCol>
                <a:gridCol w="507577">
                  <a:extLst>
                    <a:ext uri="{9D8B030D-6E8A-4147-A177-3AD203B41FA5}">
                      <a16:colId xmlns:a16="http://schemas.microsoft.com/office/drawing/2014/main" val="550300639"/>
                    </a:ext>
                  </a:extLst>
                </a:gridCol>
                <a:gridCol w="507577">
                  <a:extLst>
                    <a:ext uri="{9D8B030D-6E8A-4147-A177-3AD203B41FA5}">
                      <a16:colId xmlns:a16="http://schemas.microsoft.com/office/drawing/2014/main" val="2780645241"/>
                    </a:ext>
                  </a:extLst>
                </a:gridCol>
                <a:gridCol w="507577">
                  <a:extLst>
                    <a:ext uri="{9D8B030D-6E8A-4147-A177-3AD203B41FA5}">
                      <a16:colId xmlns:a16="http://schemas.microsoft.com/office/drawing/2014/main" val="878616393"/>
                    </a:ext>
                  </a:extLst>
                </a:gridCol>
                <a:gridCol w="507577">
                  <a:extLst>
                    <a:ext uri="{9D8B030D-6E8A-4147-A177-3AD203B41FA5}">
                      <a16:colId xmlns:a16="http://schemas.microsoft.com/office/drawing/2014/main" val="1206105349"/>
                    </a:ext>
                  </a:extLst>
                </a:gridCol>
                <a:gridCol w="507577">
                  <a:extLst>
                    <a:ext uri="{9D8B030D-6E8A-4147-A177-3AD203B41FA5}">
                      <a16:colId xmlns:a16="http://schemas.microsoft.com/office/drawing/2014/main" val="3902840569"/>
                    </a:ext>
                  </a:extLst>
                </a:gridCol>
                <a:gridCol w="507577">
                  <a:extLst>
                    <a:ext uri="{9D8B030D-6E8A-4147-A177-3AD203B41FA5}">
                      <a16:colId xmlns:a16="http://schemas.microsoft.com/office/drawing/2014/main" val="2921769800"/>
                    </a:ext>
                  </a:extLst>
                </a:gridCol>
                <a:gridCol w="507577">
                  <a:extLst>
                    <a:ext uri="{9D8B030D-6E8A-4147-A177-3AD203B41FA5}">
                      <a16:colId xmlns:a16="http://schemas.microsoft.com/office/drawing/2014/main" val="52147121"/>
                    </a:ext>
                  </a:extLst>
                </a:gridCol>
                <a:gridCol w="507577">
                  <a:extLst>
                    <a:ext uri="{9D8B030D-6E8A-4147-A177-3AD203B41FA5}">
                      <a16:colId xmlns:a16="http://schemas.microsoft.com/office/drawing/2014/main" val="3747842772"/>
                    </a:ext>
                  </a:extLst>
                </a:gridCol>
                <a:gridCol w="507577">
                  <a:extLst>
                    <a:ext uri="{9D8B030D-6E8A-4147-A177-3AD203B41FA5}">
                      <a16:colId xmlns:a16="http://schemas.microsoft.com/office/drawing/2014/main" val="485604813"/>
                    </a:ext>
                  </a:extLst>
                </a:gridCol>
                <a:gridCol w="507577">
                  <a:extLst>
                    <a:ext uri="{9D8B030D-6E8A-4147-A177-3AD203B41FA5}">
                      <a16:colId xmlns:a16="http://schemas.microsoft.com/office/drawing/2014/main" val="300818753"/>
                    </a:ext>
                  </a:extLst>
                </a:gridCol>
                <a:gridCol w="507577">
                  <a:extLst>
                    <a:ext uri="{9D8B030D-6E8A-4147-A177-3AD203B41FA5}">
                      <a16:colId xmlns:a16="http://schemas.microsoft.com/office/drawing/2014/main" val="2624591108"/>
                    </a:ext>
                  </a:extLst>
                </a:gridCol>
              </a:tblGrid>
              <a:tr h="413457">
                <a:tc>
                  <a:txBody>
                    <a:bodyPr/>
                    <a:lstStyle/>
                    <a:p>
                      <a:pPr algn="ctr"/>
                      <a:r>
                        <a:rPr lang="en-US" sz="1700" b="1" kern="1200" spc="-30" baseline="0">
                          <a:solidFill>
                            <a:schemeClr val="tx1"/>
                          </a:solidFill>
                        </a:rPr>
                        <a:t>Tasks</a:t>
                      </a:r>
                      <a:endParaRPr lang="en-US" sz="1700" b="1" kern="1200" spc="-30" baseline="0">
                        <a:solidFill>
                          <a:schemeClr val="tx1"/>
                        </a:solidFill>
                        <a:latin typeface="+mn-lt"/>
                        <a:ea typeface="+mn-ea"/>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Jan</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Feb</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Mar</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Apr</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1828434" rtl="0" eaLnBrk="1" latinLnBrk="0" hangingPunct="1"/>
                      <a:r>
                        <a:rPr lang="en-US" sz="1200" b="0" kern="1200">
                          <a:solidFill>
                            <a:schemeClr val="dk1"/>
                          </a:solidFill>
                        </a:rPr>
                        <a:t>May</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Jun</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Jul</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Aug</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Sep</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Oct</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Nov</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Dec</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5275612"/>
                  </a:ext>
                </a:extLst>
              </a:tr>
              <a:tr h="414161">
                <a:tc>
                  <a:txBody>
                    <a:bodyPr/>
                    <a:lstStyle/>
                    <a:p>
                      <a:pPr algn="ctr"/>
                      <a:r>
                        <a:rPr lang="en-US" sz="1200"/>
                        <a:t>Task 1</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209736"/>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2</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00974705"/>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3</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57377513"/>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4</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69026174"/>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5</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35783803"/>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6</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84104040"/>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7</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00441823"/>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8</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45798851"/>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9</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4416361"/>
                  </a:ext>
                </a:extLst>
              </a:tr>
            </a:tbl>
          </a:graphicData>
        </a:graphic>
      </p:graphicFrame>
      <p:cxnSp>
        <p:nvCxnSpPr>
          <p:cNvPr id="59" name="Straight Connector 58">
            <a:extLst>
              <a:ext uri="{FF2B5EF4-FFF2-40B4-BE49-F238E27FC236}">
                <a16:creationId xmlns:a16="http://schemas.microsoft.com/office/drawing/2014/main" id="{B07EC062-2D74-45A8-877E-71DEA3E2CF6A}"/>
              </a:ext>
            </a:extLst>
          </p:cNvPr>
          <p:cNvCxnSpPr>
            <a:cxnSpLocks/>
          </p:cNvCxnSpPr>
          <p:nvPr userDrawn="1"/>
        </p:nvCxnSpPr>
        <p:spPr>
          <a:xfrm>
            <a:off x="2704783" y="2223284"/>
            <a:ext cx="2042746" cy="0"/>
          </a:xfrm>
          <a:prstGeom prst="line">
            <a:avLst/>
          </a:prstGeom>
          <a:ln w="53975" cap="flat">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BF141E9-8632-443D-A2BD-DE3CDE1D2CCB}"/>
              </a:ext>
            </a:extLst>
          </p:cNvPr>
          <p:cNvCxnSpPr>
            <a:cxnSpLocks/>
          </p:cNvCxnSpPr>
          <p:nvPr userDrawn="1"/>
        </p:nvCxnSpPr>
        <p:spPr>
          <a:xfrm>
            <a:off x="2704783" y="2638574"/>
            <a:ext cx="1038225" cy="0"/>
          </a:xfrm>
          <a:prstGeom prst="line">
            <a:avLst/>
          </a:prstGeom>
          <a:ln w="53975" cap="rnd">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6742B69-F098-4157-BDA8-CCD0CF51ED32}"/>
              </a:ext>
            </a:extLst>
          </p:cNvPr>
          <p:cNvCxnSpPr>
            <a:cxnSpLocks/>
          </p:cNvCxnSpPr>
          <p:nvPr userDrawn="1"/>
        </p:nvCxnSpPr>
        <p:spPr>
          <a:xfrm>
            <a:off x="2704783" y="3056404"/>
            <a:ext cx="2042746" cy="0"/>
          </a:xfrm>
          <a:prstGeom prst="line">
            <a:avLst/>
          </a:prstGeom>
          <a:ln w="53975" cap="rnd">
            <a:solidFill>
              <a:schemeClr val="accent3">
                <a:lumMod val="9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29181F6-9A18-4E54-9FD7-98C7532A62E8}"/>
              </a:ext>
            </a:extLst>
          </p:cNvPr>
          <p:cNvCxnSpPr>
            <a:cxnSpLocks/>
          </p:cNvCxnSpPr>
          <p:nvPr userDrawn="1"/>
        </p:nvCxnSpPr>
        <p:spPr>
          <a:xfrm>
            <a:off x="2704783" y="3877459"/>
            <a:ext cx="2042746" cy="0"/>
          </a:xfrm>
          <a:prstGeom prst="line">
            <a:avLst/>
          </a:prstGeom>
          <a:ln w="53975" cap="rnd">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FE76F4F-C39D-413D-AF02-A7D3CC43443D}"/>
              </a:ext>
            </a:extLst>
          </p:cNvPr>
          <p:cNvCxnSpPr>
            <a:cxnSpLocks/>
          </p:cNvCxnSpPr>
          <p:nvPr userDrawn="1"/>
        </p:nvCxnSpPr>
        <p:spPr>
          <a:xfrm>
            <a:off x="2704783" y="4706464"/>
            <a:ext cx="2042746" cy="0"/>
          </a:xfrm>
          <a:prstGeom prst="line">
            <a:avLst/>
          </a:prstGeom>
          <a:ln w="53975" cap="rnd">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A0A4F0A-A4D6-47B7-B0C9-B85BB111BF29}"/>
              </a:ext>
            </a:extLst>
          </p:cNvPr>
          <p:cNvCxnSpPr>
            <a:cxnSpLocks/>
          </p:cNvCxnSpPr>
          <p:nvPr userDrawn="1"/>
        </p:nvCxnSpPr>
        <p:spPr>
          <a:xfrm>
            <a:off x="2704783" y="5120484"/>
            <a:ext cx="2042746" cy="0"/>
          </a:xfrm>
          <a:prstGeom prst="line">
            <a:avLst/>
          </a:prstGeom>
          <a:ln w="53975" cap="rnd">
            <a:solidFill>
              <a:schemeClr val="accent3">
                <a:lumMod val="9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F957994-08E2-4500-B048-92B9CC94091D}"/>
              </a:ext>
            </a:extLst>
          </p:cNvPr>
          <p:cNvCxnSpPr>
            <a:cxnSpLocks/>
          </p:cNvCxnSpPr>
          <p:nvPr userDrawn="1"/>
        </p:nvCxnSpPr>
        <p:spPr>
          <a:xfrm>
            <a:off x="2704783" y="5539254"/>
            <a:ext cx="1038225" cy="0"/>
          </a:xfrm>
          <a:prstGeom prst="line">
            <a:avLst/>
          </a:prstGeom>
          <a:ln w="53975" cap="rnd">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3F154C5-CE14-471F-9C44-2AA895F75468}"/>
              </a:ext>
            </a:extLst>
          </p:cNvPr>
          <p:cNvCxnSpPr>
            <a:cxnSpLocks/>
          </p:cNvCxnSpPr>
          <p:nvPr userDrawn="1"/>
        </p:nvCxnSpPr>
        <p:spPr>
          <a:xfrm>
            <a:off x="2704783" y="3467249"/>
            <a:ext cx="4585335" cy="0"/>
          </a:xfrm>
          <a:prstGeom prst="line">
            <a:avLst/>
          </a:prstGeom>
          <a:ln w="53975" cap="rnd">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8F039BD-0834-4F6E-8369-E0941C794937}"/>
              </a:ext>
            </a:extLst>
          </p:cNvPr>
          <p:cNvCxnSpPr>
            <a:cxnSpLocks/>
          </p:cNvCxnSpPr>
          <p:nvPr userDrawn="1"/>
        </p:nvCxnSpPr>
        <p:spPr>
          <a:xfrm>
            <a:off x="2704783" y="4292098"/>
            <a:ext cx="3545205" cy="0"/>
          </a:xfrm>
          <a:prstGeom prst="line">
            <a:avLst/>
          </a:prstGeom>
          <a:ln w="53975" cap="rnd">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6CFE025F-BCE5-436B-BD1E-318DCD046E6A}"/>
              </a:ext>
            </a:extLst>
          </p:cNvPr>
          <p:cNvSpPr/>
          <p:nvPr userDrawn="1"/>
        </p:nvSpPr>
        <p:spPr>
          <a:xfrm>
            <a:off x="9448984" y="2175886"/>
            <a:ext cx="310935" cy="311558"/>
          </a:xfrm>
          <a:prstGeom prst="roundRect">
            <a:avLst>
              <a:gd name="adj" fmla="val 23713"/>
            </a:avLst>
          </a:pr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69" name="Rectangle: Rounded Corners 68">
            <a:extLst>
              <a:ext uri="{FF2B5EF4-FFF2-40B4-BE49-F238E27FC236}">
                <a16:creationId xmlns:a16="http://schemas.microsoft.com/office/drawing/2014/main" id="{0A722359-5848-423D-BCCF-D6112B5541E7}"/>
              </a:ext>
            </a:extLst>
          </p:cNvPr>
          <p:cNvSpPr/>
          <p:nvPr userDrawn="1"/>
        </p:nvSpPr>
        <p:spPr>
          <a:xfrm>
            <a:off x="9448984" y="2840750"/>
            <a:ext cx="310935" cy="311558"/>
          </a:xfrm>
          <a:prstGeom prst="roundRect">
            <a:avLst>
              <a:gd name="adj" fmla="val 23713"/>
            </a:avLst>
          </a:prstGeom>
          <a:solidFill>
            <a:schemeClr val="accent2"/>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70" name="Rectangle: Rounded Corners 69">
            <a:extLst>
              <a:ext uri="{FF2B5EF4-FFF2-40B4-BE49-F238E27FC236}">
                <a16:creationId xmlns:a16="http://schemas.microsoft.com/office/drawing/2014/main" id="{631FB003-9360-4390-AC6D-FBFA46D9BDF8}"/>
              </a:ext>
            </a:extLst>
          </p:cNvPr>
          <p:cNvSpPr/>
          <p:nvPr userDrawn="1"/>
        </p:nvSpPr>
        <p:spPr>
          <a:xfrm>
            <a:off x="9448984" y="3505301"/>
            <a:ext cx="310935" cy="311558"/>
          </a:xfrm>
          <a:prstGeom prst="roundRect">
            <a:avLst>
              <a:gd name="adj" fmla="val 23713"/>
            </a:avLst>
          </a:prstGeom>
          <a:solidFill>
            <a:schemeClr val="accent3">
              <a:lumMod val="9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71" name="Rectangle: Rounded Corners 70">
            <a:extLst>
              <a:ext uri="{FF2B5EF4-FFF2-40B4-BE49-F238E27FC236}">
                <a16:creationId xmlns:a16="http://schemas.microsoft.com/office/drawing/2014/main" id="{B8D1CAC8-BD6C-40BB-ABD8-996C732AD9F7}"/>
              </a:ext>
            </a:extLst>
          </p:cNvPr>
          <p:cNvSpPr/>
          <p:nvPr userDrawn="1"/>
        </p:nvSpPr>
        <p:spPr>
          <a:xfrm>
            <a:off x="9448984" y="4170476"/>
            <a:ext cx="310935" cy="311558"/>
          </a:xfrm>
          <a:prstGeom prst="roundRect">
            <a:avLst>
              <a:gd name="adj" fmla="val 23713"/>
            </a:avLst>
          </a:prstGeom>
          <a:solidFill>
            <a:schemeClr val="accent4"/>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72" name="Rectangle: Rounded Corners 71">
            <a:extLst>
              <a:ext uri="{FF2B5EF4-FFF2-40B4-BE49-F238E27FC236}">
                <a16:creationId xmlns:a16="http://schemas.microsoft.com/office/drawing/2014/main" id="{E55293FD-A8CA-4283-A2BC-F08E4B233BC9}"/>
              </a:ext>
            </a:extLst>
          </p:cNvPr>
          <p:cNvSpPr/>
          <p:nvPr userDrawn="1"/>
        </p:nvSpPr>
        <p:spPr>
          <a:xfrm>
            <a:off x="9448984" y="4835651"/>
            <a:ext cx="310935" cy="311558"/>
          </a:xfrm>
          <a:prstGeom prst="roundRect">
            <a:avLst>
              <a:gd name="adj" fmla="val 23713"/>
            </a:avLst>
          </a:prstGeom>
          <a:solidFill>
            <a:schemeClr val="accent6"/>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73" name="TextBox 72">
            <a:extLst>
              <a:ext uri="{FF2B5EF4-FFF2-40B4-BE49-F238E27FC236}">
                <a16:creationId xmlns:a16="http://schemas.microsoft.com/office/drawing/2014/main" id="{E8BDB17A-628E-4084-9327-46C1934734CA}"/>
              </a:ext>
            </a:extLst>
          </p:cNvPr>
          <p:cNvSpPr txBox="1"/>
          <p:nvPr userDrawn="1"/>
        </p:nvSpPr>
        <p:spPr>
          <a:xfrm>
            <a:off x="9868134" y="2159408"/>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01</a:t>
            </a:r>
          </a:p>
        </p:txBody>
      </p:sp>
      <p:sp>
        <p:nvSpPr>
          <p:cNvPr id="74" name="TextBox 73">
            <a:extLst>
              <a:ext uri="{FF2B5EF4-FFF2-40B4-BE49-F238E27FC236}">
                <a16:creationId xmlns:a16="http://schemas.microsoft.com/office/drawing/2014/main" id="{106F7C38-ABE6-4395-B9A3-95DA0E845682}"/>
              </a:ext>
            </a:extLst>
          </p:cNvPr>
          <p:cNvSpPr txBox="1"/>
          <p:nvPr userDrawn="1"/>
        </p:nvSpPr>
        <p:spPr>
          <a:xfrm>
            <a:off x="9868134" y="2827682"/>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02</a:t>
            </a:r>
          </a:p>
        </p:txBody>
      </p:sp>
      <p:sp>
        <p:nvSpPr>
          <p:cNvPr id="75" name="TextBox 74">
            <a:extLst>
              <a:ext uri="{FF2B5EF4-FFF2-40B4-BE49-F238E27FC236}">
                <a16:creationId xmlns:a16="http://schemas.microsoft.com/office/drawing/2014/main" id="{332C9B29-C101-4F33-BFAD-BB20F3B8C26A}"/>
              </a:ext>
            </a:extLst>
          </p:cNvPr>
          <p:cNvSpPr txBox="1"/>
          <p:nvPr userDrawn="1"/>
        </p:nvSpPr>
        <p:spPr>
          <a:xfrm>
            <a:off x="9868134" y="3488336"/>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03</a:t>
            </a:r>
          </a:p>
        </p:txBody>
      </p:sp>
      <p:sp>
        <p:nvSpPr>
          <p:cNvPr id="76" name="TextBox 75">
            <a:extLst>
              <a:ext uri="{FF2B5EF4-FFF2-40B4-BE49-F238E27FC236}">
                <a16:creationId xmlns:a16="http://schemas.microsoft.com/office/drawing/2014/main" id="{BA71CF5B-B74F-41E7-BCE0-302C53014335}"/>
              </a:ext>
            </a:extLst>
          </p:cNvPr>
          <p:cNvSpPr txBox="1"/>
          <p:nvPr userDrawn="1"/>
        </p:nvSpPr>
        <p:spPr>
          <a:xfrm>
            <a:off x="9868134" y="4151753"/>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04</a:t>
            </a:r>
          </a:p>
        </p:txBody>
      </p:sp>
      <p:sp>
        <p:nvSpPr>
          <p:cNvPr id="77" name="TextBox 76">
            <a:extLst>
              <a:ext uri="{FF2B5EF4-FFF2-40B4-BE49-F238E27FC236}">
                <a16:creationId xmlns:a16="http://schemas.microsoft.com/office/drawing/2014/main" id="{330BDAA6-DB5A-47D1-922A-86743BB56CDD}"/>
              </a:ext>
            </a:extLst>
          </p:cNvPr>
          <p:cNvSpPr txBox="1"/>
          <p:nvPr userDrawn="1"/>
        </p:nvSpPr>
        <p:spPr>
          <a:xfrm>
            <a:off x="9868134" y="4818981"/>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05</a:t>
            </a:r>
          </a:p>
        </p:txBody>
      </p:sp>
    </p:spTree>
    <p:extLst>
      <p:ext uri="{BB962C8B-B14F-4D97-AF65-F5344CB8AC3E}">
        <p14:creationId xmlns:p14="http://schemas.microsoft.com/office/powerpoint/2010/main" val="69107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413D-271D-CD7F-549C-69E2C9039625}"/>
              </a:ext>
            </a:extLst>
          </p:cNvPr>
          <p:cNvSpPr>
            <a:spLocks noGrp="1"/>
          </p:cNvSpPr>
          <p:nvPr>
            <p:ph type="title"/>
          </p:nvPr>
        </p:nvSpPr>
        <p:spPr>
          <a:xfrm>
            <a:off x="838199" y="365125"/>
            <a:ext cx="6208643" cy="1325563"/>
          </a:xfrm>
          <a:prstGeom prst="rect">
            <a:avLst/>
          </a:prstGeom>
        </p:spPr>
        <p:txBody>
          <a:bodyPr/>
          <a:lstStyle>
            <a:lvl1pPr>
              <a:defRPr sz="3200"/>
            </a:lvl1pPr>
          </a:lstStyle>
          <a:p>
            <a:r>
              <a:rPr lang="en-US"/>
              <a:t>Click to edit Master title style</a:t>
            </a:r>
          </a:p>
        </p:txBody>
      </p:sp>
      <p:sp>
        <p:nvSpPr>
          <p:cNvPr id="3" name="Slide Number Placeholder 2">
            <a:extLst>
              <a:ext uri="{FF2B5EF4-FFF2-40B4-BE49-F238E27FC236}">
                <a16:creationId xmlns:a16="http://schemas.microsoft.com/office/drawing/2014/main" id="{B18906D8-713E-9335-9502-67978980B6FA}"/>
              </a:ext>
            </a:extLst>
          </p:cNvPr>
          <p:cNvSpPr>
            <a:spLocks noGrp="1"/>
          </p:cNvSpPr>
          <p:nvPr>
            <p:ph type="sldNum" sz="quarter" idx="10"/>
          </p:nvPr>
        </p:nvSpPr>
        <p:spPr>
          <a:xfrm>
            <a:off x="9757185" y="6478416"/>
            <a:ext cx="1741979" cy="365125"/>
          </a:xfrm>
        </p:spPr>
        <p:txBody>
          <a:bodyPr/>
          <a:lstStyle/>
          <a:p>
            <a:r>
              <a:rPr lang="en-US"/>
              <a:t>Confidential and Proprietary</a:t>
            </a:r>
          </a:p>
        </p:txBody>
      </p:sp>
      <p:sp>
        <p:nvSpPr>
          <p:cNvPr id="4" name="Content Placeholder 2">
            <a:extLst>
              <a:ext uri="{FF2B5EF4-FFF2-40B4-BE49-F238E27FC236}">
                <a16:creationId xmlns:a16="http://schemas.microsoft.com/office/drawing/2014/main" id="{55B5EA62-4F1B-FCDE-3E78-3A1F623F0620}"/>
              </a:ext>
            </a:extLst>
          </p:cNvPr>
          <p:cNvSpPr>
            <a:spLocks noGrp="1"/>
          </p:cNvSpPr>
          <p:nvPr>
            <p:ph idx="1"/>
          </p:nvPr>
        </p:nvSpPr>
        <p:spPr>
          <a:xfrm>
            <a:off x="692836"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Click to edit Master text styles</a:t>
            </a:r>
          </a:p>
        </p:txBody>
      </p:sp>
      <p:sp>
        <p:nvSpPr>
          <p:cNvPr id="5" name="Oval 4">
            <a:extLst>
              <a:ext uri="{FF2B5EF4-FFF2-40B4-BE49-F238E27FC236}">
                <a16:creationId xmlns:a16="http://schemas.microsoft.com/office/drawing/2014/main" id="{BE43068A-619F-7145-9397-6BF6F408505E}"/>
              </a:ext>
            </a:extLst>
          </p:cNvPr>
          <p:cNvSpPr/>
          <p:nvPr userDrawn="1"/>
        </p:nvSpPr>
        <p:spPr>
          <a:xfrm>
            <a:off x="1895129"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accent6"/>
                </a:solidFill>
              </a:rPr>
              <a:t>1</a:t>
            </a:r>
            <a:endParaRPr lang="en-US" sz="450">
              <a:solidFill>
                <a:schemeClr val="accent6"/>
              </a:solidFill>
            </a:endParaRPr>
          </a:p>
        </p:txBody>
      </p:sp>
      <p:sp>
        <p:nvSpPr>
          <p:cNvPr id="6" name="Oval 5">
            <a:extLst>
              <a:ext uri="{FF2B5EF4-FFF2-40B4-BE49-F238E27FC236}">
                <a16:creationId xmlns:a16="http://schemas.microsoft.com/office/drawing/2014/main" id="{42CA6B6F-709E-5ACA-E58B-B9E0562CE43C}"/>
              </a:ext>
            </a:extLst>
          </p:cNvPr>
          <p:cNvSpPr/>
          <p:nvPr userDrawn="1"/>
        </p:nvSpPr>
        <p:spPr>
          <a:xfrm>
            <a:off x="5698093"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accent6"/>
                </a:solidFill>
              </a:rPr>
              <a:t>2</a:t>
            </a:r>
            <a:endParaRPr lang="en-US" sz="450">
              <a:solidFill>
                <a:schemeClr val="accent6"/>
              </a:solidFill>
            </a:endParaRPr>
          </a:p>
        </p:txBody>
      </p:sp>
      <p:sp>
        <p:nvSpPr>
          <p:cNvPr id="7" name="Oval 6">
            <a:extLst>
              <a:ext uri="{FF2B5EF4-FFF2-40B4-BE49-F238E27FC236}">
                <a16:creationId xmlns:a16="http://schemas.microsoft.com/office/drawing/2014/main" id="{C65BB98F-0DF8-1F69-B246-6472357965D4}"/>
              </a:ext>
            </a:extLst>
          </p:cNvPr>
          <p:cNvSpPr/>
          <p:nvPr userDrawn="1"/>
        </p:nvSpPr>
        <p:spPr>
          <a:xfrm>
            <a:off x="9501057"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accent6"/>
                </a:solidFill>
              </a:rPr>
              <a:t>3</a:t>
            </a:r>
            <a:endParaRPr lang="en-US" sz="450">
              <a:solidFill>
                <a:schemeClr val="accent6"/>
              </a:solidFill>
            </a:endParaRPr>
          </a:p>
        </p:txBody>
      </p:sp>
      <p:sp>
        <p:nvSpPr>
          <p:cNvPr id="8" name="Content Placeholder 2">
            <a:extLst>
              <a:ext uri="{FF2B5EF4-FFF2-40B4-BE49-F238E27FC236}">
                <a16:creationId xmlns:a16="http://schemas.microsoft.com/office/drawing/2014/main" id="{5C3CE470-33A8-A5D6-EB02-38EDF900440D}"/>
              </a:ext>
            </a:extLst>
          </p:cNvPr>
          <p:cNvSpPr>
            <a:spLocks noGrp="1"/>
          </p:cNvSpPr>
          <p:nvPr>
            <p:ph idx="14"/>
          </p:nvPr>
        </p:nvSpPr>
        <p:spPr>
          <a:xfrm>
            <a:off x="4495800"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01799661-C653-429A-5A62-A63C48E6A92E}"/>
              </a:ext>
            </a:extLst>
          </p:cNvPr>
          <p:cNvSpPr>
            <a:spLocks noGrp="1"/>
          </p:cNvSpPr>
          <p:nvPr>
            <p:ph idx="15"/>
          </p:nvPr>
        </p:nvSpPr>
        <p:spPr>
          <a:xfrm>
            <a:off x="8298764"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Click to edit Master text styles</a:t>
            </a:r>
          </a:p>
        </p:txBody>
      </p:sp>
      <p:pic>
        <p:nvPicPr>
          <p:cNvPr id="10" name="Graphic 9">
            <a:extLst>
              <a:ext uri="{FF2B5EF4-FFF2-40B4-BE49-F238E27FC236}">
                <a16:creationId xmlns:a16="http://schemas.microsoft.com/office/drawing/2014/main" id="{5C44907B-98DF-BD55-495D-9A1C4E037CD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11" name="Picture 10" descr="A group of blue and white triangles with orange dots and lines&#10;&#10;Description automatically generated">
            <a:extLst>
              <a:ext uri="{FF2B5EF4-FFF2-40B4-BE49-F238E27FC236}">
                <a16:creationId xmlns:a16="http://schemas.microsoft.com/office/drawing/2014/main" id="{261A442D-A2BE-7431-7BC5-A07228DC88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13094284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4_Roadmap">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06320FC-746E-4C44-872A-1E32A573510F}"/>
              </a:ext>
            </a:extLst>
          </p:cNvPr>
          <p:cNvSpPr/>
          <p:nvPr userDrawn="1"/>
        </p:nvSpPr>
        <p:spPr>
          <a:xfrm>
            <a:off x="2140" y="-10274"/>
            <a:ext cx="6288024" cy="6889456"/>
          </a:xfrm>
          <a:prstGeom prst="rect">
            <a:avLst/>
          </a:prstGeom>
          <a:solidFill>
            <a:srgbClr val="2B41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cxnSp>
        <p:nvCxnSpPr>
          <p:cNvPr id="7" name="Straight Connector 6">
            <a:extLst>
              <a:ext uri="{FF2B5EF4-FFF2-40B4-BE49-F238E27FC236}">
                <a16:creationId xmlns:a16="http://schemas.microsoft.com/office/drawing/2014/main" id="{BF0AF51C-92CD-4340-82C6-A05830F52F57}"/>
              </a:ext>
            </a:extLst>
          </p:cNvPr>
          <p:cNvCxnSpPr>
            <a:cxnSpLocks/>
          </p:cNvCxnSpPr>
          <p:nvPr userDrawn="1"/>
        </p:nvCxnSpPr>
        <p:spPr>
          <a:xfrm>
            <a:off x="9943383" y="1479087"/>
            <a:ext cx="0" cy="370478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49DC920-9E7A-45C3-B423-E8B7C4757EC9}"/>
              </a:ext>
            </a:extLst>
          </p:cNvPr>
          <p:cNvSpPr>
            <a:spLocks noGrp="1"/>
          </p:cNvSpPr>
          <p:nvPr>
            <p:ph type="title" hasCustomPrompt="1"/>
          </p:nvPr>
        </p:nvSpPr>
        <p:spPr>
          <a:xfrm>
            <a:off x="523462" y="2517170"/>
            <a:ext cx="5380514" cy="964260"/>
          </a:xfrm>
          <a:prstGeom prst="rect">
            <a:avLst/>
          </a:prstGeom>
        </p:spPr>
        <p:txBody>
          <a:bodyPr>
            <a:normAutofit/>
          </a:bodyPr>
          <a:lstStyle>
            <a:lvl1pPr>
              <a:defRPr/>
            </a:lvl1pPr>
          </a:lstStyle>
          <a:p>
            <a:r>
              <a:rPr lang="en-US" sz="4400" b="1">
                <a:solidFill>
                  <a:schemeClr val="bg2"/>
                </a:solidFill>
              </a:rPr>
              <a:t>Headline</a:t>
            </a:r>
          </a:p>
        </p:txBody>
      </p:sp>
      <p:sp>
        <p:nvSpPr>
          <p:cNvPr id="12" name="TextBox 11">
            <a:extLst>
              <a:ext uri="{FF2B5EF4-FFF2-40B4-BE49-F238E27FC236}">
                <a16:creationId xmlns:a16="http://schemas.microsoft.com/office/drawing/2014/main" id="{47DFA734-4B47-45FB-8D1E-7414A7EEFFDF}"/>
              </a:ext>
            </a:extLst>
          </p:cNvPr>
          <p:cNvSpPr txBox="1"/>
          <p:nvPr userDrawn="1"/>
        </p:nvSpPr>
        <p:spPr>
          <a:xfrm>
            <a:off x="523462" y="3503987"/>
            <a:ext cx="5189181" cy="784125"/>
          </a:xfrm>
          <a:prstGeom prst="rect">
            <a:avLst/>
          </a:prstGeom>
          <a:noFill/>
        </p:spPr>
        <p:txBody>
          <a:bodyPr wrap="square" rtlCol="0">
            <a:spAutoFit/>
          </a:bodyPr>
          <a:lstStyle/>
          <a:p>
            <a:pPr>
              <a:lnSpc>
                <a:spcPts val="2800"/>
              </a:lnSpc>
            </a:pPr>
            <a:r>
              <a:rPr kumimoji="0" lang="en-US" sz="2000" b="0" i="0" u="none" strike="noStrike" kern="1200" cap="none" spc="0" normalizeH="0" baseline="0" noProof="0">
                <a:ln>
                  <a:noFill/>
                </a:ln>
                <a:solidFill>
                  <a:schemeClr val="bg2"/>
                </a:solidFill>
                <a:effectLst/>
                <a:uLnTx/>
                <a:uFillTx/>
                <a:latin typeface="Avenir Next LT Pro"/>
                <a:ea typeface="+mn-ea"/>
                <a:cs typeface="+mn-cs"/>
              </a:rPr>
              <a:t>Insert text here, </a:t>
            </a:r>
            <a:r>
              <a:rPr kumimoji="0" lang="en-US" sz="2000" b="0" i="0" u="none" strike="noStrike" kern="1200" cap="none" spc="0" normalizeH="0" baseline="0" noProof="0">
                <a:ln>
                  <a:noFill/>
                </a:ln>
                <a:solidFill>
                  <a:schemeClr val="accent2"/>
                </a:solidFill>
                <a:effectLst/>
                <a:uLnTx/>
                <a:uFillTx/>
                <a:latin typeface="Avenir Next LT Pro Demi" panose="020B0704020202020204" pitchFamily="34" charset="0"/>
                <a:ea typeface="+mn-ea"/>
                <a:cs typeface="+mn-cs"/>
              </a:rPr>
              <a:t>BOLD</a:t>
            </a:r>
            <a:r>
              <a:rPr kumimoji="0" lang="en-US" sz="2000" b="0" i="0" u="none" strike="noStrike" kern="1200" cap="none" spc="0" normalizeH="0" baseline="0" noProof="0">
                <a:ln>
                  <a:noFill/>
                </a:ln>
                <a:solidFill>
                  <a:schemeClr val="bg2"/>
                </a:solidFill>
                <a:effectLst/>
                <a:uLnTx/>
                <a:uFillTx/>
                <a:latin typeface="Avenir Next LT Pro"/>
                <a:ea typeface="+mn-ea"/>
                <a:cs typeface="+mn-cs"/>
              </a:rPr>
              <a:t> quotes and/or important information</a:t>
            </a:r>
            <a:endParaRPr kumimoji="0" lang="en-US" sz="2000" b="1" i="0" u="none" strike="noStrike" kern="1200" cap="none" spc="0" normalizeH="0" baseline="0" noProof="0">
              <a:ln>
                <a:noFill/>
              </a:ln>
              <a:solidFill>
                <a:srgbClr val="74C4D7"/>
              </a:solidFill>
              <a:effectLst/>
              <a:uLnTx/>
              <a:uFillTx/>
              <a:latin typeface="Avenir Next LT Pro"/>
              <a:ea typeface="+mn-ea"/>
              <a:cs typeface="+mn-cs"/>
            </a:endParaRPr>
          </a:p>
        </p:txBody>
      </p:sp>
      <p:graphicFrame>
        <p:nvGraphicFramePr>
          <p:cNvPr id="13" name="Chart 12">
            <a:extLst>
              <a:ext uri="{FF2B5EF4-FFF2-40B4-BE49-F238E27FC236}">
                <a16:creationId xmlns:a16="http://schemas.microsoft.com/office/drawing/2014/main" id="{F4CA34BE-6B90-4BB2-8811-50CA54EAACD1}"/>
              </a:ext>
            </a:extLst>
          </p:cNvPr>
          <p:cNvGraphicFramePr/>
          <p:nvPr userDrawn="1">
            <p:extLst>
              <p:ext uri="{D42A27DB-BD31-4B8C-83A1-F6EECF244321}">
                <p14:modId xmlns:p14="http://schemas.microsoft.com/office/powerpoint/2010/main" val="1858578014"/>
              </p:ext>
            </p:extLst>
          </p:nvPr>
        </p:nvGraphicFramePr>
        <p:xfrm>
          <a:off x="6738729" y="1726089"/>
          <a:ext cx="4929809" cy="4084984"/>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2EA43274-942D-47A7-8CBC-0EE772FB791F}"/>
              </a:ext>
            </a:extLst>
          </p:cNvPr>
          <p:cNvSpPr txBox="1"/>
          <p:nvPr userDrawn="1"/>
        </p:nvSpPr>
        <p:spPr>
          <a:xfrm>
            <a:off x="6724430" y="694257"/>
            <a:ext cx="2298266"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4159"/>
                </a:solidFill>
                <a:effectLst/>
                <a:uLnTx/>
                <a:uFillTx/>
                <a:latin typeface="Avenir Next LT Pro"/>
                <a:ea typeface="+mn-ea"/>
                <a:cs typeface="+mn-cs"/>
              </a:rPr>
              <a:t>Graphic title </a:t>
            </a:r>
            <a:br>
              <a:rPr kumimoji="0" lang="en-US" sz="1200" b="1" i="0" u="none" strike="noStrike" kern="1200" cap="none" spc="0" normalizeH="0" baseline="0" noProof="0">
                <a:ln>
                  <a:noFill/>
                </a:ln>
                <a:solidFill>
                  <a:srgbClr val="2B4159"/>
                </a:solidFill>
                <a:effectLst/>
                <a:uLnTx/>
                <a:uFillTx/>
                <a:latin typeface="Avenir Next LT Pro"/>
                <a:ea typeface="+mn-ea"/>
                <a:cs typeface="+mn-cs"/>
              </a:rPr>
            </a:br>
            <a:r>
              <a:rPr kumimoji="0" lang="en-US" sz="1100" b="0" i="0" u="none" strike="noStrike" kern="1200" cap="none" spc="0" normalizeH="0" baseline="0" noProof="0">
                <a:ln>
                  <a:noFill/>
                </a:ln>
                <a:solidFill>
                  <a:srgbClr val="2B4159"/>
                </a:solidFill>
                <a:effectLst/>
                <a:uLnTx/>
                <a:uFillTx/>
                <a:latin typeface="Avenir Next LT Pro"/>
                <a:ea typeface="+mn-ea"/>
                <a:cs typeface="+mn-cs"/>
              </a:rPr>
              <a:t>Subhead</a:t>
            </a:r>
            <a:br>
              <a:rPr kumimoji="0" lang="en-US" sz="900" b="1" i="0" u="none" strike="noStrike" kern="1200" cap="none" spc="0" normalizeH="0" baseline="0" noProof="0">
                <a:ln>
                  <a:noFill/>
                </a:ln>
                <a:solidFill>
                  <a:srgbClr val="2B4159"/>
                </a:solidFill>
                <a:effectLst/>
                <a:uLnTx/>
                <a:uFillTx/>
                <a:latin typeface="Avenir Next LT Pro"/>
                <a:ea typeface="+mn-ea"/>
                <a:cs typeface="+mn-cs"/>
              </a:rPr>
            </a:br>
            <a:endParaRPr kumimoji="0" lang="en-US" sz="1200" b="1" i="0" u="none" strike="noStrike" kern="1200" cap="none" spc="0" normalizeH="0" baseline="0" noProof="0">
              <a:ln>
                <a:noFill/>
              </a:ln>
              <a:solidFill>
                <a:srgbClr val="2B4159"/>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3DA28750-AB06-43E1-A8B8-8198507DE7D0}"/>
              </a:ext>
            </a:extLst>
          </p:cNvPr>
          <p:cNvSpPr/>
          <p:nvPr userDrawn="1"/>
        </p:nvSpPr>
        <p:spPr>
          <a:xfrm>
            <a:off x="11377951" y="3014166"/>
            <a:ext cx="86697" cy="86697"/>
          </a:xfrm>
          <a:prstGeom prst="ellipse">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7F7F7"/>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80028BF-CD89-4D73-8DC0-F0E9A7B3638C}"/>
              </a:ext>
            </a:extLst>
          </p:cNvPr>
          <p:cNvSpPr/>
          <p:nvPr userDrawn="1"/>
        </p:nvSpPr>
        <p:spPr>
          <a:xfrm>
            <a:off x="11377951" y="4057789"/>
            <a:ext cx="86697" cy="86697"/>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DD2C84-52BC-4A58-99E2-AB2335AA585A}"/>
              </a:ext>
            </a:extLst>
          </p:cNvPr>
          <p:cNvSpPr/>
          <p:nvPr userDrawn="1"/>
        </p:nvSpPr>
        <p:spPr>
          <a:xfrm>
            <a:off x="11377951" y="3347865"/>
            <a:ext cx="86697" cy="86697"/>
          </a:xfrm>
          <a:prstGeom prst="ellipse">
            <a:avLst/>
          </a:prstGeom>
          <a:solidFill>
            <a:srgbClr val="74C4D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venir Next LT Pro"/>
              <a:ea typeface="+mn-ea"/>
              <a:cs typeface="+mn-cs"/>
            </a:endParaRPr>
          </a:p>
        </p:txBody>
      </p:sp>
      <p:sp>
        <p:nvSpPr>
          <p:cNvPr id="19" name="TextBox 18">
            <a:extLst>
              <a:ext uri="{FF2B5EF4-FFF2-40B4-BE49-F238E27FC236}">
                <a16:creationId xmlns:a16="http://schemas.microsoft.com/office/drawing/2014/main" id="{3D755101-3FD7-441A-BA04-35EBCB8B1BF1}"/>
              </a:ext>
            </a:extLst>
          </p:cNvPr>
          <p:cNvSpPr txBox="1"/>
          <p:nvPr userDrawn="1"/>
        </p:nvSpPr>
        <p:spPr>
          <a:xfrm>
            <a:off x="6686429" y="6058075"/>
            <a:ext cx="5032422" cy="343778"/>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4159"/>
                </a:solidFill>
                <a:effectLst/>
                <a:uLnTx/>
                <a:uFillTx/>
                <a:latin typeface="Avenir Next LT Pro"/>
                <a:ea typeface="+mn-ea"/>
                <a:cs typeface="+mn-cs"/>
              </a:rPr>
              <a:t>Enter source info here</a:t>
            </a:r>
          </a:p>
        </p:txBody>
      </p:sp>
      <p:grpSp>
        <p:nvGrpSpPr>
          <p:cNvPr id="20" name="Group 19">
            <a:extLst>
              <a:ext uri="{FF2B5EF4-FFF2-40B4-BE49-F238E27FC236}">
                <a16:creationId xmlns:a16="http://schemas.microsoft.com/office/drawing/2014/main" id="{37E5D61E-939A-4402-8D81-3EED0C24227A}"/>
              </a:ext>
            </a:extLst>
          </p:cNvPr>
          <p:cNvGrpSpPr/>
          <p:nvPr userDrawn="1"/>
        </p:nvGrpSpPr>
        <p:grpSpPr>
          <a:xfrm>
            <a:off x="8946722" y="5773504"/>
            <a:ext cx="1210025" cy="246221"/>
            <a:chOff x="9177195" y="5867064"/>
            <a:chExt cx="1210025" cy="246221"/>
          </a:xfrm>
        </p:grpSpPr>
        <p:sp>
          <p:nvSpPr>
            <p:cNvPr id="21" name="Oval 20">
              <a:extLst>
                <a:ext uri="{FF2B5EF4-FFF2-40B4-BE49-F238E27FC236}">
                  <a16:creationId xmlns:a16="http://schemas.microsoft.com/office/drawing/2014/main" id="{9EF18DEC-2B82-4240-906F-C8A150B9E652}"/>
                </a:ext>
              </a:extLst>
            </p:cNvPr>
            <p:cNvSpPr/>
            <p:nvPr/>
          </p:nvSpPr>
          <p:spPr>
            <a:xfrm>
              <a:off x="9389765" y="5946826"/>
              <a:ext cx="86697" cy="86697"/>
            </a:xfrm>
            <a:prstGeom prst="ellipse">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7F7F7"/>
                </a:solidFill>
                <a:effectLst/>
                <a:uLnTx/>
                <a:uFillTx/>
                <a:latin typeface="Avenir Next LT Pro"/>
                <a:ea typeface="+mn-ea"/>
                <a:cs typeface="+mn-cs"/>
              </a:endParaRPr>
            </a:p>
          </p:txBody>
        </p:sp>
        <p:sp>
          <p:nvSpPr>
            <p:cNvPr id="22" name="TextBox 21">
              <a:extLst>
                <a:ext uri="{FF2B5EF4-FFF2-40B4-BE49-F238E27FC236}">
                  <a16:creationId xmlns:a16="http://schemas.microsoft.com/office/drawing/2014/main" id="{C29896E6-E5EA-4A12-85AA-D4A57CAD1020}"/>
                </a:ext>
              </a:extLst>
            </p:cNvPr>
            <p:cNvSpPr txBox="1"/>
            <p:nvPr/>
          </p:nvSpPr>
          <p:spPr>
            <a:xfrm>
              <a:off x="9433113" y="5867064"/>
              <a:ext cx="9541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4159"/>
                  </a:solidFill>
                  <a:effectLst/>
                  <a:uLnTx/>
                  <a:uFillTx/>
                  <a:latin typeface="Avenir Next LT Pro"/>
                  <a:ea typeface="+mn-ea"/>
                  <a:cs typeface="+mn-cs"/>
                </a:rPr>
                <a:t>2022 Targets</a:t>
              </a:r>
            </a:p>
          </p:txBody>
        </p:sp>
        <p:sp>
          <p:nvSpPr>
            <p:cNvPr id="23" name="Oval 22">
              <a:extLst>
                <a:ext uri="{FF2B5EF4-FFF2-40B4-BE49-F238E27FC236}">
                  <a16:creationId xmlns:a16="http://schemas.microsoft.com/office/drawing/2014/main" id="{BB381EAA-FB2F-4109-A97C-53D0E631D55C}"/>
                </a:ext>
              </a:extLst>
            </p:cNvPr>
            <p:cNvSpPr/>
            <p:nvPr/>
          </p:nvSpPr>
          <p:spPr>
            <a:xfrm>
              <a:off x="9177195" y="5946826"/>
              <a:ext cx="86697" cy="86697"/>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venir Next LT Pro"/>
                <a:ea typeface="+mn-ea"/>
                <a:cs typeface="+mn-cs"/>
              </a:endParaRPr>
            </a:p>
          </p:txBody>
        </p:sp>
        <p:sp>
          <p:nvSpPr>
            <p:cNvPr id="24" name="Oval 23">
              <a:extLst>
                <a:ext uri="{FF2B5EF4-FFF2-40B4-BE49-F238E27FC236}">
                  <a16:creationId xmlns:a16="http://schemas.microsoft.com/office/drawing/2014/main" id="{FFFEADE4-501D-4BC3-89E9-D0497280DF82}"/>
                </a:ext>
              </a:extLst>
            </p:cNvPr>
            <p:cNvSpPr/>
            <p:nvPr/>
          </p:nvSpPr>
          <p:spPr>
            <a:xfrm>
              <a:off x="9283480" y="5946826"/>
              <a:ext cx="86697" cy="86697"/>
            </a:xfrm>
            <a:prstGeom prst="ellipse">
              <a:avLst/>
            </a:prstGeom>
            <a:solidFill>
              <a:srgbClr val="74C4D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venir Next LT Pro"/>
                <a:ea typeface="+mn-ea"/>
                <a:cs typeface="+mn-cs"/>
              </a:endParaRPr>
            </a:p>
          </p:txBody>
        </p:sp>
      </p:grpSp>
      <p:sp>
        <p:nvSpPr>
          <p:cNvPr id="27" name="TextBox 55">
            <a:extLst>
              <a:ext uri="{FF2B5EF4-FFF2-40B4-BE49-F238E27FC236}">
                <a16:creationId xmlns:a16="http://schemas.microsoft.com/office/drawing/2014/main" id="{FF9C1139-8015-4647-9144-96030FC03F38}"/>
              </a:ext>
            </a:extLst>
          </p:cNvPr>
          <p:cNvSpPr txBox="1"/>
          <p:nvPr userDrawn="1"/>
        </p:nvSpPr>
        <p:spPr>
          <a:xfrm>
            <a:off x="529469" y="417225"/>
            <a:ext cx="2317686"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1"/>
                </a:solidFill>
                <a:latin typeface="Avenir Next LT Pro" panose="020B0504020202020204" pitchFamily="34" charset="0"/>
                <a:cs typeface="Arial"/>
              </a:rPr>
              <a:t>GRAPH WITH HEADLINE</a:t>
            </a:r>
            <a:endParaRPr lang="en-US" sz="1400">
              <a:solidFill>
                <a:schemeClr val="bg1"/>
              </a:solidFill>
              <a:latin typeface="Avenir Next LT Pro" panose="020B0504020202020204" pitchFamily="34" charset="0"/>
            </a:endParaRPr>
          </a:p>
          <a:p>
            <a:r>
              <a:rPr lang="en-US" sz="1200">
                <a:solidFill>
                  <a:schemeClr val="bg1"/>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10444998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_Ending Slide">
    <p:spTree>
      <p:nvGrpSpPr>
        <p:cNvPr id="1" name=""/>
        <p:cNvGrpSpPr/>
        <p:nvPr/>
      </p:nvGrpSpPr>
      <p:grpSpPr>
        <a:xfrm>
          <a:off x="0" y="0"/>
          <a:ext cx="0" cy="0"/>
          <a:chOff x="0" y="0"/>
          <a:chExt cx="0" cy="0"/>
        </a:xfrm>
      </p:grpSpPr>
      <p:pic>
        <p:nvPicPr>
          <p:cNvPr id="11" name="Picture 10" descr="Text&#10;&#10;Description automatically generated with medium confidence">
            <a:extLst>
              <a:ext uri="{FF2B5EF4-FFF2-40B4-BE49-F238E27FC236}">
                <a16:creationId xmlns:a16="http://schemas.microsoft.com/office/drawing/2014/main" id="{274AE252-D503-4E10-9CFA-97E12229B4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8" name="Date Placeholder 3">
            <a:extLst>
              <a:ext uri="{FF2B5EF4-FFF2-40B4-BE49-F238E27FC236}">
                <a16:creationId xmlns:a16="http://schemas.microsoft.com/office/drawing/2014/main" id="{A83862A7-DF64-462B-893D-9E1DE13978A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262E3E60-A6CD-4482-91C9-A6B3FD505C8E}"/>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D53DA8D9-1A52-43D5-BD07-D4A93E09AB6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13" name="Graphic 12">
            <a:extLst>
              <a:ext uri="{FF2B5EF4-FFF2-40B4-BE49-F238E27FC236}">
                <a16:creationId xmlns:a16="http://schemas.microsoft.com/office/drawing/2014/main" id="{9B25D828-D7AC-478C-A3D1-2AB5AB08D8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pic>
        <p:nvPicPr>
          <p:cNvPr id="2" name="Picture 1" descr="A group of blue and white triangles with orange dots and lines&#10;&#10;Description automatically generated">
            <a:extLst>
              <a:ext uri="{FF2B5EF4-FFF2-40B4-BE49-F238E27FC236}">
                <a16:creationId xmlns:a16="http://schemas.microsoft.com/office/drawing/2014/main" id="{4FC8A630-9C68-7BB7-D05E-6E67BF9A79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6670838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9_Ending Slide">
    <p:spTree>
      <p:nvGrpSpPr>
        <p:cNvPr id="1" name=""/>
        <p:cNvGrpSpPr/>
        <p:nvPr/>
      </p:nvGrpSpPr>
      <p:grpSpPr>
        <a:xfrm>
          <a:off x="0" y="0"/>
          <a:ext cx="0" cy="0"/>
          <a:chOff x="0" y="0"/>
          <a:chExt cx="0" cy="0"/>
        </a:xfrm>
      </p:grpSpPr>
      <p:pic>
        <p:nvPicPr>
          <p:cNvPr id="6" name="Picture 5" descr="Let's meet the future together">
            <a:extLst>
              <a:ext uri="{FF2B5EF4-FFF2-40B4-BE49-F238E27FC236}">
                <a16:creationId xmlns:a16="http://schemas.microsoft.com/office/drawing/2014/main" id="{C49964B2-016A-43C5-BEC2-78DBB704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Date Placeholder 3">
            <a:extLst>
              <a:ext uri="{FF2B5EF4-FFF2-40B4-BE49-F238E27FC236}">
                <a16:creationId xmlns:a16="http://schemas.microsoft.com/office/drawing/2014/main" id="{A83862A7-DF64-462B-893D-9E1DE13978A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262E3E60-A6CD-4482-91C9-A6B3FD505C8E}"/>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D53DA8D9-1A52-43D5-BD07-D4A93E09AB6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7" name="Graphic 6">
            <a:extLst>
              <a:ext uri="{FF2B5EF4-FFF2-40B4-BE49-F238E27FC236}">
                <a16:creationId xmlns:a16="http://schemas.microsoft.com/office/drawing/2014/main" id="{A34A776B-34DC-457E-8488-198891A117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1773962886"/>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0_Ending Slide">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730A5FF-EC05-4BC3-A060-B9199BB8D8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Date Placeholder 3">
            <a:extLst>
              <a:ext uri="{FF2B5EF4-FFF2-40B4-BE49-F238E27FC236}">
                <a16:creationId xmlns:a16="http://schemas.microsoft.com/office/drawing/2014/main" id="{A83862A7-DF64-462B-893D-9E1DE13978A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9" name="Footer Placeholder 4">
            <a:extLst>
              <a:ext uri="{FF2B5EF4-FFF2-40B4-BE49-F238E27FC236}">
                <a16:creationId xmlns:a16="http://schemas.microsoft.com/office/drawing/2014/main" id="{262E3E60-A6CD-4482-91C9-A6B3FD505C8E}"/>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0" name="Slide Number Placeholder 5">
            <a:extLst>
              <a:ext uri="{FF2B5EF4-FFF2-40B4-BE49-F238E27FC236}">
                <a16:creationId xmlns:a16="http://schemas.microsoft.com/office/drawing/2014/main" id="{D53DA8D9-1A52-43D5-BD07-D4A93E09AB6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7" name="Graphic 6">
            <a:extLst>
              <a:ext uri="{FF2B5EF4-FFF2-40B4-BE49-F238E27FC236}">
                <a16:creationId xmlns:a16="http://schemas.microsoft.com/office/drawing/2014/main" id="{A34A776B-34DC-457E-8488-198891A117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pic>
        <p:nvPicPr>
          <p:cNvPr id="2" name="Picture 1" descr="A group of blue and white triangles with orange dots and lines&#10;&#10;Description automatically generated">
            <a:extLst>
              <a:ext uri="{FF2B5EF4-FFF2-40B4-BE49-F238E27FC236}">
                <a16:creationId xmlns:a16="http://schemas.microsoft.com/office/drawing/2014/main" id="{91657276-D903-1657-3638-E393E7D595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671080590"/>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5072A-54FD-FB38-0B33-CD8888F1FA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E98C4A-0631-F665-675B-A4AC023D4E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156CC-D888-44FC-8785-31544D428F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E0E1B-BE0C-2411-471F-BB0D85879A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D3267-69EC-18C0-1FA4-CF3DBA069C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D2B46E-3CC1-64E5-FEAA-9631D5761D6C}"/>
              </a:ext>
            </a:extLst>
          </p:cNvPr>
          <p:cNvSpPr>
            <a:spLocks noGrp="1"/>
          </p:cNvSpPr>
          <p:nvPr>
            <p:ph type="dt" sz="half" idx="10"/>
          </p:nvPr>
        </p:nvSpPr>
        <p:spPr/>
        <p:txBody>
          <a:bodyPr/>
          <a:lstStyle/>
          <a:p>
            <a:fld id="{F4A50922-0528-4B4F-BED7-E33B85B0E092}" type="datetimeFigureOut">
              <a:rPr lang="en-US" smtClean="0"/>
              <a:t>12/31/2025</a:t>
            </a:fld>
            <a:endParaRPr lang="en-US"/>
          </a:p>
        </p:txBody>
      </p:sp>
      <p:sp>
        <p:nvSpPr>
          <p:cNvPr id="8" name="Footer Placeholder 7">
            <a:extLst>
              <a:ext uri="{FF2B5EF4-FFF2-40B4-BE49-F238E27FC236}">
                <a16:creationId xmlns:a16="http://schemas.microsoft.com/office/drawing/2014/main" id="{D3F493D4-A23B-B283-30DB-A305DE64FD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9D08C2-4201-9A00-9B64-E64E0C2EEC34}"/>
              </a:ext>
            </a:extLst>
          </p:cNvPr>
          <p:cNvSpPr>
            <a:spLocks noGrp="1"/>
          </p:cNvSpPr>
          <p:nvPr>
            <p:ph type="sldNum" sz="quarter" idx="12"/>
          </p:nvPr>
        </p:nvSpPr>
        <p:spPr/>
        <p:txBody>
          <a:bodyPr/>
          <a:lstStyle/>
          <a:p>
            <a:fld id="{973CB93D-BADD-4EF1-BA8E-A1F665C6363C}" type="slidenum">
              <a:rPr lang="en-US" smtClean="0"/>
              <a:t>‹#›</a:t>
            </a:fld>
            <a:endParaRPr lang="en-US"/>
          </a:p>
        </p:txBody>
      </p:sp>
    </p:spTree>
    <p:extLst>
      <p:ext uri="{BB962C8B-B14F-4D97-AF65-F5344CB8AC3E}">
        <p14:creationId xmlns:p14="http://schemas.microsoft.com/office/powerpoint/2010/main" val="11582809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itle Slide_PGE">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E27DC9-DD58-4B4B-9E3D-20C577B6E5B4}"/>
              </a:ext>
            </a:extLst>
          </p:cNvPr>
          <p:cNvSpPr>
            <a:spLocks noGrp="1"/>
          </p:cNvSpPr>
          <p:nvPr>
            <p:ph type="ctrTitle"/>
          </p:nvPr>
        </p:nvSpPr>
        <p:spPr>
          <a:xfrm>
            <a:off x="558799" y="2514599"/>
            <a:ext cx="6263877" cy="1267225"/>
          </a:xfrm>
          <a:prstGeom prst="rect">
            <a:avLst/>
          </a:prstGeom>
        </p:spPr>
        <p:txBody>
          <a:bodyPr anchor="t" anchorCtr="0">
            <a:normAutofit/>
          </a:bodyPr>
          <a:lstStyle>
            <a:lvl1pPr algn="l">
              <a:defRPr sz="3600">
                <a:solidFill>
                  <a:schemeClr val="bg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F38FEE0-8BFE-423E-AF48-5C2BB407E19C}"/>
              </a:ext>
            </a:extLst>
          </p:cNvPr>
          <p:cNvSpPr>
            <a:spLocks noGrp="1"/>
          </p:cNvSpPr>
          <p:nvPr>
            <p:ph type="body" sz="quarter" idx="10" hasCustomPrompt="1"/>
          </p:nvPr>
        </p:nvSpPr>
        <p:spPr>
          <a:xfrm>
            <a:off x="558800" y="3854937"/>
            <a:ext cx="6263877" cy="324218"/>
          </a:xfrm>
          <a:prstGeom prst="rect">
            <a:avLst/>
          </a:prstGeom>
        </p:spPr>
        <p:txBody>
          <a:bodyPr>
            <a:noAutofit/>
          </a:bodyPr>
          <a:lstStyle>
            <a:lvl1pPr marL="0" indent="0">
              <a:buNone/>
              <a:defRPr sz="1800" i="0">
                <a:solidFill>
                  <a:schemeClr val="bg1"/>
                </a:solidFill>
                <a:latin typeface="Avenir Next LT Pro" panose="020B0504020202020204" pitchFamily="34" charset="0"/>
              </a:defRPr>
            </a:lvl1pPr>
          </a:lstStyle>
          <a:p>
            <a:pPr lvl="0"/>
            <a:r>
              <a:rPr lang="en-US"/>
              <a:t>Click to edit Presenter Name, job title</a:t>
            </a:r>
          </a:p>
        </p:txBody>
      </p:sp>
      <p:sp>
        <p:nvSpPr>
          <p:cNvPr id="11" name="Text Placeholder 11">
            <a:extLst>
              <a:ext uri="{FF2B5EF4-FFF2-40B4-BE49-F238E27FC236}">
                <a16:creationId xmlns:a16="http://schemas.microsoft.com/office/drawing/2014/main" id="{F1F9D76B-6542-497B-9743-F41B3D69BCCE}"/>
              </a:ext>
            </a:extLst>
          </p:cNvPr>
          <p:cNvSpPr>
            <a:spLocks noGrp="1"/>
          </p:cNvSpPr>
          <p:nvPr>
            <p:ph type="body" sz="quarter" idx="11" hasCustomPrompt="1"/>
          </p:nvPr>
        </p:nvSpPr>
        <p:spPr>
          <a:xfrm>
            <a:off x="558800" y="4222815"/>
            <a:ext cx="6263877" cy="324218"/>
          </a:xfrm>
          <a:prstGeom prst="rect">
            <a:avLst/>
          </a:prstGeom>
        </p:spPr>
        <p:txBody>
          <a:bodyPr/>
          <a:lstStyle>
            <a:lvl1pPr marL="0" indent="0">
              <a:buNone/>
              <a:defRPr sz="1800" i="0">
                <a:solidFill>
                  <a:schemeClr val="bg1"/>
                </a:solidFill>
                <a:latin typeface="Avenir Next LT Pro" panose="020B0504020202020204" pitchFamily="34" charset="0"/>
              </a:defRPr>
            </a:lvl1pPr>
          </a:lstStyle>
          <a:p>
            <a:pPr lvl="0"/>
            <a:r>
              <a:rPr lang="en-US"/>
              <a:t>Month, year  |  Conference or occasion</a:t>
            </a:r>
          </a:p>
        </p:txBody>
      </p:sp>
      <p:pic>
        <p:nvPicPr>
          <p:cNvPr id="13" name="Picture 12">
            <a:extLst>
              <a:ext uri="{FF2B5EF4-FFF2-40B4-BE49-F238E27FC236}">
                <a16:creationId xmlns:a16="http://schemas.microsoft.com/office/drawing/2014/main" id="{907ECF31-3AA3-4A99-8E23-30CB87D0E1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0000" y="0"/>
            <a:ext cx="4572000" cy="6858000"/>
          </a:xfrm>
          <a:prstGeom prst="rect">
            <a:avLst/>
          </a:prstGeom>
        </p:spPr>
      </p:pic>
      <p:pic>
        <p:nvPicPr>
          <p:cNvPr id="2" name="Picture 1" descr="A group of people climbing on power lines&#10;&#10;Description automatically generated">
            <a:extLst>
              <a:ext uri="{FF2B5EF4-FFF2-40B4-BE49-F238E27FC236}">
                <a16:creationId xmlns:a16="http://schemas.microsoft.com/office/drawing/2014/main" id="{BCCE2CA6-7889-737B-3ECD-58FEAF88B353}"/>
              </a:ext>
            </a:extLst>
          </p:cNvPr>
          <p:cNvPicPr>
            <a:picLocks noChangeAspect="1"/>
          </p:cNvPicPr>
          <p:nvPr userDrawn="1"/>
        </p:nvPicPr>
        <p:blipFill>
          <a:blip r:embed="rId3">
            <a:extLst>
              <a:ext uri="{28A0092B-C50C-407E-A947-70E740481C1C}">
                <a14:useLocalDpi xmlns:a14="http://schemas.microsoft.com/office/drawing/2010/main" val="0"/>
              </a:ext>
            </a:extLst>
          </a:blip>
          <a:srcRect l="41893" r="20513"/>
          <a:stretch/>
        </p:blipFill>
        <p:spPr>
          <a:xfrm>
            <a:off x="7604567" y="0"/>
            <a:ext cx="4590288" cy="6862267"/>
          </a:xfrm>
          <a:prstGeom prst="rect">
            <a:avLst/>
          </a:prstGeom>
        </p:spPr>
      </p:pic>
      <p:pic>
        <p:nvPicPr>
          <p:cNvPr id="16" name="Picture 15" descr="A black square with white text&#10;&#10;AI-generated content may be incorrect.">
            <a:extLst>
              <a:ext uri="{FF2B5EF4-FFF2-40B4-BE49-F238E27FC236}">
                <a16:creationId xmlns:a16="http://schemas.microsoft.com/office/drawing/2014/main" id="{65A603EA-AFC7-0BB6-7479-40C35DFCB7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04567" y="0"/>
            <a:ext cx="4590288" cy="5028949"/>
          </a:xfrm>
          <a:prstGeom prst="rect">
            <a:avLst/>
          </a:prstGeom>
        </p:spPr>
      </p:pic>
      <p:pic>
        <p:nvPicPr>
          <p:cNvPr id="6" name="Graphic 5">
            <a:extLst>
              <a:ext uri="{FF2B5EF4-FFF2-40B4-BE49-F238E27FC236}">
                <a16:creationId xmlns:a16="http://schemas.microsoft.com/office/drawing/2014/main" id="{787387B3-F419-4647-10CF-7CDC1C75382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0000" y="263040"/>
            <a:ext cx="502920" cy="502920"/>
          </a:xfrm>
          <a:prstGeom prst="rect">
            <a:avLst/>
          </a:prstGeom>
        </p:spPr>
      </p:pic>
      <p:pic>
        <p:nvPicPr>
          <p:cNvPr id="17" name="Picture 16">
            <a:extLst>
              <a:ext uri="{FF2B5EF4-FFF2-40B4-BE49-F238E27FC236}">
                <a16:creationId xmlns:a16="http://schemas.microsoft.com/office/drawing/2014/main" id="{63BDC59E-A069-3AA0-8B0E-B3BC92E07D1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450739" y="263040"/>
            <a:ext cx="815138" cy="621542"/>
          </a:xfrm>
          <a:prstGeom prst="rect">
            <a:avLst/>
          </a:prstGeom>
          <a:effectLst/>
        </p:spPr>
      </p:pic>
    </p:spTree>
    <p:extLst>
      <p:ext uri="{BB962C8B-B14F-4D97-AF65-F5344CB8AC3E}">
        <p14:creationId xmlns:p14="http://schemas.microsoft.com/office/powerpoint/2010/main" val="2878940347"/>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_Title Slide_PGE">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E27DC9-DD58-4B4B-9E3D-20C577B6E5B4}"/>
              </a:ext>
            </a:extLst>
          </p:cNvPr>
          <p:cNvSpPr>
            <a:spLocks noGrp="1"/>
          </p:cNvSpPr>
          <p:nvPr>
            <p:ph type="ctrTitle"/>
          </p:nvPr>
        </p:nvSpPr>
        <p:spPr>
          <a:xfrm>
            <a:off x="558799" y="2514599"/>
            <a:ext cx="6263877" cy="1267225"/>
          </a:xfrm>
          <a:prstGeom prst="rect">
            <a:avLst/>
          </a:prstGeom>
        </p:spPr>
        <p:txBody>
          <a:bodyPr anchor="t" anchorCtr="0">
            <a:normAutofit/>
          </a:bodyPr>
          <a:lstStyle>
            <a:lvl1pPr algn="l">
              <a:defRPr sz="3600">
                <a:solidFill>
                  <a:schemeClr val="bg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F38FEE0-8BFE-423E-AF48-5C2BB407E19C}"/>
              </a:ext>
            </a:extLst>
          </p:cNvPr>
          <p:cNvSpPr>
            <a:spLocks noGrp="1"/>
          </p:cNvSpPr>
          <p:nvPr>
            <p:ph type="body" sz="quarter" idx="10" hasCustomPrompt="1"/>
          </p:nvPr>
        </p:nvSpPr>
        <p:spPr>
          <a:xfrm>
            <a:off x="558800" y="3854937"/>
            <a:ext cx="6263877" cy="324218"/>
          </a:xfrm>
          <a:prstGeom prst="rect">
            <a:avLst/>
          </a:prstGeom>
        </p:spPr>
        <p:txBody>
          <a:bodyPr>
            <a:noAutofit/>
          </a:bodyPr>
          <a:lstStyle>
            <a:lvl1pPr marL="0" indent="0">
              <a:buNone/>
              <a:defRPr sz="1800" i="0">
                <a:solidFill>
                  <a:schemeClr val="bg1"/>
                </a:solidFill>
                <a:latin typeface="Avenir Next LT Pro" panose="020B0504020202020204" pitchFamily="34" charset="0"/>
              </a:defRPr>
            </a:lvl1pPr>
          </a:lstStyle>
          <a:p>
            <a:pPr lvl="0"/>
            <a:r>
              <a:rPr lang="en-US"/>
              <a:t>Click to edit Presenter Name, job title</a:t>
            </a:r>
          </a:p>
        </p:txBody>
      </p:sp>
      <p:sp>
        <p:nvSpPr>
          <p:cNvPr id="11" name="Text Placeholder 11">
            <a:extLst>
              <a:ext uri="{FF2B5EF4-FFF2-40B4-BE49-F238E27FC236}">
                <a16:creationId xmlns:a16="http://schemas.microsoft.com/office/drawing/2014/main" id="{F1F9D76B-6542-497B-9743-F41B3D69BCCE}"/>
              </a:ext>
            </a:extLst>
          </p:cNvPr>
          <p:cNvSpPr>
            <a:spLocks noGrp="1"/>
          </p:cNvSpPr>
          <p:nvPr>
            <p:ph type="body" sz="quarter" idx="11" hasCustomPrompt="1"/>
          </p:nvPr>
        </p:nvSpPr>
        <p:spPr>
          <a:xfrm>
            <a:off x="558800" y="4222815"/>
            <a:ext cx="6263877" cy="324218"/>
          </a:xfrm>
          <a:prstGeom prst="rect">
            <a:avLst/>
          </a:prstGeom>
        </p:spPr>
        <p:txBody>
          <a:bodyPr/>
          <a:lstStyle>
            <a:lvl1pPr marL="0" indent="0">
              <a:buNone/>
              <a:defRPr sz="1800" i="0">
                <a:solidFill>
                  <a:schemeClr val="bg1"/>
                </a:solidFill>
                <a:latin typeface="Avenir Next LT Pro" panose="020B0504020202020204" pitchFamily="34" charset="0"/>
              </a:defRPr>
            </a:lvl1pPr>
          </a:lstStyle>
          <a:p>
            <a:pPr lvl="0"/>
            <a:r>
              <a:rPr lang="en-US"/>
              <a:t>Month, year  |  Conference or occasion</a:t>
            </a:r>
          </a:p>
        </p:txBody>
      </p:sp>
      <p:pic>
        <p:nvPicPr>
          <p:cNvPr id="13" name="Picture 12">
            <a:extLst>
              <a:ext uri="{FF2B5EF4-FFF2-40B4-BE49-F238E27FC236}">
                <a16:creationId xmlns:a16="http://schemas.microsoft.com/office/drawing/2014/main" id="{907ECF31-3AA3-4A99-8E23-30CB87D0E1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0000" y="0"/>
            <a:ext cx="4572000" cy="6858000"/>
          </a:xfrm>
          <a:prstGeom prst="rect">
            <a:avLst/>
          </a:prstGeom>
        </p:spPr>
      </p:pic>
      <p:pic>
        <p:nvPicPr>
          <p:cNvPr id="2" name="Picture 1" descr="A group of people climbing on power lines&#10;&#10;Description automatically generated">
            <a:extLst>
              <a:ext uri="{FF2B5EF4-FFF2-40B4-BE49-F238E27FC236}">
                <a16:creationId xmlns:a16="http://schemas.microsoft.com/office/drawing/2014/main" id="{BCCE2CA6-7889-737B-3ECD-58FEAF88B353}"/>
              </a:ext>
            </a:extLst>
          </p:cNvPr>
          <p:cNvPicPr>
            <a:picLocks noChangeAspect="1"/>
          </p:cNvPicPr>
          <p:nvPr userDrawn="1"/>
        </p:nvPicPr>
        <p:blipFill>
          <a:blip r:embed="rId3">
            <a:extLst>
              <a:ext uri="{28A0092B-C50C-407E-A947-70E740481C1C}">
                <a14:useLocalDpi xmlns:a14="http://schemas.microsoft.com/office/drawing/2010/main" val="0"/>
              </a:ext>
            </a:extLst>
          </a:blip>
          <a:srcRect l="41893" r="20513"/>
          <a:stretch/>
        </p:blipFill>
        <p:spPr>
          <a:xfrm>
            <a:off x="7604567" y="0"/>
            <a:ext cx="4590288" cy="6862267"/>
          </a:xfrm>
          <a:prstGeom prst="rect">
            <a:avLst/>
          </a:prstGeom>
        </p:spPr>
      </p:pic>
      <p:pic>
        <p:nvPicPr>
          <p:cNvPr id="16" name="Picture 15" descr="A black square with white text&#10;&#10;AI-generated content may be incorrect.">
            <a:extLst>
              <a:ext uri="{FF2B5EF4-FFF2-40B4-BE49-F238E27FC236}">
                <a16:creationId xmlns:a16="http://schemas.microsoft.com/office/drawing/2014/main" id="{65A603EA-AFC7-0BB6-7479-40C35DFCB7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04567" y="0"/>
            <a:ext cx="4590288" cy="5028949"/>
          </a:xfrm>
          <a:prstGeom prst="rect">
            <a:avLst/>
          </a:prstGeom>
        </p:spPr>
      </p:pic>
      <p:pic>
        <p:nvPicPr>
          <p:cNvPr id="5" name="Picture 4" descr="A black square with white text&#10;&#10;AI-generated content may be incorrect.">
            <a:extLst>
              <a:ext uri="{FF2B5EF4-FFF2-40B4-BE49-F238E27FC236}">
                <a16:creationId xmlns:a16="http://schemas.microsoft.com/office/drawing/2014/main" id="{2CA9F34A-DC59-857B-4171-494BDFF1E2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04567" y="0"/>
            <a:ext cx="4590288" cy="5028949"/>
          </a:xfrm>
          <a:prstGeom prst="rect">
            <a:avLst/>
          </a:prstGeom>
        </p:spPr>
      </p:pic>
      <p:pic>
        <p:nvPicPr>
          <p:cNvPr id="6" name="Graphic 5">
            <a:extLst>
              <a:ext uri="{FF2B5EF4-FFF2-40B4-BE49-F238E27FC236}">
                <a16:creationId xmlns:a16="http://schemas.microsoft.com/office/drawing/2014/main" id="{787387B3-F419-4647-10CF-7CDC1C75382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0000" y="263040"/>
            <a:ext cx="502920" cy="502920"/>
          </a:xfrm>
          <a:prstGeom prst="rect">
            <a:avLst/>
          </a:prstGeom>
        </p:spPr>
      </p:pic>
      <p:pic>
        <p:nvPicPr>
          <p:cNvPr id="17" name="Picture 16">
            <a:extLst>
              <a:ext uri="{FF2B5EF4-FFF2-40B4-BE49-F238E27FC236}">
                <a16:creationId xmlns:a16="http://schemas.microsoft.com/office/drawing/2014/main" id="{63BDC59E-A069-3AA0-8B0E-B3BC92E07D1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450739" y="263040"/>
            <a:ext cx="815137" cy="621542"/>
          </a:xfrm>
          <a:prstGeom prst="rect">
            <a:avLst/>
          </a:prstGeom>
          <a:effectLst/>
        </p:spPr>
      </p:pic>
    </p:spTree>
    <p:extLst>
      <p:ext uri="{BB962C8B-B14F-4D97-AF65-F5344CB8AC3E}">
        <p14:creationId xmlns:p14="http://schemas.microsoft.com/office/powerpoint/2010/main" val="27713040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with Icon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FC83-4B9A-5B3D-98BA-66286F5564CC}"/>
              </a:ext>
            </a:extLst>
          </p:cNvPr>
          <p:cNvSpPr>
            <a:spLocks noGrp="1"/>
          </p:cNvSpPr>
          <p:nvPr>
            <p:ph type="title"/>
          </p:nvPr>
        </p:nvSpPr>
        <p:spPr>
          <a:xfrm>
            <a:off x="838200" y="365125"/>
            <a:ext cx="6188765" cy="1325563"/>
          </a:xfrm>
          <a:prstGeom prst="rect">
            <a:avLst/>
          </a:prstGeom>
        </p:spPr>
        <p:txBody>
          <a:bodyPr/>
          <a:lstStyle>
            <a:lvl1pPr>
              <a:defRPr sz="3200"/>
            </a:lvl1pPr>
          </a:lstStyle>
          <a:p>
            <a:r>
              <a:rPr lang="en-US"/>
              <a:t>Click to edit Master title style</a:t>
            </a:r>
          </a:p>
        </p:txBody>
      </p:sp>
      <p:sp>
        <p:nvSpPr>
          <p:cNvPr id="3" name="Slide Number Placeholder 2">
            <a:extLst>
              <a:ext uri="{FF2B5EF4-FFF2-40B4-BE49-F238E27FC236}">
                <a16:creationId xmlns:a16="http://schemas.microsoft.com/office/drawing/2014/main" id="{261E4E0D-47EB-F5E6-E5C1-4C4D43B96842}"/>
              </a:ext>
            </a:extLst>
          </p:cNvPr>
          <p:cNvSpPr>
            <a:spLocks noGrp="1"/>
          </p:cNvSpPr>
          <p:nvPr>
            <p:ph type="sldNum" sz="quarter" idx="10"/>
          </p:nvPr>
        </p:nvSpPr>
        <p:spPr>
          <a:xfrm>
            <a:off x="9797749" y="6510304"/>
            <a:ext cx="1741979" cy="365125"/>
          </a:xfrm>
        </p:spPr>
        <p:txBody>
          <a:bodyPr/>
          <a:lstStyle/>
          <a:p>
            <a:r>
              <a:rPr lang="en-US"/>
              <a:t>Confidential and Proprietary</a:t>
            </a:r>
          </a:p>
        </p:txBody>
      </p:sp>
      <p:sp>
        <p:nvSpPr>
          <p:cNvPr id="4" name="Content Placeholder 2">
            <a:extLst>
              <a:ext uri="{FF2B5EF4-FFF2-40B4-BE49-F238E27FC236}">
                <a16:creationId xmlns:a16="http://schemas.microsoft.com/office/drawing/2014/main" id="{907E7B2E-4DB1-8D9E-F6FC-B5C6FA3EA7DC}"/>
              </a:ext>
            </a:extLst>
          </p:cNvPr>
          <p:cNvSpPr>
            <a:spLocks noGrp="1"/>
          </p:cNvSpPr>
          <p:nvPr>
            <p:ph idx="1" hasCustomPrompt="1"/>
          </p:nvPr>
        </p:nvSpPr>
        <p:spPr>
          <a:xfrm>
            <a:off x="692836"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Body copy</a:t>
            </a:r>
          </a:p>
        </p:txBody>
      </p:sp>
      <p:sp>
        <p:nvSpPr>
          <p:cNvPr id="5" name="Oval 4">
            <a:extLst>
              <a:ext uri="{FF2B5EF4-FFF2-40B4-BE49-F238E27FC236}">
                <a16:creationId xmlns:a16="http://schemas.microsoft.com/office/drawing/2014/main" id="{28494260-F4A9-BA86-D940-B99246DA62D5}"/>
              </a:ext>
            </a:extLst>
          </p:cNvPr>
          <p:cNvSpPr/>
          <p:nvPr userDrawn="1"/>
        </p:nvSpPr>
        <p:spPr>
          <a:xfrm>
            <a:off x="1895129"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50">
              <a:solidFill>
                <a:schemeClr val="tx2"/>
              </a:solidFill>
            </a:endParaRPr>
          </a:p>
        </p:txBody>
      </p:sp>
      <p:sp>
        <p:nvSpPr>
          <p:cNvPr id="6" name="Content Placeholder 2">
            <a:extLst>
              <a:ext uri="{FF2B5EF4-FFF2-40B4-BE49-F238E27FC236}">
                <a16:creationId xmlns:a16="http://schemas.microsoft.com/office/drawing/2014/main" id="{17BB1FDF-06B9-3FBA-EC76-63A4658214F2}"/>
              </a:ext>
            </a:extLst>
          </p:cNvPr>
          <p:cNvSpPr>
            <a:spLocks noGrp="1"/>
          </p:cNvSpPr>
          <p:nvPr>
            <p:ph idx="14" hasCustomPrompt="1"/>
          </p:nvPr>
        </p:nvSpPr>
        <p:spPr>
          <a:xfrm>
            <a:off x="4495800"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Body copy</a:t>
            </a:r>
          </a:p>
        </p:txBody>
      </p:sp>
      <p:sp>
        <p:nvSpPr>
          <p:cNvPr id="7" name="Content Placeholder 2">
            <a:extLst>
              <a:ext uri="{FF2B5EF4-FFF2-40B4-BE49-F238E27FC236}">
                <a16:creationId xmlns:a16="http://schemas.microsoft.com/office/drawing/2014/main" id="{E01694DA-7F87-B077-660A-5DEE0DE72C9B}"/>
              </a:ext>
            </a:extLst>
          </p:cNvPr>
          <p:cNvSpPr>
            <a:spLocks noGrp="1"/>
          </p:cNvSpPr>
          <p:nvPr>
            <p:ph idx="15" hasCustomPrompt="1"/>
          </p:nvPr>
        </p:nvSpPr>
        <p:spPr>
          <a:xfrm>
            <a:off x="8298764"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Body copy</a:t>
            </a:r>
          </a:p>
        </p:txBody>
      </p:sp>
      <p:sp>
        <p:nvSpPr>
          <p:cNvPr id="8" name="Content Placeholder 3">
            <a:extLst>
              <a:ext uri="{FF2B5EF4-FFF2-40B4-BE49-F238E27FC236}">
                <a16:creationId xmlns:a16="http://schemas.microsoft.com/office/drawing/2014/main" id="{3EA53745-CB17-7D9E-38B7-4DE4D4872771}"/>
              </a:ext>
            </a:extLst>
          </p:cNvPr>
          <p:cNvSpPr>
            <a:spLocks noGrp="1"/>
          </p:cNvSpPr>
          <p:nvPr>
            <p:ph sz="quarter" idx="16" hasCustomPrompt="1"/>
          </p:nvPr>
        </p:nvSpPr>
        <p:spPr>
          <a:xfrm>
            <a:off x="1895605" y="2178050"/>
            <a:ext cx="795338" cy="795338"/>
          </a:xfrm>
          <a:prstGeom prst="rect">
            <a:avLst/>
          </a:prstGeom>
        </p:spPr>
        <p:txBody>
          <a:bodyPr anchor="ctr">
            <a:normAutofit/>
          </a:bodyPr>
          <a:lstStyle>
            <a:lvl1pPr algn="ctr">
              <a:defRPr sz="1200"/>
            </a:lvl1pPr>
          </a:lstStyle>
          <a:p>
            <a:pPr lvl="0"/>
            <a:r>
              <a:rPr lang="en-US"/>
              <a:t>Add icon</a:t>
            </a:r>
          </a:p>
        </p:txBody>
      </p:sp>
      <p:sp>
        <p:nvSpPr>
          <p:cNvPr id="9" name="Oval 8">
            <a:extLst>
              <a:ext uri="{FF2B5EF4-FFF2-40B4-BE49-F238E27FC236}">
                <a16:creationId xmlns:a16="http://schemas.microsoft.com/office/drawing/2014/main" id="{F5EC5C5D-9F2A-0DCA-9236-FC4FB3DEB776}"/>
              </a:ext>
            </a:extLst>
          </p:cNvPr>
          <p:cNvSpPr/>
          <p:nvPr userDrawn="1"/>
        </p:nvSpPr>
        <p:spPr>
          <a:xfrm>
            <a:off x="5697855"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50">
              <a:solidFill>
                <a:schemeClr val="tx2"/>
              </a:solidFill>
            </a:endParaRPr>
          </a:p>
        </p:txBody>
      </p:sp>
      <p:sp>
        <p:nvSpPr>
          <p:cNvPr id="10" name="Content Placeholder 3">
            <a:extLst>
              <a:ext uri="{FF2B5EF4-FFF2-40B4-BE49-F238E27FC236}">
                <a16:creationId xmlns:a16="http://schemas.microsoft.com/office/drawing/2014/main" id="{AE2828FA-F902-D50C-0786-2FABDCF0CAA1}"/>
              </a:ext>
            </a:extLst>
          </p:cNvPr>
          <p:cNvSpPr>
            <a:spLocks noGrp="1"/>
          </p:cNvSpPr>
          <p:nvPr>
            <p:ph sz="quarter" idx="17" hasCustomPrompt="1"/>
          </p:nvPr>
        </p:nvSpPr>
        <p:spPr>
          <a:xfrm>
            <a:off x="5698331" y="2178050"/>
            <a:ext cx="795338" cy="795338"/>
          </a:xfrm>
          <a:prstGeom prst="rect">
            <a:avLst/>
          </a:prstGeom>
        </p:spPr>
        <p:txBody>
          <a:bodyPr anchor="ctr">
            <a:normAutofit/>
          </a:bodyPr>
          <a:lstStyle>
            <a:lvl1pPr algn="ctr">
              <a:defRPr sz="1200"/>
            </a:lvl1pPr>
          </a:lstStyle>
          <a:p>
            <a:pPr lvl="0"/>
            <a:r>
              <a:rPr lang="en-US"/>
              <a:t>Add icon</a:t>
            </a:r>
          </a:p>
        </p:txBody>
      </p:sp>
      <p:sp>
        <p:nvSpPr>
          <p:cNvPr id="11" name="Oval 10">
            <a:extLst>
              <a:ext uri="{FF2B5EF4-FFF2-40B4-BE49-F238E27FC236}">
                <a16:creationId xmlns:a16="http://schemas.microsoft.com/office/drawing/2014/main" id="{ECD749D6-FEE2-CDC5-C3B8-DDF7F8D73945}"/>
              </a:ext>
            </a:extLst>
          </p:cNvPr>
          <p:cNvSpPr/>
          <p:nvPr userDrawn="1"/>
        </p:nvSpPr>
        <p:spPr>
          <a:xfrm>
            <a:off x="9500581"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50">
              <a:solidFill>
                <a:schemeClr val="tx2"/>
              </a:solidFill>
            </a:endParaRPr>
          </a:p>
        </p:txBody>
      </p:sp>
      <p:sp>
        <p:nvSpPr>
          <p:cNvPr id="12" name="Content Placeholder 3">
            <a:extLst>
              <a:ext uri="{FF2B5EF4-FFF2-40B4-BE49-F238E27FC236}">
                <a16:creationId xmlns:a16="http://schemas.microsoft.com/office/drawing/2014/main" id="{2976222A-8154-FD16-52FD-797BCBE955D0}"/>
              </a:ext>
            </a:extLst>
          </p:cNvPr>
          <p:cNvSpPr>
            <a:spLocks noGrp="1"/>
          </p:cNvSpPr>
          <p:nvPr>
            <p:ph sz="quarter" idx="18" hasCustomPrompt="1"/>
          </p:nvPr>
        </p:nvSpPr>
        <p:spPr>
          <a:xfrm>
            <a:off x="9501057" y="2178050"/>
            <a:ext cx="795338" cy="795338"/>
          </a:xfrm>
          <a:prstGeom prst="rect">
            <a:avLst/>
          </a:prstGeom>
        </p:spPr>
        <p:txBody>
          <a:bodyPr anchor="ctr">
            <a:normAutofit/>
          </a:bodyPr>
          <a:lstStyle>
            <a:lvl1pPr algn="ctr">
              <a:defRPr sz="1200"/>
            </a:lvl1pPr>
          </a:lstStyle>
          <a:p>
            <a:pPr lvl="0"/>
            <a:r>
              <a:rPr lang="en-US"/>
              <a:t>Add icon</a:t>
            </a:r>
          </a:p>
        </p:txBody>
      </p:sp>
      <p:pic>
        <p:nvPicPr>
          <p:cNvPr id="13" name="Graphic 12">
            <a:extLst>
              <a:ext uri="{FF2B5EF4-FFF2-40B4-BE49-F238E27FC236}">
                <a16:creationId xmlns:a16="http://schemas.microsoft.com/office/drawing/2014/main" id="{B41EA7E7-D29F-693D-4B77-BA2DBA3406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14" name="Picture 13" descr="A group of blue and white triangles with orange dots and lines&#10;&#10;Description automatically generated">
            <a:extLst>
              <a:ext uri="{FF2B5EF4-FFF2-40B4-BE49-F238E27FC236}">
                <a16:creationId xmlns:a16="http://schemas.microsoft.com/office/drawing/2014/main" id="{510C088C-6A87-9A4B-CF58-0BED48CDA45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242020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 Slide with Starligh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ADD04F-F011-4580-A4FB-BAAF964F85EE}"/>
              </a:ext>
            </a:extLst>
          </p:cNvPr>
          <p:cNvSpPr/>
          <p:nvPr userDrawn="1"/>
        </p:nvSpPr>
        <p:spPr>
          <a:xfrm>
            <a:off x="0" y="0"/>
            <a:ext cx="4248150" cy="6858000"/>
          </a:xfrm>
          <a:prstGeom prst="rect">
            <a:avLst/>
          </a:prstGeom>
          <a:solidFill>
            <a:srgbClr val="2B41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21314A05-4D6E-43B6-9D85-80B6C0A3A1D5}"/>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2" name="Footer Placeholder 4">
            <a:extLst>
              <a:ext uri="{FF2B5EF4-FFF2-40B4-BE49-F238E27FC236}">
                <a16:creationId xmlns:a16="http://schemas.microsoft.com/office/drawing/2014/main" id="{9C9E6B48-8C55-4F5D-9916-0787FAC20642}"/>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A30B86F1-F016-4A67-9D45-0F53B895ED49}"/>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15" name="Title 1">
            <a:extLst>
              <a:ext uri="{FF2B5EF4-FFF2-40B4-BE49-F238E27FC236}">
                <a16:creationId xmlns:a16="http://schemas.microsoft.com/office/drawing/2014/main" id="{AEEEAD4D-BDDD-4183-945D-5F1FF0E9B86C}"/>
              </a:ext>
            </a:extLst>
          </p:cNvPr>
          <p:cNvSpPr>
            <a:spLocks noGrp="1"/>
          </p:cNvSpPr>
          <p:nvPr>
            <p:ph type="title"/>
          </p:nvPr>
        </p:nvSpPr>
        <p:spPr>
          <a:xfrm>
            <a:off x="401054" y="1093254"/>
            <a:ext cx="3368842" cy="983831"/>
          </a:xfrm>
          <a:prstGeom prst="rect">
            <a:avLst/>
          </a:prstGeom>
        </p:spPr>
        <p:txBody>
          <a:bodyPr>
            <a:normAutofit/>
          </a:bodyPr>
          <a:lstStyle>
            <a:lvl1pPr>
              <a:defRPr sz="2800" b="1">
                <a:solidFill>
                  <a:schemeClr val="bg1"/>
                </a:solidFill>
                <a:latin typeface="+mj-lt"/>
              </a:defRPr>
            </a:lvl1pPr>
          </a:lstStyle>
          <a:p>
            <a:r>
              <a:rPr lang="en-US"/>
              <a:t>Click to edit Master title style</a:t>
            </a:r>
          </a:p>
        </p:txBody>
      </p:sp>
      <p:sp>
        <p:nvSpPr>
          <p:cNvPr id="16" name="Content Placeholder 2">
            <a:extLst>
              <a:ext uri="{FF2B5EF4-FFF2-40B4-BE49-F238E27FC236}">
                <a16:creationId xmlns:a16="http://schemas.microsoft.com/office/drawing/2014/main" id="{967C793F-804D-4F32-811E-7D8686916779}"/>
              </a:ext>
            </a:extLst>
          </p:cNvPr>
          <p:cNvSpPr>
            <a:spLocks noGrp="1"/>
          </p:cNvSpPr>
          <p:nvPr>
            <p:ph idx="1" hasCustomPrompt="1"/>
          </p:nvPr>
        </p:nvSpPr>
        <p:spPr>
          <a:xfrm>
            <a:off x="4649204" y="1163053"/>
            <a:ext cx="6475996" cy="4868780"/>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5095B785-A02F-4E0F-94BC-A45ACD19A1BE}"/>
              </a:ext>
            </a:extLst>
          </p:cNvPr>
          <p:cNvSpPr>
            <a:spLocks noGrp="1"/>
          </p:cNvSpPr>
          <p:nvPr>
            <p:ph type="body" sz="quarter" idx="13"/>
          </p:nvPr>
        </p:nvSpPr>
        <p:spPr>
          <a:xfrm>
            <a:off x="401638" y="2214563"/>
            <a:ext cx="3368675" cy="3817937"/>
          </a:xfrm>
          <a:prstGeom prst="rect">
            <a:avLst/>
          </a:prstGeom>
        </p:spPr>
        <p:txBody>
          <a:bodyPr>
            <a:normAutofit/>
          </a:bodyPr>
          <a:lstStyle>
            <a:lvl1pPr>
              <a:buFontTx/>
              <a:buNone/>
              <a:defRPr sz="1600">
                <a:solidFill>
                  <a:schemeClr val="bg1"/>
                </a:solidFill>
              </a:defRPr>
            </a:lvl1pPr>
            <a:lvl2pPr marL="457200" indent="0">
              <a:buFontTx/>
              <a:buNone/>
              <a:defRPr>
                <a:solidFill>
                  <a:schemeClr val="bg2"/>
                </a:solidFill>
              </a:defRPr>
            </a:lvl2pPr>
            <a:lvl3pPr marL="914400" indent="0">
              <a:buFontTx/>
              <a:buNone/>
              <a:defRPr>
                <a:solidFill>
                  <a:schemeClr val="bg2"/>
                </a:solidFill>
              </a:defRPr>
            </a:lvl3pPr>
            <a:lvl4pPr marL="1371600" indent="0">
              <a:buFontTx/>
              <a:buNone/>
              <a:defRPr>
                <a:solidFill>
                  <a:schemeClr val="bg2"/>
                </a:solidFill>
              </a:defRPr>
            </a:lvl4pPr>
            <a:lvl5pPr marL="1828800" indent="0">
              <a:buFontTx/>
              <a:buNone/>
              <a:defRPr>
                <a:solidFill>
                  <a:schemeClr val="bg2"/>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C1663B8E-012B-7E7E-2249-57B7296503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3" name="Picture 2" descr="A group of blue and white triangles with orange dots and lines&#10;&#10;Description automatically generated">
            <a:extLst>
              <a:ext uri="{FF2B5EF4-FFF2-40B4-BE49-F238E27FC236}">
                <a16:creationId xmlns:a16="http://schemas.microsoft.com/office/drawing/2014/main" id="{08CD6997-CA1A-23A8-2EB0-1D3F288A95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98879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C2D20-EF94-4E6A-90CF-2CDD87E6818B}"/>
              </a:ext>
            </a:extLst>
          </p:cNvPr>
          <p:cNvSpPr>
            <a:spLocks noGrp="1"/>
          </p:cNvSpPr>
          <p:nvPr>
            <p:ph idx="1" hasCustomPrompt="1"/>
          </p:nvPr>
        </p:nvSpPr>
        <p:spPr>
          <a:xfrm>
            <a:off x="692836" y="2221216"/>
            <a:ext cx="10515600" cy="3267502"/>
          </a:xfrm>
          <a:prstGeom prst="rect">
            <a:avLst/>
          </a:prstGeom>
        </p:spPr>
        <p:txBody>
          <a:bodyPr vert="horz" lIns="91440" tIns="45720" rIns="91440" bIns="45720" numCol="1"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25000"/>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5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5000"/>
              <a:buFont typeface="Wingdings" panose="05000000000000000000" pitchFamily="2" charset="2"/>
              <a:buChar char=" "/>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8915E58-BF4B-4CA5-9127-045161EE7EFE}"/>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0" name="Footer Placeholder 4">
            <a:extLst>
              <a:ext uri="{FF2B5EF4-FFF2-40B4-BE49-F238E27FC236}">
                <a16:creationId xmlns:a16="http://schemas.microsoft.com/office/drawing/2014/main" id="{FF5CD38C-7039-42B5-A492-7BE95443D86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1" name="Slide Number Placeholder 5">
            <a:extLst>
              <a:ext uri="{FF2B5EF4-FFF2-40B4-BE49-F238E27FC236}">
                <a16:creationId xmlns:a16="http://schemas.microsoft.com/office/drawing/2014/main" id="{83446F29-2106-47DA-B508-4D61C62F03A9}"/>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9" name="Title 1">
            <a:extLst>
              <a:ext uri="{FF2B5EF4-FFF2-40B4-BE49-F238E27FC236}">
                <a16:creationId xmlns:a16="http://schemas.microsoft.com/office/drawing/2014/main" id="{C74864DD-D729-440B-8008-0AF503626E96}"/>
              </a:ext>
            </a:extLst>
          </p:cNvPr>
          <p:cNvSpPr>
            <a:spLocks noGrp="1"/>
          </p:cNvSpPr>
          <p:nvPr>
            <p:ph type="title"/>
          </p:nvPr>
        </p:nvSpPr>
        <p:spPr>
          <a:xfrm>
            <a:off x="692836" y="449380"/>
            <a:ext cx="7954207" cy="1001663"/>
          </a:xfrm>
          <a:prstGeom prst="rect">
            <a:avLst/>
          </a:prstGeom>
        </p:spPr>
        <p:txBody>
          <a:bodyPr>
            <a:normAutofit/>
          </a:bodyPr>
          <a:lstStyle>
            <a:lvl1pPr>
              <a:defRPr sz="3200" b="1">
                <a:solidFill>
                  <a:schemeClr val="tx1"/>
                </a:solidFill>
                <a:latin typeface="+mj-lt"/>
              </a:defRPr>
            </a:lvl1pPr>
          </a:lstStyle>
          <a:p>
            <a:r>
              <a:rPr lang="en-US"/>
              <a:t>Click to edit Master title style</a:t>
            </a:r>
          </a:p>
        </p:txBody>
      </p:sp>
      <p:pic>
        <p:nvPicPr>
          <p:cNvPr id="2" name="Graphic 1">
            <a:extLst>
              <a:ext uri="{FF2B5EF4-FFF2-40B4-BE49-F238E27FC236}">
                <a16:creationId xmlns:a16="http://schemas.microsoft.com/office/drawing/2014/main" id="{CFCA4868-26A9-A99F-0D69-3B7FACC401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4" name="Picture 3" descr="A group of blue and white triangles with orange dots and lines&#10;&#10;Description automatically generated">
            <a:extLst>
              <a:ext uri="{FF2B5EF4-FFF2-40B4-BE49-F238E27FC236}">
                <a16:creationId xmlns:a16="http://schemas.microsoft.com/office/drawing/2014/main" id="{CE982FBC-066F-8A23-784E-7EFDDDC8B6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984028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BF418F1-7C68-43A6-A88F-286C724B83D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5D7F946-C5BF-46BF-8D8E-593D54D578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A5F3A1-7AD6-4948-9357-EFD88972E52D}"/>
              </a:ext>
            </a:extLst>
          </p:cNvPr>
          <p:cNvSpPr>
            <a:spLocks noGrp="1"/>
          </p:cNvSpPr>
          <p:nvPr>
            <p:ph type="sldNum" sz="quarter" idx="12"/>
          </p:nvPr>
        </p:nvSpPr>
        <p:spPr/>
        <p:txBody>
          <a:bodyPr/>
          <a:lstStyle/>
          <a:p>
            <a:fld id="{DEFF74EA-F172-4CC7-A6A2-8C0A9FAC0FAE}" type="slidenum">
              <a:rPr lang="en-US" smtClean="0"/>
              <a:pPr/>
              <a:t>‹#›</a:t>
            </a:fld>
            <a:endParaRPr lang="en-US"/>
          </a:p>
        </p:txBody>
      </p:sp>
      <p:sp>
        <p:nvSpPr>
          <p:cNvPr id="7" name="TextBox 6">
            <a:extLst>
              <a:ext uri="{FF2B5EF4-FFF2-40B4-BE49-F238E27FC236}">
                <a16:creationId xmlns:a16="http://schemas.microsoft.com/office/drawing/2014/main" id="{2620AE7A-6A2A-493C-9110-141B1CAC82A9}"/>
              </a:ext>
            </a:extLst>
          </p:cNvPr>
          <p:cNvSpPr txBox="1"/>
          <p:nvPr userDrawn="1"/>
        </p:nvSpPr>
        <p:spPr>
          <a:xfrm>
            <a:off x="613458" y="2970228"/>
            <a:ext cx="8530542" cy="707886"/>
          </a:xfrm>
          <a:prstGeom prst="rect">
            <a:avLst/>
          </a:prstGeom>
          <a:noFill/>
        </p:spPr>
        <p:txBody>
          <a:bodyPr wrap="square">
            <a:spAutoFit/>
          </a:bodyPr>
          <a:lstStyle/>
          <a:p>
            <a:r>
              <a:rPr lang="en-US" sz="1100"/>
              <a:t>Apply a template to an existing presentation: </a:t>
            </a:r>
          </a:p>
          <a:p>
            <a:r>
              <a:rPr lang="en-US" sz="1100">
                <a:solidFill>
                  <a:schemeClr val="accent1"/>
                </a:solidFill>
                <a:hlinkClick r:id="rId2">
                  <a:extLst>
                    <a:ext uri="{A12FA001-AC4F-418D-AE19-62706E023703}">
                      <ahyp:hlinkClr xmlns:ahyp="http://schemas.microsoft.com/office/drawing/2018/hyperlinkcolor" val="tx"/>
                    </a:ext>
                  </a:extLst>
                </a:hlinkClick>
              </a:rPr>
              <a:t>https://support.microsoft.com/en-us/office/apply-a-template-to-an-existing-presentation-43f7fc75-db26-433b-8248-9fcd0093006b</a:t>
            </a:r>
            <a:endParaRPr lang="en-US" sz="1100">
              <a:solidFill>
                <a:schemeClr val="accent1"/>
              </a:solidFill>
            </a:endParaRPr>
          </a:p>
          <a:p>
            <a:endParaRPr lang="en-US"/>
          </a:p>
        </p:txBody>
      </p:sp>
      <p:pic>
        <p:nvPicPr>
          <p:cNvPr id="2" name="Picture 1" descr="A group of blue and white triangles with orange dots and lines&#10;&#10;Description automatically generated">
            <a:extLst>
              <a:ext uri="{FF2B5EF4-FFF2-40B4-BE49-F238E27FC236}">
                <a16:creationId xmlns:a16="http://schemas.microsoft.com/office/drawing/2014/main" id="{64B625E9-B4BF-F2E8-AD84-A83C1A2877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3755381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_PGE">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E27DC9-DD58-4B4B-9E3D-20C577B6E5B4}"/>
              </a:ext>
            </a:extLst>
          </p:cNvPr>
          <p:cNvSpPr>
            <a:spLocks noGrp="1"/>
          </p:cNvSpPr>
          <p:nvPr>
            <p:ph type="ctrTitle"/>
          </p:nvPr>
        </p:nvSpPr>
        <p:spPr>
          <a:xfrm>
            <a:off x="558799" y="2514599"/>
            <a:ext cx="6263877" cy="1267225"/>
          </a:xfrm>
          <a:prstGeom prst="rect">
            <a:avLst/>
          </a:prstGeom>
        </p:spPr>
        <p:txBody>
          <a:bodyPr anchor="t" anchorCtr="0">
            <a:normAutofit/>
          </a:bodyPr>
          <a:lstStyle>
            <a:lvl1pPr algn="l">
              <a:defRPr sz="3600">
                <a:solidFill>
                  <a:schemeClr val="bg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F38FEE0-8BFE-423E-AF48-5C2BB407E19C}"/>
              </a:ext>
            </a:extLst>
          </p:cNvPr>
          <p:cNvSpPr>
            <a:spLocks noGrp="1"/>
          </p:cNvSpPr>
          <p:nvPr>
            <p:ph type="body" sz="quarter" idx="10" hasCustomPrompt="1"/>
          </p:nvPr>
        </p:nvSpPr>
        <p:spPr>
          <a:xfrm>
            <a:off x="558800" y="3854937"/>
            <a:ext cx="6263877" cy="324218"/>
          </a:xfrm>
          <a:prstGeom prst="rect">
            <a:avLst/>
          </a:prstGeom>
        </p:spPr>
        <p:txBody>
          <a:bodyPr>
            <a:noAutofit/>
          </a:bodyPr>
          <a:lstStyle>
            <a:lvl1pPr marL="0" indent="0">
              <a:buNone/>
              <a:defRPr sz="1800" i="0">
                <a:solidFill>
                  <a:schemeClr val="bg1"/>
                </a:solidFill>
                <a:latin typeface="Avenir Next LT Pro" panose="020B0504020202020204" pitchFamily="34" charset="0"/>
              </a:defRPr>
            </a:lvl1pPr>
          </a:lstStyle>
          <a:p>
            <a:pPr lvl="0"/>
            <a:r>
              <a:rPr lang="en-US"/>
              <a:t>Click to edit Presenter Name, job title</a:t>
            </a:r>
          </a:p>
        </p:txBody>
      </p:sp>
      <p:sp>
        <p:nvSpPr>
          <p:cNvPr id="11" name="Text Placeholder 11">
            <a:extLst>
              <a:ext uri="{FF2B5EF4-FFF2-40B4-BE49-F238E27FC236}">
                <a16:creationId xmlns:a16="http://schemas.microsoft.com/office/drawing/2014/main" id="{F1F9D76B-6542-497B-9743-F41B3D69BCCE}"/>
              </a:ext>
            </a:extLst>
          </p:cNvPr>
          <p:cNvSpPr>
            <a:spLocks noGrp="1"/>
          </p:cNvSpPr>
          <p:nvPr>
            <p:ph type="body" sz="quarter" idx="11" hasCustomPrompt="1"/>
          </p:nvPr>
        </p:nvSpPr>
        <p:spPr>
          <a:xfrm>
            <a:off x="558800" y="4222815"/>
            <a:ext cx="6263877" cy="324218"/>
          </a:xfrm>
          <a:prstGeom prst="rect">
            <a:avLst/>
          </a:prstGeom>
        </p:spPr>
        <p:txBody>
          <a:bodyPr/>
          <a:lstStyle>
            <a:lvl1pPr marL="0" indent="0">
              <a:buNone/>
              <a:defRPr sz="1800" i="0">
                <a:solidFill>
                  <a:schemeClr val="bg1"/>
                </a:solidFill>
                <a:latin typeface="Avenir Next LT Pro" panose="020B0504020202020204" pitchFamily="34" charset="0"/>
              </a:defRPr>
            </a:lvl1pPr>
          </a:lstStyle>
          <a:p>
            <a:pPr lvl="0"/>
            <a:r>
              <a:rPr lang="en-US"/>
              <a:t>Month, year  |  Conference or occasion</a:t>
            </a:r>
          </a:p>
        </p:txBody>
      </p:sp>
      <p:pic>
        <p:nvPicPr>
          <p:cNvPr id="13" name="Picture 12">
            <a:extLst>
              <a:ext uri="{FF2B5EF4-FFF2-40B4-BE49-F238E27FC236}">
                <a16:creationId xmlns:a16="http://schemas.microsoft.com/office/drawing/2014/main" id="{907ECF31-3AA3-4A99-8E23-30CB87D0E1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0000" y="0"/>
            <a:ext cx="4572000" cy="6858000"/>
          </a:xfrm>
          <a:prstGeom prst="rect">
            <a:avLst/>
          </a:prstGeom>
        </p:spPr>
      </p:pic>
      <p:pic>
        <p:nvPicPr>
          <p:cNvPr id="2" name="Picture 1" descr="A group of people climbing on power lines&#10;&#10;Description automatically generated">
            <a:extLst>
              <a:ext uri="{FF2B5EF4-FFF2-40B4-BE49-F238E27FC236}">
                <a16:creationId xmlns:a16="http://schemas.microsoft.com/office/drawing/2014/main" id="{BCCE2CA6-7889-737B-3ECD-58FEAF88B353}"/>
              </a:ext>
            </a:extLst>
          </p:cNvPr>
          <p:cNvPicPr>
            <a:picLocks noChangeAspect="1"/>
          </p:cNvPicPr>
          <p:nvPr userDrawn="1"/>
        </p:nvPicPr>
        <p:blipFill>
          <a:blip r:embed="rId3">
            <a:extLst>
              <a:ext uri="{28A0092B-C50C-407E-A947-70E740481C1C}">
                <a14:useLocalDpi xmlns:a14="http://schemas.microsoft.com/office/drawing/2010/main" val="0"/>
              </a:ext>
            </a:extLst>
          </a:blip>
          <a:srcRect l="41893" r="20513"/>
          <a:stretch/>
        </p:blipFill>
        <p:spPr>
          <a:xfrm>
            <a:off x="7604567" y="0"/>
            <a:ext cx="4587434" cy="6858000"/>
          </a:xfrm>
          <a:prstGeom prst="rect">
            <a:avLst/>
          </a:prstGeom>
        </p:spPr>
      </p:pic>
    </p:spTree>
    <p:extLst>
      <p:ext uri="{BB962C8B-B14F-4D97-AF65-F5344CB8AC3E}">
        <p14:creationId xmlns:p14="http://schemas.microsoft.com/office/powerpoint/2010/main" val="89961379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Customer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EAF15B5-8895-4111-90F2-9BE7AD62D334}"/>
              </a:ext>
            </a:extLst>
          </p:cNvPr>
          <p:cNvSpPr>
            <a:spLocks noGrp="1"/>
          </p:cNvSpPr>
          <p:nvPr>
            <p:ph type="ctrTitle"/>
          </p:nvPr>
        </p:nvSpPr>
        <p:spPr>
          <a:xfrm>
            <a:off x="5077637" y="2514599"/>
            <a:ext cx="6263877" cy="1267225"/>
          </a:xfrm>
          <a:prstGeom prst="rect">
            <a:avLst/>
          </a:prstGeom>
        </p:spPr>
        <p:txBody>
          <a:bodyPr anchor="t" anchorCtr="0">
            <a:normAutofit/>
          </a:bodyPr>
          <a:lstStyle>
            <a:lvl1pPr algn="l">
              <a:defRPr sz="3600">
                <a:solidFill>
                  <a:schemeClr val="tx1"/>
                </a:solidFill>
              </a:defRPr>
            </a:lvl1pPr>
          </a:lstStyle>
          <a:p>
            <a:r>
              <a:rPr lang="en-US"/>
              <a:t>Click to edit Master title style</a:t>
            </a:r>
          </a:p>
        </p:txBody>
      </p:sp>
      <p:sp>
        <p:nvSpPr>
          <p:cNvPr id="15" name="Text Placeholder 11">
            <a:extLst>
              <a:ext uri="{FF2B5EF4-FFF2-40B4-BE49-F238E27FC236}">
                <a16:creationId xmlns:a16="http://schemas.microsoft.com/office/drawing/2014/main" id="{B57D3941-1C01-4DE1-8AA0-FAF87476C581}"/>
              </a:ext>
            </a:extLst>
          </p:cNvPr>
          <p:cNvSpPr>
            <a:spLocks noGrp="1"/>
          </p:cNvSpPr>
          <p:nvPr>
            <p:ph type="body" sz="quarter" idx="10" hasCustomPrompt="1"/>
          </p:nvPr>
        </p:nvSpPr>
        <p:spPr>
          <a:xfrm>
            <a:off x="5077638" y="3854937"/>
            <a:ext cx="6263877" cy="324218"/>
          </a:xfrm>
          <a:prstGeom prst="rect">
            <a:avLst/>
          </a:prstGeom>
        </p:spPr>
        <p:txBody>
          <a:bodyPr>
            <a:noAutofit/>
          </a:bodyPr>
          <a:lstStyle>
            <a:lvl1pPr marL="0" indent="0">
              <a:buNone/>
              <a:defRPr sz="1800" i="0">
                <a:solidFill>
                  <a:schemeClr val="tx1"/>
                </a:solidFill>
                <a:latin typeface="Avenir Next LT Pro" panose="020B0504020202020204" pitchFamily="34" charset="0"/>
              </a:defRPr>
            </a:lvl1pPr>
          </a:lstStyle>
          <a:p>
            <a:pPr lvl="0"/>
            <a:r>
              <a:rPr lang="en-US"/>
              <a:t>Click to edit Presenter Name, job title</a:t>
            </a:r>
          </a:p>
        </p:txBody>
      </p:sp>
      <p:sp>
        <p:nvSpPr>
          <p:cNvPr id="16" name="Text Placeholder 11">
            <a:extLst>
              <a:ext uri="{FF2B5EF4-FFF2-40B4-BE49-F238E27FC236}">
                <a16:creationId xmlns:a16="http://schemas.microsoft.com/office/drawing/2014/main" id="{05283F7F-096C-445A-8C7C-097B1C289BF2}"/>
              </a:ext>
            </a:extLst>
          </p:cNvPr>
          <p:cNvSpPr>
            <a:spLocks noGrp="1"/>
          </p:cNvSpPr>
          <p:nvPr>
            <p:ph type="body" sz="quarter" idx="11" hasCustomPrompt="1"/>
          </p:nvPr>
        </p:nvSpPr>
        <p:spPr>
          <a:xfrm>
            <a:off x="5077638" y="4222815"/>
            <a:ext cx="6263877" cy="324218"/>
          </a:xfrm>
          <a:prstGeom prst="rect">
            <a:avLst/>
          </a:prstGeom>
        </p:spPr>
        <p:txBody>
          <a:bodyPr/>
          <a:lstStyle>
            <a:lvl1pPr marL="0" indent="0">
              <a:buNone/>
              <a:defRPr sz="1800" i="0">
                <a:solidFill>
                  <a:schemeClr val="tx1"/>
                </a:solidFill>
                <a:latin typeface="Avenir Next LT Pro" panose="020B0504020202020204" pitchFamily="34" charset="0"/>
              </a:defRPr>
            </a:lvl1pPr>
          </a:lstStyle>
          <a:p>
            <a:pPr lvl="0"/>
            <a:r>
              <a:rPr lang="en-US"/>
              <a:t>Month, year  |  Conference or occasion</a:t>
            </a:r>
          </a:p>
        </p:txBody>
      </p:sp>
      <p:pic>
        <p:nvPicPr>
          <p:cNvPr id="8" name="Graphic 7">
            <a:extLst>
              <a:ext uri="{FF2B5EF4-FFF2-40B4-BE49-F238E27FC236}">
                <a16:creationId xmlns:a16="http://schemas.microsoft.com/office/drawing/2014/main" id="{0F7A5464-3548-46A8-A86F-9BE7F3D3961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202" t="-4608" r="19015"/>
          <a:stretch/>
        </p:blipFill>
        <p:spPr>
          <a:xfrm rot="10800000">
            <a:off x="4572000" y="5908066"/>
            <a:ext cx="7620000" cy="482847"/>
          </a:xfrm>
          <a:prstGeom prst="rect">
            <a:avLst/>
          </a:prstGeom>
        </p:spPr>
      </p:pic>
      <p:pic>
        <p:nvPicPr>
          <p:cNvPr id="3" name="Picture 2" descr="A collage of people&#10;&#10;Description automatically generated with low confidence">
            <a:extLst>
              <a:ext uri="{FF2B5EF4-FFF2-40B4-BE49-F238E27FC236}">
                <a16:creationId xmlns:a16="http://schemas.microsoft.com/office/drawing/2014/main" id="{E88D7D6E-D3CC-46A8-81F0-AD2ACDC15A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1502332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tarlight">
    <p:spTree>
      <p:nvGrpSpPr>
        <p:cNvPr id="1" name=""/>
        <p:cNvGrpSpPr/>
        <p:nvPr/>
      </p:nvGrpSpPr>
      <p:grpSpPr>
        <a:xfrm>
          <a:off x="0" y="0"/>
          <a:ext cx="0" cy="0"/>
          <a:chOff x="0" y="0"/>
          <a:chExt cx="0" cy="0"/>
        </a:xfrm>
      </p:grpSpPr>
      <p:pic>
        <p:nvPicPr>
          <p:cNvPr id="9" name="Image" descr="Image">
            <a:extLst>
              <a:ext uri="{FF2B5EF4-FFF2-40B4-BE49-F238E27FC236}">
                <a16:creationId xmlns:a16="http://schemas.microsoft.com/office/drawing/2014/main" id="{A4C9E897-E0D5-4D39-8439-48BA4D2B3834}"/>
              </a:ext>
            </a:extLst>
          </p:cNvPr>
          <p:cNvPicPr>
            <a:picLocks noChangeAspect="1"/>
          </p:cNvPicPr>
          <p:nvPr userDrawn="1"/>
        </p:nvPicPr>
        <p:blipFill rotWithShape="1">
          <a:blip r:embed="rId2"/>
          <a:srcRect l="5757" r="5757"/>
          <a:stretch/>
        </p:blipFill>
        <p:spPr>
          <a:xfrm>
            <a:off x="0" y="4378259"/>
            <a:ext cx="12188952" cy="1066583"/>
          </a:xfrm>
          <a:prstGeom prst="rect">
            <a:avLst/>
          </a:prstGeom>
          <a:ln w="12700">
            <a:miter lim="400000"/>
          </a:ln>
        </p:spPr>
      </p:pic>
      <p:sp>
        <p:nvSpPr>
          <p:cNvPr id="10" name="Text Placeholder 11">
            <a:extLst>
              <a:ext uri="{FF2B5EF4-FFF2-40B4-BE49-F238E27FC236}">
                <a16:creationId xmlns:a16="http://schemas.microsoft.com/office/drawing/2014/main" id="{77F2CC49-966F-4B27-A1C1-24F70008A647}"/>
              </a:ext>
            </a:extLst>
          </p:cNvPr>
          <p:cNvSpPr>
            <a:spLocks noGrp="1"/>
          </p:cNvSpPr>
          <p:nvPr>
            <p:ph type="body" sz="quarter" idx="10" hasCustomPrompt="1"/>
          </p:nvPr>
        </p:nvSpPr>
        <p:spPr>
          <a:xfrm>
            <a:off x="923925" y="3267075"/>
            <a:ext cx="8477250" cy="324218"/>
          </a:xfrm>
          <a:prstGeom prst="rect">
            <a:avLst/>
          </a:prstGeom>
        </p:spPr>
        <p:txBody>
          <a:bodyPr>
            <a:noAutofit/>
          </a:bodyPr>
          <a:lstStyle>
            <a:lvl1pPr marL="0" indent="0">
              <a:buNone/>
              <a:defRPr sz="1600" b="1" i="0" spc="110" baseline="0">
                <a:solidFill>
                  <a:schemeClr val="bg1"/>
                </a:solidFill>
                <a:latin typeface="Avenir Next LT Pro" panose="020B0504020202020204" pitchFamily="34" charset="0"/>
              </a:defRPr>
            </a:lvl1pPr>
          </a:lstStyle>
          <a:p>
            <a:pPr lvl="0"/>
            <a:r>
              <a:rPr lang="en-US"/>
              <a:t>CLICK TO EDIT PRESENTER NAME, JOB TITLE</a:t>
            </a:r>
          </a:p>
        </p:txBody>
      </p:sp>
      <p:sp>
        <p:nvSpPr>
          <p:cNvPr id="12" name="Text Placeholder 11">
            <a:extLst>
              <a:ext uri="{FF2B5EF4-FFF2-40B4-BE49-F238E27FC236}">
                <a16:creationId xmlns:a16="http://schemas.microsoft.com/office/drawing/2014/main" id="{30A5801A-7106-4640-BC19-1EDBE48FC628}"/>
              </a:ext>
            </a:extLst>
          </p:cNvPr>
          <p:cNvSpPr>
            <a:spLocks noGrp="1"/>
          </p:cNvSpPr>
          <p:nvPr>
            <p:ph type="body" sz="quarter" idx="11" hasCustomPrompt="1"/>
          </p:nvPr>
        </p:nvSpPr>
        <p:spPr>
          <a:xfrm>
            <a:off x="923925" y="5746865"/>
            <a:ext cx="8477250" cy="269159"/>
          </a:xfrm>
          <a:prstGeom prst="rect">
            <a:avLst/>
          </a:prstGeom>
        </p:spPr>
        <p:txBody>
          <a:bodyPr>
            <a:noAutofit/>
          </a:bodyPr>
          <a:lstStyle>
            <a:lvl1pPr marL="0" indent="0">
              <a:buNone/>
              <a:defRPr sz="1050" b="1" i="0" spc="110" baseline="0">
                <a:solidFill>
                  <a:schemeClr val="bg2"/>
                </a:solidFill>
                <a:latin typeface="Avenir Next LT Pro" panose="020B0504020202020204" pitchFamily="34" charset="0"/>
              </a:defRPr>
            </a:lvl1pPr>
          </a:lstStyle>
          <a:p>
            <a:pPr lvl="0"/>
            <a:r>
              <a:rPr lang="en-US"/>
              <a:t>PORTLAND GENERAL ELECTRIC</a:t>
            </a:r>
          </a:p>
        </p:txBody>
      </p:sp>
      <p:sp>
        <p:nvSpPr>
          <p:cNvPr id="13" name="Title 1">
            <a:extLst>
              <a:ext uri="{FF2B5EF4-FFF2-40B4-BE49-F238E27FC236}">
                <a16:creationId xmlns:a16="http://schemas.microsoft.com/office/drawing/2014/main" id="{8E5BAA46-DCB8-439B-B6B0-42A5F8CBE89B}"/>
              </a:ext>
            </a:extLst>
          </p:cNvPr>
          <p:cNvSpPr>
            <a:spLocks noGrp="1"/>
          </p:cNvSpPr>
          <p:nvPr>
            <p:ph type="title"/>
          </p:nvPr>
        </p:nvSpPr>
        <p:spPr>
          <a:xfrm>
            <a:off x="926123" y="976555"/>
            <a:ext cx="8481646" cy="2290153"/>
          </a:xfrm>
          <a:prstGeom prst="rect">
            <a:avLst/>
          </a:prstGeom>
        </p:spPr>
        <p:txBody>
          <a:bodyPr anchor="b">
            <a:noAutofit/>
          </a:bodyPr>
          <a:lstStyle>
            <a:lvl1pPr>
              <a:defRPr sz="4000" b="1">
                <a:solidFill>
                  <a:schemeClr val="bg1"/>
                </a:solidFill>
                <a:latin typeface="Bahnschrift" panose="020B0502040204020203" pitchFamily="34" charset="0"/>
              </a:defRPr>
            </a:lvl1pPr>
          </a:lstStyle>
          <a:p>
            <a:r>
              <a:rPr lang="en-US"/>
              <a:t>Click to edit Master title style</a:t>
            </a:r>
          </a:p>
        </p:txBody>
      </p:sp>
      <p:sp>
        <p:nvSpPr>
          <p:cNvPr id="15" name="Text Placeholder 11">
            <a:extLst>
              <a:ext uri="{FF2B5EF4-FFF2-40B4-BE49-F238E27FC236}">
                <a16:creationId xmlns:a16="http://schemas.microsoft.com/office/drawing/2014/main" id="{03480121-F79E-4451-8626-4D29F22B77F3}"/>
              </a:ext>
            </a:extLst>
          </p:cNvPr>
          <p:cNvSpPr>
            <a:spLocks noGrp="1"/>
          </p:cNvSpPr>
          <p:nvPr>
            <p:ph type="body" sz="quarter" idx="12" hasCustomPrompt="1"/>
          </p:nvPr>
        </p:nvSpPr>
        <p:spPr>
          <a:xfrm>
            <a:off x="923925" y="6016024"/>
            <a:ext cx="8477250" cy="269159"/>
          </a:xfrm>
          <a:prstGeom prst="rect">
            <a:avLst/>
          </a:prstGeom>
        </p:spPr>
        <p:txBody>
          <a:bodyPr>
            <a:noAutofit/>
          </a:bodyPr>
          <a:lstStyle>
            <a:lvl1pPr marL="0" indent="0">
              <a:buNone/>
              <a:defRPr sz="1050" b="0" i="0" strike="noStrike" spc="0" baseline="0">
                <a:solidFill>
                  <a:schemeClr val="bg2"/>
                </a:solidFill>
                <a:latin typeface="Avenir Next LT Pro" panose="020B0504020202020204" pitchFamily="34" charset="0"/>
              </a:defRPr>
            </a:lvl1pPr>
          </a:lstStyle>
          <a:p>
            <a:pPr lvl="0"/>
            <a:r>
              <a:rPr lang="en-US"/>
              <a:t>Click to add date</a:t>
            </a:r>
          </a:p>
        </p:txBody>
      </p:sp>
      <p:pic>
        <p:nvPicPr>
          <p:cNvPr id="8" name="Graphic 7">
            <a:extLst>
              <a:ext uri="{FF2B5EF4-FFF2-40B4-BE49-F238E27FC236}">
                <a16:creationId xmlns:a16="http://schemas.microsoft.com/office/drawing/2014/main" id="{E110A9EA-8568-49E6-8BB2-2814D560D1A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
        <p:nvSpPr>
          <p:cNvPr id="11" name="Date Placeholder 3">
            <a:extLst>
              <a:ext uri="{FF2B5EF4-FFF2-40B4-BE49-F238E27FC236}">
                <a16:creationId xmlns:a16="http://schemas.microsoft.com/office/drawing/2014/main" id="{A354CAC4-7A0A-467B-82D4-D85613799BF2}"/>
              </a:ext>
            </a:extLst>
          </p:cNvPr>
          <p:cNvSpPr>
            <a:spLocks noGrp="1"/>
          </p:cNvSpPr>
          <p:nvPr>
            <p:ph type="dt" sz="half" idx="13"/>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6" name="Footer Placeholder 4">
            <a:extLst>
              <a:ext uri="{FF2B5EF4-FFF2-40B4-BE49-F238E27FC236}">
                <a16:creationId xmlns:a16="http://schemas.microsoft.com/office/drawing/2014/main" id="{B600BA42-4D24-4308-A708-3FB16BEA350C}"/>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7" name="Slide Number Placeholder 5">
            <a:extLst>
              <a:ext uri="{FF2B5EF4-FFF2-40B4-BE49-F238E27FC236}">
                <a16:creationId xmlns:a16="http://schemas.microsoft.com/office/drawing/2014/main" id="{90BCCCC1-5E05-4EF3-ADA1-AB9DA2467D7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2" name="Graphic 1">
            <a:extLst>
              <a:ext uri="{FF2B5EF4-FFF2-40B4-BE49-F238E27FC236}">
                <a16:creationId xmlns:a16="http://schemas.microsoft.com/office/drawing/2014/main" id="{14EE8496-E99A-6AE2-CDD0-7F39EC96C7E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0000" y="263040"/>
            <a:ext cx="502920" cy="502920"/>
          </a:xfrm>
          <a:prstGeom prst="rect">
            <a:avLst/>
          </a:prstGeom>
        </p:spPr>
      </p:pic>
    </p:spTree>
    <p:extLst>
      <p:ext uri="{BB962C8B-B14F-4D97-AF65-F5344CB8AC3E}">
        <p14:creationId xmlns:p14="http://schemas.microsoft.com/office/powerpoint/2010/main" val="3641457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w/ collage 1">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FD5942B-1C16-478B-8FF2-31B79A4AF61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28" r="25354" b="-18030"/>
          <a:stretch/>
        </p:blipFill>
        <p:spPr>
          <a:xfrm>
            <a:off x="1" y="601156"/>
            <a:ext cx="7528559" cy="988615"/>
          </a:xfrm>
          <a:prstGeom prst="rect">
            <a:avLst/>
          </a:prstGeom>
        </p:spPr>
      </p:pic>
      <p:sp>
        <p:nvSpPr>
          <p:cNvPr id="2" name="Rectangle 1">
            <a:extLst>
              <a:ext uri="{FF2B5EF4-FFF2-40B4-BE49-F238E27FC236}">
                <a16:creationId xmlns:a16="http://schemas.microsoft.com/office/drawing/2014/main" id="{B48CECE3-9004-4424-B304-AE0FE7E07DB8}"/>
              </a:ext>
            </a:extLst>
          </p:cNvPr>
          <p:cNvSpPr/>
          <p:nvPr userDrawn="1"/>
        </p:nvSpPr>
        <p:spPr>
          <a:xfrm>
            <a:off x="7528560" y="0"/>
            <a:ext cx="4663440" cy="6858000"/>
          </a:xfrm>
          <a:prstGeom prst="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5DA7B979-F3EA-4E01-A4B1-4F35CF23B48E}"/>
              </a:ext>
            </a:extLst>
          </p:cNvPr>
          <p:cNvSpPr>
            <a:spLocks noGrp="1"/>
          </p:cNvSpPr>
          <p:nvPr>
            <p:ph type="body" sz="quarter" idx="15" hasCustomPrompt="1"/>
          </p:nvPr>
        </p:nvSpPr>
        <p:spPr>
          <a:xfrm>
            <a:off x="386862" y="5524238"/>
            <a:ext cx="5629967" cy="269159"/>
          </a:xfrm>
          <a:prstGeom prst="rect">
            <a:avLst/>
          </a:prstGeom>
        </p:spPr>
        <p:txBody>
          <a:bodyPr>
            <a:noAutofit/>
          </a:bodyPr>
          <a:lstStyle>
            <a:lvl1pPr marL="0" indent="0">
              <a:buNone/>
              <a:defRPr sz="1050" b="1" i="0" spc="110" baseline="0">
                <a:solidFill>
                  <a:schemeClr val="bg2"/>
                </a:solidFill>
                <a:latin typeface="Avenir Next LT Pro" panose="020B0504020202020204" pitchFamily="34" charset="0"/>
              </a:defRPr>
            </a:lvl1pPr>
          </a:lstStyle>
          <a:p>
            <a:pPr lvl="0"/>
            <a:r>
              <a:rPr lang="en-US"/>
              <a:t>PORTLAND GENERAL ELECTRIC</a:t>
            </a:r>
          </a:p>
        </p:txBody>
      </p:sp>
      <p:sp>
        <p:nvSpPr>
          <p:cNvPr id="14" name="Text Placeholder 11">
            <a:extLst>
              <a:ext uri="{FF2B5EF4-FFF2-40B4-BE49-F238E27FC236}">
                <a16:creationId xmlns:a16="http://schemas.microsoft.com/office/drawing/2014/main" id="{41A0B0C2-CF2E-4173-9D4E-92A0198189EB}"/>
              </a:ext>
            </a:extLst>
          </p:cNvPr>
          <p:cNvSpPr>
            <a:spLocks noGrp="1"/>
          </p:cNvSpPr>
          <p:nvPr>
            <p:ph type="body" sz="quarter" idx="16"/>
          </p:nvPr>
        </p:nvSpPr>
        <p:spPr>
          <a:xfrm>
            <a:off x="386862" y="5793397"/>
            <a:ext cx="5629967" cy="269159"/>
          </a:xfrm>
          <a:prstGeom prst="rect">
            <a:avLst/>
          </a:prstGeom>
        </p:spPr>
        <p:txBody>
          <a:bodyPr>
            <a:noAutofit/>
          </a:bodyPr>
          <a:lstStyle>
            <a:lvl1pPr marL="0" indent="0">
              <a:buNone/>
              <a:defRPr sz="1050" b="0" i="0" strike="noStrike" spc="0" baseline="0">
                <a:solidFill>
                  <a:schemeClr val="bg2"/>
                </a:solidFill>
                <a:latin typeface="Avenir Next LT Pro" panose="020B0504020202020204" pitchFamily="34" charset="0"/>
              </a:defRPr>
            </a:lvl1pPr>
          </a:lstStyle>
          <a:p>
            <a:pPr lvl="0"/>
            <a:r>
              <a:rPr lang="en-US"/>
              <a:t>Click to edit Master text styles</a:t>
            </a:r>
          </a:p>
        </p:txBody>
      </p:sp>
      <p:sp>
        <p:nvSpPr>
          <p:cNvPr id="15" name="Title 1">
            <a:extLst>
              <a:ext uri="{FF2B5EF4-FFF2-40B4-BE49-F238E27FC236}">
                <a16:creationId xmlns:a16="http://schemas.microsoft.com/office/drawing/2014/main" id="{D4B1F7AB-E985-4CF3-97F5-9D7FA90F9C97}"/>
              </a:ext>
            </a:extLst>
          </p:cNvPr>
          <p:cNvSpPr>
            <a:spLocks noGrp="1"/>
          </p:cNvSpPr>
          <p:nvPr>
            <p:ph type="title"/>
          </p:nvPr>
        </p:nvSpPr>
        <p:spPr>
          <a:xfrm>
            <a:off x="386862" y="2318087"/>
            <a:ext cx="6428717" cy="1369323"/>
          </a:xfrm>
          <a:prstGeom prst="rect">
            <a:avLst/>
          </a:prstGeom>
        </p:spPr>
        <p:txBody>
          <a:bodyPr anchor="b">
            <a:noAutofit/>
          </a:bodyPr>
          <a:lstStyle>
            <a:lvl1pPr>
              <a:defRPr sz="3600" b="1">
                <a:solidFill>
                  <a:schemeClr val="bg1"/>
                </a:solidFill>
                <a:latin typeface="Bahnschrift" panose="020B0502040204020203" pitchFamily="34" charset="0"/>
              </a:defRPr>
            </a:lvl1pPr>
          </a:lstStyle>
          <a:p>
            <a:r>
              <a:rPr lang="en-US"/>
              <a:t>Click to edit Master title style</a:t>
            </a:r>
          </a:p>
        </p:txBody>
      </p:sp>
      <p:sp>
        <p:nvSpPr>
          <p:cNvPr id="18" name="Text Placeholder 11">
            <a:extLst>
              <a:ext uri="{FF2B5EF4-FFF2-40B4-BE49-F238E27FC236}">
                <a16:creationId xmlns:a16="http://schemas.microsoft.com/office/drawing/2014/main" id="{D2151556-684A-4864-9C8D-5DD84B5F8D84}"/>
              </a:ext>
            </a:extLst>
          </p:cNvPr>
          <p:cNvSpPr>
            <a:spLocks noGrp="1"/>
          </p:cNvSpPr>
          <p:nvPr>
            <p:ph type="body" sz="quarter" idx="12" hasCustomPrompt="1"/>
          </p:nvPr>
        </p:nvSpPr>
        <p:spPr>
          <a:xfrm>
            <a:off x="386862" y="3906019"/>
            <a:ext cx="6428717" cy="738524"/>
          </a:xfrm>
          <a:prstGeom prst="rect">
            <a:avLst/>
          </a:prstGeom>
        </p:spPr>
        <p:txBody>
          <a:bodyPr>
            <a:noAutofit/>
          </a:bodyPr>
          <a:lstStyle>
            <a:lvl1pPr marL="0" indent="0">
              <a:buNone/>
              <a:defRPr sz="1400" b="1" i="0" spc="110" baseline="0">
                <a:solidFill>
                  <a:schemeClr val="bg1"/>
                </a:solidFill>
                <a:latin typeface="Avenir Next LT Pro" panose="020B0504020202020204" pitchFamily="34" charset="0"/>
              </a:defRPr>
            </a:lvl1pPr>
          </a:lstStyle>
          <a:p>
            <a:pPr lvl="0"/>
            <a:r>
              <a:rPr lang="en-US"/>
              <a:t>CLICK TO EDIT PRESENTER NAME, JOB TITLE</a:t>
            </a:r>
          </a:p>
        </p:txBody>
      </p:sp>
      <p:pic>
        <p:nvPicPr>
          <p:cNvPr id="9" name="Graphic 8">
            <a:extLst>
              <a:ext uri="{FF2B5EF4-FFF2-40B4-BE49-F238E27FC236}">
                <a16:creationId xmlns:a16="http://schemas.microsoft.com/office/drawing/2014/main" id="{7DE608A8-9146-4005-A1FA-800A9597F15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28412" y="259820"/>
            <a:ext cx="502180" cy="502180"/>
          </a:xfrm>
          <a:prstGeom prst="rect">
            <a:avLst/>
          </a:prstGeom>
        </p:spPr>
      </p:pic>
      <p:sp>
        <p:nvSpPr>
          <p:cNvPr id="12" name="Date Placeholder 3">
            <a:extLst>
              <a:ext uri="{FF2B5EF4-FFF2-40B4-BE49-F238E27FC236}">
                <a16:creationId xmlns:a16="http://schemas.microsoft.com/office/drawing/2014/main" id="{26C04976-01A6-4703-A140-7F703990DF0A}"/>
              </a:ext>
            </a:extLst>
          </p:cNvPr>
          <p:cNvSpPr>
            <a:spLocks noGrp="1"/>
          </p:cNvSpPr>
          <p:nvPr>
            <p:ph type="dt" sz="half" idx="13"/>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3" name="Footer Placeholder 4">
            <a:extLst>
              <a:ext uri="{FF2B5EF4-FFF2-40B4-BE49-F238E27FC236}">
                <a16:creationId xmlns:a16="http://schemas.microsoft.com/office/drawing/2014/main" id="{1490989F-A7D2-4CAF-A718-2BAD9832CF3A}"/>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7" name="Slide Number Placeholder 5">
            <a:extLst>
              <a:ext uri="{FF2B5EF4-FFF2-40B4-BE49-F238E27FC236}">
                <a16:creationId xmlns:a16="http://schemas.microsoft.com/office/drawing/2014/main" id="{8BCA99CC-64E4-41F4-AFEF-7ED1C5C59294}"/>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3" name="Picture 2" descr="A group of blue and white triangles with orange dots and lines&#10;&#10;Description automatically generated">
            <a:extLst>
              <a:ext uri="{FF2B5EF4-FFF2-40B4-BE49-F238E27FC236}">
                <a16:creationId xmlns:a16="http://schemas.microsoft.com/office/drawing/2014/main" id="{2DF771EF-12FF-01A3-8219-5CCD639D79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423696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 Takeaways-Exec Summar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D9AC-1742-4394-AF3D-1A658B4844B7}"/>
              </a:ext>
            </a:extLst>
          </p:cNvPr>
          <p:cNvSpPr>
            <a:spLocks noGrp="1"/>
          </p:cNvSpPr>
          <p:nvPr>
            <p:ph type="title" hasCustomPrompt="1"/>
          </p:nvPr>
        </p:nvSpPr>
        <p:spPr>
          <a:xfrm>
            <a:off x="838200" y="365125"/>
            <a:ext cx="8633791" cy="827571"/>
          </a:xfrm>
          <a:prstGeom prst="rect">
            <a:avLst/>
          </a:prstGeom>
        </p:spPr>
        <p:txBody>
          <a:bodyPr>
            <a:normAutofit/>
          </a:bodyPr>
          <a:lstStyle>
            <a:lvl1pPr>
              <a:defRPr sz="3200">
                <a:latin typeface="Bahnschrift SemiBold" panose="020B0502040204020203" pitchFamily="34" charset="0"/>
              </a:defRPr>
            </a:lvl1pPr>
          </a:lstStyle>
          <a:p>
            <a:r>
              <a:rPr lang="en-US"/>
              <a:t>Key Takeaways/Executive Summary</a:t>
            </a:r>
          </a:p>
        </p:txBody>
      </p:sp>
      <p:sp>
        <p:nvSpPr>
          <p:cNvPr id="3" name="Content Placeholder 2">
            <a:extLst>
              <a:ext uri="{FF2B5EF4-FFF2-40B4-BE49-F238E27FC236}">
                <a16:creationId xmlns:a16="http://schemas.microsoft.com/office/drawing/2014/main" id="{892C2D20-EF94-4E6A-90CF-2CDD87E6818B}"/>
              </a:ext>
            </a:extLst>
          </p:cNvPr>
          <p:cNvSpPr>
            <a:spLocks noGrp="1"/>
          </p:cNvSpPr>
          <p:nvPr>
            <p:ph idx="1" hasCustomPrompt="1"/>
          </p:nvPr>
        </p:nvSpPr>
        <p:spPr>
          <a:xfrm>
            <a:off x="838200" y="1419639"/>
            <a:ext cx="10515600" cy="4264782"/>
          </a:xfrm>
          <a:prstGeom prst="rect">
            <a:avLst/>
          </a:prstGeom>
        </p:spPr>
        <p:txBody>
          <a:bodyPr>
            <a:noAutofit/>
          </a:bodyPr>
          <a:lstStyle>
            <a:lvl1pPr>
              <a:defRPr sz="1600">
                <a:solidFill>
                  <a:srgbClr val="2B4159"/>
                </a:solidFill>
              </a:defRPr>
            </a:lvl1pPr>
            <a:lvl2pPr marL="320040" indent="-137160">
              <a:buClr>
                <a:srgbClr val="2B4159"/>
              </a:buClr>
              <a:buFont typeface="Arial" panose="020B0604020202020204" pitchFamily="34" charset="0"/>
              <a:buChar char="•"/>
              <a:defRPr sz="1600">
                <a:solidFill>
                  <a:srgbClr val="2B4159"/>
                </a:solidFill>
              </a:defRPr>
            </a:lvl2pPr>
            <a:lvl3pPr marL="777240" indent="-137160">
              <a:buClr>
                <a:srgbClr val="2B4159"/>
              </a:buClr>
              <a:defRPr>
                <a:solidFill>
                  <a:srgbClr val="2B4159"/>
                </a:solidFill>
              </a:defRPr>
            </a:lvl3pPr>
            <a:lvl4pPr marL="1234440" indent="-137160">
              <a:buClr>
                <a:srgbClr val="2B4159"/>
              </a:buClr>
              <a:defRPr>
                <a:solidFill>
                  <a:srgbClr val="2B4159"/>
                </a:solidFill>
              </a:defRPr>
            </a:lvl4pPr>
            <a:lvl5pPr marL="1691640" indent="-137160">
              <a:buClr>
                <a:srgbClr val="2B4159"/>
              </a:buClr>
              <a:defRPr>
                <a:solidFill>
                  <a:srgbClr val="2B4159"/>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chemeClr val="tx1"/>
                </a:solidFill>
              </a:rPr>
              <a:t>The purpose of this presentation is to [i.e. Request, to Inform, Update]… [provide a high-level introductory sentence (or two) on the purpose of the topic being presented to the Board.  Maintain 16 pt. font throughout the Executive Summary Slide.  Keep it to one slide if possible.] *Note: Include the action being requested of the Board:  For approval, review or information update only.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a:solidFill>
                <a:schemeClr val="tx1"/>
              </a:solidFill>
            </a:endParaRPr>
          </a:p>
          <a:p>
            <a:pPr lvl="1"/>
            <a:r>
              <a:rPr lang="en-US"/>
              <a:t>Include 3-5 high-level, concise, key takeaways related to the purpose of the presentation, key risks or topics for discussion and/or questions for directors to consider. </a:t>
            </a:r>
          </a:p>
        </p:txBody>
      </p:sp>
      <p:sp>
        <p:nvSpPr>
          <p:cNvPr id="5" name="Slide Number Placeholder 3">
            <a:extLst>
              <a:ext uri="{FF2B5EF4-FFF2-40B4-BE49-F238E27FC236}">
                <a16:creationId xmlns:a16="http://schemas.microsoft.com/office/drawing/2014/main" id="{34CC21CE-E150-2040-AF11-6E60018134C5}"/>
              </a:ext>
            </a:extLst>
          </p:cNvPr>
          <p:cNvSpPr>
            <a:spLocks noGrp="1"/>
          </p:cNvSpPr>
          <p:nvPr>
            <p:ph type="sldNum" sz="quarter" idx="12"/>
          </p:nvPr>
        </p:nvSpPr>
        <p:spPr>
          <a:xfrm>
            <a:off x="8610600" y="6356350"/>
            <a:ext cx="2743200" cy="365125"/>
          </a:xfrm>
          <a:prstGeom prst="rect">
            <a:avLst/>
          </a:prstGeom>
        </p:spPr>
        <p:txBody>
          <a:bodyPr/>
          <a:lstStyle>
            <a:lvl1pPr>
              <a:defRPr>
                <a:solidFill>
                  <a:srgbClr val="2B4159"/>
                </a:solidFill>
              </a:defRPr>
            </a:lvl1pPr>
          </a:lstStyle>
          <a:p>
            <a:r>
              <a:rPr lang="en-US"/>
              <a:t>Confidential and Proprietary | </a:t>
            </a:r>
            <a:fld id="{B94D0822-E773-4067-B9FB-17A885550E2E}" type="slidenum">
              <a:rPr lang="en-US" smtClean="0"/>
              <a:pPr/>
              <a:t>‹#›</a:t>
            </a:fld>
            <a:endParaRPr lang="en-US"/>
          </a:p>
        </p:txBody>
      </p:sp>
      <p:pic>
        <p:nvPicPr>
          <p:cNvPr id="4" name="Graphic 3">
            <a:extLst>
              <a:ext uri="{FF2B5EF4-FFF2-40B4-BE49-F238E27FC236}">
                <a16:creationId xmlns:a16="http://schemas.microsoft.com/office/drawing/2014/main" id="{207AF5B4-AD06-CF51-B58C-8A971596EC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6" name="Picture 5" descr="A group of blue and white triangles with orange dots and lines&#10;&#10;Description automatically generated">
            <a:extLst>
              <a:ext uri="{FF2B5EF4-FFF2-40B4-BE49-F238E27FC236}">
                <a16:creationId xmlns:a16="http://schemas.microsoft.com/office/drawing/2014/main" id="{095D8C41-D79A-8DAC-E535-1349849726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4230291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Spotlight Wind Genera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73560-4429-46F9-BC89-01F34E3C9E97}"/>
              </a:ext>
            </a:extLst>
          </p:cNvPr>
          <p:cNvSpPr>
            <a:spLocks noGrp="1"/>
          </p:cNvSpPr>
          <p:nvPr>
            <p:ph type="ctrTitle" hasCustomPrompt="1"/>
          </p:nvPr>
        </p:nvSpPr>
        <p:spPr>
          <a:xfrm>
            <a:off x="4780303" y="2498755"/>
            <a:ext cx="6172200" cy="1600200"/>
          </a:xfrm>
          <a:prstGeom prst="rect">
            <a:avLst/>
          </a:prstGeom>
        </p:spPr>
        <p:txBody>
          <a:bodyPr anchor="t" anchorCtr="0"/>
          <a:lstStyle>
            <a:lvl1pPr algn="l">
              <a:defRPr sz="6000">
                <a:solidFill>
                  <a:schemeClr val="bg2"/>
                </a:solidFill>
              </a:defRPr>
            </a:lvl1pPr>
          </a:lstStyle>
          <a:p>
            <a:r>
              <a:rPr lang="en-US"/>
              <a:t>Click to edit master title style</a:t>
            </a:r>
          </a:p>
        </p:txBody>
      </p:sp>
      <p:sp>
        <p:nvSpPr>
          <p:cNvPr id="5" name="Subtitle 2">
            <a:extLst>
              <a:ext uri="{FF2B5EF4-FFF2-40B4-BE49-F238E27FC236}">
                <a16:creationId xmlns:a16="http://schemas.microsoft.com/office/drawing/2014/main" id="{67B6D6ED-2103-42DD-A40C-F1B91BDD7984}"/>
              </a:ext>
            </a:extLst>
          </p:cNvPr>
          <p:cNvSpPr>
            <a:spLocks noGrp="1"/>
          </p:cNvSpPr>
          <p:nvPr>
            <p:ph type="subTitle" idx="1"/>
          </p:nvPr>
        </p:nvSpPr>
        <p:spPr>
          <a:xfrm>
            <a:off x="4780303" y="4556155"/>
            <a:ext cx="6172200" cy="365760"/>
          </a:xfrm>
          <a:prstGeom prst="rect">
            <a:avLst/>
          </a:prstGeom>
        </p:spPr>
        <p:txBody>
          <a:bodyPr>
            <a:normAutofit/>
          </a:bodyPr>
          <a:lstStyle>
            <a:lvl1pPr marL="0" indent="0" algn="l">
              <a:buNone/>
              <a:defRPr sz="2000" b="0" i="0" cap="all"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6740A22A-4E30-404E-A2B3-0400C46E4437}"/>
              </a:ext>
            </a:extLst>
          </p:cNvPr>
          <p:cNvPicPr>
            <a:picLocks noChangeAspect="1"/>
          </p:cNvPicPr>
          <p:nvPr/>
        </p:nvPicPr>
        <p:blipFill rotWithShape="1">
          <a:blip r:embed="rId2">
            <a:extLst>
              <a:ext uri="{28A0092B-C50C-407E-A947-70E740481C1C}">
                <a14:useLocalDpi xmlns:a14="http://schemas.microsoft.com/office/drawing/2010/main" val="0"/>
              </a:ext>
            </a:extLst>
          </a:blip>
          <a:srcRect l="27453" r="37087"/>
          <a:stretch/>
        </p:blipFill>
        <p:spPr>
          <a:xfrm>
            <a:off x="1" y="0"/>
            <a:ext cx="3652544" cy="6858000"/>
          </a:xfrm>
          <a:prstGeom prst="rect">
            <a:avLst/>
          </a:prstGeom>
        </p:spPr>
      </p:pic>
      <p:pic>
        <p:nvPicPr>
          <p:cNvPr id="9" name="Graphic 8">
            <a:extLst>
              <a:ext uri="{FF2B5EF4-FFF2-40B4-BE49-F238E27FC236}">
                <a16:creationId xmlns:a16="http://schemas.microsoft.com/office/drawing/2014/main" id="{617994D5-1086-4269-838E-33B26079FE1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202260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Spotlight Solar Gener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4C3286-05BA-41BC-82CC-98BD70F53B5D}"/>
              </a:ext>
            </a:extLst>
          </p:cNvPr>
          <p:cNvPicPr>
            <a:picLocks noChangeAspect="1"/>
          </p:cNvPicPr>
          <p:nvPr/>
        </p:nvPicPr>
        <p:blipFill rotWithShape="1">
          <a:blip r:embed="rId2">
            <a:extLst>
              <a:ext uri="{28A0092B-C50C-407E-A947-70E740481C1C}">
                <a14:useLocalDpi xmlns:a14="http://schemas.microsoft.com/office/drawing/2010/main" val="0"/>
              </a:ext>
            </a:extLst>
          </a:blip>
          <a:srcRect l="35241" r="24815"/>
          <a:stretch/>
        </p:blipFill>
        <p:spPr>
          <a:xfrm>
            <a:off x="0" y="0"/>
            <a:ext cx="3652396" cy="6858000"/>
          </a:xfrm>
          <a:prstGeom prst="rect">
            <a:avLst/>
          </a:prstGeom>
        </p:spPr>
      </p:pic>
      <p:sp>
        <p:nvSpPr>
          <p:cNvPr id="9" name="Title 1">
            <a:extLst>
              <a:ext uri="{FF2B5EF4-FFF2-40B4-BE49-F238E27FC236}">
                <a16:creationId xmlns:a16="http://schemas.microsoft.com/office/drawing/2014/main" id="{1A543670-0ED9-4AED-BF46-0248C131FC86}"/>
              </a:ext>
            </a:extLst>
          </p:cNvPr>
          <p:cNvSpPr>
            <a:spLocks noGrp="1"/>
          </p:cNvSpPr>
          <p:nvPr>
            <p:ph type="ctrTitle" hasCustomPrompt="1"/>
          </p:nvPr>
        </p:nvSpPr>
        <p:spPr>
          <a:xfrm>
            <a:off x="4780303" y="2498755"/>
            <a:ext cx="6172200" cy="1600200"/>
          </a:xfrm>
          <a:prstGeom prst="rect">
            <a:avLst/>
          </a:prstGeom>
        </p:spPr>
        <p:txBody>
          <a:bodyPr anchor="t" anchorCtr="0"/>
          <a:lstStyle>
            <a:lvl1pPr algn="l">
              <a:defRPr sz="60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9181EC77-7407-444C-A048-538002D5D655}"/>
              </a:ext>
            </a:extLst>
          </p:cNvPr>
          <p:cNvSpPr>
            <a:spLocks noGrp="1"/>
          </p:cNvSpPr>
          <p:nvPr>
            <p:ph type="subTitle" idx="1"/>
          </p:nvPr>
        </p:nvSpPr>
        <p:spPr>
          <a:xfrm>
            <a:off x="4780303" y="4556155"/>
            <a:ext cx="6172200" cy="365760"/>
          </a:xfrm>
          <a:prstGeom prst="rect">
            <a:avLst/>
          </a:prstGeom>
        </p:spPr>
        <p:txBody>
          <a:bodyPr>
            <a:normAutofit/>
          </a:bodyPr>
          <a:lstStyle>
            <a:lvl1pPr marL="0" indent="0" algn="l">
              <a:buNone/>
              <a:defRPr sz="2000" b="0" i="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Graphic 11">
            <a:extLst>
              <a:ext uri="{FF2B5EF4-FFF2-40B4-BE49-F238E27FC236}">
                <a16:creationId xmlns:a16="http://schemas.microsoft.com/office/drawing/2014/main" id="{ACD0D5AF-DC42-466F-B2B5-99A34A207C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2489830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_Spotlight Hydro Genera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73560-4429-46F9-BC89-01F34E3C9E97}"/>
              </a:ext>
            </a:extLst>
          </p:cNvPr>
          <p:cNvSpPr>
            <a:spLocks noGrp="1"/>
          </p:cNvSpPr>
          <p:nvPr>
            <p:ph type="ctrTitle" hasCustomPrompt="1"/>
          </p:nvPr>
        </p:nvSpPr>
        <p:spPr>
          <a:xfrm>
            <a:off x="4800600" y="2231755"/>
            <a:ext cx="6172200" cy="1600200"/>
          </a:xfrm>
          <a:prstGeom prst="rect">
            <a:avLst/>
          </a:prstGeom>
        </p:spPr>
        <p:txBody>
          <a:bodyPr anchor="t" anchorCtr="0"/>
          <a:lstStyle>
            <a:lvl1pPr algn="l">
              <a:defRPr sz="6000">
                <a:solidFill>
                  <a:schemeClr val="bg2"/>
                </a:solidFill>
              </a:defRPr>
            </a:lvl1pPr>
          </a:lstStyle>
          <a:p>
            <a:r>
              <a:rPr lang="en-US"/>
              <a:t>Click to edit master title style</a:t>
            </a:r>
          </a:p>
        </p:txBody>
      </p:sp>
      <p:sp>
        <p:nvSpPr>
          <p:cNvPr id="5" name="Subtitle 2">
            <a:extLst>
              <a:ext uri="{FF2B5EF4-FFF2-40B4-BE49-F238E27FC236}">
                <a16:creationId xmlns:a16="http://schemas.microsoft.com/office/drawing/2014/main" id="{67B6D6ED-2103-42DD-A40C-F1B91BDD7984}"/>
              </a:ext>
            </a:extLst>
          </p:cNvPr>
          <p:cNvSpPr>
            <a:spLocks noGrp="1"/>
          </p:cNvSpPr>
          <p:nvPr>
            <p:ph type="subTitle" idx="1"/>
          </p:nvPr>
        </p:nvSpPr>
        <p:spPr>
          <a:xfrm>
            <a:off x="4800600" y="4289155"/>
            <a:ext cx="6172200" cy="365760"/>
          </a:xfrm>
          <a:prstGeom prst="rect">
            <a:avLst/>
          </a:prstGeom>
        </p:spPr>
        <p:txBody>
          <a:bodyPr>
            <a:normAutofit/>
          </a:bodyPr>
          <a:lstStyle>
            <a:lvl1pPr marL="0" indent="0" algn="l">
              <a:buNone/>
              <a:defRPr sz="2000" b="0" i="0" cap="all"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5CA773B-2FE2-4DA3-B119-51190DC93A20}"/>
              </a:ext>
            </a:extLst>
          </p:cNvPr>
          <p:cNvPicPr>
            <a:picLocks noChangeAspect="1"/>
          </p:cNvPicPr>
          <p:nvPr/>
        </p:nvPicPr>
        <p:blipFill rotWithShape="1">
          <a:blip r:embed="rId2">
            <a:extLst>
              <a:ext uri="{28A0092B-C50C-407E-A947-70E740481C1C}">
                <a14:useLocalDpi xmlns:a14="http://schemas.microsoft.com/office/drawing/2010/main" val="0"/>
              </a:ext>
            </a:extLst>
          </a:blip>
          <a:srcRect l="13114" t="13139" r="17369"/>
          <a:stretch/>
        </p:blipFill>
        <p:spPr>
          <a:xfrm>
            <a:off x="0" y="0"/>
            <a:ext cx="3654128" cy="6858000"/>
          </a:xfrm>
          <a:prstGeom prst="rect">
            <a:avLst/>
          </a:prstGeom>
        </p:spPr>
      </p:pic>
      <p:pic>
        <p:nvPicPr>
          <p:cNvPr id="8" name="Picture 7">
            <a:extLst>
              <a:ext uri="{FF2B5EF4-FFF2-40B4-BE49-F238E27FC236}">
                <a16:creationId xmlns:a16="http://schemas.microsoft.com/office/drawing/2014/main" id="{D070BCE4-9FD8-4537-88F8-E7DFB416B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114" t="13139" r="17369"/>
          <a:stretch/>
        </p:blipFill>
        <p:spPr>
          <a:xfrm>
            <a:off x="0" y="0"/>
            <a:ext cx="3654128" cy="6858000"/>
          </a:xfrm>
          <a:prstGeom prst="rect">
            <a:avLst/>
          </a:prstGeom>
        </p:spPr>
      </p:pic>
      <p:pic>
        <p:nvPicPr>
          <p:cNvPr id="10" name="Graphic 9">
            <a:extLst>
              <a:ext uri="{FF2B5EF4-FFF2-40B4-BE49-F238E27FC236}">
                <a16:creationId xmlns:a16="http://schemas.microsoft.com/office/drawing/2014/main" id="{DFE754DB-6AA9-4591-A654-330910DEDEF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3547857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Spotlight Distribu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73560-4429-46F9-BC89-01F34E3C9E97}"/>
              </a:ext>
            </a:extLst>
          </p:cNvPr>
          <p:cNvSpPr>
            <a:spLocks noGrp="1"/>
          </p:cNvSpPr>
          <p:nvPr>
            <p:ph type="ctrTitle" hasCustomPrompt="1"/>
          </p:nvPr>
        </p:nvSpPr>
        <p:spPr>
          <a:xfrm>
            <a:off x="4800600" y="2340243"/>
            <a:ext cx="6172200" cy="1600200"/>
          </a:xfrm>
          <a:prstGeom prst="rect">
            <a:avLst/>
          </a:prstGeom>
        </p:spPr>
        <p:txBody>
          <a:bodyPr anchor="t" anchorCtr="0"/>
          <a:lstStyle>
            <a:lvl1pPr algn="l">
              <a:defRPr sz="6000">
                <a:solidFill>
                  <a:schemeClr val="bg2"/>
                </a:solidFill>
              </a:defRPr>
            </a:lvl1pPr>
          </a:lstStyle>
          <a:p>
            <a:r>
              <a:rPr lang="en-US"/>
              <a:t>Click to edit master title style</a:t>
            </a:r>
          </a:p>
        </p:txBody>
      </p:sp>
      <p:sp>
        <p:nvSpPr>
          <p:cNvPr id="5" name="Subtitle 2">
            <a:extLst>
              <a:ext uri="{FF2B5EF4-FFF2-40B4-BE49-F238E27FC236}">
                <a16:creationId xmlns:a16="http://schemas.microsoft.com/office/drawing/2014/main" id="{67B6D6ED-2103-42DD-A40C-F1B91BDD7984}"/>
              </a:ext>
            </a:extLst>
          </p:cNvPr>
          <p:cNvSpPr>
            <a:spLocks noGrp="1"/>
          </p:cNvSpPr>
          <p:nvPr>
            <p:ph type="subTitle" idx="1"/>
          </p:nvPr>
        </p:nvSpPr>
        <p:spPr>
          <a:xfrm>
            <a:off x="4800600" y="4397643"/>
            <a:ext cx="6172200" cy="365760"/>
          </a:xfrm>
          <a:prstGeom prst="rect">
            <a:avLst/>
          </a:prstGeom>
        </p:spPr>
        <p:txBody>
          <a:bodyPr>
            <a:normAutofit/>
          </a:bodyPr>
          <a:lstStyle>
            <a:lvl1pPr marL="0" indent="0" algn="l">
              <a:buNone/>
              <a:defRPr sz="2000" b="0" i="0" cap="all"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E368A41B-DA5E-4662-9DA3-C263819B9E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pic>
        <p:nvPicPr>
          <p:cNvPr id="3" name="Picture 2">
            <a:extLst>
              <a:ext uri="{FF2B5EF4-FFF2-40B4-BE49-F238E27FC236}">
                <a16:creationId xmlns:a16="http://schemas.microsoft.com/office/drawing/2014/main" id="{6A6BFA05-5F9C-4A0A-9FBD-EFEA8FEF7C6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36" t="-71" r="19699" b="71"/>
          <a:stretch/>
        </p:blipFill>
        <p:spPr>
          <a:xfrm>
            <a:off x="0" y="0"/>
            <a:ext cx="3652396" cy="6858000"/>
          </a:xfrm>
          <a:prstGeom prst="rect">
            <a:avLst/>
          </a:prstGeom>
        </p:spPr>
      </p:pic>
    </p:spTree>
    <p:extLst>
      <p:ext uri="{BB962C8B-B14F-4D97-AF65-F5344CB8AC3E}">
        <p14:creationId xmlns:p14="http://schemas.microsoft.com/office/powerpoint/2010/main" val="733267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1_Transition Slide Hydr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A55B6E-1267-4ECE-8AFB-1B42B62EC456}"/>
              </a:ext>
            </a:extLst>
          </p:cNvPr>
          <p:cNvSpPr>
            <a:spLocks noGrp="1"/>
          </p:cNvSpPr>
          <p:nvPr>
            <p:ph type="title" hasCustomPrompt="1"/>
          </p:nvPr>
        </p:nvSpPr>
        <p:spPr>
          <a:xfrm>
            <a:off x="838200" y="2956649"/>
            <a:ext cx="10591800" cy="1325563"/>
          </a:xfrm>
          <a:prstGeom prst="rect">
            <a:avLst/>
          </a:prstGeom>
        </p:spPr>
        <p:txBody>
          <a:bodyPr/>
          <a:lstStyle>
            <a:lvl1pPr algn="ct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3611669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3_Transition Slide Sola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47F956-44C2-4725-AC0C-E34B08CCE71D}"/>
              </a:ext>
            </a:extLst>
          </p:cNvPr>
          <p:cNvSpPr>
            <a:spLocks noGrp="1"/>
          </p:cNvSpPr>
          <p:nvPr>
            <p:ph type="title" hasCustomPrompt="1"/>
          </p:nvPr>
        </p:nvSpPr>
        <p:spPr>
          <a:xfrm>
            <a:off x="838200" y="1221159"/>
            <a:ext cx="10591800" cy="1325563"/>
          </a:xfrm>
          <a:prstGeom prst="rect">
            <a:avLst/>
          </a:prstGeo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96866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_Transition Slide Distribution">
    <p:spTree>
      <p:nvGrpSpPr>
        <p:cNvPr id="1" name=""/>
        <p:cNvGrpSpPr/>
        <p:nvPr/>
      </p:nvGrpSpPr>
      <p:grpSpPr>
        <a:xfrm>
          <a:off x="0" y="0"/>
          <a:ext cx="0" cy="0"/>
          <a:chOff x="0" y="0"/>
          <a:chExt cx="0" cy="0"/>
        </a:xfrm>
      </p:grpSpPr>
      <p:pic>
        <p:nvPicPr>
          <p:cNvPr id="4" name="Picture 3" descr="A close-up of a server&#10;&#10;Description automatically generated with low confidence">
            <a:extLst>
              <a:ext uri="{FF2B5EF4-FFF2-40B4-BE49-F238E27FC236}">
                <a16:creationId xmlns:a16="http://schemas.microsoft.com/office/drawing/2014/main" id="{201F61B0-B176-4156-B39B-FD53BCD2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91" b="5644"/>
          <a:stretch/>
        </p:blipFill>
        <p:spPr>
          <a:xfrm>
            <a:off x="0" y="0"/>
            <a:ext cx="12192000" cy="6858000"/>
          </a:xfrm>
          <a:prstGeom prst="rect">
            <a:avLst/>
          </a:prstGeom>
        </p:spPr>
      </p:pic>
      <p:sp>
        <p:nvSpPr>
          <p:cNvPr id="6" name="Title 1">
            <a:extLst>
              <a:ext uri="{FF2B5EF4-FFF2-40B4-BE49-F238E27FC236}">
                <a16:creationId xmlns:a16="http://schemas.microsoft.com/office/drawing/2014/main" id="{302CA04B-383F-4ADA-9F8F-C949C12D030B}"/>
              </a:ext>
            </a:extLst>
          </p:cNvPr>
          <p:cNvSpPr>
            <a:spLocks noGrp="1"/>
          </p:cNvSpPr>
          <p:nvPr>
            <p:ph type="title" hasCustomPrompt="1"/>
          </p:nvPr>
        </p:nvSpPr>
        <p:spPr>
          <a:xfrm>
            <a:off x="838200" y="4359157"/>
            <a:ext cx="10591800" cy="1325563"/>
          </a:xfrm>
          <a:prstGeom prst="rect">
            <a:avLst/>
          </a:prstGeom>
        </p:spPr>
        <p:txBody>
          <a:bodyPr/>
          <a:lstStyle>
            <a:lvl1pPr algn="ctr">
              <a:defRPr>
                <a:solidFill>
                  <a:schemeClr val="bg2"/>
                </a:solidFill>
              </a:defRPr>
            </a:lvl1pPr>
          </a:lstStyle>
          <a:p>
            <a:r>
              <a:rPr lang="en-US"/>
              <a:t>Click to edit master title style</a:t>
            </a:r>
          </a:p>
        </p:txBody>
      </p:sp>
      <p:pic>
        <p:nvPicPr>
          <p:cNvPr id="5" name="Graphic 4">
            <a:extLst>
              <a:ext uri="{FF2B5EF4-FFF2-40B4-BE49-F238E27FC236}">
                <a16:creationId xmlns:a16="http://schemas.microsoft.com/office/drawing/2014/main" id="{4D9B8672-3A58-47E9-A1EE-3D9574414B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2629694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Agenda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EAF15B5-8895-4111-90F2-9BE7AD62D334}"/>
              </a:ext>
            </a:extLst>
          </p:cNvPr>
          <p:cNvSpPr>
            <a:spLocks noGrp="1"/>
          </p:cNvSpPr>
          <p:nvPr>
            <p:ph type="ctrTitle" hasCustomPrompt="1"/>
          </p:nvPr>
        </p:nvSpPr>
        <p:spPr>
          <a:xfrm>
            <a:off x="558798" y="2514600"/>
            <a:ext cx="2126529" cy="557374"/>
          </a:xfrm>
          <a:prstGeom prst="rect">
            <a:avLst/>
          </a:prstGeom>
        </p:spPr>
        <p:txBody>
          <a:bodyPr anchor="t" anchorCtr="0">
            <a:normAutofit/>
          </a:bodyPr>
          <a:lstStyle>
            <a:lvl1pPr algn="l">
              <a:defRPr sz="3600">
                <a:solidFill>
                  <a:schemeClr val="bg2"/>
                </a:solidFill>
              </a:defRPr>
            </a:lvl1pPr>
          </a:lstStyle>
          <a:p>
            <a:r>
              <a:rPr lang="en-US"/>
              <a:t>AGENDA</a:t>
            </a:r>
          </a:p>
        </p:txBody>
      </p:sp>
      <p:sp>
        <p:nvSpPr>
          <p:cNvPr id="15" name="Text Placeholder 11">
            <a:extLst>
              <a:ext uri="{FF2B5EF4-FFF2-40B4-BE49-F238E27FC236}">
                <a16:creationId xmlns:a16="http://schemas.microsoft.com/office/drawing/2014/main" id="{B57D3941-1C01-4DE1-8AA0-FAF87476C581}"/>
              </a:ext>
            </a:extLst>
          </p:cNvPr>
          <p:cNvSpPr>
            <a:spLocks noGrp="1"/>
          </p:cNvSpPr>
          <p:nvPr>
            <p:ph type="body" sz="quarter" idx="10" hasCustomPrompt="1"/>
          </p:nvPr>
        </p:nvSpPr>
        <p:spPr>
          <a:xfrm>
            <a:off x="6287784" y="2514598"/>
            <a:ext cx="5345417" cy="3526605"/>
          </a:xfrm>
          <a:prstGeom prst="rect">
            <a:avLst/>
          </a:prstGeom>
        </p:spPr>
        <p:txBody>
          <a:bodyPr>
            <a:noAutofit/>
          </a:bodyPr>
          <a:lstStyle>
            <a:lvl1pPr marL="0" indent="0">
              <a:buNone/>
              <a:defRPr sz="1400" i="0">
                <a:solidFill>
                  <a:schemeClr val="bg2"/>
                </a:solidFill>
                <a:latin typeface="Avenir Next LT Pro" panose="020B0504020202020204" pitchFamily="34" charset="0"/>
              </a:defRPr>
            </a:lvl1pPr>
          </a:lstStyle>
          <a:p>
            <a:pPr lvl="0"/>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lvl="0"/>
            <a:endParaRPr lang="en-US"/>
          </a:p>
        </p:txBody>
      </p:sp>
      <p:cxnSp>
        <p:nvCxnSpPr>
          <p:cNvPr id="3" name="Straight Connector 2">
            <a:extLst>
              <a:ext uri="{FF2B5EF4-FFF2-40B4-BE49-F238E27FC236}">
                <a16:creationId xmlns:a16="http://schemas.microsoft.com/office/drawing/2014/main" id="{F5882312-3C8E-4FD3-BFA7-B6837C2AE1FE}"/>
              </a:ext>
            </a:extLst>
          </p:cNvPr>
          <p:cNvCxnSpPr>
            <a:cxnSpLocks/>
          </p:cNvCxnSpPr>
          <p:nvPr userDrawn="1"/>
        </p:nvCxnSpPr>
        <p:spPr>
          <a:xfrm>
            <a:off x="647271" y="3236360"/>
            <a:ext cx="177743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15BDB36E-AE40-4621-B950-29718C2CDB4E}"/>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2" name="Footer Placeholder 4">
            <a:extLst>
              <a:ext uri="{FF2B5EF4-FFF2-40B4-BE49-F238E27FC236}">
                <a16:creationId xmlns:a16="http://schemas.microsoft.com/office/drawing/2014/main" id="{23EC4D88-2EEF-459A-95C3-AAF0EFEDD26A}"/>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DC303138-AB19-4A20-98E4-184D00EA53A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17" name="Graphic 16">
            <a:extLst>
              <a:ext uri="{FF2B5EF4-FFF2-40B4-BE49-F238E27FC236}">
                <a16:creationId xmlns:a16="http://schemas.microsoft.com/office/drawing/2014/main" id="{A9D25602-0BBE-4040-AA18-23A73E4B4F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3216211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Agenda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72DDED-4A65-482F-BADC-5B6E9A4D2D91}"/>
              </a:ext>
            </a:extLst>
          </p:cNvPr>
          <p:cNvGrpSpPr/>
          <p:nvPr userDrawn="1"/>
        </p:nvGrpSpPr>
        <p:grpSpPr>
          <a:xfrm>
            <a:off x="322324" y="1057505"/>
            <a:ext cx="11387613" cy="4508927"/>
            <a:chOff x="322324" y="1057505"/>
            <a:chExt cx="11387613" cy="4508927"/>
          </a:xfrm>
        </p:grpSpPr>
        <p:sp>
          <p:nvSpPr>
            <p:cNvPr id="126" name="TextBox 125">
              <a:extLst>
                <a:ext uri="{FF2B5EF4-FFF2-40B4-BE49-F238E27FC236}">
                  <a16:creationId xmlns:a16="http://schemas.microsoft.com/office/drawing/2014/main" id="{FF4DD526-9E41-4915-8C0C-E42B33058C0E}"/>
                </a:ext>
              </a:extLst>
            </p:cNvPr>
            <p:cNvSpPr txBox="1"/>
            <p:nvPr/>
          </p:nvSpPr>
          <p:spPr>
            <a:xfrm>
              <a:off x="322324" y="1057505"/>
              <a:ext cx="2561919" cy="4508927"/>
            </a:xfrm>
            <a:prstGeom prst="rect">
              <a:avLst/>
            </a:prstGeom>
            <a:noFill/>
          </p:spPr>
          <p:txBody>
            <a:bodyPr wrap="none" rtlCol="0" anchor="ctr" anchorCtr="0">
              <a:spAutoFit/>
            </a:bodyPr>
            <a:lstStyle/>
            <a:p>
              <a:pPr algn="r">
                <a:lnSpc>
                  <a:spcPct val="100000"/>
                </a:lnSpc>
              </a:pPr>
              <a:r>
                <a:rPr lang="en-US" sz="28700" b="1">
                  <a:solidFill>
                    <a:schemeClr val="accent1">
                      <a:alpha val="22000"/>
                    </a:schemeClr>
                  </a:solidFill>
                  <a:effectLst/>
                  <a:latin typeface="+mn-lt"/>
                  <a:ea typeface="League Spartan" charset="0"/>
                  <a:cs typeface="Poppins" pitchFamily="2" charset="77"/>
                </a:rPr>
                <a:t>1</a:t>
              </a:r>
            </a:p>
          </p:txBody>
        </p:sp>
        <p:sp>
          <p:nvSpPr>
            <p:cNvPr id="130" name="TextBox 129">
              <a:extLst>
                <a:ext uri="{FF2B5EF4-FFF2-40B4-BE49-F238E27FC236}">
                  <a16:creationId xmlns:a16="http://schemas.microsoft.com/office/drawing/2014/main" id="{8BCDB2D6-FB0C-45C3-9162-F0A680972386}"/>
                </a:ext>
              </a:extLst>
            </p:cNvPr>
            <p:cNvSpPr txBox="1"/>
            <p:nvPr/>
          </p:nvSpPr>
          <p:spPr>
            <a:xfrm>
              <a:off x="2528748" y="1057505"/>
              <a:ext cx="2561919" cy="4508927"/>
            </a:xfrm>
            <a:prstGeom prst="rect">
              <a:avLst/>
            </a:prstGeom>
            <a:noFill/>
          </p:spPr>
          <p:txBody>
            <a:bodyPr wrap="none" rtlCol="0" anchor="ctr" anchorCtr="0">
              <a:spAutoFit/>
            </a:bodyPr>
            <a:lstStyle/>
            <a:p>
              <a:pPr algn="r">
                <a:lnSpc>
                  <a:spcPct val="100000"/>
                </a:lnSpc>
              </a:pPr>
              <a:r>
                <a:rPr lang="en-US" sz="28700" b="1">
                  <a:solidFill>
                    <a:schemeClr val="accent2">
                      <a:alpha val="22000"/>
                    </a:schemeClr>
                  </a:solidFill>
                  <a:effectLst/>
                  <a:latin typeface="+mn-lt"/>
                  <a:ea typeface="League Spartan" charset="0"/>
                  <a:cs typeface="Poppins" pitchFamily="2" charset="77"/>
                </a:rPr>
                <a:t>2</a:t>
              </a:r>
            </a:p>
          </p:txBody>
        </p:sp>
        <p:sp>
          <p:nvSpPr>
            <p:cNvPr id="134" name="TextBox 133">
              <a:extLst>
                <a:ext uri="{FF2B5EF4-FFF2-40B4-BE49-F238E27FC236}">
                  <a16:creationId xmlns:a16="http://schemas.microsoft.com/office/drawing/2014/main" id="{8AFA9A13-93A4-4DBB-BA9E-0CEAB6305826}"/>
                </a:ext>
              </a:extLst>
            </p:cNvPr>
            <p:cNvSpPr txBox="1"/>
            <p:nvPr/>
          </p:nvSpPr>
          <p:spPr>
            <a:xfrm>
              <a:off x="4735172" y="1057505"/>
              <a:ext cx="2561919" cy="4508927"/>
            </a:xfrm>
            <a:prstGeom prst="rect">
              <a:avLst/>
            </a:prstGeom>
            <a:noFill/>
          </p:spPr>
          <p:txBody>
            <a:bodyPr wrap="none" rtlCol="0" anchor="ctr" anchorCtr="0">
              <a:spAutoFit/>
            </a:bodyPr>
            <a:lstStyle/>
            <a:p>
              <a:pPr algn="r">
                <a:lnSpc>
                  <a:spcPct val="100000"/>
                </a:lnSpc>
              </a:pPr>
              <a:r>
                <a:rPr lang="en-US" sz="28700" b="1">
                  <a:solidFill>
                    <a:schemeClr val="accent3">
                      <a:alpha val="22000"/>
                    </a:schemeClr>
                  </a:solidFill>
                  <a:effectLst/>
                  <a:latin typeface="+mn-lt"/>
                  <a:ea typeface="League Spartan" charset="0"/>
                  <a:cs typeface="Poppins" pitchFamily="2" charset="77"/>
                </a:rPr>
                <a:t>3</a:t>
              </a:r>
            </a:p>
          </p:txBody>
        </p:sp>
        <p:sp>
          <p:nvSpPr>
            <p:cNvPr id="138" name="TextBox 137">
              <a:extLst>
                <a:ext uri="{FF2B5EF4-FFF2-40B4-BE49-F238E27FC236}">
                  <a16:creationId xmlns:a16="http://schemas.microsoft.com/office/drawing/2014/main" id="{394022AC-2218-4EA7-B386-90A47D2214C5}"/>
                </a:ext>
              </a:extLst>
            </p:cNvPr>
            <p:cNvSpPr txBox="1"/>
            <p:nvPr/>
          </p:nvSpPr>
          <p:spPr>
            <a:xfrm>
              <a:off x="6941596" y="1057505"/>
              <a:ext cx="2561919" cy="4508927"/>
            </a:xfrm>
            <a:prstGeom prst="rect">
              <a:avLst/>
            </a:prstGeom>
            <a:noFill/>
          </p:spPr>
          <p:txBody>
            <a:bodyPr wrap="none" rtlCol="0" anchor="ctr" anchorCtr="0">
              <a:spAutoFit/>
            </a:bodyPr>
            <a:lstStyle/>
            <a:p>
              <a:pPr algn="r">
                <a:lnSpc>
                  <a:spcPct val="100000"/>
                </a:lnSpc>
              </a:pPr>
              <a:r>
                <a:rPr lang="en-US" sz="28700" b="1">
                  <a:solidFill>
                    <a:schemeClr val="accent6">
                      <a:lumMod val="40000"/>
                      <a:lumOff val="60000"/>
                      <a:alpha val="22000"/>
                    </a:schemeClr>
                  </a:solidFill>
                  <a:effectLst/>
                  <a:latin typeface="+mn-lt"/>
                  <a:ea typeface="League Spartan" charset="0"/>
                  <a:cs typeface="Poppins" pitchFamily="2" charset="77"/>
                </a:rPr>
                <a:t>4</a:t>
              </a:r>
            </a:p>
          </p:txBody>
        </p:sp>
        <p:sp>
          <p:nvSpPr>
            <p:cNvPr id="142" name="TextBox 141">
              <a:extLst>
                <a:ext uri="{FF2B5EF4-FFF2-40B4-BE49-F238E27FC236}">
                  <a16:creationId xmlns:a16="http://schemas.microsoft.com/office/drawing/2014/main" id="{81F9D989-6A37-4F9E-AEFF-773947420884}"/>
                </a:ext>
              </a:extLst>
            </p:cNvPr>
            <p:cNvSpPr txBox="1"/>
            <p:nvPr/>
          </p:nvSpPr>
          <p:spPr>
            <a:xfrm>
              <a:off x="9148018" y="1057505"/>
              <a:ext cx="2561919" cy="4508927"/>
            </a:xfrm>
            <a:prstGeom prst="rect">
              <a:avLst/>
            </a:prstGeom>
            <a:noFill/>
          </p:spPr>
          <p:txBody>
            <a:bodyPr wrap="none" rtlCol="0" anchor="ctr" anchorCtr="0">
              <a:spAutoFit/>
            </a:bodyPr>
            <a:lstStyle/>
            <a:p>
              <a:pPr algn="r">
                <a:lnSpc>
                  <a:spcPct val="100000"/>
                </a:lnSpc>
              </a:pPr>
              <a:r>
                <a:rPr lang="en-US" sz="28700" b="1">
                  <a:solidFill>
                    <a:schemeClr val="bg1">
                      <a:lumMod val="90000"/>
                      <a:alpha val="22000"/>
                    </a:schemeClr>
                  </a:solidFill>
                  <a:effectLst/>
                  <a:latin typeface="+mn-lt"/>
                  <a:ea typeface="League Spartan" charset="0"/>
                  <a:cs typeface="Poppins" pitchFamily="2" charset="77"/>
                </a:rPr>
                <a:t>5</a:t>
              </a:r>
            </a:p>
          </p:txBody>
        </p:sp>
      </p:grpSp>
      <p:sp>
        <p:nvSpPr>
          <p:cNvPr id="10" name="Date Placeholder 3">
            <a:extLst>
              <a:ext uri="{FF2B5EF4-FFF2-40B4-BE49-F238E27FC236}">
                <a16:creationId xmlns:a16="http://schemas.microsoft.com/office/drawing/2014/main" id="{15BDB36E-AE40-4621-B950-29718C2CDB4E}"/>
              </a:ext>
            </a:extLst>
          </p:cNvPr>
          <p:cNvSpPr>
            <a:spLocks noGrp="1"/>
          </p:cNvSpPr>
          <p:nvPr>
            <p:ph type="dt" sz="half" idx="2"/>
          </p:nvPr>
        </p:nvSpPr>
        <p:spPr>
          <a:xfrm>
            <a:off x="9838944" y="6482116"/>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2" name="Footer Placeholder 4">
            <a:extLst>
              <a:ext uri="{FF2B5EF4-FFF2-40B4-BE49-F238E27FC236}">
                <a16:creationId xmlns:a16="http://schemas.microsoft.com/office/drawing/2014/main" id="{23EC4D88-2EEF-459A-95C3-AAF0EFEDD26A}"/>
              </a:ext>
            </a:extLst>
          </p:cNvPr>
          <p:cNvSpPr>
            <a:spLocks noGrp="1"/>
          </p:cNvSpPr>
          <p:nvPr>
            <p:ph type="ftr" sz="quarter" idx="3"/>
          </p:nvPr>
        </p:nvSpPr>
        <p:spPr>
          <a:xfrm>
            <a:off x="518160" y="6482117"/>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DC303138-AB19-4A20-98E4-184D00EA53A1}"/>
              </a:ext>
            </a:extLst>
          </p:cNvPr>
          <p:cNvSpPr>
            <a:spLocks noGrp="1"/>
          </p:cNvSpPr>
          <p:nvPr>
            <p:ph type="sldNum" sz="quarter" idx="4"/>
          </p:nvPr>
        </p:nvSpPr>
        <p:spPr>
          <a:xfrm>
            <a:off x="11128248" y="6482116"/>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17" name="Graphic 16">
            <a:extLst>
              <a:ext uri="{FF2B5EF4-FFF2-40B4-BE49-F238E27FC236}">
                <a16:creationId xmlns:a16="http://schemas.microsoft.com/office/drawing/2014/main" id="{A9D25602-0BBE-4040-AA18-23A73E4B4F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
        <p:nvSpPr>
          <p:cNvPr id="124" name="TextBox 123">
            <a:extLst>
              <a:ext uri="{FF2B5EF4-FFF2-40B4-BE49-F238E27FC236}">
                <a16:creationId xmlns:a16="http://schemas.microsoft.com/office/drawing/2014/main" id="{C24E348B-6C0A-4457-998B-4250F5C18F99}"/>
              </a:ext>
            </a:extLst>
          </p:cNvPr>
          <p:cNvSpPr txBox="1"/>
          <p:nvPr/>
        </p:nvSpPr>
        <p:spPr>
          <a:xfrm>
            <a:off x="811610" y="2864646"/>
            <a:ext cx="1717137"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01</a:t>
            </a:r>
          </a:p>
        </p:txBody>
      </p:sp>
      <p:sp>
        <p:nvSpPr>
          <p:cNvPr id="125" name="Subtitle 2">
            <a:extLst>
              <a:ext uri="{FF2B5EF4-FFF2-40B4-BE49-F238E27FC236}">
                <a16:creationId xmlns:a16="http://schemas.microsoft.com/office/drawing/2014/main" id="{48711C8E-F48F-4BF6-B7CF-39846FBC30A7}"/>
              </a:ext>
            </a:extLst>
          </p:cNvPr>
          <p:cNvSpPr txBox="1">
            <a:spLocks/>
          </p:cNvSpPr>
          <p:nvPr/>
        </p:nvSpPr>
        <p:spPr>
          <a:xfrm>
            <a:off x="811611"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145" name="TextBox 144">
            <a:extLst>
              <a:ext uri="{FF2B5EF4-FFF2-40B4-BE49-F238E27FC236}">
                <a16:creationId xmlns:a16="http://schemas.microsoft.com/office/drawing/2014/main" id="{43587692-6221-4468-86EE-43CF9551F4DC}"/>
              </a:ext>
            </a:extLst>
          </p:cNvPr>
          <p:cNvSpPr txBox="1"/>
          <p:nvPr userDrawn="1"/>
        </p:nvSpPr>
        <p:spPr>
          <a:xfrm>
            <a:off x="2950924" y="2864646"/>
            <a:ext cx="1754006"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02</a:t>
            </a:r>
          </a:p>
        </p:txBody>
      </p:sp>
      <p:sp>
        <p:nvSpPr>
          <p:cNvPr id="146" name="Subtitle 2">
            <a:extLst>
              <a:ext uri="{FF2B5EF4-FFF2-40B4-BE49-F238E27FC236}">
                <a16:creationId xmlns:a16="http://schemas.microsoft.com/office/drawing/2014/main" id="{4155F8E1-A379-42E7-AB77-80EED7439F28}"/>
              </a:ext>
            </a:extLst>
          </p:cNvPr>
          <p:cNvSpPr txBox="1">
            <a:spLocks/>
          </p:cNvSpPr>
          <p:nvPr userDrawn="1"/>
        </p:nvSpPr>
        <p:spPr>
          <a:xfrm>
            <a:off x="2950925"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147" name="TextBox 146">
            <a:extLst>
              <a:ext uri="{FF2B5EF4-FFF2-40B4-BE49-F238E27FC236}">
                <a16:creationId xmlns:a16="http://schemas.microsoft.com/office/drawing/2014/main" id="{C7FC2BE3-1125-487C-A00B-141D9F982B7F}"/>
              </a:ext>
            </a:extLst>
          </p:cNvPr>
          <p:cNvSpPr txBox="1"/>
          <p:nvPr userDrawn="1"/>
        </p:nvSpPr>
        <p:spPr>
          <a:xfrm>
            <a:off x="5135121" y="2864646"/>
            <a:ext cx="1757212"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03</a:t>
            </a:r>
          </a:p>
        </p:txBody>
      </p:sp>
      <p:sp>
        <p:nvSpPr>
          <p:cNvPr id="148" name="Subtitle 2">
            <a:extLst>
              <a:ext uri="{FF2B5EF4-FFF2-40B4-BE49-F238E27FC236}">
                <a16:creationId xmlns:a16="http://schemas.microsoft.com/office/drawing/2014/main" id="{D611FE51-5E67-46A6-BBF8-EC2279F0AD07}"/>
              </a:ext>
            </a:extLst>
          </p:cNvPr>
          <p:cNvSpPr txBox="1">
            <a:spLocks/>
          </p:cNvSpPr>
          <p:nvPr userDrawn="1"/>
        </p:nvSpPr>
        <p:spPr>
          <a:xfrm>
            <a:off x="5135122"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149" name="TextBox 148">
            <a:extLst>
              <a:ext uri="{FF2B5EF4-FFF2-40B4-BE49-F238E27FC236}">
                <a16:creationId xmlns:a16="http://schemas.microsoft.com/office/drawing/2014/main" id="{B5AF9582-9444-44AC-9707-D789065F2069}"/>
              </a:ext>
            </a:extLst>
          </p:cNvPr>
          <p:cNvSpPr txBox="1"/>
          <p:nvPr userDrawn="1"/>
        </p:nvSpPr>
        <p:spPr>
          <a:xfrm>
            <a:off x="7382791" y="2864646"/>
            <a:ext cx="1765227"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04</a:t>
            </a:r>
          </a:p>
        </p:txBody>
      </p:sp>
      <p:sp>
        <p:nvSpPr>
          <p:cNvPr id="150" name="Subtitle 2">
            <a:extLst>
              <a:ext uri="{FF2B5EF4-FFF2-40B4-BE49-F238E27FC236}">
                <a16:creationId xmlns:a16="http://schemas.microsoft.com/office/drawing/2014/main" id="{FDB6BFFD-237B-41C5-B144-7173CC9D618C}"/>
              </a:ext>
            </a:extLst>
          </p:cNvPr>
          <p:cNvSpPr txBox="1">
            <a:spLocks/>
          </p:cNvSpPr>
          <p:nvPr userDrawn="1"/>
        </p:nvSpPr>
        <p:spPr>
          <a:xfrm>
            <a:off x="7382792"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151" name="TextBox 150">
            <a:extLst>
              <a:ext uri="{FF2B5EF4-FFF2-40B4-BE49-F238E27FC236}">
                <a16:creationId xmlns:a16="http://schemas.microsoft.com/office/drawing/2014/main" id="{2777F55A-4F3D-4762-AF17-5B258F8C70B5}"/>
              </a:ext>
            </a:extLst>
          </p:cNvPr>
          <p:cNvSpPr txBox="1"/>
          <p:nvPr userDrawn="1"/>
        </p:nvSpPr>
        <p:spPr>
          <a:xfrm>
            <a:off x="9594024" y="2864646"/>
            <a:ext cx="1760418"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05</a:t>
            </a:r>
          </a:p>
        </p:txBody>
      </p:sp>
      <p:sp>
        <p:nvSpPr>
          <p:cNvPr id="152" name="Subtitle 2">
            <a:extLst>
              <a:ext uri="{FF2B5EF4-FFF2-40B4-BE49-F238E27FC236}">
                <a16:creationId xmlns:a16="http://schemas.microsoft.com/office/drawing/2014/main" id="{F7309FAC-B6E7-458D-A933-6C12A0F11CB0}"/>
              </a:ext>
            </a:extLst>
          </p:cNvPr>
          <p:cNvSpPr txBox="1">
            <a:spLocks/>
          </p:cNvSpPr>
          <p:nvPr userDrawn="1"/>
        </p:nvSpPr>
        <p:spPr>
          <a:xfrm>
            <a:off x="9594025"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Tree>
    <p:extLst>
      <p:ext uri="{BB962C8B-B14F-4D97-AF65-F5344CB8AC3E}">
        <p14:creationId xmlns:p14="http://schemas.microsoft.com/office/powerpoint/2010/main" val="102378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light 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F0FE192-FAAC-4E20-9079-A0BC5162A320}"/>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8" name="Footer Placeholder 4">
            <a:extLst>
              <a:ext uri="{FF2B5EF4-FFF2-40B4-BE49-F238E27FC236}">
                <a16:creationId xmlns:a16="http://schemas.microsoft.com/office/drawing/2014/main" id="{25E53B6E-83AC-4137-8B7A-DD590A67E9CA}"/>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9D701C75-BB7E-4009-A25F-864CDCBDDF9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10" name="Graphic 9">
            <a:extLst>
              <a:ext uri="{FF2B5EF4-FFF2-40B4-BE49-F238E27FC236}">
                <a16:creationId xmlns:a16="http://schemas.microsoft.com/office/drawing/2014/main" id="{29ADB613-6D67-4E82-9923-9D5B7B2297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
        <p:nvSpPr>
          <p:cNvPr id="11" name="Title 1">
            <a:extLst>
              <a:ext uri="{FF2B5EF4-FFF2-40B4-BE49-F238E27FC236}">
                <a16:creationId xmlns:a16="http://schemas.microsoft.com/office/drawing/2014/main" id="{3E3881B4-47B0-433F-A241-78C04A3C7832}"/>
              </a:ext>
            </a:extLst>
          </p:cNvPr>
          <p:cNvSpPr>
            <a:spLocks noGrp="1"/>
          </p:cNvSpPr>
          <p:nvPr>
            <p:ph type="title"/>
          </p:nvPr>
        </p:nvSpPr>
        <p:spPr>
          <a:xfrm>
            <a:off x="518160" y="2585536"/>
            <a:ext cx="10919861" cy="1325563"/>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E1D6D1-CF11-4A74-A83D-08EE63886423}"/>
              </a:ext>
            </a:extLst>
          </p:cNvPr>
          <p:cNvSpPr>
            <a:spLocks noGrp="1"/>
          </p:cNvSpPr>
          <p:nvPr>
            <p:ph type="body" sz="quarter" idx="10"/>
          </p:nvPr>
        </p:nvSpPr>
        <p:spPr>
          <a:xfrm>
            <a:off x="517525" y="4084639"/>
            <a:ext cx="10919860" cy="474392"/>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pic>
        <p:nvPicPr>
          <p:cNvPr id="12" name="Graphic 11">
            <a:extLst>
              <a:ext uri="{FF2B5EF4-FFF2-40B4-BE49-F238E27FC236}">
                <a16:creationId xmlns:a16="http://schemas.microsoft.com/office/drawing/2014/main" id="{9EC7A827-36E3-46AB-8C98-06E977D7CCF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103" t="-8515" r="5434" b="-9516"/>
          <a:stretch/>
        </p:blipFill>
        <p:spPr>
          <a:xfrm>
            <a:off x="0" y="4586218"/>
            <a:ext cx="12192000" cy="1231536"/>
          </a:xfrm>
          <a:prstGeom prst="rect">
            <a:avLst/>
          </a:prstGeom>
        </p:spPr>
      </p:pic>
    </p:spTree>
    <p:extLst>
      <p:ext uri="{BB962C8B-B14F-4D97-AF65-F5344CB8AC3E}">
        <p14:creationId xmlns:p14="http://schemas.microsoft.com/office/powerpoint/2010/main" val="270675513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pport Slides">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D9AC-1742-4394-AF3D-1A658B4844B7}"/>
              </a:ext>
            </a:extLst>
          </p:cNvPr>
          <p:cNvSpPr>
            <a:spLocks noGrp="1"/>
          </p:cNvSpPr>
          <p:nvPr>
            <p:ph type="title" hasCustomPrompt="1"/>
          </p:nvPr>
        </p:nvSpPr>
        <p:spPr>
          <a:xfrm>
            <a:off x="838200" y="365125"/>
            <a:ext cx="8792817" cy="827571"/>
          </a:xfrm>
          <a:prstGeom prst="rect">
            <a:avLst/>
          </a:prstGeom>
        </p:spPr>
        <p:txBody>
          <a:bodyPr>
            <a:normAutofit/>
          </a:bodyPr>
          <a:lstStyle>
            <a:lvl1pPr>
              <a:defRPr sz="3200">
                <a:latin typeface="Bahnschrift SemiBold" panose="020B0502040204020203" pitchFamily="34" charset="0"/>
              </a:defRPr>
            </a:lvl1pPr>
          </a:lstStyle>
          <a:p>
            <a:r>
              <a:rPr lang="en-US"/>
              <a:t>[Support Slides]</a:t>
            </a:r>
          </a:p>
        </p:txBody>
      </p:sp>
      <p:sp>
        <p:nvSpPr>
          <p:cNvPr id="3" name="Content Placeholder 2">
            <a:extLst>
              <a:ext uri="{FF2B5EF4-FFF2-40B4-BE49-F238E27FC236}">
                <a16:creationId xmlns:a16="http://schemas.microsoft.com/office/drawing/2014/main" id="{892C2D20-EF94-4E6A-90CF-2CDD87E6818B}"/>
              </a:ext>
            </a:extLst>
          </p:cNvPr>
          <p:cNvSpPr>
            <a:spLocks noGrp="1"/>
          </p:cNvSpPr>
          <p:nvPr>
            <p:ph idx="1" hasCustomPrompt="1"/>
          </p:nvPr>
        </p:nvSpPr>
        <p:spPr>
          <a:xfrm>
            <a:off x="838200" y="1419639"/>
            <a:ext cx="10515600" cy="4264782"/>
          </a:xfrm>
          <a:prstGeom prst="rect">
            <a:avLst/>
          </a:prstGeom>
        </p:spPr>
        <p:txBody>
          <a:bodyPr>
            <a:noAutofit/>
          </a:bodyPr>
          <a:lstStyle>
            <a:lvl1pPr>
              <a:defRPr>
                <a:solidFill>
                  <a:srgbClr val="2B4159"/>
                </a:solidFill>
              </a:defRPr>
            </a:lvl1pPr>
            <a:lvl2pPr marL="320040" indent="-137160">
              <a:buClr>
                <a:srgbClr val="2B4159"/>
              </a:buClr>
              <a:buFont typeface="Arial" panose="020B0604020202020204" pitchFamily="34" charset="0"/>
              <a:buChar char="•"/>
              <a:defRPr>
                <a:solidFill>
                  <a:srgbClr val="2B4159"/>
                </a:solidFill>
              </a:defRPr>
            </a:lvl2pPr>
            <a:lvl3pPr marL="777240" indent="-137160">
              <a:buClr>
                <a:srgbClr val="2B4159"/>
              </a:buClr>
              <a:defRPr>
                <a:solidFill>
                  <a:srgbClr val="2B4159"/>
                </a:solidFill>
              </a:defRPr>
            </a:lvl3pPr>
            <a:lvl4pPr marL="1234440" indent="-137160">
              <a:buClr>
                <a:srgbClr val="2B4159"/>
              </a:buClr>
              <a:defRPr>
                <a:solidFill>
                  <a:srgbClr val="2B4159"/>
                </a:solidFill>
              </a:defRPr>
            </a:lvl4pPr>
            <a:lvl5pPr marL="1691640" indent="-137160">
              <a:buClr>
                <a:srgbClr val="2B4159"/>
              </a:buClr>
              <a:defRPr>
                <a:solidFill>
                  <a:srgbClr val="2B4159"/>
                </a:solidFill>
              </a:defRPr>
            </a:lvl5pPr>
          </a:lstStyle>
          <a:p>
            <a:pPr lvl="0"/>
            <a:r>
              <a:rPr lang="en-US"/>
              <a:t>Include title and information that support each point in the Key Takeaways/Executive Summary.</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4CC21CE-E150-2040-AF11-6E60018134C5}"/>
              </a:ext>
            </a:extLst>
          </p:cNvPr>
          <p:cNvSpPr>
            <a:spLocks noGrp="1"/>
          </p:cNvSpPr>
          <p:nvPr>
            <p:ph type="sldNum" sz="quarter" idx="12"/>
          </p:nvPr>
        </p:nvSpPr>
        <p:spPr>
          <a:xfrm>
            <a:off x="8610600" y="6356350"/>
            <a:ext cx="2743200" cy="365125"/>
          </a:xfrm>
          <a:prstGeom prst="rect">
            <a:avLst/>
          </a:prstGeom>
        </p:spPr>
        <p:txBody>
          <a:bodyPr/>
          <a:lstStyle>
            <a:lvl1pPr>
              <a:defRPr>
                <a:solidFill>
                  <a:srgbClr val="2B4159"/>
                </a:solidFill>
              </a:defRPr>
            </a:lvl1pPr>
          </a:lstStyle>
          <a:p>
            <a:r>
              <a:rPr lang="en-US"/>
              <a:t>Confidential and Proprietary | </a:t>
            </a:r>
            <a:fld id="{B94D0822-E773-4067-B9FB-17A885550E2E}" type="slidenum">
              <a:rPr lang="en-US" smtClean="0"/>
              <a:pPr/>
              <a:t>‹#›</a:t>
            </a:fld>
            <a:endParaRPr lang="en-US"/>
          </a:p>
        </p:txBody>
      </p:sp>
      <p:pic>
        <p:nvPicPr>
          <p:cNvPr id="4" name="Graphic 3">
            <a:extLst>
              <a:ext uri="{FF2B5EF4-FFF2-40B4-BE49-F238E27FC236}">
                <a16:creationId xmlns:a16="http://schemas.microsoft.com/office/drawing/2014/main" id="{263D13D4-D7CF-DB4F-D463-F5B38E6C3A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6" name="Picture 5" descr="A group of blue and white triangles with orange dots and lines&#10;&#10;Description automatically generated">
            <a:extLst>
              <a:ext uri="{FF2B5EF4-FFF2-40B4-BE49-F238E27FC236}">
                <a16:creationId xmlns:a16="http://schemas.microsoft.com/office/drawing/2014/main" id="{98F6853E-D3A2-9C04-9838-C3E22D03FF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80475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 Hydro Section Header">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40B24727-8AB9-4390-8535-23F1B14958A4}"/>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1" name="Footer Placeholder 4">
            <a:extLst>
              <a:ext uri="{FF2B5EF4-FFF2-40B4-BE49-F238E27FC236}">
                <a16:creationId xmlns:a16="http://schemas.microsoft.com/office/drawing/2014/main" id="{51CFA651-FA19-4ACB-8C48-5E355D60613A}"/>
              </a:ext>
            </a:extLst>
          </p:cNvPr>
          <p:cNvSpPr>
            <a:spLocks noGrp="1"/>
          </p:cNvSpPr>
          <p:nvPr>
            <p:ph type="ftr" sz="quarter" idx="11"/>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2" name="Slide Number Placeholder 5">
            <a:extLst>
              <a:ext uri="{FF2B5EF4-FFF2-40B4-BE49-F238E27FC236}">
                <a16:creationId xmlns:a16="http://schemas.microsoft.com/office/drawing/2014/main" id="{6680B50F-1966-4D76-B5E4-E1E37696160A}"/>
              </a:ext>
            </a:extLst>
          </p:cNvPr>
          <p:cNvSpPr>
            <a:spLocks noGrp="1"/>
          </p:cNvSpPr>
          <p:nvPr>
            <p:ph type="sldNum" sz="quarter" idx="12"/>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13" name="Title 1">
            <a:extLst>
              <a:ext uri="{FF2B5EF4-FFF2-40B4-BE49-F238E27FC236}">
                <a16:creationId xmlns:a16="http://schemas.microsoft.com/office/drawing/2014/main" id="{AF86DD3E-07D3-4F8A-95A7-118D86FA5316}"/>
              </a:ext>
            </a:extLst>
          </p:cNvPr>
          <p:cNvSpPr>
            <a:spLocks noGrp="1"/>
          </p:cNvSpPr>
          <p:nvPr>
            <p:ph type="title"/>
          </p:nvPr>
        </p:nvSpPr>
        <p:spPr>
          <a:xfrm>
            <a:off x="518160" y="2585536"/>
            <a:ext cx="10919861" cy="1325563"/>
          </a:xfrm>
          <a:prstGeom prst="rect">
            <a:avLst/>
          </a:prstGeom>
        </p:spPr>
        <p:txBody>
          <a:bodyPr/>
          <a:lstStyle>
            <a:lvl1pPr>
              <a:defRPr>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0364B106-1DBE-441D-9405-D4C91B1FF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103" t="-8515" r="5434" b="-9516"/>
          <a:stretch/>
        </p:blipFill>
        <p:spPr>
          <a:xfrm>
            <a:off x="0" y="4586218"/>
            <a:ext cx="12192000" cy="1231536"/>
          </a:xfrm>
          <a:prstGeom prst="rect">
            <a:avLst/>
          </a:prstGeom>
        </p:spPr>
      </p:pic>
    </p:spTree>
    <p:extLst>
      <p:ext uri="{BB962C8B-B14F-4D97-AF65-F5344CB8AC3E}">
        <p14:creationId xmlns:p14="http://schemas.microsoft.com/office/powerpoint/2010/main" val="575673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lectric Yellow Section Header">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40B24727-8AB9-4390-8535-23F1B14958A4}"/>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1" name="Footer Placeholder 4">
            <a:extLst>
              <a:ext uri="{FF2B5EF4-FFF2-40B4-BE49-F238E27FC236}">
                <a16:creationId xmlns:a16="http://schemas.microsoft.com/office/drawing/2014/main" id="{51CFA651-FA19-4ACB-8C48-5E355D60613A}"/>
              </a:ext>
            </a:extLst>
          </p:cNvPr>
          <p:cNvSpPr>
            <a:spLocks noGrp="1"/>
          </p:cNvSpPr>
          <p:nvPr>
            <p:ph type="ftr" sz="quarter" idx="11"/>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2" name="Slide Number Placeholder 5">
            <a:extLst>
              <a:ext uri="{FF2B5EF4-FFF2-40B4-BE49-F238E27FC236}">
                <a16:creationId xmlns:a16="http://schemas.microsoft.com/office/drawing/2014/main" id="{6680B50F-1966-4D76-B5E4-E1E37696160A}"/>
              </a:ext>
            </a:extLst>
          </p:cNvPr>
          <p:cNvSpPr>
            <a:spLocks noGrp="1"/>
          </p:cNvSpPr>
          <p:nvPr>
            <p:ph type="sldNum" sz="quarter" idx="12"/>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 name="Title 1">
            <a:extLst>
              <a:ext uri="{FF2B5EF4-FFF2-40B4-BE49-F238E27FC236}">
                <a16:creationId xmlns:a16="http://schemas.microsoft.com/office/drawing/2014/main" id="{79A7283D-253E-4D1E-A0A9-56789B507CAC}"/>
              </a:ext>
            </a:extLst>
          </p:cNvPr>
          <p:cNvSpPr>
            <a:spLocks noGrp="1"/>
          </p:cNvSpPr>
          <p:nvPr>
            <p:ph type="title"/>
          </p:nvPr>
        </p:nvSpPr>
        <p:spPr>
          <a:xfrm>
            <a:off x="518160" y="2585536"/>
            <a:ext cx="10919861" cy="1325563"/>
          </a:xfrm>
          <a:prstGeom prst="rect">
            <a:avLst/>
          </a:prstGeom>
        </p:spPr>
        <p:txBody>
          <a:bodyPr/>
          <a:lstStyle>
            <a:lvl1pPr>
              <a:defRPr>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709867A4-7A3D-4AFA-9974-EBBCA5A68A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103" t="-8515" r="5434" b="-9516"/>
          <a:stretch/>
        </p:blipFill>
        <p:spPr>
          <a:xfrm>
            <a:off x="0" y="4586218"/>
            <a:ext cx="12192000" cy="1231536"/>
          </a:xfrm>
          <a:prstGeom prst="rect">
            <a:avLst/>
          </a:prstGeom>
        </p:spPr>
      </p:pic>
    </p:spTree>
    <p:extLst>
      <p:ext uri="{BB962C8B-B14F-4D97-AF65-F5344CB8AC3E}">
        <p14:creationId xmlns:p14="http://schemas.microsoft.com/office/powerpoint/2010/main" val="2038302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ud Section Header">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87BDB8C8-C806-4E46-AC44-8F63188FCD93}"/>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6" name="Footer Placeholder 4">
            <a:extLst>
              <a:ext uri="{FF2B5EF4-FFF2-40B4-BE49-F238E27FC236}">
                <a16:creationId xmlns:a16="http://schemas.microsoft.com/office/drawing/2014/main" id="{82F22874-9C7B-406A-BCFB-C283AC2270D8}"/>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D2EAB88E-A82B-4888-9B57-5A226B92896E}"/>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8" name="Title 1">
            <a:extLst>
              <a:ext uri="{FF2B5EF4-FFF2-40B4-BE49-F238E27FC236}">
                <a16:creationId xmlns:a16="http://schemas.microsoft.com/office/drawing/2014/main" id="{5DA84DD7-4336-4E05-9CAD-F04092C5FE1B}"/>
              </a:ext>
            </a:extLst>
          </p:cNvPr>
          <p:cNvSpPr>
            <a:spLocks noGrp="1"/>
          </p:cNvSpPr>
          <p:nvPr>
            <p:ph type="title"/>
          </p:nvPr>
        </p:nvSpPr>
        <p:spPr>
          <a:xfrm>
            <a:off x="518160" y="2585536"/>
            <a:ext cx="10919861" cy="1325563"/>
          </a:xfrm>
          <a:prstGeom prst="rect">
            <a:avLst/>
          </a:prstGeom>
        </p:spPr>
        <p:txBody>
          <a:bodyPr/>
          <a:lstStyle>
            <a:lvl1pPr>
              <a:defRPr>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DFF0BFCE-1B52-44F7-B4F1-4C5A494945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103" t="-8515" r="5434" b="-9516"/>
          <a:stretch/>
        </p:blipFill>
        <p:spPr>
          <a:xfrm>
            <a:off x="0" y="4586218"/>
            <a:ext cx="12192000" cy="1231536"/>
          </a:xfrm>
          <a:prstGeom prst="rect">
            <a:avLst/>
          </a:prstGeom>
        </p:spPr>
      </p:pic>
    </p:spTree>
    <p:extLst>
      <p:ext uri="{BB962C8B-B14F-4D97-AF65-F5344CB8AC3E}">
        <p14:creationId xmlns:p14="http://schemas.microsoft.com/office/powerpoint/2010/main" val="1427154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C2D20-EF94-4E6A-90CF-2CDD87E6818B}"/>
              </a:ext>
            </a:extLst>
          </p:cNvPr>
          <p:cNvSpPr>
            <a:spLocks noGrp="1"/>
          </p:cNvSpPr>
          <p:nvPr>
            <p:ph idx="1" hasCustomPrompt="1"/>
          </p:nvPr>
        </p:nvSpPr>
        <p:spPr>
          <a:xfrm>
            <a:off x="692836" y="2221216"/>
            <a:ext cx="10515600" cy="3267502"/>
          </a:xfrm>
          <a:prstGeom prst="rect">
            <a:avLst/>
          </a:prstGeom>
        </p:spPr>
        <p:txBody>
          <a:bodyPr vert="horz" lIns="91440" tIns="45720" rIns="91440" bIns="45720" numCol="1"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25000"/>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5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5000"/>
              <a:buFont typeface="Wingdings" panose="05000000000000000000" pitchFamily="2" charset="2"/>
              <a:buChar char=" "/>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8915E58-BF4B-4CA5-9127-045161EE7EFE}"/>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0" name="Footer Placeholder 4">
            <a:extLst>
              <a:ext uri="{FF2B5EF4-FFF2-40B4-BE49-F238E27FC236}">
                <a16:creationId xmlns:a16="http://schemas.microsoft.com/office/drawing/2014/main" id="{FF5CD38C-7039-42B5-A492-7BE95443D86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1" name="Slide Number Placeholder 5">
            <a:extLst>
              <a:ext uri="{FF2B5EF4-FFF2-40B4-BE49-F238E27FC236}">
                <a16:creationId xmlns:a16="http://schemas.microsoft.com/office/drawing/2014/main" id="{83446F29-2106-47DA-B508-4D61C62F03A9}"/>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9" name="Title 1">
            <a:extLst>
              <a:ext uri="{FF2B5EF4-FFF2-40B4-BE49-F238E27FC236}">
                <a16:creationId xmlns:a16="http://schemas.microsoft.com/office/drawing/2014/main" id="{C74864DD-D729-440B-8008-0AF503626E96}"/>
              </a:ext>
            </a:extLst>
          </p:cNvPr>
          <p:cNvSpPr>
            <a:spLocks noGrp="1"/>
          </p:cNvSpPr>
          <p:nvPr>
            <p:ph type="title"/>
          </p:nvPr>
        </p:nvSpPr>
        <p:spPr>
          <a:xfrm>
            <a:off x="692836" y="1046147"/>
            <a:ext cx="10515600" cy="1001663"/>
          </a:xfrm>
          <a:prstGeom prst="rect">
            <a:avLst/>
          </a:prstGeom>
        </p:spPr>
        <p:txBody>
          <a:bodyPr>
            <a:normAutofit/>
          </a:bodyPr>
          <a:lstStyle>
            <a:lvl1pPr>
              <a:defRPr sz="3200" b="1">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812838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Slide with Starligh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ADD04F-F011-4580-A4FB-BAAF964F85EE}"/>
              </a:ext>
            </a:extLst>
          </p:cNvPr>
          <p:cNvSpPr/>
          <p:nvPr userDrawn="1"/>
        </p:nvSpPr>
        <p:spPr>
          <a:xfrm>
            <a:off x="0" y="0"/>
            <a:ext cx="4248150" cy="6858000"/>
          </a:xfrm>
          <a:prstGeom prst="rect">
            <a:avLst/>
          </a:prstGeom>
          <a:solidFill>
            <a:srgbClr val="2B41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21314A05-4D6E-43B6-9D85-80B6C0A3A1D5}"/>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2" name="Footer Placeholder 4">
            <a:extLst>
              <a:ext uri="{FF2B5EF4-FFF2-40B4-BE49-F238E27FC236}">
                <a16:creationId xmlns:a16="http://schemas.microsoft.com/office/drawing/2014/main" id="{9C9E6B48-8C55-4F5D-9916-0787FAC20642}"/>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A30B86F1-F016-4A67-9D45-0F53B895ED49}"/>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15" name="Title 1">
            <a:extLst>
              <a:ext uri="{FF2B5EF4-FFF2-40B4-BE49-F238E27FC236}">
                <a16:creationId xmlns:a16="http://schemas.microsoft.com/office/drawing/2014/main" id="{AEEEAD4D-BDDD-4183-945D-5F1FF0E9B86C}"/>
              </a:ext>
            </a:extLst>
          </p:cNvPr>
          <p:cNvSpPr>
            <a:spLocks noGrp="1"/>
          </p:cNvSpPr>
          <p:nvPr>
            <p:ph type="title"/>
          </p:nvPr>
        </p:nvSpPr>
        <p:spPr>
          <a:xfrm>
            <a:off x="401054" y="1093254"/>
            <a:ext cx="3368842" cy="983831"/>
          </a:xfrm>
          <a:prstGeom prst="rect">
            <a:avLst/>
          </a:prstGeom>
        </p:spPr>
        <p:txBody>
          <a:bodyPr>
            <a:normAutofit/>
          </a:bodyPr>
          <a:lstStyle>
            <a:lvl1pPr>
              <a:defRPr sz="2800" b="1">
                <a:solidFill>
                  <a:schemeClr val="bg1"/>
                </a:solidFill>
                <a:latin typeface="+mj-lt"/>
              </a:defRPr>
            </a:lvl1pPr>
          </a:lstStyle>
          <a:p>
            <a:r>
              <a:rPr lang="en-US"/>
              <a:t>Click to edit Master title style</a:t>
            </a:r>
          </a:p>
        </p:txBody>
      </p:sp>
      <p:sp>
        <p:nvSpPr>
          <p:cNvPr id="16" name="Content Placeholder 2">
            <a:extLst>
              <a:ext uri="{FF2B5EF4-FFF2-40B4-BE49-F238E27FC236}">
                <a16:creationId xmlns:a16="http://schemas.microsoft.com/office/drawing/2014/main" id="{967C793F-804D-4F32-811E-7D8686916779}"/>
              </a:ext>
            </a:extLst>
          </p:cNvPr>
          <p:cNvSpPr>
            <a:spLocks noGrp="1"/>
          </p:cNvSpPr>
          <p:nvPr>
            <p:ph idx="1" hasCustomPrompt="1"/>
          </p:nvPr>
        </p:nvSpPr>
        <p:spPr>
          <a:xfrm>
            <a:off x="4649204" y="1163053"/>
            <a:ext cx="6475996" cy="4868780"/>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5095B785-A02F-4E0F-94BC-A45ACD19A1BE}"/>
              </a:ext>
            </a:extLst>
          </p:cNvPr>
          <p:cNvSpPr>
            <a:spLocks noGrp="1"/>
          </p:cNvSpPr>
          <p:nvPr>
            <p:ph type="body" sz="quarter" idx="13"/>
          </p:nvPr>
        </p:nvSpPr>
        <p:spPr>
          <a:xfrm>
            <a:off x="401638" y="2214563"/>
            <a:ext cx="3368675" cy="3817937"/>
          </a:xfrm>
          <a:prstGeom prst="rect">
            <a:avLst/>
          </a:prstGeom>
        </p:spPr>
        <p:txBody>
          <a:bodyPr>
            <a:normAutofit/>
          </a:bodyPr>
          <a:lstStyle>
            <a:lvl1pPr>
              <a:buFontTx/>
              <a:buNone/>
              <a:defRPr sz="1600">
                <a:solidFill>
                  <a:schemeClr val="bg1"/>
                </a:solidFill>
              </a:defRPr>
            </a:lvl1pPr>
            <a:lvl2pPr marL="457200" indent="0">
              <a:buFontTx/>
              <a:buNone/>
              <a:defRPr>
                <a:solidFill>
                  <a:schemeClr val="bg2"/>
                </a:solidFill>
              </a:defRPr>
            </a:lvl2pPr>
            <a:lvl3pPr marL="914400" indent="0">
              <a:buFontTx/>
              <a:buNone/>
              <a:defRPr>
                <a:solidFill>
                  <a:schemeClr val="bg2"/>
                </a:solidFill>
              </a:defRPr>
            </a:lvl3pPr>
            <a:lvl4pPr marL="1371600" indent="0">
              <a:buFontTx/>
              <a:buNone/>
              <a:defRPr>
                <a:solidFill>
                  <a:schemeClr val="bg2"/>
                </a:solidFill>
              </a:defRPr>
            </a:lvl4pPr>
            <a:lvl5pPr marL="1828800" indent="0">
              <a:buFontTx/>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398240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D07524F-D436-4FE4-9C28-A7679599C21F}"/>
              </a:ext>
            </a:extLst>
          </p:cNvPr>
          <p:cNvSpPr>
            <a:spLocks noGrp="1"/>
          </p:cNvSpPr>
          <p:nvPr>
            <p:ph idx="1" hasCustomPrompt="1"/>
          </p:nvPr>
        </p:nvSpPr>
        <p:spPr>
          <a:xfrm>
            <a:off x="692836" y="2313223"/>
            <a:ext cx="5086350" cy="3413125"/>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a:extLst>
              <a:ext uri="{FF2B5EF4-FFF2-40B4-BE49-F238E27FC236}">
                <a16:creationId xmlns:a16="http://schemas.microsoft.com/office/drawing/2014/main" id="{967EECE2-C78C-4CBA-AEA2-7EA8E04E143C}"/>
              </a:ext>
            </a:extLst>
          </p:cNvPr>
          <p:cNvSpPr>
            <a:spLocks noGrp="1"/>
          </p:cNvSpPr>
          <p:nvPr>
            <p:ph idx="14" hasCustomPrompt="1"/>
          </p:nvPr>
        </p:nvSpPr>
        <p:spPr>
          <a:xfrm>
            <a:off x="6122086" y="2313223"/>
            <a:ext cx="5086350" cy="3413125"/>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Date Placeholder 3">
            <a:extLst>
              <a:ext uri="{FF2B5EF4-FFF2-40B4-BE49-F238E27FC236}">
                <a16:creationId xmlns:a16="http://schemas.microsoft.com/office/drawing/2014/main" id="{F1F64E0D-6EF8-4CE8-BB78-599B3D053227}"/>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5" name="Footer Placeholder 4">
            <a:extLst>
              <a:ext uri="{FF2B5EF4-FFF2-40B4-BE49-F238E27FC236}">
                <a16:creationId xmlns:a16="http://schemas.microsoft.com/office/drawing/2014/main" id="{DB72526C-9B27-48FC-B64D-009EF5E6B77A}"/>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6" name="Slide Number Placeholder 5">
            <a:extLst>
              <a:ext uri="{FF2B5EF4-FFF2-40B4-BE49-F238E27FC236}">
                <a16:creationId xmlns:a16="http://schemas.microsoft.com/office/drawing/2014/main" id="{63DD88BD-CF38-407A-B902-FE720AC8F012}"/>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8" name="Title 1">
            <a:extLst>
              <a:ext uri="{FF2B5EF4-FFF2-40B4-BE49-F238E27FC236}">
                <a16:creationId xmlns:a16="http://schemas.microsoft.com/office/drawing/2014/main" id="{203AEA5A-28F4-4C44-924D-E9A9B51326B5}"/>
              </a:ext>
            </a:extLst>
          </p:cNvPr>
          <p:cNvSpPr>
            <a:spLocks noGrp="1"/>
          </p:cNvSpPr>
          <p:nvPr>
            <p:ph type="title"/>
          </p:nvPr>
        </p:nvSpPr>
        <p:spPr>
          <a:xfrm>
            <a:off x="692836" y="1046147"/>
            <a:ext cx="10515600" cy="1001663"/>
          </a:xfrm>
          <a:prstGeom prst="rect">
            <a:avLst/>
          </a:prstGeom>
        </p:spPr>
        <p:txBody>
          <a:bodyPr>
            <a:normAutofit/>
          </a:bodyPr>
          <a:lstStyle>
            <a:lvl1pPr>
              <a:defRPr sz="3200" b="1">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2811512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s and images">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5F1D7E96-AF45-4A4E-8D87-146A280E419D}"/>
              </a:ext>
            </a:extLst>
          </p:cNvPr>
          <p:cNvSpPr>
            <a:spLocks noGrp="1"/>
          </p:cNvSpPr>
          <p:nvPr>
            <p:ph idx="1" hasCustomPrompt="1"/>
          </p:nvPr>
        </p:nvSpPr>
        <p:spPr>
          <a:xfrm>
            <a:off x="838200" y="4110464"/>
            <a:ext cx="3095624" cy="1214011"/>
          </a:xfrm>
          <a:prstGeom prst="rect">
            <a:avLst/>
          </a:prstGeom>
        </p:spPr>
        <p:txBody>
          <a:bodyPr numCol="1">
            <a:noAutofit/>
          </a:bodyPr>
          <a:lstStyle>
            <a:lvl1pPr marL="285750" indent="-285750">
              <a:buFont typeface="Arial" panose="020B0604020202020204" pitchFamily="34" charset="0"/>
              <a:buChar char="•"/>
              <a:defRPr sz="1400">
                <a:solidFill>
                  <a:srgbClr val="3D5265"/>
                </a:solidFill>
              </a:defRPr>
            </a:lvl1pPr>
            <a:lvl2pPr>
              <a:defRPr sz="1400">
                <a:solidFill>
                  <a:srgbClr val="3D5265"/>
                </a:solidFill>
              </a:defRPr>
            </a:lvl2pPr>
            <a:lvl3pPr>
              <a:defRPr sz="1400">
                <a:solidFill>
                  <a:srgbClr val="3D5265"/>
                </a:solidFill>
              </a:defRPr>
            </a:lvl3pPr>
            <a:lvl4pPr>
              <a:defRPr sz="1400">
                <a:solidFill>
                  <a:srgbClr val="3D5265"/>
                </a:solidFill>
              </a:defRPr>
            </a:lvl4pPr>
            <a:lvl5pPr>
              <a:defRPr sz="1400">
                <a:solidFill>
                  <a:srgbClr val="3D5265"/>
                </a:solidFill>
              </a:defRPr>
            </a:lvl5pPr>
          </a:lstStyle>
          <a:p>
            <a:pPr lvl="0"/>
            <a:r>
              <a:rPr lang="en-US"/>
              <a:t>Click to edit master text styles</a:t>
            </a:r>
          </a:p>
        </p:txBody>
      </p:sp>
      <p:sp>
        <p:nvSpPr>
          <p:cNvPr id="20" name="Picture Placeholder 4">
            <a:extLst>
              <a:ext uri="{FF2B5EF4-FFF2-40B4-BE49-F238E27FC236}">
                <a16:creationId xmlns:a16="http://schemas.microsoft.com/office/drawing/2014/main" id="{D964B9AD-7F2A-4DA2-9316-711272626E4F}"/>
              </a:ext>
            </a:extLst>
          </p:cNvPr>
          <p:cNvSpPr>
            <a:spLocks noGrp="1"/>
          </p:cNvSpPr>
          <p:nvPr>
            <p:ph type="pic" sz="quarter" idx="14"/>
          </p:nvPr>
        </p:nvSpPr>
        <p:spPr>
          <a:xfrm>
            <a:off x="857249" y="1466850"/>
            <a:ext cx="3076575" cy="1962150"/>
          </a:xfrm>
          <a:prstGeom prst="rect">
            <a:avLst/>
          </a:prstGeom>
          <a:solidFill>
            <a:schemeClr val="accent3"/>
          </a:solidFill>
        </p:spPr>
        <p:txBody>
          <a:bodyPr numCol="1"/>
          <a:lstStyle/>
          <a:p>
            <a:r>
              <a:rPr lang="en-US"/>
              <a:t>Click icon to add picture</a:t>
            </a:r>
          </a:p>
        </p:txBody>
      </p:sp>
      <p:sp>
        <p:nvSpPr>
          <p:cNvPr id="21" name="Text Placeholder 9">
            <a:extLst>
              <a:ext uri="{FF2B5EF4-FFF2-40B4-BE49-F238E27FC236}">
                <a16:creationId xmlns:a16="http://schemas.microsoft.com/office/drawing/2014/main" id="{C5B04C90-2A7C-4CB7-9B19-7878373B0FDB}"/>
              </a:ext>
            </a:extLst>
          </p:cNvPr>
          <p:cNvSpPr>
            <a:spLocks noGrp="1"/>
          </p:cNvSpPr>
          <p:nvPr>
            <p:ph type="body" sz="quarter" idx="15"/>
          </p:nvPr>
        </p:nvSpPr>
        <p:spPr>
          <a:xfrm>
            <a:off x="838200" y="3533775"/>
            <a:ext cx="3095625" cy="569913"/>
          </a:xfrm>
          <a:prstGeom prst="rect">
            <a:avLst/>
          </a:prstGeom>
        </p:spPr>
        <p:txBody>
          <a:bodyPr numCol="1" anchor="ctr">
            <a:normAutofit/>
          </a:bodyPr>
          <a:lstStyle>
            <a:lvl1pPr>
              <a:defRPr sz="1600" b="1" spc="50" baseline="0">
                <a:solidFill>
                  <a:schemeClr val="accent6"/>
                </a:solidFill>
              </a:defRPr>
            </a:lvl1pPr>
          </a:lstStyle>
          <a:p>
            <a:pPr lvl="0"/>
            <a:r>
              <a:rPr lang="en-US"/>
              <a:t>Click to edit Master text styles</a:t>
            </a:r>
          </a:p>
        </p:txBody>
      </p:sp>
      <p:sp>
        <p:nvSpPr>
          <p:cNvPr id="22" name="Content Placeholder 2">
            <a:extLst>
              <a:ext uri="{FF2B5EF4-FFF2-40B4-BE49-F238E27FC236}">
                <a16:creationId xmlns:a16="http://schemas.microsoft.com/office/drawing/2014/main" id="{586DF6BF-2FF4-47FA-BE06-109D3F290ECB}"/>
              </a:ext>
            </a:extLst>
          </p:cNvPr>
          <p:cNvSpPr>
            <a:spLocks noGrp="1"/>
          </p:cNvSpPr>
          <p:nvPr>
            <p:ph idx="16" hasCustomPrompt="1"/>
          </p:nvPr>
        </p:nvSpPr>
        <p:spPr>
          <a:xfrm>
            <a:off x="4538663" y="4110464"/>
            <a:ext cx="3095624" cy="1214011"/>
          </a:xfrm>
          <a:prstGeom prst="rect">
            <a:avLst/>
          </a:prstGeom>
        </p:spPr>
        <p:txBody>
          <a:bodyPr numCol="1">
            <a:noAutofit/>
          </a:bodyPr>
          <a:lstStyle>
            <a:lvl1pPr marL="285750" indent="-285750">
              <a:buFont typeface="Arial" panose="020B0604020202020204" pitchFamily="34" charset="0"/>
              <a:buChar char="•"/>
              <a:defRPr sz="1400">
                <a:solidFill>
                  <a:srgbClr val="3D5265"/>
                </a:solidFill>
              </a:defRPr>
            </a:lvl1pPr>
            <a:lvl2pPr>
              <a:defRPr sz="1400">
                <a:solidFill>
                  <a:srgbClr val="3D5265"/>
                </a:solidFill>
              </a:defRPr>
            </a:lvl2pPr>
            <a:lvl3pPr>
              <a:defRPr sz="1400">
                <a:solidFill>
                  <a:srgbClr val="3D5265"/>
                </a:solidFill>
              </a:defRPr>
            </a:lvl3pPr>
            <a:lvl4pPr>
              <a:defRPr sz="1400">
                <a:solidFill>
                  <a:srgbClr val="3D5265"/>
                </a:solidFill>
              </a:defRPr>
            </a:lvl4pPr>
            <a:lvl5pPr>
              <a:defRPr sz="1400">
                <a:solidFill>
                  <a:srgbClr val="3D5265"/>
                </a:solidFill>
              </a:defRPr>
            </a:lvl5pPr>
          </a:lstStyle>
          <a:p>
            <a:pPr lvl="0"/>
            <a:r>
              <a:rPr lang="en-US"/>
              <a:t>Click to edit master text styles</a:t>
            </a:r>
          </a:p>
        </p:txBody>
      </p:sp>
      <p:sp>
        <p:nvSpPr>
          <p:cNvPr id="23" name="Picture Placeholder 4">
            <a:extLst>
              <a:ext uri="{FF2B5EF4-FFF2-40B4-BE49-F238E27FC236}">
                <a16:creationId xmlns:a16="http://schemas.microsoft.com/office/drawing/2014/main" id="{E4B0024F-5143-4AC3-BB4D-680AA3667596}"/>
              </a:ext>
            </a:extLst>
          </p:cNvPr>
          <p:cNvSpPr>
            <a:spLocks noGrp="1"/>
          </p:cNvSpPr>
          <p:nvPr>
            <p:ph type="pic" sz="quarter" idx="17"/>
          </p:nvPr>
        </p:nvSpPr>
        <p:spPr>
          <a:xfrm>
            <a:off x="4557712" y="1466850"/>
            <a:ext cx="3076575" cy="1962150"/>
          </a:xfrm>
          <a:prstGeom prst="rect">
            <a:avLst/>
          </a:prstGeom>
          <a:solidFill>
            <a:schemeClr val="accent3"/>
          </a:solidFill>
        </p:spPr>
        <p:txBody>
          <a:bodyPr numCol="1"/>
          <a:lstStyle/>
          <a:p>
            <a:r>
              <a:rPr lang="en-US"/>
              <a:t>Click icon to add picture</a:t>
            </a:r>
          </a:p>
        </p:txBody>
      </p:sp>
      <p:sp>
        <p:nvSpPr>
          <p:cNvPr id="24" name="Text Placeholder 9">
            <a:extLst>
              <a:ext uri="{FF2B5EF4-FFF2-40B4-BE49-F238E27FC236}">
                <a16:creationId xmlns:a16="http://schemas.microsoft.com/office/drawing/2014/main" id="{0BF6088C-7EAB-4BBB-B192-2BDA136A35D1}"/>
              </a:ext>
            </a:extLst>
          </p:cNvPr>
          <p:cNvSpPr>
            <a:spLocks noGrp="1"/>
          </p:cNvSpPr>
          <p:nvPr>
            <p:ph type="body" sz="quarter" idx="18"/>
          </p:nvPr>
        </p:nvSpPr>
        <p:spPr>
          <a:xfrm>
            <a:off x="4538663" y="3533775"/>
            <a:ext cx="3095625" cy="569913"/>
          </a:xfrm>
          <a:prstGeom prst="rect">
            <a:avLst/>
          </a:prstGeom>
        </p:spPr>
        <p:txBody>
          <a:bodyPr numCol="1" anchor="ctr">
            <a:normAutofit/>
          </a:bodyPr>
          <a:lstStyle>
            <a:lvl1pPr>
              <a:defRPr sz="1600" b="1" spc="50" baseline="0">
                <a:solidFill>
                  <a:schemeClr val="accent6"/>
                </a:solidFill>
              </a:defRPr>
            </a:lvl1pPr>
          </a:lstStyle>
          <a:p>
            <a:pPr lvl="0"/>
            <a:r>
              <a:rPr lang="en-US"/>
              <a:t>Click to edit Master text styles</a:t>
            </a:r>
          </a:p>
        </p:txBody>
      </p:sp>
      <p:sp>
        <p:nvSpPr>
          <p:cNvPr id="25" name="Content Placeholder 2">
            <a:extLst>
              <a:ext uri="{FF2B5EF4-FFF2-40B4-BE49-F238E27FC236}">
                <a16:creationId xmlns:a16="http://schemas.microsoft.com/office/drawing/2014/main" id="{321A6890-102C-4E90-80C4-DD040A4A993B}"/>
              </a:ext>
            </a:extLst>
          </p:cNvPr>
          <p:cNvSpPr>
            <a:spLocks noGrp="1"/>
          </p:cNvSpPr>
          <p:nvPr>
            <p:ph idx="19" hasCustomPrompt="1"/>
          </p:nvPr>
        </p:nvSpPr>
        <p:spPr>
          <a:xfrm>
            <a:off x="8239127" y="4110464"/>
            <a:ext cx="3095624" cy="1214011"/>
          </a:xfrm>
          <a:prstGeom prst="rect">
            <a:avLst/>
          </a:prstGeom>
        </p:spPr>
        <p:txBody>
          <a:bodyPr numCol="1">
            <a:noAutofit/>
          </a:bodyPr>
          <a:lstStyle>
            <a:lvl1pPr marL="285750" indent="-285750">
              <a:buFont typeface="Arial" panose="020B0604020202020204" pitchFamily="34" charset="0"/>
              <a:buChar char="•"/>
              <a:defRPr sz="1400">
                <a:solidFill>
                  <a:srgbClr val="3D5265"/>
                </a:solidFill>
              </a:defRPr>
            </a:lvl1pPr>
            <a:lvl2pPr>
              <a:defRPr sz="1400">
                <a:solidFill>
                  <a:srgbClr val="3D5265"/>
                </a:solidFill>
              </a:defRPr>
            </a:lvl2pPr>
            <a:lvl3pPr>
              <a:defRPr sz="1400">
                <a:solidFill>
                  <a:srgbClr val="3D5265"/>
                </a:solidFill>
              </a:defRPr>
            </a:lvl3pPr>
            <a:lvl4pPr>
              <a:defRPr sz="1400">
                <a:solidFill>
                  <a:srgbClr val="3D5265"/>
                </a:solidFill>
              </a:defRPr>
            </a:lvl4pPr>
            <a:lvl5pPr>
              <a:defRPr sz="1400">
                <a:solidFill>
                  <a:srgbClr val="3D5265"/>
                </a:solidFill>
              </a:defRPr>
            </a:lvl5pPr>
          </a:lstStyle>
          <a:p>
            <a:pPr lvl="0"/>
            <a:r>
              <a:rPr lang="en-US"/>
              <a:t>Click to edit master text styles</a:t>
            </a:r>
          </a:p>
        </p:txBody>
      </p:sp>
      <p:sp>
        <p:nvSpPr>
          <p:cNvPr id="26" name="Picture Placeholder 4">
            <a:extLst>
              <a:ext uri="{FF2B5EF4-FFF2-40B4-BE49-F238E27FC236}">
                <a16:creationId xmlns:a16="http://schemas.microsoft.com/office/drawing/2014/main" id="{10BA722C-7DC3-472A-AE4B-61719720BF44}"/>
              </a:ext>
            </a:extLst>
          </p:cNvPr>
          <p:cNvSpPr>
            <a:spLocks noGrp="1"/>
          </p:cNvSpPr>
          <p:nvPr>
            <p:ph type="pic" sz="quarter" idx="20"/>
          </p:nvPr>
        </p:nvSpPr>
        <p:spPr>
          <a:xfrm>
            <a:off x="8258176" y="1466850"/>
            <a:ext cx="3076575" cy="1962150"/>
          </a:xfrm>
          <a:prstGeom prst="rect">
            <a:avLst/>
          </a:prstGeom>
          <a:solidFill>
            <a:schemeClr val="accent3"/>
          </a:solidFill>
        </p:spPr>
        <p:txBody>
          <a:bodyPr numCol="1"/>
          <a:lstStyle/>
          <a:p>
            <a:r>
              <a:rPr lang="en-US"/>
              <a:t>Click icon to add picture</a:t>
            </a:r>
          </a:p>
        </p:txBody>
      </p:sp>
      <p:sp>
        <p:nvSpPr>
          <p:cNvPr id="27" name="Text Placeholder 9">
            <a:extLst>
              <a:ext uri="{FF2B5EF4-FFF2-40B4-BE49-F238E27FC236}">
                <a16:creationId xmlns:a16="http://schemas.microsoft.com/office/drawing/2014/main" id="{07555C52-3F7E-4803-870A-1CB992B46FBE}"/>
              </a:ext>
            </a:extLst>
          </p:cNvPr>
          <p:cNvSpPr>
            <a:spLocks noGrp="1"/>
          </p:cNvSpPr>
          <p:nvPr>
            <p:ph type="body" sz="quarter" idx="21"/>
          </p:nvPr>
        </p:nvSpPr>
        <p:spPr>
          <a:xfrm>
            <a:off x="8239127" y="3533775"/>
            <a:ext cx="3095625" cy="569913"/>
          </a:xfrm>
          <a:prstGeom prst="rect">
            <a:avLst/>
          </a:prstGeom>
        </p:spPr>
        <p:txBody>
          <a:bodyPr numCol="1" anchor="ctr">
            <a:normAutofit/>
          </a:bodyPr>
          <a:lstStyle>
            <a:lvl1pPr>
              <a:defRPr sz="1600" b="1" spc="50" baseline="0">
                <a:solidFill>
                  <a:schemeClr val="accent6"/>
                </a:solidFill>
              </a:defRPr>
            </a:lvl1pPr>
          </a:lstStyle>
          <a:p>
            <a:pPr lvl="0"/>
            <a:r>
              <a:rPr lang="en-US"/>
              <a:t>Click to edit Master text styles</a:t>
            </a:r>
          </a:p>
        </p:txBody>
      </p:sp>
      <p:sp>
        <p:nvSpPr>
          <p:cNvPr id="28" name="Date Placeholder 3">
            <a:extLst>
              <a:ext uri="{FF2B5EF4-FFF2-40B4-BE49-F238E27FC236}">
                <a16:creationId xmlns:a16="http://schemas.microsoft.com/office/drawing/2014/main" id="{2BC59B9A-D8C9-45B2-98C2-5F7FD925909E}"/>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29" name="Footer Placeholder 4">
            <a:extLst>
              <a:ext uri="{FF2B5EF4-FFF2-40B4-BE49-F238E27FC236}">
                <a16:creationId xmlns:a16="http://schemas.microsoft.com/office/drawing/2014/main" id="{7D89573D-95EC-40B3-B680-B8D8D6487823}"/>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30" name="Slide Number Placeholder 5">
            <a:extLst>
              <a:ext uri="{FF2B5EF4-FFF2-40B4-BE49-F238E27FC236}">
                <a16:creationId xmlns:a16="http://schemas.microsoft.com/office/drawing/2014/main" id="{9C13A62A-811D-41CD-9C41-3DC8B0B9D2FD}"/>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1586464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7F51FCA3-6471-4476-BC05-DD7E89E77B2E}"/>
              </a:ext>
            </a:extLst>
          </p:cNvPr>
          <p:cNvSpPr>
            <a:spLocks noGrp="1"/>
          </p:cNvSpPr>
          <p:nvPr>
            <p:ph type="body" sz="quarter" idx="13" hasCustomPrompt="1"/>
          </p:nvPr>
        </p:nvSpPr>
        <p:spPr>
          <a:xfrm>
            <a:off x="838200" y="1690688"/>
            <a:ext cx="10515600" cy="2824162"/>
          </a:xfrm>
          <a:prstGeom prst="rect">
            <a:avLst/>
          </a:prstGeom>
        </p:spPr>
        <p:txBody>
          <a:bodyPr anchor="ctr">
            <a:normAutofit/>
          </a:bodyPr>
          <a:lstStyle>
            <a:lvl1pPr marL="0" indent="0" algn="ctr">
              <a:buFontTx/>
              <a:buNone/>
              <a:defRPr sz="3200">
                <a:solidFill>
                  <a:schemeClr val="accent4">
                    <a:lumMod val="20000"/>
                    <a:lumOff val="80000"/>
                  </a:schemeClr>
                </a:solidFill>
              </a:defRPr>
            </a:lvl1pPr>
            <a:lvl2pPr algn="ctr">
              <a:defRPr>
                <a:solidFill>
                  <a:schemeClr val="bg2"/>
                </a:solidFill>
              </a:defRPr>
            </a:lvl2pPr>
            <a:lvl3pPr algn="ctr">
              <a:defRPr>
                <a:solidFill>
                  <a:schemeClr val="bg2"/>
                </a:solidFill>
              </a:defRPr>
            </a:lvl3pPr>
            <a:lvl4pPr algn="ctr">
              <a:defRPr>
                <a:solidFill>
                  <a:schemeClr val="bg2"/>
                </a:solidFill>
              </a:defRPr>
            </a:lvl4pPr>
            <a:lvl5pPr algn="ctr">
              <a:defRPr>
                <a:solidFill>
                  <a:schemeClr val="bg2"/>
                </a:solidFill>
              </a:defRPr>
            </a:lvl5pPr>
          </a:lstStyle>
          <a:p>
            <a:pPr lvl="0"/>
            <a:r>
              <a:rPr lang="en-US"/>
              <a:t>“Quote”</a:t>
            </a:r>
          </a:p>
        </p:txBody>
      </p:sp>
      <p:sp>
        <p:nvSpPr>
          <p:cNvPr id="6" name="“">
            <a:extLst>
              <a:ext uri="{FF2B5EF4-FFF2-40B4-BE49-F238E27FC236}">
                <a16:creationId xmlns:a16="http://schemas.microsoft.com/office/drawing/2014/main" id="{0F4D4B0A-6CA9-4C43-821F-9FE6B5BAC03E}"/>
              </a:ext>
            </a:extLst>
          </p:cNvPr>
          <p:cNvSpPr txBox="1"/>
          <p:nvPr userDrawn="1"/>
        </p:nvSpPr>
        <p:spPr>
          <a:xfrm>
            <a:off x="5884885" y="925491"/>
            <a:ext cx="422230" cy="12472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6192" tIns="16192" rIns="16192" bIns="16192" anchor="ctr">
            <a:spAutoFit/>
          </a:bodyPr>
          <a:lstStyle>
            <a:lvl1pPr defTabSz="605366">
              <a:lnSpc>
                <a:spcPct val="110000"/>
              </a:lnSpc>
              <a:defRPr sz="15000">
                <a:solidFill>
                  <a:srgbClr val="F05E53"/>
                </a:solidFill>
                <a:latin typeface="Baskerville SemiBold"/>
                <a:ea typeface="Baskerville SemiBold"/>
                <a:cs typeface="Baskerville SemiBold"/>
                <a:sym typeface="Baskerville SemiBold"/>
              </a:defRPr>
            </a:lvl1pPr>
          </a:lstStyle>
          <a:p>
            <a:r>
              <a:rPr sz="7500">
                <a:solidFill>
                  <a:schemeClr val="accent6"/>
                </a:solidFill>
              </a:rPr>
              <a:t>“</a:t>
            </a:r>
          </a:p>
        </p:txBody>
      </p:sp>
      <p:sp>
        <p:nvSpPr>
          <p:cNvPr id="8" name="Text Placeholder 11">
            <a:extLst>
              <a:ext uri="{FF2B5EF4-FFF2-40B4-BE49-F238E27FC236}">
                <a16:creationId xmlns:a16="http://schemas.microsoft.com/office/drawing/2014/main" id="{401E6812-24B2-4751-B37F-86D33102E012}"/>
              </a:ext>
            </a:extLst>
          </p:cNvPr>
          <p:cNvSpPr>
            <a:spLocks noGrp="1"/>
          </p:cNvSpPr>
          <p:nvPr>
            <p:ph type="body" sz="quarter" idx="14" hasCustomPrompt="1"/>
          </p:nvPr>
        </p:nvSpPr>
        <p:spPr>
          <a:xfrm>
            <a:off x="3038475" y="4824412"/>
            <a:ext cx="6115050" cy="342900"/>
          </a:xfrm>
          <a:prstGeom prst="rect">
            <a:avLst/>
          </a:prstGeom>
        </p:spPr>
        <p:txBody>
          <a:bodyPr/>
          <a:lstStyle>
            <a:lvl1pPr algn="ctr">
              <a:defRPr>
                <a:solidFill>
                  <a:schemeClr val="bg2"/>
                </a:solidFill>
              </a:defRPr>
            </a:lvl1pPr>
          </a:lstStyle>
          <a:p>
            <a:pPr algn="ctr"/>
            <a:r>
              <a:rPr lang="en-US" sz="1800">
                <a:solidFill>
                  <a:srgbClr val="FEFDF2"/>
                </a:solidFill>
                <a:latin typeface="Avenir Next LT Pro"/>
              </a:rPr>
              <a:t>— Quote Attribution </a:t>
            </a:r>
            <a:endParaRPr lang="en-US"/>
          </a:p>
        </p:txBody>
      </p:sp>
      <p:pic>
        <p:nvPicPr>
          <p:cNvPr id="7" name="Graphic 6">
            <a:extLst>
              <a:ext uri="{FF2B5EF4-FFF2-40B4-BE49-F238E27FC236}">
                <a16:creationId xmlns:a16="http://schemas.microsoft.com/office/drawing/2014/main" id="{6CAC9847-9A38-4542-BB18-9104D2ADBC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
        <p:nvSpPr>
          <p:cNvPr id="9" name="Date Placeholder 3">
            <a:extLst>
              <a:ext uri="{FF2B5EF4-FFF2-40B4-BE49-F238E27FC236}">
                <a16:creationId xmlns:a16="http://schemas.microsoft.com/office/drawing/2014/main" id="{DD268C67-81DD-4BA8-99D2-27387A3ABD9B}"/>
              </a:ext>
            </a:extLst>
          </p:cNvPr>
          <p:cNvSpPr>
            <a:spLocks noGrp="1"/>
          </p:cNvSpPr>
          <p:nvPr>
            <p:ph type="dt" sz="half" idx="15"/>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0" name="Footer Placeholder 4">
            <a:extLst>
              <a:ext uri="{FF2B5EF4-FFF2-40B4-BE49-F238E27FC236}">
                <a16:creationId xmlns:a16="http://schemas.microsoft.com/office/drawing/2014/main" id="{2B82D3C3-EDF5-44E6-83D5-68158AA3BE03}"/>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1" name="Slide Number Placeholder 5">
            <a:extLst>
              <a:ext uri="{FF2B5EF4-FFF2-40B4-BE49-F238E27FC236}">
                <a16:creationId xmlns:a16="http://schemas.microsoft.com/office/drawing/2014/main" id="{5270E234-4036-4B49-A316-A720B4321044}"/>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1933638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3 Column">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0831023-CD50-481A-B8F0-202A2026C72C}"/>
              </a:ext>
            </a:extLst>
          </p:cNvPr>
          <p:cNvSpPr>
            <a:spLocks noGrp="1"/>
          </p:cNvSpPr>
          <p:nvPr>
            <p:ph idx="1"/>
          </p:nvPr>
        </p:nvSpPr>
        <p:spPr>
          <a:xfrm>
            <a:off x="692836"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Click to edit Master text styles</a:t>
            </a:r>
          </a:p>
        </p:txBody>
      </p:sp>
      <p:sp>
        <p:nvSpPr>
          <p:cNvPr id="3" name="Oval 2">
            <a:extLst>
              <a:ext uri="{FF2B5EF4-FFF2-40B4-BE49-F238E27FC236}">
                <a16:creationId xmlns:a16="http://schemas.microsoft.com/office/drawing/2014/main" id="{A778773A-813D-40A3-9075-5812B1421384}"/>
              </a:ext>
            </a:extLst>
          </p:cNvPr>
          <p:cNvSpPr/>
          <p:nvPr userDrawn="1"/>
        </p:nvSpPr>
        <p:spPr>
          <a:xfrm>
            <a:off x="1895129"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accent6"/>
                </a:solidFill>
              </a:rPr>
              <a:t>1</a:t>
            </a:r>
            <a:endParaRPr lang="en-US" sz="450">
              <a:solidFill>
                <a:schemeClr val="accent6"/>
              </a:solidFill>
            </a:endParaRPr>
          </a:p>
        </p:txBody>
      </p:sp>
      <p:sp>
        <p:nvSpPr>
          <p:cNvPr id="4" name="Oval 3">
            <a:extLst>
              <a:ext uri="{FF2B5EF4-FFF2-40B4-BE49-F238E27FC236}">
                <a16:creationId xmlns:a16="http://schemas.microsoft.com/office/drawing/2014/main" id="{9CA607DC-F061-478C-AC35-79B3913A79E8}"/>
              </a:ext>
            </a:extLst>
          </p:cNvPr>
          <p:cNvSpPr/>
          <p:nvPr userDrawn="1"/>
        </p:nvSpPr>
        <p:spPr>
          <a:xfrm>
            <a:off x="5698093"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accent6"/>
                </a:solidFill>
              </a:rPr>
              <a:t>2</a:t>
            </a:r>
            <a:endParaRPr lang="en-US" sz="450">
              <a:solidFill>
                <a:schemeClr val="accent6"/>
              </a:solidFill>
            </a:endParaRPr>
          </a:p>
        </p:txBody>
      </p:sp>
      <p:sp>
        <p:nvSpPr>
          <p:cNvPr id="5" name="Oval 4">
            <a:extLst>
              <a:ext uri="{FF2B5EF4-FFF2-40B4-BE49-F238E27FC236}">
                <a16:creationId xmlns:a16="http://schemas.microsoft.com/office/drawing/2014/main" id="{C687ED0C-7671-4C47-9E1F-52FFA793ABB1}"/>
              </a:ext>
            </a:extLst>
          </p:cNvPr>
          <p:cNvSpPr/>
          <p:nvPr userDrawn="1"/>
        </p:nvSpPr>
        <p:spPr>
          <a:xfrm>
            <a:off x="9501057"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accent6"/>
                </a:solidFill>
              </a:rPr>
              <a:t>3</a:t>
            </a:r>
            <a:endParaRPr lang="en-US" sz="450">
              <a:solidFill>
                <a:schemeClr val="accent6"/>
              </a:solidFill>
            </a:endParaRPr>
          </a:p>
        </p:txBody>
      </p:sp>
      <p:sp>
        <p:nvSpPr>
          <p:cNvPr id="6" name="Content Placeholder 2">
            <a:extLst>
              <a:ext uri="{FF2B5EF4-FFF2-40B4-BE49-F238E27FC236}">
                <a16:creationId xmlns:a16="http://schemas.microsoft.com/office/drawing/2014/main" id="{21E5FE35-7241-4720-B0E2-156CBDB97EF0}"/>
              </a:ext>
            </a:extLst>
          </p:cNvPr>
          <p:cNvSpPr>
            <a:spLocks noGrp="1"/>
          </p:cNvSpPr>
          <p:nvPr>
            <p:ph idx="14"/>
          </p:nvPr>
        </p:nvSpPr>
        <p:spPr>
          <a:xfrm>
            <a:off x="4495800"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D5283699-B393-4361-9EB8-96AB19DADFB5}"/>
              </a:ext>
            </a:extLst>
          </p:cNvPr>
          <p:cNvSpPr>
            <a:spLocks noGrp="1"/>
          </p:cNvSpPr>
          <p:nvPr>
            <p:ph idx="15"/>
          </p:nvPr>
        </p:nvSpPr>
        <p:spPr>
          <a:xfrm>
            <a:off x="8298764"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Click to edit Master text styles</a:t>
            </a:r>
          </a:p>
        </p:txBody>
      </p:sp>
      <p:sp>
        <p:nvSpPr>
          <p:cNvPr id="8" name="Title 1">
            <a:extLst>
              <a:ext uri="{FF2B5EF4-FFF2-40B4-BE49-F238E27FC236}">
                <a16:creationId xmlns:a16="http://schemas.microsoft.com/office/drawing/2014/main" id="{8EB9E624-74E5-415C-8EC3-908921A78EAC}"/>
              </a:ext>
            </a:extLst>
          </p:cNvPr>
          <p:cNvSpPr>
            <a:spLocks noGrp="1"/>
          </p:cNvSpPr>
          <p:nvPr>
            <p:ph type="title"/>
          </p:nvPr>
        </p:nvSpPr>
        <p:spPr>
          <a:xfrm>
            <a:off x="692836" y="1046147"/>
            <a:ext cx="10515600" cy="1001663"/>
          </a:xfrm>
          <a:prstGeom prst="rect">
            <a:avLst/>
          </a:prstGeom>
        </p:spPr>
        <p:txBody>
          <a:bodyPr>
            <a:normAutofit/>
          </a:bodyPr>
          <a:lstStyle>
            <a:lvl1pPr>
              <a:defRPr sz="3200" b="1">
                <a:solidFill>
                  <a:schemeClr val="tx1"/>
                </a:solidFill>
                <a:latin typeface="+mj-lt"/>
              </a:defRPr>
            </a:lvl1pPr>
          </a:lstStyle>
          <a:p>
            <a:r>
              <a:rPr lang="en-US"/>
              <a:t>Click to edit Master title style</a:t>
            </a:r>
          </a:p>
        </p:txBody>
      </p:sp>
      <p:sp>
        <p:nvSpPr>
          <p:cNvPr id="9" name="Date Placeholder 3">
            <a:extLst>
              <a:ext uri="{FF2B5EF4-FFF2-40B4-BE49-F238E27FC236}">
                <a16:creationId xmlns:a16="http://schemas.microsoft.com/office/drawing/2014/main" id="{5D8728BB-7795-48AD-B5D2-3B4980CCFC2F}"/>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10" name="Footer Placeholder 4">
            <a:extLst>
              <a:ext uri="{FF2B5EF4-FFF2-40B4-BE49-F238E27FC236}">
                <a16:creationId xmlns:a16="http://schemas.microsoft.com/office/drawing/2014/main" id="{FF85870E-151F-47D5-AF61-837E4DC689A4}"/>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1" name="Slide Number Placeholder 5">
            <a:extLst>
              <a:ext uri="{FF2B5EF4-FFF2-40B4-BE49-F238E27FC236}">
                <a16:creationId xmlns:a16="http://schemas.microsoft.com/office/drawing/2014/main" id="{1BA5DDF3-5660-41C6-A032-D89AD3DE233F}"/>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4064624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s with Icons">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EAAC4FEC-55D7-43E1-BC10-DD4832DF6C29}"/>
              </a:ext>
            </a:extLst>
          </p:cNvPr>
          <p:cNvSpPr>
            <a:spLocks noGrp="1"/>
          </p:cNvSpPr>
          <p:nvPr>
            <p:ph idx="1" hasCustomPrompt="1"/>
          </p:nvPr>
        </p:nvSpPr>
        <p:spPr>
          <a:xfrm>
            <a:off x="692836"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Body copy</a:t>
            </a:r>
          </a:p>
        </p:txBody>
      </p:sp>
      <p:sp>
        <p:nvSpPr>
          <p:cNvPr id="20" name="Oval 19">
            <a:extLst>
              <a:ext uri="{FF2B5EF4-FFF2-40B4-BE49-F238E27FC236}">
                <a16:creationId xmlns:a16="http://schemas.microsoft.com/office/drawing/2014/main" id="{E2EAE698-3602-4350-963B-1B40952E64ED}"/>
              </a:ext>
            </a:extLst>
          </p:cNvPr>
          <p:cNvSpPr/>
          <p:nvPr userDrawn="1"/>
        </p:nvSpPr>
        <p:spPr>
          <a:xfrm>
            <a:off x="1895129"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50">
              <a:solidFill>
                <a:schemeClr val="tx2"/>
              </a:solidFill>
            </a:endParaRPr>
          </a:p>
        </p:txBody>
      </p:sp>
      <p:sp>
        <p:nvSpPr>
          <p:cNvPr id="23" name="Content Placeholder 2">
            <a:extLst>
              <a:ext uri="{FF2B5EF4-FFF2-40B4-BE49-F238E27FC236}">
                <a16:creationId xmlns:a16="http://schemas.microsoft.com/office/drawing/2014/main" id="{C15DA240-8681-40A1-8324-7E11959152DF}"/>
              </a:ext>
            </a:extLst>
          </p:cNvPr>
          <p:cNvSpPr>
            <a:spLocks noGrp="1"/>
          </p:cNvSpPr>
          <p:nvPr>
            <p:ph idx="14" hasCustomPrompt="1"/>
          </p:nvPr>
        </p:nvSpPr>
        <p:spPr>
          <a:xfrm>
            <a:off x="4495800"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Body copy</a:t>
            </a:r>
          </a:p>
        </p:txBody>
      </p:sp>
      <p:sp>
        <p:nvSpPr>
          <p:cNvPr id="24" name="Content Placeholder 2">
            <a:extLst>
              <a:ext uri="{FF2B5EF4-FFF2-40B4-BE49-F238E27FC236}">
                <a16:creationId xmlns:a16="http://schemas.microsoft.com/office/drawing/2014/main" id="{03E260F8-D2BA-4078-B997-22328CE694D2}"/>
              </a:ext>
            </a:extLst>
          </p:cNvPr>
          <p:cNvSpPr>
            <a:spLocks noGrp="1"/>
          </p:cNvSpPr>
          <p:nvPr>
            <p:ph idx="15" hasCustomPrompt="1"/>
          </p:nvPr>
        </p:nvSpPr>
        <p:spPr>
          <a:xfrm>
            <a:off x="8298764"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Body copy</a:t>
            </a:r>
          </a:p>
        </p:txBody>
      </p:sp>
      <p:sp>
        <p:nvSpPr>
          <p:cNvPr id="25" name="Content Placeholder 3">
            <a:extLst>
              <a:ext uri="{FF2B5EF4-FFF2-40B4-BE49-F238E27FC236}">
                <a16:creationId xmlns:a16="http://schemas.microsoft.com/office/drawing/2014/main" id="{98F2EAC7-11B2-4B5F-AA6B-BA376028D936}"/>
              </a:ext>
            </a:extLst>
          </p:cNvPr>
          <p:cNvSpPr>
            <a:spLocks noGrp="1"/>
          </p:cNvSpPr>
          <p:nvPr>
            <p:ph sz="quarter" idx="16" hasCustomPrompt="1"/>
          </p:nvPr>
        </p:nvSpPr>
        <p:spPr>
          <a:xfrm>
            <a:off x="1895605" y="2178050"/>
            <a:ext cx="795338" cy="795338"/>
          </a:xfrm>
          <a:prstGeom prst="rect">
            <a:avLst/>
          </a:prstGeom>
        </p:spPr>
        <p:txBody>
          <a:bodyPr anchor="ctr">
            <a:normAutofit/>
          </a:bodyPr>
          <a:lstStyle>
            <a:lvl1pPr algn="ctr">
              <a:defRPr sz="1200"/>
            </a:lvl1pPr>
          </a:lstStyle>
          <a:p>
            <a:pPr lvl="0"/>
            <a:r>
              <a:rPr lang="en-US"/>
              <a:t>Add icon</a:t>
            </a:r>
          </a:p>
        </p:txBody>
      </p:sp>
      <p:sp>
        <p:nvSpPr>
          <p:cNvPr id="29" name="Oval 28">
            <a:extLst>
              <a:ext uri="{FF2B5EF4-FFF2-40B4-BE49-F238E27FC236}">
                <a16:creationId xmlns:a16="http://schemas.microsoft.com/office/drawing/2014/main" id="{A373CED4-A94F-40E9-AF38-AE687343DC97}"/>
              </a:ext>
            </a:extLst>
          </p:cNvPr>
          <p:cNvSpPr/>
          <p:nvPr userDrawn="1"/>
        </p:nvSpPr>
        <p:spPr>
          <a:xfrm>
            <a:off x="5697855"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50">
              <a:solidFill>
                <a:schemeClr val="tx2"/>
              </a:solidFill>
            </a:endParaRPr>
          </a:p>
        </p:txBody>
      </p:sp>
      <p:sp>
        <p:nvSpPr>
          <p:cNvPr id="30" name="Content Placeholder 3">
            <a:extLst>
              <a:ext uri="{FF2B5EF4-FFF2-40B4-BE49-F238E27FC236}">
                <a16:creationId xmlns:a16="http://schemas.microsoft.com/office/drawing/2014/main" id="{754FBFDB-F8CA-4D3A-B370-A98214D49F9D}"/>
              </a:ext>
            </a:extLst>
          </p:cNvPr>
          <p:cNvSpPr>
            <a:spLocks noGrp="1"/>
          </p:cNvSpPr>
          <p:nvPr>
            <p:ph sz="quarter" idx="17" hasCustomPrompt="1"/>
          </p:nvPr>
        </p:nvSpPr>
        <p:spPr>
          <a:xfrm>
            <a:off x="5698331" y="2178050"/>
            <a:ext cx="795338" cy="795338"/>
          </a:xfrm>
          <a:prstGeom prst="rect">
            <a:avLst/>
          </a:prstGeom>
        </p:spPr>
        <p:txBody>
          <a:bodyPr anchor="ctr">
            <a:normAutofit/>
          </a:bodyPr>
          <a:lstStyle>
            <a:lvl1pPr algn="ctr">
              <a:defRPr sz="1200"/>
            </a:lvl1pPr>
          </a:lstStyle>
          <a:p>
            <a:pPr lvl="0"/>
            <a:r>
              <a:rPr lang="en-US"/>
              <a:t>Add icon</a:t>
            </a:r>
          </a:p>
        </p:txBody>
      </p:sp>
      <p:sp>
        <p:nvSpPr>
          <p:cNvPr id="31" name="Oval 30">
            <a:extLst>
              <a:ext uri="{FF2B5EF4-FFF2-40B4-BE49-F238E27FC236}">
                <a16:creationId xmlns:a16="http://schemas.microsoft.com/office/drawing/2014/main" id="{F1D409C8-AC95-450B-B937-4BF11C901F4E}"/>
              </a:ext>
            </a:extLst>
          </p:cNvPr>
          <p:cNvSpPr/>
          <p:nvPr userDrawn="1"/>
        </p:nvSpPr>
        <p:spPr>
          <a:xfrm>
            <a:off x="9500581"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50">
              <a:solidFill>
                <a:schemeClr val="tx2"/>
              </a:solidFill>
            </a:endParaRPr>
          </a:p>
        </p:txBody>
      </p:sp>
      <p:sp>
        <p:nvSpPr>
          <p:cNvPr id="32" name="Content Placeholder 3">
            <a:extLst>
              <a:ext uri="{FF2B5EF4-FFF2-40B4-BE49-F238E27FC236}">
                <a16:creationId xmlns:a16="http://schemas.microsoft.com/office/drawing/2014/main" id="{57919CDC-7833-40C0-9137-3BF3A8703AB3}"/>
              </a:ext>
            </a:extLst>
          </p:cNvPr>
          <p:cNvSpPr>
            <a:spLocks noGrp="1"/>
          </p:cNvSpPr>
          <p:nvPr>
            <p:ph sz="quarter" idx="18" hasCustomPrompt="1"/>
          </p:nvPr>
        </p:nvSpPr>
        <p:spPr>
          <a:xfrm>
            <a:off x="9501057" y="2178050"/>
            <a:ext cx="795338" cy="795338"/>
          </a:xfrm>
          <a:prstGeom prst="rect">
            <a:avLst/>
          </a:prstGeom>
        </p:spPr>
        <p:txBody>
          <a:bodyPr anchor="ctr">
            <a:normAutofit/>
          </a:bodyPr>
          <a:lstStyle>
            <a:lvl1pPr algn="ctr">
              <a:defRPr sz="1200"/>
            </a:lvl1pPr>
          </a:lstStyle>
          <a:p>
            <a:pPr lvl="0"/>
            <a:r>
              <a:rPr lang="en-US"/>
              <a:t>Add icon</a:t>
            </a:r>
          </a:p>
        </p:txBody>
      </p:sp>
      <p:sp>
        <p:nvSpPr>
          <p:cNvPr id="33" name="Date Placeholder 3">
            <a:extLst>
              <a:ext uri="{FF2B5EF4-FFF2-40B4-BE49-F238E27FC236}">
                <a16:creationId xmlns:a16="http://schemas.microsoft.com/office/drawing/2014/main" id="{5921B9ED-2626-41AA-A9FE-A4C45B504569}"/>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34" name="Footer Placeholder 4">
            <a:extLst>
              <a:ext uri="{FF2B5EF4-FFF2-40B4-BE49-F238E27FC236}">
                <a16:creationId xmlns:a16="http://schemas.microsoft.com/office/drawing/2014/main" id="{620F97E5-2600-4F1D-B65E-EB84D8B0609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35" name="Slide Number Placeholder 5">
            <a:extLst>
              <a:ext uri="{FF2B5EF4-FFF2-40B4-BE49-F238E27FC236}">
                <a16:creationId xmlns:a16="http://schemas.microsoft.com/office/drawing/2014/main" id="{89DB5461-A674-4C74-9FC7-6F71C2C12CAE}"/>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15" name="Title 1">
            <a:extLst>
              <a:ext uri="{FF2B5EF4-FFF2-40B4-BE49-F238E27FC236}">
                <a16:creationId xmlns:a16="http://schemas.microsoft.com/office/drawing/2014/main" id="{8C899E0F-89A4-48F2-98BE-3D56798B8DCF}"/>
              </a:ext>
            </a:extLst>
          </p:cNvPr>
          <p:cNvSpPr>
            <a:spLocks noGrp="1"/>
          </p:cNvSpPr>
          <p:nvPr>
            <p:ph type="title"/>
          </p:nvPr>
        </p:nvSpPr>
        <p:spPr>
          <a:xfrm>
            <a:off x="692836" y="1046147"/>
            <a:ext cx="10515600" cy="1001663"/>
          </a:xfrm>
          <a:prstGeom prst="rect">
            <a:avLst/>
          </a:prstGeom>
        </p:spPr>
        <p:txBody>
          <a:bodyPr>
            <a:normAutofit/>
          </a:bodyPr>
          <a:lstStyle>
            <a:lvl1pPr>
              <a:defRPr sz="3200" b="1">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1754157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Next Steps">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D9AC-1742-4394-AF3D-1A658B4844B7}"/>
              </a:ext>
            </a:extLst>
          </p:cNvPr>
          <p:cNvSpPr>
            <a:spLocks noGrp="1"/>
          </p:cNvSpPr>
          <p:nvPr>
            <p:ph type="title" hasCustomPrompt="1"/>
          </p:nvPr>
        </p:nvSpPr>
        <p:spPr>
          <a:xfrm>
            <a:off x="838200" y="365125"/>
            <a:ext cx="8285922" cy="827571"/>
          </a:xfrm>
          <a:prstGeom prst="rect">
            <a:avLst/>
          </a:prstGeom>
        </p:spPr>
        <p:txBody>
          <a:bodyPr>
            <a:normAutofit/>
          </a:bodyPr>
          <a:lstStyle>
            <a:lvl1pPr>
              <a:defRPr sz="3200">
                <a:latin typeface="Bahnschrift SemiBold" panose="020B0502040204020203" pitchFamily="34" charset="0"/>
              </a:defRPr>
            </a:lvl1pPr>
          </a:lstStyle>
          <a:p>
            <a:r>
              <a:rPr lang="en-US"/>
              <a:t>Conclusion | Next Steps</a:t>
            </a:r>
          </a:p>
        </p:txBody>
      </p:sp>
      <p:sp>
        <p:nvSpPr>
          <p:cNvPr id="3" name="Content Placeholder 2">
            <a:extLst>
              <a:ext uri="{FF2B5EF4-FFF2-40B4-BE49-F238E27FC236}">
                <a16:creationId xmlns:a16="http://schemas.microsoft.com/office/drawing/2014/main" id="{892C2D20-EF94-4E6A-90CF-2CDD87E6818B}"/>
              </a:ext>
            </a:extLst>
          </p:cNvPr>
          <p:cNvSpPr>
            <a:spLocks noGrp="1"/>
          </p:cNvSpPr>
          <p:nvPr>
            <p:ph idx="1" hasCustomPrompt="1"/>
          </p:nvPr>
        </p:nvSpPr>
        <p:spPr>
          <a:xfrm>
            <a:off x="838200" y="1419639"/>
            <a:ext cx="10515600" cy="4264782"/>
          </a:xfrm>
          <a:prstGeom prst="rect">
            <a:avLst/>
          </a:prstGeom>
        </p:spPr>
        <p:txBody>
          <a:bodyPr>
            <a:noAutofit/>
          </a:bodyPr>
          <a:lstStyle>
            <a:lvl1pPr>
              <a:defRPr>
                <a:solidFill>
                  <a:srgbClr val="2B4159"/>
                </a:solidFill>
              </a:defRPr>
            </a:lvl1pPr>
            <a:lvl2pPr marL="468630" indent="-285750">
              <a:buClr>
                <a:srgbClr val="2B4159"/>
              </a:buClr>
              <a:buFont typeface="Arial" panose="020B0604020202020204" pitchFamily="34" charset="0"/>
              <a:buChar char="•"/>
              <a:defRPr>
                <a:solidFill>
                  <a:srgbClr val="2B4159"/>
                </a:solidFill>
              </a:defRPr>
            </a:lvl2pPr>
            <a:lvl3pPr marL="777240" indent="-137160">
              <a:buClr>
                <a:srgbClr val="2B4159"/>
              </a:buClr>
              <a:defRPr>
                <a:solidFill>
                  <a:srgbClr val="2B4159"/>
                </a:solidFill>
              </a:defRPr>
            </a:lvl3pPr>
            <a:lvl4pPr marL="1234440" indent="-137160">
              <a:buClr>
                <a:srgbClr val="2B4159"/>
              </a:buClr>
              <a:defRPr>
                <a:solidFill>
                  <a:srgbClr val="2B4159"/>
                </a:solidFill>
              </a:defRPr>
            </a:lvl4pPr>
            <a:lvl5pPr marL="1691640" indent="-137160">
              <a:buClr>
                <a:srgbClr val="2B4159"/>
              </a:buClr>
              <a:defRPr>
                <a:solidFill>
                  <a:srgbClr val="2B4159"/>
                </a:solidFill>
              </a:defRPr>
            </a:lvl5pPr>
          </a:lstStyle>
          <a:p>
            <a:pPr lvl="0"/>
            <a:r>
              <a:rPr lang="en-US"/>
              <a:t>Conclusion</a:t>
            </a:r>
          </a:p>
          <a:p>
            <a:pPr lvl="1"/>
            <a:r>
              <a:rPr lang="en-US"/>
              <a:t>Tie to the points from the Executive Summary/Key Takeaways page.</a:t>
            </a:r>
          </a:p>
          <a:p>
            <a:pPr lvl="1"/>
            <a:endParaRPr lang="en-US"/>
          </a:p>
          <a:p>
            <a:pPr lvl="0"/>
            <a:r>
              <a:rPr lang="en-US"/>
              <a:t>Next Steps</a:t>
            </a:r>
          </a:p>
          <a:p>
            <a:pPr lvl="1"/>
            <a:r>
              <a:rPr lang="en-US"/>
              <a:t>Brief sentence.</a:t>
            </a:r>
          </a:p>
          <a:p>
            <a:pPr lvl="1"/>
            <a:endParaRPr lang="en-US"/>
          </a:p>
        </p:txBody>
      </p:sp>
      <p:sp>
        <p:nvSpPr>
          <p:cNvPr id="5" name="Slide Number Placeholder 3">
            <a:extLst>
              <a:ext uri="{FF2B5EF4-FFF2-40B4-BE49-F238E27FC236}">
                <a16:creationId xmlns:a16="http://schemas.microsoft.com/office/drawing/2014/main" id="{34CC21CE-E150-2040-AF11-6E60018134C5}"/>
              </a:ext>
            </a:extLst>
          </p:cNvPr>
          <p:cNvSpPr>
            <a:spLocks noGrp="1"/>
          </p:cNvSpPr>
          <p:nvPr>
            <p:ph type="sldNum" sz="quarter" idx="12"/>
          </p:nvPr>
        </p:nvSpPr>
        <p:spPr>
          <a:xfrm>
            <a:off x="8610600" y="6356350"/>
            <a:ext cx="2743200" cy="365125"/>
          </a:xfrm>
          <a:prstGeom prst="rect">
            <a:avLst/>
          </a:prstGeom>
        </p:spPr>
        <p:txBody>
          <a:bodyPr/>
          <a:lstStyle>
            <a:lvl1pPr>
              <a:defRPr>
                <a:solidFill>
                  <a:srgbClr val="2B4159"/>
                </a:solidFill>
              </a:defRPr>
            </a:lvl1pPr>
          </a:lstStyle>
          <a:p>
            <a:r>
              <a:rPr lang="en-US"/>
              <a:t>Confidential and Proprietary | </a:t>
            </a:r>
            <a:fld id="{B94D0822-E773-4067-B9FB-17A885550E2E}" type="slidenum">
              <a:rPr lang="en-US" smtClean="0"/>
              <a:pPr/>
              <a:t>‹#›</a:t>
            </a:fld>
            <a:endParaRPr lang="en-US"/>
          </a:p>
        </p:txBody>
      </p:sp>
      <p:pic>
        <p:nvPicPr>
          <p:cNvPr id="4" name="Graphic 3">
            <a:extLst>
              <a:ext uri="{FF2B5EF4-FFF2-40B4-BE49-F238E27FC236}">
                <a16:creationId xmlns:a16="http://schemas.microsoft.com/office/drawing/2014/main" id="{62FA3FF0-FF13-6D8C-F483-C297F49A4F7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6" name="Picture 5" descr="A group of blue and white triangles with orange dots and lines&#10;&#10;Description automatically generated">
            <a:extLst>
              <a:ext uri="{FF2B5EF4-FFF2-40B4-BE49-F238E27FC236}">
                <a16:creationId xmlns:a16="http://schemas.microsoft.com/office/drawing/2014/main" id="{BC65C5E4-5C34-A8B1-50EA-D4807A68DD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1111823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olid Starligh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D68E10C-563D-4273-8AEE-88E4BB418A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
        <p:nvSpPr>
          <p:cNvPr id="3" name="Date Placeholder 3">
            <a:extLst>
              <a:ext uri="{FF2B5EF4-FFF2-40B4-BE49-F238E27FC236}">
                <a16:creationId xmlns:a16="http://schemas.microsoft.com/office/drawing/2014/main" id="{EDB5E5E2-D25E-49A4-964C-1FB828573CB5}"/>
              </a:ext>
            </a:extLst>
          </p:cNvPr>
          <p:cNvSpPr>
            <a:spLocks noGrp="1"/>
          </p:cNvSpPr>
          <p:nvPr>
            <p:ph type="dt" sz="half" idx="13"/>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4" name="Footer Placeholder 4">
            <a:extLst>
              <a:ext uri="{FF2B5EF4-FFF2-40B4-BE49-F238E27FC236}">
                <a16:creationId xmlns:a16="http://schemas.microsoft.com/office/drawing/2014/main" id="{8EA466FE-9541-4249-B951-AD6BB16BB812}"/>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5" name="Slide Number Placeholder 5">
            <a:extLst>
              <a:ext uri="{FF2B5EF4-FFF2-40B4-BE49-F238E27FC236}">
                <a16:creationId xmlns:a16="http://schemas.microsoft.com/office/drawing/2014/main" id="{B2DF8207-6E74-4C20-B73D-9DC2C24E98B2}"/>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561168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lid Whit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8B8D402-9D15-4DE1-BB92-AD9C9429EFB5}"/>
              </a:ext>
            </a:extLst>
          </p:cNvPr>
          <p:cNvSpPr>
            <a:spLocks noGrp="1"/>
          </p:cNvSpPr>
          <p:nvPr>
            <p:ph type="dt" sz="half" idx="13"/>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3" name="Footer Placeholder 4">
            <a:extLst>
              <a:ext uri="{FF2B5EF4-FFF2-40B4-BE49-F238E27FC236}">
                <a16:creationId xmlns:a16="http://schemas.microsoft.com/office/drawing/2014/main" id="{12D92ABB-D968-4B93-8AAA-7FA77E42B73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4" name="Slide Number Placeholder 5">
            <a:extLst>
              <a:ext uri="{FF2B5EF4-FFF2-40B4-BE49-F238E27FC236}">
                <a16:creationId xmlns:a16="http://schemas.microsoft.com/office/drawing/2014/main" id="{17987B96-2BD1-438E-A7A1-984FD00A5880}"/>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2910090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ide by Side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492177-7F85-456D-8DA1-E7D914CDBD9A}"/>
              </a:ext>
            </a:extLst>
          </p:cNvPr>
          <p:cNvSpPr/>
          <p:nvPr userDrawn="1"/>
        </p:nvSpPr>
        <p:spPr>
          <a:xfrm>
            <a:off x="5903976" y="0"/>
            <a:ext cx="6288024" cy="6857999"/>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665CC8-9E0C-4D91-B58E-DF9E36E257FD}"/>
              </a:ext>
            </a:extLst>
          </p:cNvPr>
          <p:cNvSpPr>
            <a:spLocks noGrp="1"/>
          </p:cNvSpPr>
          <p:nvPr>
            <p:ph type="title"/>
          </p:nvPr>
        </p:nvSpPr>
        <p:spPr>
          <a:xfrm>
            <a:off x="6657474" y="2585536"/>
            <a:ext cx="4780547" cy="1325563"/>
          </a:xfrm>
          <a:prstGeom prst="rect">
            <a:avLst/>
          </a:prstGeom>
        </p:spPr>
        <p:txBody>
          <a:bodyPr/>
          <a:lstStyle>
            <a:lvl1pPr>
              <a:defRPr>
                <a:solidFill>
                  <a:schemeClr val="bg1"/>
                </a:solidFill>
              </a:defRPr>
            </a:lvl1pPr>
          </a:lstStyle>
          <a:p>
            <a:r>
              <a:rPr lang="en-US"/>
              <a:t>Click to edit Master title style</a:t>
            </a:r>
          </a:p>
        </p:txBody>
      </p:sp>
      <p:sp>
        <p:nvSpPr>
          <p:cNvPr id="6" name="Date Placeholder 3">
            <a:extLst>
              <a:ext uri="{FF2B5EF4-FFF2-40B4-BE49-F238E27FC236}">
                <a16:creationId xmlns:a16="http://schemas.microsoft.com/office/drawing/2014/main" id="{29E2EF7E-81FA-4A18-A0A2-1F67141FCDB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7" name="Footer Placeholder 4">
            <a:extLst>
              <a:ext uri="{FF2B5EF4-FFF2-40B4-BE49-F238E27FC236}">
                <a16:creationId xmlns:a16="http://schemas.microsoft.com/office/drawing/2014/main" id="{209E8BA9-EE48-4F64-8004-27404A46BF8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8D432FCF-CF13-415E-B926-224D0A7F675E}"/>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10" name="Title 1">
            <a:extLst>
              <a:ext uri="{FF2B5EF4-FFF2-40B4-BE49-F238E27FC236}">
                <a16:creationId xmlns:a16="http://schemas.microsoft.com/office/drawing/2014/main" id="{C4CA67C1-5BE7-4EFA-BDF6-97939A80E599}"/>
              </a:ext>
            </a:extLst>
          </p:cNvPr>
          <p:cNvSpPr txBox="1">
            <a:spLocks/>
          </p:cNvSpPr>
          <p:nvPr userDrawn="1"/>
        </p:nvSpPr>
        <p:spPr>
          <a:xfrm>
            <a:off x="616269" y="2583655"/>
            <a:ext cx="4780547" cy="1325563"/>
          </a:xfrm>
          <a:prstGeom prst="rect">
            <a:avLst/>
          </a:prstGeom>
        </p:spPr>
        <p:txBody>
          <a:bodyPr/>
          <a:lstStyle>
            <a:lvl1pPr algn="l" defTabSz="914400" rtl="0" eaLnBrk="1" latinLnBrk="0" hangingPunct="1">
              <a:lnSpc>
                <a:spcPct val="90000"/>
              </a:lnSpc>
              <a:spcBef>
                <a:spcPct val="0"/>
              </a:spcBef>
              <a:buNone/>
              <a:defRPr sz="4400" kern="1200">
                <a:solidFill>
                  <a:srgbClr val="2B4159"/>
                </a:solidFill>
                <a:latin typeface="+mj-lt"/>
                <a:ea typeface="+mj-ea"/>
                <a:cs typeface="+mj-cs"/>
              </a:defRPr>
            </a:lvl1pPr>
          </a:lstStyle>
          <a:p>
            <a:r>
              <a:rPr lang="en-US">
                <a:solidFill>
                  <a:schemeClr val="tx1"/>
                </a:solidFill>
              </a:rPr>
              <a:t>Click to edit Master title style</a:t>
            </a:r>
          </a:p>
        </p:txBody>
      </p:sp>
    </p:spTree>
    <p:extLst>
      <p:ext uri="{BB962C8B-B14F-4D97-AF65-F5344CB8AC3E}">
        <p14:creationId xmlns:p14="http://schemas.microsoft.com/office/powerpoint/2010/main" val="151967080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graphicFrame>
        <p:nvGraphicFramePr>
          <p:cNvPr id="33" name="Chart 694">
            <a:extLst>
              <a:ext uri="{FF2B5EF4-FFF2-40B4-BE49-F238E27FC236}">
                <a16:creationId xmlns:a16="http://schemas.microsoft.com/office/drawing/2014/main" id="{061FF825-9F75-4743-B6C1-3E4EB559CD3B}"/>
              </a:ext>
            </a:extLst>
          </p:cNvPr>
          <p:cNvGraphicFramePr/>
          <p:nvPr userDrawn="1">
            <p:extLst>
              <p:ext uri="{D42A27DB-BD31-4B8C-83A1-F6EECF244321}">
                <p14:modId xmlns:p14="http://schemas.microsoft.com/office/powerpoint/2010/main" val="2780700802"/>
              </p:ext>
            </p:extLst>
          </p:nvPr>
        </p:nvGraphicFramePr>
        <p:xfrm>
          <a:off x="933044" y="1237757"/>
          <a:ext cx="4577707" cy="4577706"/>
        </p:xfrm>
        <a:graphic>
          <a:graphicData uri="http://schemas.openxmlformats.org/drawingml/2006/chart">
            <c:chart xmlns:c="http://schemas.openxmlformats.org/drawingml/2006/chart" xmlns:r="http://schemas.openxmlformats.org/officeDocument/2006/relationships" r:id="rId2"/>
          </a:graphicData>
        </a:graphic>
      </p:graphicFrame>
      <p:sp>
        <p:nvSpPr>
          <p:cNvPr id="34" name="TextBox 33">
            <a:extLst>
              <a:ext uri="{FF2B5EF4-FFF2-40B4-BE49-F238E27FC236}">
                <a16:creationId xmlns:a16="http://schemas.microsoft.com/office/drawing/2014/main" id="{1053374D-C875-424B-AA41-EE03E283EBB1}"/>
              </a:ext>
            </a:extLst>
          </p:cNvPr>
          <p:cNvSpPr txBox="1"/>
          <p:nvPr userDrawn="1"/>
        </p:nvSpPr>
        <p:spPr>
          <a:xfrm>
            <a:off x="7430543" y="4749805"/>
            <a:ext cx="1237839" cy="338554"/>
          </a:xfrm>
          <a:prstGeom prst="rect">
            <a:avLst/>
          </a:prstGeom>
          <a:noFill/>
        </p:spPr>
        <p:txBody>
          <a:bodyPr wrap="none" rtlCol="0" anchor="ctr" anchorCtr="0">
            <a:spAutoFit/>
          </a:bodyPr>
          <a:lstStyle/>
          <a:p>
            <a:r>
              <a:rPr lang="en-US" sz="1600" b="1">
                <a:solidFill>
                  <a:schemeClr val="tx1"/>
                </a:solidFill>
                <a:latin typeface="Bahnschrift" panose="020B0502040204020203" pitchFamily="34" charset="0"/>
                <a:ea typeface="League Spartan" charset="0"/>
                <a:cs typeface="Poppins" pitchFamily="2" charset="77"/>
              </a:rPr>
              <a:t>YOUR TITLE</a:t>
            </a:r>
          </a:p>
        </p:txBody>
      </p:sp>
      <p:sp>
        <p:nvSpPr>
          <p:cNvPr id="35" name="Subtitle 2">
            <a:extLst>
              <a:ext uri="{FF2B5EF4-FFF2-40B4-BE49-F238E27FC236}">
                <a16:creationId xmlns:a16="http://schemas.microsoft.com/office/drawing/2014/main" id="{270CB15A-5E6A-4AC5-818D-4B6BDFA1B44F}"/>
              </a:ext>
            </a:extLst>
          </p:cNvPr>
          <p:cNvSpPr txBox="1">
            <a:spLocks/>
          </p:cNvSpPr>
          <p:nvPr userDrawn="1"/>
        </p:nvSpPr>
        <p:spPr>
          <a:xfrm>
            <a:off x="7375270" y="5082981"/>
            <a:ext cx="3859521" cy="55441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solidFill>
                <a:latin typeface="+mn-lt"/>
                <a:ea typeface="Lato Light" panose="020F0502020204030203" pitchFamily="34" charset="0"/>
                <a:cs typeface="Mukta ExtraLight" panose="020B0000000000000000" pitchFamily="34" charset="77"/>
              </a:rPr>
              <a:t>Green marketing is a practice whereby companies seek to go above and beyond traditional.</a:t>
            </a:r>
          </a:p>
        </p:txBody>
      </p:sp>
      <p:sp>
        <p:nvSpPr>
          <p:cNvPr id="36" name="TextBox 35">
            <a:extLst>
              <a:ext uri="{FF2B5EF4-FFF2-40B4-BE49-F238E27FC236}">
                <a16:creationId xmlns:a16="http://schemas.microsoft.com/office/drawing/2014/main" id="{93B87CCC-99C6-4572-8733-19E858248034}"/>
              </a:ext>
            </a:extLst>
          </p:cNvPr>
          <p:cNvSpPr txBox="1"/>
          <p:nvPr userDrawn="1"/>
        </p:nvSpPr>
        <p:spPr>
          <a:xfrm>
            <a:off x="7430543" y="1490144"/>
            <a:ext cx="1237839" cy="338554"/>
          </a:xfrm>
          <a:prstGeom prst="rect">
            <a:avLst/>
          </a:prstGeom>
          <a:noFill/>
        </p:spPr>
        <p:txBody>
          <a:bodyPr wrap="none" rtlCol="0" anchor="ctr" anchorCtr="0">
            <a:spAutoFit/>
          </a:bodyPr>
          <a:lstStyle/>
          <a:p>
            <a:r>
              <a:rPr lang="en-US" sz="1600" b="1">
                <a:solidFill>
                  <a:schemeClr val="tx1"/>
                </a:solidFill>
                <a:latin typeface="Bahnschrift" panose="020B0502040204020203" pitchFamily="34" charset="0"/>
                <a:ea typeface="League Spartan" charset="0"/>
                <a:cs typeface="Poppins" pitchFamily="2" charset="77"/>
              </a:rPr>
              <a:t>YOUR TITLE</a:t>
            </a:r>
          </a:p>
        </p:txBody>
      </p:sp>
      <p:sp>
        <p:nvSpPr>
          <p:cNvPr id="37" name="Subtitle 2">
            <a:extLst>
              <a:ext uri="{FF2B5EF4-FFF2-40B4-BE49-F238E27FC236}">
                <a16:creationId xmlns:a16="http://schemas.microsoft.com/office/drawing/2014/main" id="{A6789B2C-44E3-4AAF-95BE-520247C0A451}"/>
              </a:ext>
            </a:extLst>
          </p:cNvPr>
          <p:cNvSpPr txBox="1">
            <a:spLocks/>
          </p:cNvSpPr>
          <p:nvPr userDrawn="1"/>
        </p:nvSpPr>
        <p:spPr>
          <a:xfrm>
            <a:off x="7375270" y="1823320"/>
            <a:ext cx="3859521" cy="55441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solidFill>
                <a:latin typeface="+mn-lt"/>
                <a:ea typeface="Lato Light" panose="020F0502020204030203" pitchFamily="34" charset="0"/>
                <a:cs typeface="Mukta ExtraLight" panose="020B0000000000000000" pitchFamily="34" charset="77"/>
              </a:rPr>
              <a:t>Green marketing is a practice whereby companies seek to go above and beyond traditional.</a:t>
            </a:r>
          </a:p>
        </p:txBody>
      </p:sp>
      <p:sp>
        <p:nvSpPr>
          <p:cNvPr id="38" name="TextBox 37">
            <a:extLst>
              <a:ext uri="{FF2B5EF4-FFF2-40B4-BE49-F238E27FC236}">
                <a16:creationId xmlns:a16="http://schemas.microsoft.com/office/drawing/2014/main" id="{583E6140-1D3C-4A77-B3C1-FE9B9E2169FF}"/>
              </a:ext>
            </a:extLst>
          </p:cNvPr>
          <p:cNvSpPr txBox="1"/>
          <p:nvPr userDrawn="1"/>
        </p:nvSpPr>
        <p:spPr>
          <a:xfrm>
            <a:off x="7430543" y="3105527"/>
            <a:ext cx="1237839" cy="338554"/>
          </a:xfrm>
          <a:prstGeom prst="rect">
            <a:avLst/>
          </a:prstGeom>
          <a:noFill/>
        </p:spPr>
        <p:txBody>
          <a:bodyPr wrap="none" rtlCol="0" anchor="ctr" anchorCtr="0">
            <a:spAutoFit/>
          </a:bodyPr>
          <a:lstStyle/>
          <a:p>
            <a:r>
              <a:rPr lang="en-US" sz="1600" b="1">
                <a:solidFill>
                  <a:schemeClr val="tx1"/>
                </a:solidFill>
                <a:latin typeface="Bahnschrift" panose="020B0502040204020203" pitchFamily="34" charset="0"/>
                <a:ea typeface="League Spartan" charset="0"/>
                <a:cs typeface="Poppins" pitchFamily="2" charset="77"/>
              </a:rPr>
              <a:t>YOUR TITLE</a:t>
            </a:r>
          </a:p>
        </p:txBody>
      </p:sp>
      <p:sp>
        <p:nvSpPr>
          <p:cNvPr id="39" name="Subtitle 2">
            <a:extLst>
              <a:ext uri="{FF2B5EF4-FFF2-40B4-BE49-F238E27FC236}">
                <a16:creationId xmlns:a16="http://schemas.microsoft.com/office/drawing/2014/main" id="{7104804D-8DEE-44E1-9747-BD0538FD2F84}"/>
              </a:ext>
            </a:extLst>
          </p:cNvPr>
          <p:cNvSpPr txBox="1">
            <a:spLocks/>
          </p:cNvSpPr>
          <p:nvPr userDrawn="1"/>
        </p:nvSpPr>
        <p:spPr>
          <a:xfrm>
            <a:off x="7375270" y="3438703"/>
            <a:ext cx="3859521" cy="55441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solidFill>
                <a:latin typeface="+mn-lt"/>
                <a:ea typeface="Lato Light" panose="020F0502020204030203" pitchFamily="34" charset="0"/>
                <a:cs typeface="Mukta ExtraLight" panose="020B0000000000000000" pitchFamily="34" charset="77"/>
              </a:rPr>
              <a:t>Green marketing is a practice whereby companies seek to go above and beyond traditional.</a:t>
            </a:r>
          </a:p>
        </p:txBody>
      </p:sp>
      <p:sp>
        <p:nvSpPr>
          <p:cNvPr id="40" name="Freeform 1022">
            <a:extLst>
              <a:ext uri="{FF2B5EF4-FFF2-40B4-BE49-F238E27FC236}">
                <a16:creationId xmlns:a16="http://schemas.microsoft.com/office/drawing/2014/main" id="{172A200F-92A2-44C5-B1FB-7243E898169A}"/>
              </a:ext>
            </a:extLst>
          </p:cNvPr>
          <p:cNvSpPr>
            <a:spLocks noChangeArrowheads="1"/>
          </p:cNvSpPr>
          <p:nvPr userDrawn="1"/>
        </p:nvSpPr>
        <p:spPr bwMode="auto">
          <a:xfrm>
            <a:off x="6529382" y="1654758"/>
            <a:ext cx="492373" cy="492371"/>
          </a:xfrm>
          <a:custGeom>
            <a:avLst/>
            <a:gdLst>
              <a:gd name="T0" fmla="*/ 137000 w 293328"/>
              <a:gd name="T1" fmla="*/ 249173 h 293327"/>
              <a:gd name="T2" fmla="*/ 59098 w 293328"/>
              <a:gd name="T3" fmla="*/ 249173 h 293327"/>
              <a:gd name="T4" fmla="*/ 39781 w 293328"/>
              <a:gd name="T5" fmla="*/ 244381 h 293327"/>
              <a:gd name="T6" fmla="*/ 33316 w 293328"/>
              <a:gd name="T7" fmla="*/ 253596 h 293327"/>
              <a:gd name="T8" fmla="*/ 241176 w 293328"/>
              <a:gd name="T9" fmla="*/ 212205 h 293327"/>
              <a:gd name="T10" fmla="*/ 241176 w 293328"/>
              <a:gd name="T11" fmla="*/ 212205 h 293327"/>
              <a:gd name="T12" fmla="*/ 189030 w 293328"/>
              <a:gd name="T13" fmla="*/ 249504 h 293327"/>
              <a:gd name="T14" fmla="*/ 205688 w 293328"/>
              <a:gd name="T15" fmla="*/ 244435 h 293327"/>
              <a:gd name="T16" fmla="*/ 196996 w 293328"/>
              <a:gd name="T17" fmla="*/ 204238 h 293327"/>
              <a:gd name="T18" fmla="*/ 196996 w 293328"/>
              <a:gd name="T19" fmla="*/ 204238 h 293327"/>
              <a:gd name="T20" fmla="*/ 106654 w 293328"/>
              <a:gd name="T21" fmla="*/ 207452 h 293327"/>
              <a:gd name="T22" fmla="*/ 59098 w 293328"/>
              <a:gd name="T23" fmla="*/ 207452 h 293327"/>
              <a:gd name="T24" fmla="*/ 39781 w 293328"/>
              <a:gd name="T25" fmla="*/ 202852 h 293327"/>
              <a:gd name="T26" fmla="*/ 33316 w 293328"/>
              <a:gd name="T27" fmla="*/ 212053 h 293327"/>
              <a:gd name="T28" fmla="*/ 253488 w 293328"/>
              <a:gd name="T29" fmla="*/ 169836 h 293327"/>
              <a:gd name="T30" fmla="*/ 286079 w 293328"/>
              <a:gd name="T31" fmla="*/ 169836 h 293327"/>
              <a:gd name="T32" fmla="*/ 205688 w 293328"/>
              <a:gd name="T33" fmla="*/ 195185 h 293327"/>
              <a:gd name="T34" fmla="*/ 205688 w 293328"/>
              <a:gd name="T35" fmla="*/ 169836 h 293327"/>
              <a:gd name="T36" fmla="*/ 196996 w 293328"/>
              <a:gd name="T37" fmla="*/ 195185 h 293327"/>
              <a:gd name="T38" fmla="*/ 116605 w 293328"/>
              <a:gd name="T39" fmla="*/ 169836 h 293327"/>
              <a:gd name="T40" fmla="*/ 149196 w 293328"/>
              <a:gd name="T41" fmla="*/ 169836 h 293327"/>
              <a:gd name="T42" fmla="*/ 89625 w 293328"/>
              <a:gd name="T43" fmla="*/ 161324 h 293327"/>
              <a:gd name="T44" fmla="*/ 63714 w 293328"/>
              <a:gd name="T45" fmla="*/ 170524 h 293327"/>
              <a:gd name="T46" fmla="*/ 33316 w 293328"/>
              <a:gd name="T47" fmla="*/ 161324 h 293327"/>
              <a:gd name="T48" fmla="*/ 39781 w 293328"/>
              <a:gd name="T49" fmla="*/ 170524 h 293327"/>
              <a:gd name="T50" fmla="*/ 33316 w 293328"/>
              <a:gd name="T51" fmla="*/ 161324 h 293327"/>
              <a:gd name="T52" fmla="*/ 205688 w 293328"/>
              <a:gd name="T53" fmla="*/ 161146 h 293327"/>
              <a:gd name="T54" fmla="*/ 166216 w 293328"/>
              <a:gd name="T55" fmla="*/ 130003 h 293327"/>
              <a:gd name="T56" fmla="*/ 196996 w 293328"/>
              <a:gd name="T57" fmla="*/ 135797 h 293327"/>
              <a:gd name="T58" fmla="*/ 102298 w 293328"/>
              <a:gd name="T59" fmla="*/ 119794 h 293327"/>
              <a:gd name="T60" fmla="*/ 63818 w 293328"/>
              <a:gd name="T61" fmla="*/ 129010 h 293327"/>
              <a:gd name="T62" fmla="*/ 33316 w 293328"/>
              <a:gd name="T63" fmla="*/ 119794 h 293327"/>
              <a:gd name="T64" fmla="*/ 39781 w 293328"/>
              <a:gd name="T65" fmla="*/ 129010 h 293327"/>
              <a:gd name="T66" fmla="*/ 33316 w 293328"/>
              <a:gd name="T67" fmla="*/ 119794 h 293327"/>
              <a:gd name="T68" fmla="*/ 253488 w 293328"/>
              <a:gd name="T69" fmla="*/ 161146 h 293327"/>
              <a:gd name="T70" fmla="*/ 133263 w 293328"/>
              <a:gd name="T71" fmla="*/ 114432 h 293327"/>
              <a:gd name="T72" fmla="*/ 157525 w 293328"/>
              <a:gd name="T73" fmla="*/ 127106 h 293327"/>
              <a:gd name="T74" fmla="*/ 205688 w 293328"/>
              <a:gd name="T75" fmla="*/ 126744 h 293327"/>
              <a:gd name="T76" fmla="*/ 196996 w 293328"/>
              <a:gd name="T77" fmla="*/ 86186 h 293327"/>
              <a:gd name="T78" fmla="*/ 196996 w 293328"/>
              <a:gd name="T79" fmla="*/ 86186 h 293327"/>
              <a:gd name="T80" fmla="*/ 263266 w 293328"/>
              <a:gd name="T81" fmla="*/ 107914 h 293327"/>
              <a:gd name="T82" fmla="*/ 139056 w 293328"/>
              <a:gd name="T83" fmla="*/ 107914 h 293327"/>
              <a:gd name="T84" fmla="*/ 63854 w 293328"/>
              <a:gd name="T85" fmla="*/ 78266 h 293327"/>
              <a:gd name="T86" fmla="*/ 132611 w 293328"/>
              <a:gd name="T87" fmla="*/ 87466 h 293327"/>
              <a:gd name="T88" fmla="*/ 63854 w 293328"/>
              <a:gd name="T89" fmla="*/ 78266 h 293327"/>
              <a:gd name="T90" fmla="*/ 44342 w 293328"/>
              <a:gd name="T91" fmla="*/ 82865 h 293327"/>
              <a:gd name="T92" fmla="*/ 28750 w 293328"/>
              <a:gd name="T93" fmla="*/ 82865 h 293327"/>
              <a:gd name="T94" fmla="*/ 68442 w 293328"/>
              <a:gd name="T95" fmla="*/ 22451 h 293327"/>
              <a:gd name="T96" fmla="*/ 166940 w 293328"/>
              <a:gd name="T97" fmla="*/ 22451 h 293327"/>
              <a:gd name="T98" fmla="*/ 22090 w 293328"/>
              <a:gd name="T99" fmla="*/ 8693 h 293327"/>
              <a:gd name="T100" fmla="*/ 22090 w 293328"/>
              <a:gd name="T101" fmla="*/ 286079 h 293327"/>
              <a:gd name="T102" fmla="*/ 226692 w 293328"/>
              <a:gd name="T103" fmla="*/ 256022 h 293327"/>
              <a:gd name="T104" fmla="*/ 201343 w 293328"/>
              <a:gd name="T105" fmla="*/ 71338 h 293327"/>
              <a:gd name="T106" fmla="*/ 213291 w 293328"/>
              <a:gd name="T107" fmla="*/ 8693 h 293327"/>
              <a:gd name="T108" fmla="*/ 153542 w 293328"/>
              <a:gd name="T109" fmla="*/ 44541 h 293327"/>
              <a:gd name="T110" fmla="*/ 59751 w 293328"/>
              <a:gd name="T111" fmla="*/ 8693 h 293327"/>
              <a:gd name="T112" fmla="*/ 213291 w 293328"/>
              <a:gd name="T113" fmla="*/ 0 h 293327"/>
              <a:gd name="T114" fmla="*/ 295132 w 293328"/>
              <a:gd name="T115" fmla="*/ 165491 h 293327"/>
              <a:gd name="T116" fmla="*/ 213291 w 293328"/>
              <a:gd name="T117" fmla="*/ 295131 h 293327"/>
              <a:gd name="T118" fmla="*/ 0 w 293328"/>
              <a:gd name="T119" fmla="*/ 22451 h 293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3328" h="293327">
                <a:moveTo>
                  <a:pt x="63464" y="242887"/>
                </a:moveTo>
                <a:lnTo>
                  <a:pt x="131800" y="242887"/>
                </a:lnTo>
                <a:cubicBezTo>
                  <a:pt x="134344" y="242887"/>
                  <a:pt x="136162" y="245085"/>
                  <a:pt x="136162" y="247650"/>
                </a:cubicBezTo>
                <a:cubicBezTo>
                  <a:pt x="136162" y="249848"/>
                  <a:pt x="134344" y="252046"/>
                  <a:pt x="131800" y="252046"/>
                </a:cubicBezTo>
                <a:lnTo>
                  <a:pt x="63464" y="252046"/>
                </a:lnTo>
                <a:cubicBezTo>
                  <a:pt x="60919" y="252046"/>
                  <a:pt x="58738" y="249848"/>
                  <a:pt x="58738" y="247650"/>
                </a:cubicBezTo>
                <a:cubicBezTo>
                  <a:pt x="58738" y="245085"/>
                  <a:pt x="60919" y="242887"/>
                  <a:pt x="63464" y="242887"/>
                </a:cubicBezTo>
                <a:close/>
                <a:moveTo>
                  <a:pt x="33111" y="242887"/>
                </a:moveTo>
                <a:lnTo>
                  <a:pt x="39536" y="242887"/>
                </a:lnTo>
                <a:cubicBezTo>
                  <a:pt x="42182" y="242887"/>
                  <a:pt x="44072" y="245085"/>
                  <a:pt x="44072" y="247650"/>
                </a:cubicBezTo>
                <a:cubicBezTo>
                  <a:pt x="44072" y="249848"/>
                  <a:pt x="42182" y="252046"/>
                  <a:pt x="39536" y="252046"/>
                </a:cubicBezTo>
                <a:lnTo>
                  <a:pt x="33111" y="252046"/>
                </a:lnTo>
                <a:cubicBezTo>
                  <a:pt x="30843" y="252046"/>
                  <a:pt x="28575" y="249848"/>
                  <a:pt x="28575" y="247650"/>
                </a:cubicBezTo>
                <a:cubicBezTo>
                  <a:pt x="28575" y="245085"/>
                  <a:pt x="30843" y="242887"/>
                  <a:pt x="33111" y="242887"/>
                </a:cubicBezTo>
                <a:close/>
                <a:moveTo>
                  <a:pt x="239701" y="210908"/>
                </a:moveTo>
                <a:cubicBezTo>
                  <a:pt x="231063" y="227104"/>
                  <a:pt x="219906" y="240061"/>
                  <a:pt x="212348" y="247979"/>
                </a:cubicBezTo>
                <a:cubicBezTo>
                  <a:pt x="231783" y="245099"/>
                  <a:pt x="249059" y="235382"/>
                  <a:pt x="261656" y="221705"/>
                </a:cubicBezTo>
                <a:cubicBezTo>
                  <a:pt x="255537" y="218106"/>
                  <a:pt x="247979" y="214147"/>
                  <a:pt x="239701" y="210908"/>
                </a:cubicBezTo>
                <a:close/>
                <a:moveTo>
                  <a:pt x="160161" y="210908"/>
                </a:moveTo>
                <a:cubicBezTo>
                  <a:pt x="152243" y="214147"/>
                  <a:pt x="144685" y="218106"/>
                  <a:pt x="138206" y="221705"/>
                </a:cubicBezTo>
                <a:cubicBezTo>
                  <a:pt x="151163" y="235382"/>
                  <a:pt x="168439" y="245099"/>
                  <a:pt x="187874" y="247979"/>
                </a:cubicBezTo>
                <a:cubicBezTo>
                  <a:pt x="179956" y="240061"/>
                  <a:pt x="169159" y="227104"/>
                  <a:pt x="160161" y="210908"/>
                </a:cubicBezTo>
                <a:close/>
                <a:moveTo>
                  <a:pt x="204430" y="202990"/>
                </a:moveTo>
                <a:lnTo>
                  <a:pt x="204430" y="242940"/>
                </a:lnTo>
                <a:cubicBezTo>
                  <a:pt x="211628" y="235742"/>
                  <a:pt x="222426" y="223145"/>
                  <a:pt x="231063" y="207669"/>
                </a:cubicBezTo>
                <a:cubicBezTo>
                  <a:pt x="222786" y="205149"/>
                  <a:pt x="213788" y="203350"/>
                  <a:pt x="204430" y="202990"/>
                </a:cubicBezTo>
                <a:close/>
                <a:moveTo>
                  <a:pt x="195792" y="202990"/>
                </a:moveTo>
                <a:cubicBezTo>
                  <a:pt x="186434" y="203350"/>
                  <a:pt x="177437" y="205149"/>
                  <a:pt x="169159" y="207669"/>
                </a:cubicBezTo>
                <a:cubicBezTo>
                  <a:pt x="177437" y="223145"/>
                  <a:pt x="188594" y="235742"/>
                  <a:pt x="195792" y="242940"/>
                </a:cubicBezTo>
                <a:lnTo>
                  <a:pt x="195792" y="202990"/>
                </a:lnTo>
                <a:close/>
                <a:moveTo>
                  <a:pt x="63428" y="201612"/>
                </a:moveTo>
                <a:lnTo>
                  <a:pt x="101673" y="201612"/>
                </a:lnTo>
                <a:cubicBezTo>
                  <a:pt x="104198" y="201612"/>
                  <a:pt x="106002" y="203898"/>
                  <a:pt x="106002" y="206184"/>
                </a:cubicBezTo>
                <a:cubicBezTo>
                  <a:pt x="106002" y="208851"/>
                  <a:pt x="104198" y="210756"/>
                  <a:pt x="101673" y="210756"/>
                </a:cubicBezTo>
                <a:lnTo>
                  <a:pt x="63428" y="210756"/>
                </a:lnTo>
                <a:cubicBezTo>
                  <a:pt x="60903" y="210756"/>
                  <a:pt x="58738" y="208851"/>
                  <a:pt x="58738" y="206184"/>
                </a:cubicBezTo>
                <a:cubicBezTo>
                  <a:pt x="58738" y="203898"/>
                  <a:pt x="60903" y="201612"/>
                  <a:pt x="63428" y="201612"/>
                </a:cubicBezTo>
                <a:close/>
                <a:moveTo>
                  <a:pt x="33111" y="201612"/>
                </a:moveTo>
                <a:lnTo>
                  <a:pt x="39536" y="201612"/>
                </a:lnTo>
                <a:cubicBezTo>
                  <a:pt x="42182" y="201612"/>
                  <a:pt x="44072" y="203898"/>
                  <a:pt x="44072" y="206184"/>
                </a:cubicBezTo>
                <a:cubicBezTo>
                  <a:pt x="44072" y="208851"/>
                  <a:pt x="42182" y="210756"/>
                  <a:pt x="39536" y="210756"/>
                </a:cubicBezTo>
                <a:lnTo>
                  <a:pt x="33111" y="210756"/>
                </a:lnTo>
                <a:cubicBezTo>
                  <a:pt x="30843" y="210756"/>
                  <a:pt x="28575" y="208851"/>
                  <a:pt x="28575" y="206184"/>
                </a:cubicBezTo>
                <a:cubicBezTo>
                  <a:pt x="28575" y="203898"/>
                  <a:pt x="30843" y="201612"/>
                  <a:pt x="33111" y="201612"/>
                </a:cubicBezTo>
                <a:close/>
                <a:moveTo>
                  <a:pt x="251938" y="168798"/>
                </a:moveTo>
                <a:cubicBezTo>
                  <a:pt x="251219" y="181035"/>
                  <a:pt x="247979" y="192192"/>
                  <a:pt x="243300" y="202630"/>
                </a:cubicBezTo>
                <a:cubicBezTo>
                  <a:pt x="252658" y="206229"/>
                  <a:pt x="260936" y="210908"/>
                  <a:pt x="267415" y="214867"/>
                </a:cubicBezTo>
                <a:cubicBezTo>
                  <a:pt x="277132" y="201910"/>
                  <a:pt x="283251" y="186074"/>
                  <a:pt x="284330" y="168798"/>
                </a:cubicBezTo>
                <a:lnTo>
                  <a:pt x="251938" y="168798"/>
                </a:lnTo>
                <a:close/>
                <a:moveTo>
                  <a:pt x="204430" y="168798"/>
                </a:moveTo>
                <a:lnTo>
                  <a:pt x="204430" y="193992"/>
                </a:lnTo>
                <a:cubicBezTo>
                  <a:pt x="215227" y="194352"/>
                  <a:pt x="225305" y="196511"/>
                  <a:pt x="235023" y="199751"/>
                </a:cubicBezTo>
                <a:cubicBezTo>
                  <a:pt x="239341" y="190033"/>
                  <a:pt x="242581" y="179956"/>
                  <a:pt x="242941" y="168798"/>
                </a:cubicBezTo>
                <a:lnTo>
                  <a:pt x="204430" y="168798"/>
                </a:lnTo>
                <a:close/>
                <a:moveTo>
                  <a:pt x="156922" y="168798"/>
                </a:moveTo>
                <a:cubicBezTo>
                  <a:pt x="158001" y="179596"/>
                  <a:pt x="160881" y="190033"/>
                  <a:pt x="165200" y="199751"/>
                </a:cubicBezTo>
                <a:cubicBezTo>
                  <a:pt x="174557" y="196511"/>
                  <a:pt x="184635" y="194352"/>
                  <a:pt x="195792" y="193992"/>
                </a:cubicBezTo>
                <a:lnTo>
                  <a:pt x="195792" y="168798"/>
                </a:lnTo>
                <a:lnTo>
                  <a:pt x="156922" y="168798"/>
                </a:lnTo>
                <a:close/>
                <a:moveTo>
                  <a:pt x="115892" y="168798"/>
                </a:moveTo>
                <a:cubicBezTo>
                  <a:pt x="116612" y="186074"/>
                  <a:pt x="122730" y="201910"/>
                  <a:pt x="132448" y="214867"/>
                </a:cubicBezTo>
                <a:cubicBezTo>
                  <a:pt x="139286" y="210908"/>
                  <a:pt x="147564" y="206229"/>
                  <a:pt x="156562" y="202630"/>
                </a:cubicBezTo>
                <a:cubicBezTo>
                  <a:pt x="152243" y="192192"/>
                  <a:pt x="149004" y="181035"/>
                  <a:pt x="148284" y="168798"/>
                </a:cubicBezTo>
                <a:lnTo>
                  <a:pt x="115892" y="168798"/>
                </a:lnTo>
                <a:close/>
                <a:moveTo>
                  <a:pt x="63324" y="160337"/>
                </a:moveTo>
                <a:lnTo>
                  <a:pt x="89077" y="160337"/>
                </a:lnTo>
                <a:cubicBezTo>
                  <a:pt x="91194" y="160337"/>
                  <a:pt x="93310" y="162242"/>
                  <a:pt x="93310" y="164909"/>
                </a:cubicBezTo>
                <a:cubicBezTo>
                  <a:pt x="93310" y="167576"/>
                  <a:pt x="91194" y="169481"/>
                  <a:pt x="89077" y="169481"/>
                </a:cubicBezTo>
                <a:lnTo>
                  <a:pt x="63324" y="169481"/>
                </a:lnTo>
                <a:cubicBezTo>
                  <a:pt x="60855" y="169481"/>
                  <a:pt x="58738" y="167576"/>
                  <a:pt x="58738" y="164909"/>
                </a:cubicBezTo>
                <a:cubicBezTo>
                  <a:pt x="58738" y="162242"/>
                  <a:pt x="60855" y="160337"/>
                  <a:pt x="63324" y="160337"/>
                </a:cubicBezTo>
                <a:close/>
                <a:moveTo>
                  <a:pt x="33111" y="160337"/>
                </a:moveTo>
                <a:lnTo>
                  <a:pt x="39536" y="160337"/>
                </a:lnTo>
                <a:cubicBezTo>
                  <a:pt x="42182" y="160337"/>
                  <a:pt x="44072" y="162242"/>
                  <a:pt x="44072" y="164909"/>
                </a:cubicBezTo>
                <a:cubicBezTo>
                  <a:pt x="44072" y="167576"/>
                  <a:pt x="42182" y="169481"/>
                  <a:pt x="39536" y="169481"/>
                </a:cubicBezTo>
                <a:lnTo>
                  <a:pt x="33111" y="169481"/>
                </a:lnTo>
                <a:cubicBezTo>
                  <a:pt x="30843" y="169481"/>
                  <a:pt x="28575" y="167576"/>
                  <a:pt x="28575" y="164909"/>
                </a:cubicBezTo>
                <a:cubicBezTo>
                  <a:pt x="28575" y="162242"/>
                  <a:pt x="30843" y="160337"/>
                  <a:pt x="33111" y="160337"/>
                </a:cubicBezTo>
                <a:close/>
                <a:moveTo>
                  <a:pt x="235023" y="129208"/>
                </a:moveTo>
                <a:cubicBezTo>
                  <a:pt x="225305" y="132087"/>
                  <a:pt x="215227" y="134607"/>
                  <a:pt x="204430" y="134967"/>
                </a:cubicBezTo>
                <a:lnTo>
                  <a:pt x="204430" y="160160"/>
                </a:lnTo>
                <a:lnTo>
                  <a:pt x="242941" y="160160"/>
                </a:lnTo>
                <a:cubicBezTo>
                  <a:pt x="242581" y="149003"/>
                  <a:pt x="239341" y="138566"/>
                  <a:pt x="235023" y="129208"/>
                </a:cubicBezTo>
                <a:close/>
                <a:moveTo>
                  <a:pt x="165200" y="129208"/>
                </a:moveTo>
                <a:cubicBezTo>
                  <a:pt x="160881" y="138566"/>
                  <a:pt x="158001" y="149003"/>
                  <a:pt x="156922" y="160160"/>
                </a:cubicBezTo>
                <a:lnTo>
                  <a:pt x="195792" y="160160"/>
                </a:lnTo>
                <a:lnTo>
                  <a:pt x="195792" y="134967"/>
                </a:lnTo>
                <a:cubicBezTo>
                  <a:pt x="184635" y="134607"/>
                  <a:pt x="174557" y="132087"/>
                  <a:pt x="165200" y="129208"/>
                </a:cubicBezTo>
                <a:close/>
                <a:moveTo>
                  <a:pt x="63428" y="119062"/>
                </a:moveTo>
                <a:lnTo>
                  <a:pt x="101673" y="119062"/>
                </a:lnTo>
                <a:cubicBezTo>
                  <a:pt x="104198" y="119062"/>
                  <a:pt x="106002" y="121260"/>
                  <a:pt x="106002" y="123825"/>
                </a:cubicBezTo>
                <a:cubicBezTo>
                  <a:pt x="106002" y="126023"/>
                  <a:pt x="104198" y="128221"/>
                  <a:pt x="101673" y="128221"/>
                </a:cubicBezTo>
                <a:lnTo>
                  <a:pt x="63428" y="128221"/>
                </a:lnTo>
                <a:cubicBezTo>
                  <a:pt x="60903" y="128221"/>
                  <a:pt x="58738" y="126023"/>
                  <a:pt x="58738" y="123825"/>
                </a:cubicBezTo>
                <a:cubicBezTo>
                  <a:pt x="58738" y="121260"/>
                  <a:pt x="60903" y="119062"/>
                  <a:pt x="63428" y="119062"/>
                </a:cubicBezTo>
                <a:close/>
                <a:moveTo>
                  <a:pt x="33111" y="119062"/>
                </a:moveTo>
                <a:lnTo>
                  <a:pt x="39536" y="119062"/>
                </a:lnTo>
                <a:cubicBezTo>
                  <a:pt x="42182" y="119062"/>
                  <a:pt x="44072" y="121260"/>
                  <a:pt x="44072" y="123825"/>
                </a:cubicBezTo>
                <a:cubicBezTo>
                  <a:pt x="44072" y="126023"/>
                  <a:pt x="42182" y="128221"/>
                  <a:pt x="39536" y="128221"/>
                </a:cubicBezTo>
                <a:lnTo>
                  <a:pt x="33111" y="128221"/>
                </a:lnTo>
                <a:cubicBezTo>
                  <a:pt x="30843" y="128221"/>
                  <a:pt x="28575" y="126023"/>
                  <a:pt x="28575" y="123825"/>
                </a:cubicBezTo>
                <a:cubicBezTo>
                  <a:pt x="28575" y="121260"/>
                  <a:pt x="30843" y="119062"/>
                  <a:pt x="33111" y="119062"/>
                </a:cubicBezTo>
                <a:close/>
                <a:moveTo>
                  <a:pt x="267774" y="113732"/>
                </a:moveTo>
                <a:cubicBezTo>
                  <a:pt x="260936" y="118051"/>
                  <a:pt x="252658" y="122730"/>
                  <a:pt x="243300" y="126329"/>
                </a:cubicBezTo>
                <a:cubicBezTo>
                  <a:pt x="247979" y="136406"/>
                  <a:pt x="251219" y="147923"/>
                  <a:pt x="251938" y="160160"/>
                </a:cubicBezTo>
                <a:lnTo>
                  <a:pt x="284330" y="160160"/>
                </a:lnTo>
                <a:cubicBezTo>
                  <a:pt x="283251" y="142885"/>
                  <a:pt x="277132" y="127049"/>
                  <a:pt x="267774" y="113732"/>
                </a:cubicBezTo>
                <a:close/>
                <a:moveTo>
                  <a:pt x="132448" y="113732"/>
                </a:moveTo>
                <a:cubicBezTo>
                  <a:pt x="122730" y="127049"/>
                  <a:pt x="116612" y="142885"/>
                  <a:pt x="115892" y="160160"/>
                </a:cubicBezTo>
                <a:lnTo>
                  <a:pt x="148284" y="160160"/>
                </a:lnTo>
                <a:cubicBezTo>
                  <a:pt x="149004" y="147923"/>
                  <a:pt x="152243" y="136406"/>
                  <a:pt x="156562" y="126329"/>
                </a:cubicBezTo>
                <a:cubicBezTo>
                  <a:pt x="147564" y="122730"/>
                  <a:pt x="139286" y="118051"/>
                  <a:pt x="132448" y="113732"/>
                </a:cubicBezTo>
                <a:close/>
                <a:moveTo>
                  <a:pt x="204430" y="85659"/>
                </a:moveTo>
                <a:lnTo>
                  <a:pt x="204430" y="125969"/>
                </a:lnTo>
                <a:cubicBezTo>
                  <a:pt x="213788" y="125609"/>
                  <a:pt x="222786" y="123809"/>
                  <a:pt x="231063" y="120930"/>
                </a:cubicBezTo>
                <a:cubicBezTo>
                  <a:pt x="222426" y="105454"/>
                  <a:pt x="211628" y="92857"/>
                  <a:pt x="204430" y="85659"/>
                </a:cubicBezTo>
                <a:close/>
                <a:moveTo>
                  <a:pt x="195792" y="85659"/>
                </a:moveTo>
                <a:cubicBezTo>
                  <a:pt x="188594" y="92857"/>
                  <a:pt x="177437" y="105454"/>
                  <a:pt x="169159" y="120930"/>
                </a:cubicBezTo>
                <a:cubicBezTo>
                  <a:pt x="177437" y="123809"/>
                  <a:pt x="186434" y="125609"/>
                  <a:pt x="195792" y="125969"/>
                </a:cubicBezTo>
                <a:lnTo>
                  <a:pt x="195792" y="85659"/>
                </a:lnTo>
                <a:close/>
                <a:moveTo>
                  <a:pt x="212348" y="80980"/>
                </a:moveTo>
                <a:cubicBezTo>
                  <a:pt x="219906" y="88898"/>
                  <a:pt x="231063" y="101855"/>
                  <a:pt x="239701" y="118051"/>
                </a:cubicBezTo>
                <a:cubicBezTo>
                  <a:pt x="247979" y="114812"/>
                  <a:pt x="255537" y="110853"/>
                  <a:pt x="261656" y="107254"/>
                </a:cubicBezTo>
                <a:cubicBezTo>
                  <a:pt x="249059" y="93217"/>
                  <a:pt x="231783" y="83859"/>
                  <a:pt x="212348" y="80980"/>
                </a:cubicBezTo>
                <a:close/>
                <a:moveTo>
                  <a:pt x="187874" y="80980"/>
                </a:moveTo>
                <a:cubicBezTo>
                  <a:pt x="168439" y="83859"/>
                  <a:pt x="151163" y="93217"/>
                  <a:pt x="138206" y="107254"/>
                </a:cubicBezTo>
                <a:cubicBezTo>
                  <a:pt x="144685" y="110853"/>
                  <a:pt x="152243" y="114812"/>
                  <a:pt x="160161" y="118051"/>
                </a:cubicBezTo>
                <a:cubicBezTo>
                  <a:pt x="169159" y="101855"/>
                  <a:pt x="180316" y="88898"/>
                  <a:pt x="187874" y="80980"/>
                </a:cubicBezTo>
                <a:close/>
                <a:moveTo>
                  <a:pt x="63464" y="77787"/>
                </a:moveTo>
                <a:lnTo>
                  <a:pt x="131800" y="77787"/>
                </a:lnTo>
                <a:cubicBezTo>
                  <a:pt x="134344" y="77787"/>
                  <a:pt x="136162" y="80073"/>
                  <a:pt x="136162" y="82359"/>
                </a:cubicBezTo>
                <a:cubicBezTo>
                  <a:pt x="136162" y="85026"/>
                  <a:pt x="134344" y="86931"/>
                  <a:pt x="131800" y="86931"/>
                </a:cubicBezTo>
                <a:lnTo>
                  <a:pt x="63464" y="86931"/>
                </a:lnTo>
                <a:cubicBezTo>
                  <a:pt x="60919" y="86931"/>
                  <a:pt x="58738" y="85026"/>
                  <a:pt x="58738" y="82359"/>
                </a:cubicBezTo>
                <a:cubicBezTo>
                  <a:pt x="58738" y="80073"/>
                  <a:pt x="60919" y="77787"/>
                  <a:pt x="63464" y="77787"/>
                </a:cubicBezTo>
                <a:close/>
                <a:moveTo>
                  <a:pt x="33111" y="77787"/>
                </a:moveTo>
                <a:lnTo>
                  <a:pt x="39536" y="77787"/>
                </a:lnTo>
                <a:cubicBezTo>
                  <a:pt x="42182" y="77787"/>
                  <a:pt x="44072" y="80073"/>
                  <a:pt x="44072" y="82359"/>
                </a:cubicBezTo>
                <a:cubicBezTo>
                  <a:pt x="44072" y="85026"/>
                  <a:pt x="42182" y="86931"/>
                  <a:pt x="39536" y="86931"/>
                </a:cubicBezTo>
                <a:lnTo>
                  <a:pt x="33111" y="86931"/>
                </a:lnTo>
                <a:cubicBezTo>
                  <a:pt x="30843" y="86931"/>
                  <a:pt x="28575" y="85026"/>
                  <a:pt x="28575" y="82359"/>
                </a:cubicBezTo>
                <a:cubicBezTo>
                  <a:pt x="28575" y="80073"/>
                  <a:pt x="30843" y="77787"/>
                  <a:pt x="33111" y="77787"/>
                </a:cubicBezTo>
                <a:close/>
                <a:moveTo>
                  <a:pt x="68023" y="8638"/>
                </a:moveTo>
                <a:lnTo>
                  <a:pt x="68023" y="22315"/>
                </a:lnTo>
                <a:cubicBezTo>
                  <a:pt x="68023" y="29513"/>
                  <a:pt x="74142" y="35631"/>
                  <a:pt x="81700" y="35631"/>
                </a:cubicBezTo>
                <a:lnTo>
                  <a:pt x="152603" y="35631"/>
                </a:lnTo>
                <a:cubicBezTo>
                  <a:pt x="159801" y="35631"/>
                  <a:pt x="165919" y="29513"/>
                  <a:pt x="165919" y="22315"/>
                </a:cubicBezTo>
                <a:lnTo>
                  <a:pt x="165919" y="8638"/>
                </a:lnTo>
                <a:lnTo>
                  <a:pt x="68023" y="8638"/>
                </a:lnTo>
                <a:close/>
                <a:moveTo>
                  <a:pt x="21955" y="8638"/>
                </a:moveTo>
                <a:cubicBezTo>
                  <a:pt x="14757" y="8638"/>
                  <a:pt x="8998" y="14757"/>
                  <a:pt x="8998" y="22315"/>
                </a:cubicBezTo>
                <a:lnTo>
                  <a:pt x="8998" y="271013"/>
                </a:lnTo>
                <a:cubicBezTo>
                  <a:pt x="8998" y="278211"/>
                  <a:pt x="14757" y="284330"/>
                  <a:pt x="21955" y="284330"/>
                </a:cubicBezTo>
                <a:lnTo>
                  <a:pt x="211988" y="284330"/>
                </a:lnTo>
                <a:cubicBezTo>
                  <a:pt x="219186" y="284330"/>
                  <a:pt x="225305" y="278211"/>
                  <a:pt x="225305" y="271013"/>
                </a:cubicBezTo>
                <a:lnTo>
                  <a:pt x="225305" y="254457"/>
                </a:lnTo>
                <a:cubicBezTo>
                  <a:pt x="217387" y="256257"/>
                  <a:pt x="208749" y="257696"/>
                  <a:pt x="200111" y="257696"/>
                </a:cubicBezTo>
                <a:cubicBezTo>
                  <a:pt x="148644" y="257696"/>
                  <a:pt x="106534" y="215947"/>
                  <a:pt x="106534" y="164479"/>
                </a:cubicBezTo>
                <a:cubicBezTo>
                  <a:pt x="106534" y="113012"/>
                  <a:pt x="148644" y="70903"/>
                  <a:pt x="200111" y="70903"/>
                </a:cubicBezTo>
                <a:cubicBezTo>
                  <a:pt x="208749" y="70903"/>
                  <a:pt x="217387" y="72342"/>
                  <a:pt x="225305" y="74502"/>
                </a:cubicBezTo>
                <a:lnTo>
                  <a:pt x="225305" y="22315"/>
                </a:lnTo>
                <a:cubicBezTo>
                  <a:pt x="225305" y="14757"/>
                  <a:pt x="219186" y="8638"/>
                  <a:pt x="211988" y="8638"/>
                </a:cubicBezTo>
                <a:lnTo>
                  <a:pt x="174557" y="8638"/>
                </a:lnTo>
                <a:lnTo>
                  <a:pt x="174557" y="22315"/>
                </a:lnTo>
                <a:cubicBezTo>
                  <a:pt x="174557" y="34552"/>
                  <a:pt x="164840" y="44269"/>
                  <a:pt x="152603" y="44269"/>
                </a:cubicBezTo>
                <a:lnTo>
                  <a:pt x="81700" y="44269"/>
                </a:lnTo>
                <a:cubicBezTo>
                  <a:pt x="69103" y="44269"/>
                  <a:pt x="59386" y="34552"/>
                  <a:pt x="59386" y="22315"/>
                </a:cubicBezTo>
                <a:lnTo>
                  <a:pt x="59386" y="8638"/>
                </a:lnTo>
                <a:lnTo>
                  <a:pt x="21955" y="8638"/>
                </a:lnTo>
                <a:close/>
                <a:moveTo>
                  <a:pt x="21955" y="0"/>
                </a:moveTo>
                <a:lnTo>
                  <a:pt x="211988" y="0"/>
                </a:lnTo>
                <a:cubicBezTo>
                  <a:pt x="224225" y="0"/>
                  <a:pt x="234303" y="10078"/>
                  <a:pt x="234303" y="22315"/>
                </a:cubicBezTo>
                <a:lnTo>
                  <a:pt x="234303" y="77381"/>
                </a:lnTo>
                <a:cubicBezTo>
                  <a:pt x="268854" y="91418"/>
                  <a:pt x="293328" y="124889"/>
                  <a:pt x="293328" y="164479"/>
                </a:cubicBezTo>
                <a:cubicBezTo>
                  <a:pt x="293328" y="203710"/>
                  <a:pt x="268854" y="237541"/>
                  <a:pt x="234303" y="251218"/>
                </a:cubicBezTo>
                <a:lnTo>
                  <a:pt x="234303" y="271013"/>
                </a:lnTo>
                <a:cubicBezTo>
                  <a:pt x="234303" y="283610"/>
                  <a:pt x="224225" y="293327"/>
                  <a:pt x="211988" y="293327"/>
                </a:cubicBezTo>
                <a:lnTo>
                  <a:pt x="21955" y="293327"/>
                </a:lnTo>
                <a:cubicBezTo>
                  <a:pt x="9718" y="293327"/>
                  <a:pt x="0" y="283610"/>
                  <a:pt x="0" y="271013"/>
                </a:cubicBezTo>
                <a:lnTo>
                  <a:pt x="0" y="22315"/>
                </a:lnTo>
                <a:cubicBezTo>
                  <a:pt x="0" y="10078"/>
                  <a:pt x="9718" y="0"/>
                  <a:pt x="21955" y="0"/>
                </a:cubicBezTo>
                <a:close/>
              </a:path>
            </a:pathLst>
          </a:custGeom>
          <a:solidFill>
            <a:schemeClr val="accent6"/>
          </a:solidFill>
          <a:ln>
            <a:noFill/>
          </a:ln>
          <a:effectLst/>
        </p:spPr>
        <p:txBody>
          <a:bodyPr anchor="ctr"/>
          <a:lstStyle/>
          <a:p>
            <a:endParaRPr lang="en-US" sz="900">
              <a:solidFill>
                <a:schemeClr val="tx2"/>
              </a:solidFill>
              <a:latin typeface="Lato Light" panose="020F0502020204030203" pitchFamily="34" charset="0"/>
            </a:endParaRPr>
          </a:p>
        </p:txBody>
      </p:sp>
      <p:sp>
        <p:nvSpPr>
          <p:cNvPr id="41" name="Freeform 1026">
            <a:extLst>
              <a:ext uri="{FF2B5EF4-FFF2-40B4-BE49-F238E27FC236}">
                <a16:creationId xmlns:a16="http://schemas.microsoft.com/office/drawing/2014/main" id="{ADE501A7-CE91-4A54-9676-D06C410F5F64}"/>
              </a:ext>
            </a:extLst>
          </p:cNvPr>
          <p:cNvSpPr>
            <a:spLocks noChangeArrowheads="1"/>
          </p:cNvSpPr>
          <p:nvPr userDrawn="1"/>
        </p:nvSpPr>
        <p:spPr bwMode="auto">
          <a:xfrm>
            <a:off x="6529382" y="3269623"/>
            <a:ext cx="492373" cy="492373"/>
          </a:xfrm>
          <a:custGeom>
            <a:avLst/>
            <a:gdLst>
              <a:gd name="T0" fmla="*/ 140624 w 293329"/>
              <a:gd name="T1" fmla="*/ 278491 h 293329"/>
              <a:gd name="T2" fmla="*/ 219504 w 293329"/>
              <a:gd name="T3" fmla="*/ 286086 h 293329"/>
              <a:gd name="T4" fmla="*/ 227103 w 293329"/>
              <a:gd name="T5" fmla="*/ 268364 h 293329"/>
              <a:gd name="T6" fmla="*/ 18093 w 293329"/>
              <a:gd name="T7" fmla="*/ 268364 h 293329"/>
              <a:gd name="T8" fmla="*/ 25332 w 293329"/>
              <a:gd name="T9" fmla="*/ 286086 h 293329"/>
              <a:gd name="T10" fmla="*/ 74547 w 293329"/>
              <a:gd name="T11" fmla="*/ 278491 h 293329"/>
              <a:gd name="T12" fmla="*/ 18093 w 293329"/>
              <a:gd name="T13" fmla="*/ 268364 h 293329"/>
              <a:gd name="T14" fmla="*/ 128685 w 293329"/>
              <a:gd name="T15" fmla="*/ 228942 h 293329"/>
              <a:gd name="T16" fmla="*/ 130131 w 293329"/>
              <a:gd name="T17" fmla="*/ 259322 h 293329"/>
              <a:gd name="T18" fmla="*/ 239043 w 293329"/>
              <a:gd name="T19" fmla="*/ 257875 h 293329"/>
              <a:gd name="T20" fmla="*/ 148224 w 293329"/>
              <a:gd name="T21" fmla="*/ 241600 h 293329"/>
              <a:gd name="T22" fmla="*/ 148224 w 293329"/>
              <a:gd name="T23" fmla="*/ 232558 h 293329"/>
              <a:gd name="T24" fmla="*/ 239043 w 293329"/>
              <a:gd name="T25" fmla="*/ 228219 h 293329"/>
              <a:gd name="T26" fmla="*/ 126876 w 293329"/>
              <a:gd name="T27" fmla="*/ 214836 h 293329"/>
              <a:gd name="T28" fmla="*/ 167038 w 293329"/>
              <a:gd name="T29" fmla="*/ 205794 h 293329"/>
              <a:gd name="T30" fmla="*/ 208288 w 293329"/>
              <a:gd name="T31" fmla="*/ 175051 h 293329"/>
              <a:gd name="T32" fmla="*/ 159440 w 293329"/>
              <a:gd name="T33" fmla="*/ 175051 h 293329"/>
              <a:gd name="T34" fmla="*/ 188026 w 293329"/>
              <a:gd name="T35" fmla="*/ 161670 h 293329"/>
              <a:gd name="T36" fmla="*/ 184045 w 293329"/>
              <a:gd name="T37" fmla="*/ 167818 h 293329"/>
              <a:gd name="T38" fmla="*/ 175361 w 293329"/>
              <a:gd name="T39" fmla="*/ 75590 h 293329"/>
              <a:gd name="T40" fmla="*/ 184045 w 293329"/>
              <a:gd name="T41" fmla="*/ 172158 h 293329"/>
              <a:gd name="T42" fmla="*/ 186217 w 293329"/>
              <a:gd name="T43" fmla="*/ 69079 h 293329"/>
              <a:gd name="T44" fmla="*/ 18093 w 293329"/>
              <a:gd name="T45" fmla="*/ 259322 h 293329"/>
              <a:gd name="T46" fmla="*/ 41976 w 293329"/>
              <a:gd name="T47" fmla="*/ 56782 h 293329"/>
              <a:gd name="T48" fmla="*/ 45958 w 293329"/>
              <a:gd name="T49" fmla="*/ 12657 h 293329"/>
              <a:gd name="T50" fmla="*/ 70565 w 293329"/>
              <a:gd name="T51" fmla="*/ 48105 h 293329"/>
              <a:gd name="T52" fmla="*/ 183322 w 293329"/>
              <a:gd name="T53" fmla="*/ 9042 h 293329"/>
              <a:gd name="T54" fmla="*/ 110593 w 293329"/>
              <a:gd name="T55" fmla="*/ 184093 h 293329"/>
              <a:gd name="T56" fmla="*/ 157993 w 293329"/>
              <a:gd name="T57" fmla="*/ 205794 h 293329"/>
              <a:gd name="T58" fmla="*/ 137730 w 293329"/>
              <a:gd name="T59" fmla="*/ 131288 h 293329"/>
              <a:gd name="T60" fmla="*/ 186578 w 293329"/>
              <a:gd name="T61" fmla="*/ 57506 h 293329"/>
              <a:gd name="T62" fmla="*/ 220229 w 293329"/>
              <a:gd name="T63" fmla="*/ 164925 h 293329"/>
              <a:gd name="T64" fmla="*/ 243024 w 293329"/>
              <a:gd name="T65" fmla="*/ 205794 h 293329"/>
              <a:gd name="T66" fmla="*/ 286082 w 293329"/>
              <a:gd name="T67" fmla="*/ 112120 h 293329"/>
              <a:gd name="T68" fmla="*/ 183322 w 293329"/>
              <a:gd name="T69" fmla="*/ 0 h 293329"/>
              <a:gd name="T70" fmla="*/ 263286 w 293329"/>
              <a:gd name="T71" fmla="*/ 189881 h 293329"/>
              <a:gd name="T72" fmla="*/ 248090 w 293329"/>
              <a:gd name="T73" fmla="*/ 257875 h 293329"/>
              <a:gd name="T74" fmla="*/ 236149 w 293329"/>
              <a:gd name="T75" fmla="*/ 268364 h 293329"/>
              <a:gd name="T76" fmla="*/ 219504 w 293329"/>
              <a:gd name="T77" fmla="*/ 295128 h 293329"/>
              <a:gd name="T78" fmla="*/ 131579 w 293329"/>
              <a:gd name="T79" fmla="*/ 278491 h 293329"/>
              <a:gd name="T80" fmla="*/ 130131 w 293329"/>
              <a:gd name="T81" fmla="*/ 268364 h 293329"/>
              <a:gd name="T82" fmla="*/ 119639 w 293329"/>
              <a:gd name="T83" fmla="*/ 228942 h 293329"/>
              <a:gd name="T84" fmla="*/ 71877 w 293329"/>
              <a:gd name="T85" fmla="*/ 112120 h 293329"/>
              <a:gd name="T86" fmla="*/ 45958 w 293329"/>
              <a:gd name="T87" fmla="*/ 0 h 293329"/>
              <a:gd name="T88" fmla="*/ 82507 w 293329"/>
              <a:gd name="T89" fmla="*/ 49912 h 293329"/>
              <a:gd name="T90" fmla="*/ 78888 w 293329"/>
              <a:gd name="T91" fmla="*/ 56782 h 293329"/>
              <a:gd name="T92" fmla="*/ 50663 w 293329"/>
              <a:gd name="T93" fmla="*/ 259322 h 293329"/>
              <a:gd name="T94" fmla="*/ 74547 w 293329"/>
              <a:gd name="T95" fmla="*/ 177945 h 293329"/>
              <a:gd name="T96" fmla="*/ 83593 w 293329"/>
              <a:gd name="T97" fmla="*/ 177945 h 293329"/>
              <a:gd name="T98" fmla="*/ 87934 w 293329"/>
              <a:gd name="T99" fmla="*/ 259322 h 293329"/>
              <a:gd name="T100" fmla="*/ 87934 w 293329"/>
              <a:gd name="T101" fmla="*/ 268364 h 293329"/>
              <a:gd name="T102" fmla="*/ 83593 w 293329"/>
              <a:gd name="T103" fmla="*/ 278491 h 293329"/>
              <a:gd name="T104" fmla="*/ 25332 w 293329"/>
              <a:gd name="T105" fmla="*/ 295128 h 293329"/>
              <a:gd name="T106" fmla="*/ 9047 w 293329"/>
              <a:gd name="T107" fmla="*/ 268364 h 293329"/>
              <a:gd name="T108" fmla="*/ 0 w 293329"/>
              <a:gd name="T109" fmla="*/ 263663 h 293329"/>
              <a:gd name="T110" fmla="*/ 9047 w 293329"/>
              <a:gd name="T111" fmla="*/ 259322 h 293329"/>
              <a:gd name="T112" fmla="*/ 9771 w 293329"/>
              <a:gd name="T113" fmla="*/ 49912 h 293329"/>
              <a:gd name="T114" fmla="*/ 45958 w 293329"/>
              <a:gd name="T115" fmla="*/ 0 h 2933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329" h="293329">
                <a:moveTo>
                  <a:pt x="139767" y="266728"/>
                </a:moveTo>
                <a:lnTo>
                  <a:pt x="139767" y="276793"/>
                </a:lnTo>
                <a:cubicBezTo>
                  <a:pt x="139767" y="281107"/>
                  <a:pt x="143004" y="284342"/>
                  <a:pt x="147320" y="284342"/>
                </a:cubicBezTo>
                <a:lnTo>
                  <a:pt x="218166" y="284342"/>
                </a:lnTo>
                <a:cubicBezTo>
                  <a:pt x="222482" y="284342"/>
                  <a:pt x="225718" y="281107"/>
                  <a:pt x="225718" y="276793"/>
                </a:cubicBezTo>
                <a:lnTo>
                  <a:pt x="225718" y="266728"/>
                </a:lnTo>
                <a:lnTo>
                  <a:pt x="139767" y="266728"/>
                </a:lnTo>
                <a:close/>
                <a:moveTo>
                  <a:pt x="17983" y="266728"/>
                </a:moveTo>
                <a:lnTo>
                  <a:pt x="17983" y="276793"/>
                </a:lnTo>
                <a:cubicBezTo>
                  <a:pt x="17983" y="281107"/>
                  <a:pt x="20861" y="284342"/>
                  <a:pt x="25177" y="284342"/>
                </a:cubicBezTo>
                <a:lnTo>
                  <a:pt x="66538" y="284342"/>
                </a:lnTo>
                <a:cubicBezTo>
                  <a:pt x="70854" y="284342"/>
                  <a:pt x="74092" y="281107"/>
                  <a:pt x="74092" y="276793"/>
                </a:cubicBezTo>
                <a:lnTo>
                  <a:pt x="74092" y="266728"/>
                </a:lnTo>
                <a:lnTo>
                  <a:pt x="17983" y="266728"/>
                </a:lnTo>
                <a:close/>
                <a:moveTo>
                  <a:pt x="126102" y="213526"/>
                </a:moveTo>
                <a:cubicBezTo>
                  <a:pt x="127180" y="218199"/>
                  <a:pt x="127900" y="222872"/>
                  <a:pt x="127900" y="227546"/>
                </a:cubicBezTo>
                <a:lnTo>
                  <a:pt x="127900" y="256303"/>
                </a:lnTo>
                <a:cubicBezTo>
                  <a:pt x="127900" y="257022"/>
                  <a:pt x="128619" y="257741"/>
                  <a:pt x="129338" y="257741"/>
                </a:cubicBezTo>
                <a:lnTo>
                  <a:pt x="236148" y="257741"/>
                </a:lnTo>
                <a:cubicBezTo>
                  <a:pt x="236867" y="257741"/>
                  <a:pt x="237586" y="257022"/>
                  <a:pt x="237586" y="256303"/>
                </a:cubicBezTo>
                <a:lnTo>
                  <a:pt x="237586" y="240127"/>
                </a:lnTo>
                <a:lnTo>
                  <a:pt x="147320" y="240127"/>
                </a:lnTo>
                <a:cubicBezTo>
                  <a:pt x="144802" y="240127"/>
                  <a:pt x="142644" y="237970"/>
                  <a:pt x="142644" y="235454"/>
                </a:cubicBezTo>
                <a:cubicBezTo>
                  <a:pt x="142644" y="232938"/>
                  <a:pt x="144802" y="231140"/>
                  <a:pt x="147320" y="231140"/>
                </a:cubicBezTo>
                <a:lnTo>
                  <a:pt x="237586" y="231140"/>
                </a:lnTo>
                <a:lnTo>
                  <a:pt x="237586" y="226827"/>
                </a:lnTo>
                <a:cubicBezTo>
                  <a:pt x="237586" y="222153"/>
                  <a:pt x="237946" y="217480"/>
                  <a:pt x="239025" y="213526"/>
                </a:cubicBezTo>
                <a:lnTo>
                  <a:pt x="126102" y="213526"/>
                </a:lnTo>
                <a:close/>
                <a:moveTo>
                  <a:pt x="158468" y="173984"/>
                </a:moveTo>
                <a:lnTo>
                  <a:pt x="166020" y="204539"/>
                </a:lnTo>
                <a:lnTo>
                  <a:pt x="199466" y="204539"/>
                </a:lnTo>
                <a:lnTo>
                  <a:pt x="207018" y="173984"/>
                </a:lnTo>
                <a:cubicBezTo>
                  <a:pt x="200185" y="177579"/>
                  <a:pt x="192273" y="179736"/>
                  <a:pt x="182923" y="179736"/>
                </a:cubicBezTo>
                <a:cubicBezTo>
                  <a:pt x="173213" y="179736"/>
                  <a:pt x="165301" y="177579"/>
                  <a:pt x="158468" y="173984"/>
                </a:cubicBezTo>
                <a:close/>
                <a:moveTo>
                  <a:pt x="185081" y="68659"/>
                </a:moveTo>
                <a:cubicBezTo>
                  <a:pt x="181125" y="84835"/>
                  <a:pt x="172494" y="126894"/>
                  <a:pt x="186879" y="160684"/>
                </a:cubicBezTo>
                <a:cubicBezTo>
                  <a:pt x="187598" y="163200"/>
                  <a:pt x="186519" y="165716"/>
                  <a:pt x="184721" y="166795"/>
                </a:cubicBezTo>
                <a:cubicBezTo>
                  <a:pt x="184002" y="166795"/>
                  <a:pt x="183282" y="166795"/>
                  <a:pt x="182923" y="166795"/>
                </a:cubicBezTo>
                <a:cubicBezTo>
                  <a:pt x="181125" y="166795"/>
                  <a:pt x="179326" y="166076"/>
                  <a:pt x="178607" y="164279"/>
                </a:cubicBezTo>
                <a:cubicBezTo>
                  <a:pt x="165301" y="132645"/>
                  <a:pt x="169976" y="95260"/>
                  <a:pt x="174292" y="75130"/>
                </a:cubicBezTo>
                <a:cubicBezTo>
                  <a:pt x="162424" y="87711"/>
                  <a:pt x="145521" y="109280"/>
                  <a:pt x="145521" y="130488"/>
                </a:cubicBezTo>
                <a:cubicBezTo>
                  <a:pt x="145521" y="165716"/>
                  <a:pt x="168897" y="171109"/>
                  <a:pt x="182923" y="171109"/>
                </a:cubicBezTo>
                <a:cubicBezTo>
                  <a:pt x="196589" y="171109"/>
                  <a:pt x="219964" y="165716"/>
                  <a:pt x="219964" y="130488"/>
                </a:cubicBezTo>
                <a:cubicBezTo>
                  <a:pt x="219964" y="104966"/>
                  <a:pt x="195869" y="79084"/>
                  <a:pt x="185081" y="68659"/>
                </a:cubicBezTo>
                <a:close/>
                <a:moveTo>
                  <a:pt x="17983" y="56437"/>
                </a:moveTo>
                <a:lnTo>
                  <a:pt x="17983" y="257741"/>
                </a:lnTo>
                <a:lnTo>
                  <a:pt x="41721" y="257741"/>
                </a:lnTo>
                <a:lnTo>
                  <a:pt x="41721" y="56437"/>
                </a:lnTo>
                <a:lnTo>
                  <a:pt x="17983" y="56437"/>
                </a:lnTo>
                <a:close/>
                <a:moveTo>
                  <a:pt x="45678" y="12582"/>
                </a:moveTo>
                <a:lnTo>
                  <a:pt x="21580" y="47810"/>
                </a:lnTo>
                <a:lnTo>
                  <a:pt x="70135" y="47810"/>
                </a:lnTo>
                <a:lnTo>
                  <a:pt x="45678" y="12582"/>
                </a:lnTo>
                <a:close/>
                <a:moveTo>
                  <a:pt x="182204" y="8987"/>
                </a:moveTo>
                <a:cubicBezTo>
                  <a:pt x="126102" y="8987"/>
                  <a:pt x="80069" y="54999"/>
                  <a:pt x="80069" y="111436"/>
                </a:cubicBezTo>
                <a:cubicBezTo>
                  <a:pt x="80069" y="138397"/>
                  <a:pt x="90858" y="163919"/>
                  <a:pt x="109918" y="182971"/>
                </a:cubicBezTo>
                <a:cubicBezTo>
                  <a:pt x="116032" y="189082"/>
                  <a:pt x="120707" y="196631"/>
                  <a:pt x="123584" y="204539"/>
                </a:cubicBezTo>
                <a:lnTo>
                  <a:pt x="157030" y="204539"/>
                </a:lnTo>
                <a:lnTo>
                  <a:pt x="146600" y="163919"/>
                </a:lnTo>
                <a:cubicBezTo>
                  <a:pt x="140127" y="155651"/>
                  <a:pt x="136890" y="144508"/>
                  <a:pt x="136890" y="130488"/>
                </a:cubicBezTo>
                <a:cubicBezTo>
                  <a:pt x="136890" y="93822"/>
                  <a:pt x="178248" y="58594"/>
                  <a:pt x="180046" y="57156"/>
                </a:cubicBezTo>
                <a:cubicBezTo>
                  <a:pt x="181484" y="55718"/>
                  <a:pt x="184002" y="55718"/>
                  <a:pt x="185440" y="57156"/>
                </a:cubicBezTo>
                <a:cubicBezTo>
                  <a:pt x="187238" y="58594"/>
                  <a:pt x="228595" y="93822"/>
                  <a:pt x="228595" y="130488"/>
                </a:cubicBezTo>
                <a:cubicBezTo>
                  <a:pt x="228595" y="144508"/>
                  <a:pt x="225359" y="155651"/>
                  <a:pt x="218886" y="163919"/>
                </a:cubicBezTo>
                <a:lnTo>
                  <a:pt x="208816" y="204539"/>
                </a:lnTo>
                <a:lnTo>
                  <a:pt x="241542" y="204539"/>
                </a:lnTo>
                <a:cubicBezTo>
                  <a:pt x="244419" y="196272"/>
                  <a:pt x="249094" y="189082"/>
                  <a:pt x="255568" y="182612"/>
                </a:cubicBezTo>
                <a:cubicBezTo>
                  <a:pt x="274268" y="163200"/>
                  <a:pt x="284338" y="138037"/>
                  <a:pt x="284338" y="111436"/>
                </a:cubicBezTo>
                <a:cubicBezTo>
                  <a:pt x="284338" y="54999"/>
                  <a:pt x="238665" y="8987"/>
                  <a:pt x="182204" y="8987"/>
                </a:cubicBezTo>
                <a:close/>
                <a:moveTo>
                  <a:pt x="182204" y="0"/>
                </a:moveTo>
                <a:cubicBezTo>
                  <a:pt x="243340" y="0"/>
                  <a:pt x="293329" y="49967"/>
                  <a:pt x="293329" y="111436"/>
                </a:cubicBezTo>
                <a:cubicBezTo>
                  <a:pt x="293329" y="140553"/>
                  <a:pt x="282180" y="167873"/>
                  <a:pt x="261681" y="188723"/>
                </a:cubicBezTo>
                <a:cubicBezTo>
                  <a:pt x="251971" y="198788"/>
                  <a:pt x="246577" y="212448"/>
                  <a:pt x="246577" y="226827"/>
                </a:cubicBezTo>
                <a:lnTo>
                  <a:pt x="246577" y="256303"/>
                </a:lnTo>
                <a:cubicBezTo>
                  <a:pt x="246577" y="262055"/>
                  <a:pt x="241902" y="266728"/>
                  <a:pt x="236148" y="266728"/>
                </a:cubicBezTo>
                <a:lnTo>
                  <a:pt x="234709" y="266728"/>
                </a:lnTo>
                <a:lnTo>
                  <a:pt x="234709" y="276793"/>
                </a:lnTo>
                <a:cubicBezTo>
                  <a:pt x="234709" y="286139"/>
                  <a:pt x="227157" y="293329"/>
                  <a:pt x="218166" y="293329"/>
                </a:cubicBezTo>
                <a:lnTo>
                  <a:pt x="147320" y="293329"/>
                </a:lnTo>
                <a:cubicBezTo>
                  <a:pt x="138329" y="293329"/>
                  <a:pt x="130777" y="286139"/>
                  <a:pt x="130777" y="276793"/>
                </a:cubicBezTo>
                <a:lnTo>
                  <a:pt x="130777" y="266728"/>
                </a:lnTo>
                <a:lnTo>
                  <a:pt x="129338" y="266728"/>
                </a:lnTo>
                <a:cubicBezTo>
                  <a:pt x="123584" y="266728"/>
                  <a:pt x="118909" y="262055"/>
                  <a:pt x="118909" y="256303"/>
                </a:cubicBezTo>
                <a:lnTo>
                  <a:pt x="118909" y="227546"/>
                </a:lnTo>
                <a:cubicBezTo>
                  <a:pt x="118909" y="213167"/>
                  <a:pt x="113515" y="199507"/>
                  <a:pt x="103445" y="189442"/>
                </a:cubicBezTo>
                <a:cubicBezTo>
                  <a:pt x="82587" y="168592"/>
                  <a:pt x="71438" y="140553"/>
                  <a:pt x="71438" y="111436"/>
                </a:cubicBezTo>
                <a:cubicBezTo>
                  <a:pt x="71438" y="49967"/>
                  <a:pt x="121067" y="0"/>
                  <a:pt x="182204" y="0"/>
                </a:cubicBezTo>
                <a:close/>
                <a:moveTo>
                  <a:pt x="45678" y="0"/>
                </a:moveTo>
                <a:cubicBezTo>
                  <a:pt x="47116" y="0"/>
                  <a:pt x="48555" y="719"/>
                  <a:pt x="49274" y="2157"/>
                </a:cubicBezTo>
                <a:lnTo>
                  <a:pt x="82004" y="49607"/>
                </a:lnTo>
                <a:cubicBezTo>
                  <a:pt x="83083" y="50686"/>
                  <a:pt x="83083" y="52483"/>
                  <a:pt x="82364" y="53921"/>
                </a:cubicBezTo>
                <a:cubicBezTo>
                  <a:pt x="81645" y="55359"/>
                  <a:pt x="80206" y="56437"/>
                  <a:pt x="78408" y="56437"/>
                </a:cubicBezTo>
                <a:lnTo>
                  <a:pt x="50353" y="56437"/>
                </a:lnTo>
                <a:lnTo>
                  <a:pt x="50353" y="257741"/>
                </a:lnTo>
                <a:lnTo>
                  <a:pt x="74092" y="257741"/>
                </a:lnTo>
                <a:lnTo>
                  <a:pt x="74092" y="176860"/>
                </a:lnTo>
                <a:cubicBezTo>
                  <a:pt x="74092" y="174344"/>
                  <a:pt x="76250" y="172187"/>
                  <a:pt x="78408" y="172187"/>
                </a:cubicBezTo>
                <a:cubicBezTo>
                  <a:pt x="80925" y="172187"/>
                  <a:pt x="83083" y="174344"/>
                  <a:pt x="83083" y="176860"/>
                </a:cubicBezTo>
                <a:lnTo>
                  <a:pt x="83083" y="257741"/>
                </a:lnTo>
                <a:lnTo>
                  <a:pt x="87399" y="257741"/>
                </a:lnTo>
                <a:cubicBezTo>
                  <a:pt x="89557" y="257741"/>
                  <a:pt x="91715" y="259538"/>
                  <a:pt x="91715" y="262055"/>
                </a:cubicBezTo>
                <a:cubicBezTo>
                  <a:pt x="91715" y="264571"/>
                  <a:pt x="89557" y="266728"/>
                  <a:pt x="87399" y="266728"/>
                </a:cubicBezTo>
                <a:lnTo>
                  <a:pt x="83083" y="266728"/>
                </a:lnTo>
                <a:lnTo>
                  <a:pt x="83083" y="276793"/>
                </a:lnTo>
                <a:cubicBezTo>
                  <a:pt x="83083" y="286139"/>
                  <a:pt x="75890" y="293329"/>
                  <a:pt x="66538" y="293329"/>
                </a:cubicBezTo>
                <a:lnTo>
                  <a:pt x="25177" y="293329"/>
                </a:lnTo>
                <a:cubicBezTo>
                  <a:pt x="16185" y="293329"/>
                  <a:pt x="8992" y="286139"/>
                  <a:pt x="8992" y="276793"/>
                </a:cubicBezTo>
                <a:lnTo>
                  <a:pt x="8992" y="266728"/>
                </a:lnTo>
                <a:lnTo>
                  <a:pt x="4316" y="266728"/>
                </a:lnTo>
                <a:cubicBezTo>
                  <a:pt x="2158" y="266728"/>
                  <a:pt x="0" y="264571"/>
                  <a:pt x="0" y="262055"/>
                </a:cubicBezTo>
                <a:cubicBezTo>
                  <a:pt x="0" y="259538"/>
                  <a:pt x="2158" y="257741"/>
                  <a:pt x="4316" y="257741"/>
                </a:cubicBezTo>
                <a:lnTo>
                  <a:pt x="8992" y="257741"/>
                </a:lnTo>
                <a:lnTo>
                  <a:pt x="8992" y="52124"/>
                </a:lnTo>
                <a:cubicBezTo>
                  <a:pt x="8992" y="51045"/>
                  <a:pt x="9351" y="50326"/>
                  <a:pt x="9711" y="49607"/>
                </a:cubicBezTo>
                <a:lnTo>
                  <a:pt x="42081" y="2157"/>
                </a:lnTo>
                <a:cubicBezTo>
                  <a:pt x="42800" y="1079"/>
                  <a:pt x="44239" y="0"/>
                  <a:pt x="45678" y="0"/>
                </a:cubicBezTo>
                <a:close/>
              </a:path>
            </a:pathLst>
          </a:custGeom>
          <a:solidFill>
            <a:schemeClr val="accent6"/>
          </a:solidFill>
          <a:ln>
            <a:noFill/>
          </a:ln>
          <a:effectLst/>
        </p:spPr>
        <p:txBody>
          <a:bodyPr anchor="ctr"/>
          <a:lstStyle/>
          <a:p>
            <a:endParaRPr lang="en-US" sz="900">
              <a:solidFill>
                <a:schemeClr val="tx2"/>
              </a:solidFill>
              <a:latin typeface="Lato Light" panose="020F0502020204030203" pitchFamily="34" charset="0"/>
            </a:endParaRPr>
          </a:p>
        </p:txBody>
      </p:sp>
      <p:sp>
        <p:nvSpPr>
          <p:cNvPr id="42" name="Freeform 1029">
            <a:extLst>
              <a:ext uri="{FF2B5EF4-FFF2-40B4-BE49-F238E27FC236}">
                <a16:creationId xmlns:a16="http://schemas.microsoft.com/office/drawing/2014/main" id="{C3B7D0D8-6CEB-4B17-95B9-024828A9195F}"/>
              </a:ext>
            </a:extLst>
          </p:cNvPr>
          <p:cNvSpPr>
            <a:spLocks noChangeArrowheads="1"/>
          </p:cNvSpPr>
          <p:nvPr userDrawn="1"/>
        </p:nvSpPr>
        <p:spPr bwMode="auto">
          <a:xfrm>
            <a:off x="6542929" y="4889300"/>
            <a:ext cx="492373" cy="492373"/>
          </a:xfrm>
          <a:custGeom>
            <a:avLst/>
            <a:gdLst>
              <a:gd name="T0" fmla="*/ 244446 w 293328"/>
              <a:gd name="T1" fmla="*/ 228587 h 293328"/>
              <a:gd name="T2" fmla="*/ 244446 w 293328"/>
              <a:gd name="T3" fmla="*/ 234621 h 293328"/>
              <a:gd name="T4" fmla="*/ 237545 w 293328"/>
              <a:gd name="T5" fmla="*/ 234621 h 293328"/>
              <a:gd name="T6" fmla="*/ 237545 w 293328"/>
              <a:gd name="T7" fmla="*/ 228587 h 293328"/>
              <a:gd name="T8" fmla="*/ 245596 w 293328"/>
              <a:gd name="T9" fmla="*/ 159330 h 293328"/>
              <a:gd name="T10" fmla="*/ 240995 w 293328"/>
              <a:gd name="T11" fmla="*/ 212071 h 293328"/>
              <a:gd name="T12" fmla="*/ 236395 w 293328"/>
              <a:gd name="T13" fmla="*/ 159330 h 293328"/>
              <a:gd name="T14" fmla="*/ 95389 w 293328"/>
              <a:gd name="T15" fmla="*/ 135644 h 293328"/>
              <a:gd name="T16" fmla="*/ 103439 w 293328"/>
              <a:gd name="T17" fmla="*/ 138962 h 293328"/>
              <a:gd name="T18" fmla="*/ 98840 w 293328"/>
              <a:gd name="T19" fmla="*/ 143385 h 293328"/>
              <a:gd name="T20" fmla="*/ 94239 w 293328"/>
              <a:gd name="T21" fmla="*/ 138962 h 293328"/>
              <a:gd name="T22" fmla="*/ 196634 w 293328"/>
              <a:gd name="T23" fmla="*/ 132537 h 293328"/>
              <a:gd name="T24" fmla="*/ 194100 w 293328"/>
              <a:gd name="T25" fmla="*/ 208222 h 293328"/>
              <a:gd name="T26" fmla="*/ 189754 w 293328"/>
              <a:gd name="T27" fmla="*/ 208222 h 293328"/>
              <a:gd name="T28" fmla="*/ 117691 w 293328"/>
              <a:gd name="T29" fmla="*/ 173096 h 293328"/>
              <a:gd name="T30" fmla="*/ 147747 w 293328"/>
              <a:gd name="T31" fmla="*/ 265800 h 293328"/>
              <a:gd name="T32" fmla="*/ 272319 w 293328"/>
              <a:gd name="T33" fmla="*/ 257472 h 293328"/>
              <a:gd name="T34" fmla="*/ 286079 w 293328"/>
              <a:gd name="T35" fmla="*/ 146661 h 293328"/>
              <a:gd name="T36" fmla="*/ 196634 w 293328"/>
              <a:gd name="T37" fmla="*/ 132537 h 293328"/>
              <a:gd name="T38" fmla="*/ 132213 w 293328"/>
              <a:gd name="T39" fmla="*/ 65255 h 293328"/>
              <a:gd name="T40" fmla="*/ 102366 w 293328"/>
              <a:gd name="T41" fmla="*/ 115069 h 293328"/>
              <a:gd name="T42" fmla="*/ 93737 w 293328"/>
              <a:gd name="T43" fmla="*/ 115069 h 293328"/>
              <a:gd name="T44" fmla="*/ 123583 w 293328"/>
              <a:gd name="T45" fmla="*/ 65255 h 293328"/>
              <a:gd name="T46" fmla="*/ 72521 w 293328"/>
              <a:gd name="T47" fmla="*/ 65255 h 293328"/>
              <a:gd name="T48" fmla="*/ 63890 w 293328"/>
              <a:gd name="T49" fmla="*/ 65255 h 293328"/>
              <a:gd name="T50" fmla="*/ 22814 w 293328"/>
              <a:gd name="T51" fmla="*/ 9053 h 293328"/>
              <a:gd name="T52" fmla="*/ 9053 w 293328"/>
              <a:gd name="T53" fmla="*/ 23174 h 293328"/>
              <a:gd name="T54" fmla="*/ 13397 w 293328"/>
              <a:gd name="T55" fmla="*/ 159698 h 293328"/>
              <a:gd name="T56" fmla="*/ 111535 w 293328"/>
              <a:gd name="T57" fmla="*/ 163681 h 293328"/>
              <a:gd name="T58" fmla="*/ 187581 w 293328"/>
              <a:gd name="T59" fmla="*/ 196634 h 293328"/>
              <a:gd name="T60" fmla="*/ 182873 w 293328"/>
              <a:gd name="T61" fmla="*/ 12674 h 293328"/>
              <a:gd name="T62" fmla="*/ 22814 w 293328"/>
              <a:gd name="T63" fmla="*/ 9053 h 293328"/>
              <a:gd name="T64" fmla="*/ 173459 w 293328"/>
              <a:gd name="T65" fmla="*/ 0 h 293328"/>
              <a:gd name="T66" fmla="*/ 196634 w 293328"/>
              <a:gd name="T67" fmla="*/ 23174 h 293328"/>
              <a:gd name="T68" fmla="*/ 272319 w 293328"/>
              <a:gd name="T69" fmla="*/ 123485 h 293328"/>
              <a:gd name="T70" fmla="*/ 295132 w 293328"/>
              <a:gd name="T71" fmla="*/ 243349 h 293328"/>
              <a:gd name="T72" fmla="*/ 180339 w 293328"/>
              <a:gd name="T73" fmla="*/ 266525 h 293328"/>
              <a:gd name="T74" fmla="*/ 115156 w 293328"/>
              <a:gd name="T75" fmla="*/ 294770 h 293328"/>
              <a:gd name="T76" fmla="*/ 110810 w 293328"/>
              <a:gd name="T77" fmla="*/ 294770 h 293328"/>
              <a:gd name="T78" fmla="*/ 108638 w 293328"/>
              <a:gd name="T79" fmla="*/ 172734 h 293328"/>
              <a:gd name="T80" fmla="*/ 7243 w 293328"/>
              <a:gd name="T81" fmla="*/ 166215 h 293328"/>
              <a:gd name="T82" fmla="*/ 0 w 293328"/>
              <a:gd name="T83" fmla="*/ 23174 h 293328"/>
              <a:gd name="T84" fmla="*/ 22814 w 293328"/>
              <a:gd name="T85" fmla="*/ 0 h 2933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3328" h="293328">
                <a:moveTo>
                  <a:pt x="236093" y="227189"/>
                </a:moveTo>
                <a:cubicBezTo>
                  <a:pt x="237998" y="225425"/>
                  <a:pt x="241046" y="225425"/>
                  <a:pt x="242951" y="227189"/>
                </a:cubicBezTo>
                <a:cubicBezTo>
                  <a:pt x="243713" y="227895"/>
                  <a:pt x="244094" y="228953"/>
                  <a:pt x="244094" y="230364"/>
                </a:cubicBezTo>
                <a:cubicBezTo>
                  <a:pt x="244094" y="231070"/>
                  <a:pt x="243713" y="232128"/>
                  <a:pt x="242951" y="233186"/>
                </a:cubicBezTo>
                <a:cubicBezTo>
                  <a:pt x="242189" y="233892"/>
                  <a:pt x="240665" y="234597"/>
                  <a:pt x="239522" y="234597"/>
                </a:cubicBezTo>
                <a:cubicBezTo>
                  <a:pt x="238379" y="234597"/>
                  <a:pt x="236855" y="233892"/>
                  <a:pt x="236093" y="233186"/>
                </a:cubicBezTo>
                <a:cubicBezTo>
                  <a:pt x="235331" y="232128"/>
                  <a:pt x="234950" y="231070"/>
                  <a:pt x="234950" y="230364"/>
                </a:cubicBezTo>
                <a:cubicBezTo>
                  <a:pt x="234950" y="228953"/>
                  <a:pt x="235331" y="227895"/>
                  <a:pt x="236093" y="227189"/>
                </a:cubicBezTo>
                <a:close/>
                <a:moveTo>
                  <a:pt x="239522" y="153988"/>
                </a:moveTo>
                <a:cubicBezTo>
                  <a:pt x="242189" y="153988"/>
                  <a:pt x="244094" y="156172"/>
                  <a:pt x="244094" y="158356"/>
                </a:cubicBezTo>
                <a:lnTo>
                  <a:pt x="244094" y="206406"/>
                </a:lnTo>
                <a:cubicBezTo>
                  <a:pt x="244094" y="208954"/>
                  <a:pt x="242189" y="210774"/>
                  <a:pt x="239522" y="210774"/>
                </a:cubicBezTo>
                <a:cubicBezTo>
                  <a:pt x="236855" y="210774"/>
                  <a:pt x="234950" y="208954"/>
                  <a:pt x="234950" y="206406"/>
                </a:cubicBezTo>
                <a:lnTo>
                  <a:pt x="234950" y="158356"/>
                </a:lnTo>
                <a:cubicBezTo>
                  <a:pt x="234950" y="156172"/>
                  <a:pt x="236855" y="153988"/>
                  <a:pt x="239522" y="153988"/>
                </a:cubicBezTo>
                <a:close/>
                <a:moveTo>
                  <a:pt x="94806" y="134815"/>
                </a:moveTo>
                <a:cubicBezTo>
                  <a:pt x="96711" y="133350"/>
                  <a:pt x="99759" y="133350"/>
                  <a:pt x="101664" y="134815"/>
                </a:cubicBezTo>
                <a:cubicBezTo>
                  <a:pt x="102426" y="135548"/>
                  <a:pt x="102807" y="137013"/>
                  <a:pt x="102807" y="138112"/>
                </a:cubicBezTo>
                <a:cubicBezTo>
                  <a:pt x="102807" y="139211"/>
                  <a:pt x="102426" y="140310"/>
                  <a:pt x="101664" y="141043"/>
                </a:cubicBezTo>
                <a:cubicBezTo>
                  <a:pt x="100902" y="142142"/>
                  <a:pt x="99378" y="142508"/>
                  <a:pt x="98235" y="142508"/>
                </a:cubicBezTo>
                <a:cubicBezTo>
                  <a:pt x="97092" y="142508"/>
                  <a:pt x="95949" y="142142"/>
                  <a:pt x="94806" y="141043"/>
                </a:cubicBezTo>
                <a:cubicBezTo>
                  <a:pt x="94044" y="140310"/>
                  <a:pt x="93663" y="139211"/>
                  <a:pt x="93663" y="138112"/>
                </a:cubicBezTo>
                <a:cubicBezTo>
                  <a:pt x="93663" y="137013"/>
                  <a:pt x="94044" y="135548"/>
                  <a:pt x="94806" y="134815"/>
                </a:cubicBezTo>
                <a:close/>
                <a:moveTo>
                  <a:pt x="195432" y="131727"/>
                </a:moveTo>
                <a:lnTo>
                  <a:pt x="195432" y="202990"/>
                </a:lnTo>
                <a:cubicBezTo>
                  <a:pt x="195432" y="204790"/>
                  <a:pt x="194352" y="206229"/>
                  <a:pt x="192913" y="206949"/>
                </a:cubicBezTo>
                <a:cubicBezTo>
                  <a:pt x="192193" y="207309"/>
                  <a:pt x="191473" y="207669"/>
                  <a:pt x="190753" y="207669"/>
                </a:cubicBezTo>
                <a:cubicBezTo>
                  <a:pt x="190033" y="207669"/>
                  <a:pt x="188954" y="207309"/>
                  <a:pt x="188594" y="206949"/>
                </a:cubicBezTo>
                <a:lnTo>
                  <a:pt x="138926" y="178876"/>
                </a:lnTo>
                <a:cubicBezTo>
                  <a:pt x="132087" y="175277"/>
                  <a:pt x="124529" y="172757"/>
                  <a:pt x="116971" y="172038"/>
                </a:cubicBezTo>
                <a:lnTo>
                  <a:pt x="116971" y="281451"/>
                </a:lnTo>
                <a:lnTo>
                  <a:pt x="146844" y="264175"/>
                </a:lnTo>
                <a:cubicBezTo>
                  <a:pt x="156561" y="258777"/>
                  <a:pt x="167719" y="255898"/>
                  <a:pt x="179236" y="255898"/>
                </a:cubicBezTo>
                <a:lnTo>
                  <a:pt x="270654" y="255898"/>
                </a:lnTo>
                <a:cubicBezTo>
                  <a:pt x="278212" y="255898"/>
                  <a:pt x="284330" y="249779"/>
                  <a:pt x="284330" y="241861"/>
                </a:cubicBezTo>
                <a:lnTo>
                  <a:pt x="284330" y="145764"/>
                </a:lnTo>
                <a:cubicBezTo>
                  <a:pt x="284330" y="137846"/>
                  <a:pt x="278212" y="131727"/>
                  <a:pt x="270654" y="131727"/>
                </a:cubicBezTo>
                <a:lnTo>
                  <a:pt x="195432" y="131727"/>
                </a:lnTo>
                <a:close/>
                <a:moveTo>
                  <a:pt x="97453" y="30163"/>
                </a:moveTo>
                <a:cubicBezTo>
                  <a:pt x="116037" y="30163"/>
                  <a:pt x="131405" y="45702"/>
                  <a:pt x="131405" y="64855"/>
                </a:cubicBezTo>
                <a:cubicBezTo>
                  <a:pt x="131405" y="80033"/>
                  <a:pt x="122828" y="86177"/>
                  <a:pt x="115323" y="91959"/>
                </a:cubicBezTo>
                <a:cubicBezTo>
                  <a:pt x="108175" y="97018"/>
                  <a:pt x="101741" y="101716"/>
                  <a:pt x="101741" y="114365"/>
                </a:cubicBezTo>
                <a:cubicBezTo>
                  <a:pt x="101741" y="116533"/>
                  <a:pt x="99954" y="118701"/>
                  <a:pt x="97453" y="118701"/>
                </a:cubicBezTo>
                <a:cubicBezTo>
                  <a:pt x="94951" y="118701"/>
                  <a:pt x="93164" y="116533"/>
                  <a:pt x="93164" y="114365"/>
                </a:cubicBezTo>
                <a:cubicBezTo>
                  <a:pt x="93164" y="97380"/>
                  <a:pt x="102456" y="90152"/>
                  <a:pt x="110319" y="84731"/>
                </a:cubicBezTo>
                <a:cubicBezTo>
                  <a:pt x="117110" y="79672"/>
                  <a:pt x="122828" y="75336"/>
                  <a:pt x="122828" y="64855"/>
                </a:cubicBezTo>
                <a:cubicBezTo>
                  <a:pt x="122828" y="50762"/>
                  <a:pt x="111391" y="39197"/>
                  <a:pt x="97453" y="39197"/>
                </a:cubicBezTo>
                <a:cubicBezTo>
                  <a:pt x="83514" y="39197"/>
                  <a:pt x="72077" y="50762"/>
                  <a:pt x="72077" y="64855"/>
                </a:cubicBezTo>
                <a:cubicBezTo>
                  <a:pt x="72077" y="67385"/>
                  <a:pt x="70290" y="69192"/>
                  <a:pt x="67789" y="69192"/>
                </a:cubicBezTo>
                <a:cubicBezTo>
                  <a:pt x="65287" y="69192"/>
                  <a:pt x="63500" y="67385"/>
                  <a:pt x="63500" y="64855"/>
                </a:cubicBezTo>
                <a:cubicBezTo>
                  <a:pt x="63500" y="45702"/>
                  <a:pt x="78511" y="30163"/>
                  <a:pt x="97453" y="30163"/>
                </a:cubicBezTo>
                <a:close/>
                <a:moveTo>
                  <a:pt x="22674" y="8998"/>
                </a:moveTo>
                <a:cubicBezTo>
                  <a:pt x="19075" y="8998"/>
                  <a:pt x="15836" y="10437"/>
                  <a:pt x="13317" y="12597"/>
                </a:cubicBezTo>
                <a:cubicBezTo>
                  <a:pt x="10437" y="15476"/>
                  <a:pt x="8998" y="19075"/>
                  <a:pt x="8998" y="23034"/>
                </a:cubicBezTo>
                <a:lnTo>
                  <a:pt x="8998" y="148643"/>
                </a:lnTo>
                <a:cubicBezTo>
                  <a:pt x="8998" y="152602"/>
                  <a:pt x="10437" y="156201"/>
                  <a:pt x="13317" y="158721"/>
                </a:cubicBezTo>
                <a:cubicBezTo>
                  <a:pt x="15836" y="161240"/>
                  <a:pt x="19075" y="162680"/>
                  <a:pt x="22674" y="162680"/>
                </a:cubicBezTo>
                <a:lnTo>
                  <a:pt x="110853" y="162680"/>
                </a:lnTo>
                <a:cubicBezTo>
                  <a:pt x="122370" y="162680"/>
                  <a:pt x="133527" y="165559"/>
                  <a:pt x="143245" y="171318"/>
                </a:cubicBezTo>
                <a:lnTo>
                  <a:pt x="186434" y="195432"/>
                </a:lnTo>
                <a:lnTo>
                  <a:pt x="186434" y="23034"/>
                </a:lnTo>
                <a:cubicBezTo>
                  <a:pt x="186434" y="19075"/>
                  <a:pt x="184635" y="15476"/>
                  <a:pt x="181755" y="12597"/>
                </a:cubicBezTo>
                <a:cubicBezTo>
                  <a:pt x="179236" y="10437"/>
                  <a:pt x="175997" y="8998"/>
                  <a:pt x="172398" y="8998"/>
                </a:cubicBezTo>
                <a:lnTo>
                  <a:pt x="22674" y="8998"/>
                </a:lnTo>
                <a:close/>
                <a:moveTo>
                  <a:pt x="22674" y="0"/>
                </a:moveTo>
                <a:lnTo>
                  <a:pt x="172398" y="0"/>
                </a:lnTo>
                <a:cubicBezTo>
                  <a:pt x="178156" y="0"/>
                  <a:pt x="183915" y="2159"/>
                  <a:pt x="188234" y="6118"/>
                </a:cubicBezTo>
                <a:cubicBezTo>
                  <a:pt x="192553" y="10797"/>
                  <a:pt x="195432" y="16556"/>
                  <a:pt x="195432" y="23034"/>
                </a:cubicBezTo>
                <a:lnTo>
                  <a:pt x="195432" y="122730"/>
                </a:lnTo>
                <a:lnTo>
                  <a:pt x="270654" y="122730"/>
                </a:lnTo>
                <a:cubicBezTo>
                  <a:pt x="283251" y="122730"/>
                  <a:pt x="293328" y="133167"/>
                  <a:pt x="293328" y="145764"/>
                </a:cubicBezTo>
                <a:lnTo>
                  <a:pt x="293328" y="241861"/>
                </a:lnTo>
                <a:cubicBezTo>
                  <a:pt x="293328" y="254458"/>
                  <a:pt x="283251" y="264895"/>
                  <a:pt x="270654" y="264895"/>
                </a:cubicBezTo>
                <a:lnTo>
                  <a:pt x="179236" y="264895"/>
                </a:lnTo>
                <a:cubicBezTo>
                  <a:pt x="169158" y="264895"/>
                  <a:pt x="159801" y="267415"/>
                  <a:pt x="151163" y="272094"/>
                </a:cubicBezTo>
                <a:lnTo>
                  <a:pt x="114452" y="292968"/>
                </a:lnTo>
                <a:cubicBezTo>
                  <a:pt x="113732" y="293328"/>
                  <a:pt x="113372" y="293328"/>
                  <a:pt x="112292" y="293328"/>
                </a:cubicBezTo>
                <a:cubicBezTo>
                  <a:pt x="111573" y="293328"/>
                  <a:pt x="110853" y="293328"/>
                  <a:pt x="110133" y="292968"/>
                </a:cubicBezTo>
                <a:cubicBezTo>
                  <a:pt x="108693" y="291889"/>
                  <a:pt x="107973" y="290449"/>
                  <a:pt x="107973" y="289009"/>
                </a:cubicBezTo>
                <a:lnTo>
                  <a:pt x="107973" y="171678"/>
                </a:lnTo>
                <a:lnTo>
                  <a:pt x="22674" y="171678"/>
                </a:lnTo>
                <a:cubicBezTo>
                  <a:pt x="16916" y="171678"/>
                  <a:pt x="11157" y="169158"/>
                  <a:pt x="7198" y="165199"/>
                </a:cubicBezTo>
                <a:cubicBezTo>
                  <a:pt x="2519" y="160880"/>
                  <a:pt x="0" y="155122"/>
                  <a:pt x="0" y="148643"/>
                </a:cubicBezTo>
                <a:lnTo>
                  <a:pt x="0" y="23034"/>
                </a:lnTo>
                <a:cubicBezTo>
                  <a:pt x="0" y="16556"/>
                  <a:pt x="2519" y="10797"/>
                  <a:pt x="7198" y="6118"/>
                </a:cubicBezTo>
                <a:cubicBezTo>
                  <a:pt x="11157" y="2159"/>
                  <a:pt x="16916" y="0"/>
                  <a:pt x="22674" y="0"/>
                </a:cubicBezTo>
                <a:close/>
              </a:path>
            </a:pathLst>
          </a:custGeom>
          <a:solidFill>
            <a:schemeClr val="accent6"/>
          </a:solidFill>
          <a:ln>
            <a:noFill/>
          </a:ln>
          <a:effectLst/>
        </p:spPr>
        <p:txBody>
          <a:bodyPr anchor="ctr"/>
          <a:lstStyle/>
          <a:p>
            <a:endParaRPr lang="en-US" sz="900">
              <a:solidFill>
                <a:schemeClr val="tx2"/>
              </a:solidFill>
              <a:latin typeface="Lato Light" panose="020F0502020204030203" pitchFamily="34" charset="0"/>
            </a:endParaRPr>
          </a:p>
        </p:txBody>
      </p:sp>
      <p:sp>
        <p:nvSpPr>
          <p:cNvPr id="46" name="Freeform 1022">
            <a:extLst>
              <a:ext uri="{FF2B5EF4-FFF2-40B4-BE49-F238E27FC236}">
                <a16:creationId xmlns:a16="http://schemas.microsoft.com/office/drawing/2014/main" id="{55785950-CF00-49C0-AAE9-9235798B286C}"/>
              </a:ext>
            </a:extLst>
          </p:cNvPr>
          <p:cNvSpPr>
            <a:spLocks noChangeArrowheads="1"/>
          </p:cNvSpPr>
          <p:nvPr userDrawn="1"/>
        </p:nvSpPr>
        <p:spPr bwMode="auto">
          <a:xfrm>
            <a:off x="1858150" y="2497076"/>
            <a:ext cx="822271" cy="822268"/>
          </a:xfrm>
          <a:custGeom>
            <a:avLst/>
            <a:gdLst>
              <a:gd name="T0" fmla="*/ 137000 w 293328"/>
              <a:gd name="T1" fmla="*/ 249173 h 293327"/>
              <a:gd name="T2" fmla="*/ 59098 w 293328"/>
              <a:gd name="T3" fmla="*/ 249173 h 293327"/>
              <a:gd name="T4" fmla="*/ 39781 w 293328"/>
              <a:gd name="T5" fmla="*/ 244381 h 293327"/>
              <a:gd name="T6" fmla="*/ 33316 w 293328"/>
              <a:gd name="T7" fmla="*/ 253596 h 293327"/>
              <a:gd name="T8" fmla="*/ 241176 w 293328"/>
              <a:gd name="T9" fmla="*/ 212205 h 293327"/>
              <a:gd name="T10" fmla="*/ 241176 w 293328"/>
              <a:gd name="T11" fmla="*/ 212205 h 293327"/>
              <a:gd name="T12" fmla="*/ 189030 w 293328"/>
              <a:gd name="T13" fmla="*/ 249504 h 293327"/>
              <a:gd name="T14" fmla="*/ 205688 w 293328"/>
              <a:gd name="T15" fmla="*/ 244435 h 293327"/>
              <a:gd name="T16" fmla="*/ 196996 w 293328"/>
              <a:gd name="T17" fmla="*/ 204238 h 293327"/>
              <a:gd name="T18" fmla="*/ 196996 w 293328"/>
              <a:gd name="T19" fmla="*/ 204238 h 293327"/>
              <a:gd name="T20" fmla="*/ 106654 w 293328"/>
              <a:gd name="T21" fmla="*/ 207452 h 293327"/>
              <a:gd name="T22" fmla="*/ 59098 w 293328"/>
              <a:gd name="T23" fmla="*/ 207452 h 293327"/>
              <a:gd name="T24" fmla="*/ 39781 w 293328"/>
              <a:gd name="T25" fmla="*/ 202852 h 293327"/>
              <a:gd name="T26" fmla="*/ 33316 w 293328"/>
              <a:gd name="T27" fmla="*/ 212053 h 293327"/>
              <a:gd name="T28" fmla="*/ 253488 w 293328"/>
              <a:gd name="T29" fmla="*/ 169836 h 293327"/>
              <a:gd name="T30" fmla="*/ 286079 w 293328"/>
              <a:gd name="T31" fmla="*/ 169836 h 293327"/>
              <a:gd name="T32" fmla="*/ 205688 w 293328"/>
              <a:gd name="T33" fmla="*/ 195185 h 293327"/>
              <a:gd name="T34" fmla="*/ 205688 w 293328"/>
              <a:gd name="T35" fmla="*/ 169836 h 293327"/>
              <a:gd name="T36" fmla="*/ 196996 w 293328"/>
              <a:gd name="T37" fmla="*/ 195185 h 293327"/>
              <a:gd name="T38" fmla="*/ 116605 w 293328"/>
              <a:gd name="T39" fmla="*/ 169836 h 293327"/>
              <a:gd name="T40" fmla="*/ 149196 w 293328"/>
              <a:gd name="T41" fmla="*/ 169836 h 293327"/>
              <a:gd name="T42" fmla="*/ 89625 w 293328"/>
              <a:gd name="T43" fmla="*/ 161324 h 293327"/>
              <a:gd name="T44" fmla="*/ 63714 w 293328"/>
              <a:gd name="T45" fmla="*/ 170524 h 293327"/>
              <a:gd name="T46" fmla="*/ 33316 w 293328"/>
              <a:gd name="T47" fmla="*/ 161324 h 293327"/>
              <a:gd name="T48" fmla="*/ 39781 w 293328"/>
              <a:gd name="T49" fmla="*/ 170524 h 293327"/>
              <a:gd name="T50" fmla="*/ 33316 w 293328"/>
              <a:gd name="T51" fmla="*/ 161324 h 293327"/>
              <a:gd name="T52" fmla="*/ 205688 w 293328"/>
              <a:gd name="T53" fmla="*/ 161146 h 293327"/>
              <a:gd name="T54" fmla="*/ 166216 w 293328"/>
              <a:gd name="T55" fmla="*/ 130003 h 293327"/>
              <a:gd name="T56" fmla="*/ 196996 w 293328"/>
              <a:gd name="T57" fmla="*/ 135797 h 293327"/>
              <a:gd name="T58" fmla="*/ 102298 w 293328"/>
              <a:gd name="T59" fmla="*/ 119794 h 293327"/>
              <a:gd name="T60" fmla="*/ 63818 w 293328"/>
              <a:gd name="T61" fmla="*/ 129010 h 293327"/>
              <a:gd name="T62" fmla="*/ 33316 w 293328"/>
              <a:gd name="T63" fmla="*/ 119794 h 293327"/>
              <a:gd name="T64" fmla="*/ 39781 w 293328"/>
              <a:gd name="T65" fmla="*/ 129010 h 293327"/>
              <a:gd name="T66" fmla="*/ 33316 w 293328"/>
              <a:gd name="T67" fmla="*/ 119794 h 293327"/>
              <a:gd name="T68" fmla="*/ 253488 w 293328"/>
              <a:gd name="T69" fmla="*/ 161146 h 293327"/>
              <a:gd name="T70" fmla="*/ 133263 w 293328"/>
              <a:gd name="T71" fmla="*/ 114432 h 293327"/>
              <a:gd name="T72" fmla="*/ 157525 w 293328"/>
              <a:gd name="T73" fmla="*/ 127106 h 293327"/>
              <a:gd name="T74" fmla="*/ 205688 w 293328"/>
              <a:gd name="T75" fmla="*/ 126744 h 293327"/>
              <a:gd name="T76" fmla="*/ 196996 w 293328"/>
              <a:gd name="T77" fmla="*/ 86186 h 293327"/>
              <a:gd name="T78" fmla="*/ 196996 w 293328"/>
              <a:gd name="T79" fmla="*/ 86186 h 293327"/>
              <a:gd name="T80" fmla="*/ 263266 w 293328"/>
              <a:gd name="T81" fmla="*/ 107914 h 293327"/>
              <a:gd name="T82" fmla="*/ 139056 w 293328"/>
              <a:gd name="T83" fmla="*/ 107914 h 293327"/>
              <a:gd name="T84" fmla="*/ 63854 w 293328"/>
              <a:gd name="T85" fmla="*/ 78266 h 293327"/>
              <a:gd name="T86" fmla="*/ 132611 w 293328"/>
              <a:gd name="T87" fmla="*/ 87466 h 293327"/>
              <a:gd name="T88" fmla="*/ 63854 w 293328"/>
              <a:gd name="T89" fmla="*/ 78266 h 293327"/>
              <a:gd name="T90" fmla="*/ 44342 w 293328"/>
              <a:gd name="T91" fmla="*/ 82865 h 293327"/>
              <a:gd name="T92" fmla="*/ 28750 w 293328"/>
              <a:gd name="T93" fmla="*/ 82865 h 293327"/>
              <a:gd name="T94" fmla="*/ 68442 w 293328"/>
              <a:gd name="T95" fmla="*/ 22451 h 293327"/>
              <a:gd name="T96" fmla="*/ 166940 w 293328"/>
              <a:gd name="T97" fmla="*/ 22451 h 293327"/>
              <a:gd name="T98" fmla="*/ 22090 w 293328"/>
              <a:gd name="T99" fmla="*/ 8693 h 293327"/>
              <a:gd name="T100" fmla="*/ 22090 w 293328"/>
              <a:gd name="T101" fmla="*/ 286079 h 293327"/>
              <a:gd name="T102" fmla="*/ 226692 w 293328"/>
              <a:gd name="T103" fmla="*/ 256022 h 293327"/>
              <a:gd name="T104" fmla="*/ 201343 w 293328"/>
              <a:gd name="T105" fmla="*/ 71338 h 293327"/>
              <a:gd name="T106" fmla="*/ 213291 w 293328"/>
              <a:gd name="T107" fmla="*/ 8693 h 293327"/>
              <a:gd name="T108" fmla="*/ 153542 w 293328"/>
              <a:gd name="T109" fmla="*/ 44541 h 293327"/>
              <a:gd name="T110" fmla="*/ 59751 w 293328"/>
              <a:gd name="T111" fmla="*/ 8693 h 293327"/>
              <a:gd name="T112" fmla="*/ 213291 w 293328"/>
              <a:gd name="T113" fmla="*/ 0 h 293327"/>
              <a:gd name="T114" fmla="*/ 295132 w 293328"/>
              <a:gd name="T115" fmla="*/ 165491 h 293327"/>
              <a:gd name="T116" fmla="*/ 213291 w 293328"/>
              <a:gd name="T117" fmla="*/ 295131 h 293327"/>
              <a:gd name="T118" fmla="*/ 0 w 293328"/>
              <a:gd name="T119" fmla="*/ 22451 h 293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3328" h="293327">
                <a:moveTo>
                  <a:pt x="63464" y="242887"/>
                </a:moveTo>
                <a:lnTo>
                  <a:pt x="131800" y="242887"/>
                </a:lnTo>
                <a:cubicBezTo>
                  <a:pt x="134344" y="242887"/>
                  <a:pt x="136162" y="245085"/>
                  <a:pt x="136162" y="247650"/>
                </a:cubicBezTo>
                <a:cubicBezTo>
                  <a:pt x="136162" y="249848"/>
                  <a:pt x="134344" y="252046"/>
                  <a:pt x="131800" y="252046"/>
                </a:cubicBezTo>
                <a:lnTo>
                  <a:pt x="63464" y="252046"/>
                </a:lnTo>
                <a:cubicBezTo>
                  <a:pt x="60919" y="252046"/>
                  <a:pt x="58738" y="249848"/>
                  <a:pt x="58738" y="247650"/>
                </a:cubicBezTo>
                <a:cubicBezTo>
                  <a:pt x="58738" y="245085"/>
                  <a:pt x="60919" y="242887"/>
                  <a:pt x="63464" y="242887"/>
                </a:cubicBezTo>
                <a:close/>
                <a:moveTo>
                  <a:pt x="33111" y="242887"/>
                </a:moveTo>
                <a:lnTo>
                  <a:pt x="39536" y="242887"/>
                </a:lnTo>
                <a:cubicBezTo>
                  <a:pt x="42182" y="242887"/>
                  <a:pt x="44072" y="245085"/>
                  <a:pt x="44072" y="247650"/>
                </a:cubicBezTo>
                <a:cubicBezTo>
                  <a:pt x="44072" y="249848"/>
                  <a:pt x="42182" y="252046"/>
                  <a:pt x="39536" y="252046"/>
                </a:cubicBezTo>
                <a:lnTo>
                  <a:pt x="33111" y="252046"/>
                </a:lnTo>
                <a:cubicBezTo>
                  <a:pt x="30843" y="252046"/>
                  <a:pt x="28575" y="249848"/>
                  <a:pt x="28575" y="247650"/>
                </a:cubicBezTo>
                <a:cubicBezTo>
                  <a:pt x="28575" y="245085"/>
                  <a:pt x="30843" y="242887"/>
                  <a:pt x="33111" y="242887"/>
                </a:cubicBezTo>
                <a:close/>
                <a:moveTo>
                  <a:pt x="239701" y="210908"/>
                </a:moveTo>
                <a:cubicBezTo>
                  <a:pt x="231063" y="227104"/>
                  <a:pt x="219906" y="240061"/>
                  <a:pt x="212348" y="247979"/>
                </a:cubicBezTo>
                <a:cubicBezTo>
                  <a:pt x="231783" y="245099"/>
                  <a:pt x="249059" y="235382"/>
                  <a:pt x="261656" y="221705"/>
                </a:cubicBezTo>
                <a:cubicBezTo>
                  <a:pt x="255537" y="218106"/>
                  <a:pt x="247979" y="214147"/>
                  <a:pt x="239701" y="210908"/>
                </a:cubicBezTo>
                <a:close/>
                <a:moveTo>
                  <a:pt x="160161" y="210908"/>
                </a:moveTo>
                <a:cubicBezTo>
                  <a:pt x="152243" y="214147"/>
                  <a:pt x="144685" y="218106"/>
                  <a:pt x="138206" y="221705"/>
                </a:cubicBezTo>
                <a:cubicBezTo>
                  <a:pt x="151163" y="235382"/>
                  <a:pt x="168439" y="245099"/>
                  <a:pt x="187874" y="247979"/>
                </a:cubicBezTo>
                <a:cubicBezTo>
                  <a:pt x="179956" y="240061"/>
                  <a:pt x="169159" y="227104"/>
                  <a:pt x="160161" y="210908"/>
                </a:cubicBezTo>
                <a:close/>
                <a:moveTo>
                  <a:pt x="204430" y="202990"/>
                </a:moveTo>
                <a:lnTo>
                  <a:pt x="204430" y="242940"/>
                </a:lnTo>
                <a:cubicBezTo>
                  <a:pt x="211628" y="235742"/>
                  <a:pt x="222426" y="223145"/>
                  <a:pt x="231063" y="207669"/>
                </a:cubicBezTo>
                <a:cubicBezTo>
                  <a:pt x="222786" y="205149"/>
                  <a:pt x="213788" y="203350"/>
                  <a:pt x="204430" y="202990"/>
                </a:cubicBezTo>
                <a:close/>
                <a:moveTo>
                  <a:pt x="195792" y="202990"/>
                </a:moveTo>
                <a:cubicBezTo>
                  <a:pt x="186434" y="203350"/>
                  <a:pt x="177437" y="205149"/>
                  <a:pt x="169159" y="207669"/>
                </a:cubicBezTo>
                <a:cubicBezTo>
                  <a:pt x="177437" y="223145"/>
                  <a:pt x="188594" y="235742"/>
                  <a:pt x="195792" y="242940"/>
                </a:cubicBezTo>
                <a:lnTo>
                  <a:pt x="195792" y="202990"/>
                </a:lnTo>
                <a:close/>
                <a:moveTo>
                  <a:pt x="63428" y="201612"/>
                </a:moveTo>
                <a:lnTo>
                  <a:pt x="101673" y="201612"/>
                </a:lnTo>
                <a:cubicBezTo>
                  <a:pt x="104198" y="201612"/>
                  <a:pt x="106002" y="203898"/>
                  <a:pt x="106002" y="206184"/>
                </a:cubicBezTo>
                <a:cubicBezTo>
                  <a:pt x="106002" y="208851"/>
                  <a:pt x="104198" y="210756"/>
                  <a:pt x="101673" y="210756"/>
                </a:cubicBezTo>
                <a:lnTo>
                  <a:pt x="63428" y="210756"/>
                </a:lnTo>
                <a:cubicBezTo>
                  <a:pt x="60903" y="210756"/>
                  <a:pt x="58738" y="208851"/>
                  <a:pt x="58738" y="206184"/>
                </a:cubicBezTo>
                <a:cubicBezTo>
                  <a:pt x="58738" y="203898"/>
                  <a:pt x="60903" y="201612"/>
                  <a:pt x="63428" y="201612"/>
                </a:cubicBezTo>
                <a:close/>
                <a:moveTo>
                  <a:pt x="33111" y="201612"/>
                </a:moveTo>
                <a:lnTo>
                  <a:pt x="39536" y="201612"/>
                </a:lnTo>
                <a:cubicBezTo>
                  <a:pt x="42182" y="201612"/>
                  <a:pt x="44072" y="203898"/>
                  <a:pt x="44072" y="206184"/>
                </a:cubicBezTo>
                <a:cubicBezTo>
                  <a:pt x="44072" y="208851"/>
                  <a:pt x="42182" y="210756"/>
                  <a:pt x="39536" y="210756"/>
                </a:cubicBezTo>
                <a:lnTo>
                  <a:pt x="33111" y="210756"/>
                </a:lnTo>
                <a:cubicBezTo>
                  <a:pt x="30843" y="210756"/>
                  <a:pt x="28575" y="208851"/>
                  <a:pt x="28575" y="206184"/>
                </a:cubicBezTo>
                <a:cubicBezTo>
                  <a:pt x="28575" y="203898"/>
                  <a:pt x="30843" y="201612"/>
                  <a:pt x="33111" y="201612"/>
                </a:cubicBezTo>
                <a:close/>
                <a:moveTo>
                  <a:pt x="251938" y="168798"/>
                </a:moveTo>
                <a:cubicBezTo>
                  <a:pt x="251219" y="181035"/>
                  <a:pt x="247979" y="192192"/>
                  <a:pt x="243300" y="202630"/>
                </a:cubicBezTo>
                <a:cubicBezTo>
                  <a:pt x="252658" y="206229"/>
                  <a:pt x="260936" y="210908"/>
                  <a:pt x="267415" y="214867"/>
                </a:cubicBezTo>
                <a:cubicBezTo>
                  <a:pt x="277132" y="201910"/>
                  <a:pt x="283251" y="186074"/>
                  <a:pt x="284330" y="168798"/>
                </a:cubicBezTo>
                <a:lnTo>
                  <a:pt x="251938" y="168798"/>
                </a:lnTo>
                <a:close/>
                <a:moveTo>
                  <a:pt x="204430" y="168798"/>
                </a:moveTo>
                <a:lnTo>
                  <a:pt x="204430" y="193992"/>
                </a:lnTo>
                <a:cubicBezTo>
                  <a:pt x="215227" y="194352"/>
                  <a:pt x="225305" y="196511"/>
                  <a:pt x="235023" y="199751"/>
                </a:cubicBezTo>
                <a:cubicBezTo>
                  <a:pt x="239341" y="190033"/>
                  <a:pt x="242581" y="179956"/>
                  <a:pt x="242941" y="168798"/>
                </a:cubicBezTo>
                <a:lnTo>
                  <a:pt x="204430" y="168798"/>
                </a:lnTo>
                <a:close/>
                <a:moveTo>
                  <a:pt x="156922" y="168798"/>
                </a:moveTo>
                <a:cubicBezTo>
                  <a:pt x="158001" y="179596"/>
                  <a:pt x="160881" y="190033"/>
                  <a:pt x="165200" y="199751"/>
                </a:cubicBezTo>
                <a:cubicBezTo>
                  <a:pt x="174557" y="196511"/>
                  <a:pt x="184635" y="194352"/>
                  <a:pt x="195792" y="193992"/>
                </a:cubicBezTo>
                <a:lnTo>
                  <a:pt x="195792" y="168798"/>
                </a:lnTo>
                <a:lnTo>
                  <a:pt x="156922" y="168798"/>
                </a:lnTo>
                <a:close/>
                <a:moveTo>
                  <a:pt x="115892" y="168798"/>
                </a:moveTo>
                <a:cubicBezTo>
                  <a:pt x="116612" y="186074"/>
                  <a:pt x="122730" y="201910"/>
                  <a:pt x="132448" y="214867"/>
                </a:cubicBezTo>
                <a:cubicBezTo>
                  <a:pt x="139286" y="210908"/>
                  <a:pt x="147564" y="206229"/>
                  <a:pt x="156562" y="202630"/>
                </a:cubicBezTo>
                <a:cubicBezTo>
                  <a:pt x="152243" y="192192"/>
                  <a:pt x="149004" y="181035"/>
                  <a:pt x="148284" y="168798"/>
                </a:cubicBezTo>
                <a:lnTo>
                  <a:pt x="115892" y="168798"/>
                </a:lnTo>
                <a:close/>
                <a:moveTo>
                  <a:pt x="63324" y="160337"/>
                </a:moveTo>
                <a:lnTo>
                  <a:pt x="89077" y="160337"/>
                </a:lnTo>
                <a:cubicBezTo>
                  <a:pt x="91194" y="160337"/>
                  <a:pt x="93310" y="162242"/>
                  <a:pt x="93310" y="164909"/>
                </a:cubicBezTo>
                <a:cubicBezTo>
                  <a:pt x="93310" y="167576"/>
                  <a:pt x="91194" y="169481"/>
                  <a:pt x="89077" y="169481"/>
                </a:cubicBezTo>
                <a:lnTo>
                  <a:pt x="63324" y="169481"/>
                </a:lnTo>
                <a:cubicBezTo>
                  <a:pt x="60855" y="169481"/>
                  <a:pt x="58738" y="167576"/>
                  <a:pt x="58738" y="164909"/>
                </a:cubicBezTo>
                <a:cubicBezTo>
                  <a:pt x="58738" y="162242"/>
                  <a:pt x="60855" y="160337"/>
                  <a:pt x="63324" y="160337"/>
                </a:cubicBezTo>
                <a:close/>
                <a:moveTo>
                  <a:pt x="33111" y="160337"/>
                </a:moveTo>
                <a:lnTo>
                  <a:pt x="39536" y="160337"/>
                </a:lnTo>
                <a:cubicBezTo>
                  <a:pt x="42182" y="160337"/>
                  <a:pt x="44072" y="162242"/>
                  <a:pt x="44072" y="164909"/>
                </a:cubicBezTo>
                <a:cubicBezTo>
                  <a:pt x="44072" y="167576"/>
                  <a:pt x="42182" y="169481"/>
                  <a:pt x="39536" y="169481"/>
                </a:cubicBezTo>
                <a:lnTo>
                  <a:pt x="33111" y="169481"/>
                </a:lnTo>
                <a:cubicBezTo>
                  <a:pt x="30843" y="169481"/>
                  <a:pt x="28575" y="167576"/>
                  <a:pt x="28575" y="164909"/>
                </a:cubicBezTo>
                <a:cubicBezTo>
                  <a:pt x="28575" y="162242"/>
                  <a:pt x="30843" y="160337"/>
                  <a:pt x="33111" y="160337"/>
                </a:cubicBezTo>
                <a:close/>
                <a:moveTo>
                  <a:pt x="235023" y="129208"/>
                </a:moveTo>
                <a:cubicBezTo>
                  <a:pt x="225305" y="132087"/>
                  <a:pt x="215227" y="134607"/>
                  <a:pt x="204430" y="134967"/>
                </a:cubicBezTo>
                <a:lnTo>
                  <a:pt x="204430" y="160160"/>
                </a:lnTo>
                <a:lnTo>
                  <a:pt x="242941" y="160160"/>
                </a:lnTo>
                <a:cubicBezTo>
                  <a:pt x="242581" y="149003"/>
                  <a:pt x="239341" y="138566"/>
                  <a:pt x="235023" y="129208"/>
                </a:cubicBezTo>
                <a:close/>
                <a:moveTo>
                  <a:pt x="165200" y="129208"/>
                </a:moveTo>
                <a:cubicBezTo>
                  <a:pt x="160881" y="138566"/>
                  <a:pt x="158001" y="149003"/>
                  <a:pt x="156922" y="160160"/>
                </a:cubicBezTo>
                <a:lnTo>
                  <a:pt x="195792" y="160160"/>
                </a:lnTo>
                <a:lnTo>
                  <a:pt x="195792" y="134967"/>
                </a:lnTo>
                <a:cubicBezTo>
                  <a:pt x="184635" y="134607"/>
                  <a:pt x="174557" y="132087"/>
                  <a:pt x="165200" y="129208"/>
                </a:cubicBezTo>
                <a:close/>
                <a:moveTo>
                  <a:pt x="63428" y="119062"/>
                </a:moveTo>
                <a:lnTo>
                  <a:pt x="101673" y="119062"/>
                </a:lnTo>
                <a:cubicBezTo>
                  <a:pt x="104198" y="119062"/>
                  <a:pt x="106002" y="121260"/>
                  <a:pt x="106002" y="123825"/>
                </a:cubicBezTo>
                <a:cubicBezTo>
                  <a:pt x="106002" y="126023"/>
                  <a:pt x="104198" y="128221"/>
                  <a:pt x="101673" y="128221"/>
                </a:cubicBezTo>
                <a:lnTo>
                  <a:pt x="63428" y="128221"/>
                </a:lnTo>
                <a:cubicBezTo>
                  <a:pt x="60903" y="128221"/>
                  <a:pt x="58738" y="126023"/>
                  <a:pt x="58738" y="123825"/>
                </a:cubicBezTo>
                <a:cubicBezTo>
                  <a:pt x="58738" y="121260"/>
                  <a:pt x="60903" y="119062"/>
                  <a:pt x="63428" y="119062"/>
                </a:cubicBezTo>
                <a:close/>
                <a:moveTo>
                  <a:pt x="33111" y="119062"/>
                </a:moveTo>
                <a:lnTo>
                  <a:pt x="39536" y="119062"/>
                </a:lnTo>
                <a:cubicBezTo>
                  <a:pt x="42182" y="119062"/>
                  <a:pt x="44072" y="121260"/>
                  <a:pt x="44072" y="123825"/>
                </a:cubicBezTo>
                <a:cubicBezTo>
                  <a:pt x="44072" y="126023"/>
                  <a:pt x="42182" y="128221"/>
                  <a:pt x="39536" y="128221"/>
                </a:cubicBezTo>
                <a:lnTo>
                  <a:pt x="33111" y="128221"/>
                </a:lnTo>
                <a:cubicBezTo>
                  <a:pt x="30843" y="128221"/>
                  <a:pt x="28575" y="126023"/>
                  <a:pt x="28575" y="123825"/>
                </a:cubicBezTo>
                <a:cubicBezTo>
                  <a:pt x="28575" y="121260"/>
                  <a:pt x="30843" y="119062"/>
                  <a:pt x="33111" y="119062"/>
                </a:cubicBezTo>
                <a:close/>
                <a:moveTo>
                  <a:pt x="267774" y="113732"/>
                </a:moveTo>
                <a:cubicBezTo>
                  <a:pt x="260936" y="118051"/>
                  <a:pt x="252658" y="122730"/>
                  <a:pt x="243300" y="126329"/>
                </a:cubicBezTo>
                <a:cubicBezTo>
                  <a:pt x="247979" y="136406"/>
                  <a:pt x="251219" y="147923"/>
                  <a:pt x="251938" y="160160"/>
                </a:cubicBezTo>
                <a:lnTo>
                  <a:pt x="284330" y="160160"/>
                </a:lnTo>
                <a:cubicBezTo>
                  <a:pt x="283251" y="142885"/>
                  <a:pt x="277132" y="127049"/>
                  <a:pt x="267774" y="113732"/>
                </a:cubicBezTo>
                <a:close/>
                <a:moveTo>
                  <a:pt x="132448" y="113732"/>
                </a:moveTo>
                <a:cubicBezTo>
                  <a:pt x="122730" y="127049"/>
                  <a:pt x="116612" y="142885"/>
                  <a:pt x="115892" y="160160"/>
                </a:cubicBezTo>
                <a:lnTo>
                  <a:pt x="148284" y="160160"/>
                </a:lnTo>
                <a:cubicBezTo>
                  <a:pt x="149004" y="147923"/>
                  <a:pt x="152243" y="136406"/>
                  <a:pt x="156562" y="126329"/>
                </a:cubicBezTo>
                <a:cubicBezTo>
                  <a:pt x="147564" y="122730"/>
                  <a:pt x="139286" y="118051"/>
                  <a:pt x="132448" y="113732"/>
                </a:cubicBezTo>
                <a:close/>
                <a:moveTo>
                  <a:pt x="204430" y="85659"/>
                </a:moveTo>
                <a:lnTo>
                  <a:pt x="204430" y="125969"/>
                </a:lnTo>
                <a:cubicBezTo>
                  <a:pt x="213788" y="125609"/>
                  <a:pt x="222786" y="123809"/>
                  <a:pt x="231063" y="120930"/>
                </a:cubicBezTo>
                <a:cubicBezTo>
                  <a:pt x="222426" y="105454"/>
                  <a:pt x="211628" y="92857"/>
                  <a:pt x="204430" y="85659"/>
                </a:cubicBezTo>
                <a:close/>
                <a:moveTo>
                  <a:pt x="195792" y="85659"/>
                </a:moveTo>
                <a:cubicBezTo>
                  <a:pt x="188594" y="92857"/>
                  <a:pt x="177437" y="105454"/>
                  <a:pt x="169159" y="120930"/>
                </a:cubicBezTo>
                <a:cubicBezTo>
                  <a:pt x="177437" y="123809"/>
                  <a:pt x="186434" y="125609"/>
                  <a:pt x="195792" y="125969"/>
                </a:cubicBezTo>
                <a:lnTo>
                  <a:pt x="195792" y="85659"/>
                </a:lnTo>
                <a:close/>
                <a:moveTo>
                  <a:pt x="212348" y="80980"/>
                </a:moveTo>
                <a:cubicBezTo>
                  <a:pt x="219906" y="88898"/>
                  <a:pt x="231063" y="101855"/>
                  <a:pt x="239701" y="118051"/>
                </a:cubicBezTo>
                <a:cubicBezTo>
                  <a:pt x="247979" y="114812"/>
                  <a:pt x="255537" y="110853"/>
                  <a:pt x="261656" y="107254"/>
                </a:cubicBezTo>
                <a:cubicBezTo>
                  <a:pt x="249059" y="93217"/>
                  <a:pt x="231783" y="83859"/>
                  <a:pt x="212348" y="80980"/>
                </a:cubicBezTo>
                <a:close/>
                <a:moveTo>
                  <a:pt x="187874" y="80980"/>
                </a:moveTo>
                <a:cubicBezTo>
                  <a:pt x="168439" y="83859"/>
                  <a:pt x="151163" y="93217"/>
                  <a:pt x="138206" y="107254"/>
                </a:cubicBezTo>
                <a:cubicBezTo>
                  <a:pt x="144685" y="110853"/>
                  <a:pt x="152243" y="114812"/>
                  <a:pt x="160161" y="118051"/>
                </a:cubicBezTo>
                <a:cubicBezTo>
                  <a:pt x="169159" y="101855"/>
                  <a:pt x="180316" y="88898"/>
                  <a:pt x="187874" y="80980"/>
                </a:cubicBezTo>
                <a:close/>
                <a:moveTo>
                  <a:pt x="63464" y="77787"/>
                </a:moveTo>
                <a:lnTo>
                  <a:pt x="131800" y="77787"/>
                </a:lnTo>
                <a:cubicBezTo>
                  <a:pt x="134344" y="77787"/>
                  <a:pt x="136162" y="80073"/>
                  <a:pt x="136162" y="82359"/>
                </a:cubicBezTo>
                <a:cubicBezTo>
                  <a:pt x="136162" y="85026"/>
                  <a:pt x="134344" y="86931"/>
                  <a:pt x="131800" y="86931"/>
                </a:cubicBezTo>
                <a:lnTo>
                  <a:pt x="63464" y="86931"/>
                </a:lnTo>
                <a:cubicBezTo>
                  <a:pt x="60919" y="86931"/>
                  <a:pt x="58738" y="85026"/>
                  <a:pt x="58738" y="82359"/>
                </a:cubicBezTo>
                <a:cubicBezTo>
                  <a:pt x="58738" y="80073"/>
                  <a:pt x="60919" y="77787"/>
                  <a:pt x="63464" y="77787"/>
                </a:cubicBezTo>
                <a:close/>
                <a:moveTo>
                  <a:pt x="33111" y="77787"/>
                </a:moveTo>
                <a:lnTo>
                  <a:pt x="39536" y="77787"/>
                </a:lnTo>
                <a:cubicBezTo>
                  <a:pt x="42182" y="77787"/>
                  <a:pt x="44072" y="80073"/>
                  <a:pt x="44072" y="82359"/>
                </a:cubicBezTo>
                <a:cubicBezTo>
                  <a:pt x="44072" y="85026"/>
                  <a:pt x="42182" y="86931"/>
                  <a:pt x="39536" y="86931"/>
                </a:cubicBezTo>
                <a:lnTo>
                  <a:pt x="33111" y="86931"/>
                </a:lnTo>
                <a:cubicBezTo>
                  <a:pt x="30843" y="86931"/>
                  <a:pt x="28575" y="85026"/>
                  <a:pt x="28575" y="82359"/>
                </a:cubicBezTo>
                <a:cubicBezTo>
                  <a:pt x="28575" y="80073"/>
                  <a:pt x="30843" y="77787"/>
                  <a:pt x="33111" y="77787"/>
                </a:cubicBezTo>
                <a:close/>
                <a:moveTo>
                  <a:pt x="68023" y="8638"/>
                </a:moveTo>
                <a:lnTo>
                  <a:pt x="68023" y="22315"/>
                </a:lnTo>
                <a:cubicBezTo>
                  <a:pt x="68023" y="29513"/>
                  <a:pt x="74142" y="35631"/>
                  <a:pt x="81700" y="35631"/>
                </a:cubicBezTo>
                <a:lnTo>
                  <a:pt x="152603" y="35631"/>
                </a:lnTo>
                <a:cubicBezTo>
                  <a:pt x="159801" y="35631"/>
                  <a:pt x="165919" y="29513"/>
                  <a:pt x="165919" y="22315"/>
                </a:cubicBezTo>
                <a:lnTo>
                  <a:pt x="165919" y="8638"/>
                </a:lnTo>
                <a:lnTo>
                  <a:pt x="68023" y="8638"/>
                </a:lnTo>
                <a:close/>
                <a:moveTo>
                  <a:pt x="21955" y="8638"/>
                </a:moveTo>
                <a:cubicBezTo>
                  <a:pt x="14757" y="8638"/>
                  <a:pt x="8998" y="14757"/>
                  <a:pt x="8998" y="22315"/>
                </a:cubicBezTo>
                <a:lnTo>
                  <a:pt x="8998" y="271013"/>
                </a:lnTo>
                <a:cubicBezTo>
                  <a:pt x="8998" y="278211"/>
                  <a:pt x="14757" y="284330"/>
                  <a:pt x="21955" y="284330"/>
                </a:cubicBezTo>
                <a:lnTo>
                  <a:pt x="211988" y="284330"/>
                </a:lnTo>
                <a:cubicBezTo>
                  <a:pt x="219186" y="284330"/>
                  <a:pt x="225305" y="278211"/>
                  <a:pt x="225305" y="271013"/>
                </a:cubicBezTo>
                <a:lnTo>
                  <a:pt x="225305" y="254457"/>
                </a:lnTo>
                <a:cubicBezTo>
                  <a:pt x="217387" y="256257"/>
                  <a:pt x="208749" y="257696"/>
                  <a:pt x="200111" y="257696"/>
                </a:cubicBezTo>
                <a:cubicBezTo>
                  <a:pt x="148644" y="257696"/>
                  <a:pt x="106534" y="215947"/>
                  <a:pt x="106534" y="164479"/>
                </a:cubicBezTo>
                <a:cubicBezTo>
                  <a:pt x="106534" y="113012"/>
                  <a:pt x="148644" y="70903"/>
                  <a:pt x="200111" y="70903"/>
                </a:cubicBezTo>
                <a:cubicBezTo>
                  <a:pt x="208749" y="70903"/>
                  <a:pt x="217387" y="72342"/>
                  <a:pt x="225305" y="74502"/>
                </a:cubicBezTo>
                <a:lnTo>
                  <a:pt x="225305" y="22315"/>
                </a:lnTo>
                <a:cubicBezTo>
                  <a:pt x="225305" y="14757"/>
                  <a:pt x="219186" y="8638"/>
                  <a:pt x="211988" y="8638"/>
                </a:cubicBezTo>
                <a:lnTo>
                  <a:pt x="174557" y="8638"/>
                </a:lnTo>
                <a:lnTo>
                  <a:pt x="174557" y="22315"/>
                </a:lnTo>
                <a:cubicBezTo>
                  <a:pt x="174557" y="34552"/>
                  <a:pt x="164840" y="44269"/>
                  <a:pt x="152603" y="44269"/>
                </a:cubicBezTo>
                <a:lnTo>
                  <a:pt x="81700" y="44269"/>
                </a:lnTo>
                <a:cubicBezTo>
                  <a:pt x="69103" y="44269"/>
                  <a:pt x="59386" y="34552"/>
                  <a:pt x="59386" y="22315"/>
                </a:cubicBezTo>
                <a:lnTo>
                  <a:pt x="59386" y="8638"/>
                </a:lnTo>
                <a:lnTo>
                  <a:pt x="21955" y="8638"/>
                </a:lnTo>
                <a:close/>
                <a:moveTo>
                  <a:pt x="21955" y="0"/>
                </a:moveTo>
                <a:lnTo>
                  <a:pt x="211988" y="0"/>
                </a:lnTo>
                <a:cubicBezTo>
                  <a:pt x="224225" y="0"/>
                  <a:pt x="234303" y="10078"/>
                  <a:pt x="234303" y="22315"/>
                </a:cubicBezTo>
                <a:lnTo>
                  <a:pt x="234303" y="77381"/>
                </a:lnTo>
                <a:cubicBezTo>
                  <a:pt x="268854" y="91418"/>
                  <a:pt x="293328" y="124889"/>
                  <a:pt x="293328" y="164479"/>
                </a:cubicBezTo>
                <a:cubicBezTo>
                  <a:pt x="293328" y="203710"/>
                  <a:pt x="268854" y="237541"/>
                  <a:pt x="234303" y="251218"/>
                </a:cubicBezTo>
                <a:lnTo>
                  <a:pt x="234303" y="271013"/>
                </a:lnTo>
                <a:cubicBezTo>
                  <a:pt x="234303" y="283610"/>
                  <a:pt x="224225" y="293327"/>
                  <a:pt x="211988" y="293327"/>
                </a:cubicBezTo>
                <a:lnTo>
                  <a:pt x="21955" y="293327"/>
                </a:lnTo>
                <a:cubicBezTo>
                  <a:pt x="9718" y="293327"/>
                  <a:pt x="0" y="283610"/>
                  <a:pt x="0" y="271013"/>
                </a:cubicBezTo>
                <a:lnTo>
                  <a:pt x="0" y="22315"/>
                </a:lnTo>
                <a:cubicBezTo>
                  <a:pt x="0" y="10078"/>
                  <a:pt x="9718" y="0"/>
                  <a:pt x="21955" y="0"/>
                </a:cubicBezTo>
                <a:close/>
              </a:path>
            </a:pathLst>
          </a:custGeom>
          <a:solidFill>
            <a:schemeClr val="bg1"/>
          </a:solidFill>
          <a:ln>
            <a:noFill/>
          </a:ln>
          <a:effectLst/>
        </p:spPr>
        <p:txBody>
          <a:bodyPr anchor="ctr"/>
          <a:lstStyle/>
          <a:p>
            <a:endParaRPr lang="en-US" sz="900">
              <a:latin typeface="Lato Light" panose="020F0502020204030203" pitchFamily="34" charset="0"/>
            </a:endParaRPr>
          </a:p>
        </p:txBody>
      </p:sp>
      <p:sp>
        <p:nvSpPr>
          <p:cNvPr id="47" name="Freeform 1026">
            <a:extLst>
              <a:ext uri="{FF2B5EF4-FFF2-40B4-BE49-F238E27FC236}">
                <a16:creationId xmlns:a16="http://schemas.microsoft.com/office/drawing/2014/main" id="{F78275A7-10BA-4C64-8BDB-F83C81CE4595}"/>
              </a:ext>
            </a:extLst>
          </p:cNvPr>
          <p:cNvSpPr>
            <a:spLocks noChangeArrowheads="1"/>
          </p:cNvSpPr>
          <p:nvPr userDrawn="1"/>
        </p:nvSpPr>
        <p:spPr bwMode="auto">
          <a:xfrm>
            <a:off x="3989057" y="2497074"/>
            <a:ext cx="822271" cy="822271"/>
          </a:xfrm>
          <a:custGeom>
            <a:avLst/>
            <a:gdLst>
              <a:gd name="T0" fmla="*/ 140624 w 293329"/>
              <a:gd name="T1" fmla="*/ 278491 h 293329"/>
              <a:gd name="T2" fmla="*/ 219504 w 293329"/>
              <a:gd name="T3" fmla="*/ 286086 h 293329"/>
              <a:gd name="T4" fmla="*/ 227103 w 293329"/>
              <a:gd name="T5" fmla="*/ 268364 h 293329"/>
              <a:gd name="T6" fmla="*/ 18093 w 293329"/>
              <a:gd name="T7" fmla="*/ 268364 h 293329"/>
              <a:gd name="T8" fmla="*/ 25332 w 293329"/>
              <a:gd name="T9" fmla="*/ 286086 h 293329"/>
              <a:gd name="T10" fmla="*/ 74547 w 293329"/>
              <a:gd name="T11" fmla="*/ 278491 h 293329"/>
              <a:gd name="T12" fmla="*/ 18093 w 293329"/>
              <a:gd name="T13" fmla="*/ 268364 h 293329"/>
              <a:gd name="T14" fmla="*/ 128685 w 293329"/>
              <a:gd name="T15" fmla="*/ 228942 h 293329"/>
              <a:gd name="T16" fmla="*/ 130131 w 293329"/>
              <a:gd name="T17" fmla="*/ 259322 h 293329"/>
              <a:gd name="T18" fmla="*/ 239043 w 293329"/>
              <a:gd name="T19" fmla="*/ 257875 h 293329"/>
              <a:gd name="T20" fmla="*/ 148224 w 293329"/>
              <a:gd name="T21" fmla="*/ 241600 h 293329"/>
              <a:gd name="T22" fmla="*/ 148224 w 293329"/>
              <a:gd name="T23" fmla="*/ 232558 h 293329"/>
              <a:gd name="T24" fmla="*/ 239043 w 293329"/>
              <a:gd name="T25" fmla="*/ 228219 h 293329"/>
              <a:gd name="T26" fmla="*/ 126876 w 293329"/>
              <a:gd name="T27" fmla="*/ 214836 h 293329"/>
              <a:gd name="T28" fmla="*/ 167038 w 293329"/>
              <a:gd name="T29" fmla="*/ 205794 h 293329"/>
              <a:gd name="T30" fmla="*/ 208288 w 293329"/>
              <a:gd name="T31" fmla="*/ 175051 h 293329"/>
              <a:gd name="T32" fmla="*/ 159440 w 293329"/>
              <a:gd name="T33" fmla="*/ 175051 h 293329"/>
              <a:gd name="T34" fmla="*/ 188026 w 293329"/>
              <a:gd name="T35" fmla="*/ 161670 h 293329"/>
              <a:gd name="T36" fmla="*/ 184045 w 293329"/>
              <a:gd name="T37" fmla="*/ 167818 h 293329"/>
              <a:gd name="T38" fmla="*/ 175361 w 293329"/>
              <a:gd name="T39" fmla="*/ 75590 h 293329"/>
              <a:gd name="T40" fmla="*/ 184045 w 293329"/>
              <a:gd name="T41" fmla="*/ 172158 h 293329"/>
              <a:gd name="T42" fmla="*/ 186217 w 293329"/>
              <a:gd name="T43" fmla="*/ 69079 h 293329"/>
              <a:gd name="T44" fmla="*/ 18093 w 293329"/>
              <a:gd name="T45" fmla="*/ 259322 h 293329"/>
              <a:gd name="T46" fmla="*/ 41976 w 293329"/>
              <a:gd name="T47" fmla="*/ 56782 h 293329"/>
              <a:gd name="T48" fmla="*/ 45958 w 293329"/>
              <a:gd name="T49" fmla="*/ 12657 h 293329"/>
              <a:gd name="T50" fmla="*/ 70565 w 293329"/>
              <a:gd name="T51" fmla="*/ 48105 h 293329"/>
              <a:gd name="T52" fmla="*/ 183322 w 293329"/>
              <a:gd name="T53" fmla="*/ 9042 h 293329"/>
              <a:gd name="T54" fmla="*/ 110593 w 293329"/>
              <a:gd name="T55" fmla="*/ 184093 h 293329"/>
              <a:gd name="T56" fmla="*/ 157993 w 293329"/>
              <a:gd name="T57" fmla="*/ 205794 h 293329"/>
              <a:gd name="T58" fmla="*/ 137730 w 293329"/>
              <a:gd name="T59" fmla="*/ 131288 h 293329"/>
              <a:gd name="T60" fmla="*/ 186578 w 293329"/>
              <a:gd name="T61" fmla="*/ 57506 h 293329"/>
              <a:gd name="T62" fmla="*/ 220229 w 293329"/>
              <a:gd name="T63" fmla="*/ 164925 h 293329"/>
              <a:gd name="T64" fmla="*/ 243024 w 293329"/>
              <a:gd name="T65" fmla="*/ 205794 h 293329"/>
              <a:gd name="T66" fmla="*/ 286082 w 293329"/>
              <a:gd name="T67" fmla="*/ 112120 h 293329"/>
              <a:gd name="T68" fmla="*/ 183322 w 293329"/>
              <a:gd name="T69" fmla="*/ 0 h 293329"/>
              <a:gd name="T70" fmla="*/ 263286 w 293329"/>
              <a:gd name="T71" fmla="*/ 189881 h 293329"/>
              <a:gd name="T72" fmla="*/ 248090 w 293329"/>
              <a:gd name="T73" fmla="*/ 257875 h 293329"/>
              <a:gd name="T74" fmla="*/ 236149 w 293329"/>
              <a:gd name="T75" fmla="*/ 268364 h 293329"/>
              <a:gd name="T76" fmla="*/ 219504 w 293329"/>
              <a:gd name="T77" fmla="*/ 295128 h 293329"/>
              <a:gd name="T78" fmla="*/ 131579 w 293329"/>
              <a:gd name="T79" fmla="*/ 278491 h 293329"/>
              <a:gd name="T80" fmla="*/ 130131 w 293329"/>
              <a:gd name="T81" fmla="*/ 268364 h 293329"/>
              <a:gd name="T82" fmla="*/ 119639 w 293329"/>
              <a:gd name="T83" fmla="*/ 228942 h 293329"/>
              <a:gd name="T84" fmla="*/ 71877 w 293329"/>
              <a:gd name="T85" fmla="*/ 112120 h 293329"/>
              <a:gd name="T86" fmla="*/ 45958 w 293329"/>
              <a:gd name="T87" fmla="*/ 0 h 293329"/>
              <a:gd name="T88" fmla="*/ 82507 w 293329"/>
              <a:gd name="T89" fmla="*/ 49912 h 293329"/>
              <a:gd name="T90" fmla="*/ 78888 w 293329"/>
              <a:gd name="T91" fmla="*/ 56782 h 293329"/>
              <a:gd name="T92" fmla="*/ 50663 w 293329"/>
              <a:gd name="T93" fmla="*/ 259322 h 293329"/>
              <a:gd name="T94" fmla="*/ 74547 w 293329"/>
              <a:gd name="T95" fmla="*/ 177945 h 293329"/>
              <a:gd name="T96" fmla="*/ 83593 w 293329"/>
              <a:gd name="T97" fmla="*/ 177945 h 293329"/>
              <a:gd name="T98" fmla="*/ 87934 w 293329"/>
              <a:gd name="T99" fmla="*/ 259322 h 293329"/>
              <a:gd name="T100" fmla="*/ 87934 w 293329"/>
              <a:gd name="T101" fmla="*/ 268364 h 293329"/>
              <a:gd name="T102" fmla="*/ 83593 w 293329"/>
              <a:gd name="T103" fmla="*/ 278491 h 293329"/>
              <a:gd name="T104" fmla="*/ 25332 w 293329"/>
              <a:gd name="T105" fmla="*/ 295128 h 293329"/>
              <a:gd name="T106" fmla="*/ 9047 w 293329"/>
              <a:gd name="T107" fmla="*/ 268364 h 293329"/>
              <a:gd name="T108" fmla="*/ 0 w 293329"/>
              <a:gd name="T109" fmla="*/ 263663 h 293329"/>
              <a:gd name="T110" fmla="*/ 9047 w 293329"/>
              <a:gd name="T111" fmla="*/ 259322 h 293329"/>
              <a:gd name="T112" fmla="*/ 9771 w 293329"/>
              <a:gd name="T113" fmla="*/ 49912 h 293329"/>
              <a:gd name="T114" fmla="*/ 45958 w 293329"/>
              <a:gd name="T115" fmla="*/ 0 h 2933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329" h="293329">
                <a:moveTo>
                  <a:pt x="139767" y="266728"/>
                </a:moveTo>
                <a:lnTo>
                  <a:pt x="139767" y="276793"/>
                </a:lnTo>
                <a:cubicBezTo>
                  <a:pt x="139767" y="281107"/>
                  <a:pt x="143004" y="284342"/>
                  <a:pt x="147320" y="284342"/>
                </a:cubicBezTo>
                <a:lnTo>
                  <a:pt x="218166" y="284342"/>
                </a:lnTo>
                <a:cubicBezTo>
                  <a:pt x="222482" y="284342"/>
                  <a:pt x="225718" y="281107"/>
                  <a:pt x="225718" y="276793"/>
                </a:cubicBezTo>
                <a:lnTo>
                  <a:pt x="225718" y="266728"/>
                </a:lnTo>
                <a:lnTo>
                  <a:pt x="139767" y="266728"/>
                </a:lnTo>
                <a:close/>
                <a:moveTo>
                  <a:pt x="17983" y="266728"/>
                </a:moveTo>
                <a:lnTo>
                  <a:pt x="17983" y="276793"/>
                </a:lnTo>
                <a:cubicBezTo>
                  <a:pt x="17983" y="281107"/>
                  <a:pt x="20861" y="284342"/>
                  <a:pt x="25177" y="284342"/>
                </a:cubicBezTo>
                <a:lnTo>
                  <a:pt x="66538" y="284342"/>
                </a:lnTo>
                <a:cubicBezTo>
                  <a:pt x="70854" y="284342"/>
                  <a:pt x="74092" y="281107"/>
                  <a:pt x="74092" y="276793"/>
                </a:cubicBezTo>
                <a:lnTo>
                  <a:pt x="74092" y="266728"/>
                </a:lnTo>
                <a:lnTo>
                  <a:pt x="17983" y="266728"/>
                </a:lnTo>
                <a:close/>
                <a:moveTo>
                  <a:pt x="126102" y="213526"/>
                </a:moveTo>
                <a:cubicBezTo>
                  <a:pt x="127180" y="218199"/>
                  <a:pt x="127900" y="222872"/>
                  <a:pt x="127900" y="227546"/>
                </a:cubicBezTo>
                <a:lnTo>
                  <a:pt x="127900" y="256303"/>
                </a:lnTo>
                <a:cubicBezTo>
                  <a:pt x="127900" y="257022"/>
                  <a:pt x="128619" y="257741"/>
                  <a:pt x="129338" y="257741"/>
                </a:cubicBezTo>
                <a:lnTo>
                  <a:pt x="236148" y="257741"/>
                </a:lnTo>
                <a:cubicBezTo>
                  <a:pt x="236867" y="257741"/>
                  <a:pt x="237586" y="257022"/>
                  <a:pt x="237586" y="256303"/>
                </a:cubicBezTo>
                <a:lnTo>
                  <a:pt x="237586" y="240127"/>
                </a:lnTo>
                <a:lnTo>
                  <a:pt x="147320" y="240127"/>
                </a:lnTo>
                <a:cubicBezTo>
                  <a:pt x="144802" y="240127"/>
                  <a:pt x="142644" y="237970"/>
                  <a:pt x="142644" y="235454"/>
                </a:cubicBezTo>
                <a:cubicBezTo>
                  <a:pt x="142644" y="232938"/>
                  <a:pt x="144802" y="231140"/>
                  <a:pt x="147320" y="231140"/>
                </a:cubicBezTo>
                <a:lnTo>
                  <a:pt x="237586" y="231140"/>
                </a:lnTo>
                <a:lnTo>
                  <a:pt x="237586" y="226827"/>
                </a:lnTo>
                <a:cubicBezTo>
                  <a:pt x="237586" y="222153"/>
                  <a:pt x="237946" y="217480"/>
                  <a:pt x="239025" y="213526"/>
                </a:cubicBezTo>
                <a:lnTo>
                  <a:pt x="126102" y="213526"/>
                </a:lnTo>
                <a:close/>
                <a:moveTo>
                  <a:pt x="158468" y="173984"/>
                </a:moveTo>
                <a:lnTo>
                  <a:pt x="166020" y="204539"/>
                </a:lnTo>
                <a:lnTo>
                  <a:pt x="199466" y="204539"/>
                </a:lnTo>
                <a:lnTo>
                  <a:pt x="207018" y="173984"/>
                </a:lnTo>
                <a:cubicBezTo>
                  <a:pt x="200185" y="177579"/>
                  <a:pt x="192273" y="179736"/>
                  <a:pt x="182923" y="179736"/>
                </a:cubicBezTo>
                <a:cubicBezTo>
                  <a:pt x="173213" y="179736"/>
                  <a:pt x="165301" y="177579"/>
                  <a:pt x="158468" y="173984"/>
                </a:cubicBezTo>
                <a:close/>
                <a:moveTo>
                  <a:pt x="185081" y="68659"/>
                </a:moveTo>
                <a:cubicBezTo>
                  <a:pt x="181125" y="84835"/>
                  <a:pt x="172494" y="126894"/>
                  <a:pt x="186879" y="160684"/>
                </a:cubicBezTo>
                <a:cubicBezTo>
                  <a:pt x="187598" y="163200"/>
                  <a:pt x="186519" y="165716"/>
                  <a:pt x="184721" y="166795"/>
                </a:cubicBezTo>
                <a:cubicBezTo>
                  <a:pt x="184002" y="166795"/>
                  <a:pt x="183282" y="166795"/>
                  <a:pt x="182923" y="166795"/>
                </a:cubicBezTo>
                <a:cubicBezTo>
                  <a:pt x="181125" y="166795"/>
                  <a:pt x="179326" y="166076"/>
                  <a:pt x="178607" y="164279"/>
                </a:cubicBezTo>
                <a:cubicBezTo>
                  <a:pt x="165301" y="132645"/>
                  <a:pt x="169976" y="95260"/>
                  <a:pt x="174292" y="75130"/>
                </a:cubicBezTo>
                <a:cubicBezTo>
                  <a:pt x="162424" y="87711"/>
                  <a:pt x="145521" y="109280"/>
                  <a:pt x="145521" y="130488"/>
                </a:cubicBezTo>
                <a:cubicBezTo>
                  <a:pt x="145521" y="165716"/>
                  <a:pt x="168897" y="171109"/>
                  <a:pt x="182923" y="171109"/>
                </a:cubicBezTo>
                <a:cubicBezTo>
                  <a:pt x="196589" y="171109"/>
                  <a:pt x="219964" y="165716"/>
                  <a:pt x="219964" y="130488"/>
                </a:cubicBezTo>
                <a:cubicBezTo>
                  <a:pt x="219964" y="104966"/>
                  <a:pt x="195869" y="79084"/>
                  <a:pt x="185081" y="68659"/>
                </a:cubicBezTo>
                <a:close/>
                <a:moveTo>
                  <a:pt x="17983" y="56437"/>
                </a:moveTo>
                <a:lnTo>
                  <a:pt x="17983" y="257741"/>
                </a:lnTo>
                <a:lnTo>
                  <a:pt x="41721" y="257741"/>
                </a:lnTo>
                <a:lnTo>
                  <a:pt x="41721" y="56437"/>
                </a:lnTo>
                <a:lnTo>
                  <a:pt x="17983" y="56437"/>
                </a:lnTo>
                <a:close/>
                <a:moveTo>
                  <a:pt x="45678" y="12582"/>
                </a:moveTo>
                <a:lnTo>
                  <a:pt x="21580" y="47810"/>
                </a:lnTo>
                <a:lnTo>
                  <a:pt x="70135" y="47810"/>
                </a:lnTo>
                <a:lnTo>
                  <a:pt x="45678" y="12582"/>
                </a:lnTo>
                <a:close/>
                <a:moveTo>
                  <a:pt x="182204" y="8987"/>
                </a:moveTo>
                <a:cubicBezTo>
                  <a:pt x="126102" y="8987"/>
                  <a:pt x="80069" y="54999"/>
                  <a:pt x="80069" y="111436"/>
                </a:cubicBezTo>
                <a:cubicBezTo>
                  <a:pt x="80069" y="138397"/>
                  <a:pt x="90858" y="163919"/>
                  <a:pt x="109918" y="182971"/>
                </a:cubicBezTo>
                <a:cubicBezTo>
                  <a:pt x="116032" y="189082"/>
                  <a:pt x="120707" y="196631"/>
                  <a:pt x="123584" y="204539"/>
                </a:cubicBezTo>
                <a:lnTo>
                  <a:pt x="157030" y="204539"/>
                </a:lnTo>
                <a:lnTo>
                  <a:pt x="146600" y="163919"/>
                </a:lnTo>
                <a:cubicBezTo>
                  <a:pt x="140127" y="155651"/>
                  <a:pt x="136890" y="144508"/>
                  <a:pt x="136890" y="130488"/>
                </a:cubicBezTo>
                <a:cubicBezTo>
                  <a:pt x="136890" y="93822"/>
                  <a:pt x="178248" y="58594"/>
                  <a:pt x="180046" y="57156"/>
                </a:cubicBezTo>
                <a:cubicBezTo>
                  <a:pt x="181484" y="55718"/>
                  <a:pt x="184002" y="55718"/>
                  <a:pt x="185440" y="57156"/>
                </a:cubicBezTo>
                <a:cubicBezTo>
                  <a:pt x="187238" y="58594"/>
                  <a:pt x="228595" y="93822"/>
                  <a:pt x="228595" y="130488"/>
                </a:cubicBezTo>
                <a:cubicBezTo>
                  <a:pt x="228595" y="144508"/>
                  <a:pt x="225359" y="155651"/>
                  <a:pt x="218886" y="163919"/>
                </a:cubicBezTo>
                <a:lnTo>
                  <a:pt x="208816" y="204539"/>
                </a:lnTo>
                <a:lnTo>
                  <a:pt x="241542" y="204539"/>
                </a:lnTo>
                <a:cubicBezTo>
                  <a:pt x="244419" y="196272"/>
                  <a:pt x="249094" y="189082"/>
                  <a:pt x="255568" y="182612"/>
                </a:cubicBezTo>
                <a:cubicBezTo>
                  <a:pt x="274268" y="163200"/>
                  <a:pt x="284338" y="138037"/>
                  <a:pt x="284338" y="111436"/>
                </a:cubicBezTo>
                <a:cubicBezTo>
                  <a:pt x="284338" y="54999"/>
                  <a:pt x="238665" y="8987"/>
                  <a:pt x="182204" y="8987"/>
                </a:cubicBezTo>
                <a:close/>
                <a:moveTo>
                  <a:pt x="182204" y="0"/>
                </a:moveTo>
                <a:cubicBezTo>
                  <a:pt x="243340" y="0"/>
                  <a:pt x="293329" y="49967"/>
                  <a:pt x="293329" y="111436"/>
                </a:cubicBezTo>
                <a:cubicBezTo>
                  <a:pt x="293329" y="140553"/>
                  <a:pt x="282180" y="167873"/>
                  <a:pt x="261681" y="188723"/>
                </a:cubicBezTo>
                <a:cubicBezTo>
                  <a:pt x="251971" y="198788"/>
                  <a:pt x="246577" y="212448"/>
                  <a:pt x="246577" y="226827"/>
                </a:cubicBezTo>
                <a:lnTo>
                  <a:pt x="246577" y="256303"/>
                </a:lnTo>
                <a:cubicBezTo>
                  <a:pt x="246577" y="262055"/>
                  <a:pt x="241902" y="266728"/>
                  <a:pt x="236148" y="266728"/>
                </a:cubicBezTo>
                <a:lnTo>
                  <a:pt x="234709" y="266728"/>
                </a:lnTo>
                <a:lnTo>
                  <a:pt x="234709" y="276793"/>
                </a:lnTo>
                <a:cubicBezTo>
                  <a:pt x="234709" y="286139"/>
                  <a:pt x="227157" y="293329"/>
                  <a:pt x="218166" y="293329"/>
                </a:cubicBezTo>
                <a:lnTo>
                  <a:pt x="147320" y="293329"/>
                </a:lnTo>
                <a:cubicBezTo>
                  <a:pt x="138329" y="293329"/>
                  <a:pt x="130777" y="286139"/>
                  <a:pt x="130777" y="276793"/>
                </a:cubicBezTo>
                <a:lnTo>
                  <a:pt x="130777" y="266728"/>
                </a:lnTo>
                <a:lnTo>
                  <a:pt x="129338" y="266728"/>
                </a:lnTo>
                <a:cubicBezTo>
                  <a:pt x="123584" y="266728"/>
                  <a:pt x="118909" y="262055"/>
                  <a:pt x="118909" y="256303"/>
                </a:cubicBezTo>
                <a:lnTo>
                  <a:pt x="118909" y="227546"/>
                </a:lnTo>
                <a:cubicBezTo>
                  <a:pt x="118909" y="213167"/>
                  <a:pt x="113515" y="199507"/>
                  <a:pt x="103445" y="189442"/>
                </a:cubicBezTo>
                <a:cubicBezTo>
                  <a:pt x="82587" y="168592"/>
                  <a:pt x="71438" y="140553"/>
                  <a:pt x="71438" y="111436"/>
                </a:cubicBezTo>
                <a:cubicBezTo>
                  <a:pt x="71438" y="49967"/>
                  <a:pt x="121067" y="0"/>
                  <a:pt x="182204" y="0"/>
                </a:cubicBezTo>
                <a:close/>
                <a:moveTo>
                  <a:pt x="45678" y="0"/>
                </a:moveTo>
                <a:cubicBezTo>
                  <a:pt x="47116" y="0"/>
                  <a:pt x="48555" y="719"/>
                  <a:pt x="49274" y="2157"/>
                </a:cubicBezTo>
                <a:lnTo>
                  <a:pt x="82004" y="49607"/>
                </a:lnTo>
                <a:cubicBezTo>
                  <a:pt x="83083" y="50686"/>
                  <a:pt x="83083" y="52483"/>
                  <a:pt x="82364" y="53921"/>
                </a:cubicBezTo>
                <a:cubicBezTo>
                  <a:pt x="81645" y="55359"/>
                  <a:pt x="80206" y="56437"/>
                  <a:pt x="78408" y="56437"/>
                </a:cubicBezTo>
                <a:lnTo>
                  <a:pt x="50353" y="56437"/>
                </a:lnTo>
                <a:lnTo>
                  <a:pt x="50353" y="257741"/>
                </a:lnTo>
                <a:lnTo>
                  <a:pt x="74092" y="257741"/>
                </a:lnTo>
                <a:lnTo>
                  <a:pt x="74092" y="176860"/>
                </a:lnTo>
                <a:cubicBezTo>
                  <a:pt x="74092" y="174344"/>
                  <a:pt x="76250" y="172187"/>
                  <a:pt x="78408" y="172187"/>
                </a:cubicBezTo>
                <a:cubicBezTo>
                  <a:pt x="80925" y="172187"/>
                  <a:pt x="83083" y="174344"/>
                  <a:pt x="83083" y="176860"/>
                </a:cubicBezTo>
                <a:lnTo>
                  <a:pt x="83083" y="257741"/>
                </a:lnTo>
                <a:lnTo>
                  <a:pt x="87399" y="257741"/>
                </a:lnTo>
                <a:cubicBezTo>
                  <a:pt x="89557" y="257741"/>
                  <a:pt x="91715" y="259538"/>
                  <a:pt x="91715" y="262055"/>
                </a:cubicBezTo>
                <a:cubicBezTo>
                  <a:pt x="91715" y="264571"/>
                  <a:pt x="89557" y="266728"/>
                  <a:pt x="87399" y="266728"/>
                </a:cubicBezTo>
                <a:lnTo>
                  <a:pt x="83083" y="266728"/>
                </a:lnTo>
                <a:lnTo>
                  <a:pt x="83083" y="276793"/>
                </a:lnTo>
                <a:cubicBezTo>
                  <a:pt x="83083" y="286139"/>
                  <a:pt x="75890" y="293329"/>
                  <a:pt x="66538" y="293329"/>
                </a:cubicBezTo>
                <a:lnTo>
                  <a:pt x="25177" y="293329"/>
                </a:lnTo>
                <a:cubicBezTo>
                  <a:pt x="16185" y="293329"/>
                  <a:pt x="8992" y="286139"/>
                  <a:pt x="8992" y="276793"/>
                </a:cubicBezTo>
                <a:lnTo>
                  <a:pt x="8992" y="266728"/>
                </a:lnTo>
                <a:lnTo>
                  <a:pt x="4316" y="266728"/>
                </a:lnTo>
                <a:cubicBezTo>
                  <a:pt x="2158" y="266728"/>
                  <a:pt x="0" y="264571"/>
                  <a:pt x="0" y="262055"/>
                </a:cubicBezTo>
                <a:cubicBezTo>
                  <a:pt x="0" y="259538"/>
                  <a:pt x="2158" y="257741"/>
                  <a:pt x="4316" y="257741"/>
                </a:cubicBezTo>
                <a:lnTo>
                  <a:pt x="8992" y="257741"/>
                </a:lnTo>
                <a:lnTo>
                  <a:pt x="8992" y="52124"/>
                </a:lnTo>
                <a:cubicBezTo>
                  <a:pt x="8992" y="51045"/>
                  <a:pt x="9351" y="50326"/>
                  <a:pt x="9711" y="49607"/>
                </a:cubicBezTo>
                <a:lnTo>
                  <a:pt x="42081" y="2157"/>
                </a:lnTo>
                <a:cubicBezTo>
                  <a:pt x="42800" y="1079"/>
                  <a:pt x="44239" y="0"/>
                  <a:pt x="45678" y="0"/>
                </a:cubicBezTo>
                <a:close/>
              </a:path>
            </a:pathLst>
          </a:custGeom>
          <a:solidFill>
            <a:schemeClr val="tx1"/>
          </a:solidFill>
          <a:ln>
            <a:noFill/>
          </a:ln>
          <a:effectLst/>
        </p:spPr>
        <p:txBody>
          <a:bodyPr anchor="ctr"/>
          <a:lstStyle/>
          <a:p>
            <a:endParaRPr lang="en-US" sz="900">
              <a:latin typeface="Lato Light" panose="020F0502020204030203" pitchFamily="34" charset="0"/>
            </a:endParaRPr>
          </a:p>
        </p:txBody>
      </p:sp>
      <p:sp>
        <p:nvSpPr>
          <p:cNvPr id="48" name="Freeform 1029">
            <a:extLst>
              <a:ext uri="{FF2B5EF4-FFF2-40B4-BE49-F238E27FC236}">
                <a16:creationId xmlns:a16="http://schemas.microsoft.com/office/drawing/2014/main" id="{D528FB2E-0484-4E51-A6D0-E74010048ABF}"/>
              </a:ext>
            </a:extLst>
          </p:cNvPr>
          <p:cNvSpPr>
            <a:spLocks noChangeArrowheads="1"/>
          </p:cNvSpPr>
          <p:nvPr userDrawn="1"/>
        </p:nvSpPr>
        <p:spPr bwMode="auto">
          <a:xfrm>
            <a:off x="2800034" y="4272027"/>
            <a:ext cx="902387" cy="902387"/>
          </a:xfrm>
          <a:custGeom>
            <a:avLst/>
            <a:gdLst>
              <a:gd name="T0" fmla="*/ 244446 w 293328"/>
              <a:gd name="T1" fmla="*/ 228587 h 293328"/>
              <a:gd name="T2" fmla="*/ 244446 w 293328"/>
              <a:gd name="T3" fmla="*/ 234621 h 293328"/>
              <a:gd name="T4" fmla="*/ 237545 w 293328"/>
              <a:gd name="T5" fmla="*/ 234621 h 293328"/>
              <a:gd name="T6" fmla="*/ 237545 w 293328"/>
              <a:gd name="T7" fmla="*/ 228587 h 293328"/>
              <a:gd name="T8" fmla="*/ 245596 w 293328"/>
              <a:gd name="T9" fmla="*/ 159330 h 293328"/>
              <a:gd name="T10" fmla="*/ 240995 w 293328"/>
              <a:gd name="T11" fmla="*/ 212071 h 293328"/>
              <a:gd name="T12" fmla="*/ 236395 w 293328"/>
              <a:gd name="T13" fmla="*/ 159330 h 293328"/>
              <a:gd name="T14" fmla="*/ 95389 w 293328"/>
              <a:gd name="T15" fmla="*/ 135644 h 293328"/>
              <a:gd name="T16" fmla="*/ 103439 w 293328"/>
              <a:gd name="T17" fmla="*/ 138962 h 293328"/>
              <a:gd name="T18" fmla="*/ 98840 w 293328"/>
              <a:gd name="T19" fmla="*/ 143385 h 293328"/>
              <a:gd name="T20" fmla="*/ 94239 w 293328"/>
              <a:gd name="T21" fmla="*/ 138962 h 293328"/>
              <a:gd name="T22" fmla="*/ 196634 w 293328"/>
              <a:gd name="T23" fmla="*/ 132537 h 293328"/>
              <a:gd name="T24" fmla="*/ 194100 w 293328"/>
              <a:gd name="T25" fmla="*/ 208222 h 293328"/>
              <a:gd name="T26" fmla="*/ 189754 w 293328"/>
              <a:gd name="T27" fmla="*/ 208222 h 293328"/>
              <a:gd name="T28" fmla="*/ 117691 w 293328"/>
              <a:gd name="T29" fmla="*/ 173096 h 293328"/>
              <a:gd name="T30" fmla="*/ 147747 w 293328"/>
              <a:gd name="T31" fmla="*/ 265800 h 293328"/>
              <a:gd name="T32" fmla="*/ 272319 w 293328"/>
              <a:gd name="T33" fmla="*/ 257472 h 293328"/>
              <a:gd name="T34" fmla="*/ 286079 w 293328"/>
              <a:gd name="T35" fmla="*/ 146661 h 293328"/>
              <a:gd name="T36" fmla="*/ 196634 w 293328"/>
              <a:gd name="T37" fmla="*/ 132537 h 293328"/>
              <a:gd name="T38" fmla="*/ 132213 w 293328"/>
              <a:gd name="T39" fmla="*/ 65255 h 293328"/>
              <a:gd name="T40" fmla="*/ 102366 w 293328"/>
              <a:gd name="T41" fmla="*/ 115069 h 293328"/>
              <a:gd name="T42" fmla="*/ 93737 w 293328"/>
              <a:gd name="T43" fmla="*/ 115069 h 293328"/>
              <a:gd name="T44" fmla="*/ 123583 w 293328"/>
              <a:gd name="T45" fmla="*/ 65255 h 293328"/>
              <a:gd name="T46" fmla="*/ 72521 w 293328"/>
              <a:gd name="T47" fmla="*/ 65255 h 293328"/>
              <a:gd name="T48" fmla="*/ 63890 w 293328"/>
              <a:gd name="T49" fmla="*/ 65255 h 293328"/>
              <a:gd name="T50" fmla="*/ 22814 w 293328"/>
              <a:gd name="T51" fmla="*/ 9053 h 293328"/>
              <a:gd name="T52" fmla="*/ 9053 w 293328"/>
              <a:gd name="T53" fmla="*/ 23174 h 293328"/>
              <a:gd name="T54" fmla="*/ 13397 w 293328"/>
              <a:gd name="T55" fmla="*/ 159698 h 293328"/>
              <a:gd name="T56" fmla="*/ 111535 w 293328"/>
              <a:gd name="T57" fmla="*/ 163681 h 293328"/>
              <a:gd name="T58" fmla="*/ 187581 w 293328"/>
              <a:gd name="T59" fmla="*/ 196634 h 293328"/>
              <a:gd name="T60" fmla="*/ 182873 w 293328"/>
              <a:gd name="T61" fmla="*/ 12674 h 293328"/>
              <a:gd name="T62" fmla="*/ 22814 w 293328"/>
              <a:gd name="T63" fmla="*/ 9053 h 293328"/>
              <a:gd name="T64" fmla="*/ 173459 w 293328"/>
              <a:gd name="T65" fmla="*/ 0 h 293328"/>
              <a:gd name="T66" fmla="*/ 196634 w 293328"/>
              <a:gd name="T67" fmla="*/ 23174 h 293328"/>
              <a:gd name="T68" fmla="*/ 272319 w 293328"/>
              <a:gd name="T69" fmla="*/ 123485 h 293328"/>
              <a:gd name="T70" fmla="*/ 295132 w 293328"/>
              <a:gd name="T71" fmla="*/ 243349 h 293328"/>
              <a:gd name="T72" fmla="*/ 180339 w 293328"/>
              <a:gd name="T73" fmla="*/ 266525 h 293328"/>
              <a:gd name="T74" fmla="*/ 115156 w 293328"/>
              <a:gd name="T75" fmla="*/ 294770 h 293328"/>
              <a:gd name="T76" fmla="*/ 110810 w 293328"/>
              <a:gd name="T77" fmla="*/ 294770 h 293328"/>
              <a:gd name="T78" fmla="*/ 108638 w 293328"/>
              <a:gd name="T79" fmla="*/ 172734 h 293328"/>
              <a:gd name="T80" fmla="*/ 7243 w 293328"/>
              <a:gd name="T81" fmla="*/ 166215 h 293328"/>
              <a:gd name="T82" fmla="*/ 0 w 293328"/>
              <a:gd name="T83" fmla="*/ 23174 h 293328"/>
              <a:gd name="T84" fmla="*/ 22814 w 293328"/>
              <a:gd name="T85" fmla="*/ 0 h 2933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3328" h="293328">
                <a:moveTo>
                  <a:pt x="236093" y="227189"/>
                </a:moveTo>
                <a:cubicBezTo>
                  <a:pt x="237998" y="225425"/>
                  <a:pt x="241046" y="225425"/>
                  <a:pt x="242951" y="227189"/>
                </a:cubicBezTo>
                <a:cubicBezTo>
                  <a:pt x="243713" y="227895"/>
                  <a:pt x="244094" y="228953"/>
                  <a:pt x="244094" y="230364"/>
                </a:cubicBezTo>
                <a:cubicBezTo>
                  <a:pt x="244094" y="231070"/>
                  <a:pt x="243713" y="232128"/>
                  <a:pt x="242951" y="233186"/>
                </a:cubicBezTo>
                <a:cubicBezTo>
                  <a:pt x="242189" y="233892"/>
                  <a:pt x="240665" y="234597"/>
                  <a:pt x="239522" y="234597"/>
                </a:cubicBezTo>
                <a:cubicBezTo>
                  <a:pt x="238379" y="234597"/>
                  <a:pt x="236855" y="233892"/>
                  <a:pt x="236093" y="233186"/>
                </a:cubicBezTo>
                <a:cubicBezTo>
                  <a:pt x="235331" y="232128"/>
                  <a:pt x="234950" y="231070"/>
                  <a:pt x="234950" y="230364"/>
                </a:cubicBezTo>
                <a:cubicBezTo>
                  <a:pt x="234950" y="228953"/>
                  <a:pt x="235331" y="227895"/>
                  <a:pt x="236093" y="227189"/>
                </a:cubicBezTo>
                <a:close/>
                <a:moveTo>
                  <a:pt x="239522" y="153988"/>
                </a:moveTo>
                <a:cubicBezTo>
                  <a:pt x="242189" y="153988"/>
                  <a:pt x="244094" y="156172"/>
                  <a:pt x="244094" y="158356"/>
                </a:cubicBezTo>
                <a:lnTo>
                  <a:pt x="244094" y="206406"/>
                </a:lnTo>
                <a:cubicBezTo>
                  <a:pt x="244094" y="208954"/>
                  <a:pt x="242189" y="210774"/>
                  <a:pt x="239522" y="210774"/>
                </a:cubicBezTo>
                <a:cubicBezTo>
                  <a:pt x="236855" y="210774"/>
                  <a:pt x="234950" y="208954"/>
                  <a:pt x="234950" y="206406"/>
                </a:cubicBezTo>
                <a:lnTo>
                  <a:pt x="234950" y="158356"/>
                </a:lnTo>
                <a:cubicBezTo>
                  <a:pt x="234950" y="156172"/>
                  <a:pt x="236855" y="153988"/>
                  <a:pt x="239522" y="153988"/>
                </a:cubicBezTo>
                <a:close/>
                <a:moveTo>
                  <a:pt x="94806" y="134815"/>
                </a:moveTo>
                <a:cubicBezTo>
                  <a:pt x="96711" y="133350"/>
                  <a:pt x="99759" y="133350"/>
                  <a:pt x="101664" y="134815"/>
                </a:cubicBezTo>
                <a:cubicBezTo>
                  <a:pt x="102426" y="135548"/>
                  <a:pt x="102807" y="137013"/>
                  <a:pt x="102807" y="138112"/>
                </a:cubicBezTo>
                <a:cubicBezTo>
                  <a:pt x="102807" y="139211"/>
                  <a:pt x="102426" y="140310"/>
                  <a:pt x="101664" y="141043"/>
                </a:cubicBezTo>
                <a:cubicBezTo>
                  <a:pt x="100902" y="142142"/>
                  <a:pt x="99378" y="142508"/>
                  <a:pt x="98235" y="142508"/>
                </a:cubicBezTo>
                <a:cubicBezTo>
                  <a:pt x="97092" y="142508"/>
                  <a:pt x="95949" y="142142"/>
                  <a:pt x="94806" y="141043"/>
                </a:cubicBezTo>
                <a:cubicBezTo>
                  <a:pt x="94044" y="140310"/>
                  <a:pt x="93663" y="139211"/>
                  <a:pt x="93663" y="138112"/>
                </a:cubicBezTo>
                <a:cubicBezTo>
                  <a:pt x="93663" y="137013"/>
                  <a:pt x="94044" y="135548"/>
                  <a:pt x="94806" y="134815"/>
                </a:cubicBezTo>
                <a:close/>
                <a:moveTo>
                  <a:pt x="195432" y="131727"/>
                </a:moveTo>
                <a:lnTo>
                  <a:pt x="195432" y="202990"/>
                </a:lnTo>
                <a:cubicBezTo>
                  <a:pt x="195432" y="204790"/>
                  <a:pt x="194352" y="206229"/>
                  <a:pt x="192913" y="206949"/>
                </a:cubicBezTo>
                <a:cubicBezTo>
                  <a:pt x="192193" y="207309"/>
                  <a:pt x="191473" y="207669"/>
                  <a:pt x="190753" y="207669"/>
                </a:cubicBezTo>
                <a:cubicBezTo>
                  <a:pt x="190033" y="207669"/>
                  <a:pt x="188954" y="207309"/>
                  <a:pt x="188594" y="206949"/>
                </a:cubicBezTo>
                <a:lnTo>
                  <a:pt x="138926" y="178876"/>
                </a:lnTo>
                <a:cubicBezTo>
                  <a:pt x="132087" y="175277"/>
                  <a:pt x="124529" y="172757"/>
                  <a:pt x="116971" y="172038"/>
                </a:cubicBezTo>
                <a:lnTo>
                  <a:pt x="116971" y="281451"/>
                </a:lnTo>
                <a:lnTo>
                  <a:pt x="146844" y="264175"/>
                </a:lnTo>
                <a:cubicBezTo>
                  <a:pt x="156561" y="258777"/>
                  <a:pt x="167719" y="255898"/>
                  <a:pt x="179236" y="255898"/>
                </a:cubicBezTo>
                <a:lnTo>
                  <a:pt x="270654" y="255898"/>
                </a:lnTo>
                <a:cubicBezTo>
                  <a:pt x="278212" y="255898"/>
                  <a:pt x="284330" y="249779"/>
                  <a:pt x="284330" y="241861"/>
                </a:cubicBezTo>
                <a:lnTo>
                  <a:pt x="284330" y="145764"/>
                </a:lnTo>
                <a:cubicBezTo>
                  <a:pt x="284330" y="137846"/>
                  <a:pt x="278212" y="131727"/>
                  <a:pt x="270654" y="131727"/>
                </a:cubicBezTo>
                <a:lnTo>
                  <a:pt x="195432" y="131727"/>
                </a:lnTo>
                <a:close/>
                <a:moveTo>
                  <a:pt x="97453" y="30163"/>
                </a:moveTo>
                <a:cubicBezTo>
                  <a:pt x="116037" y="30163"/>
                  <a:pt x="131405" y="45702"/>
                  <a:pt x="131405" y="64855"/>
                </a:cubicBezTo>
                <a:cubicBezTo>
                  <a:pt x="131405" y="80033"/>
                  <a:pt x="122828" y="86177"/>
                  <a:pt x="115323" y="91959"/>
                </a:cubicBezTo>
                <a:cubicBezTo>
                  <a:pt x="108175" y="97018"/>
                  <a:pt x="101741" y="101716"/>
                  <a:pt x="101741" y="114365"/>
                </a:cubicBezTo>
                <a:cubicBezTo>
                  <a:pt x="101741" y="116533"/>
                  <a:pt x="99954" y="118701"/>
                  <a:pt x="97453" y="118701"/>
                </a:cubicBezTo>
                <a:cubicBezTo>
                  <a:pt x="94951" y="118701"/>
                  <a:pt x="93164" y="116533"/>
                  <a:pt x="93164" y="114365"/>
                </a:cubicBezTo>
                <a:cubicBezTo>
                  <a:pt x="93164" y="97380"/>
                  <a:pt x="102456" y="90152"/>
                  <a:pt x="110319" y="84731"/>
                </a:cubicBezTo>
                <a:cubicBezTo>
                  <a:pt x="117110" y="79672"/>
                  <a:pt x="122828" y="75336"/>
                  <a:pt x="122828" y="64855"/>
                </a:cubicBezTo>
                <a:cubicBezTo>
                  <a:pt x="122828" y="50762"/>
                  <a:pt x="111391" y="39197"/>
                  <a:pt x="97453" y="39197"/>
                </a:cubicBezTo>
                <a:cubicBezTo>
                  <a:pt x="83514" y="39197"/>
                  <a:pt x="72077" y="50762"/>
                  <a:pt x="72077" y="64855"/>
                </a:cubicBezTo>
                <a:cubicBezTo>
                  <a:pt x="72077" y="67385"/>
                  <a:pt x="70290" y="69192"/>
                  <a:pt x="67789" y="69192"/>
                </a:cubicBezTo>
                <a:cubicBezTo>
                  <a:pt x="65287" y="69192"/>
                  <a:pt x="63500" y="67385"/>
                  <a:pt x="63500" y="64855"/>
                </a:cubicBezTo>
                <a:cubicBezTo>
                  <a:pt x="63500" y="45702"/>
                  <a:pt x="78511" y="30163"/>
                  <a:pt x="97453" y="30163"/>
                </a:cubicBezTo>
                <a:close/>
                <a:moveTo>
                  <a:pt x="22674" y="8998"/>
                </a:moveTo>
                <a:cubicBezTo>
                  <a:pt x="19075" y="8998"/>
                  <a:pt x="15836" y="10437"/>
                  <a:pt x="13317" y="12597"/>
                </a:cubicBezTo>
                <a:cubicBezTo>
                  <a:pt x="10437" y="15476"/>
                  <a:pt x="8998" y="19075"/>
                  <a:pt x="8998" y="23034"/>
                </a:cubicBezTo>
                <a:lnTo>
                  <a:pt x="8998" y="148643"/>
                </a:lnTo>
                <a:cubicBezTo>
                  <a:pt x="8998" y="152602"/>
                  <a:pt x="10437" y="156201"/>
                  <a:pt x="13317" y="158721"/>
                </a:cubicBezTo>
                <a:cubicBezTo>
                  <a:pt x="15836" y="161240"/>
                  <a:pt x="19075" y="162680"/>
                  <a:pt x="22674" y="162680"/>
                </a:cubicBezTo>
                <a:lnTo>
                  <a:pt x="110853" y="162680"/>
                </a:lnTo>
                <a:cubicBezTo>
                  <a:pt x="122370" y="162680"/>
                  <a:pt x="133527" y="165559"/>
                  <a:pt x="143245" y="171318"/>
                </a:cubicBezTo>
                <a:lnTo>
                  <a:pt x="186434" y="195432"/>
                </a:lnTo>
                <a:lnTo>
                  <a:pt x="186434" y="23034"/>
                </a:lnTo>
                <a:cubicBezTo>
                  <a:pt x="186434" y="19075"/>
                  <a:pt x="184635" y="15476"/>
                  <a:pt x="181755" y="12597"/>
                </a:cubicBezTo>
                <a:cubicBezTo>
                  <a:pt x="179236" y="10437"/>
                  <a:pt x="175997" y="8998"/>
                  <a:pt x="172398" y="8998"/>
                </a:cubicBezTo>
                <a:lnTo>
                  <a:pt x="22674" y="8998"/>
                </a:lnTo>
                <a:close/>
                <a:moveTo>
                  <a:pt x="22674" y="0"/>
                </a:moveTo>
                <a:lnTo>
                  <a:pt x="172398" y="0"/>
                </a:lnTo>
                <a:cubicBezTo>
                  <a:pt x="178156" y="0"/>
                  <a:pt x="183915" y="2159"/>
                  <a:pt x="188234" y="6118"/>
                </a:cubicBezTo>
                <a:cubicBezTo>
                  <a:pt x="192553" y="10797"/>
                  <a:pt x="195432" y="16556"/>
                  <a:pt x="195432" y="23034"/>
                </a:cubicBezTo>
                <a:lnTo>
                  <a:pt x="195432" y="122730"/>
                </a:lnTo>
                <a:lnTo>
                  <a:pt x="270654" y="122730"/>
                </a:lnTo>
                <a:cubicBezTo>
                  <a:pt x="283251" y="122730"/>
                  <a:pt x="293328" y="133167"/>
                  <a:pt x="293328" y="145764"/>
                </a:cubicBezTo>
                <a:lnTo>
                  <a:pt x="293328" y="241861"/>
                </a:lnTo>
                <a:cubicBezTo>
                  <a:pt x="293328" y="254458"/>
                  <a:pt x="283251" y="264895"/>
                  <a:pt x="270654" y="264895"/>
                </a:cubicBezTo>
                <a:lnTo>
                  <a:pt x="179236" y="264895"/>
                </a:lnTo>
                <a:cubicBezTo>
                  <a:pt x="169158" y="264895"/>
                  <a:pt x="159801" y="267415"/>
                  <a:pt x="151163" y="272094"/>
                </a:cubicBezTo>
                <a:lnTo>
                  <a:pt x="114452" y="292968"/>
                </a:lnTo>
                <a:cubicBezTo>
                  <a:pt x="113732" y="293328"/>
                  <a:pt x="113372" y="293328"/>
                  <a:pt x="112292" y="293328"/>
                </a:cubicBezTo>
                <a:cubicBezTo>
                  <a:pt x="111573" y="293328"/>
                  <a:pt x="110853" y="293328"/>
                  <a:pt x="110133" y="292968"/>
                </a:cubicBezTo>
                <a:cubicBezTo>
                  <a:pt x="108693" y="291889"/>
                  <a:pt x="107973" y="290449"/>
                  <a:pt x="107973" y="289009"/>
                </a:cubicBezTo>
                <a:lnTo>
                  <a:pt x="107973" y="171678"/>
                </a:lnTo>
                <a:lnTo>
                  <a:pt x="22674" y="171678"/>
                </a:lnTo>
                <a:cubicBezTo>
                  <a:pt x="16916" y="171678"/>
                  <a:pt x="11157" y="169158"/>
                  <a:pt x="7198" y="165199"/>
                </a:cubicBezTo>
                <a:cubicBezTo>
                  <a:pt x="2519" y="160880"/>
                  <a:pt x="0" y="155122"/>
                  <a:pt x="0" y="148643"/>
                </a:cubicBezTo>
                <a:lnTo>
                  <a:pt x="0" y="23034"/>
                </a:lnTo>
                <a:cubicBezTo>
                  <a:pt x="0" y="16556"/>
                  <a:pt x="2519" y="10797"/>
                  <a:pt x="7198" y="6118"/>
                </a:cubicBezTo>
                <a:cubicBezTo>
                  <a:pt x="11157" y="2159"/>
                  <a:pt x="16916" y="0"/>
                  <a:pt x="22674"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20" name="TextBox 55">
            <a:extLst>
              <a:ext uri="{FF2B5EF4-FFF2-40B4-BE49-F238E27FC236}">
                <a16:creationId xmlns:a16="http://schemas.microsoft.com/office/drawing/2014/main" id="{0598F7A6-2A51-4F13-9DD5-57F99E37BB2B}"/>
              </a:ext>
            </a:extLst>
          </p:cNvPr>
          <p:cNvSpPr txBox="1"/>
          <p:nvPr userDrawn="1"/>
        </p:nvSpPr>
        <p:spPr>
          <a:xfrm>
            <a:off x="529469" y="417225"/>
            <a:ext cx="1673792"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solidFill>
                <a:latin typeface="Avenir Next LT Pro" panose="020B0504020202020204" pitchFamily="34" charset="0"/>
                <a:cs typeface="Arial"/>
              </a:rPr>
              <a:t>PIE CHART SLIDE</a:t>
            </a:r>
            <a:endParaRPr lang="en-US" sz="1400">
              <a:solidFill>
                <a:schemeClr val="tx1"/>
              </a:solidFill>
              <a:latin typeface="Avenir Next LT Pro" panose="020B0504020202020204" pitchFamily="34" charset="0"/>
            </a:endParaRPr>
          </a:p>
          <a:p>
            <a:r>
              <a:rPr lang="en-US" sz="1200">
                <a:solidFill>
                  <a:schemeClr val="tx1"/>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256577714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20" name="TextBox 55">
            <a:extLst>
              <a:ext uri="{FF2B5EF4-FFF2-40B4-BE49-F238E27FC236}">
                <a16:creationId xmlns:a16="http://schemas.microsoft.com/office/drawing/2014/main" id="{0598F7A6-2A51-4F13-9DD5-57F99E37BB2B}"/>
              </a:ext>
            </a:extLst>
          </p:cNvPr>
          <p:cNvSpPr txBox="1"/>
          <p:nvPr userDrawn="1"/>
        </p:nvSpPr>
        <p:spPr>
          <a:xfrm>
            <a:off x="529469" y="417225"/>
            <a:ext cx="2656946"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BUDGET PLAN CHART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graphicFrame>
        <p:nvGraphicFramePr>
          <p:cNvPr id="19" name="Chart 18">
            <a:extLst>
              <a:ext uri="{FF2B5EF4-FFF2-40B4-BE49-F238E27FC236}">
                <a16:creationId xmlns:a16="http://schemas.microsoft.com/office/drawing/2014/main" id="{A14AA1BA-18A9-4443-8B94-8D441552CF1C}"/>
              </a:ext>
            </a:extLst>
          </p:cNvPr>
          <p:cNvGraphicFramePr/>
          <p:nvPr userDrawn="1">
            <p:extLst>
              <p:ext uri="{D42A27DB-BD31-4B8C-83A1-F6EECF244321}">
                <p14:modId xmlns:p14="http://schemas.microsoft.com/office/powerpoint/2010/main" val="2261389144"/>
              </p:ext>
            </p:extLst>
          </p:nvPr>
        </p:nvGraphicFramePr>
        <p:xfrm>
          <a:off x="3471633" y="719921"/>
          <a:ext cx="5248734" cy="5248187"/>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94E60DFC-25A9-42B6-B304-9EC0667D4581}"/>
              </a:ext>
            </a:extLst>
          </p:cNvPr>
          <p:cNvSpPr txBox="1"/>
          <p:nvPr userDrawn="1"/>
        </p:nvSpPr>
        <p:spPr>
          <a:xfrm>
            <a:off x="1438656" y="2838907"/>
            <a:ext cx="1621662" cy="338554"/>
          </a:xfrm>
          <a:prstGeom prst="rect">
            <a:avLst/>
          </a:prstGeom>
          <a:noFill/>
        </p:spPr>
        <p:txBody>
          <a:bodyPr wrap="none" rtlCol="0" anchor="ctr" anchorCtr="0">
            <a:spAutoFit/>
          </a:bodyPr>
          <a:lstStyle/>
          <a:p>
            <a:pPr algn="r"/>
            <a:r>
              <a:rPr lang="en-US" sz="1600" b="1">
                <a:solidFill>
                  <a:schemeClr val="tx1"/>
                </a:solidFill>
                <a:latin typeface="+mn-lt"/>
                <a:ea typeface="League Spartan" charset="0"/>
                <a:cs typeface="Poppins" pitchFamily="2" charset="77"/>
              </a:rPr>
              <a:t>CATEGORY 02</a:t>
            </a:r>
          </a:p>
        </p:txBody>
      </p:sp>
      <p:sp>
        <p:nvSpPr>
          <p:cNvPr id="25" name="TextBox 24">
            <a:extLst>
              <a:ext uri="{FF2B5EF4-FFF2-40B4-BE49-F238E27FC236}">
                <a16:creationId xmlns:a16="http://schemas.microsoft.com/office/drawing/2014/main" id="{54654ED6-A340-4C95-91DF-9E5CACF9114E}"/>
              </a:ext>
            </a:extLst>
          </p:cNvPr>
          <p:cNvSpPr txBox="1"/>
          <p:nvPr userDrawn="1"/>
        </p:nvSpPr>
        <p:spPr>
          <a:xfrm>
            <a:off x="1438656" y="3798637"/>
            <a:ext cx="1621662" cy="338554"/>
          </a:xfrm>
          <a:prstGeom prst="rect">
            <a:avLst/>
          </a:prstGeom>
          <a:noFill/>
        </p:spPr>
        <p:txBody>
          <a:bodyPr wrap="none" rtlCol="0" anchor="ctr" anchorCtr="0">
            <a:spAutoFit/>
          </a:bodyPr>
          <a:lstStyle/>
          <a:p>
            <a:pPr algn="r"/>
            <a:r>
              <a:rPr lang="en-US" sz="1600" b="1">
                <a:solidFill>
                  <a:schemeClr val="tx1"/>
                </a:solidFill>
                <a:latin typeface="+mn-lt"/>
                <a:ea typeface="League Spartan" charset="0"/>
                <a:cs typeface="Poppins" pitchFamily="2" charset="77"/>
              </a:rPr>
              <a:t>CATEGORY 03</a:t>
            </a:r>
          </a:p>
        </p:txBody>
      </p:sp>
      <p:sp>
        <p:nvSpPr>
          <p:cNvPr id="27" name="TextBox 26">
            <a:extLst>
              <a:ext uri="{FF2B5EF4-FFF2-40B4-BE49-F238E27FC236}">
                <a16:creationId xmlns:a16="http://schemas.microsoft.com/office/drawing/2014/main" id="{FB1F83FA-9EAD-4481-A12A-0A9A1DD5953D}"/>
              </a:ext>
            </a:extLst>
          </p:cNvPr>
          <p:cNvSpPr txBox="1"/>
          <p:nvPr userDrawn="1"/>
        </p:nvSpPr>
        <p:spPr>
          <a:xfrm>
            <a:off x="1438656" y="4795308"/>
            <a:ext cx="1621662" cy="338554"/>
          </a:xfrm>
          <a:prstGeom prst="rect">
            <a:avLst/>
          </a:prstGeom>
          <a:noFill/>
        </p:spPr>
        <p:txBody>
          <a:bodyPr wrap="none" rtlCol="0" anchor="ctr" anchorCtr="0">
            <a:spAutoFit/>
          </a:bodyPr>
          <a:lstStyle/>
          <a:p>
            <a:pPr algn="r"/>
            <a:r>
              <a:rPr lang="en-US" sz="1600" b="1">
                <a:solidFill>
                  <a:schemeClr val="tx1"/>
                </a:solidFill>
                <a:latin typeface="+mn-lt"/>
                <a:ea typeface="League Spartan" charset="0"/>
                <a:cs typeface="Poppins" pitchFamily="2" charset="77"/>
              </a:rPr>
              <a:t>CATEGORY 04</a:t>
            </a:r>
          </a:p>
        </p:txBody>
      </p:sp>
      <p:sp>
        <p:nvSpPr>
          <p:cNvPr id="29" name="TextBox 28">
            <a:extLst>
              <a:ext uri="{FF2B5EF4-FFF2-40B4-BE49-F238E27FC236}">
                <a16:creationId xmlns:a16="http://schemas.microsoft.com/office/drawing/2014/main" id="{6DCAEDF5-1A69-4F8E-B93E-E2D91D7203CA}"/>
              </a:ext>
            </a:extLst>
          </p:cNvPr>
          <p:cNvSpPr txBox="1"/>
          <p:nvPr userDrawn="1"/>
        </p:nvSpPr>
        <p:spPr>
          <a:xfrm>
            <a:off x="1438656" y="1842879"/>
            <a:ext cx="1621662" cy="338554"/>
          </a:xfrm>
          <a:prstGeom prst="rect">
            <a:avLst/>
          </a:prstGeom>
          <a:noFill/>
        </p:spPr>
        <p:txBody>
          <a:bodyPr wrap="none" rtlCol="0" anchor="ctr" anchorCtr="0">
            <a:spAutoFit/>
          </a:bodyPr>
          <a:lstStyle/>
          <a:p>
            <a:pPr algn="r"/>
            <a:r>
              <a:rPr lang="en-US" sz="1600" b="1">
                <a:solidFill>
                  <a:schemeClr val="tx1"/>
                </a:solidFill>
                <a:latin typeface="+mn-lt"/>
                <a:ea typeface="League Spartan" charset="0"/>
                <a:cs typeface="Poppins" pitchFamily="2" charset="77"/>
              </a:rPr>
              <a:t>CATEGORY 01</a:t>
            </a:r>
          </a:p>
        </p:txBody>
      </p:sp>
      <p:sp>
        <p:nvSpPr>
          <p:cNvPr id="31" name="TextBox 30">
            <a:extLst>
              <a:ext uri="{FF2B5EF4-FFF2-40B4-BE49-F238E27FC236}">
                <a16:creationId xmlns:a16="http://schemas.microsoft.com/office/drawing/2014/main" id="{D0D06725-B2FD-4FCD-8A97-F6019C49CAAD}"/>
              </a:ext>
            </a:extLst>
          </p:cNvPr>
          <p:cNvSpPr txBox="1"/>
          <p:nvPr userDrawn="1"/>
        </p:nvSpPr>
        <p:spPr>
          <a:xfrm>
            <a:off x="9131682" y="2227838"/>
            <a:ext cx="1621661" cy="338554"/>
          </a:xfrm>
          <a:prstGeom prst="rect">
            <a:avLst/>
          </a:prstGeom>
          <a:noFill/>
        </p:spPr>
        <p:txBody>
          <a:bodyPr wrap="none" rtlCol="0" anchor="ctr" anchorCtr="0">
            <a:spAutoFit/>
          </a:bodyPr>
          <a:lstStyle/>
          <a:p>
            <a:pPr algn="l"/>
            <a:r>
              <a:rPr lang="en-US" sz="1600" b="1">
                <a:solidFill>
                  <a:schemeClr val="tx1"/>
                </a:solidFill>
                <a:latin typeface="+mn-lt"/>
                <a:ea typeface="League Spartan" charset="0"/>
                <a:cs typeface="Poppins" pitchFamily="2" charset="77"/>
              </a:rPr>
              <a:t>CATEGORY 05</a:t>
            </a:r>
          </a:p>
        </p:txBody>
      </p:sp>
      <p:sp>
        <p:nvSpPr>
          <p:cNvPr id="49" name="TextBox 48">
            <a:extLst>
              <a:ext uri="{FF2B5EF4-FFF2-40B4-BE49-F238E27FC236}">
                <a16:creationId xmlns:a16="http://schemas.microsoft.com/office/drawing/2014/main" id="{6F170CDE-6EAA-4CFE-8889-0D67B5BD62A0}"/>
              </a:ext>
            </a:extLst>
          </p:cNvPr>
          <p:cNvSpPr txBox="1"/>
          <p:nvPr userDrawn="1"/>
        </p:nvSpPr>
        <p:spPr>
          <a:xfrm>
            <a:off x="9131682" y="3215694"/>
            <a:ext cx="1621661" cy="338554"/>
          </a:xfrm>
          <a:prstGeom prst="rect">
            <a:avLst/>
          </a:prstGeom>
          <a:noFill/>
        </p:spPr>
        <p:txBody>
          <a:bodyPr wrap="none" rtlCol="0" anchor="ctr" anchorCtr="0">
            <a:spAutoFit/>
          </a:bodyPr>
          <a:lstStyle/>
          <a:p>
            <a:pPr algn="l"/>
            <a:r>
              <a:rPr lang="en-US" sz="1600" b="1">
                <a:solidFill>
                  <a:schemeClr val="tx1"/>
                </a:solidFill>
                <a:latin typeface="+mn-lt"/>
                <a:ea typeface="League Spartan" charset="0"/>
                <a:cs typeface="Poppins" pitchFamily="2" charset="77"/>
              </a:rPr>
              <a:t>CATEGORY 06</a:t>
            </a:r>
          </a:p>
        </p:txBody>
      </p:sp>
      <p:sp>
        <p:nvSpPr>
          <p:cNvPr id="51" name="TextBox 50">
            <a:extLst>
              <a:ext uri="{FF2B5EF4-FFF2-40B4-BE49-F238E27FC236}">
                <a16:creationId xmlns:a16="http://schemas.microsoft.com/office/drawing/2014/main" id="{D5621299-E9D5-45DE-A1EF-EF1DE6A283FC}"/>
              </a:ext>
            </a:extLst>
          </p:cNvPr>
          <p:cNvSpPr txBox="1"/>
          <p:nvPr userDrawn="1"/>
        </p:nvSpPr>
        <p:spPr>
          <a:xfrm>
            <a:off x="9131682" y="4189718"/>
            <a:ext cx="1621661" cy="338554"/>
          </a:xfrm>
          <a:prstGeom prst="rect">
            <a:avLst/>
          </a:prstGeom>
          <a:noFill/>
        </p:spPr>
        <p:txBody>
          <a:bodyPr wrap="none" rtlCol="0" anchor="ctr" anchorCtr="0">
            <a:spAutoFit/>
          </a:bodyPr>
          <a:lstStyle/>
          <a:p>
            <a:pPr algn="l"/>
            <a:r>
              <a:rPr lang="en-US" sz="1600" b="1">
                <a:solidFill>
                  <a:schemeClr val="tx1"/>
                </a:solidFill>
                <a:latin typeface="+mn-lt"/>
                <a:ea typeface="League Spartan" charset="0"/>
                <a:cs typeface="Poppins" pitchFamily="2" charset="77"/>
              </a:rPr>
              <a:t>CATEGORY 07</a:t>
            </a:r>
          </a:p>
        </p:txBody>
      </p:sp>
      <p:sp>
        <p:nvSpPr>
          <p:cNvPr id="52" name="Subtitle 2">
            <a:extLst>
              <a:ext uri="{FF2B5EF4-FFF2-40B4-BE49-F238E27FC236}">
                <a16:creationId xmlns:a16="http://schemas.microsoft.com/office/drawing/2014/main" id="{481116B0-CA68-4855-AF70-ED38699ED0AF}"/>
              </a:ext>
            </a:extLst>
          </p:cNvPr>
          <p:cNvSpPr txBox="1">
            <a:spLocks/>
          </p:cNvSpPr>
          <p:nvPr userDrawn="1"/>
        </p:nvSpPr>
        <p:spPr>
          <a:xfrm>
            <a:off x="9131682" y="2535128"/>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3" name="Subtitle 2">
            <a:extLst>
              <a:ext uri="{FF2B5EF4-FFF2-40B4-BE49-F238E27FC236}">
                <a16:creationId xmlns:a16="http://schemas.microsoft.com/office/drawing/2014/main" id="{E7D9FE76-E07A-4087-BE99-1A5310758532}"/>
              </a:ext>
            </a:extLst>
          </p:cNvPr>
          <p:cNvSpPr txBox="1">
            <a:spLocks/>
          </p:cNvSpPr>
          <p:nvPr userDrawn="1"/>
        </p:nvSpPr>
        <p:spPr>
          <a:xfrm>
            <a:off x="9131682" y="3502651"/>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4" name="Subtitle 2">
            <a:extLst>
              <a:ext uri="{FF2B5EF4-FFF2-40B4-BE49-F238E27FC236}">
                <a16:creationId xmlns:a16="http://schemas.microsoft.com/office/drawing/2014/main" id="{6B21C52E-32F7-4415-B0F4-9918AE3DEECE}"/>
              </a:ext>
            </a:extLst>
          </p:cNvPr>
          <p:cNvSpPr txBox="1">
            <a:spLocks/>
          </p:cNvSpPr>
          <p:nvPr userDrawn="1"/>
        </p:nvSpPr>
        <p:spPr>
          <a:xfrm>
            <a:off x="9131682" y="4464839"/>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5" name="Subtitle 2">
            <a:extLst>
              <a:ext uri="{FF2B5EF4-FFF2-40B4-BE49-F238E27FC236}">
                <a16:creationId xmlns:a16="http://schemas.microsoft.com/office/drawing/2014/main" id="{74B2259D-F117-4B7D-8E80-48F4211A0DEB}"/>
              </a:ext>
            </a:extLst>
          </p:cNvPr>
          <p:cNvSpPr txBox="1">
            <a:spLocks/>
          </p:cNvSpPr>
          <p:nvPr userDrawn="1"/>
        </p:nvSpPr>
        <p:spPr>
          <a:xfrm>
            <a:off x="495397" y="5072044"/>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6" name="Subtitle 2">
            <a:extLst>
              <a:ext uri="{FF2B5EF4-FFF2-40B4-BE49-F238E27FC236}">
                <a16:creationId xmlns:a16="http://schemas.microsoft.com/office/drawing/2014/main" id="{D3F91437-C5C1-42F1-A0C4-A525EA77345E}"/>
              </a:ext>
            </a:extLst>
          </p:cNvPr>
          <p:cNvSpPr txBox="1">
            <a:spLocks/>
          </p:cNvSpPr>
          <p:nvPr userDrawn="1"/>
        </p:nvSpPr>
        <p:spPr>
          <a:xfrm>
            <a:off x="495397" y="2166282"/>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7" name="Subtitle 2">
            <a:extLst>
              <a:ext uri="{FF2B5EF4-FFF2-40B4-BE49-F238E27FC236}">
                <a16:creationId xmlns:a16="http://schemas.microsoft.com/office/drawing/2014/main" id="{9A17CDFD-3487-426B-B8E6-C59D0E7683E6}"/>
              </a:ext>
            </a:extLst>
          </p:cNvPr>
          <p:cNvSpPr txBox="1">
            <a:spLocks/>
          </p:cNvSpPr>
          <p:nvPr userDrawn="1"/>
        </p:nvSpPr>
        <p:spPr>
          <a:xfrm>
            <a:off x="495396" y="3148552"/>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8" name="Subtitle 2">
            <a:extLst>
              <a:ext uri="{FF2B5EF4-FFF2-40B4-BE49-F238E27FC236}">
                <a16:creationId xmlns:a16="http://schemas.microsoft.com/office/drawing/2014/main" id="{F6B54010-7474-4BCF-9F00-95F52575A50D}"/>
              </a:ext>
            </a:extLst>
          </p:cNvPr>
          <p:cNvSpPr txBox="1">
            <a:spLocks/>
          </p:cNvSpPr>
          <p:nvPr userDrawn="1"/>
        </p:nvSpPr>
        <p:spPr>
          <a:xfrm>
            <a:off x="495395" y="4111194"/>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grpSp>
        <p:nvGrpSpPr>
          <p:cNvPr id="4" name="Group 3">
            <a:extLst>
              <a:ext uri="{FF2B5EF4-FFF2-40B4-BE49-F238E27FC236}">
                <a16:creationId xmlns:a16="http://schemas.microsoft.com/office/drawing/2014/main" id="{909BF79B-3EB1-4330-8204-9315B7A448ED}"/>
              </a:ext>
            </a:extLst>
          </p:cNvPr>
          <p:cNvGrpSpPr/>
          <p:nvPr userDrawn="1"/>
        </p:nvGrpSpPr>
        <p:grpSpPr>
          <a:xfrm>
            <a:off x="5137741" y="2800195"/>
            <a:ext cx="1916518" cy="830997"/>
            <a:chOff x="5137741" y="2800195"/>
            <a:chExt cx="1916518" cy="830997"/>
          </a:xfrm>
        </p:grpSpPr>
        <p:sp>
          <p:nvSpPr>
            <p:cNvPr id="59" name="TextBox 58">
              <a:extLst>
                <a:ext uri="{FF2B5EF4-FFF2-40B4-BE49-F238E27FC236}">
                  <a16:creationId xmlns:a16="http://schemas.microsoft.com/office/drawing/2014/main" id="{238AFA97-F1AA-4B36-9AE3-7CD138F82A60}"/>
                </a:ext>
              </a:extLst>
            </p:cNvPr>
            <p:cNvSpPr txBox="1"/>
            <p:nvPr userDrawn="1"/>
          </p:nvSpPr>
          <p:spPr>
            <a:xfrm>
              <a:off x="5137741" y="2800195"/>
              <a:ext cx="1916518" cy="830997"/>
            </a:xfrm>
            <a:prstGeom prst="rect">
              <a:avLst/>
            </a:prstGeom>
            <a:noFill/>
          </p:spPr>
          <p:txBody>
            <a:bodyPr wrap="square">
              <a:spAutoFit/>
            </a:bodyPr>
            <a:lstStyle/>
            <a:p>
              <a:pPr algn="ctr"/>
              <a:r>
                <a:rPr lang="en-US" sz="4800" b="1" spc="-300">
                  <a:solidFill>
                    <a:schemeClr val="tx1">
                      <a:alpha val="26000"/>
                    </a:schemeClr>
                  </a:solidFill>
                  <a:latin typeface="+mn-lt"/>
                  <a:ea typeface="League Spartan" charset="0"/>
                  <a:cs typeface="Poppins" pitchFamily="2" charset="77"/>
                </a:rPr>
                <a:t>2022</a:t>
              </a:r>
            </a:p>
          </p:txBody>
        </p:sp>
        <p:sp>
          <p:nvSpPr>
            <p:cNvPr id="60" name="TextBox 59">
              <a:extLst>
                <a:ext uri="{FF2B5EF4-FFF2-40B4-BE49-F238E27FC236}">
                  <a16:creationId xmlns:a16="http://schemas.microsoft.com/office/drawing/2014/main" id="{64C3693C-8B91-4236-AFB1-A9D3916EA6AF}"/>
                </a:ext>
              </a:extLst>
            </p:cNvPr>
            <p:cNvSpPr txBox="1"/>
            <p:nvPr userDrawn="1"/>
          </p:nvSpPr>
          <p:spPr>
            <a:xfrm>
              <a:off x="5293963" y="3067683"/>
              <a:ext cx="1646605" cy="338554"/>
            </a:xfrm>
            <a:prstGeom prst="rect">
              <a:avLst/>
            </a:prstGeom>
            <a:noFill/>
          </p:spPr>
          <p:txBody>
            <a:bodyPr wrap="none" rtlCol="0" anchor="ctr" anchorCtr="0">
              <a:spAutoFit/>
            </a:bodyPr>
            <a:lstStyle/>
            <a:p>
              <a:pPr algn="l"/>
              <a:r>
                <a:rPr lang="en-US" sz="1600" b="1">
                  <a:solidFill>
                    <a:schemeClr val="tx1"/>
                  </a:solidFill>
                  <a:latin typeface="+mn-lt"/>
                  <a:ea typeface="League Spartan" charset="0"/>
                  <a:cs typeface="Poppins" pitchFamily="2" charset="77"/>
                </a:rPr>
                <a:t>DECEMBER 15</a:t>
              </a:r>
            </a:p>
          </p:txBody>
        </p:sp>
      </p:grpSp>
    </p:spTree>
    <p:extLst>
      <p:ext uri="{BB962C8B-B14F-4D97-AF65-F5344CB8AC3E}">
        <p14:creationId xmlns:p14="http://schemas.microsoft.com/office/powerpoint/2010/main" val="95237788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20" name="TextBox 55">
            <a:extLst>
              <a:ext uri="{FF2B5EF4-FFF2-40B4-BE49-F238E27FC236}">
                <a16:creationId xmlns:a16="http://schemas.microsoft.com/office/drawing/2014/main" id="{0598F7A6-2A51-4F13-9DD5-57F99E37BB2B}"/>
              </a:ext>
            </a:extLst>
          </p:cNvPr>
          <p:cNvSpPr txBox="1"/>
          <p:nvPr userDrawn="1"/>
        </p:nvSpPr>
        <p:spPr>
          <a:xfrm>
            <a:off x="529469" y="417225"/>
            <a:ext cx="2656946"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BUDGET PLAN CHART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graphicFrame>
        <p:nvGraphicFramePr>
          <p:cNvPr id="24" name="Chart 23">
            <a:extLst>
              <a:ext uri="{FF2B5EF4-FFF2-40B4-BE49-F238E27FC236}">
                <a16:creationId xmlns:a16="http://schemas.microsoft.com/office/drawing/2014/main" id="{E7129BC7-8E6C-4570-86CF-E058B4C13CD2}"/>
              </a:ext>
            </a:extLst>
          </p:cNvPr>
          <p:cNvGraphicFramePr/>
          <p:nvPr userDrawn="1">
            <p:extLst>
              <p:ext uri="{D42A27DB-BD31-4B8C-83A1-F6EECF244321}">
                <p14:modId xmlns:p14="http://schemas.microsoft.com/office/powerpoint/2010/main" val="3195969416"/>
              </p:ext>
            </p:extLst>
          </p:nvPr>
        </p:nvGraphicFramePr>
        <p:xfrm>
          <a:off x="518160" y="981614"/>
          <a:ext cx="10473150" cy="5153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532364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graphicFrame>
        <p:nvGraphicFramePr>
          <p:cNvPr id="72" name="Chart 10044">
            <a:extLst>
              <a:ext uri="{FF2B5EF4-FFF2-40B4-BE49-F238E27FC236}">
                <a16:creationId xmlns:a16="http://schemas.microsoft.com/office/drawing/2014/main" id="{08C1905C-0DFA-4461-910A-182C8D161771}"/>
              </a:ext>
            </a:extLst>
          </p:cNvPr>
          <p:cNvGraphicFramePr/>
          <p:nvPr userDrawn="1">
            <p:extLst>
              <p:ext uri="{D42A27DB-BD31-4B8C-83A1-F6EECF244321}">
                <p14:modId xmlns:p14="http://schemas.microsoft.com/office/powerpoint/2010/main" val="2477433200"/>
              </p:ext>
            </p:extLst>
          </p:nvPr>
        </p:nvGraphicFramePr>
        <p:xfrm>
          <a:off x="1117839" y="1687472"/>
          <a:ext cx="1885534" cy="1885534"/>
        </p:xfrm>
        <a:graphic>
          <a:graphicData uri="http://schemas.openxmlformats.org/drawingml/2006/chart">
            <c:chart xmlns:c="http://schemas.openxmlformats.org/drawingml/2006/chart" xmlns:r="http://schemas.openxmlformats.org/officeDocument/2006/relationships" r:id="rId2"/>
          </a:graphicData>
        </a:graphic>
      </p:graphicFrame>
      <p:sp>
        <p:nvSpPr>
          <p:cNvPr id="73" name="Shape 10045">
            <a:extLst>
              <a:ext uri="{FF2B5EF4-FFF2-40B4-BE49-F238E27FC236}">
                <a16:creationId xmlns:a16="http://schemas.microsoft.com/office/drawing/2014/main" id="{CD7DFAF1-B29F-4B70-9E71-F80E5ACCC1A1}"/>
              </a:ext>
            </a:extLst>
          </p:cNvPr>
          <p:cNvSpPr/>
          <p:nvPr userDrawn="1"/>
        </p:nvSpPr>
        <p:spPr>
          <a:xfrm>
            <a:off x="1347885" y="1917517"/>
            <a:ext cx="1425443" cy="1425443"/>
          </a:xfrm>
          <a:prstGeom prst="ellipse">
            <a:avLst/>
          </a:prstGeom>
          <a:solidFill>
            <a:schemeClr val="bg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lvl1pPr>
          </a:lstStyle>
          <a:p>
            <a:endParaRPr sz="2813">
              <a:latin typeface="Lato Light" panose="020F0502020204030203" pitchFamily="34" charset="0"/>
            </a:endParaRPr>
          </a:p>
        </p:txBody>
      </p:sp>
      <p:graphicFrame>
        <p:nvGraphicFramePr>
          <p:cNvPr id="74" name="Chart 10054">
            <a:extLst>
              <a:ext uri="{FF2B5EF4-FFF2-40B4-BE49-F238E27FC236}">
                <a16:creationId xmlns:a16="http://schemas.microsoft.com/office/drawing/2014/main" id="{6E845358-084A-4D2F-A477-01678A337761}"/>
              </a:ext>
            </a:extLst>
          </p:cNvPr>
          <p:cNvGraphicFramePr/>
          <p:nvPr userDrawn="1">
            <p:extLst>
              <p:ext uri="{D42A27DB-BD31-4B8C-83A1-F6EECF244321}">
                <p14:modId xmlns:p14="http://schemas.microsoft.com/office/powerpoint/2010/main" val="3640800830"/>
              </p:ext>
            </p:extLst>
          </p:nvPr>
        </p:nvGraphicFramePr>
        <p:xfrm>
          <a:off x="3786473" y="1687472"/>
          <a:ext cx="1885534" cy="1885534"/>
        </p:xfrm>
        <a:graphic>
          <a:graphicData uri="http://schemas.openxmlformats.org/drawingml/2006/chart">
            <c:chart xmlns:c="http://schemas.openxmlformats.org/drawingml/2006/chart" xmlns:r="http://schemas.openxmlformats.org/officeDocument/2006/relationships" r:id="rId3"/>
          </a:graphicData>
        </a:graphic>
      </p:graphicFrame>
      <p:sp>
        <p:nvSpPr>
          <p:cNvPr id="75" name="Shape 10055">
            <a:extLst>
              <a:ext uri="{FF2B5EF4-FFF2-40B4-BE49-F238E27FC236}">
                <a16:creationId xmlns:a16="http://schemas.microsoft.com/office/drawing/2014/main" id="{A623EBDA-69B3-4687-8DF8-30B61850331A}"/>
              </a:ext>
            </a:extLst>
          </p:cNvPr>
          <p:cNvSpPr/>
          <p:nvPr userDrawn="1"/>
        </p:nvSpPr>
        <p:spPr>
          <a:xfrm>
            <a:off x="4016519" y="1917517"/>
            <a:ext cx="1425443" cy="1425443"/>
          </a:xfrm>
          <a:prstGeom prst="ellipse">
            <a:avLst/>
          </a:prstGeom>
          <a:solidFill>
            <a:schemeClr val="bg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lvl1pPr>
          </a:lstStyle>
          <a:p>
            <a:endParaRPr sz="2813">
              <a:latin typeface="Lato Light" panose="020F0502020204030203" pitchFamily="34" charset="0"/>
            </a:endParaRPr>
          </a:p>
        </p:txBody>
      </p:sp>
      <p:graphicFrame>
        <p:nvGraphicFramePr>
          <p:cNvPr id="76" name="Chart 10064">
            <a:extLst>
              <a:ext uri="{FF2B5EF4-FFF2-40B4-BE49-F238E27FC236}">
                <a16:creationId xmlns:a16="http://schemas.microsoft.com/office/drawing/2014/main" id="{6E111477-2EA9-4A67-BE60-5332D8900CAC}"/>
              </a:ext>
            </a:extLst>
          </p:cNvPr>
          <p:cNvGraphicFramePr/>
          <p:nvPr userDrawn="1">
            <p:extLst>
              <p:ext uri="{D42A27DB-BD31-4B8C-83A1-F6EECF244321}">
                <p14:modId xmlns:p14="http://schemas.microsoft.com/office/powerpoint/2010/main" val="1048565052"/>
              </p:ext>
            </p:extLst>
          </p:nvPr>
        </p:nvGraphicFramePr>
        <p:xfrm>
          <a:off x="6452780" y="1687472"/>
          <a:ext cx="1885534" cy="1885534"/>
        </p:xfrm>
        <a:graphic>
          <a:graphicData uri="http://schemas.openxmlformats.org/drawingml/2006/chart">
            <c:chart xmlns:c="http://schemas.openxmlformats.org/drawingml/2006/chart" xmlns:r="http://schemas.openxmlformats.org/officeDocument/2006/relationships" r:id="rId4"/>
          </a:graphicData>
        </a:graphic>
      </p:graphicFrame>
      <p:sp>
        <p:nvSpPr>
          <p:cNvPr id="77" name="Shape 10065">
            <a:extLst>
              <a:ext uri="{FF2B5EF4-FFF2-40B4-BE49-F238E27FC236}">
                <a16:creationId xmlns:a16="http://schemas.microsoft.com/office/drawing/2014/main" id="{3B3EC621-09D9-4CE5-A264-36469B53E373}"/>
              </a:ext>
            </a:extLst>
          </p:cNvPr>
          <p:cNvSpPr/>
          <p:nvPr userDrawn="1"/>
        </p:nvSpPr>
        <p:spPr>
          <a:xfrm>
            <a:off x="6682826" y="1917517"/>
            <a:ext cx="1425443" cy="1425443"/>
          </a:xfrm>
          <a:prstGeom prst="ellipse">
            <a:avLst/>
          </a:prstGeom>
          <a:solidFill>
            <a:schemeClr val="bg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lvl1pPr>
          </a:lstStyle>
          <a:p>
            <a:endParaRPr sz="2813">
              <a:latin typeface="Lato Light" panose="020F0502020204030203" pitchFamily="34" charset="0"/>
            </a:endParaRPr>
          </a:p>
        </p:txBody>
      </p:sp>
      <p:graphicFrame>
        <p:nvGraphicFramePr>
          <p:cNvPr id="78" name="Chart 10074">
            <a:extLst>
              <a:ext uri="{FF2B5EF4-FFF2-40B4-BE49-F238E27FC236}">
                <a16:creationId xmlns:a16="http://schemas.microsoft.com/office/drawing/2014/main" id="{0A1857FA-B151-4426-BD3A-6C2D4A3A12EA}"/>
              </a:ext>
            </a:extLst>
          </p:cNvPr>
          <p:cNvGraphicFramePr/>
          <p:nvPr userDrawn="1">
            <p:extLst>
              <p:ext uri="{D42A27DB-BD31-4B8C-83A1-F6EECF244321}">
                <p14:modId xmlns:p14="http://schemas.microsoft.com/office/powerpoint/2010/main" val="41837379"/>
              </p:ext>
            </p:extLst>
          </p:nvPr>
        </p:nvGraphicFramePr>
        <p:xfrm>
          <a:off x="9121414" y="1687472"/>
          <a:ext cx="1885535" cy="1885534"/>
        </p:xfrm>
        <a:graphic>
          <a:graphicData uri="http://schemas.openxmlformats.org/drawingml/2006/chart">
            <c:chart xmlns:c="http://schemas.openxmlformats.org/drawingml/2006/chart" xmlns:r="http://schemas.openxmlformats.org/officeDocument/2006/relationships" r:id="rId5"/>
          </a:graphicData>
        </a:graphic>
      </p:graphicFrame>
      <p:sp>
        <p:nvSpPr>
          <p:cNvPr id="79" name="Shape 10075">
            <a:extLst>
              <a:ext uri="{FF2B5EF4-FFF2-40B4-BE49-F238E27FC236}">
                <a16:creationId xmlns:a16="http://schemas.microsoft.com/office/drawing/2014/main" id="{799A15D3-D5DD-400F-973B-365321117600}"/>
              </a:ext>
            </a:extLst>
          </p:cNvPr>
          <p:cNvSpPr/>
          <p:nvPr userDrawn="1"/>
        </p:nvSpPr>
        <p:spPr>
          <a:xfrm>
            <a:off x="9351460" y="1917517"/>
            <a:ext cx="1425444" cy="1425443"/>
          </a:xfrm>
          <a:prstGeom prst="ellipse">
            <a:avLst/>
          </a:prstGeom>
          <a:solidFill>
            <a:schemeClr val="bg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lvl1pPr>
          </a:lstStyle>
          <a:p>
            <a:endParaRPr sz="2813">
              <a:latin typeface="Lato Light" panose="020F0502020204030203" pitchFamily="34" charset="0"/>
            </a:endParaRPr>
          </a:p>
        </p:txBody>
      </p:sp>
      <p:sp>
        <p:nvSpPr>
          <p:cNvPr id="80" name="Shape 6798">
            <a:extLst>
              <a:ext uri="{FF2B5EF4-FFF2-40B4-BE49-F238E27FC236}">
                <a16:creationId xmlns:a16="http://schemas.microsoft.com/office/drawing/2014/main" id="{35821E34-22B1-4808-9AF1-15D0BB586712}"/>
              </a:ext>
            </a:extLst>
          </p:cNvPr>
          <p:cNvSpPr/>
          <p:nvPr userDrawn="1"/>
        </p:nvSpPr>
        <p:spPr>
          <a:xfrm>
            <a:off x="9687629" y="3777717"/>
            <a:ext cx="770404" cy="4154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a:r>
              <a:rPr lang="es-ES" sz="2400" b="1">
                <a:solidFill>
                  <a:schemeClr val="accent6"/>
                </a:solidFill>
                <a:latin typeface="Avenir Next LT Pro" panose="020B0504020202020204" pitchFamily="34" charset="0"/>
                <a:ea typeface="Lato Light" panose="020F0502020204030203" pitchFamily="34" charset="0"/>
                <a:cs typeface="Poppins" pitchFamily="2" charset="77"/>
              </a:rPr>
              <a:t>88%</a:t>
            </a:r>
            <a:endParaRPr sz="2400" b="1">
              <a:solidFill>
                <a:schemeClr val="accent6"/>
              </a:solidFill>
              <a:latin typeface="Avenir Next LT Pro" panose="020B0504020202020204" pitchFamily="34" charset="0"/>
              <a:ea typeface="Lato Light" panose="020F0502020204030203" pitchFamily="34" charset="0"/>
              <a:cs typeface="Poppins" pitchFamily="2" charset="77"/>
            </a:endParaRPr>
          </a:p>
        </p:txBody>
      </p:sp>
      <p:sp>
        <p:nvSpPr>
          <p:cNvPr id="81" name="Shape 6806">
            <a:extLst>
              <a:ext uri="{FF2B5EF4-FFF2-40B4-BE49-F238E27FC236}">
                <a16:creationId xmlns:a16="http://schemas.microsoft.com/office/drawing/2014/main" id="{2A987D09-8373-428A-B50A-307F275D0D18}"/>
              </a:ext>
            </a:extLst>
          </p:cNvPr>
          <p:cNvSpPr/>
          <p:nvPr userDrawn="1"/>
        </p:nvSpPr>
        <p:spPr>
          <a:xfrm>
            <a:off x="1667062" y="3777717"/>
            <a:ext cx="770404" cy="4154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a:r>
              <a:rPr lang="es-ES" sz="2400" b="1">
                <a:solidFill>
                  <a:schemeClr val="accent6"/>
                </a:solidFill>
                <a:latin typeface="Avenir Next LT Pro" panose="020B0504020202020204" pitchFamily="34" charset="0"/>
                <a:ea typeface="Lato Light" panose="020F0502020204030203" pitchFamily="34" charset="0"/>
                <a:cs typeface="Poppins" pitchFamily="2" charset="77"/>
              </a:rPr>
              <a:t>56%</a:t>
            </a:r>
            <a:endParaRPr sz="2400" b="1">
              <a:solidFill>
                <a:schemeClr val="accent6"/>
              </a:solidFill>
              <a:latin typeface="Avenir Next LT Pro" panose="020B0504020202020204" pitchFamily="34" charset="0"/>
              <a:ea typeface="Lato Light" panose="020F0502020204030203" pitchFamily="34" charset="0"/>
              <a:cs typeface="Poppins" pitchFamily="2" charset="77"/>
            </a:endParaRPr>
          </a:p>
        </p:txBody>
      </p:sp>
      <p:sp>
        <p:nvSpPr>
          <p:cNvPr id="82" name="Shape 6814">
            <a:extLst>
              <a:ext uri="{FF2B5EF4-FFF2-40B4-BE49-F238E27FC236}">
                <a16:creationId xmlns:a16="http://schemas.microsoft.com/office/drawing/2014/main" id="{235EEA71-A6F9-4185-86DF-DE2CEF6B58CC}"/>
              </a:ext>
            </a:extLst>
          </p:cNvPr>
          <p:cNvSpPr/>
          <p:nvPr userDrawn="1"/>
        </p:nvSpPr>
        <p:spPr>
          <a:xfrm>
            <a:off x="4347690" y="3777717"/>
            <a:ext cx="770404" cy="4154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a:r>
              <a:rPr lang="es-ES" sz="2400" b="1">
                <a:solidFill>
                  <a:schemeClr val="accent6"/>
                </a:solidFill>
                <a:latin typeface="Avenir Next LT Pro" panose="020B0504020202020204" pitchFamily="34" charset="0"/>
                <a:ea typeface="Lato Light" panose="020F0502020204030203" pitchFamily="34" charset="0"/>
                <a:cs typeface="Poppins" pitchFamily="2" charset="77"/>
              </a:rPr>
              <a:t>61%</a:t>
            </a:r>
            <a:endParaRPr sz="2400" b="1">
              <a:solidFill>
                <a:schemeClr val="accent6"/>
              </a:solidFill>
              <a:latin typeface="Avenir Next LT Pro" panose="020B0504020202020204" pitchFamily="34" charset="0"/>
              <a:ea typeface="Lato Light" panose="020F0502020204030203" pitchFamily="34" charset="0"/>
              <a:cs typeface="Poppins" pitchFamily="2" charset="77"/>
            </a:endParaRPr>
          </a:p>
        </p:txBody>
      </p:sp>
      <p:sp>
        <p:nvSpPr>
          <p:cNvPr id="83" name="Shape 6822">
            <a:extLst>
              <a:ext uri="{FF2B5EF4-FFF2-40B4-BE49-F238E27FC236}">
                <a16:creationId xmlns:a16="http://schemas.microsoft.com/office/drawing/2014/main" id="{8FE2776F-C7C7-47B3-B62D-2456C0F1F000}"/>
              </a:ext>
            </a:extLst>
          </p:cNvPr>
          <p:cNvSpPr/>
          <p:nvPr userDrawn="1"/>
        </p:nvSpPr>
        <p:spPr>
          <a:xfrm>
            <a:off x="6994761" y="3777717"/>
            <a:ext cx="858506" cy="4154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a:r>
              <a:rPr lang="es-ES" sz="2400" b="1">
                <a:solidFill>
                  <a:schemeClr val="accent6"/>
                </a:solidFill>
                <a:latin typeface="Avenir Next LT Pro" panose="020B0504020202020204" pitchFamily="34" charset="0"/>
                <a:ea typeface="Lato Light" panose="020F0502020204030203" pitchFamily="34" charset="0"/>
                <a:cs typeface="Poppins" pitchFamily="2" charset="77"/>
              </a:rPr>
              <a:t>81%</a:t>
            </a:r>
            <a:endParaRPr sz="2400" b="1">
              <a:solidFill>
                <a:schemeClr val="accent6"/>
              </a:solidFill>
              <a:latin typeface="Avenir Next LT Pro" panose="020B0504020202020204" pitchFamily="34" charset="0"/>
              <a:ea typeface="Lato Light" panose="020F0502020204030203" pitchFamily="34" charset="0"/>
              <a:cs typeface="Poppins" pitchFamily="2" charset="77"/>
            </a:endParaRPr>
          </a:p>
        </p:txBody>
      </p:sp>
      <p:sp>
        <p:nvSpPr>
          <p:cNvPr id="84" name="Freeform 200">
            <a:extLst>
              <a:ext uri="{FF2B5EF4-FFF2-40B4-BE49-F238E27FC236}">
                <a16:creationId xmlns:a16="http://schemas.microsoft.com/office/drawing/2014/main" id="{9E9E9A38-CC34-4FDB-9E6E-C1DB6C730385}"/>
              </a:ext>
            </a:extLst>
          </p:cNvPr>
          <p:cNvSpPr>
            <a:spLocks noChangeArrowheads="1"/>
          </p:cNvSpPr>
          <p:nvPr userDrawn="1"/>
        </p:nvSpPr>
        <p:spPr bwMode="auto">
          <a:xfrm>
            <a:off x="1718222" y="2289676"/>
            <a:ext cx="684769" cy="681126"/>
          </a:xfrm>
          <a:custGeom>
            <a:avLst/>
            <a:gdLst>
              <a:gd name="T0" fmla="*/ 2147483646 w 830"/>
              <a:gd name="T1" fmla="*/ 2147483646 h 826"/>
              <a:gd name="T2" fmla="*/ 2147483646 w 830"/>
              <a:gd name="T3" fmla="*/ 2147483646 h 826"/>
              <a:gd name="T4" fmla="*/ 2147483646 w 830"/>
              <a:gd name="T5" fmla="*/ 2147483646 h 826"/>
              <a:gd name="T6" fmla="*/ 2147483646 w 830"/>
              <a:gd name="T7" fmla="*/ 2147483646 h 826"/>
              <a:gd name="T8" fmla="*/ 2147483646 w 830"/>
              <a:gd name="T9" fmla="*/ 2147483646 h 826"/>
              <a:gd name="T10" fmla="*/ 2147483646 w 830"/>
              <a:gd name="T11" fmla="*/ 2147483646 h 826"/>
              <a:gd name="T12" fmla="*/ 2147483646 w 830"/>
              <a:gd name="T13" fmla="*/ 2147483646 h 826"/>
              <a:gd name="T14" fmla="*/ 2147483646 w 830"/>
              <a:gd name="T15" fmla="*/ 2147483646 h 826"/>
              <a:gd name="T16" fmla="*/ 2147483646 w 830"/>
              <a:gd name="T17" fmla="*/ 2147483646 h 826"/>
              <a:gd name="T18" fmla="*/ 2147483646 w 830"/>
              <a:gd name="T19" fmla="*/ 2147483646 h 826"/>
              <a:gd name="T20" fmla="*/ 2147483646 w 830"/>
              <a:gd name="T21" fmla="*/ 2147483646 h 826"/>
              <a:gd name="T22" fmla="*/ 2147483646 w 830"/>
              <a:gd name="T23" fmla="*/ 2147483646 h 826"/>
              <a:gd name="T24" fmla="*/ 2147483646 w 830"/>
              <a:gd name="T25" fmla="*/ 2147483646 h 826"/>
              <a:gd name="T26" fmla="*/ 2147483646 w 830"/>
              <a:gd name="T27" fmla="*/ 2147483646 h 826"/>
              <a:gd name="T28" fmla="*/ 2147483646 w 830"/>
              <a:gd name="T29" fmla="*/ 2147483646 h 826"/>
              <a:gd name="T30" fmla="*/ 2147483646 w 830"/>
              <a:gd name="T31" fmla="*/ 2147483646 h 826"/>
              <a:gd name="T32" fmla="*/ 2147483646 w 830"/>
              <a:gd name="T33" fmla="*/ 2147483646 h 826"/>
              <a:gd name="T34" fmla="*/ 2147483646 w 830"/>
              <a:gd name="T35" fmla="*/ 2147483646 h 826"/>
              <a:gd name="T36" fmla="*/ 2147483646 w 830"/>
              <a:gd name="T37" fmla="*/ 2147483646 h 826"/>
              <a:gd name="T38" fmla="*/ 2147483646 w 830"/>
              <a:gd name="T39" fmla="*/ 2147483646 h 826"/>
              <a:gd name="T40" fmla="*/ 2147483646 w 830"/>
              <a:gd name="T41" fmla="*/ 2147483646 h 826"/>
              <a:gd name="T42" fmla="*/ 2147483646 w 830"/>
              <a:gd name="T43" fmla="*/ 2147483646 h 826"/>
              <a:gd name="T44" fmla="*/ 2147483646 w 830"/>
              <a:gd name="T45" fmla="*/ 2147483646 h 826"/>
              <a:gd name="T46" fmla="*/ 2147483646 w 830"/>
              <a:gd name="T47" fmla="*/ 2147483646 h 826"/>
              <a:gd name="T48" fmla="*/ 2147483646 w 830"/>
              <a:gd name="T49" fmla="*/ 2147483646 h 826"/>
              <a:gd name="T50" fmla="*/ 2147483646 w 830"/>
              <a:gd name="T51" fmla="*/ 2147483646 h 826"/>
              <a:gd name="T52" fmla="*/ 2147483646 w 830"/>
              <a:gd name="T53" fmla="*/ 2147483646 h 826"/>
              <a:gd name="T54" fmla="*/ 2147483646 w 830"/>
              <a:gd name="T55" fmla="*/ 2147483646 h 826"/>
              <a:gd name="T56" fmla="*/ 2147483646 w 830"/>
              <a:gd name="T57" fmla="*/ 2147483646 h 826"/>
              <a:gd name="T58" fmla="*/ 2147483646 w 830"/>
              <a:gd name="T59" fmla="*/ 2147483646 h 826"/>
              <a:gd name="T60" fmla="*/ 2147483646 w 830"/>
              <a:gd name="T61" fmla="*/ 2147483646 h 826"/>
              <a:gd name="T62" fmla="*/ 2147483646 w 830"/>
              <a:gd name="T63" fmla="*/ 2147483646 h 826"/>
              <a:gd name="T64" fmla="*/ 2147483646 w 830"/>
              <a:gd name="T65" fmla="*/ 2147483646 h 826"/>
              <a:gd name="T66" fmla="*/ 2147483646 w 830"/>
              <a:gd name="T67" fmla="*/ 2147483646 h 826"/>
              <a:gd name="T68" fmla="*/ 2147483646 w 830"/>
              <a:gd name="T69" fmla="*/ 2147483646 h 826"/>
              <a:gd name="T70" fmla="*/ 2147483646 w 830"/>
              <a:gd name="T71" fmla="*/ 2147483646 h 826"/>
              <a:gd name="T72" fmla="*/ 2147483646 w 830"/>
              <a:gd name="T73" fmla="*/ 2147483646 h 826"/>
              <a:gd name="T74" fmla="*/ 2147483646 w 830"/>
              <a:gd name="T75" fmla="*/ 2147483646 h 826"/>
              <a:gd name="T76" fmla="*/ 2147483646 w 830"/>
              <a:gd name="T77" fmla="*/ 2147483646 h 826"/>
              <a:gd name="T78" fmla="*/ 2147483646 w 830"/>
              <a:gd name="T79" fmla="*/ 2147483646 h 826"/>
              <a:gd name="T80" fmla="*/ 2147483646 w 830"/>
              <a:gd name="T81" fmla="*/ 2147483646 h 826"/>
              <a:gd name="T82" fmla="*/ 2147483646 w 830"/>
              <a:gd name="T83" fmla="*/ 2147483646 h 826"/>
              <a:gd name="T84" fmla="*/ 2147483646 w 830"/>
              <a:gd name="T85" fmla="*/ 2147483646 h 826"/>
              <a:gd name="T86" fmla="*/ 2147483646 w 830"/>
              <a:gd name="T87" fmla="*/ 2147483646 h 826"/>
              <a:gd name="T88" fmla="*/ 2147483646 w 830"/>
              <a:gd name="T89" fmla="*/ 2147483646 h 8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30" h="826">
                <a:moveTo>
                  <a:pt x="585" y="447"/>
                </a:moveTo>
                <a:lnTo>
                  <a:pt x="436" y="126"/>
                </a:lnTo>
                <a:lnTo>
                  <a:pt x="643" y="30"/>
                </a:lnTo>
                <a:lnTo>
                  <a:pt x="681" y="115"/>
                </a:lnTo>
                <a:lnTo>
                  <a:pt x="543" y="179"/>
                </a:lnTo>
                <a:cubicBezTo>
                  <a:pt x="537" y="181"/>
                  <a:pt x="534" y="189"/>
                  <a:pt x="537" y="195"/>
                </a:cubicBezTo>
                <a:cubicBezTo>
                  <a:pt x="539" y="200"/>
                  <a:pt x="543" y="203"/>
                  <a:pt x="548" y="203"/>
                </a:cubicBezTo>
                <a:cubicBezTo>
                  <a:pt x="550" y="203"/>
                  <a:pt x="552" y="202"/>
                  <a:pt x="553" y="201"/>
                </a:cubicBezTo>
                <a:lnTo>
                  <a:pt x="692" y="137"/>
                </a:lnTo>
                <a:lnTo>
                  <a:pt x="792" y="352"/>
                </a:lnTo>
                <a:lnTo>
                  <a:pt x="585" y="447"/>
                </a:lnTo>
                <a:close/>
                <a:moveTo>
                  <a:pt x="336" y="511"/>
                </a:moveTo>
                <a:lnTo>
                  <a:pt x="227" y="275"/>
                </a:lnTo>
                <a:lnTo>
                  <a:pt x="433" y="180"/>
                </a:lnTo>
                <a:lnTo>
                  <a:pt x="472" y="264"/>
                </a:lnTo>
                <a:lnTo>
                  <a:pt x="329" y="330"/>
                </a:lnTo>
                <a:cubicBezTo>
                  <a:pt x="323" y="333"/>
                  <a:pt x="321" y="340"/>
                  <a:pt x="323" y="346"/>
                </a:cubicBezTo>
                <a:cubicBezTo>
                  <a:pt x="325" y="351"/>
                  <a:pt x="330" y="354"/>
                  <a:pt x="335" y="354"/>
                </a:cubicBezTo>
                <a:cubicBezTo>
                  <a:pt x="337" y="354"/>
                  <a:pt x="338" y="353"/>
                  <a:pt x="340" y="352"/>
                </a:cubicBezTo>
                <a:lnTo>
                  <a:pt x="483" y="286"/>
                </a:lnTo>
                <a:lnTo>
                  <a:pt x="543" y="415"/>
                </a:lnTo>
                <a:lnTo>
                  <a:pt x="336" y="511"/>
                </a:lnTo>
                <a:close/>
                <a:moveTo>
                  <a:pt x="443" y="543"/>
                </a:moveTo>
                <a:lnTo>
                  <a:pt x="443" y="543"/>
                </a:lnTo>
                <a:cubicBezTo>
                  <a:pt x="422" y="543"/>
                  <a:pt x="405" y="528"/>
                  <a:pt x="399" y="509"/>
                </a:cubicBezTo>
                <a:lnTo>
                  <a:pt x="480" y="472"/>
                </a:lnTo>
                <a:cubicBezTo>
                  <a:pt x="486" y="479"/>
                  <a:pt x="489" y="487"/>
                  <a:pt x="489" y="497"/>
                </a:cubicBezTo>
                <a:cubicBezTo>
                  <a:pt x="489" y="522"/>
                  <a:pt x="468" y="543"/>
                  <a:pt x="443" y="543"/>
                </a:cubicBezTo>
                <a:close/>
                <a:moveTo>
                  <a:pt x="61" y="519"/>
                </a:moveTo>
                <a:lnTo>
                  <a:pt x="43" y="480"/>
                </a:lnTo>
                <a:lnTo>
                  <a:pt x="226" y="332"/>
                </a:lnTo>
                <a:lnTo>
                  <a:pt x="258" y="404"/>
                </a:lnTo>
                <a:lnTo>
                  <a:pt x="292" y="475"/>
                </a:lnTo>
                <a:lnTo>
                  <a:pt x="61" y="519"/>
                </a:lnTo>
                <a:close/>
                <a:moveTo>
                  <a:pt x="789" y="158"/>
                </a:moveTo>
                <a:lnTo>
                  <a:pt x="789" y="158"/>
                </a:lnTo>
                <a:cubicBezTo>
                  <a:pt x="802" y="186"/>
                  <a:pt x="803" y="217"/>
                  <a:pt x="792" y="245"/>
                </a:cubicBezTo>
                <a:cubicBezTo>
                  <a:pt x="789" y="253"/>
                  <a:pt x="785" y="261"/>
                  <a:pt x="781" y="269"/>
                </a:cubicBezTo>
                <a:lnTo>
                  <a:pt x="699" y="93"/>
                </a:lnTo>
                <a:cubicBezTo>
                  <a:pt x="737" y="98"/>
                  <a:pt x="772" y="121"/>
                  <a:pt x="789" y="158"/>
                </a:cubicBezTo>
                <a:close/>
                <a:moveTo>
                  <a:pt x="792" y="294"/>
                </a:moveTo>
                <a:lnTo>
                  <a:pt x="792" y="294"/>
                </a:lnTo>
                <a:cubicBezTo>
                  <a:pt x="802" y="283"/>
                  <a:pt x="811" y="269"/>
                  <a:pt x="816" y="254"/>
                </a:cubicBezTo>
                <a:cubicBezTo>
                  <a:pt x="829" y="219"/>
                  <a:pt x="827" y="181"/>
                  <a:pt x="812" y="148"/>
                </a:cubicBezTo>
                <a:cubicBezTo>
                  <a:pt x="788" y="98"/>
                  <a:pt x="739" y="68"/>
                  <a:pt x="687" y="68"/>
                </a:cubicBezTo>
                <a:lnTo>
                  <a:pt x="660" y="9"/>
                </a:lnTo>
                <a:cubicBezTo>
                  <a:pt x="657" y="2"/>
                  <a:pt x="650" y="0"/>
                  <a:pt x="644" y="2"/>
                </a:cubicBezTo>
                <a:lnTo>
                  <a:pt x="414" y="109"/>
                </a:lnTo>
                <a:cubicBezTo>
                  <a:pt x="411" y="110"/>
                  <a:pt x="409" y="113"/>
                  <a:pt x="408" y="116"/>
                </a:cubicBezTo>
                <a:cubicBezTo>
                  <a:pt x="406" y="119"/>
                  <a:pt x="407" y="123"/>
                  <a:pt x="408" y="126"/>
                </a:cubicBezTo>
                <a:lnTo>
                  <a:pt x="423" y="158"/>
                </a:lnTo>
                <a:lnTo>
                  <a:pt x="205" y="259"/>
                </a:lnTo>
                <a:cubicBezTo>
                  <a:pt x="198" y="261"/>
                  <a:pt x="196" y="269"/>
                  <a:pt x="198" y="275"/>
                </a:cubicBezTo>
                <a:lnTo>
                  <a:pt x="214" y="309"/>
                </a:lnTo>
                <a:lnTo>
                  <a:pt x="32" y="456"/>
                </a:lnTo>
                <a:lnTo>
                  <a:pt x="25" y="442"/>
                </a:lnTo>
                <a:cubicBezTo>
                  <a:pt x="22" y="436"/>
                  <a:pt x="15" y="434"/>
                  <a:pt x="9" y="436"/>
                </a:cubicBezTo>
                <a:cubicBezTo>
                  <a:pt x="2" y="439"/>
                  <a:pt x="0" y="446"/>
                  <a:pt x="3" y="453"/>
                </a:cubicBezTo>
                <a:lnTo>
                  <a:pt x="56" y="567"/>
                </a:lnTo>
                <a:cubicBezTo>
                  <a:pt x="58" y="572"/>
                  <a:pt x="62" y="575"/>
                  <a:pt x="67" y="575"/>
                </a:cubicBezTo>
                <a:cubicBezTo>
                  <a:pt x="69" y="575"/>
                  <a:pt x="70" y="575"/>
                  <a:pt x="72" y="573"/>
                </a:cubicBezTo>
                <a:cubicBezTo>
                  <a:pt x="79" y="570"/>
                  <a:pt x="81" y="563"/>
                  <a:pt x="79" y="557"/>
                </a:cubicBezTo>
                <a:lnTo>
                  <a:pt x="72" y="543"/>
                </a:lnTo>
                <a:lnTo>
                  <a:pt x="302" y="499"/>
                </a:lnTo>
                <a:lnTo>
                  <a:pt x="318" y="533"/>
                </a:lnTo>
                <a:cubicBezTo>
                  <a:pt x="319" y="536"/>
                  <a:pt x="322" y="538"/>
                  <a:pt x="325" y="539"/>
                </a:cubicBezTo>
                <a:cubicBezTo>
                  <a:pt x="327" y="540"/>
                  <a:pt x="328" y="540"/>
                  <a:pt x="329" y="540"/>
                </a:cubicBezTo>
                <a:cubicBezTo>
                  <a:pt x="331" y="540"/>
                  <a:pt x="333" y="540"/>
                  <a:pt x="335" y="539"/>
                </a:cubicBezTo>
                <a:lnTo>
                  <a:pt x="376" y="520"/>
                </a:lnTo>
                <a:cubicBezTo>
                  <a:pt x="385" y="543"/>
                  <a:pt x="405" y="562"/>
                  <a:pt x="430" y="566"/>
                </a:cubicBezTo>
                <a:lnTo>
                  <a:pt x="430" y="616"/>
                </a:lnTo>
                <a:lnTo>
                  <a:pt x="234" y="803"/>
                </a:lnTo>
                <a:cubicBezTo>
                  <a:pt x="230" y="808"/>
                  <a:pt x="230" y="815"/>
                  <a:pt x="234" y="820"/>
                </a:cubicBezTo>
                <a:cubicBezTo>
                  <a:pt x="237" y="823"/>
                  <a:pt x="240" y="825"/>
                  <a:pt x="243" y="825"/>
                </a:cubicBezTo>
                <a:cubicBezTo>
                  <a:pt x="246" y="825"/>
                  <a:pt x="250" y="823"/>
                  <a:pt x="252" y="821"/>
                </a:cubicBezTo>
                <a:lnTo>
                  <a:pt x="430" y="651"/>
                </a:lnTo>
                <a:lnTo>
                  <a:pt x="430" y="812"/>
                </a:lnTo>
                <a:cubicBezTo>
                  <a:pt x="430" y="819"/>
                  <a:pt x="436" y="825"/>
                  <a:pt x="443" y="825"/>
                </a:cubicBezTo>
                <a:cubicBezTo>
                  <a:pt x="449" y="825"/>
                  <a:pt x="455" y="819"/>
                  <a:pt x="455" y="812"/>
                </a:cubicBezTo>
                <a:lnTo>
                  <a:pt x="455" y="651"/>
                </a:lnTo>
                <a:lnTo>
                  <a:pt x="634" y="821"/>
                </a:lnTo>
                <a:cubicBezTo>
                  <a:pt x="636" y="823"/>
                  <a:pt x="639" y="825"/>
                  <a:pt x="642" y="825"/>
                </a:cubicBezTo>
                <a:cubicBezTo>
                  <a:pt x="645" y="825"/>
                  <a:pt x="649" y="823"/>
                  <a:pt x="651" y="820"/>
                </a:cubicBezTo>
                <a:cubicBezTo>
                  <a:pt x="656" y="815"/>
                  <a:pt x="656" y="808"/>
                  <a:pt x="651" y="803"/>
                </a:cubicBezTo>
                <a:lnTo>
                  <a:pt x="455" y="616"/>
                </a:lnTo>
                <a:lnTo>
                  <a:pt x="455" y="566"/>
                </a:lnTo>
                <a:cubicBezTo>
                  <a:pt x="488" y="560"/>
                  <a:pt x="513" y="532"/>
                  <a:pt x="513" y="497"/>
                </a:cubicBezTo>
                <a:cubicBezTo>
                  <a:pt x="513" y="483"/>
                  <a:pt x="509" y="472"/>
                  <a:pt x="503" y="461"/>
                </a:cubicBezTo>
                <a:lnTo>
                  <a:pt x="553" y="437"/>
                </a:lnTo>
                <a:lnTo>
                  <a:pt x="567" y="469"/>
                </a:lnTo>
                <a:cubicBezTo>
                  <a:pt x="569" y="472"/>
                  <a:pt x="571" y="475"/>
                  <a:pt x="574" y="476"/>
                </a:cubicBezTo>
                <a:cubicBezTo>
                  <a:pt x="576" y="476"/>
                  <a:pt x="577" y="477"/>
                  <a:pt x="579" y="477"/>
                </a:cubicBezTo>
                <a:cubicBezTo>
                  <a:pt x="581" y="477"/>
                  <a:pt x="583" y="476"/>
                  <a:pt x="584" y="476"/>
                </a:cubicBezTo>
                <a:lnTo>
                  <a:pt x="814" y="370"/>
                </a:lnTo>
                <a:cubicBezTo>
                  <a:pt x="820" y="366"/>
                  <a:pt x="822" y="359"/>
                  <a:pt x="819" y="352"/>
                </a:cubicBezTo>
                <a:lnTo>
                  <a:pt x="792" y="294"/>
                </a:lnTo>
                <a:close/>
              </a:path>
            </a:pathLst>
          </a:custGeom>
          <a:solidFill>
            <a:schemeClr val="accent1"/>
          </a:solidFill>
          <a:ln>
            <a:noFill/>
          </a:ln>
          <a:effectLst/>
        </p:spPr>
        <p:txBody>
          <a:bodyPr wrap="none" anchor="ctr"/>
          <a:lstStyle/>
          <a:p>
            <a:endParaRPr lang="en-US" sz="900">
              <a:latin typeface="Lato Light" panose="020F0502020204030203" pitchFamily="34" charset="0"/>
            </a:endParaRPr>
          </a:p>
        </p:txBody>
      </p:sp>
      <p:sp>
        <p:nvSpPr>
          <p:cNvPr id="85" name="Freeform 942">
            <a:extLst>
              <a:ext uri="{FF2B5EF4-FFF2-40B4-BE49-F238E27FC236}">
                <a16:creationId xmlns:a16="http://schemas.microsoft.com/office/drawing/2014/main" id="{4D7BFFBE-22D4-4C3F-8093-76F1B976B61A}"/>
              </a:ext>
            </a:extLst>
          </p:cNvPr>
          <p:cNvSpPr>
            <a:spLocks noChangeArrowheads="1"/>
          </p:cNvSpPr>
          <p:nvPr userDrawn="1"/>
        </p:nvSpPr>
        <p:spPr bwMode="auto">
          <a:xfrm>
            <a:off x="4388676" y="2289676"/>
            <a:ext cx="681128" cy="681123"/>
          </a:xfrm>
          <a:custGeom>
            <a:avLst/>
            <a:gdLst>
              <a:gd name="T0" fmla="*/ 230594 w 296502"/>
              <a:gd name="T1" fmla="*/ 170481 h 296502"/>
              <a:gd name="T2" fmla="*/ 132910 w 296502"/>
              <a:gd name="T3" fmla="*/ 263808 h 296502"/>
              <a:gd name="T4" fmla="*/ 66818 w 296502"/>
              <a:gd name="T5" fmla="*/ 238388 h 296502"/>
              <a:gd name="T6" fmla="*/ 48661 w 296502"/>
              <a:gd name="T7" fmla="*/ 256182 h 296502"/>
              <a:gd name="T8" fmla="*/ 132910 w 296502"/>
              <a:gd name="T9" fmla="*/ 289227 h 296502"/>
              <a:gd name="T10" fmla="*/ 256014 w 296502"/>
              <a:gd name="T11" fmla="*/ 170481 h 296502"/>
              <a:gd name="T12" fmla="*/ 197549 w 296502"/>
              <a:gd name="T13" fmla="*/ 170481 h 296502"/>
              <a:gd name="T14" fmla="*/ 132910 w 296502"/>
              <a:gd name="T15" fmla="*/ 231126 h 296502"/>
              <a:gd name="T16" fmla="*/ 90059 w 296502"/>
              <a:gd name="T17" fmla="*/ 215148 h 296502"/>
              <a:gd name="T18" fmla="*/ 72992 w 296502"/>
              <a:gd name="T19" fmla="*/ 231851 h 296502"/>
              <a:gd name="T20" fmla="*/ 132910 w 296502"/>
              <a:gd name="T21" fmla="*/ 255092 h 296502"/>
              <a:gd name="T22" fmla="*/ 221516 w 296502"/>
              <a:gd name="T23" fmla="*/ 170481 h 296502"/>
              <a:gd name="T24" fmla="*/ 42488 w 296502"/>
              <a:gd name="T25" fmla="*/ 81877 h 296502"/>
              <a:gd name="T26" fmla="*/ 9079 w 296502"/>
              <a:gd name="T27" fmla="*/ 165762 h 296502"/>
              <a:gd name="T28" fmla="*/ 42488 w 296502"/>
              <a:gd name="T29" fmla="*/ 250008 h 296502"/>
              <a:gd name="T30" fmla="*/ 83522 w 296502"/>
              <a:gd name="T31" fmla="*/ 208611 h 296502"/>
              <a:gd name="T32" fmla="*/ 67545 w 296502"/>
              <a:gd name="T33" fmla="*/ 165762 h 296502"/>
              <a:gd name="T34" fmla="*/ 83522 w 296502"/>
              <a:gd name="T35" fmla="*/ 123274 h 296502"/>
              <a:gd name="T36" fmla="*/ 128190 w 296502"/>
              <a:gd name="T37" fmla="*/ 42660 h 296502"/>
              <a:gd name="T38" fmla="*/ 48661 w 296502"/>
              <a:gd name="T39" fmla="*/ 75340 h 296502"/>
              <a:gd name="T40" fmla="*/ 128190 w 296502"/>
              <a:gd name="T41" fmla="*/ 154868 h 296502"/>
              <a:gd name="T42" fmla="*/ 132910 w 296502"/>
              <a:gd name="T43" fmla="*/ 33582 h 296502"/>
              <a:gd name="T44" fmla="*/ 137268 w 296502"/>
              <a:gd name="T45" fmla="*/ 37939 h 296502"/>
              <a:gd name="T46" fmla="*/ 137268 w 296502"/>
              <a:gd name="T47" fmla="*/ 165762 h 296502"/>
              <a:gd name="T48" fmla="*/ 134362 w 296502"/>
              <a:gd name="T49" fmla="*/ 170119 h 296502"/>
              <a:gd name="T50" fmla="*/ 132910 w 296502"/>
              <a:gd name="T51" fmla="*/ 170481 h 296502"/>
              <a:gd name="T52" fmla="*/ 129642 w 296502"/>
              <a:gd name="T53" fmla="*/ 169029 h 296502"/>
              <a:gd name="T54" fmla="*/ 90059 w 296502"/>
              <a:gd name="T55" fmla="*/ 129810 h 296502"/>
              <a:gd name="T56" fmla="*/ 76624 w 296502"/>
              <a:gd name="T57" fmla="*/ 165762 h 296502"/>
              <a:gd name="T58" fmla="*/ 132910 w 296502"/>
              <a:gd name="T59" fmla="*/ 222047 h 296502"/>
              <a:gd name="T60" fmla="*/ 188834 w 296502"/>
              <a:gd name="T61" fmla="*/ 165762 h 296502"/>
              <a:gd name="T62" fmla="*/ 193192 w 296502"/>
              <a:gd name="T63" fmla="*/ 161404 h 296502"/>
              <a:gd name="T64" fmla="*/ 260736 w 296502"/>
              <a:gd name="T65" fmla="*/ 161404 h 296502"/>
              <a:gd name="T66" fmla="*/ 265093 w 296502"/>
              <a:gd name="T67" fmla="*/ 165762 h 296502"/>
              <a:gd name="T68" fmla="*/ 132910 w 296502"/>
              <a:gd name="T69" fmla="*/ 298668 h 296502"/>
              <a:gd name="T70" fmla="*/ 0 w 296502"/>
              <a:gd name="T71" fmla="*/ 165762 h 296502"/>
              <a:gd name="T72" fmla="*/ 132910 w 296502"/>
              <a:gd name="T73" fmla="*/ 33582 h 296502"/>
              <a:gd name="T74" fmla="*/ 170608 w 296502"/>
              <a:gd name="T75" fmla="*/ 9432 h 296502"/>
              <a:gd name="T76" fmla="*/ 170608 w 296502"/>
              <a:gd name="T77" fmla="*/ 67492 h 296502"/>
              <a:gd name="T78" fmla="*/ 231004 w 296502"/>
              <a:gd name="T79" fmla="*/ 128088 h 296502"/>
              <a:gd name="T80" fmla="*/ 289579 w 296502"/>
              <a:gd name="T81" fmla="*/ 128088 h 296502"/>
              <a:gd name="T82" fmla="*/ 170608 w 296502"/>
              <a:gd name="T83" fmla="*/ 9432 h 296502"/>
              <a:gd name="T84" fmla="*/ 165878 w 296502"/>
              <a:gd name="T85" fmla="*/ 0 h 296502"/>
              <a:gd name="T86" fmla="*/ 298674 w 296502"/>
              <a:gd name="T87" fmla="*/ 132443 h 296502"/>
              <a:gd name="T88" fmla="*/ 294309 w 296502"/>
              <a:gd name="T89" fmla="*/ 137160 h 296502"/>
              <a:gd name="T90" fmla="*/ 226638 w 296502"/>
              <a:gd name="T91" fmla="*/ 137160 h 296502"/>
              <a:gd name="T92" fmla="*/ 222272 w 296502"/>
              <a:gd name="T93" fmla="*/ 132443 h 296502"/>
              <a:gd name="T94" fmla="*/ 165878 w 296502"/>
              <a:gd name="T95" fmla="*/ 76563 h 296502"/>
              <a:gd name="T96" fmla="*/ 161512 w 296502"/>
              <a:gd name="T97" fmla="*/ 72208 h 296502"/>
              <a:gd name="T98" fmla="*/ 161512 w 296502"/>
              <a:gd name="T99" fmla="*/ 4719 h 296502"/>
              <a:gd name="T100" fmla="*/ 165878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86" name="Freeform 943">
            <a:extLst>
              <a:ext uri="{FF2B5EF4-FFF2-40B4-BE49-F238E27FC236}">
                <a16:creationId xmlns:a16="http://schemas.microsoft.com/office/drawing/2014/main" id="{0616B701-9674-4CFC-B810-2AD13C463325}"/>
              </a:ext>
            </a:extLst>
          </p:cNvPr>
          <p:cNvSpPr>
            <a:spLocks noChangeArrowheads="1"/>
          </p:cNvSpPr>
          <p:nvPr userDrawn="1"/>
        </p:nvSpPr>
        <p:spPr bwMode="auto">
          <a:xfrm>
            <a:off x="7054983" y="2289676"/>
            <a:ext cx="681128" cy="681123"/>
          </a:xfrm>
          <a:custGeom>
            <a:avLst/>
            <a:gdLst>
              <a:gd name="T0" fmla="*/ 125450 w 296142"/>
              <a:gd name="T1" fmla="*/ 226436 h 296500"/>
              <a:gd name="T2" fmla="*/ 34914 w 296142"/>
              <a:gd name="T3" fmla="*/ 217222 h 296500"/>
              <a:gd name="T4" fmla="*/ 34914 w 296142"/>
              <a:gd name="T5" fmla="*/ 226436 h 296500"/>
              <a:gd name="T6" fmla="*/ 102471 w 296142"/>
              <a:gd name="T7" fmla="*/ 185277 h 296500"/>
              <a:gd name="T8" fmla="*/ 67491 w 296142"/>
              <a:gd name="T9" fmla="*/ 180485 h 296500"/>
              <a:gd name="T10" fmla="*/ 67491 w 296142"/>
              <a:gd name="T11" fmla="*/ 180485 h 296500"/>
              <a:gd name="T12" fmla="*/ 30532 w 296142"/>
              <a:gd name="T13" fmla="*/ 185277 h 296500"/>
              <a:gd name="T14" fmla="*/ 200474 w 296142"/>
              <a:gd name="T15" fmla="*/ 205477 h 296500"/>
              <a:gd name="T16" fmla="*/ 183317 w 296142"/>
              <a:gd name="T17" fmla="*/ 285208 h 296500"/>
              <a:gd name="T18" fmla="*/ 261070 w 296142"/>
              <a:gd name="T19" fmla="*/ 285208 h 296500"/>
              <a:gd name="T20" fmla="*/ 244279 w 296142"/>
              <a:gd name="T21" fmla="*/ 205477 h 296500"/>
              <a:gd name="T22" fmla="*/ 226393 w 296142"/>
              <a:gd name="T23" fmla="*/ 153415 h 296500"/>
              <a:gd name="T24" fmla="*/ 298303 w 296142"/>
              <a:gd name="T25" fmla="*/ 211302 h 296500"/>
              <a:gd name="T26" fmla="*/ 265086 w 296142"/>
              <a:gd name="T27" fmla="*/ 297587 h 296500"/>
              <a:gd name="T28" fmla="*/ 174557 w 296142"/>
              <a:gd name="T29" fmla="*/ 297223 h 296500"/>
              <a:gd name="T30" fmla="*/ 144988 w 296142"/>
              <a:gd name="T31" fmla="*/ 206933 h 296500"/>
              <a:gd name="T32" fmla="*/ 191223 w 296142"/>
              <a:gd name="T33" fmla="*/ 150138 h 296500"/>
              <a:gd name="T34" fmla="*/ 191223 w 296142"/>
              <a:gd name="T35" fmla="*/ 150138 h 296500"/>
              <a:gd name="T36" fmla="*/ 155873 w 296142"/>
              <a:gd name="T37" fmla="*/ 154561 h 296500"/>
              <a:gd name="T38" fmla="*/ 128376 w 296142"/>
              <a:gd name="T39" fmla="*/ 159353 h 296500"/>
              <a:gd name="T40" fmla="*/ 102471 w 296142"/>
              <a:gd name="T41" fmla="*/ 154561 h 296500"/>
              <a:gd name="T42" fmla="*/ 67491 w 296142"/>
              <a:gd name="T43" fmla="*/ 150138 h 296500"/>
              <a:gd name="T44" fmla="*/ 67491 w 296142"/>
              <a:gd name="T45" fmla="*/ 150138 h 296500"/>
              <a:gd name="T46" fmla="*/ 30532 w 296142"/>
              <a:gd name="T47" fmla="*/ 154561 h 296500"/>
              <a:gd name="T48" fmla="*/ 221756 w 296142"/>
              <a:gd name="T49" fmla="*/ 129006 h 296500"/>
              <a:gd name="T50" fmla="*/ 195674 w 296142"/>
              <a:gd name="T51" fmla="*/ 124213 h 296500"/>
              <a:gd name="T52" fmla="*/ 160321 w 296142"/>
              <a:gd name="T53" fmla="*/ 119791 h 296500"/>
              <a:gd name="T54" fmla="*/ 160321 w 296142"/>
              <a:gd name="T55" fmla="*/ 119791 h 296500"/>
              <a:gd name="T56" fmla="*/ 123734 w 296142"/>
              <a:gd name="T57" fmla="*/ 124213 h 296500"/>
              <a:gd name="T58" fmla="*/ 98021 w 296142"/>
              <a:gd name="T59" fmla="*/ 129006 h 296500"/>
              <a:gd name="T60" fmla="*/ 71940 w 296142"/>
              <a:gd name="T61" fmla="*/ 124213 h 296500"/>
              <a:gd name="T62" fmla="*/ 34982 w 296142"/>
              <a:gd name="T63" fmla="*/ 119791 h 296500"/>
              <a:gd name="T64" fmla="*/ 34982 w 296142"/>
              <a:gd name="T65" fmla="*/ 119791 h 296500"/>
              <a:gd name="T66" fmla="*/ 216935 w 296142"/>
              <a:gd name="T67" fmla="*/ 93866 h 296500"/>
              <a:gd name="T68" fmla="*/ 191223 w 296142"/>
              <a:gd name="T69" fmla="*/ 98659 h 296500"/>
              <a:gd name="T70" fmla="*/ 165142 w 296142"/>
              <a:gd name="T71" fmla="*/ 93866 h 296500"/>
              <a:gd name="T72" fmla="*/ 128376 w 296142"/>
              <a:gd name="T73" fmla="*/ 89445 h 296500"/>
              <a:gd name="T74" fmla="*/ 128376 w 296142"/>
              <a:gd name="T75" fmla="*/ 89445 h 296500"/>
              <a:gd name="T76" fmla="*/ 93201 w 296142"/>
              <a:gd name="T77" fmla="*/ 93866 h 296500"/>
              <a:gd name="T78" fmla="*/ 8727 w 296142"/>
              <a:gd name="T79" fmla="*/ 54195 h 296500"/>
              <a:gd name="T80" fmla="*/ 217104 w 296142"/>
              <a:gd name="T81" fmla="*/ 21317 h 296500"/>
              <a:gd name="T82" fmla="*/ 207649 w 296142"/>
              <a:gd name="T83" fmla="*/ 21317 h 296500"/>
              <a:gd name="T84" fmla="*/ 165101 w 296142"/>
              <a:gd name="T85" fmla="*/ 28544 h 296500"/>
              <a:gd name="T86" fmla="*/ 127280 w 296142"/>
              <a:gd name="T87" fmla="*/ 33238 h 296500"/>
              <a:gd name="T88" fmla="*/ 89096 w 296142"/>
              <a:gd name="T89" fmla="*/ 28544 h 296500"/>
              <a:gd name="T90" fmla="*/ 46549 w 296142"/>
              <a:gd name="T91" fmla="*/ 21317 h 296500"/>
              <a:gd name="T92" fmla="*/ 37457 w 296142"/>
              <a:gd name="T93" fmla="*/ 21317 h 296500"/>
              <a:gd name="T94" fmla="*/ 46549 w 296142"/>
              <a:gd name="T95" fmla="*/ 12284 h 296500"/>
              <a:gd name="T96" fmla="*/ 89096 w 296142"/>
              <a:gd name="T97" fmla="*/ 4698 h 296500"/>
              <a:gd name="T98" fmla="*/ 127280 w 296142"/>
              <a:gd name="T99" fmla="*/ 0 h 296500"/>
              <a:gd name="T100" fmla="*/ 165101 w 296142"/>
              <a:gd name="T101" fmla="*/ 4698 h 296500"/>
              <a:gd name="T102" fmla="*/ 207649 w 296142"/>
              <a:gd name="T103" fmla="*/ 12284 h 296500"/>
              <a:gd name="T104" fmla="*/ 217104 w 296142"/>
              <a:gd name="T105" fmla="*/ 12284 h 296500"/>
              <a:gd name="T106" fmla="*/ 252380 w 296142"/>
              <a:gd name="T107" fmla="*/ 176676 h 296500"/>
              <a:gd name="T108" fmla="*/ 8727 w 296142"/>
              <a:gd name="T109" fmla="*/ 239182 h 296500"/>
              <a:gd name="T110" fmla="*/ 159283 w 296142"/>
              <a:gd name="T111" fmla="*/ 261582 h 296500"/>
              <a:gd name="T112" fmla="*/ 22546 w 296142"/>
              <a:gd name="T113" fmla="*/ 12284 h 2965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6142" h="296500">
                <a:moveTo>
                  <a:pt x="96370" y="215900"/>
                </a:moveTo>
                <a:lnTo>
                  <a:pt x="123934" y="215900"/>
                </a:lnTo>
                <a:cubicBezTo>
                  <a:pt x="126440" y="215900"/>
                  <a:pt x="128230" y="218098"/>
                  <a:pt x="128230" y="220663"/>
                </a:cubicBezTo>
                <a:cubicBezTo>
                  <a:pt x="128230" y="223227"/>
                  <a:pt x="126440" y="225059"/>
                  <a:pt x="123934" y="225059"/>
                </a:cubicBezTo>
                <a:lnTo>
                  <a:pt x="96370" y="225059"/>
                </a:lnTo>
                <a:cubicBezTo>
                  <a:pt x="93865" y="225059"/>
                  <a:pt x="92075" y="223227"/>
                  <a:pt x="92075" y="220663"/>
                </a:cubicBezTo>
                <a:cubicBezTo>
                  <a:pt x="92075" y="218098"/>
                  <a:pt x="93865" y="215900"/>
                  <a:pt x="96370" y="215900"/>
                </a:cubicBezTo>
                <a:close/>
                <a:moveTo>
                  <a:pt x="34492" y="215900"/>
                </a:moveTo>
                <a:lnTo>
                  <a:pt x="73097" y="215900"/>
                </a:lnTo>
                <a:cubicBezTo>
                  <a:pt x="75623" y="215900"/>
                  <a:pt x="77427" y="218098"/>
                  <a:pt x="77427" y="220663"/>
                </a:cubicBezTo>
                <a:cubicBezTo>
                  <a:pt x="77427" y="223227"/>
                  <a:pt x="75623" y="225059"/>
                  <a:pt x="73097" y="225059"/>
                </a:cubicBezTo>
                <a:lnTo>
                  <a:pt x="34492" y="225059"/>
                </a:lnTo>
                <a:cubicBezTo>
                  <a:pt x="31967" y="225059"/>
                  <a:pt x="30163" y="223227"/>
                  <a:pt x="30163" y="220663"/>
                </a:cubicBezTo>
                <a:cubicBezTo>
                  <a:pt x="30163" y="218098"/>
                  <a:pt x="31967" y="215900"/>
                  <a:pt x="34492" y="215900"/>
                </a:cubicBezTo>
                <a:close/>
                <a:moveTo>
                  <a:pt x="96837" y="179387"/>
                </a:moveTo>
                <a:cubicBezTo>
                  <a:pt x="99402" y="179387"/>
                  <a:pt x="101233" y="181585"/>
                  <a:pt x="101233" y="184150"/>
                </a:cubicBezTo>
                <a:cubicBezTo>
                  <a:pt x="101233" y="186714"/>
                  <a:pt x="99402" y="188546"/>
                  <a:pt x="96837" y="188546"/>
                </a:cubicBezTo>
                <a:cubicBezTo>
                  <a:pt x="94273" y="188546"/>
                  <a:pt x="92075" y="186714"/>
                  <a:pt x="92075" y="184150"/>
                </a:cubicBezTo>
                <a:cubicBezTo>
                  <a:pt x="92075" y="181585"/>
                  <a:pt x="94273" y="179387"/>
                  <a:pt x="96837" y="179387"/>
                </a:cubicBezTo>
                <a:close/>
                <a:moveTo>
                  <a:pt x="66675" y="179387"/>
                </a:moveTo>
                <a:cubicBezTo>
                  <a:pt x="68873" y="179387"/>
                  <a:pt x="71071" y="181585"/>
                  <a:pt x="71071" y="184150"/>
                </a:cubicBezTo>
                <a:cubicBezTo>
                  <a:pt x="71071" y="186714"/>
                  <a:pt x="68873" y="188546"/>
                  <a:pt x="66675" y="188546"/>
                </a:cubicBezTo>
                <a:cubicBezTo>
                  <a:pt x="64111" y="188546"/>
                  <a:pt x="61913" y="186714"/>
                  <a:pt x="61913" y="184150"/>
                </a:cubicBezTo>
                <a:cubicBezTo>
                  <a:pt x="61913" y="181585"/>
                  <a:pt x="64111" y="179387"/>
                  <a:pt x="66675" y="179387"/>
                </a:cubicBezTo>
                <a:close/>
                <a:moveTo>
                  <a:pt x="34559" y="179387"/>
                </a:moveTo>
                <a:cubicBezTo>
                  <a:pt x="37123" y="179387"/>
                  <a:pt x="39321" y="181585"/>
                  <a:pt x="39321" y="184150"/>
                </a:cubicBezTo>
                <a:cubicBezTo>
                  <a:pt x="39321" y="186714"/>
                  <a:pt x="37123" y="188546"/>
                  <a:pt x="34559" y="188546"/>
                </a:cubicBezTo>
                <a:cubicBezTo>
                  <a:pt x="32361" y="188546"/>
                  <a:pt x="30163" y="186714"/>
                  <a:pt x="30163" y="184150"/>
                </a:cubicBezTo>
                <a:cubicBezTo>
                  <a:pt x="30163" y="181585"/>
                  <a:pt x="32361" y="179387"/>
                  <a:pt x="34559" y="179387"/>
                </a:cubicBezTo>
                <a:close/>
                <a:moveTo>
                  <a:pt x="219689" y="164785"/>
                </a:moveTo>
                <a:lnTo>
                  <a:pt x="201297" y="201694"/>
                </a:lnTo>
                <a:cubicBezTo>
                  <a:pt x="200576" y="203142"/>
                  <a:pt x="199494" y="203865"/>
                  <a:pt x="198051" y="204227"/>
                </a:cubicBezTo>
                <a:lnTo>
                  <a:pt x="157300" y="210017"/>
                </a:lnTo>
                <a:lnTo>
                  <a:pt x="186872" y="238965"/>
                </a:lnTo>
                <a:cubicBezTo>
                  <a:pt x="187593" y="239689"/>
                  <a:pt x="188314" y="241498"/>
                  <a:pt x="187954" y="242946"/>
                </a:cubicBezTo>
                <a:lnTo>
                  <a:pt x="181102" y="283473"/>
                </a:lnTo>
                <a:lnTo>
                  <a:pt x="217525" y="264295"/>
                </a:lnTo>
                <a:cubicBezTo>
                  <a:pt x="218246" y="264295"/>
                  <a:pt x="218968" y="263933"/>
                  <a:pt x="219689" y="263933"/>
                </a:cubicBezTo>
                <a:cubicBezTo>
                  <a:pt x="220410" y="263933"/>
                  <a:pt x="221131" y="264295"/>
                  <a:pt x="221492" y="264295"/>
                </a:cubicBezTo>
                <a:lnTo>
                  <a:pt x="257915" y="283473"/>
                </a:lnTo>
                <a:lnTo>
                  <a:pt x="251064" y="242946"/>
                </a:lnTo>
                <a:cubicBezTo>
                  <a:pt x="251064" y="241498"/>
                  <a:pt x="251424" y="239689"/>
                  <a:pt x="252506" y="238965"/>
                </a:cubicBezTo>
                <a:lnTo>
                  <a:pt x="281717" y="210017"/>
                </a:lnTo>
                <a:lnTo>
                  <a:pt x="241327" y="204227"/>
                </a:lnTo>
                <a:cubicBezTo>
                  <a:pt x="239523" y="203865"/>
                  <a:pt x="238442" y="203142"/>
                  <a:pt x="237720" y="201694"/>
                </a:cubicBezTo>
                <a:lnTo>
                  <a:pt x="219689" y="164785"/>
                </a:lnTo>
                <a:close/>
                <a:moveTo>
                  <a:pt x="215361" y="152482"/>
                </a:moveTo>
                <a:cubicBezTo>
                  <a:pt x="216804" y="149225"/>
                  <a:pt x="222213" y="149225"/>
                  <a:pt x="223656" y="152482"/>
                </a:cubicBezTo>
                <a:lnTo>
                  <a:pt x="244933" y="195543"/>
                </a:lnTo>
                <a:lnTo>
                  <a:pt x="292175" y="202418"/>
                </a:lnTo>
                <a:cubicBezTo>
                  <a:pt x="293978" y="202780"/>
                  <a:pt x="295421" y="203865"/>
                  <a:pt x="295781" y="205675"/>
                </a:cubicBezTo>
                <a:cubicBezTo>
                  <a:pt x="296503" y="207122"/>
                  <a:pt x="296142" y="208931"/>
                  <a:pt x="294699" y="210017"/>
                </a:cubicBezTo>
                <a:lnTo>
                  <a:pt x="260440" y="243669"/>
                </a:lnTo>
                <a:lnTo>
                  <a:pt x="268374" y="291072"/>
                </a:lnTo>
                <a:cubicBezTo>
                  <a:pt x="268734" y="292882"/>
                  <a:pt x="268013" y="294329"/>
                  <a:pt x="266931" y="295415"/>
                </a:cubicBezTo>
                <a:cubicBezTo>
                  <a:pt x="265128" y="296500"/>
                  <a:pt x="263325" y="296500"/>
                  <a:pt x="261882" y="295777"/>
                </a:cubicBezTo>
                <a:lnTo>
                  <a:pt x="219689" y="273341"/>
                </a:lnTo>
                <a:lnTo>
                  <a:pt x="177135" y="295777"/>
                </a:lnTo>
                <a:cubicBezTo>
                  <a:pt x="176414" y="296138"/>
                  <a:pt x="176053" y="296500"/>
                  <a:pt x="174971" y="296500"/>
                </a:cubicBezTo>
                <a:cubicBezTo>
                  <a:pt x="174250" y="296500"/>
                  <a:pt x="173168" y="295777"/>
                  <a:pt x="172447" y="295415"/>
                </a:cubicBezTo>
                <a:cubicBezTo>
                  <a:pt x="171004" y="294329"/>
                  <a:pt x="170283" y="292882"/>
                  <a:pt x="170644" y="291072"/>
                </a:cubicBezTo>
                <a:lnTo>
                  <a:pt x="178938" y="243669"/>
                </a:lnTo>
                <a:lnTo>
                  <a:pt x="144678" y="210017"/>
                </a:lnTo>
                <a:cubicBezTo>
                  <a:pt x="143236" y="208931"/>
                  <a:pt x="142875" y="207122"/>
                  <a:pt x="143236" y="205675"/>
                </a:cubicBezTo>
                <a:cubicBezTo>
                  <a:pt x="143957" y="203865"/>
                  <a:pt x="145400" y="202780"/>
                  <a:pt x="147203" y="202418"/>
                </a:cubicBezTo>
                <a:lnTo>
                  <a:pt x="194445" y="195543"/>
                </a:lnTo>
                <a:lnTo>
                  <a:pt x="215361" y="152482"/>
                </a:lnTo>
                <a:close/>
                <a:moveTo>
                  <a:pt x="188913" y="149225"/>
                </a:moveTo>
                <a:cubicBezTo>
                  <a:pt x="191111" y="149225"/>
                  <a:pt x="193309" y="151423"/>
                  <a:pt x="193309" y="153621"/>
                </a:cubicBezTo>
                <a:cubicBezTo>
                  <a:pt x="193309" y="156186"/>
                  <a:pt x="191111" y="158384"/>
                  <a:pt x="188913" y="158384"/>
                </a:cubicBezTo>
                <a:cubicBezTo>
                  <a:pt x="186348" y="158384"/>
                  <a:pt x="184150" y="156186"/>
                  <a:pt x="184150" y="153621"/>
                </a:cubicBezTo>
                <a:cubicBezTo>
                  <a:pt x="184150" y="151423"/>
                  <a:pt x="186348" y="149225"/>
                  <a:pt x="188913" y="149225"/>
                </a:cubicBezTo>
                <a:close/>
                <a:moveTo>
                  <a:pt x="158384" y="149225"/>
                </a:moveTo>
                <a:cubicBezTo>
                  <a:pt x="160949" y="149225"/>
                  <a:pt x="163147" y="151423"/>
                  <a:pt x="163147" y="153621"/>
                </a:cubicBezTo>
                <a:cubicBezTo>
                  <a:pt x="163147" y="156186"/>
                  <a:pt x="160949" y="158384"/>
                  <a:pt x="158384" y="158384"/>
                </a:cubicBezTo>
                <a:cubicBezTo>
                  <a:pt x="155820" y="158384"/>
                  <a:pt x="153988" y="156186"/>
                  <a:pt x="153988" y="153621"/>
                </a:cubicBezTo>
                <a:cubicBezTo>
                  <a:pt x="153988" y="151423"/>
                  <a:pt x="155820" y="149225"/>
                  <a:pt x="158384" y="149225"/>
                </a:cubicBezTo>
                <a:close/>
                <a:moveTo>
                  <a:pt x="126824" y="149225"/>
                </a:moveTo>
                <a:cubicBezTo>
                  <a:pt x="129293" y="149225"/>
                  <a:pt x="131410" y="151423"/>
                  <a:pt x="131410" y="153621"/>
                </a:cubicBezTo>
                <a:cubicBezTo>
                  <a:pt x="131410" y="156186"/>
                  <a:pt x="129293" y="158384"/>
                  <a:pt x="126824" y="158384"/>
                </a:cubicBezTo>
                <a:cubicBezTo>
                  <a:pt x="124354" y="158384"/>
                  <a:pt x="122238" y="156186"/>
                  <a:pt x="122238" y="153621"/>
                </a:cubicBezTo>
                <a:cubicBezTo>
                  <a:pt x="122238" y="151423"/>
                  <a:pt x="124354" y="149225"/>
                  <a:pt x="126824" y="149225"/>
                </a:cubicBezTo>
                <a:close/>
                <a:moveTo>
                  <a:pt x="96837" y="149225"/>
                </a:moveTo>
                <a:cubicBezTo>
                  <a:pt x="99402" y="149225"/>
                  <a:pt x="101233" y="151423"/>
                  <a:pt x="101233" y="153621"/>
                </a:cubicBezTo>
                <a:cubicBezTo>
                  <a:pt x="101233" y="156186"/>
                  <a:pt x="99402" y="158384"/>
                  <a:pt x="96837" y="158384"/>
                </a:cubicBezTo>
                <a:cubicBezTo>
                  <a:pt x="94273" y="158384"/>
                  <a:pt x="92075" y="156186"/>
                  <a:pt x="92075" y="153621"/>
                </a:cubicBezTo>
                <a:cubicBezTo>
                  <a:pt x="92075" y="151423"/>
                  <a:pt x="94273" y="149225"/>
                  <a:pt x="96837" y="149225"/>
                </a:cubicBezTo>
                <a:close/>
                <a:moveTo>
                  <a:pt x="66675" y="149225"/>
                </a:moveTo>
                <a:cubicBezTo>
                  <a:pt x="68873" y="149225"/>
                  <a:pt x="71071" y="151423"/>
                  <a:pt x="71071" y="153621"/>
                </a:cubicBezTo>
                <a:cubicBezTo>
                  <a:pt x="71071" y="156186"/>
                  <a:pt x="68873" y="158384"/>
                  <a:pt x="66675" y="158384"/>
                </a:cubicBezTo>
                <a:cubicBezTo>
                  <a:pt x="64111" y="158384"/>
                  <a:pt x="61913" y="156186"/>
                  <a:pt x="61913" y="153621"/>
                </a:cubicBezTo>
                <a:cubicBezTo>
                  <a:pt x="61913" y="151423"/>
                  <a:pt x="64111" y="149225"/>
                  <a:pt x="66675" y="149225"/>
                </a:cubicBezTo>
                <a:close/>
                <a:moveTo>
                  <a:pt x="34559" y="149225"/>
                </a:moveTo>
                <a:cubicBezTo>
                  <a:pt x="37123" y="149225"/>
                  <a:pt x="39321" y="151423"/>
                  <a:pt x="39321" y="153621"/>
                </a:cubicBezTo>
                <a:cubicBezTo>
                  <a:pt x="39321" y="156186"/>
                  <a:pt x="37123" y="158384"/>
                  <a:pt x="34559" y="158384"/>
                </a:cubicBezTo>
                <a:cubicBezTo>
                  <a:pt x="32361" y="158384"/>
                  <a:pt x="30163" y="156186"/>
                  <a:pt x="30163" y="153621"/>
                </a:cubicBezTo>
                <a:cubicBezTo>
                  <a:pt x="30163" y="151423"/>
                  <a:pt x="32361" y="149225"/>
                  <a:pt x="34559" y="149225"/>
                </a:cubicBezTo>
                <a:close/>
                <a:moveTo>
                  <a:pt x="219076" y="119062"/>
                </a:moveTo>
                <a:cubicBezTo>
                  <a:pt x="221640" y="119062"/>
                  <a:pt x="223472" y="121260"/>
                  <a:pt x="223472" y="123458"/>
                </a:cubicBezTo>
                <a:cubicBezTo>
                  <a:pt x="223472" y="126389"/>
                  <a:pt x="221640" y="128221"/>
                  <a:pt x="219076" y="128221"/>
                </a:cubicBezTo>
                <a:cubicBezTo>
                  <a:pt x="216511" y="128221"/>
                  <a:pt x="214313" y="126389"/>
                  <a:pt x="214313" y="123458"/>
                </a:cubicBezTo>
                <a:cubicBezTo>
                  <a:pt x="214313" y="121260"/>
                  <a:pt x="216511" y="119062"/>
                  <a:pt x="219076" y="119062"/>
                </a:cubicBezTo>
                <a:close/>
                <a:moveTo>
                  <a:pt x="188913" y="119062"/>
                </a:moveTo>
                <a:cubicBezTo>
                  <a:pt x="191111" y="119062"/>
                  <a:pt x="193309" y="121260"/>
                  <a:pt x="193309" y="123458"/>
                </a:cubicBezTo>
                <a:cubicBezTo>
                  <a:pt x="193309" y="126389"/>
                  <a:pt x="191111" y="128221"/>
                  <a:pt x="188913" y="128221"/>
                </a:cubicBezTo>
                <a:cubicBezTo>
                  <a:pt x="186348" y="128221"/>
                  <a:pt x="184150" y="126389"/>
                  <a:pt x="184150" y="123458"/>
                </a:cubicBezTo>
                <a:cubicBezTo>
                  <a:pt x="184150" y="121260"/>
                  <a:pt x="186348" y="119062"/>
                  <a:pt x="188913" y="119062"/>
                </a:cubicBezTo>
                <a:close/>
                <a:moveTo>
                  <a:pt x="158384" y="119062"/>
                </a:moveTo>
                <a:cubicBezTo>
                  <a:pt x="160949" y="119062"/>
                  <a:pt x="163147" y="121260"/>
                  <a:pt x="163147" y="123458"/>
                </a:cubicBezTo>
                <a:cubicBezTo>
                  <a:pt x="163147" y="126389"/>
                  <a:pt x="160949" y="128221"/>
                  <a:pt x="158384" y="128221"/>
                </a:cubicBezTo>
                <a:cubicBezTo>
                  <a:pt x="155820" y="128221"/>
                  <a:pt x="153988" y="126389"/>
                  <a:pt x="153988" y="123458"/>
                </a:cubicBezTo>
                <a:cubicBezTo>
                  <a:pt x="153988" y="121260"/>
                  <a:pt x="155820" y="119062"/>
                  <a:pt x="158384" y="119062"/>
                </a:cubicBezTo>
                <a:close/>
                <a:moveTo>
                  <a:pt x="126824" y="119062"/>
                </a:moveTo>
                <a:cubicBezTo>
                  <a:pt x="129293" y="119062"/>
                  <a:pt x="131410" y="121260"/>
                  <a:pt x="131410" y="123458"/>
                </a:cubicBezTo>
                <a:cubicBezTo>
                  <a:pt x="131410" y="126389"/>
                  <a:pt x="129293" y="128221"/>
                  <a:pt x="126824" y="128221"/>
                </a:cubicBezTo>
                <a:cubicBezTo>
                  <a:pt x="124354" y="128221"/>
                  <a:pt x="122238" y="126389"/>
                  <a:pt x="122238" y="123458"/>
                </a:cubicBezTo>
                <a:cubicBezTo>
                  <a:pt x="122238" y="121260"/>
                  <a:pt x="124354" y="119062"/>
                  <a:pt x="126824" y="119062"/>
                </a:cubicBezTo>
                <a:close/>
                <a:moveTo>
                  <a:pt x="96837" y="119062"/>
                </a:moveTo>
                <a:cubicBezTo>
                  <a:pt x="99402" y="119062"/>
                  <a:pt x="101233" y="121260"/>
                  <a:pt x="101233" y="123458"/>
                </a:cubicBezTo>
                <a:cubicBezTo>
                  <a:pt x="101233" y="126023"/>
                  <a:pt x="99402" y="128221"/>
                  <a:pt x="96837" y="128221"/>
                </a:cubicBezTo>
                <a:cubicBezTo>
                  <a:pt x="94273" y="128221"/>
                  <a:pt x="92075" y="126023"/>
                  <a:pt x="92075" y="123458"/>
                </a:cubicBezTo>
                <a:cubicBezTo>
                  <a:pt x="92075" y="121260"/>
                  <a:pt x="94273" y="119062"/>
                  <a:pt x="96837" y="119062"/>
                </a:cubicBezTo>
                <a:close/>
                <a:moveTo>
                  <a:pt x="66675" y="119062"/>
                </a:moveTo>
                <a:cubicBezTo>
                  <a:pt x="68873" y="119062"/>
                  <a:pt x="71071" y="121260"/>
                  <a:pt x="71071" y="123458"/>
                </a:cubicBezTo>
                <a:cubicBezTo>
                  <a:pt x="71071" y="126023"/>
                  <a:pt x="68873" y="128221"/>
                  <a:pt x="66675" y="128221"/>
                </a:cubicBezTo>
                <a:cubicBezTo>
                  <a:pt x="64111" y="128221"/>
                  <a:pt x="61913" y="126023"/>
                  <a:pt x="61913" y="123458"/>
                </a:cubicBezTo>
                <a:cubicBezTo>
                  <a:pt x="61913" y="121260"/>
                  <a:pt x="64111" y="119062"/>
                  <a:pt x="66675" y="119062"/>
                </a:cubicBezTo>
                <a:close/>
                <a:moveTo>
                  <a:pt x="34559" y="119062"/>
                </a:moveTo>
                <a:cubicBezTo>
                  <a:pt x="37123" y="119062"/>
                  <a:pt x="39321" y="121260"/>
                  <a:pt x="39321" y="123458"/>
                </a:cubicBezTo>
                <a:cubicBezTo>
                  <a:pt x="39321" y="126023"/>
                  <a:pt x="37123" y="128221"/>
                  <a:pt x="34559" y="128221"/>
                </a:cubicBezTo>
                <a:cubicBezTo>
                  <a:pt x="32361" y="128221"/>
                  <a:pt x="30163" y="126023"/>
                  <a:pt x="30163" y="123458"/>
                </a:cubicBezTo>
                <a:cubicBezTo>
                  <a:pt x="30163" y="121260"/>
                  <a:pt x="32361" y="119062"/>
                  <a:pt x="34559" y="119062"/>
                </a:cubicBezTo>
                <a:close/>
                <a:moveTo>
                  <a:pt x="219076" y="88900"/>
                </a:moveTo>
                <a:cubicBezTo>
                  <a:pt x="221640" y="88900"/>
                  <a:pt x="223472" y="90732"/>
                  <a:pt x="223472" y="93296"/>
                </a:cubicBezTo>
                <a:cubicBezTo>
                  <a:pt x="223472" y="95861"/>
                  <a:pt x="221640" y="98059"/>
                  <a:pt x="219076" y="98059"/>
                </a:cubicBezTo>
                <a:cubicBezTo>
                  <a:pt x="216511" y="98059"/>
                  <a:pt x="214313" y="95861"/>
                  <a:pt x="214313" y="93296"/>
                </a:cubicBezTo>
                <a:cubicBezTo>
                  <a:pt x="214313" y="90732"/>
                  <a:pt x="216511" y="88900"/>
                  <a:pt x="219076" y="88900"/>
                </a:cubicBezTo>
                <a:close/>
                <a:moveTo>
                  <a:pt x="188913" y="88900"/>
                </a:moveTo>
                <a:cubicBezTo>
                  <a:pt x="191111" y="88900"/>
                  <a:pt x="193309" y="90732"/>
                  <a:pt x="193309" y="93296"/>
                </a:cubicBezTo>
                <a:cubicBezTo>
                  <a:pt x="193309" y="95861"/>
                  <a:pt x="191111" y="98059"/>
                  <a:pt x="188913" y="98059"/>
                </a:cubicBezTo>
                <a:cubicBezTo>
                  <a:pt x="186348" y="98059"/>
                  <a:pt x="184150" y="95861"/>
                  <a:pt x="184150" y="93296"/>
                </a:cubicBezTo>
                <a:cubicBezTo>
                  <a:pt x="184150" y="90732"/>
                  <a:pt x="186348" y="88900"/>
                  <a:pt x="188913" y="88900"/>
                </a:cubicBezTo>
                <a:close/>
                <a:moveTo>
                  <a:pt x="158384" y="88900"/>
                </a:moveTo>
                <a:cubicBezTo>
                  <a:pt x="160949" y="88900"/>
                  <a:pt x="163147" y="90732"/>
                  <a:pt x="163147" y="93296"/>
                </a:cubicBezTo>
                <a:cubicBezTo>
                  <a:pt x="163147" y="95861"/>
                  <a:pt x="160949" y="98059"/>
                  <a:pt x="158384" y="98059"/>
                </a:cubicBezTo>
                <a:cubicBezTo>
                  <a:pt x="155820" y="98059"/>
                  <a:pt x="153988" y="95861"/>
                  <a:pt x="153988" y="93296"/>
                </a:cubicBezTo>
                <a:cubicBezTo>
                  <a:pt x="153988" y="90732"/>
                  <a:pt x="155820" y="88900"/>
                  <a:pt x="158384" y="88900"/>
                </a:cubicBezTo>
                <a:close/>
                <a:moveTo>
                  <a:pt x="126824" y="88900"/>
                </a:moveTo>
                <a:cubicBezTo>
                  <a:pt x="129293" y="88900"/>
                  <a:pt x="131410" y="90732"/>
                  <a:pt x="131410" y="93296"/>
                </a:cubicBezTo>
                <a:cubicBezTo>
                  <a:pt x="131410" y="95861"/>
                  <a:pt x="129293" y="98059"/>
                  <a:pt x="126824" y="98059"/>
                </a:cubicBezTo>
                <a:cubicBezTo>
                  <a:pt x="124354" y="98059"/>
                  <a:pt x="122238" y="95861"/>
                  <a:pt x="122238" y="93296"/>
                </a:cubicBezTo>
                <a:cubicBezTo>
                  <a:pt x="122238" y="90732"/>
                  <a:pt x="124354" y="88900"/>
                  <a:pt x="126824" y="88900"/>
                </a:cubicBezTo>
                <a:close/>
                <a:moveTo>
                  <a:pt x="96837" y="88900"/>
                </a:moveTo>
                <a:cubicBezTo>
                  <a:pt x="99402" y="88900"/>
                  <a:pt x="101233" y="90732"/>
                  <a:pt x="101233" y="93296"/>
                </a:cubicBezTo>
                <a:cubicBezTo>
                  <a:pt x="101233" y="95861"/>
                  <a:pt x="99402" y="98059"/>
                  <a:pt x="96837" y="98059"/>
                </a:cubicBezTo>
                <a:cubicBezTo>
                  <a:pt x="94273" y="98059"/>
                  <a:pt x="92075" y="95861"/>
                  <a:pt x="92075" y="93296"/>
                </a:cubicBezTo>
                <a:cubicBezTo>
                  <a:pt x="92075" y="90732"/>
                  <a:pt x="94273" y="88900"/>
                  <a:pt x="96837" y="88900"/>
                </a:cubicBezTo>
                <a:close/>
                <a:moveTo>
                  <a:pt x="22274" y="21187"/>
                </a:moveTo>
                <a:cubicBezTo>
                  <a:pt x="15089" y="21187"/>
                  <a:pt x="8622" y="26933"/>
                  <a:pt x="8622" y="34474"/>
                </a:cubicBezTo>
                <a:lnTo>
                  <a:pt x="8622" y="53865"/>
                </a:lnTo>
                <a:lnTo>
                  <a:pt x="245019" y="53865"/>
                </a:lnTo>
                <a:lnTo>
                  <a:pt x="245019" y="34474"/>
                </a:lnTo>
                <a:cubicBezTo>
                  <a:pt x="245019" y="26933"/>
                  <a:pt x="238911" y="21187"/>
                  <a:pt x="231367" y="21187"/>
                </a:cubicBezTo>
                <a:lnTo>
                  <a:pt x="214481" y="21187"/>
                </a:lnTo>
                <a:lnTo>
                  <a:pt x="214481" y="28369"/>
                </a:lnTo>
                <a:cubicBezTo>
                  <a:pt x="214481" y="31242"/>
                  <a:pt x="212326" y="33037"/>
                  <a:pt x="209811" y="33037"/>
                </a:cubicBezTo>
                <a:cubicBezTo>
                  <a:pt x="207296" y="33037"/>
                  <a:pt x="205140" y="31242"/>
                  <a:pt x="205140" y="28369"/>
                </a:cubicBezTo>
                <a:lnTo>
                  <a:pt x="205140" y="21187"/>
                </a:lnTo>
                <a:lnTo>
                  <a:pt x="172088" y="21187"/>
                </a:lnTo>
                <a:lnTo>
                  <a:pt x="172088" y="28369"/>
                </a:lnTo>
                <a:cubicBezTo>
                  <a:pt x="172088" y="31242"/>
                  <a:pt x="170292" y="33037"/>
                  <a:pt x="167777" y="33037"/>
                </a:cubicBezTo>
                <a:cubicBezTo>
                  <a:pt x="165262" y="33037"/>
                  <a:pt x="163106" y="31242"/>
                  <a:pt x="163106" y="28369"/>
                </a:cubicBezTo>
                <a:lnTo>
                  <a:pt x="163106" y="21187"/>
                </a:lnTo>
                <a:lnTo>
                  <a:pt x="130054" y="21187"/>
                </a:lnTo>
                <a:lnTo>
                  <a:pt x="130054" y="28369"/>
                </a:lnTo>
                <a:cubicBezTo>
                  <a:pt x="130054" y="31242"/>
                  <a:pt x="127898" y="33037"/>
                  <a:pt x="125742" y="33037"/>
                </a:cubicBezTo>
                <a:cubicBezTo>
                  <a:pt x="123227" y="33037"/>
                  <a:pt x="121072" y="31242"/>
                  <a:pt x="121072" y="28369"/>
                </a:cubicBezTo>
                <a:lnTo>
                  <a:pt x="121072" y="21187"/>
                </a:lnTo>
                <a:lnTo>
                  <a:pt x="88020" y="21187"/>
                </a:lnTo>
                <a:lnTo>
                  <a:pt x="88020" y="28369"/>
                </a:lnTo>
                <a:cubicBezTo>
                  <a:pt x="88020" y="31242"/>
                  <a:pt x="85864" y="33037"/>
                  <a:pt x="83349" y="33037"/>
                </a:cubicBezTo>
                <a:cubicBezTo>
                  <a:pt x="80834" y="33037"/>
                  <a:pt x="79038" y="31242"/>
                  <a:pt x="79038" y="28369"/>
                </a:cubicBezTo>
                <a:lnTo>
                  <a:pt x="79038" y="21187"/>
                </a:lnTo>
                <a:lnTo>
                  <a:pt x="45986" y="21187"/>
                </a:lnTo>
                <a:lnTo>
                  <a:pt x="45986" y="28369"/>
                </a:lnTo>
                <a:cubicBezTo>
                  <a:pt x="45986" y="31242"/>
                  <a:pt x="43830" y="33037"/>
                  <a:pt x="41315" y="33037"/>
                </a:cubicBezTo>
                <a:cubicBezTo>
                  <a:pt x="38800" y="33037"/>
                  <a:pt x="37004" y="31242"/>
                  <a:pt x="37004" y="28369"/>
                </a:cubicBezTo>
                <a:lnTo>
                  <a:pt x="37004" y="21187"/>
                </a:lnTo>
                <a:lnTo>
                  <a:pt x="22274" y="21187"/>
                </a:lnTo>
                <a:close/>
                <a:moveTo>
                  <a:pt x="41315" y="0"/>
                </a:moveTo>
                <a:cubicBezTo>
                  <a:pt x="43830" y="0"/>
                  <a:pt x="45986" y="2155"/>
                  <a:pt x="45986" y="4668"/>
                </a:cubicBezTo>
                <a:lnTo>
                  <a:pt x="45986" y="12209"/>
                </a:lnTo>
                <a:lnTo>
                  <a:pt x="79038" y="12209"/>
                </a:lnTo>
                <a:lnTo>
                  <a:pt x="79038" y="4668"/>
                </a:lnTo>
                <a:cubicBezTo>
                  <a:pt x="79038" y="2155"/>
                  <a:pt x="80834" y="0"/>
                  <a:pt x="83349" y="0"/>
                </a:cubicBezTo>
                <a:cubicBezTo>
                  <a:pt x="85864" y="0"/>
                  <a:pt x="88020" y="2155"/>
                  <a:pt x="88020" y="4668"/>
                </a:cubicBezTo>
                <a:lnTo>
                  <a:pt x="88020" y="12209"/>
                </a:lnTo>
                <a:lnTo>
                  <a:pt x="121072" y="12209"/>
                </a:lnTo>
                <a:lnTo>
                  <a:pt x="121072" y="4668"/>
                </a:lnTo>
                <a:cubicBezTo>
                  <a:pt x="121072" y="2155"/>
                  <a:pt x="123227" y="0"/>
                  <a:pt x="125742" y="0"/>
                </a:cubicBezTo>
                <a:cubicBezTo>
                  <a:pt x="127898" y="0"/>
                  <a:pt x="130054" y="2155"/>
                  <a:pt x="130054" y="4668"/>
                </a:cubicBezTo>
                <a:lnTo>
                  <a:pt x="130054" y="12209"/>
                </a:lnTo>
                <a:lnTo>
                  <a:pt x="163106" y="12209"/>
                </a:lnTo>
                <a:lnTo>
                  <a:pt x="163106" y="4668"/>
                </a:lnTo>
                <a:cubicBezTo>
                  <a:pt x="163106" y="2155"/>
                  <a:pt x="165262" y="0"/>
                  <a:pt x="167777" y="0"/>
                </a:cubicBezTo>
                <a:cubicBezTo>
                  <a:pt x="170292" y="0"/>
                  <a:pt x="172088" y="2155"/>
                  <a:pt x="172088" y="4668"/>
                </a:cubicBezTo>
                <a:lnTo>
                  <a:pt x="172088" y="12209"/>
                </a:lnTo>
                <a:lnTo>
                  <a:pt x="205140" y="12209"/>
                </a:lnTo>
                <a:lnTo>
                  <a:pt x="205140" y="4668"/>
                </a:lnTo>
                <a:cubicBezTo>
                  <a:pt x="205140" y="2155"/>
                  <a:pt x="207296" y="0"/>
                  <a:pt x="209811" y="0"/>
                </a:cubicBezTo>
                <a:cubicBezTo>
                  <a:pt x="212326" y="0"/>
                  <a:pt x="214481" y="2155"/>
                  <a:pt x="214481" y="4668"/>
                </a:cubicBezTo>
                <a:lnTo>
                  <a:pt x="214481" y="12209"/>
                </a:lnTo>
                <a:lnTo>
                  <a:pt x="231367" y="12209"/>
                </a:lnTo>
                <a:cubicBezTo>
                  <a:pt x="243582" y="12209"/>
                  <a:pt x="253641" y="22264"/>
                  <a:pt x="253641" y="34474"/>
                </a:cubicBezTo>
                <a:lnTo>
                  <a:pt x="253641" y="170933"/>
                </a:lnTo>
                <a:cubicBezTo>
                  <a:pt x="253641" y="173447"/>
                  <a:pt x="251485" y="175602"/>
                  <a:pt x="249330" y="175602"/>
                </a:cubicBezTo>
                <a:cubicBezTo>
                  <a:pt x="246815" y="175602"/>
                  <a:pt x="245019" y="173447"/>
                  <a:pt x="245019" y="170933"/>
                </a:cubicBezTo>
                <a:lnTo>
                  <a:pt x="245019" y="62843"/>
                </a:lnTo>
                <a:lnTo>
                  <a:pt x="8622" y="62843"/>
                </a:lnTo>
                <a:lnTo>
                  <a:pt x="8622" y="237727"/>
                </a:lnTo>
                <a:cubicBezTo>
                  <a:pt x="8622" y="244909"/>
                  <a:pt x="15089" y="250654"/>
                  <a:pt x="22274" y="250654"/>
                </a:cubicBezTo>
                <a:lnTo>
                  <a:pt x="157358" y="250654"/>
                </a:lnTo>
                <a:cubicBezTo>
                  <a:pt x="159873" y="250654"/>
                  <a:pt x="161669" y="253168"/>
                  <a:pt x="161669" y="255323"/>
                </a:cubicBezTo>
                <a:cubicBezTo>
                  <a:pt x="161669" y="257836"/>
                  <a:pt x="159873" y="259991"/>
                  <a:pt x="157358" y="259991"/>
                </a:cubicBezTo>
                <a:lnTo>
                  <a:pt x="22274" y="259991"/>
                </a:lnTo>
                <a:cubicBezTo>
                  <a:pt x="10059" y="259991"/>
                  <a:pt x="0" y="249936"/>
                  <a:pt x="0" y="237727"/>
                </a:cubicBezTo>
                <a:lnTo>
                  <a:pt x="0" y="34474"/>
                </a:lnTo>
                <a:cubicBezTo>
                  <a:pt x="0" y="22264"/>
                  <a:pt x="10059" y="12209"/>
                  <a:pt x="22274" y="12209"/>
                </a:cubicBezTo>
                <a:lnTo>
                  <a:pt x="37004" y="12209"/>
                </a:lnTo>
                <a:lnTo>
                  <a:pt x="37004" y="4668"/>
                </a:lnTo>
                <a:cubicBezTo>
                  <a:pt x="37004" y="2155"/>
                  <a:pt x="38800" y="0"/>
                  <a:pt x="41315"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87" name="Freeform 944">
            <a:extLst>
              <a:ext uri="{FF2B5EF4-FFF2-40B4-BE49-F238E27FC236}">
                <a16:creationId xmlns:a16="http://schemas.microsoft.com/office/drawing/2014/main" id="{DB1D2C97-79A3-4F1F-9994-07E123D5E46B}"/>
              </a:ext>
            </a:extLst>
          </p:cNvPr>
          <p:cNvSpPr>
            <a:spLocks noChangeArrowheads="1"/>
          </p:cNvSpPr>
          <p:nvPr userDrawn="1"/>
        </p:nvSpPr>
        <p:spPr bwMode="auto">
          <a:xfrm>
            <a:off x="9792824" y="2289675"/>
            <a:ext cx="542716" cy="681125"/>
          </a:xfrm>
          <a:custGeom>
            <a:avLst/>
            <a:gdLst>
              <a:gd name="T0" fmla="*/ 80412 w 236178"/>
              <a:gd name="T1" fmla="*/ 265724 h 296502"/>
              <a:gd name="T2" fmla="*/ 152494 w 236178"/>
              <a:gd name="T3" fmla="*/ 265724 h 296502"/>
              <a:gd name="T4" fmla="*/ 186905 w 236178"/>
              <a:gd name="T5" fmla="*/ 216490 h 296502"/>
              <a:gd name="T6" fmla="*/ 107122 w 236178"/>
              <a:gd name="T7" fmla="*/ 78261 h 296502"/>
              <a:gd name="T8" fmla="*/ 131220 w 236178"/>
              <a:gd name="T9" fmla="*/ 87631 h 296502"/>
              <a:gd name="T10" fmla="*/ 131220 w 236178"/>
              <a:gd name="T11" fmla="*/ 150345 h 296502"/>
              <a:gd name="T12" fmla="*/ 107122 w 236178"/>
              <a:gd name="T13" fmla="*/ 159356 h 296502"/>
              <a:gd name="T14" fmla="*/ 114424 w 236178"/>
              <a:gd name="T15" fmla="*/ 150345 h 296502"/>
              <a:gd name="T16" fmla="*/ 102374 w 236178"/>
              <a:gd name="T17" fmla="*/ 82945 h 296502"/>
              <a:gd name="T18" fmla="*/ 104629 w 236178"/>
              <a:gd name="T19" fmla="*/ 52309 h 296502"/>
              <a:gd name="T20" fmla="*/ 77865 w 236178"/>
              <a:gd name="T21" fmla="*/ 64583 h 296502"/>
              <a:gd name="T22" fmla="*/ 58699 w 236178"/>
              <a:gd name="T23" fmla="*/ 87327 h 296502"/>
              <a:gd name="T24" fmla="*/ 51466 w 236178"/>
              <a:gd name="T25" fmla="*/ 116204 h 296502"/>
              <a:gd name="T26" fmla="*/ 57251 w 236178"/>
              <a:gd name="T27" fmla="*/ 145444 h 296502"/>
              <a:gd name="T28" fmla="*/ 75334 w 236178"/>
              <a:gd name="T29" fmla="*/ 169268 h 296502"/>
              <a:gd name="T30" fmla="*/ 101734 w 236178"/>
              <a:gd name="T31" fmla="*/ 182624 h 296502"/>
              <a:gd name="T32" fmla="*/ 118371 w 236178"/>
              <a:gd name="T33" fmla="*/ 192370 h 296502"/>
              <a:gd name="T34" fmla="*/ 150557 w 236178"/>
              <a:gd name="T35" fmla="*/ 185151 h 296502"/>
              <a:gd name="T36" fmla="*/ 176958 w 236178"/>
              <a:gd name="T37" fmla="*/ 164576 h 296502"/>
              <a:gd name="T38" fmla="*/ 191424 w 236178"/>
              <a:gd name="T39" fmla="*/ 134614 h 296502"/>
              <a:gd name="T40" fmla="*/ 191424 w 236178"/>
              <a:gd name="T41" fmla="*/ 101405 h 296502"/>
              <a:gd name="T42" fmla="*/ 176958 w 236178"/>
              <a:gd name="T43" fmla="*/ 71442 h 296502"/>
              <a:gd name="T44" fmla="*/ 150557 w 236178"/>
              <a:gd name="T45" fmla="*/ 50867 h 296502"/>
              <a:gd name="T46" fmla="*/ 118371 w 236178"/>
              <a:gd name="T47" fmla="*/ 43284 h 296502"/>
              <a:gd name="T48" fmla="*/ 135368 w 236178"/>
              <a:gd name="T49" fmla="*/ 44007 h 296502"/>
              <a:gd name="T50" fmla="*/ 165747 w 236178"/>
              <a:gd name="T51" fmla="*/ 58808 h 296502"/>
              <a:gd name="T52" fmla="*/ 186723 w 236178"/>
              <a:gd name="T53" fmla="*/ 85160 h 296502"/>
              <a:gd name="T54" fmla="*/ 194317 w 236178"/>
              <a:gd name="T55" fmla="*/ 118009 h 296502"/>
              <a:gd name="T56" fmla="*/ 186723 w 236178"/>
              <a:gd name="T57" fmla="*/ 150858 h 296502"/>
              <a:gd name="T58" fmla="*/ 165747 w 236178"/>
              <a:gd name="T59" fmla="*/ 177210 h 296502"/>
              <a:gd name="T60" fmla="*/ 135368 w 236178"/>
              <a:gd name="T61" fmla="*/ 192010 h 296502"/>
              <a:gd name="T62" fmla="*/ 115477 w 236178"/>
              <a:gd name="T63" fmla="*/ 201756 h 296502"/>
              <a:gd name="T64" fmla="*/ 79674 w 236178"/>
              <a:gd name="T65" fmla="*/ 192370 h 296502"/>
              <a:gd name="T66" fmla="*/ 51103 w 236178"/>
              <a:gd name="T67" fmla="*/ 168185 h 296502"/>
              <a:gd name="T68" fmla="*/ 35914 w 236178"/>
              <a:gd name="T69" fmla="*/ 134253 h 296502"/>
              <a:gd name="T70" fmla="*/ 36999 w 236178"/>
              <a:gd name="T71" fmla="*/ 96711 h 296502"/>
              <a:gd name="T72" fmla="*/ 54358 w 236178"/>
              <a:gd name="T73" fmla="*/ 63861 h 296502"/>
              <a:gd name="T74" fmla="*/ 84375 w 236178"/>
              <a:gd name="T75" fmla="*/ 41480 h 296502"/>
              <a:gd name="T76" fmla="*/ 118371 w 236178"/>
              <a:gd name="T77" fmla="*/ 33541 h 296502"/>
              <a:gd name="T78" fmla="*/ 119171 w 236178"/>
              <a:gd name="T79" fmla="*/ 228797 h 296502"/>
              <a:gd name="T80" fmla="*/ 119171 w 236178"/>
              <a:gd name="T81" fmla="*/ 0 h 296502"/>
              <a:gd name="T82" fmla="*/ 195961 w 236178"/>
              <a:gd name="T83" fmla="*/ 293600 h 296502"/>
              <a:gd name="T84" fmla="*/ 188716 w 236178"/>
              <a:gd name="T85" fmla="*/ 297221 h 296502"/>
              <a:gd name="T86" fmla="*/ 116272 w 236178"/>
              <a:gd name="T87" fmla="*/ 297221 h 296502"/>
              <a:gd name="T88" fmla="*/ 44553 w 236178"/>
              <a:gd name="T89" fmla="*/ 297583 h 296502"/>
              <a:gd name="T90" fmla="*/ 42017 w 236178"/>
              <a:gd name="T91" fmla="*/ 209611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1046" y="215180"/>
                </a:moveTo>
                <a:lnTo>
                  <a:pt x="51046" y="283548"/>
                </a:lnTo>
                <a:lnTo>
                  <a:pt x="79804" y="264117"/>
                </a:lnTo>
                <a:cubicBezTo>
                  <a:pt x="81242" y="263038"/>
                  <a:pt x="83399" y="263038"/>
                  <a:pt x="84837" y="264117"/>
                </a:cubicBezTo>
                <a:lnTo>
                  <a:pt x="118269" y="286427"/>
                </a:lnTo>
                <a:lnTo>
                  <a:pt x="151341" y="264117"/>
                </a:lnTo>
                <a:cubicBezTo>
                  <a:pt x="153138" y="263038"/>
                  <a:pt x="154935" y="263038"/>
                  <a:pt x="156373" y="264117"/>
                </a:cubicBezTo>
                <a:lnTo>
                  <a:pt x="185491" y="283548"/>
                </a:lnTo>
                <a:lnTo>
                  <a:pt x="185491" y="215180"/>
                </a:lnTo>
                <a:cubicBezTo>
                  <a:pt x="166079" y="228494"/>
                  <a:pt x="143073" y="236410"/>
                  <a:pt x="118269" y="236410"/>
                </a:cubicBezTo>
                <a:cubicBezTo>
                  <a:pt x="93105" y="236410"/>
                  <a:pt x="70098" y="228494"/>
                  <a:pt x="51046" y="215180"/>
                </a:cubicBezTo>
                <a:close/>
                <a:moveTo>
                  <a:pt x="106311" y="77787"/>
                </a:moveTo>
                <a:lnTo>
                  <a:pt x="130227" y="77787"/>
                </a:lnTo>
                <a:cubicBezTo>
                  <a:pt x="132401" y="77787"/>
                  <a:pt x="134575" y="79937"/>
                  <a:pt x="134575" y="82444"/>
                </a:cubicBezTo>
                <a:cubicBezTo>
                  <a:pt x="134575" y="84952"/>
                  <a:pt x="132401" y="87101"/>
                  <a:pt x="130227" y="87101"/>
                </a:cubicBezTo>
                <a:lnTo>
                  <a:pt x="122617" y="87101"/>
                </a:lnTo>
                <a:lnTo>
                  <a:pt x="122617" y="149436"/>
                </a:lnTo>
                <a:lnTo>
                  <a:pt x="130227" y="149436"/>
                </a:lnTo>
                <a:cubicBezTo>
                  <a:pt x="132401" y="149436"/>
                  <a:pt x="134575" y="151585"/>
                  <a:pt x="134575" y="153735"/>
                </a:cubicBezTo>
                <a:cubicBezTo>
                  <a:pt x="134575" y="156242"/>
                  <a:pt x="132401" y="158392"/>
                  <a:pt x="130227" y="158392"/>
                </a:cubicBezTo>
                <a:lnTo>
                  <a:pt x="106311" y="158392"/>
                </a:lnTo>
                <a:cubicBezTo>
                  <a:pt x="103774" y="158392"/>
                  <a:pt x="101600" y="156242"/>
                  <a:pt x="101600" y="153735"/>
                </a:cubicBezTo>
                <a:cubicBezTo>
                  <a:pt x="101600" y="151585"/>
                  <a:pt x="103774" y="149436"/>
                  <a:pt x="106311" y="149436"/>
                </a:cubicBezTo>
                <a:lnTo>
                  <a:pt x="113558" y="149436"/>
                </a:lnTo>
                <a:lnTo>
                  <a:pt x="113558" y="87101"/>
                </a:lnTo>
                <a:lnTo>
                  <a:pt x="106311" y="87101"/>
                </a:lnTo>
                <a:cubicBezTo>
                  <a:pt x="103774" y="87101"/>
                  <a:pt x="101600" y="84952"/>
                  <a:pt x="101600" y="82444"/>
                </a:cubicBezTo>
                <a:cubicBezTo>
                  <a:pt x="101600" y="79937"/>
                  <a:pt x="103774" y="77787"/>
                  <a:pt x="106311" y="77787"/>
                </a:cubicBezTo>
                <a:close/>
                <a:moveTo>
                  <a:pt x="117475" y="43024"/>
                </a:moveTo>
                <a:lnTo>
                  <a:pt x="103837" y="51994"/>
                </a:lnTo>
                <a:cubicBezTo>
                  <a:pt x="103119" y="52712"/>
                  <a:pt x="102042" y="53071"/>
                  <a:pt x="100965" y="52712"/>
                </a:cubicBezTo>
                <a:lnTo>
                  <a:pt x="85173" y="50559"/>
                </a:lnTo>
                <a:lnTo>
                  <a:pt x="77276" y="64193"/>
                </a:lnTo>
                <a:cubicBezTo>
                  <a:pt x="76559" y="65270"/>
                  <a:pt x="75841" y="65987"/>
                  <a:pt x="74764" y="66346"/>
                </a:cubicBezTo>
                <a:lnTo>
                  <a:pt x="59331" y="71010"/>
                </a:lnTo>
                <a:lnTo>
                  <a:pt x="58254" y="86798"/>
                </a:lnTo>
                <a:cubicBezTo>
                  <a:pt x="58254" y="88233"/>
                  <a:pt x="57536" y="88950"/>
                  <a:pt x="56818" y="90027"/>
                </a:cubicBezTo>
                <a:lnTo>
                  <a:pt x="45333" y="100791"/>
                </a:lnTo>
                <a:lnTo>
                  <a:pt x="51076" y="115501"/>
                </a:lnTo>
                <a:cubicBezTo>
                  <a:pt x="51435" y="116578"/>
                  <a:pt x="51435" y="117654"/>
                  <a:pt x="51076" y="118730"/>
                </a:cubicBezTo>
                <a:lnTo>
                  <a:pt x="45333" y="133800"/>
                </a:lnTo>
                <a:lnTo>
                  <a:pt x="56818" y="144564"/>
                </a:lnTo>
                <a:cubicBezTo>
                  <a:pt x="57536" y="145281"/>
                  <a:pt x="58254" y="146358"/>
                  <a:pt x="58254" y="147434"/>
                </a:cubicBezTo>
                <a:lnTo>
                  <a:pt x="59331" y="163580"/>
                </a:lnTo>
                <a:lnTo>
                  <a:pt x="74764" y="168244"/>
                </a:lnTo>
                <a:cubicBezTo>
                  <a:pt x="75841" y="168603"/>
                  <a:pt x="76559" y="169320"/>
                  <a:pt x="77276" y="170038"/>
                </a:cubicBezTo>
                <a:lnTo>
                  <a:pt x="85173" y="184031"/>
                </a:lnTo>
                <a:lnTo>
                  <a:pt x="100965" y="181520"/>
                </a:lnTo>
                <a:cubicBezTo>
                  <a:pt x="101324" y="181520"/>
                  <a:pt x="101683" y="181520"/>
                  <a:pt x="101683" y="181520"/>
                </a:cubicBezTo>
                <a:cubicBezTo>
                  <a:pt x="102401" y="181520"/>
                  <a:pt x="103478" y="181878"/>
                  <a:pt x="103837" y="182596"/>
                </a:cubicBezTo>
                <a:lnTo>
                  <a:pt x="117475" y="191207"/>
                </a:lnTo>
                <a:lnTo>
                  <a:pt x="130755" y="182596"/>
                </a:lnTo>
                <a:cubicBezTo>
                  <a:pt x="131473" y="181878"/>
                  <a:pt x="132550" y="181520"/>
                  <a:pt x="133985" y="181520"/>
                </a:cubicBezTo>
                <a:lnTo>
                  <a:pt x="149418" y="184031"/>
                </a:lnTo>
                <a:lnTo>
                  <a:pt x="157673" y="170038"/>
                </a:lnTo>
                <a:cubicBezTo>
                  <a:pt x="158032" y="169320"/>
                  <a:pt x="159109" y="168603"/>
                  <a:pt x="160186" y="168244"/>
                </a:cubicBezTo>
                <a:lnTo>
                  <a:pt x="175619" y="163580"/>
                </a:lnTo>
                <a:lnTo>
                  <a:pt x="176696" y="147434"/>
                </a:lnTo>
                <a:cubicBezTo>
                  <a:pt x="176696" y="146358"/>
                  <a:pt x="177055" y="145281"/>
                  <a:pt x="178131" y="144564"/>
                </a:cubicBezTo>
                <a:lnTo>
                  <a:pt x="189975" y="133800"/>
                </a:lnTo>
                <a:lnTo>
                  <a:pt x="183874" y="118730"/>
                </a:lnTo>
                <a:cubicBezTo>
                  <a:pt x="183515" y="117654"/>
                  <a:pt x="183515" y="116578"/>
                  <a:pt x="183874" y="115501"/>
                </a:cubicBezTo>
                <a:lnTo>
                  <a:pt x="189975" y="100791"/>
                </a:lnTo>
                <a:lnTo>
                  <a:pt x="178131" y="90027"/>
                </a:lnTo>
                <a:cubicBezTo>
                  <a:pt x="177055" y="88950"/>
                  <a:pt x="176696" y="88233"/>
                  <a:pt x="176696" y="86798"/>
                </a:cubicBezTo>
                <a:lnTo>
                  <a:pt x="175619" y="71010"/>
                </a:lnTo>
                <a:lnTo>
                  <a:pt x="160186" y="66346"/>
                </a:lnTo>
                <a:cubicBezTo>
                  <a:pt x="159109" y="65987"/>
                  <a:pt x="158032" y="65270"/>
                  <a:pt x="157673" y="64193"/>
                </a:cubicBezTo>
                <a:lnTo>
                  <a:pt x="149418" y="50559"/>
                </a:lnTo>
                <a:lnTo>
                  <a:pt x="133985" y="52712"/>
                </a:lnTo>
                <a:cubicBezTo>
                  <a:pt x="132550" y="53071"/>
                  <a:pt x="131473" y="52712"/>
                  <a:pt x="130755" y="51994"/>
                </a:cubicBezTo>
                <a:lnTo>
                  <a:pt x="117475" y="43024"/>
                </a:lnTo>
                <a:close/>
                <a:moveTo>
                  <a:pt x="117475" y="33337"/>
                </a:moveTo>
                <a:cubicBezTo>
                  <a:pt x="118193" y="33337"/>
                  <a:pt x="119270" y="33337"/>
                  <a:pt x="119988" y="34055"/>
                </a:cubicBezTo>
                <a:lnTo>
                  <a:pt x="134344" y="43742"/>
                </a:lnTo>
                <a:lnTo>
                  <a:pt x="151213" y="41230"/>
                </a:lnTo>
                <a:cubicBezTo>
                  <a:pt x="153007" y="40872"/>
                  <a:pt x="154802" y="41948"/>
                  <a:pt x="155879" y="43383"/>
                </a:cubicBezTo>
                <a:lnTo>
                  <a:pt x="164493" y="58453"/>
                </a:lnTo>
                <a:lnTo>
                  <a:pt x="181003" y="63476"/>
                </a:lnTo>
                <a:cubicBezTo>
                  <a:pt x="182797" y="63835"/>
                  <a:pt x="183874" y="65629"/>
                  <a:pt x="184233" y="67422"/>
                </a:cubicBezTo>
                <a:lnTo>
                  <a:pt x="185310" y="84645"/>
                </a:lnTo>
                <a:lnTo>
                  <a:pt x="197872" y="96126"/>
                </a:lnTo>
                <a:cubicBezTo>
                  <a:pt x="199307" y="97561"/>
                  <a:pt x="199666" y="99355"/>
                  <a:pt x="198948" y="101149"/>
                </a:cubicBezTo>
                <a:lnTo>
                  <a:pt x="192847" y="117295"/>
                </a:lnTo>
                <a:lnTo>
                  <a:pt x="198948" y="133441"/>
                </a:lnTo>
                <a:cubicBezTo>
                  <a:pt x="199666" y="135235"/>
                  <a:pt x="199307" y="137029"/>
                  <a:pt x="197872" y="138105"/>
                </a:cubicBezTo>
                <a:lnTo>
                  <a:pt x="185310" y="149946"/>
                </a:lnTo>
                <a:lnTo>
                  <a:pt x="184233" y="167168"/>
                </a:lnTo>
                <a:cubicBezTo>
                  <a:pt x="183874" y="168962"/>
                  <a:pt x="182797" y="170397"/>
                  <a:pt x="181003" y="171114"/>
                </a:cubicBezTo>
                <a:lnTo>
                  <a:pt x="164493" y="176138"/>
                </a:lnTo>
                <a:lnTo>
                  <a:pt x="155879" y="191207"/>
                </a:lnTo>
                <a:cubicBezTo>
                  <a:pt x="154802" y="192642"/>
                  <a:pt x="153007" y="193360"/>
                  <a:pt x="151213" y="193360"/>
                </a:cubicBezTo>
                <a:lnTo>
                  <a:pt x="134344" y="190848"/>
                </a:lnTo>
                <a:lnTo>
                  <a:pt x="119988" y="200536"/>
                </a:lnTo>
                <a:cubicBezTo>
                  <a:pt x="119270" y="200894"/>
                  <a:pt x="118193" y="201253"/>
                  <a:pt x="117475" y="201253"/>
                </a:cubicBezTo>
                <a:cubicBezTo>
                  <a:pt x="116757" y="201253"/>
                  <a:pt x="115681" y="200894"/>
                  <a:pt x="114604" y="200536"/>
                </a:cubicBezTo>
                <a:lnTo>
                  <a:pt x="100606" y="190848"/>
                </a:lnTo>
                <a:lnTo>
                  <a:pt x="83737" y="193360"/>
                </a:lnTo>
                <a:cubicBezTo>
                  <a:pt x="81583" y="193360"/>
                  <a:pt x="80148" y="192642"/>
                  <a:pt x="79071" y="191207"/>
                </a:cubicBezTo>
                <a:lnTo>
                  <a:pt x="70457" y="176138"/>
                </a:lnTo>
                <a:lnTo>
                  <a:pt x="53947" y="171114"/>
                </a:lnTo>
                <a:cubicBezTo>
                  <a:pt x="52153" y="170397"/>
                  <a:pt x="51076" y="168962"/>
                  <a:pt x="50717" y="167168"/>
                </a:cubicBezTo>
                <a:lnTo>
                  <a:pt x="49281" y="149946"/>
                </a:lnTo>
                <a:lnTo>
                  <a:pt x="36719" y="138105"/>
                </a:lnTo>
                <a:cubicBezTo>
                  <a:pt x="35643" y="137029"/>
                  <a:pt x="34925" y="135235"/>
                  <a:pt x="35643" y="133441"/>
                </a:cubicBezTo>
                <a:lnTo>
                  <a:pt x="41744" y="117295"/>
                </a:lnTo>
                <a:lnTo>
                  <a:pt x="35643" y="101149"/>
                </a:lnTo>
                <a:cubicBezTo>
                  <a:pt x="34925" y="99355"/>
                  <a:pt x="35643" y="97561"/>
                  <a:pt x="36719" y="96126"/>
                </a:cubicBezTo>
                <a:lnTo>
                  <a:pt x="49281" y="84645"/>
                </a:lnTo>
                <a:lnTo>
                  <a:pt x="50717" y="67422"/>
                </a:lnTo>
                <a:cubicBezTo>
                  <a:pt x="51076" y="65629"/>
                  <a:pt x="52153" y="63835"/>
                  <a:pt x="53947" y="63476"/>
                </a:cubicBezTo>
                <a:lnTo>
                  <a:pt x="70457" y="58453"/>
                </a:lnTo>
                <a:lnTo>
                  <a:pt x="79071" y="43383"/>
                </a:lnTo>
                <a:cubicBezTo>
                  <a:pt x="80148" y="41948"/>
                  <a:pt x="81583" y="40872"/>
                  <a:pt x="83737" y="41230"/>
                </a:cubicBezTo>
                <a:lnTo>
                  <a:pt x="100606" y="43742"/>
                </a:lnTo>
                <a:lnTo>
                  <a:pt x="114604" y="34055"/>
                </a:lnTo>
                <a:cubicBezTo>
                  <a:pt x="115681" y="33337"/>
                  <a:pt x="116757" y="33337"/>
                  <a:pt x="117475" y="33337"/>
                </a:cubicBezTo>
                <a:close/>
                <a:moveTo>
                  <a:pt x="118269" y="9356"/>
                </a:moveTo>
                <a:cubicBezTo>
                  <a:pt x="57876" y="9356"/>
                  <a:pt x="8987" y="58293"/>
                  <a:pt x="8987" y="118385"/>
                </a:cubicBezTo>
                <a:cubicBezTo>
                  <a:pt x="8987" y="178477"/>
                  <a:pt x="57876" y="227414"/>
                  <a:pt x="118269" y="227414"/>
                </a:cubicBezTo>
                <a:cubicBezTo>
                  <a:pt x="178301" y="227414"/>
                  <a:pt x="227191" y="178477"/>
                  <a:pt x="227191" y="118385"/>
                </a:cubicBezTo>
                <a:cubicBezTo>
                  <a:pt x="227191" y="58293"/>
                  <a:pt x="178301" y="9356"/>
                  <a:pt x="118269" y="9356"/>
                </a:cubicBezTo>
                <a:close/>
                <a:moveTo>
                  <a:pt x="118269" y="0"/>
                </a:moveTo>
                <a:cubicBezTo>
                  <a:pt x="182975" y="0"/>
                  <a:pt x="236178" y="53255"/>
                  <a:pt x="236178" y="118385"/>
                </a:cubicBezTo>
                <a:cubicBezTo>
                  <a:pt x="236178" y="154368"/>
                  <a:pt x="220001" y="186753"/>
                  <a:pt x="194478" y="208343"/>
                </a:cubicBezTo>
                <a:lnTo>
                  <a:pt x="194478" y="291824"/>
                </a:lnTo>
                <a:cubicBezTo>
                  <a:pt x="194478" y="293624"/>
                  <a:pt x="193400" y="294703"/>
                  <a:pt x="191962" y="295783"/>
                </a:cubicBezTo>
                <a:cubicBezTo>
                  <a:pt x="191243" y="296142"/>
                  <a:pt x="190524" y="296502"/>
                  <a:pt x="189805" y="296502"/>
                </a:cubicBezTo>
                <a:cubicBezTo>
                  <a:pt x="189086" y="296502"/>
                  <a:pt x="188007" y="295783"/>
                  <a:pt x="187288" y="295423"/>
                </a:cubicBezTo>
                <a:lnTo>
                  <a:pt x="153857" y="273473"/>
                </a:lnTo>
                <a:lnTo>
                  <a:pt x="120785" y="295423"/>
                </a:lnTo>
                <a:cubicBezTo>
                  <a:pt x="118988" y="296502"/>
                  <a:pt x="117190" y="296502"/>
                  <a:pt x="115393" y="295423"/>
                </a:cubicBezTo>
                <a:lnTo>
                  <a:pt x="82320" y="273473"/>
                </a:lnTo>
                <a:lnTo>
                  <a:pt x="48889" y="295423"/>
                </a:lnTo>
                <a:cubicBezTo>
                  <a:pt x="47451" y="296502"/>
                  <a:pt x="45654" y="296502"/>
                  <a:pt x="44216" y="295783"/>
                </a:cubicBezTo>
                <a:cubicBezTo>
                  <a:pt x="42778" y="294703"/>
                  <a:pt x="41699" y="293624"/>
                  <a:pt x="41699" y="291824"/>
                </a:cubicBezTo>
                <a:lnTo>
                  <a:pt x="41699" y="208703"/>
                </a:lnTo>
                <a:cubicBezTo>
                  <a:pt x="41699" y="208343"/>
                  <a:pt x="41699" y="208343"/>
                  <a:pt x="41699" y="208343"/>
                </a:cubicBezTo>
                <a:cubicBezTo>
                  <a:pt x="16176" y="186753"/>
                  <a:pt x="0" y="154368"/>
                  <a:pt x="0" y="118385"/>
                </a:cubicBezTo>
                <a:cubicBezTo>
                  <a:pt x="0" y="53255"/>
                  <a:pt x="53203" y="0"/>
                  <a:pt x="118269"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88" name="Subtitle 2">
            <a:extLst>
              <a:ext uri="{FF2B5EF4-FFF2-40B4-BE49-F238E27FC236}">
                <a16:creationId xmlns:a16="http://schemas.microsoft.com/office/drawing/2014/main" id="{E2996FDA-2E6B-4175-A7EB-16E03E50510B}"/>
              </a:ext>
            </a:extLst>
          </p:cNvPr>
          <p:cNvSpPr txBox="1">
            <a:spLocks/>
          </p:cNvSpPr>
          <p:nvPr userDrawn="1"/>
        </p:nvSpPr>
        <p:spPr>
          <a:xfrm>
            <a:off x="1162527" y="4745573"/>
            <a:ext cx="1779474" cy="9694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beyond traditional marketing by promoting environmental</a:t>
            </a:r>
          </a:p>
        </p:txBody>
      </p:sp>
      <p:sp>
        <p:nvSpPr>
          <p:cNvPr id="89" name="TextBox 88">
            <a:extLst>
              <a:ext uri="{FF2B5EF4-FFF2-40B4-BE49-F238E27FC236}">
                <a16:creationId xmlns:a16="http://schemas.microsoft.com/office/drawing/2014/main" id="{73317637-1F06-4F53-A5D3-09A09C74F1C9}"/>
              </a:ext>
            </a:extLst>
          </p:cNvPr>
          <p:cNvSpPr txBox="1"/>
          <p:nvPr userDrawn="1"/>
        </p:nvSpPr>
        <p:spPr>
          <a:xfrm>
            <a:off x="1433345" y="4365298"/>
            <a:ext cx="1237838"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YOUR TITLE</a:t>
            </a:r>
          </a:p>
        </p:txBody>
      </p:sp>
      <p:sp>
        <p:nvSpPr>
          <p:cNvPr id="90" name="Subtitle 2">
            <a:extLst>
              <a:ext uri="{FF2B5EF4-FFF2-40B4-BE49-F238E27FC236}">
                <a16:creationId xmlns:a16="http://schemas.microsoft.com/office/drawing/2014/main" id="{23BC8D2F-565B-4D0F-BBED-446EA32A704C}"/>
              </a:ext>
            </a:extLst>
          </p:cNvPr>
          <p:cNvSpPr txBox="1">
            <a:spLocks/>
          </p:cNvSpPr>
          <p:nvPr userDrawn="1"/>
        </p:nvSpPr>
        <p:spPr>
          <a:xfrm>
            <a:off x="3843155" y="4745573"/>
            <a:ext cx="1779474" cy="9694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beyond traditional marketing by promoting environmental</a:t>
            </a:r>
          </a:p>
        </p:txBody>
      </p:sp>
      <p:sp>
        <p:nvSpPr>
          <p:cNvPr id="91" name="TextBox 90">
            <a:extLst>
              <a:ext uri="{FF2B5EF4-FFF2-40B4-BE49-F238E27FC236}">
                <a16:creationId xmlns:a16="http://schemas.microsoft.com/office/drawing/2014/main" id="{7BDCF4CD-6A6B-467A-9957-034F91D1F351}"/>
              </a:ext>
            </a:extLst>
          </p:cNvPr>
          <p:cNvSpPr txBox="1"/>
          <p:nvPr userDrawn="1"/>
        </p:nvSpPr>
        <p:spPr>
          <a:xfrm>
            <a:off x="4113973" y="4365298"/>
            <a:ext cx="1237838"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YOUR TITLE</a:t>
            </a:r>
          </a:p>
        </p:txBody>
      </p:sp>
      <p:sp>
        <p:nvSpPr>
          <p:cNvPr id="92" name="Subtitle 2">
            <a:extLst>
              <a:ext uri="{FF2B5EF4-FFF2-40B4-BE49-F238E27FC236}">
                <a16:creationId xmlns:a16="http://schemas.microsoft.com/office/drawing/2014/main" id="{BE57E1F5-E7F2-4A29-863D-C9452FBD0241}"/>
              </a:ext>
            </a:extLst>
          </p:cNvPr>
          <p:cNvSpPr txBox="1">
            <a:spLocks/>
          </p:cNvSpPr>
          <p:nvPr userDrawn="1"/>
        </p:nvSpPr>
        <p:spPr>
          <a:xfrm>
            <a:off x="6512793" y="4745573"/>
            <a:ext cx="1779474" cy="9694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beyond traditional marketing by promoting environmental</a:t>
            </a:r>
          </a:p>
        </p:txBody>
      </p:sp>
      <p:sp>
        <p:nvSpPr>
          <p:cNvPr id="93" name="TextBox 92">
            <a:extLst>
              <a:ext uri="{FF2B5EF4-FFF2-40B4-BE49-F238E27FC236}">
                <a16:creationId xmlns:a16="http://schemas.microsoft.com/office/drawing/2014/main" id="{4308DBBD-7B36-47E2-9695-62E0FB2E09DF}"/>
              </a:ext>
            </a:extLst>
          </p:cNvPr>
          <p:cNvSpPr txBox="1"/>
          <p:nvPr userDrawn="1"/>
        </p:nvSpPr>
        <p:spPr>
          <a:xfrm>
            <a:off x="6783611" y="4365298"/>
            <a:ext cx="1237838"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YOUR TITLE</a:t>
            </a:r>
          </a:p>
        </p:txBody>
      </p:sp>
      <p:sp>
        <p:nvSpPr>
          <p:cNvPr id="94" name="Subtitle 2">
            <a:extLst>
              <a:ext uri="{FF2B5EF4-FFF2-40B4-BE49-F238E27FC236}">
                <a16:creationId xmlns:a16="http://schemas.microsoft.com/office/drawing/2014/main" id="{74F7511C-C0B3-4BE9-9CA2-9DE4654B9A91}"/>
              </a:ext>
            </a:extLst>
          </p:cNvPr>
          <p:cNvSpPr txBox="1">
            <a:spLocks/>
          </p:cNvSpPr>
          <p:nvPr userDrawn="1"/>
        </p:nvSpPr>
        <p:spPr>
          <a:xfrm>
            <a:off x="9183094" y="4745573"/>
            <a:ext cx="1779474" cy="9694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beyond traditional marketing by promoting environmental</a:t>
            </a:r>
          </a:p>
        </p:txBody>
      </p:sp>
      <p:sp>
        <p:nvSpPr>
          <p:cNvPr id="95" name="TextBox 94">
            <a:extLst>
              <a:ext uri="{FF2B5EF4-FFF2-40B4-BE49-F238E27FC236}">
                <a16:creationId xmlns:a16="http://schemas.microsoft.com/office/drawing/2014/main" id="{DE3CC117-799D-437D-9392-CF6809BBE2BD}"/>
              </a:ext>
            </a:extLst>
          </p:cNvPr>
          <p:cNvSpPr txBox="1"/>
          <p:nvPr userDrawn="1"/>
        </p:nvSpPr>
        <p:spPr>
          <a:xfrm>
            <a:off x="9453912" y="4365298"/>
            <a:ext cx="1237838"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YOUR TITLE</a:t>
            </a:r>
          </a:p>
        </p:txBody>
      </p:sp>
      <p:sp>
        <p:nvSpPr>
          <p:cNvPr id="31" name="TextBox 55">
            <a:extLst>
              <a:ext uri="{FF2B5EF4-FFF2-40B4-BE49-F238E27FC236}">
                <a16:creationId xmlns:a16="http://schemas.microsoft.com/office/drawing/2014/main" id="{8C76443F-FEEB-4011-8CED-769B630BECA2}"/>
              </a:ext>
            </a:extLst>
          </p:cNvPr>
          <p:cNvSpPr txBox="1"/>
          <p:nvPr userDrawn="1"/>
        </p:nvSpPr>
        <p:spPr>
          <a:xfrm>
            <a:off x="529469" y="417225"/>
            <a:ext cx="1783886"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PIE CHARTS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268860560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reeform: Shape 122">
            <a:extLst>
              <a:ext uri="{FF2B5EF4-FFF2-40B4-BE49-F238E27FC236}">
                <a16:creationId xmlns:a16="http://schemas.microsoft.com/office/drawing/2014/main" id="{0CA07113-808A-4AC9-B017-1A3CF9FCB7A3}"/>
              </a:ext>
            </a:extLst>
          </p:cNvPr>
          <p:cNvSpPr>
            <a:spLocks noChangeArrowheads="1"/>
          </p:cNvSpPr>
          <p:nvPr userDrawn="1"/>
        </p:nvSpPr>
        <p:spPr bwMode="auto">
          <a:xfrm>
            <a:off x="6087761" y="1882744"/>
            <a:ext cx="2169109" cy="463532"/>
          </a:xfrm>
          <a:custGeom>
            <a:avLst/>
            <a:gdLst>
              <a:gd name="connsiteX0" fmla="*/ 0 w 4338217"/>
              <a:gd name="connsiteY0" fmla="*/ 774502 h 927064"/>
              <a:gd name="connsiteX1" fmla="*/ 37167 w 4338217"/>
              <a:gd name="connsiteY1" fmla="*/ 774502 h 927064"/>
              <a:gd name="connsiteX2" fmla="*/ 37167 w 4338217"/>
              <a:gd name="connsiteY2" fmla="*/ 927064 h 927064"/>
              <a:gd name="connsiteX3" fmla="*/ 0 w 4338217"/>
              <a:gd name="connsiteY3" fmla="*/ 927064 h 927064"/>
              <a:gd name="connsiteX4" fmla="*/ 4300967 w 4338217"/>
              <a:gd name="connsiteY4" fmla="*/ 576756 h 927064"/>
              <a:gd name="connsiteX5" fmla="*/ 4338217 w 4338217"/>
              <a:gd name="connsiteY5" fmla="*/ 576756 h 927064"/>
              <a:gd name="connsiteX6" fmla="*/ 4338217 w 4338217"/>
              <a:gd name="connsiteY6" fmla="*/ 729318 h 927064"/>
              <a:gd name="connsiteX7" fmla="*/ 4300967 w 4338217"/>
              <a:gd name="connsiteY7" fmla="*/ 729318 h 927064"/>
              <a:gd name="connsiteX8" fmla="*/ 0 w 4338217"/>
              <a:gd name="connsiteY8" fmla="*/ 472392 h 927064"/>
              <a:gd name="connsiteX9" fmla="*/ 37167 w 4338217"/>
              <a:gd name="connsiteY9" fmla="*/ 472392 h 927064"/>
              <a:gd name="connsiteX10" fmla="*/ 37167 w 4338217"/>
              <a:gd name="connsiteY10" fmla="*/ 624944 h 927064"/>
              <a:gd name="connsiteX11" fmla="*/ 0 w 4338217"/>
              <a:gd name="connsiteY11" fmla="*/ 624944 h 927064"/>
              <a:gd name="connsiteX12" fmla="*/ 4328010 w 4338217"/>
              <a:gd name="connsiteY12" fmla="*/ 269152 h 927064"/>
              <a:gd name="connsiteX13" fmla="*/ 4338151 w 4338217"/>
              <a:gd name="connsiteY13" fmla="*/ 349129 h 927064"/>
              <a:gd name="connsiteX14" fmla="*/ 4338151 w 4338217"/>
              <a:gd name="connsiteY14" fmla="*/ 421724 h 927064"/>
              <a:gd name="connsiteX15" fmla="*/ 4298854 w 4338217"/>
              <a:gd name="connsiteY15" fmla="*/ 421724 h 927064"/>
              <a:gd name="connsiteX16" fmla="*/ 4298854 w 4338217"/>
              <a:gd name="connsiteY16" fmla="*/ 349129 h 927064"/>
              <a:gd name="connsiteX17" fmla="*/ 4289981 w 4338217"/>
              <a:gd name="connsiteY17" fmla="*/ 276535 h 927064"/>
              <a:gd name="connsiteX18" fmla="*/ 49189 w 4338217"/>
              <a:gd name="connsiteY18" fmla="*/ 164788 h 927064"/>
              <a:gd name="connsiteX19" fmla="*/ 81162 w 4338217"/>
              <a:gd name="connsiteY19" fmla="*/ 186280 h 927064"/>
              <a:gd name="connsiteX20" fmla="*/ 35662 w 4338217"/>
              <a:gd name="connsiteY20" fmla="*/ 322817 h 927064"/>
              <a:gd name="connsiteX21" fmla="*/ 0 w 4338217"/>
              <a:gd name="connsiteY21" fmla="*/ 319024 h 927064"/>
              <a:gd name="connsiteX22" fmla="*/ 49189 w 4338217"/>
              <a:gd name="connsiteY22" fmla="*/ 164788 h 927064"/>
              <a:gd name="connsiteX23" fmla="*/ 4128982 w 4338217"/>
              <a:gd name="connsiteY23" fmla="*/ 27463 h 927064"/>
              <a:gd name="connsiteX24" fmla="*/ 4255793 w 4338217"/>
              <a:gd name="connsiteY24" fmla="*/ 122413 h 927064"/>
              <a:gd name="connsiteX25" fmla="*/ 4227476 w 4338217"/>
              <a:gd name="connsiteY25" fmla="*/ 147075 h 927064"/>
              <a:gd name="connsiteX26" fmla="*/ 4114208 w 4338217"/>
              <a:gd name="connsiteY26" fmla="*/ 61990 h 927064"/>
              <a:gd name="connsiteX27" fmla="*/ 3823084 w 4338217"/>
              <a:gd name="connsiteY27" fmla="*/ 0 h 927064"/>
              <a:gd name="connsiteX28" fmla="*/ 3975636 w 4338217"/>
              <a:gd name="connsiteY28" fmla="*/ 0 h 927064"/>
              <a:gd name="connsiteX29" fmla="*/ 3975636 w 4338217"/>
              <a:gd name="connsiteY29" fmla="*/ 37248 h 927064"/>
              <a:gd name="connsiteX30" fmla="*/ 3823084 w 4338217"/>
              <a:gd name="connsiteY30" fmla="*/ 37248 h 927064"/>
              <a:gd name="connsiteX31" fmla="*/ 3515479 w 4338217"/>
              <a:gd name="connsiteY31" fmla="*/ 0 h 927064"/>
              <a:gd name="connsiteX32" fmla="*/ 3668041 w 4338217"/>
              <a:gd name="connsiteY32" fmla="*/ 0 h 927064"/>
              <a:gd name="connsiteX33" fmla="*/ 3668041 w 4338217"/>
              <a:gd name="connsiteY33" fmla="*/ 37248 h 927064"/>
              <a:gd name="connsiteX34" fmla="*/ 3515479 w 4338217"/>
              <a:gd name="connsiteY34" fmla="*/ 37248 h 927064"/>
              <a:gd name="connsiteX35" fmla="*/ 3213366 w 4338217"/>
              <a:gd name="connsiteY35" fmla="*/ 0 h 927064"/>
              <a:gd name="connsiteX36" fmla="*/ 3365918 w 4338217"/>
              <a:gd name="connsiteY36" fmla="*/ 0 h 927064"/>
              <a:gd name="connsiteX37" fmla="*/ 3365918 w 4338217"/>
              <a:gd name="connsiteY37" fmla="*/ 37248 h 927064"/>
              <a:gd name="connsiteX38" fmla="*/ 3213366 w 4338217"/>
              <a:gd name="connsiteY38" fmla="*/ 37248 h 927064"/>
              <a:gd name="connsiteX39" fmla="*/ 2905762 w 4338217"/>
              <a:gd name="connsiteY39" fmla="*/ 0 h 927064"/>
              <a:gd name="connsiteX40" fmla="*/ 3058314 w 4338217"/>
              <a:gd name="connsiteY40" fmla="*/ 0 h 927064"/>
              <a:gd name="connsiteX41" fmla="*/ 3058314 w 4338217"/>
              <a:gd name="connsiteY41" fmla="*/ 37248 h 927064"/>
              <a:gd name="connsiteX42" fmla="*/ 2905762 w 4338217"/>
              <a:gd name="connsiteY42" fmla="*/ 37248 h 927064"/>
              <a:gd name="connsiteX43" fmla="*/ 2603652 w 4338217"/>
              <a:gd name="connsiteY43" fmla="*/ 0 h 927064"/>
              <a:gd name="connsiteX44" fmla="*/ 2756214 w 4338217"/>
              <a:gd name="connsiteY44" fmla="*/ 0 h 927064"/>
              <a:gd name="connsiteX45" fmla="*/ 2756214 w 4338217"/>
              <a:gd name="connsiteY45" fmla="*/ 37248 h 927064"/>
              <a:gd name="connsiteX46" fmla="*/ 2603652 w 4338217"/>
              <a:gd name="connsiteY46" fmla="*/ 37248 h 927064"/>
              <a:gd name="connsiteX47" fmla="*/ 2296047 w 4338217"/>
              <a:gd name="connsiteY47" fmla="*/ 0 h 927064"/>
              <a:gd name="connsiteX48" fmla="*/ 2448599 w 4338217"/>
              <a:gd name="connsiteY48" fmla="*/ 0 h 927064"/>
              <a:gd name="connsiteX49" fmla="*/ 2448599 w 4338217"/>
              <a:gd name="connsiteY49" fmla="*/ 37248 h 927064"/>
              <a:gd name="connsiteX50" fmla="*/ 2296047 w 4338217"/>
              <a:gd name="connsiteY50" fmla="*/ 37248 h 927064"/>
              <a:gd name="connsiteX51" fmla="*/ 1993934 w 4338217"/>
              <a:gd name="connsiteY51" fmla="*/ 0 h 927064"/>
              <a:gd name="connsiteX52" fmla="*/ 2146496 w 4338217"/>
              <a:gd name="connsiteY52" fmla="*/ 0 h 927064"/>
              <a:gd name="connsiteX53" fmla="*/ 2146496 w 4338217"/>
              <a:gd name="connsiteY53" fmla="*/ 37248 h 927064"/>
              <a:gd name="connsiteX54" fmla="*/ 1993934 w 4338217"/>
              <a:gd name="connsiteY54" fmla="*/ 37248 h 927064"/>
              <a:gd name="connsiteX55" fmla="*/ 1686330 w 4338217"/>
              <a:gd name="connsiteY55" fmla="*/ 0 h 927064"/>
              <a:gd name="connsiteX56" fmla="*/ 1838882 w 4338217"/>
              <a:gd name="connsiteY56" fmla="*/ 0 h 927064"/>
              <a:gd name="connsiteX57" fmla="*/ 1838882 w 4338217"/>
              <a:gd name="connsiteY57" fmla="*/ 37248 h 927064"/>
              <a:gd name="connsiteX58" fmla="*/ 1686330 w 4338217"/>
              <a:gd name="connsiteY58" fmla="*/ 37248 h 927064"/>
              <a:gd name="connsiteX59" fmla="*/ 1384220 w 4338217"/>
              <a:gd name="connsiteY59" fmla="*/ 0 h 927064"/>
              <a:gd name="connsiteX60" fmla="*/ 1536772 w 4338217"/>
              <a:gd name="connsiteY60" fmla="*/ 0 h 927064"/>
              <a:gd name="connsiteX61" fmla="*/ 1536772 w 4338217"/>
              <a:gd name="connsiteY61" fmla="*/ 37248 h 927064"/>
              <a:gd name="connsiteX62" fmla="*/ 1384220 w 4338217"/>
              <a:gd name="connsiteY62" fmla="*/ 37248 h 927064"/>
              <a:gd name="connsiteX63" fmla="*/ 1076616 w 4338217"/>
              <a:gd name="connsiteY63" fmla="*/ 0 h 927064"/>
              <a:gd name="connsiteX64" fmla="*/ 1229178 w 4338217"/>
              <a:gd name="connsiteY64" fmla="*/ 0 h 927064"/>
              <a:gd name="connsiteX65" fmla="*/ 1229178 w 4338217"/>
              <a:gd name="connsiteY65" fmla="*/ 37248 h 927064"/>
              <a:gd name="connsiteX66" fmla="*/ 1076616 w 4338217"/>
              <a:gd name="connsiteY66" fmla="*/ 37248 h 927064"/>
              <a:gd name="connsiteX67" fmla="*/ 774502 w 4338217"/>
              <a:gd name="connsiteY67" fmla="*/ 0 h 927064"/>
              <a:gd name="connsiteX68" fmla="*/ 927054 w 4338217"/>
              <a:gd name="connsiteY68" fmla="*/ 0 h 927064"/>
              <a:gd name="connsiteX69" fmla="*/ 927054 w 4338217"/>
              <a:gd name="connsiteY69" fmla="*/ 37248 h 927064"/>
              <a:gd name="connsiteX70" fmla="*/ 774502 w 4338217"/>
              <a:gd name="connsiteY70" fmla="*/ 37248 h 927064"/>
              <a:gd name="connsiteX71" fmla="*/ 466898 w 4338217"/>
              <a:gd name="connsiteY71" fmla="*/ 0 h 927064"/>
              <a:gd name="connsiteX72" fmla="*/ 619450 w 4338217"/>
              <a:gd name="connsiteY72" fmla="*/ 0 h 927064"/>
              <a:gd name="connsiteX73" fmla="*/ 619450 w 4338217"/>
              <a:gd name="connsiteY73" fmla="*/ 37248 h 927064"/>
              <a:gd name="connsiteX74" fmla="*/ 466898 w 4338217"/>
              <a:gd name="connsiteY74" fmla="*/ 37248 h 927064"/>
              <a:gd name="connsiteX75" fmla="*/ 314899 w 4338217"/>
              <a:gd name="connsiteY75" fmla="*/ 0 h 927064"/>
              <a:gd name="connsiteX76" fmla="*/ 317360 w 4338217"/>
              <a:gd name="connsiteY76" fmla="*/ 38122 h 927064"/>
              <a:gd name="connsiteX77" fmla="*/ 184475 w 4338217"/>
              <a:gd name="connsiteY77" fmla="*/ 81163 h 927064"/>
              <a:gd name="connsiteX78" fmla="*/ 164788 w 4338217"/>
              <a:gd name="connsiteY78" fmla="*/ 50419 h 927064"/>
              <a:gd name="connsiteX79" fmla="*/ 314899 w 4338217"/>
              <a:gd name="connsiteY79" fmla="*/ 0 h 9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8217" h="927064">
                <a:moveTo>
                  <a:pt x="0" y="774502"/>
                </a:moveTo>
                <a:lnTo>
                  <a:pt x="37167" y="774502"/>
                </a:lnTo>
                <a:lnTo>
                  <a:pt x="37167" y="927064"/>
                </a:lnTo>
                <a:lnTo>
                  <a:pt x="0" y="927064"/>
                </a:lnTo>
                <a:close/>
                <a:moveTo>
                  <a:pt x="4300967" y="576756"/>
                </a:moveTo>
                <a:lnTo>
                  <a:pt x="4338217" y="576756"/>
                </a:lnTo>
                <a:lnTo>
                  <a:pt x="4338217" y="729318"/>
                </a:lnTo>
                <a:lnTo>
                  <a:pt x="4300967" y="729318"/>
                </a:lnTo>
                <a:close/>
                <a:moveTo>
                  <a:pt x="0" y="472392"/>
                </a:moveTo>
                <a:lnTo>
                  <a:pt x="37167" y="472392"/>
                </a:lnTo>
                <a:lnTo>
                  <a:pt x="37167" y="624944"/>
                </a:lnTo>
                <a:lnTo>
                  <a:pt x="0" y="624944"/>
                </a:lnTo>
                <a:close/>
                <a:moveTo>
                  <a:pt x="4328010" y="269152"/>
                </a:moveTo>
                <a:cubicBezTo>
                  <a:pt x="4334348" y="294991"/>
                  <a:pt x="4338151" y="322060"/>
                  <a:pt x="4338151" y="349129"/>
                </a:cubicBezTo>
                <a:lnTo>
                  <a:pt x="4338151" y="421724"/>
                </a:lnTo>
                <a:lnTo>
                  <a:pt x="4298854" y="421724"/>
                </a:lnTo>
                <a:lnTo>
                  <a:pt x="4298854" y="349129"/>
                </a:lnTo>
                <a:cubicBezTo>
                  <a:pt x="4298854" y="325751"/>
                  <a:pt x="4296319" y="301143"/>
                  <a:pt x="4289981" y="276535"/>
                </a:cubicBezTo>
                <a:close/>
                <a:moveTo>
                  <a:pt x="49189" y="164788"/>
                </a:moveTo>
                <a:lnTo>
                  <a:pt x="81162" y="186280"/>
                </a:lnTo>
                <a:cubicBezTo>
                  <a:pt x="55338" y="228000"/>
                  <a:pt x="39351" y="273512"/>
                  <a:pt x="35662" y="322817"/>
                </a:cubicBezTo>
                <a:lnTo>
                  <a:pt x="0" y="319024"/>
                </a:lnTo>
                <a:cubicBezTo>
                  <a:pt x="3689" y="264662"/>
                  <a:pt x="22135" y="211565"/>
                  <a:pt x="49189" y="164788"/>
                </a:cubicBezTo>
                <a:close/>
                <a:moveTo>
                  <a:pt x="4128982" y="27463"/>
                </a:moveTo>
                <a:cubicBezTo>
                  <a:pt x="4178229" y="48426"/>
                  <a:pt x="4222551" y="81720"/>
                  <a:pt x="4255793" y="122413"/>
                </a:cubicBezTo>
                <a:lnTo>
                  <a:pt x="4227476" y="147075"/>
                </a:lnTo>
                <a:cubicBezTo>
                  <a:pt x="4196697" y="110082"/>
                  <a:pt x="4158530" y="81720"/>
                  <a:pt x="4114208" y="61990"/>
                </a:cubicBezTo>
                <a:close/>
                <a:moveTo>
                  <a:pt x="3823084" y="0"/>
                </a:moveTo>
                <a:lnTo>
                  <a:pt x="3975636" y="0"/>
                </a:lnTo>
                <a:lnTo>
                  <a:pt x="3975636" y="37248"/>
                </a:lnTo>
                <a:lnTo>
                  <a:pt x="3823084" y="37248"/>
                </a:lnTo>
                <a:close/>
                <a:moveTo>
                  <a:pt x="3515479" y="0"/>
                </a:moveTo>
                <a:lnTo>
                  <a:pt x="3668041" y="0"/>
                </a:lnTo>
                <a:lnTo>
                  <a:pt x="3668041" y="37248"/>
                </a:lnTo>
                <a:lnTo>
                  <a:pt x="3515479" y="37248"/>
                </a:lnTo>
                <a:close/>
                <a:moveTo>
                  <a:pt x="3213366" y="0"/>
                </a:moveTo>
                <a:lnTo>
                  <a:pt x="3365918" y="0"/>
                </a:lnTo>
                <a:lnTo>
                  <a:pt x="3365918" y="37248"/>
                </a:lnTo>
                <a:lnTo>
                  <a:pt x="3213366" y="37248"/>
                </a:lnTo>
                <a:close/>
                <a:moveTo>
                  <a:pt x="2905762" y="0"/>
                </a:moveTo>
                <a:lnTo>
                  <a:pt x="3058314" y="0"/>
                </a:lnTo>
                <a:lnTo>
                  <a:pt x="3058314" y="37248"/>
                </a:lnTo>
                <a:lnTo>
                  <a:pt x="2905762" y="37248"/>
                </a:lnTo>
                <a:close/>
                <a:moveTo>
                  <a:pt x="2603652" y="0"/>
                </a:moveTo>
                <a:lnTo>
                  <a:pt x="2756214" y="0"/>
                </a:lnTo>
                <a:lnTo>
                  <a:pt x="2756214" y="37248"/>
                </a:lnTo>
                <a:lnTo>
                  <a:pt x="2603652" y="37248"/>
                </a:lnTo>
                <a:close/>
                <a:moveTo>
                  <a:pt x="2296047" y="0"/>
                </a:moveTo>
                <a:lnTo>
                  <a:pt x="2448599" y="0"/>
                </a:lnTo>
                <a:lnTo>
                  <a:pt x="2448599" y="37248"/>
                </a:lnTo>
                <a:lnTo>
                  <a:pt x="2296047" y="37248"/>
                </a:lnTo>
                <a:close/>
                <a:moveTo>
                  <a:pt x="1993934" y="0"/>
                </a:moveTo>
                <a:lnTo>
                  <a:pt x="2146496" y="0"/>
                </a:lnTo>
                <a:lnTo>
                  <a:pt x="2146496" y="37248"/>
                </a:lnTo>
                <a:lnTo>
                  <a:pt x="1993934" y="37248"/>
                </a:lnTo>
                <a:close/>
                <a:moveTo>
                  <a:pt x="1686330" y="0"/>
                </a:moveTo>
                <a:lnTo>
                  <a:pt x="1838882" y="0"/>
                </a:lnTo>
                <a:lnTo>
                  <a:pt x="1838882" y="37248"/>
                </a:lnTo>
                <a:lnTo>
                  <a:pt x="1686330" y="37248"/>
                </a:lnTo>
                <a:close/>
                <a:moveTo>
                  <a:pt x="1384220" y="0"/>
                </a:moveTo>
                <a:lnTo>
                  <a:pt x="1536772" y="0"/>
                </a:lnTo>
                <a:lnTo>
                  <a:pt x="1536772" y="37248"/>
                </a:lnTo>
                <a:lnTo>
                  <a:pt x="1384220" y="37248"/>
                </a:lnTo>
                <a:close/>
                <a:moveTo>
                  <a:pt x="1076616" y="0"/>
                </a:moveTo>
                <a:lnTo>
                  <a:pt x="1229178" y="0"/>
                </a:lnTo>
                <a:lnTo>
                  <a:pt x="1229178" y="37248"/>
                </a:lnTo>
                <a:lnTo>
                  <a:pt x="1076616" y="37248"/>
                </a:lnTo>
                <a:close/>
                <a:moveTo>
                  <a:pt x="774502" y="0"/>
                </a:moveTo>
                <a:lnTo>
                  <a:pt x="927054" y="0"/>
                </a:lnTo>
                <a:lnTo>
                  <a:pt x="927054" y="37248"/>
                </a:lnTo>
                <a:lnTo>
                  <a:pt x="774502" y="37248"/>
                </a:lnTo>
                <a:close/>
                <a:moveTo>
                  <a:pt x="466898" y="0"/>
                </a:moveTo>
                <a:lnTo>
                  <a:pt x="619450" y="0"/>
                </a:lnTo>
                <a:lnTo>
                  <a:pt x="619450" y="37248"/>
                </a:lnTo>
                <a:lnTo>
                  <a:pt x="466898" y="37248"/>
                </a:lnTo>
                <a:close/>
                <a:moveTo>
                  <a:pt x="314899" y="0"/>
                </a:moveTo>
                <a:lnTo>
                  <a:pt x="317360" y="38122"/>
                </a:lnTo>
                <a:cubicBezTo>
                  <a:pt x="270604" y="41811"/>
                  <a:pt x="225078" y="56568"/>
                  <a:pt x="184475" y="81163"/>
                </a:cubicBezTo>
                <a:lnTo>
                  <a:pt x="164788" y="50419"/>
                </a:lnTo>
                <a:cubicBezTo>
                  <a:pt x="209083" y="22135"/>
                  <a:pt x="261991" y="4919"/>
                  <a:pt x="314899" y="0"/>
                </a:cubicBezTo>
                <a:close/>
              </a:path>
            </a:pathLst>
          </a:custGeom>
          <a:solidFill>
            <a:schemeClr val="tx2"/>
          </a:solidFill>
          <a:ln>
            <a:noFill/>
          </a:ln>
          <a:effectLst/>
        </p:spPr>
        <p:txBody>
          <a:bodyPr wrap="square" anchor="ctr">
            <a:noAutofit/>
          </a:bodyPr>
          <a:lstStyle/>
          <a:p>
            <a:endParaRPr lang="en-US" sz="900"/>
          </a:p>
        </p:txBody>
      </p:sp>
      <p:sp>
        <p:nvSpPr>
          <p:cNvPr id="7" name="Freeform: Shape 121">
            <a:extLst>
              <a:ext uri="{FF2B5EF4-FFF2-40B4-BE49-F238E27FC236}">
                <a16:creationId xmlns:a16="http://schemas.microsoft.com/office/drawing/2014/main" id="{C10D6807-22DB-460C-9CE4-E9B1E3804ADB}"/>
              </a:ext>
            </a:extLst>
          </p:cNvPr>
          <p:cNvSpPr>
            <a:spLocks noChangeArrowheads="1"/>
          </p:cNvSpPr>
          <p:nvPr userDrawn="1"/>
        </p:nvSpPr>
        <p:spPr bwMode="auto">
          <a:xfrm>
            <a:off x="1781300" y="1882744"/>
            <a:ext cx="2171855" cy="463532"/>
          </a:xfrm>
          <a:custGeom>
            <a:avLst/>
            <a:gdLst>
              <a:gd name="connsiteX0" fmla="*/ 0 w 4343709"/>
              <a:gd name="connsiteY0" fmla="*/ 774502 h 927064"/>
              <a:gd name="connsiteX1" fmla="*/ 37247 w 4343709"/>
              <a:gd name="connsiteY1" fmla="*/ 774502 h 927064"/>
              <a:gd name="connsiteX2" fmla="*/ 37247 w 4343709"/>
              <a:gd name="connsiteY2" fmla="*/ 927064 h 927064"/>
              <a:gd name="connsiteX3" fmla="*/ 0 w 4343709"/>
              <a:gd name="connsiteY3" fmla="*/ 927064 h 927064"/>
              <a:gd name="connsiteX4" fmla="*/ 4306461 w 4343709"/>
              <a:gd name="connsiteY4" fmla="*/ 576756 h 927064"/>
              <a:gd name="connsiteX5" fmla="*/ 4343709 w 4343709"/>
              <a:gd name="connsiteY5" fmla="*/ 576756 h 927064"/>
              <a:gd name="connsiteX6" fmla="*/ 4343709 w 4343709"/>
              <a:gd name="connsiteY6" fmla="*/ 729318 h 927064"/>
              <a:gd name="connsiteX7" fmla="*/ 4306461 w 4343709"/>
              <a:gd name="connsiteY7" fmla="*/ 729318 h 927064"/>
              <a:gd name="connsiteX8" fmla="*/ 0 w 4343709"/>
              <a:gd name="connsiteY8" fmla="*/ 472392 h 927064"/>
              <a:gd name="connsiteX9" fmla="*/ 37247 w 4343709"/>
              <a:gd name="connsiteY9" fmla="*/ 472392 h 927064"/>
              <a:gd name="connsiteX10" fmla="*/ 37247 w 4343709"/>
              <a:gd name="connsiteY10" fmla="*/ 624944 h 927064"/>
              <a:gd name="connsiteX11" fmla="*/ 0 w 4343709"/>
              <a:gd name="connsiteY11" fmla="*/ 624944 h 927064"/>
              <a:gd name="connsiteX12" fmla="*/ 4334503 w 4343709"/>
              <a:gd name="connsiteY12" fmla="*/ 269152 h 927064"/>
              <a:gd name="connsiteX13" fmla="*/ 4343609 w 4343709"/>
              <a:gd name="connsiteY13" fmla="*/ 349129 h 927064"/>
              <a:gd name="connsiteX14" fmla="*/ 4343609 w 4343709"/>
              <a:gd name="connsiteY14" fmla="*/ 421724 h 927064"/>
              <a:gd name="connsiteX15" fmla="*/ 4303281 w 4343709"/>
              <a:gd name="connsiteY15" fmla="*/ 421724 h 927064"/>
              <a:gd name="connsiteX16" fmla="*/ 4303281 w 4343709"/>
              <a:gd name="connsiteY16" fmla="*/ 349129 h 927064"/>
              <a:gd name="connsiteX17" fmla="*/ 4295475 w 4343709"/>
              <a:gd name="connsiteY17" fmla="*/ 276535 h 927064"/>
              <a:gd name="connsiteX18" fmla="*/ 55171 w 4343709"/>
              <a:gd name="connsiteY18" fmla="*/ 164788 h 927064"/>
              <a:gd name="connsiteX19" fmla="*/ 86675 w 4343709"/>
              <a:gd name="connsiteY19" fmla="*/ 186280 h 927064"/>
              <a:gd name="connsiteX20" fmla="*/ 41842 w 4343709"/>
              <a:gd name="connsiteY20" fmla="*/ 322817 h 927064"/>
              <a:gd name="connsiteX21" fmla="*/ 5491 w 4343709"/>
              <a:gd name="connsiteY21" fmla="*/ 319024 h 927064"/>
              <a:gd name="connsiteX22" fmla="*/ 55171 w 4343709"/>
              <a:gd name="connsiteY22" fmla="*/ 164788 h 927064"/>
              <a:gd name="connsiteX23" fmla="*/ 4135707 w 4343709"/>
              <a:gd name="connsiteY23" fmla="*/ 27463 h 927064"/>
              <a:gd name="connsiteX24" fmla="*/ 4261287 w 4343709"/>
              <a:gd name="connsiteY24" fmla="*/ 122413 h 927064"/>
              <a:gd name="connsiteX25" fmla="*/ 4232970 w 4343709"/>
              <a:gd name="connsiteY25" fmla="*/ 147075 h 927064"/>
              <a:gd name="connsiteX26" fmla="*/ 4119702 w 4343709"/>
              <a:gd name="connsiteY26" fmla="*/ 61990 h 927064"/>
              <a:gd name="connsiteX27" fmla="*/ 3828574 w 4343709"/>
              <a:gd name="connsiteY27" fmla="*/ 0 h 927064"/>
              <a:gd name="connsiteX28" fmla="*/ 3981136 w 4343709"/>
              <a:gd name="connsiteY28" fmla="*/ 0 h 927064"/>
              <a:gd name="connsiteX29" fmla="*/ 3981136 w 4343709"/>
              <a:gd name="connsiteY29" fmla="*/ 37248 h 927064"/>
              <a:gd name="connsiteX30" fmla="*/ 3828574 w 4343709"/>
              <a:gd name="connsiteY30" fmla="*/ 37248 h 927064"/>
              <a:gd name="connsiteX31" fmla="*/ 3520970 w 4343709"/>
              <a:gd name="connsiteY31" fmla="*/ 0 h 927064"/>
              <a:gd name="connsiteX32" fmla="*/ 3673522 w 4343709"/>
              <a:gd name="connsiteY32" fmla="*/ 0 h 927064"/>
              <a:gd name="connsiteX33" fmla="*/ 3673522 w 4343709"/>
              <a:gd name="connsiteY33" fmla="*/ 37248 h 927064"/>
              <a:gd name="connsiteX34" fmla="*/ 3520970 w 4343709"/>
              <a:gd name="connsiteY34" fmla="*/ 37248 h 927064"/>
              <a:gd name="connsiteX35" fmla="*/ 3218860 w 4343709"/>
              <a:gd name="connsiteY35" fmla="*/ 0 h 927064"/>
              <a:gd name="connsiteX36" fmla="*/ 3371412 w 4343709"/>
              <a:gd name="connsiteY36" fmla="*/ 0 h 927064"/>
              <a:gd name="connsiteX37" fmla="*/ 3371412 w 4343709"/>
              <a:gd name="connsiteY37" fmla="*/ 37248 h 927064"/>
              <a:gd name="connsiteX38" fmla="*/ 3218860 w 4343709"/>
              <a:gd name="connsiteY38" fmla="*/ 37248 h 927064"/>
              <a:gd name="connsiteX39" fmla="*/ 2911256 w 4343709"/>
              <a:gd name="connsiteY39" fmla="*/ 0 h 927064"/>
              <a:gd name="connsiteX40" fmla="*/ 3063818 w 4343709"/>
              <a:gd name="connsiteY40" fmla="*/ 0 h 927064"/>
              <a:gd name="connsiteX41" fmla="*/ 3063818 w 4343709"/>
              <a:gd name="connsiteY41" fmla="*/ 37248 h 927064"/>
              <a:gd name="connsiteX42" fmla="*/ 2911256 w 4343709"/>
              <a:gd name="connsiteY42" fmla="*/ 37248 h 927064"/>
              <a:gd name="connsiteX43" fmla="*/ 2609142 w 4343709"/>
              <a:gd name="connsiteY43" fmla="*/ 0 h 927064"/>
              <a:gd name="connsiteX44" fmla="*/ 2761694 w 4343709"/>
              <a:gd name="connsiteY44" fmla="*/ 0 h 927064"/>
              <a:gd name="connsiteX45" fmla="*/ 2761694 w 4343709"/>
              <a:gd name="connsiteY45" fmla="*/ 37248 h 927064"/>
              <a:gd name="connsiteX46" fmla="*/ 2609142 w 4343709"/>
              <a:gd name="connsiteY46" fmla="*/ 37248 h 927064"/>
              <a:gd name="connsiteX47" fmla="*/ 2301538 w 4343709"/>
              <a:gd name="connsiteY47" fmla="*/ 0 h 927064"/>
              <a:gd name="connsiteX48" fmla="*/ 2454090 w 4343709"/>
              <a:gd name="connsiteY48" fmla="*/ 0 h 927064"/>
              <a:gd name="connsiteX49" fmla="*/ 2454090 w 4343709"/>
              <a:gd name="connsiteY49" fmla="*/ 37248 h 927064"/>
              <a:gd name="connsiteX50" fmla="*/ 2301538 w 4343709"/>
              <a:gd name="connsiteY50" fmla="*/ 37248 h 927064"/>
              <a:gd name="connsiteX51" fmla="*/ 1999428 w 4343709"/>
              <a:gd name="connsiteY51" fmla="*/ 0 h 927064"/>
              <a:gd name="connsiteX52" fmla="*/ 2151990 w 4343709"/>
              <a:gd name="connsiteY52" fmla="*/ 0 h 927064"/>
              <a:gd name="connsiteX53" fmla="*/ 2151990 w 4343709"/>
              <a:gd name="connsiteY53" fmla="*/ 37248 h 927064"/>
              <a:gd name="connsiteX54" fmla="*/ 1999428 w 4343709"/>
              <a:gd name="connsiteY54" fmla="*/ 37248 h 927064"/>
              <a:gd name="connsiteX55" fmla="*/ 1691824 w 4343709"/>
              <a:gd name="connsiteY55" fmla="*/ 0 h 927064"/>
              <a:gd name="connsiteX56" fmla="*/ 1844376 w 4343709"/>
              <a:gd name="connsiteY56" fmla="*/ 0 h 927064"/>
              <a:gd name="connsiteX57" fmla="*/ 1844376 w 4343709"/>
              <a:gd name="connsiteY57" fmla="*/ 37248 h 927064"/>
              <a:gd name="connsiteX58" fmla="*/ 1691824 w 4343709"/>
              <a:gd name="connsiteY58" fmla="*/ 37248 h 927064"/>
              <a:gd name="connsiteX59" fmla="*/ 1389711 w 4343709"/>
              <a:gd name="connsiteY59" fmla="*/ 0 h 927064"/>
              <a:gd name="connsiteX60" fmla="*/ 1542273 w 4343709"/>
              <a:gd name="connsiteY60" fmla="*/ 0 h 927064"/>
              <a:gd name="connsiteX61" fmla="*/ 1542273 w 4343709"/>
              <a:gd name="connsiteY61" fmla="*/ 37248 h 927064"/>
              <a:gd name="connsiteX62" fmla="*/ 1389711 w 4343709"/>
              <a:gd name="connsiteY62" fmla="*/ 37248 h 927064"/>
              <a:gd name="connsiteX63" fmla="*/ 1082106 w 4343709"/>
              <a:gd name="connsiteY63" fmla="*/ 0 h 927064"/>
              <a:gd name="connsiteX64" fmla="*/ 1234658 w 4343709"/>
              <a:gd name="connsiteY64" fmla="*/ 0 h 927064"/>
              <a:gd name="connsiteX65" fmla="*/ 1234658 w 4343709"/>
              <a:gd name="connsiteY65" fmla="*/ 37248 h 927064"/>
              <a:gd name="connsiteX66" fmla="*/ 1082106 w 4343709"/>
              <a:gd name="connsiteY66" fmla="*/ 37248 h 927064"/>
              <a:gd name="connsiteX67" fmla="*/ 779996 w 4343709"/>
              <a:gd name="connsiteY67" fmla="*/ 0 h 927064"/>
              <a:gd name="connsiteX68" fmla="*/ 932548 w 4343709"/>
              <a:gd name="connsiteY68" fmla="*/ 0 h 927064"/>
              <a:gd name="connsiteX69" fmla="*/ 932548 w 4343709"/>
              <a:gd name="connsiteY69" fmla="*/ 37248 h 927064"/>
              <a:gd name="connsiteX70" fmla="*/ 779996 w 4343709"/>
              <a:gd name="connsiteY70" fmla="*/ 37248 h 927064"/>
              <a:gd name="connsiteX71" fmla="*/ 472392 w 4343709"/>
              <a:gd name="connsiteY71" fmla="*/ 0 h 927064"/>
              <a:gd name="connsiteX72" fmla="*/ 624954 w 4343709"/>
              <a:gd name="connsiteY72" fmla="*/ 0 h 927064"/>
              <a:gd name="connsiteX73" fmla="*/ 624954 w 4343709"/>
              <a:gd name="connsiteY73" fmla="*/ 37248 h 927064"/>
              <a:gd name="connsiteX74" fmla="*/ 472392 w 4343709"/>
              <a:gd name="connsiteY74" fmla="*/ 37248 h 927064"/>
              <a:gd name="connsiteX75" fmla="*/ 320390 w 4343709"/>
              <a:gd name="connsiteY75" fmla="*/ 0 h 927064"/>
              <a:gd name="connsiteX76" fmla="*/ 322850 w 4343709"/>
              <a:gd name="connsiteY76" fmla="*/ 38122 h 927064"/>
              <a:gd name="connsiteX77" fmla="*/ 189966 w 4343709"/>
              <a:gd name="connsiteY77" fmla="*/ 81163 h 927064"/>
              <a:gd name="connsiteX78" fmla="*/ 170279 w 4343709"/>
              <a:gd name="connsiteY78" fmla="*/ 50419 h 927064"/>
              <a:gd name="connsiteX79" fmla="*/ 320390 w 4343709"/>
              <a:gd name="connsiteY79" fmla="*/ 0 h 9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43709" h="927064">
                <a:moveTo>
                  <a:pt x="0" y="774502"/>
                </a:moveTo>
                <a:lnTo>
                  <a:pt x="37247" y="774502"/>
                </a:lnTo>
                <a:lnTo>
                  <a:pt x="37247" y="927064"/>
                </a:lnTo>
                <a:lnTo>
                  <a:pt x="0" y="927064"/>
                </a:lnTo>
                <a:close/>
                <a:moveTo>
                  <a:pt x="4306461" y="576756"/>
                </a:moveTo>
                <a:lnTo>
                  <a:pt x="4343709" y="576756"/>
                </a:lnTo>
                <a:lnTo>
                  <a:pt x="4343709" y="729318"/>
                </a:lnTo>
                <a:lnTo>
                  <a:pt x="4306461" y="729318"/>
                </a:lnTo>
                <a:close/>
                <a:moveTo>
                  <a:pt x="0" y="472392"/>
                </a:moveTo>
                <a:lnTo>
                  <a:pt x="37247" y="472392"/>
                </a:lnTo>
                <a:lnTo>
                  <a:pt x="37247" y="624944"/>
                </a:lnTo>
                <a:lnTo>
                  <a:pt x="0" y="624944"/>
                </a:lnTo>
                <a:close/>
                <a:moveTo>
                  <a:pt x="4334503" y="269152"/>
                </a:moveTo>
                <a:cubicBezTo>
                  <a:pt x="4339707" y="294991"/>
                  <a:pt x="4343609" y="322060"/>
                  <a:pt x="4343609" y="349129"/>
                </a:cubicBezTo>
                <a:lnTo>
                  <a:pt x="4343609" y="421724"/>
                </a:lnTo>
                <a:lnTo>
                  <a:pt x="4303281" y="421724"/>
                </a:lnTo>
                <a:lnTo>
                  <a:pt x="4303281" y="349129"/>
                </a:lnTo>
                <a:cubicBezTo>
                  <a:pt x="4303281" y="325751"/>
                  <a:pt x="4301980" y="301143"/>
                  <a:pt x="4295475" y="276535"/>
                </a:cubicBezTo>
                <a:close/>
                <a:moveTo>
                  <a:pt x="55171" y="164788"/>
                </a:moveTo>
                <a:lnTo>
                  <a:pt x="86675" y="186280"/>
                </a:lnTo>
                <a:cubicBezTo>
                  <a:pt x="61229" y="228000"/>
                  <a:pt x="46689" y="273512"/>
                  <a:pt x="41842" y="322817"/>
                </a:cubicBezTo>
                <a:lnTo>
                  <a:pt x="5491" y="319024"/>
                </a:lnTo>
                <a:cubicBezTo>
                  <a:pt x="10338" y="264662"/>
                  <a:pt x="27302" y="211565"/>
                  <a:pt x="55171" y="164788"/>
                </a:cubicBezTo>
                <a:close/>
                <a:moveTo>
                  <a:pt x="4135707" y="27463"/>
                </a:moveTo>
                <a:cubicBezTo>
                  <a:pt x="4184954" y="48426"/>
                  <a:pt x="4228045" y="81720"/>
                  <a:pt x="4261287" y="122413"/>
                </a:cubicBezTo>
                <a:lnTo>
                  <a:pt x="4232970" y="147075"/>
                </a:lnTo>
                <a:cubicBezTo>
                  <a:pt x="4202191" y="110082"/>
                  <a:pt x="4164024" y="81720"/>
                  <a:pt x="4119702" y="61990"/>
                </a:cubicBezTo>
                <a:close/>
                <a:moveTo>
                  <a:pt x="3828574" y="0"/>
                </a:moveTo>
                <a:lnTo>
                  <a:pt x="3981136" y="0"/>
                </a:lnTo>
                <a:lnTo>
                  <a:pt x="3981136" y="37248"/>
                </a:lnTo>
                <a:lnTo>
                  <a:pt x="3828574" y="37248"/>
                </a:lnTo>
                <a:close/>
                <a:moveTo>
                  <a:pt x="3520970" y="0"/>
                </a:moveTo>
                <a:lnTo>
                  <a:pt x="3673522" y="0"/>
                </a:lnTo>
                <a:lnTo>
                  <a:pt x="3673522" y="37248"/>
                </a:lnTo>
                <a:lnTo>
                  <a:pt x="3520970" y="37248"/>
                </a:lnTo>
                <a:close/>
                <a:moveTo>
                  <a:pt x="3218860" y="0"/>
                </a:moveTo>
                <a:lnTo>
                  <a:pt x="3371412" y="0"/>
                </a:lnTo>
                <a:lnTo>
                  <a:pt x="3371412" y="37248"/>
                </a:lnTo>
                <a:lnTo>
                  <a:pt x="3218860" y="37248"/>
                </a:lnTo>
                <a:close/>
                <a:moveTo>
                  <a:pt x="2911256" y="0"/>
                </a:moveTo>
                <a:lnTo>
                  <a:pt x="3063818" y="0"/>
                </a:lnTo>
                <a:lnTo>
                  <a:pt x="3063818" y="37248"/>
                </a:lnTo>
                <a:lnTo>
                  <a:pt x="2911256" y="37248"/>
                </a:lnTo>
                <a:close/>
                <a:moveTo>
                  <a:pt x="2609142" y="0"/>
                </a:moveTo>
                <a:lnTo>
                  <a:pt x="2761694" y="0"/>
                </a:lnTo>
                <a:lnTo>
                  <a:pt x="2761694" y="37248"/>
                </a:lnTo>
                <a:lnTo>
                  <a:pt x="2609142" y="37248"/>
                </a:lnTo>
                <a:close/>
                <a:moveTo>
                  <a:pt x="2301538" y="0"/>
                </a:moveTo>
                <a:lnTo>
                  <a:pt x="2454090" y="0"/>
                </a:lnTo>
                <a:lnTo>
                  <a:pt x="2454090" y="37248"/>
                </a:lnTo>
                <a:lnTo>
                  <a:pt x="2301538" y="37248"/>
                </a:lnTo>
                <a:close/>
                <a:moveTo>
                  <a:pt x="1999428" y="0"/>
                </a:moveTo>
                <a:lnTo>
                  <a:pt x="2151990" y="0"/>
                </a:lnTo>
                <a:lnTo>
                  <a:pt x="2151990" y="37248"/>
                </a:lnTo>
                <a:lnTo>
                  <a:pt x="1999428" y="37248"/>
                </a:lnTo>
                <a:close/>
                <a:moveTo>
                  <a:pt x="1691824" y="0"/>
                </a:moveTo>
                <a:lnTo>
                  <a:pt x="1844376" y="0"/>
                </a:lnTo>
                <a:lnTo>
                  <a:pt x="1844376" y="37248"/>
                </a:lnTo>
                <a:lnTo>
                  <a:pt x="1691824" y="37248"/>
                </a:lnTo>
                <a:close/>
                <a:moveTo>
                  <a:pt x="1389711" y="0"/>
                </a:moveTo>
                <a:lnTo>
                  <a:pt x="1542273" y="0"/>
                </a:lnTo>
                <a:lnTo>
                  <a:pt x="1542273" y="37248"/>
                </a:lnTo>
                <a:lnTo>
                  <a:pt x="1389711" y="37248"/>
                </a:lnTo>
                <a:close/>
                <a:moveTo>
                  <a:pt x="1082106" y="0"/>
                </a:moveTo>
                <a:lnTo>
                  <a:pt x="1234658" y="0"/>
                </a:lnTo>
                <a:lnTo>
                  <a:pt x="1234658" y="37248"/>
                </a:lnTo>
                <a:lnTo>
                  <a:pt x="1082106" y="37248"/>
                </a:lnTo>
                <a:close/>
                <a:moveTo>
                  <a:pt x="779996" y="0"/>
                </a:moveTo>
                <a:lnTo>
                  <a:pt x="932548" y="0"/>
                </a:lnTo>
                <a:lnTo>
                  <a:pt x="932548" y="37248"/>
                </a:lnTo>
                <a:lnTo>
                  <a:pt x="779996" y="37248"/>
                </a:lnTo>
                <a:close/>
                <a:moveTo>
                  <a:pt x="472392" y="0"/>
                </a:moveTo>
                <a:lnTo>
                  <a:pt x="624954" y="0"/>
                </a:lnTo>
                <a:lnTo>
                  <a:pt x="624954" y="37248"/>
                </a:lnTo>
                <a:lnTo>
                  <a:pt x="472392" y="37248"/>
                </a:lnTo>
                <a:close/>
                <a:moveTo>
                  <a:pt x="320390" y="0"/>
                </a:moveTo>
                <a:lnTo>
                  <a:pt x="322850" y="38122"/>
                </a:lnTo>
                <a:cubicBezTo>
                  <a:pt x="276095" y="41811"/>
                  <a:pt x="230569" y="56568"/>
                  <a:pt x="189966" y="81163"/>
                </a:cubicBezTo>
                <a:lnTo>
                  <a:pt x="170279" y="50419"/>
                </a:lnTo>
                <a:cubicBezTo>
                  <a:pt x="215804" y="22135"/>
                  <a:pt x="267482" y="4919"/>
                  <a:pt x="320390" y="0"/>
                </a:cubicBezTo>
                <a:close/>
              </a:path>
            </a:pathLst>
          </a:custGeom>
          <a:solidFill>
            <a:schemeClr val="accent1"/>
          </a:solidFill>
          <a:ln>
            <a:noFill/>
          </a:ln>
          <a:effectLst/>
        </p:spPr>
        <p:txBody>
          <a:bodyPr wrap="square" anchor="ctr">
            <a:noAutofit/>
          </a:bodyPr>
          <a:lstStyle/>
          <a:p>
            <a:endParaRPr lang="en-US" sz="900"/>
          </a:p>
        </p:txBody>
      </p:sp>
      <p:sp>
        <p:nvSpPr>
          <p:cNvPr id="8" name="Freeform: Shape 120">
            <a:extLst>
              <a:ext uri="{FF2B5EF4-FFF2-40B4-BE49-F238E27FC236}">
                <a16:creationId xmlns:a16="http://schemas.microsoft.com/office/drawing/2014/main" id="{E1D18401-1E91-4397-A036-9D4A1B722450}"/>
              </a:ext>
            </a:extLst>
          </p:cNvPr>
          <p:cNvSpPr>
            <a:spLocks noChangeArrowheads="1"/>
          </p:cNvSpPr>
          <p:nvPr userDrawn="1"/>
        </p:nvSpPr>
        <p:spPr bwMode="auto">
          <a:xfrm>
            <a:off x="3934530" y="4620972"/>
            <a:ext cx="2171815" cy="617355"/>
          </a:xfrm>
          <a:custGeom>
            <a:avLst/>
            <a:gdLst>
              <a:gd name="connsiteX0" fmla="*/ 3718716 w 4343629"/>
              <a:gd name="connsiteY0" fmla="*/ 1197459 h 1234709"/>
              <a:gd name="connsiteX1" fmla="*/ 3871278 w 4343629"/>
              <a:gd name="connsiteY1" fmla="*/ 1197459 h 1234709"/>
              <a:gd name="connsiteX2" fmla="*/ 3871278 w 4343629"/>
              <a:gd name="connsiteY2" fmla="*/ 1234709 h 1234709"/>
              <a:gd name="connsiteX3" fmla="*/ 3718716 w 4343629"/>
              <a:gd name="connsiteY3" fmla="*/ 1234709 h 1234709"/>
              <a:gd name="connsiteX4" fmla="*/ 3411112 w 4343629"/>
              <a:gd name="connsiteY4" fmla="*/ 1197459 h 1234709"/>
              <a:gd name="connsiteX5" fmla="*/ 3563664 w 4343629"/>
              <a:gd name="connsiteY5" fmla="*/ 1197459 h 1234709"/>
              <a:gd name="connsiteX6" fmla="*/ 3563664 w 4343629"/>
              <a:gd name="connsiteY6" fmla="*/ 1234709 h 1234709"/>
              <a:gd name="connsiteX7" fmla="*/ 3411112 w 4343629"/>
              <a:gd name="connsiteY7" fmla="*/ 1234709 h 1234709"/>
              <a:gd name="connsiteX8" fmla="*/ 3109002 w 4343629"/>
              <a:gd name="connsiteY8" fmla="*/ 1197459 h 1234709"/>
              <a:gd name="connsiteX9" fmla="*/ 3261564 w 4343629"/>
              <a:gd name="connsiteY9" fmla="*/ 1197459 h 1234709"/>
              <a:gd name="connsiteX10" fmla="*/ 3261564 w 4343629"/>
              <a:gd name="connsiteY10" fmla="*/ 1234709 h 1234709"/>
              <a:gd name="connsiteX11" fmla="*/ 3109002 w 4343629"/>
              <a:gd name="connsiteY11" fmla="*/ 1234709 h 1234709"/>
              <a:gd name="connsiteX12" fmla="*/ 2806889 w 4343629"/>
              <a:gd name="connsiteY12" fmla="*/ 1197459 h 1234709"/>
              <a:gd name="connsiteX13" fmla="*/ 2959441 w 4343629"/>
              <a:gd name="connsiteY13" fmla="*/ 1197459 h 1234709"/>
              <a:gd name="connsiteX14" fmla="*/ 2959441 w 4343629"/>
              <a:gd name="connsiteY14" fmla="*/ 1234709 h 1234709"/>
              <a:gd name="connsiteX15" fmla="*/ 2806889 w 4343629"/>
              <a:gd name="connsiteY15" fmla="*/ 1234709 h 1234709"/>
              <a:gd name="connsiteX16" fmla="*/ 2499285 w 4343629"/>
              <a:gd name="connsiteY16" fmla="*/ 1197459 h 1234709"/>
              <a:gd name="connsiteX17" fmla="*/ 2651837 w 4343629"/>
              <a:gd name="connsiteY17" fmla="*/ 1197459 h 1234709"/>
              <a:gd name="connsiteX18" fmla="*/ 2651837 w 4343629"/>
              <a:gd name="connsiteY18" fmla="*/ 1234709 h 1234709"/>
              <a:gd name="connsiteX19" fmla="*/ 2499285 w 4343629"/>
              <a:gd name="connsiteY19" fmla="*/ 1234709 h 1234709"/>
              <a:gd name="connsiteX20" fmla="*/ 2191680 w 4343629"/>
              <a:gd name="connsiteY20" fmla="*/ 1197459 h 1234709"/>
              <a:gd name="connsiteX21" fmla="*/ 2344242 w 4343629"/>
              <a:gd name="connsiteY21" fmla="*/ 1197459 h 1234709"/>
              <a:gd name="connsiteX22" fmla="*/ 2344242 w 4343629"/>
              <a:gd name="connsiteY22" fmla="*/ 1234709 h 1234709"/>
              <a:gd name="connsiteX23" fmla="*/ 2191680 w 4343629"/>
              <a:gd name="connsiteY23" fmla="*/ 1234709 h 1234709"/>
              <a:gd name="connsiteX24" fmla="*/ 1889570 w 4343629"/>
              <a:gd name="connsiteY24" fmla="*/ 1197459 h 1234709"/>
              <a:gd name="connsiteX25" fmla="*/ 2042122 w 4343629"/>
              <a:gd name="connsiteY25" fmla="*/ 1197459 h 1234709"/>
              <a:gd name="connsiteX26" fmla="*/ 2042122 w 4343629"/>
              <a:gd name="connsiteY26" fmla="*/ 1234709 h 1234709"/>
              <a:gd name="connsiteX27" fmla="*/ 1889570 w 4343629"/>
              <a:gd name="connsiteY27" fmla="*/ 1234709 h 1234709"/>
              <a:gd name="connsiteX28" fmla="*/ 1587457 w 4343629"/>
              <a:gd name="connsiteY28" fmla="*/ 1197459 h 1234709"/>
              <a:gd name="connsiteX29" fmla="*/ 1740009 w 4343629"/>
              <a:gd name="connsiteY29" fmla="*/ 1197459 h 1234709"/>
              <a:gd name="connsiteX30" fmla="*/ 1740009 w 4343629"/>
              <a:gd name="connsiteY30" fmla="*/ 1234709 h 1234709"/>
              <a:gd name="connsiteX31" fmla="*/ 1587457 w 4343629"/>
              <a:gd name="connsiteY31" fmla="*/ 1234709 h 1234709"/>
              <a:gd name="connsiteX32" fmla="*/ 1279853 w 4343629"/>
              <a:gd name="connsiteY32" fmla="*/ 1197459 h 1234709"/>
              <a:gd name="connsiteX33" fmla="*/ 1432415 w 4343629"/>
              <a:gd name="connsiteY33" fmla="*/ 1197459 h 1234709"/>
              <a:gd name="connsiteX34" fmla="*/ 1432415 w 4343629"/>
              <a:gd name="connsiteY34" fmla="*/ 1234709 h 1234709"/>
              <a:gd name="connsiteX35" fmla="*/ 1279853 w 4343629"/>
              <a:gd name="connsiteY35" fmla="*/ 1234709 h 1234709"/>
              <a:gd name="connsiteX36" fmla="*/ 977743 w 4343629"/>
              <a:gd name="connsiteY36" fmla="*/ 1197459 h 1234709"/>
              <a:gd name="connsiteX37" fmla="*/ 1130295 w 4343629"/>
              <a:gd name="connsiteY37" fmla="*/ 1197459 h 1234709"/>
              <a:gd name="connsiteX38" fmla="*/ 1130295 w 4343629"/>
              <a:gd name="connsiteY38" fmla="*/ 1234709 h 1234709"/>
              <a:gd name="connsiteX39" fmla="*/ 977743 w 4343629"/>
              <a:gd name="connsiteY39" fmla="*/ 1234709 h 1234709"/>
              <a:gd name="connsiteX40" fmla="*/ 670139 w 4343629"/>
              <a:gd name="connsiteY40" fmla="*/ 1197459 h 1234709"/>
              <a:gd name="connsiteX41" fmla="*/ 822701 w 4343629"/>
              <a:gd name="connsiteY41" fmla="*/ 1197459 h 1234709"/>
              <a:gd name="connsiteX42" fmla="*/ 822701 w 4343629"/>
              <a:gd name="connsiteY42" fmla="*/ 1234709 h 1234709"/>
              <a:gd name="connsiteX43" fmla="*/ 670139 w 4343629"/>
              <a:gd name="connsiteY43" fmla="*/ 1234709 h 1234709"/>
              <a:gd name="connsiteX44" fmla="*/ 368025 w 4343629"/>
              <a:gd name="connsiteY44" fmla="*/ 1197459 h 1234709"/>
              <a:gd name="connsiteX45" fmla="*/ 520577 w 4343629"/>
              <a:gd name="connsiteY45" fmla="*/ 1197459 h 1234709"/>
              <a:gd name="connsiteX46" fmla="*/ 520577 w 4343629"/>
              <a:gd name="connsiteY46" fmla="*/ 1234709 h 1234709"/>
              <a:gd name="connsiteX47" fmla="*/ 368025 w 4343629"/>
              <a:gd name="connsiteY47" fmla="*/ 1234709 h 1234709"/>
              <a:gd name="connsiteX48" fmla="*/ 4158631 w 4343629"/>
              <a:gd name="connsiteY48" fmla="*/ 1148025 h 1234709"/>
              <a:gd name="connsiteX49" fmla="*/ 4178859 w 4343629"/>
              <a:gd name="connsiteY49" fmla="*/ 1179528 h 1234709"/>
              <a:gd name="connsiteX50" fmla="*/ 4024623 w 4343629"/>
              <a:gd name="connsiteY50" fmla="*/ 1229205 h 1234709"/>
              <a:gd name="connsiteX51" fmla="*/ 4020830 w 4343629"/>
              <a:gd name="connsiteY51" fmla="*/ 1191644 h 1234709"/>
              <a:gd name="connsiteX52" fmla="*/ 4158631 w 4343629"/>
              <a:gd name="connsiteY52" fmla="*/ 1148025 h 1234709"/>
              <a:gd name="connsiteX53" fmla="*/ 110710 w 4343629"/>
              <a:gd name="connsiteY53" fmla="*/ 1082109 h 1234709"/>
              <a:gd name="connsiteX54" fmla="*/ 223978 w 4343629"/>
              <a:gd name="connsiteY54" fmla="*/ 1165961 h 1234709"/>
              <a:gd name="connsiteX55" fmla="*/ 207973 w 4343629"/>
              <a:gd name="connsiteY55" fmla="*/ 1201721 h 1234709"/>
              <a:gd name="connsiteX56" fmla="*/ 82393 w 4343629"/>
              <a:gd name="connsiteY56" fmla="*/ 1106771 h 1234709"/>
              <a:gd name="connsiteX57" fmla="*/ 4302526 w 4343629"/>
              <a:gd name="connsiteY57" fmla="*/ 917321 h 1234709"/>
              <a:gd name="connsiteX58" fmla="*/ 4338190 w 4343629"/>
              <a:gd name="connsiteY58" fmla="*/ 921012 h 1234709"/>
              <a:gd name="connsiteX59" fmla="*/ 4288999 w 4343629"/>
              <a:gd name="connsiteY59" fmla="*/ 1069893 h 1234709"/>
              <a:gd name="connsiteX60" fmla="*/ 4257024 w 4343629"/>
              <a:gd name="connsiteY60" fmla="*/ 1050206 h 1234709"/>
              <a:gd name="connsiteX61" fmla="*/ 4302526 w 4343629"/>
              <a:gd name="connsiteY61" fmla="*/ 917321 h 1234709"/>
              <a:gd name="connsiteX62" fmla="*/ 0 w 4343629"/>
              <a:gd name="connsiteY62" fmla="*/ 812954 h 1234709"/>
              <a:gd name="connsiteX63" fmla="*/ 39295 w 4343629"/>
              <a:gd name="connsiteY63" fmla="*/ 812954 h 1234709"/>
              <a:gd name="connsiteX64" fmla="*/ 39295 w 4343629"/>
              <a:gd name="connsiteY64" fmla="*/ 887545 h 1234709"/>
              <a:gd name="connsiteX65" fmla="*/ 48168 w 4343629"/>
              <a:gd name="connsiteY65" fmla="*/ 962137 h 1234709"/>
              <a:gd name="connsiteX66" fmla="*/ 11408 w 4343629"/>
              <a:gd name="connsiteY66" fmla="*/ 970987 h 1234709"/>
              <a:gd name="connsiteX67" fmla="*/ 0 w 4343629"/>
              <a:gd name="connsiteY67" fmla="*/ 887545 h 1234709"/>
              <a:gd name="connsiteX68" fmla="*/ 4306462 w 4343629"/>
              <a:gd name="connsiteY68" fmla="*/ 615208 h 1234709"/>
              <a:gd name="connsiteX69" fmla="*/ 4343629 w 4343629"/>
              <a:gd name="connsiteY69" fmla="*/ 615208 h 1234709"/>
              <a:gd name="connsiteX70" fmla="*/ 4343629 w 4343629"/>
              <a:gd name="connsiteY70" fmla="*/ 767760 h 1234709"/>
              <a:gd name="connsiteX71" fmla="*/ 4306462 w 4343629"/>
              <a:gd name="connsiteY71" fmla="*/ 767760 h 1234709"/>
              <a:gd name="connsiteX72" fmla="*/ 0 w 4343629"/>
              <a:gd name="connsiteY72" fmla="*/ 505350 h 1234709"/>
              <a:gd name="connsiteX73" fmla="*/ 37248 w 4343629"/>
              <a:gd name="connsiteY73" fmla="*/ 505350 h 1234709"/>
              <a:gd name="connsiteX74" fmla="*/ 37248 w 4343629"/>
              <a:gd name="connsiteY74" fmla="*/ 657912 h 1234709"/>
              <a:gd name="connsiteX75" fmla="*/ 0 w 4343629"/>
              <a:gd name="connsiteY75" fmla="*/ 657912 h 1234709"/>
              <a:gd name="connsiteX76" fmla="*/ 4306462 w 4343629"/>
              <a:gd name="connsiteY76" fmla="*/ 307604 h 1234709"/>
              <a:gd name="connsiteX77" fmla="*/ 4343629 w 4343629"/>
              <a:gd name="connsiteY77" fmla="*/ 307604 h 1234709"/>
              <a:gd name="connsiteX78" fmla="*/ 4343629 w 4343629"/>
              <a:gd name="connsiteY78" fmla="*/ 460156 h 1234709"/>
              <a:gd name="connsiteX79" fmla="*/ 4306462 w 4343629"/>
              <a:gd name="connsiteY79" fmla="*/ 460156 h 1234709"/>
              <a:gd name="connsiteX80" fmla="*/ 0 w 4343629"/>
              <a:gd name="connsiteY80" fmla="*/ 203240 h 1234709"/>
              <a:gd name="connsiteX81" fmla="*/ 37248 w 4343629"/>
              <a:gd name="connsiteY81" fmla="*/ 203240 h 1234709"/>
              <a:gd name="connsiteX82" fmla="*/ 37248 w 4343629"/>
              <a:gd name="connsiteY82" fmla="*/ 355792 h 1234709"/>
              <a:gd name="connsiteX83" fmla="*/ 0 w 4343629"/>
              <a:gd name="connsiteY83" fmla="*/ 355792 h 1234709"/>
              <a:gd name="connsiteX84" fmla="*/ 4306462 w 4343629"/>
              <a:gd name="connsiteY84" fmla="*/ 0 h 1234709"/>
              <a:gd name="connsiteX85" fmla="*/ 4343629 w 4343629"/>
              <a:gd name="connsiteY85" fmla="*/ 0 h 1234709"/>
              <a:gd name="connsiteX86" fmla="*/ 4343629 w 4343629"/>
              <a:gd name="connsiteY86" fmla="*/ 152562 h 1234709"/>
              <a:gd name="connsiteX87" fmla="*/ 4306462 w 4343629"/>
              <a:gd name="connsiteY87" fmla="*/ 152562 h 1234709"/>
              <a:gd name="connsiteX88" fmla="*/ 0 w 4343629"/>
              <a:gd name="connsiteY88" fmla="*/ 0 h 1234709"/>
              <a:gd name="connsiteX89" fmla="*/ 37248 w 4343629"/>
              <a:gd name="connsiteY89" fmla="*/ 0 h 1234709"/>
              <a:gd name="connsiteX90" fmla="*/ 37248 w 4343629"/>
              <a:gd name="connsiteY90" fmla="*/ 48137 h 1234709"/>
              <a:gd name="connsiteX91" fmla="*/ 0 w 4343629"/>
              <a:gd name="connsiteY91" fmla="*/ 48137 h 12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3629" h="1234709">
                <a:moveTo>
                  <a:pt x="3718716" y="1197459"/>
                </a:moveTo>
                <a:lnTo>
                  <a:pt x="3871278" y="1197459"/>
                </a:lnTo>
                <a:lnTo>
                  <a:pt x="3871278" y="1234709"/>
                </a:lnTo>
                <a:lnTo>
                  <a:pt x="3718716" y="1234709"/>
                </a:lnTo>
                <a:close/>
                <a:moveTo>
                  <a:pt x="3411112" y="1197459"/>
                </a:moveTo>
                <a:lnTo>
                  <a:pt x="3563664" y="1197459"/>
                </a:lnTo>
                <a:lnTo>
                  <a:pt x="3563664" y="1234709"/>
                </a:lnTo>
                <a:lnTo>
                  <a:pt x="3411112" y="1234709"/>
                </a:lnTo>
                <a:close/>
                <a:moveTo>
                  <a:pt x="3109002" y="1197459"/>
                </a:moveTo>
                <a:lnTo>
                  <a:pt x="3261564" y="1197459"/>
                </a:lnTo>
                <a:lnTo>
                  <a:pt x="3261564" y="1234709"/>
                </a:lnTo>
                <a:lnTo>
                  <a:pt x="3109002" y="1234709"/>
                </a:lnTo>
                <a:close/>
                <a:moveTo>
                  <a:pt x="2806889" y="1197459"/>
                </a:moveTo>
                <a:lnTo>
                  <a:pt x="2959441" y="1197459"/>
                </a:lnTo>
                <a:lnTo>
                  <a:pt x="2959441" y="1234709"/>
                </a:lnTo>
                <a:lnTo>
                  <a:pt x="2806889" y="1234709"/>
                </a:lnTo>
                <a:close/>
                <a:moveTo>
                  <a:pt x="2499285" y="1197459"/>
                </a:moveTo>
                <a:lnTo>
                  <a:pt x="2651837" y="1197459"/>
                </a:lnTo>
                <a:lnTo>
                  <a:pt x="2651837" y="1234709"/>
                </a:lnTo>
                <a:lnTo>
                  <a:pt x="2499285" y="1234709"/>
                </a:lnTo>
                <a:close/>
                <a:moveTo>
                  <a:pt x="2191680" y="1197459"/>
                </a:moveTo>
                <a:lnTo>
                  <a:pt x="2344242" y="1197459"/>
                </a:lnTo>
                <a:lnTo>
                  <a:pt x="2344242" y="1234709"/>
                </a:lnTo>
                <a:lnTo>
                  <a:pt x="2191680" y="1234709"/>
                </a:lnTo>
                <a:close/>
                <a:moveTo>
                  <a:pt x="1889570" y="1197459"/>
                </a:moveTo>
                <a:lnTo>
                  <a:pt x="2042122" y="1197459"/>
                </a:lnTo>
                <a:lnTo>
                  <a:pt x="2042122" y="1234709"/>
                </a:lnTo>
                <a:lnTo>
                  <a:pt x="1889570" y="1234709"/>
                </a:lnTo>
                <a:close/>
                <a:moveTo>
                  <a:pt x="1587457" y="1197459"/>
                </a:moveTo>
                <a:lnTo>
                  <a:pt x="1740009" y="1197459"/>
                </a:lnTo>
                <a:lnTo>
                  <a:pt x="1740009" y="1234709"/>
                </a:lnTo>
                <a:lnTo>
                  <a:pt x="1587457" y="1234709"/>
                </a:lnTo>
                <a:close/>
                <a:moveTo>
                  <a:pt x="1279853" y="1197459"/>
                </a:moveTo>
                <a:lnTo>
                  <a:pt x="1432415" y="1197459"/>
                </a:lnTo>
                <a:lnTo>
                  <a:pt x="1432415" y="1234709"/>
                </a:lnTo>
                <a:lnTo>
                  <a:pt x="1279853" y="1234709"/>
                </a:lnTo>
                <a:close/>
                <a:moveTo>
                  <a:pt x="977743" y="1197459"/>
                </a:moveTo>
                <a:lnTo>
                  <a:pt x="1130295" y="1197459"/>
                </a:lnTo>
                <a:lnTo>
                  <a:pt x="1130295" y="1234709"/>
                </a:lnTo>
                <a:lnTo>
                  <a:pt x="977743" y="1234709"/>
                </a:lnTo>
                <a:close/>
                <a:moveTo>
                  <a:pt x="670139" y="1197459"/>
                </a:moveTo>
                <a:lnTo>
                  <a:pt x="822701" y="1197459"/>
                </a:lnTo>
                <a:lnTo>
                  <a:pt x="822701" y="1234709"/>
                </a:lnTo>
                <a:lnTo>
                  <a:pt x="670139" y="1234709"/>
                </a:lnTo>
                <a:close/>
                <a:moveTo>
                  <a:pt x="368025" y="1197459"/>
                </a:moveTo>
                <a:lnTo>
                  <a:pt x="520577" y="1197459"/>
                </a:lnTo>
                <a:lnTo>
                  <a:pt x="520577" y="1234709"/>
                </a:lnTo>
                <a:lnTo>
                  <a:pt x="368025" y="1234709"/>
                </a:lnTo>
                <a:close/>
                <a:moveTo>
                  <a:pt x="4158631" y="1148025"/>
                </a:moveTo>
                <a:lnTo>
                  <a:pt x="4178859" y="1179528"/>
                </a:lnTo>
                <a:cubicBezTo>
                  <a:pt x="4132082" y="1207396"/>
                  <a:pt x="4078985" y="1224359"/>
                  <a:pt x="4024623" y="1229205"/>
                </a:cubicBezTo>
                <a:lnTo>
                  <a:pt x="4020830" y="1191644"/>
                </a:lnTo>
                <a:cubicBezTo>
                  <a:pt x="4070135" y="1186798"/>
                  <a:pt x="4116911" y="1173470"/>
                  <a:pt x="4158631" y="1148025"/>
                </a:cubicBezTo>
                <a:close/>
                <a:moveTo>
                  <a:pt x="110710" y="1082109"/>
                </a:moveTo>
                <a:cubicBezTo>
                  <a:pt x="140258" y="1117869"/>
                  <a:pt x="179656" y="1147464"/>
                  <a:pt x="223978" y="1165961"/>
                </a:cubicBezTo>
                <a:lnTo>
                  <a:pt x="207973" y="1201721"/>
                </a:lnTo>
                <a:cubicBezTo>
                  <a:pt x="159957" y="1179525"/>
                  <a:pt x="115635" y="1147464"/>
                  <a:pt x="82393" y="1106771"/>
                </a:cubicBezTo>
                <a:close/>
                <a:moveTo>
                  <a:pt x="4302526" y="917321"/>
                </a:moveTo>
                <a:lnTo>
                  <a:pt x="4338190" y="921012"/>
                </a:lnTo>
                <a:cubicBezTo>
                  <a:pt x="4334501" y="972690"/>
                  <a:pt x="4317284" y="1025598"/>
                  <a:pt x="4288999" y="1069893"/>
                </a:cubicBezTo>
                <a:lnTo>
                  <a:pt x="4257024" y="1050206"/>
                </a:lnTo>
                <a:cubicBezTo>
                  <a:pt x="4282850" y="1009602"/>
                  <a:pt x="4297607" y="964077"/>
                  <a:pt x="4302526" y="917321"/>
                </a:cubicBezTo>
                <a:close/>
                <a:moveTo>
                  <a:pt x="0" y="812954"/>
                </a:moveTo>
                <a:lnTo>
                  <a:pt x="39295" y="812954"/>
                </a:lnTo>
                <a:lnTo>
                  <a:pt x="39295" y="887545"/>
                </a:lnTo>
                <a:cubicBezTo>
                  <a:pt x="39295" y="912831"/>
                  <a:pt x="41830" y="938116"/>
                  <a:pt x="48168" y="962137"/>
                </a:cubicBezTo>
                <a:lnTo>
                  <a:pt x="11408" y="970987"/>
                </a:lnTo>
                <a:cubicBezTo>
                  <a:pt x="5071" y="944437"/>
                  <a:pt x="0" y="916623"/>
                  <a:pt x="0" y="887545"/>
                </a:cubicBezTo>
                <a:close/>
                <a:moveTo>
                  <a:pt x="4306462" y="615208"/>
                </a:moveTo>
                <a:lnTo>
                  <a:pt x="4343629" y="615208"/>
                </a:lnTo>
                <a:lnTo>
                  <a:pt x="4343629" y="767760"/>
                </a:lnTo>
                <a:lnTo>
                  <a:pt x="4306462" y="767760"/>
                </a:lnTo>
                <a:close/>
                <a:moveTo>
                  <a:pt x="0" y="505350"/>
                </a:moveTo>
                <a:lnTo>
                  <a:pt x="37248" y="505350"/>
                </a:lnTo>
                <a:lnTo>
                  <a:pt x="37248" y="657912"/>
                </a:lnTo>
                <a:lnTo>
                  <a:pt x="0" y="657912"/>
                </a:lnTo>
                <a:close/>
                <a:moveTo>
                  <a:pt x="4306462" y="307604"/>
                </a:moveTo>
                <a:lnTo>
                  <a:pt x="4343629" y="307604"/>
                </a:lnTo>
                <a:lnTo>
                  <a:pt x="4343629" y="460156"/>
                </a:lnTo>
                <a:lnTo>
                  <a:pt x="4306462" y="460156"/>
                </a:lnTo>
                <a:close/>
                <a:moveTo>
                  <a:pt x="0" y="203240"/>
                </a:moveTo>
                <a:lnTo>
                  <a:pt x="37248" y="203240"/>
                </a:lnTo>
                <a:lnTo>
                  <a:pt x="37248" y="355792"/>
                </a:lnTo>
                <a:lnTo>
                  <a:pt x="0" y="355792"/>
                </a:lnTo>
                <a:close/>
                <a:moveTo>
                  <a:pt x="4306462" y="0"/>
                </a:moveTo>
                <a:lnTo>
                  <a:pt x="4343629" y="0"/>
                </a:lnTo>
                <a:lnTo>
                  <a:pt x="4343629" y="152562"/>
                </a:lnTo>
                <a:lnTo>
                  <a:pt x="4306462" y="152562"/>
                </a:lnTo>
                <a:close/>
                <a:moveTo>
                  <a:pt x="0" y="0"/>
                </a:moveTo>
                <a:lnTo>
                  <a:pt x="37248" y="0"/>
                </a:lnTo>
                <a:lnTo>
                  <a:pt x="37248" y="48137"/>
                </a:lnTo>
                <a:lnTo>
                  <a:pt x="0" y="48137"/>
                </a:lnTo>
                <a:close/>
              </a:path>
            </a:pathLst>
          </a:custGeom>
          <a:solidFill>
            <a:schemeClr val="tx1">
              <a:lumMod val="40000"/>
              <a:lumOff val="60000"/>
            </a:schemeClr>
          </a:solidFill>
          <a:ln>
            <a:noFill/>
          </a:ln>
          <a:effectLst/>
        </p:spPr>
        <p:txBody>
          <a:bodyPr wrap="square" anchor="ctr">
            <a:noAutofit/>
          </a:bodyPr>
          <a:lstStyle/>
          <a:p>
            <a:endParaRPr lang="en-US" sz="900"/>
          </a:p>
        </p:txBody>
      </p:sp>
      <p:sp>
        <p:nvSpPr>
          <p:cNvPr id="9" name="Freeform: Shape 119">
            <a:extLst>
              <a:ext uri="{FF2B5EF4-FFF2-40B4-BE49-F238E27FC236}">
                <a16:creationId xmlns:a16="http://schemas.microsoft.com/office/drawing/2014/main" id="{E19FB737-253B-406E-94ED-46F7A99BFCD3}"/>
              </a:ext>
            </a:extLst>
          </p:cNvPr>
          <p:cNvSpPr>
            <a:spLocks noChangeArrowheads="1"/>
          </p:cNvSpPr>
          <p:nvPr userDrawn="1"/>
        </p:nvSpPr>
        <p:spPr bwMode="auto">
          <a:xfrm>
            <a:off x="8238245" y="4620972"/>
            <a:ext cx="2171837" cy="617355"/>
          </a:xfrm>
          <a:custGeom>
            <a:avLst/>
            <a:gdLst>
              <a:gd name="connsiteX0" fmla="*/ 3718720 w 4343674"/>
              <a:gd name="connsiteY0" fmla="*/ 1197459 h 1234709"/>
              <a:gd name="connsiteX1" fmla="*/ 3871282 w 4343674"/>
              <a:gd name="connsiteY1" fmla="*/ 1197459 h 1234709"/>
              <a:gd name="connsiteX2" fmla="*/ 3871282 w 4343674"/>
              <a:gd name="connsiteY2" fmla="*/ 1234709 h 1234709"/>
              <a:gd name="connsiteX3" fmla="*/ 3718720 w 4343674"/>
              <a:gd name="connsiteY3" fmla="*/ 1234709 h 1234709"/>
              <a:gd name="connsiteX4" fmla="*/ 3411114 w 4343674"/>
              <a:gd name="connsiteY4" fmla="*/ 1197459 h 1234709"/>
              <a:gd name="connsiteX5" fmla="*/ 3563666 w 4343674"/>
              <a:gd name="connsiteY5" fmla="*/ 1197459 h 1234709"/>
              <a:gd name="connsiteX6" fmla="*/ 3563666 w 4343674"/>
              <a:gd name="connsiteY6" fmla="*/ 1234709 h 1234709"/>
              <a:gd name="connsiteX7" fmla="*/ 3411114 w 4343674"/>
              <a:gd name="connsiteY7" fmla="*/ 1234709 h 1234709"/>
              <a:gd name="connsiteX8" fmla="*/ 3109002 w 4343674"/>
              <a:gd name="connsiteY8" fmla="*/ 1197459 h 1234709"/>
              <a:gd name="connsiteX9" fmla="*/ 3261554 w 4343674"/>
              <a:gd name="connsiteY9" fmla="*/ 1197459 h 1234709"/>
              <a:gd name="connsiteX10" fmla="*/ 3261554 w 4343674"/>
              <a:gd name="connsiteY10" fmla="*/ 1234709 h 1234709"/>
              <a:gd name="connsiteX11" fmla="*/ 3109002 w 4343674"/>
              <a:gd name="connsiteY11" fmla="*/ 1234709 h 1234709"/>
              <a:gd name="connsiteX12" fmla="*/ 2801398 w 4343674"/>
              <a:gd name="connsiteY12" fmla="*/ 1197459 h 1234709"/>
              <a:gd name="connsiteX13" fmla="*/ 2953960 w 4343674"/>
              <a:gd name="connsiteY13" fmla="*/ 1197459 h 1234709"/>
              <a:gd name="connsiteX14" fmla="*/ 2953960 w 4343674"/>
              <a:gd name="connsiteY14" fmla="*/ 1234709 h 1234709"/>
              <a:gd name="connsiteX15" fmla="*/ 2801398 w 4343674"/>
              <a:gd name="connsiteY15" fmla="*/ 1234709 h 1234709"/>
              <a:gd name="connsiteX16" fmla="*/ 2499288 w 4343674"/>
              <a:gd name="connsiteY16" fmla="*/ 1197459 h 1234709"/>
              <a:gd name="connsiteX17" fmla="*/ 2651840 w 4343674"/>
              <a:gd name="connsiteY17" fmla="*/ 1197459 h 1234709"/>
              <a:gd name="connsiteX18" fmla="*/ 2651840 w 4343674"/>
              <a:gd name="connsiteY18" fmla="*/ 1234709 h 1234709"/>
              <a:gd name="connsiteX19" fmla="*/ 2499288 w 4343674"/>
              <a:gd name="connsiteY19" fmla="*/ 1234709 h 1234709"/>
              <a:gd name="connsiteX20" fmla="*/ 2191684 w 4343674"/>
              <a:gd name="connsiteY20" fmla="*/ 1197459 h 1234709"/>
              <a:gd name="connsiteX21" fmla="*/ 2344236 w 4343674"/>
              <a:gd name="connsiteY21" fmla="*/ 1197459 h 1234709"/>
              <a:gd name="connsiteX22" fmla="*/ 2344236 w 4343674"/>
              <a:gd name="connsiteY22" fmla="*/ 1234709 h 1234709"/>
              <a:gd name="connsiteX23" fmla="*/ 2191684 w 4343674"/>
              <a:gd name="connsiteY23" fmla="*/ 1234709 h 1234709"/>
              <a:gd name="connsiteX24" fmla="*/ 1889570 w 4343674"/>
              <a:gd name="connsiteY24" fmla="*/ 1197459 h 1234709"/>
              <a:gd name="connsiteX25" fmla="*/ 2042132 w 4343674"/>
              <a:gd name="connsiteY25" fmla="*/ 1197459 h 1234709"/>
              <a:gd name="connsiteX26" fmla="*/ 2042132 w 4343674"/>
              <a:gd name="connsiteY26" fmla="*/ 1234709 h 1234709"/>
              <a:gd name="connsiteX27" fmla="*/ 1889570 w 4343674"/>
              <a:gd name="connsiteY27" fmla="*/ 1234709 h 1234709"/>
              <a:gd name="connsiteX28" fmla="*/ 1587462 w 4343674"/>
              <a:gd name="connsiteY28" fmla="*/ 1197459 h 1234709"/>
              <a:gd name="connsiteX29" fmla="*/ 1740012 w 4343674"/>
              <a:gd name="connsiteY29" fmla="*/ 1197459 h 1234709"/>
              <a:gd name="connsiteX30" fmla="*/ 1740012 w 4343674"/>
              <a:gd name="connsiteY30" fmla="*/ 1234709 h 1234709"/>
              <a:gd name="connsiteX31" fmla="*/ 1587462 w 4343674"/>
              <a:gd name="connsiteY31" fmla="*/ 1234709 h 1234709"/>
              <a:gd name="connsiteX32" fmla="*/ 1279856 w 4343674"/>
              <a:gd name="connsiteY32" fmla="*/ 1197459 h 1234709"/>
              <a:gd name="connsiteX33" fmla="*/ 1432418 w 4343674"/>
              <a:gd name="connsiteY33" fmla="*/ 1197459 h 1234709"/>
              <a:gd name="connsiteX34" fmla="*/ 1432418 w 4343674"/>
              <a:gd name="connsiteY34" fmla="*/ 1234709 h 1234709"/>
              <a:gd name="connsiteX35" fmla="*/ 1279856 w 4343674"/>
              <a:gd name="connsiteY35" fmla="*/ 1234709 h 1234709"/>
              <a:gd name="connsiteX36" fmla="*/ 977742 w 4343674"/>
              <a:gd name="connsiteY36" fmla="*/ 1197459 h 1234709"/>
              <a:gd name="connsiteX37" fmla="*/ 1130294 w 4343674"/>
              <a:gd name="connsiteY37" fmla="*/ 1197459 h 1234709"/>
              <a:gd name="connsiteX38" fmla="*/ 1130294 w 4343674"/>
              <a:gd name="connsiteY38" fmla="*/ 1234709 h 1234709"/>
              <a:gd name="connsiteX39" fmla="*/ 977742 w 4343674"/>
              <a:gd name="connsiteY39" fmla="*/ 1234709 h 1234709"/>
              <a:gd name="connsiteX40" fmla="*/ 670138 w 4343674"/>
              <a:gd name="connsiteY40" fmla="*/ 1197459 h 1234709"/>
              <a:gd name="connsiteX41" fmla="*/ 822690 w 4343674"/>
              <a:gd name="connsiteY41" fmla="*/ 1197459 h 1234709"/>
              <a:gd name="connsiteX42" fmla="*/ 822690 w 4343674"/>
              <a:gd name="connsiteY42" fmla="*/ 1234709 h 1234709"/>
              <a:gd name="connsiteX43" fmla="*/ 670138 w 4343674"/>
              <a:gd name="connsiteY43" fmla="*/ 1234709 h 1234709"/>
              <a:gd name="connsiteX44" fmla="*/ 362534 w 4343674"/>
              <a:gd name="connsiteY44" fmla="*/ 1197459 h 1234709"/>
              <a:gd name="connsiteX45" fmla="*/ 515096 w 4343674"/>
              <a:gd name="connsiteY45" fmla="*/ 1197459 h 1234709"/>
              <a:gd name="connsiteX46" fmla="*/ 515096 w 4343674"/>
              <a:gd name="connsiteY46" fmla="*/ 1234709 h 1234709"/>
              <a:gd name="connsiteX47" fmla="*/ 362534 w 4343674"/>
              <a:gd name="connsiteY47" fmla="*/ 1234709 h 1234709"/>
              <a:gd name="connsiteX48" fmla="*/ 4158634 w 4343674"/>
              <a:gd name="connsiteY48" fmla="*/ 1148025 h 1234709"/>
              <a:gd name="connsiteX49" fmla="*/ 4178862 w 4343674"/>
              <a:gd name="connsiteY49" fmla="*/ 1179528 h 1234709"/>
              <a:gd name="connsiteX50" fmla="*/ 4024622 w 4343674"/>
              <a:gd name="connsiteY50" fmla="*/ 1229205 h 1234709"/>
              <a:gd name="connsiteX51" fmla="*/ 4020830 w 4343674"/>
              <a:gd name="connsiteY51" fmla="*/ 1191644 h 1234709"/>
              <a:gd name="connsiteX52" fmla="*/ 4158634 w 4343674"/>
              <a:gd name="connsiteY52" fmla="*/ 1148025 h 1234709"/>
              <a:gd name="connsiteX53" fmla="*/ 111944 w 4343674"/>
              <a:gd name="connsiteY53" fmla="*/ 1082109 h 1234709"/>
              <a:gd name="connsiteX54" fmla="*/ 223981 w 4343674"/>
              <a:gd name="connsiteY54" fmla="*/ 1166825 h 1234709"/>
              <a:gd name="connsiteX55" fmla="*/ 209207 w 4343674"/>
              <a:gd name="connsiteY55" fmla="*/ 1201708 h 1234709"/>
              <a:gd name="connsiteX56" fmla="*/ 82396 w 4343674"/>
              <a:gd name="connsiteY56" fmla="*/ 1107025 h 1234709"/>
              <a:gd name="connsiteX57" fmla="*/ 4300646 w 4343674"/>
              <a:gd name="connsiteY57" fmla="*/ 917321 h 1234709"/>
              <a:gd name="connsiteX58" fmla="*/ 4338208 w 4343674"/>
              <a:gd name="connsiteY58" fmla="*/ 921012 h 1234709"/>
              <a:gd name="connsiteX59" fmla="*/ 4288530 w 4343674"/>
              <a:gd name="connsiteY59" fmla="*/ 1069893 h 1234709"/>
              <a:gd name="connsiteX60" fmla="*/ 4257026 w 4343674"/>
              <a:gd name="connsiteY60" fmla="*/ 1050206 h 1234709"/>
              <a:gd name="connsiteX61" fmla="*/ 4300646 w 4343674"/>
              <a:gd name="connsiteY61" fmla="*/ 917321 h 1234709"/>
              <a:gd name="connsiteX62" fmla="*/ 0 w 4343674"/>
              <a:gd name="connsiteY62" fmla="*/ 812954 h 1234709"/>
              <a:gd name="connsiteX63" fmla="*/ 39297 w 4343674"/>
              <a:gd name="connsiteY63" fmla="*/ 812954 h 1234709"/>
              <a:gd name="connsiteX64" fmla="*/ 39297 w 4343674"/>
              <a:gd name="connsiteY64" fmla="*/ 887545 h 1234709"/>
              <a:gd name="connsiteX65" fmla="*/ 48170 w 4343674"/>
              <a:gd name="connsiteY65" fmla="*/ 962137 h 1234709"/>
              <a:gd name="connsiteX66" fmla="*/ 10141 w 4343674"/>
              <a:gd name="connsiteY66" fmla="*/ 970987 h 1234709"/>
              <a:gd name="connsiteX67" fmla="*/ 0 w 4343674"/>
              <a:gd name="connsiteY67" fmla="*/ 887545 h 1234709"/>
              <a:gd name="connsiteX68" fmla="*/ 4306462 w 4343674"/>
              <a:gd name="connsiteY68" fmla="*/ 615208 h 1234709"/>
              <a:gd name="connsiteX69" fmla="*/ 4343674 w 4343674"/>
              <a:gd name="connsiteY69" fmla="*/ 615208 h 1234709"/>
              <a:gd name="connsiteX70" fmla="*/ 4343674 w 4343674"/>
              <a:gd name="connsiteY70" fmla="*/ 767760 h 1234709"/>
              <a:gd name="connsiteX71" fmla="*/ 4306462 w 4343674"/>
              <a:gd name="connsiteY71" fmla="*/ 767760 h 1234709"/>
              <a:gd name="connsiteX72" fmla="*/ 0 w 4343674"/>
              <a:gd name="connsiteY72" fmla="*/ 505350 h 1234709"/>
              <a:gd name="connsiteX73" fmla="*/ 37250 w 4343674"/>
              <a:gd name="connsiteY73" fmla="*/ 505350 h 1234709"/>
              <a:gd name="connsiteX74" fmla="*/ 37250 w 4343674"/>
              <a:gd name="connsiteY74" fmla="*/ 657912 h 1234709"/>
              <a:gd name="connsiteX75" fmla="*/ 0 w 4343674"/>
              <a:gd name="connsiteY75" fmla="*/ 657912 h 1234709"/>
              <a:gd name="connsiteX76" fmla="*/ 4306462 w 4343674"/>
              <a:gd name="connsiteY76" fmla="*/ 307604 h 1234709"/>
              <a:gd name="connsiteX77" fmla="*/ 4343674 w 4343674"/>
              <a:gd name="connsiteY77" fmla="*/ 307604 h 1234709"/>
              <a:gd name="connsiteX78" fmla="*/ 4343674 w 4343674"/>
              <a:gd name="connsiteY78" fmla="*/ 460156 h 1234709"/>
              <a:gd name="connsiteX79" fmla="*/ 4306462 w 4343674"/>
              <a:gd name="connsiteY79" fmla="*/ 460156 h 1234709"/>
              <a:gd name="connsiteX80" fmla="*/ 0 w 4343674"/>
              <a:gd name="connsiteY80" fmla="*/ 203240 h 1234709"/>
              <a:gd name="connsiteX81" fmla="*/ 37250 w 4343674"/>
              <a:gd name="connsiteY81" fmla="*/ 203240 h 1234709"/>
              <a:gd name="connsiteX82" fmla="*/ 37250 w 4343674"/>
              <a:gd name="connsiteY82" fmla="*/ 355792 h 1234709"/>
              <a:gd name="connsiteX83" fmla="*/ 0 w 4343674"/>
              <a:gd name="connsiteY83" fmla="*/ 355792 h 1234709"/>
              <a:gd name="connsiteX84" fmla="*/ 4306462 w 4343674"/>
              <a:gd name="connsiteY84" fmla="*/ 0 h 1234709"/>
              <a:gd name="connsiteX85" fmla="*/ 4343674 w 4343674"/>
              <a:gd name="connsiteY85" fmla="*/ 0 h 1234709"/>
              <a:gd name="connsiteX86" fmla="*/ 4343674 w 4343674"/>
              <a:gd name="connsiteY86" fmla="*/ 152562 h 1234709"/>
              <a:gd name="connsiteX87" fmla="*/ 4306462 w 4343674"/>
              <a:gd name="connsiteY87" fmla="*/ 152562 h 1234709"/>
              <a:gd name="connsiteX88" fmla="*/ 0 w 4343674"/>
              <a:gd name="connsiteY88" fmla="*/ 0 h 1234709"/>
              <a:gd name="connsiteX89" fmla="*/ 37250 w 4343674"/>
              <a:gd name="connsiteY89" fmla="*/ 0 h 1234709"/>
              <a:gd name="connsiteX90" fmla="*/ 37250 w 4343674"/>
              <a:gd name="connsiteY90" fmla="*/ 48137 h 1234709"/>
              <a:gd name="connsiteX91" fmla="*/ 0 w 4343674"/>
              <a:gd name="connsiteY91" fmla="*/ 48137 h 12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3674" h="1234709">
                <a:moveTo>
                  <a:pt x="3718720" y="1197459"/>
                </a:moveTo>
                <a:lnTo>
                  <a:pt x="3871282" y="1197459"/>
                </a:lnTo>
                <a:lnTo>
                  <a:pt x="3871282" y="1234709"/>
                </a:lnTo>
                <a:lnTo>
                  <a:pt x="3718720" y="1234709"/>
                </a:lnTo>
                <a:close/>
                <a:moveTo>
                  <a:pt x="3411114" y="1197459"/>
                </a:moveTo>
                <a:lnTo>
                  <a:pt x="3563666" y="1197459"/>
                </a:lnTo>
                <a:lnTo>
                  <a:pt x="3563666" y="1234709"/>
                </a:lnTo>
                <a:lnTo>
                  <a:pt x="3411114" y="1234709"/>
                </a:lnTo>
                <a:close/>
                <a:moveTo>
                  <a:pt x="3109002" y="1197459"/>
                </a:moveTo>
                <a:lnTo>
                  <a:pt x="3261554" y="1197459"/>
                </a:lnTo>
                <a:lnTo>
                  <a:pt x="3261554" y="1234709"/>
                </a:lnTo>
                <a:lnTo>
                  <a:pt x="3109002" y="1234709"/>
                </a:lnTo>
                <a:close/>
                <a:moveTo>
                  <a:pt x="2801398" y="1197459"/>
                </a:moveTo>
                <a:lnTo>
                  <a:pt x="2953960" y="1197459"/>
                </a:lnTo>
                <a:lnTo>
                  <a:pt x="2953960" y="1234709"/>
                </a:lnTo>
                <a:lnTo>
                  <a:pt x="2801398" y="1234709"/>
                </a:lnTo>
                <a:close/>
                <a:moveTo>
                  <a:pt x="2499288" y="1197459"/>
                </a:moveTo>
                <a:lnTo>
                  <a:pt x="2651840" y="1197459"/>
                </a:lnTo>
                <a:lnTo>
                  <a:pt x="2651840" y="1234709"/>
                </a:lnTo>
                <a:lnTo>
                  <a:pt x="2499288" y="1234709"/>
                </a:lnTo>
                <a:close/>
                <a:moveTo>
                  <a:pt x="2191684" y="1197459"/>
                </a:moveTo>
                <a:lnTo>
                  <a:pt x="2344236" y="1197459"/>
                </a:lnTo>
                <a:lnTo>
                  <a:pt x="2344236" y="1234709"/>
                </a:lnTo>
                <a:lnTo>
                  <a:pt x="2191684" y="1234709"/>
                </a:lnTo>
                <a:close/>
                <a:moveTo>
                  <a:pt x="1889570" y="1197459"/>
                </a:moveTo>
                <a:lnTo>
                  <a:pt x="2042132" y="1197459"/>
                </a:lnTo>
                <a:lnTo>
                  <a:pt x="2042132" y="1234709"/>
                </a:lnTo>
                <a:lnTo>
                  <a:pt x="1889570" y="1234709"/>
                </a:lnTo>
                <a:close/>
                <a:moveTo>
                  <a:pt x="1587462" y="1197459"/>
                </a:moveTo>
                <a:lnTo>
                  <a:pt x="1740012" y="1197459"/>
                </a:lnTo>
                <a:lnTo>
                  <a:pt x="1740012" y="1234709"/>
                </a:lnTo>
                <a:lnTo>
                  <a:pt x="1587462" y="1234709"/>
                </a:lnTo>
                <a:close/>
                <a:moveTo>
                  <a:pt x="1279856" y="1197459"/>
                </a:moveTo>
                <a:lnTo>
                  <a:pt x="1432418" y="1197459"/>
                </a:lnTo>
                <a:lnTo>
                  <a:pt x="1432418" y="1234709"/>
                </a:lnTo>
                <a:lnTo>
                  <a:pt x="1279856" y="1234709"/>
                </a:lnTo>
                <a:close/>
                <a:moveTo>
                  <a:pt x="977742" y="1197459"/>
                </a:moveTo>
                <a:lnTo>
                  <a:pt x="1130294" y="1197459"/>
                </a:lnTo>
                <a:lnTo>
                  <a:pt x="1130294" y="1234709"/>
                </a:lnTo>
                <a:lnTo>
                  <a:pt x="977742" y="1234709"/>
                </a:lnTo>
                <a:close/>
                <a:moveTo>
                  <a:pt x="670138" y="1197459"/>
                </a:moveTo>
                <a:lnTo>
                  <a:pt x="822690" y="1197459"/>
                </a:lnTo>
                <a:lnTo>
                  <a:pt x="822690" y="1234709"/>
                </a:lnTo>
                <a:lnTo>
                  <a:pt x="670138" y="1234709"/>
                </a:lnTo>
                <a:close/>
                <a:moveTo>
                  <a:pt x="362534" y="1197459"/>
                </a:moveTo>
                <a:lnTo>
                  <a:pt x="515096" y="1197459"/>
                </a:lnTo>
                <a:lnTo>
                  <a:pt x="515096" y="1234709"/>
                </a:lnTo>
                <a:lnTo>
                  <a:pt x="362534" y="1234709"/>
                </a:lnTo>
                <a:close/>
                <a:moveTo>
                  <a:pt x="4158634" y="1148025"/>
                </a:moveTo>
                <a:lnTo>
                  <a:pt x="4178862" y="1179528"/>
                </a:lnTo>
                <a:cubicBezTo>
                  <a:pt x="4132086" y="1207396"/>
                  <a:pt x="4078986" y="1224359"/>
                  <a:pt x="4024622" y="1229205"/>
                </a:cubicBezTo>
                <a:lnTo>
                  <a:pt x="4020830" y="1191644"/>
                </a:lnTo>
                <a:cubicBezTo>
                  <a:pt x="4068872" y="1186798"/>
                  <a:pt x="4116914" y="1172258"/>
                  <a:pt x="4158634" y="1148025"/>
                </a:cubicBezTo>
                <a:close/>
                <a:moveTo>
                  <a:pt x="111944" y="1082109"/>
                </a:moveTo>
                <a:cubicBezTo>
                  <a:pt x="141492" y="1118238"/>
                  <a:pt x="180890" y="1148138"/>
                  <a:pt x="223981" y="1166825"/>
                </a:cubicBezTo>
                <a:lnTo>
                  <a:pt x="209207" y="1201708"/>
                </a:lnTo>
                <a:cubicBezTo>
                  <a:pt x="159960" y="1180529"/>
                  <a:pt x="116869" y="1148138"/>
                  <a:pt x="82396" y="1107025"/>
                </a:cubicBezTo>
                <a:close/>
                <a:moveTo>
                  <a:pt x="4300646" y="917321"/>
                </a:moveTo>
                <a:lnTo>
                  <a:pt x="4338208" y="921012"/>
                </a:lnTo>
                <a:cubicBezTo>
                  <a:pt x="4333360" y="972690"/>
                  <a:pt x="4316398" y="1025598"/>
                  <a:pt x="4288530" y="1069893"/>
                </a:cubicBezTo>
                <a:lnTo>
                  <a:pt x="4257026" y="1050206"/>
                </a:lnTo>
                <a:cubicBezTo>
                  <a:pt x="4281260" y="1010833"/>
                  <a:pt x="4297012" y="964077"/>
                  <a:pt x="4300646" y="917321"/>
                </a:cubicBezTo>
                <a:close/>
                <a:moveTo>
                  <a:pt x="0" y="812954"/>
                </a:moveTo>
                <a:lnTo>
                  <a:pt x="39297" y="812954"/>
                </a:lnTo>
                <a:lnTo>
                  <a:pt x="39297" y="887545"/>
                </a:lnTo>
                <a:cubicBezTo>
                  <a:pt x="39297" y="912831"/>
                  <a:pt x="41832" y="938116"/>
                  <a:pt x="48170" y="962137"/>
                </a:cubicBezTo>
                <a:lnTo>
                  <a:pt x="10141" y="970987"/>
                </a:lnTo>
                <a:cubicBezTo>
                  <a:pt x="3803" y="944437"/>
                  <a:pt x="0" y="916623"/>
                  <a:pt x="0" y="887545"/>
                </a:cubicBezTo>
                <a:close/>
                <a:moveTo>
                  <a:pt x="4306462" y="615208"/>
                </a:moveTo>
                <a:lnTo>
                  <a:pt x="4343674" y="615208"/>
                </a:lnTo>
                <a:lnTo>
                  <a:pt x="4343674" y="767760"/>
                </a:lnTo>
                <a:lnTo>
                  <a:pt x="4306462" y="767760"/>
                </a:lnTo>
                <a:close/>
                <a:moveTo>
                  <a:pt x="0" y="505350"/>
                </a:moveTo>
                <a:lnTo>
                  <a:pt x="37250" y="505350"/>
                </a:lnTo>
                <a:lnTo>
                  <a:pt x="37250" y="657912"/>
                </a:lnTo>
                <a:lnTo>
                  <a:pt x="0" y="657912"/>
                </a:lnTo>
                <a:close/>
                <a:moveTo>
                  <a:pt x="4306462" y="307604"/>
                </a:moveTo>
                <a:lnTo>
                  <a:pt x="4343674" y="307604"/>
                </a:lnTo>
                <a:lnTo>
                  <a:pt x="4343674" y="460156"/>
                </a:lnTo>
                <a:lnTo>
                  <a:pt x="4306462" y="460156"/>
                </a:lnTo>
                <a:close/>
                <a:moveTo>
                  <a:pt x="0" y="203240"/>
                </a:moveTo>
                <a:lnTo>
                  <a:pt x="37250" y="203240"/>
                </a:lnTo>
                <a:lnTo>
                  <a:pt x="37250" y="355792"/>
                </a:lnTo>
                <a:lnTo>
                  <a:pt x="0" y="355792"/>
                </a:lnTo>
                <a:close/>
                <a:moveTo>
                  <a:pt x="4306462" y="0"/>
                </a:moveTo>
                <a:lnTo>
                  <a:pt x="4343674" y="0"/>
                </a:lnTo>
                <a:lnTo>
                  <a:pt x="4343674" y="152562"/>
                </a:lnTo>
                <a:lnTo>
                  <a:pt x="4306462" y="152562"/>
                </a:lnTo>
                <a:close/>
                <a:moveTo>
                  <a:pt x="0" y="0"/>
                </a:moveTo>
                <a:lnTo>
                  <a:pt x="37250" y="0"/>
                </a:lnTo>
                <a:lnTo>
                  <a:pt x="37250" y="48137"/>
                </a:lnTo>
                <a:lnTo>
                  <a:pt x="0" y="48137"/>
                </a:lnTo>
                <a:close/>
              </a:path>
            </a:pathLst>
          </a:custGeom>
          <a:solidFill>
            <a:schemeClr val="tx1"/>
          </a:solidFill>
          <a:ln>
            <a:noFill/>
          </a:ln>
          <a:effectLst/>
        </p:spPr>
        <p:txBody>
          <a:bodyPr wrap="square" anchor="ctr">
            <a:noAutofit/>
          </a:bodyPr>
          <a:lstStyle/>
          <a:p>
            <a:endParaRPr lang="en-US" sz="900"/>
          </a:p>
        </p:txBody>
      </p:sp>
      <p:sp>
        <p:nvSpPr>
          <p:cNvPr id="10" name="Freeform 7">
            <a:extLst>
              <a:ext uri="{FF2B5EF4-FFF2-40B4-BE49-F238E27FC236}">
                <a16:creationId xmlns:a16="http://schemas.microsoft.com/office/drawing/2014/main" id="{9F15E598-2598-4F10-9306-9A62A92BEB49}"/>
              </a:ext>
            </a:extLst>
          </p:cNvPr>
          <p:cNvSpPr>
            <a:spLocks noChangeArrowheads="1"/>
          </p:cNvSpPr>
          <p:nvPr userDrawn="1"/>
        </p:nvSpPr>
        <p:spPr bwMode="auto">
          <a:xfrm>
            <a:off x="1781300" y="4620972"/>
            <a:ext cx="19225" cy="606970"/>
          </a:xfrm>
          <a:custGeom>
            <a:avLst/>
            <a:gdLst>
              <a:gd name="T0" fmla="*/ 31 w 32"/>
              <a:gd name="T1" fmla="*/ 974 h 975"/>
              <a:gd name="T2" fmla="*/ 0 w 32"/>
              <a:gd name="T3" fmla="*/ 974 h 975"/>
              <a:gd name="T4" fmla="*/ 0 w 32"/>
              <a:gd name="T5" fmla="*/ 0 h 975"/>
              <a:gd name="T6" fmla="*/ 31 w 32"/>
              <a:gd name="T7" fmla="*/ 0 h 975"/>
              <a:gd name="T8" fmla="*/ 31 w 32"/>
              <a:gd name="T9" fmla="*/ 974 h 975"/>
            </a:gdLst>
            <a:ahLst/>
            <a:cxnLst>
              <a:cxn ang="0">
                <a:pos x="T0" y="T1"/>
              </a:cxn>
              <a:cxn ang="0">
                <a:pos x="T2" y="T3"/>
              </a:cxn>
              <a:cxn ang="0">
                <a:pos x="T4" y="T5"/>
              </a:cxn>
              <a:cxn ang="0">
                <a:pos x="T6" y="T7"/>
              </a:cxn>
              <a:cxn ang="0">
                <a:pos x="T8" y="T9"/>
              </a:cxn>
            </a:cxnLst>
            <a:rect l="0" t="0" r="r" b="b"/>
            <a:pathLst>
              <a:path w="32" h="975">
                <a:moveTo>
                  <a:pt x="31" y="974"/>
                </a:moveTo>
                <a:lnTo>
                  <a:pt x="0" y="974"/>
                </a:lnTo>
                <a:lnTo>
                  <a:pt x="0" y="0"/>
                </a:lnTo>
                <a:lnTo>
                  <a:pt x="31" y="0"/>
                </a:lnTo>
                <a:lnTo>
                  <a:pt x="31" y="974"/>
                </a:lnTo>
              </a:path>
            </a:pathLst>
          </a:custGeom>
          <a:solidFill>
            <a:schemeClr val="accent1"/>
          </a:solidFill>
          <a:ln>
            <a:noFill/>
          </a:ln>
          <a:effectLst/>
        </p:spPr>
        <p:txBody>
          <a:bodyPr wrap="none" anchor="ctr"/>
          <a:lstStyle/>
          <a:p>
            <a:endParaRPr lang="en-US" sz="900"/>
          </a:p>
        </p:txBody>
      </p:sp>
      <p:sp>
        <p:nvSpPr>
          <p:cNvPr id="11" name="Freeform 8">
            <a:extLst>
              <a:ext uri="{FF2B5EF4-FFF2-40B4-BE49-F238E27FC236}">
                <a16:creationId xmlns:a16="http://schemas.microsoft.com/office/drawing/2014/main" id="{02BF9978-3BE0-4359-B1DF-269F9B7C6994}"/>
              </a:ext>
            </a:extLst>
          </p:cNvPr>
          <p:cNvSpPr>
            <a:spLocks noChangeArrowheads="1"/>
          </p:cNvSpPr>
          <p:nvPr userDrawn="1"/>
        </p:nvSpPr>
        <p:spPr bwMode="auto">
          <a:xfrm>
            <a:off x="1682427" y="5118083"/>
            <a:ext cx="219718" cy="219718"/>
          </a:xfrm>
          <a:custGeom>
            <a:avLst/>
            <a:gdLst>
              <a:gd name="T0" fmla="*/ 353 w 354"/>
              <a:gd name="T1" fmla="*/ 177 h 354"/>
              <a:gd name="T2" fmla="*/ 353 w 354"/>
              <a:gd name="T3" fmla="*/ 177 h 354"/>
              <a:gd name="T4" fmla="*/ 176 w 354"/>
              <a:gd name="T5" fmla="*/ 353 h 354"/>
              <a:gd name="T6" fmla="*/ 176 w 354"/>
              <a:gd name="T7" fmla="*/ 353 h 354"/>
              <a:gd name="T8" fmla="*/ 0 w 354"/>
              <a:gd name="T9" fmla="*/ 177 h 354"/>
              <a:gd name="T10" fmla="*/ 0 w 354"/>
              <a:gd name="T11" fmla="*/ 177 h 354"/>
              <a:gd name="T12" fmla="*/ 176 w 354"/>
              <a:gd name="T13" fmla="*/ 0 h 354"/>
              <a:gd name="T14" fmla="*/ 176 w 354"/>
              <a:gd name="T15" fmla="*/ 0 h 354"/>
              <a:gd name="T16" fmla="*/ 353 w 354"/>
              <a:gd name="T17" fmla="*/ 17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4">
                <a:moveTo>
                  <a:pt x="353" y="177"/>
                </a:moveTo>
                <a:lnTo>
                  <a:pt x="353" y="177"/>
                </a:lnTo>
                <a:cubicBezTo>
                  <a:pt x="353" y="274"/>
                  <a:pt x="274" y="353"/>
                  <a:pt x="176" y="353"/>
                </a:cubicBezTo>
                <a:lnTo>
                  <a:pt x="176" y="353"/>
                </a:lnTo>
                <a:cubicBezTo>
                  <a:pt x="79" y="353"/>
                  <a:pt x="0" y="274"/>
                  <a:pt x="0" y="177"/>
                </a:cubicBezTo>
                <a:lnTo>
                  <a:pt x="0" y="177"/>
                </a:lnTo>
                <a:cubicBezTo>
                  <a:pt x="0" y="79"/>
                  <a:pt x="79" y="0"/>
                  <a:pt x="176" y="0"/>
                </a:cubicBezTo>
                <a:lnTo>
                  <a:pt x="176" y="0"/>
                </a:lnTo>
                <a:cubicBezTo>
                  <a:pt x="274" y="0"/>
                  <a:pt x="353" y="79"/>
                  <a:pt x="353" y="177"/>
                </a:cubicBezTo>
              </a:path>
            </a:pathLst>
          </a:custGeom>
          <a:solidFill>
            <a:schemeClr val="accent1"/>
          </a:solidFill>
          <a:ln>
            <a:noFill/>
          </a:ln>
          <a:effectLst/>
        </p:spPr>
        <p:txBody>
          <a:bodyPr wrap="none" anchor="ctr"/>
          <a:lstStyle/>
          <a:p>
            <a:endParaRPr lang="en-US" sz="900"/>
          </a:p>
        </p:txBody>
      </p:sp>
      <p:sp>
        <p:nvSpPr>
          <p:cNvPr id="12" name="Freeform 9">
            <a:extLst>
              <a:ext uri="{FF2B5EF4-FFF2-40B4-BE49-F238E27FC236}">
                <a16:creationId xmlns:a16="http://schemas.microsoft.com/office/drawing/2014/main" id="{BD51D17F-948C-4261-AF7F-FEAE646FEDA4}"/>
              </a:ext>
            </a:extLst>
          </p:cNvPr>
          <p:cNvSpPr>
            <a:spLocks noChangeArrowheads="1"/>
          </p:cNvSpPr>
          <p:nvPr userDrawn="1"/>
        </p:nvSpPr>
        <p:spPr bwMode="auto">
          <a:xfrm>
            <a:off x="10391476" y="1890983"/>
            <a:ext cx="19226" cy="606970"/>
          </a:xfrm>
          <a:custGeom>
            <a:avLst/>
            <a:gdLst>
              <a:gd name="T0" fmla="*/ 30 w 31"/>
              <a:gd name="T1" fmla="*/ 973 h 974"/>
              <a:gd name="T2" fmla="*/ 0 w 31"/>
              <a:gd name="T3" fmla="*/ 973 h 974"/>
              <a:gd name="T4" fmla="*/ 0 w 31"/>
              <a:gd name="T5" fmla="*/ 0 h 974"/>
              <a:gd name="T6" fmla="*/ 30 w 31"/>
              <a:gd name="T7" fmla="*/ 0 h 974"/>
              <a:gd name="T8" fmla="*/ 30 w 31"/>
              <a:gd name="T9" fmla="*/ 973 h 974"/>
            </a:gdLst>
            <a:ahLst/>
            <a:cxnLst>
              <a:cxn ang="0">
                <a:pos x="T0" y="T1"/>
              </a:cxn>
              <a:cxn ang="0">
                <a:pos x="T2" y="T3"/>
              </a:cxn>
              <a:cxn ang="0">
                <a:pos x="T4" y="T5"/>
              </a:cxn>
              <a:cxn ang="0">
                <a:pos x="T6" y="T7"/>
              </a:cxn>
              <a:cxn ang="0">
                <a:pos x="T8" y="T9"/>
              </a:cxn>
            </a:cxnLst>
            <a:rect l="0" t="0" r="r" b="b"/>
            <a:pathLst>
              <a:path w="31" h="974">
                <a:moveTo>
                  <a:pt x="30" y="973"/>
                </a:moveTo>
                <a:lnTo>
                  <a:pt x="0" y="973"/>
                </a:lnTo>
                <a:lnTo>
                  <a:pt x="0" y="0"/>
                </a:lnTo>
                <a:lnTo>
                  <a:pt x="30" y="0"/>
                </a:lnTo>
                <a:lnTo>
                  <a:pt x="30" y="973"/>
                </a:lnTo>
              </a:path>
            </a:pathLst>
          </a:custGeom>
          <a:solidFill>
            <a:schemeClr val="accent6"/>
          </a:solidFill>
          <a:ln>
            <a:noFill/>
          </a:ln>
          <a:effectLst/>
        </p:spPr>
        <p:txBody>
          <a:bodyPr wrap="none" anchor="ctr"/>
          <a:lstStyle/>
          <a:p>
            <a:endParaRPr lang="en-US" sz="900"/>
          </a:p>
        </p:txBody>
      </p:sp>
      <p:sp>
        <p:nvSpPr>
          <p:cNvPr id="13" name="Freeform 10">
            <a:extLst>
              <a:ext uri="{FF2B5EF4-FFF2-40B4-BE49-F238E27FC236}">
                <a16:creationId xmlns:a16="http://schemas.microsoft.com/office/drawing/2014/main" id="{DA897730-9D5F-4E2F-80EC-A8A464074147}"/>
              </a:ext>
            </a:extLst>
          </p:cNvPr>
          <p:cNvSpPr>
            <a:spLocks noChangeArrowheads="1"/>
          </p:cNvSpPr>
          <p:nvPr userDrawn="1"/>
        </p:nvSpPr>
        <p:spPr bwMode="auto">
          <a:xfrm>
            <a:off x="10289857" y="1781124"/>
            <a:ext cx="219718" cy="222465"/>
          </a:xfrm>
          <a:custGeom>
            <a:avLst/>
            <a:gdLst>
              <a:gd name="T0" fmla="*/ 0 w 354"/>
              <a:gd name="T1" fmla="*/ 177 h 355"/>
              <a:gd name="T2" fmla="*/ 0 w 354"/>
              <a:gd name="T3" fmla="*/ 177 h 355"/>
              <a:gd name="T4" fmla="*/ 176 w 354"/>
              <a:gd name="T5" fmla="*/ 0 h 355"/>
              <a:gd name="T6" fmla="*/ 176 w 354"/>
              <a:gd name="T7" fmla="*/ 0 h 355"/>
              <a:gd name="T8" fmla="*/ 353 w 354"/>
              <a:gd name="T9" fmla="*/ 177 h 355"/>
              <a:gd name="T10" fmla="*/ 353 w 354"/>
              <a:gd name="T11" fmla="*/ 177 h 355"/>
              <a:gd name="T12" fmla="*/ 176 w 354"/>
              <a:gd name="T13" fmla="*/ 354 h 355"/>
              <a:gd name="T14" fmla="*/ 176 w 354"/>
              <a:gd name="T15" fmla="*/ 354 h 355"/>
              <a:gd name="T16" fmla="*/ 0 w 354"/>
              <a:gd name="T17" fmla="*/ 17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5">
                <a:moveTo>
                  <a:pt x="0" y="177"/>
                </a:moveTo>
                <a:lnTo>
                  <a:pt x="0" y="177"/>
                </a:lnTo>
                <a:cubicBezTo>
                  <a:pt x="0" y="79"/>
                  <a:pt x="79" y="0"/>
                  <a:pt x="176" y="0"/>
                </a:cubicBezTo>
                <a:lnTo>
                  <a:pt x="176" y="0"/>
                </a:lnTo>
                <a:cubicBezTo>
                  <a:pt x="274" y="0"/>
                  <a:pt x="353" y="79"/>
                  <a:pt x="353" y="177"/>
                </a:cubicBezTo>
                <a:lnTo>
                  <a:pt x="353" y="177"/>
                </a:lnTo>
                <a:cubicBezTo>
                  <a:pt x="353" y="274"/>
                  <a:pt x="274" y="354"/>
                  <a:pt x="176" y="354"/>
                </a:cubicBezTo>
                <a:lnTo>
                  <a:pt x="176" y="354"/>
                </a:lnTo>
                <a:cubicBezTo>
                  <a:pt x="79" y="354"/>
                  <a:pt x="0" y="274"/>
                  <a:pt x="0" y="177"/>
                </a:cubicBezTo>
              </a:path>
            </a:pathLst>
          </a:custGeom>
          <a:solidFill>
            <a:schemeClr val="accent6"/>
          </a:solidFill>
          <a:ln>
            <a:noFill/>
          </a:ln>
          <a:effectLst/>
        </p:spPr>
        <p:txBody>
          <a:bodyPr wrap="none" anchor="ctr"/>
          <a:lstStyle/>
          <a:p>
            <a:endParaRPr lang="en-US" sz="900"/>
          </a:p>
        </p:txBody>
      </p:sp>
      <p:sp>
        <p:nvSpPr>
          <p:cNvPr id="14" name="Freeform 11">
            <a:extLst>
              <a:ext uri="{FF2B5EF4-FFF2-40B4-BE49-F238E27FC236}">
                <a16:creationId xmlns:a16="http://schemas.microsoft.com/office/drawing/2014/main" id="{FE849EDD-F27E-4E27-92C2-7751A11ACE1B}"/>
              </a:ext>
            </a:extLst>
          </p:cNvPr>
          <p:cNvSpPr>
            <a:spLocks noChangeArrowheads="1"/>
          </p:cNvSpPr>
          <p:nvPr userDrawn="1"/>
        </p:nvSpPr>
        <p:spPr bwMode="auto">
          <a:xfrm>
            <a:off x="9529085" y="2497953"/>
            <a:ext cx="1741261" cy="2125766"/>
          </a:xfrm>
          <a:custGeom>
            <a:avLst/>
            <a:gdLst>
              <a:gd name="T0" fmla="*/ 2752 w 2794"/>
              <a:gd name="T1" fmla="*/ 3089 h 3411"/>
              <a:gd name="T2" fmla="*/ 2752 w 2794"/>
              <a:gd name="T3" fmla="*/ 3089 h 3411"/>
              <a:gd name="T4" fmla="*/ 2471 w 2794"/>
              <a:gd name="T5" fmla="*/ 3370 h 3411"/>
              <a:gd name="T6" fmla="*/ 321 w 2794"/>
              <a:gd name="T7" fmla="*/ 3370 h 3411"/>
              <a:gd name="T8" fmla="*/ 321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5 w 2794"/>
              <a:gd name="T21" fmla="*/ 0 h 3411"/>
              <a:gd name="T22" fmla="*/ 1725 w 2794"/>
              <a:gd name="T23" fmla="*/ 0 h 3411"/>
              <a:gd name="T24" fmla="*/ 1396 w 2794"/>
              <a:gd name="T25" fmla="*/ 239 h 3411"/>
              <a:gd name="T26" fmla="*/ 1396 w 2794"/>
              <a:gd name="T27" fmla="*/ 239 h 3411"/>
              <a:gd name="T28" fmla="*/ 1067 w 2794"/>
              <a:gd name="T29" fmla="*/ 0 h 3411"/>
              <a:gd name="T30" fmla="*/ 321 w 2794"/>
              <a:gd name="T31" fmla="*/ 0 h 3411"/>
              <a:gd name="T32" fmla="*/ 321 w 2794"/>
              <a:gd name="T33" fmla="*/ 0 h 3411"/>
              <a:gd name="T34" fmla="*/ 0 w 2794"/>
              <a:gd name="T35" fmla="*/ 321 h 3411"/>
              <a:gd name="T36" fmla="*/ 0 w 2794"/>
              <a:gd name="T37" fmla="*/ 3089 h 3411"/>
              <a:gd name="T38" fmla="*/ 0 w 2794"/>
              <a:gd name="T39" fmla="*/ 3089 h 3411"/>
              <a:gd name="T40" fmla="*/ 321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1" y="3370"/>
                </a:lnTo>
                <a:lnTo>
                  <a:pt x="321" y="3370"/>
                </a:lnTo>
                <a:cubicBezTo>
                  <a:pt x="167" y="3370"/>
                  <a:pt x="41" y="3244"/>
                  <a:pt x="41" y="3089"/>
                </a:cubicBezTo>
                <a:lnTo>
                  <a:pt x="41" y="935"/>
                </a:lnTo>
                <a:lnTo>
                  <a:pt x="2752" y="935"/>
                </a:lnTo>
                <a:lnTo>
                  <a:pt x="2752"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3" y="3266"/>
                  <a:pt x="2793" y="3089"/>
                </a:cubicBezTo>
                <a:lnTo>
                  <a:pt x="2793" y="321"/>
                </a:lnTo>
                <a:lnTo>
                  <a:pt x="2793" y="321"/>
                </a:lnTo>
                <a:cubicBezTo>
                  <a:pt x="2793" y="145"/>
                  <a:pt x="2648" y="0"/>
                  <a:pt x="2471" y="0"/>
                </a:cubicBezTo>
                <a:close/>
              </a:path>
            </a:pathLst>
          </a:custGeom>
          <a:solidFill>
            <a:schemeClr val="accent6"/>
          </a:solidFill>
          <a:ln>
            <a:noFill/>
          </a:ln>
          <a:effectLst/>
        </p:spPr>
        <p:txBody>
          <a:bodyPr wrap="none" anchor="ctr"/>
          <a:lstStyle/>
          <a:p>
            <a:endParaRPr lang="en-US" sz="900">
              <a:solidFill>
                <a:srgbClr val="EA746A"/>
              </a:solidFill>
            </a:endParaRPr>
          </a:p>
        </p:txBody>
      </p:sp>
      <p:sp>
        <p:nvSpPr>
          <p:cNvPr id="15" name="Freeform 12">
            <a:extLst>
              <a:ext uri="{FF2B5EF4-FFF2-40B4-BE49-F238E27FC236}">
                <a16:creationId xmlns:a16="http://schemas.microsoft.com/office/drawing/2014/main" id="{CEDD7331-6AB9-4B44-AAB2-E8CF4234487C}"/>
              </a:ext>
            </a:extLst>
          </p:cNvPr>
          <p:cNvSpPr>
            <a:spLocks noChangeArrowheads="1"/>
          </p:cNvSpPr>
          <p:nvPr userDrawn="1"/>
        </p:nvSpPr>
        <p:spPr bwMode="auto">
          <a:xfrm>
            <a:off x="7378601" y="2497953"/>
            <a:ext cx="1741261" cy="2125766"/>
          </a:xfrm>
          <a:custGeom>
            <a:avLst/>
            <a:gdLst>
              <a:gd name="T0" fmla="*/ 2752 w 2794"/>
              <a:gd name="T1" fmla="*/ 3089 h 3411"/>
              <a:gd name="T2" fmla="*/ 2752 w 2794"/>
              <a:gd name="T3" fmla="*/ 3089 h 3411"/>
              <a:gd name="T4" fmla="*/ 2472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2 w 2794"/>
              <a:gd name="T19" fmla="*/ 0 h 3411"/>
              <a:gd name="T20" fmla="*/ 1726 w 2794"/>
              <a:gd name="T21" fmla="*/ 0 h 3411"/>
              <a:gd name="T22" fmla="*/ 1726 w 2794"/>
              <a:gd name="T23" fmla="*/ 0 h 3411"/>
              <a:gd name="T24" fmla="*/ 1397 w 2794"/>
              <a:gd name="T25" fmla="*/ 239 h 3411"/>
              <a:gd name="T26" fmla="*/ 1397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2 w 2794"/>
              <a:gd name="T43" fmla="*/ 3410 h 3411"/>
              <a:gd name="T44" fmla="*/ 2472 w 2794"/>
              <a:gd name="T45" fmla="*/ 3410 h 3411"/>
              <a:gd name="T46" fmla="*/ 2793 w 2794"/>
              <a:gd name="T47" fmla="*/ 3089 h 3411"/>
              <a:gd name="T48" fmla="*/ 2793 w 2794"/>
              <a:gd name="T49" fmla="*/ 321 h 3411"/>
              <a:gd name="T50" fmla="*/ 2793 w 2794"/>
              <a:gd name="T51" fmla="*/ 321 h 3411"/>
              <a:gd name="T52" fmla="*/ 2472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2" y="3370"/>
                </a:cubicBezTo>
                <a:lnTo>
                  <a:pt x="322" y="3370"/>
                </a:lnTo>
                <a:lnTo>
                  <a:pt x="322" y="3370"/>
                </a:lnTo>
                <a:cubicBezTo>
                  <a:pt x="167" y="3370"/>
                  <a:pt x="41" y="3244"/>
                  <a:pt x="41" y="3089"/>
                </a:cubicBezTo>
                <a:lnTo>
                  <a:pt x="41" y="935"/>
                </a:lnTo>
                <a:lnTo>
                  <a:pt x="2752" y="935"/>
                </a:lnTo>
                <a:lnTo>
                  <a:pt x="2752" y="3089"/>
                </a:lnTo>
                <a:close/>
                <a:moveTo>
                  <a:pt x="2472" y="0"/>
                </a:moveTo>
                <a:lnTo>
                  <a:pt x="1726" y="0"/>
                </a:lnTo>
                <a:lnTo>
                  <a:pt x="1726" y="0"/>
                </a:lnTo>
                <a:cubicBezTo>
                  <a:pt x="1681" y="139"/>
                  <a:pt x="1551" y="239"/>
                  <a:pt x="1397" y="239"/>
                </a:cubicBezTo>
                <a:lnTo>
                  <a:pt x="1397" y="239"/>
                </a:lnTo>
                <a:cubicBezTo>
                  <a:pt x="1243" y="239"/>
                  <a:pt x="1113" y="139"/>
                  <a:pt x="1067" y="0"/>
                </a:cubicBezTo>
                <a:lnTo>
                  <a:pt x="322" y="0"/>
                </a:lnTo>
                <a:lnTo>
                  <a:pt x="322" y="0"/>
                </a:lnTo>
                <a:cubicBezTo>
                  <a:pt x="145" y="0"/>
                  <a:pt x="0" y="145"/>
                  <a:pt x="0" y="321"/>
                </a:cubicBezTo>
                <a:lnTo>
                  <a:pt x="0" y="3089"/>
                </a:lnTo>
                <a:lnTo>
                  <a:pt x="0" y="3089"/>
                </a:lnTo>
                <a:cubicBezTo>
                  <a:pt x="0" y="3266"/>
                  <a:pt x="145" y="3410"/>
                  <a:pt x="322" y="3410"/>
                </a:cubicBezTo>
                <a:lnTo>
                  <a:pt x="2472" y="3410"/>
                </a:lnTo>
                <a:lnTo>
                  <a:pt x="2472" y="3410"/>
                </a:lnTo>
                <a:cubicBezTo>
                  <a:pt x="2649" y="3410"/>
                  <a:pt x="2793" y="3266"/>
                  <a:pt x="2793" y="3089"/>
                </a:cubicBezTo>
                <a:lnTo>
                  <a:pt x="2793" y="321"/>
                </a:lnTo>
                <a:lnTo>
                  <a:pt x="2793" y="321"/>
                </a:lnTo>
                <a:cubicBezTo>
                  <a:pt x="2793" y="145"/>
                  <a:pt x="2649" y="0"/>
                  <a:pt x="2472" y="0"/>
                </a:cubicBezTo>
                <a:close/>
              </a:path>
            </a:pathLst>
          </a:custGeom>
          <a:solidFill>
            <a:schemeClr val="tx1"/>
          </a:solidFill>
          <a:ln>
            <a:noFill/>
          </a:ln>
          <a:effectLst/>
        </p:spPr>
        <p:txBody>
          <a:bodyPr wrap="none" anchor="ctr"/>
          <a:lstStyle/>
          <a:p>
            <a:endParaRPr lang="en-US" sz="900"/>
          </a:p>
        </p:txBody>
      </p:sp>
      <p:sp>
        <p:nvSpPr>
          <p:cNvPr id="16" name="Freeform 13">
            <a:extLst>
              <a:ext uri="{FF2B5EF4-FFF2-40B4-BE49-F238E27FC236}">
                <a16:creationId xmlns:a16="http://schemas.microsoft.com/office/drawing/2014/main" id="{E8B104ED-8F7C-48D6-85DE-5490E1780D44}"/>
              </a:ext>
            </a:extLst>
          </p:cNvPr>
          <p:cNvSpPr>
            <a:spLocks noChangeArrowheads="1"/>
          </p:cNvSpPr>
          <p:nvPr userDrawn="1"/>
        </p:nvSpPr>
        <p:spPr bwMode="auto">
          <a:xfrm>
            <a:off x="8056978" y="2242531"/>
            <a:ext cx="381760" cy="381760"/>
          </a:xfrm>
          <a:custGeom>
            <a:avLst/>
            <a:gdLst>
              <a:gd name="T0" fmla="*/ 306 w 612"/>
              <a:gd name="T1" fmla="*/ 0 h 611"/>
              <a:gd name="T2" fmla="*/ 306 w 612"/>
              <a:gd name="T3" fmla="*/ 0 h 611"/>
              <a:gd name="T4" fmla="*/ 0 w 612"/>
              <a:gd name="T5" fmla="*/ 305 h 611"/>
              <a:gd name="T6" fmla="*/ 0 w 612"/>
              <a:gd name="T7" fmla="*/ 305 h 611"/>
              <a:gd name="T8" fmla="*/ 306 w 612"/>
              <a:gd name="T9" fmla="*/ 610 h 611"/>
              <a:gd name="T10" fmla="*/ 306 w 612"/>
              <a:gd name="T11" fmla="*/ 610 h 611"/>
              <a:gd name="T12" fmla="*/ 611 w 612"/>
              <a:gd name="T13" fmla="*/ 305 h 611"/>
              <a:gd name="T14" fmla="*/ 611 w 612"/>
              <a:gd name="T15" fmla="*/ 305 h 611"/>
              <a:gd name="T16" fmla="*/ 306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6" y="0"/>
                </a:moveTo>
                <a:lnTo>
                  <a:pt x="306" y="0"/>
                </a:lnTo>
                <a:cubicBezTo>
                  <a:pt x="137" y="0"/>
                  <a:pt x="0" y="136"/>
                  <a:pt x="0" y="305"/>
                </a:cubicBezTo>
                <a:lnTo>
                  <a:pt x="0" y="305"/>
                </a:lnTo>
                <a:cubicBezTo>
                  <a:pt x="0" y="474"/>
                  <a:pt x="137" y="610"/>
                  <a:pt x="306" y="610"/>
                </a:cubicBezTo>
                <a:lnTo>
                  <a:pt x="306" y="610"/>
                </a:lnTo>
                <a:cubicBezTo>
                  <a:pt x="474" y="610"/>
                  <a:pt x="611" y="474"/>
                  <a:pt x="611" y="305"/>
                </a:cubicBezTo>
                <a:lnTo>
                  <a:pt x="611" y="305"/>
                </a:lnTo>
                <a:cubicBezTo>
                  <a:pt x="611" y="136"/>
                  <a:pt x="474" y="0"/>
                  <a:pt x="306" y="0"/>
                </a:cubicBezTo>
              </a:path>
            </a:pathLst>
          </a:custGeom>
          <a:solidFill>
            <a:schemeClr val="tx1"/>
          </a:solidFill>
          <a:ln>
            <a:noFill/>
          </a:ln>
          <a:effectLst/>
        </p:spPr>
        <p:txBody>
          <a:bodyPr wrap="none" anchor="ctr"/>
          <a:lstStyle/>
          <a:p>
            <a:endParaRPr lang="en-US" sz="900"/>
          </a:p>
        </p:txBody>
      </p:sp>
      <p:sp>
        <p:nvSpPr>
          <p:cNvPr id="17" name="Freeform 14">
            <a:extLst>
              <a:ext uri="{FF2B5EF4-FFF2-40B4-BE49-F238E27FC236}">
                <a16:creationId xmlns:a16="http://schemas.microsoft.com/office/drawing/2014/main" id="{4230094E-E50E-4DA5-88DB-6FE7FF5A5DCF}"/>
              </a:ext>
            </a:extLst>
          </p:cNvPr>
          <p:cNvSpPr>
            <a:spLocks noChangeArrowheads="1"/>
          </p:cNvSpPr>
          <p:nvPr userDrawn="1"/>
        </p:nvSpPr>
        <p:spPr bwMode="auto">
          <a:xfrm>
            <a:off x="3074885" y="2497953"/>
            <a:ext cx="1738515" cy="2125766"/>
          </a:xfrm>
          <a:custGeom>
            <a:avLst/>
            <a:gdLst>
              <a:gd name="T0" fmla="*/ 2751 w 2793"/>
              <a:gd name="T1" fmla="*/ 3089 h 3411"/>
              <a:gd name="T2" fmla="*/ 2751 w 2793"/>
              <a:gd name="T3" fmla="*/ 3089 h 3411"/>
              <a:gd name="T4" fmla="*/ 2471 w 2793"/>
              <a:gd name="T5" fmla="*/ 3370 h 3411"/>
              <a:gd name="T6" fmla="*/ 321 w 2793"/>
              <a:gd name="T7" fmla="*/ 3370 h 3411"/>
              <a:gd name="T8" fmla="*/ 321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1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1 w 2793"/>
              <a:gd name="T31" fmla="*/ 0 h 3411"/>
              <a:gd name="T32" fmla="*/ 321 w 2793"/>
              <a:gd name="T33" fmla="*/ 0 h 3411"/>
              <a:gd name="T34" fmla="*/ 0 w 2793"/>
              <a:gd name="T35" fmla="*/ 321 h 3411"/>
              <a:gd name="T36" fmla="*/ 0 w 2793"/>
              <a:gd name="T37" fmla="*/ 3089 h 3411"/>
              <a:gd name="T38" fmla="*/ 0 w 2793"/>
              <a:gd name="T39" fmla="*/ 3089 h 3411"/>
              <a:gd name="T40" fmla="*/ 321 w 2793"/>
              <a:gd name="T41" fmla="*/ 3410 h 3411"/>
              <a:gd name="T42" fmla="*/ 2471 w 2793"/>
              <a:gd name="T43" fmla="*/ 3410 h 3411"/>
              <a:gd name="T44" fmla="*/ 2471 w 2793"/>
              <a:gd name="T45" fmla="*/ 3410 h 3411"/>
              <a:gd name="T46" fmla="*/ 2792 w 2793"/>
              <a:gd name="T47" fmla="*/ 3089 h 3411"/>
              <a:gd name="T48" fmla="*/ 2792 w 2793"/>
              <a:gd name="T49" fmla="*/ 321 h 3411"/>
              <a:gd name="T50" fmla="*/ 2792 w 2793"/>
              <a:gd name="T51" fmla="*/ 321 h 3411"/>
              <a:gd name="T52" fmla="*/ 2471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1" y="3370"/>
                </a:cubicBezTo>
                <a:lnTo>
                  <a:pt x="321" y="3370"/>
                </a:lnTo>
                <a:lnTo>
                  <a:pt x="321" y="3370"/>
                </a:lnTo>
                <a:cubicBezTo>
                  <a:pt x="167" y="3370"/>
                  <a:pt x="41" y="3244"/>
                  <a:pt x="41" y="3089"/>
                </a:cubicBezTo>
                <a:lnTo>
                  <a:pt x="41" y="935"/>
                </a:lnTo>
                <a:lnTo>
                  <a:pt x="2751" y="935"/>
                </a:lnTo>
                <a:lnTo>
                  <a:pt x="2751"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2" y="3266"/>
                  <a:pt x="2792" y="3089"/>
                </a:cubicBezTo>
                <a:lnTo>
                  <a:pt x="2792" y="321"/>
                </a:lnTo>
                <a:lnTo>
                  <a:pt x="2792" y="321"/>
                </a:lnTo>
                <a:cubicBezTo>
                  <a:pt x="2792" y="145"/>
                  <a:pt x="2648" y="0"/>
                  <a:pt x="2471" y="0"/>
                </a:cubicBezTo>
                <a:close/>
              </a:path>
            </a:pathLst>
          </a:custGeom>
          <a:solidFill>
            <a:schemeClr val="tx1">
              <a:lumMod val="40000"/>
              <a:lumOff val="60000"/>
            </a:schemeClr>
          </a:solidFill>
          <a:ln>
            <a:noFill/>
          </a:ln>
          <a:effectLst/>
        </p:spPr>
        <p:txBody>
          <a:bodyPr wrap="none" anchor="ctr"/>
          <a:lstStyle/>
          <a:p>
            <a:endParaRPr lang="en-US" sz="900"/>
          </a:p>
        </p:txBody>
      </p:sp>
      <p:sp>
        <p:nvSpPr>
          <p:cNvPr id="18" name="Freeform 15">
            <a:extLst>
              <a:ext uri="{FF2B5EF4-FFF2-40B4-BE49-F238E27FC236}">
                <a16:creationId xmlns:a16="http://schemas.microsoft.com/office/drawing/2014/main" id="{0FD8BEA7-0FD0-4073-80FE-22EEC403CE96}"/>
              </a:ext>
            </a:extLst>
          </p:cNvPr>
          <p:cNvSpPr>
            <a:spLocks noChangeArrowheads="1"/>
          </p:cNvSpPr>
          <p:nvPr userDrawn="1"/>
        </p:nvSpPr>
        <p:spPr bwMode="auto">
          <a:xfrm>
            <a:off x="5225370" y="2497953"/>
            <a:ext cx="1738514" cy="2125766"/>
          </a:xfrm>
          <a:custGeom>
            <a:avLst/>
            <a:gdLst>
              <a:gd name="T0" fmla="*/ 2751 w 2793"/>
              <a:gd name="T1" fmla="*/ 3089 h 3411"/>
              <a:gd name="T2" fmla="*/ 2751 w 2793"/>
              <a:gd name="T3" fmla="*/ 3089 h 3411"/>
              <a:gd name="T4" fmla="*/ 2470 w 2793"/>
              <a:gd name="T5" fmla="*/ 3370 h 3411"/>
              <a:gd name="T6" fmla="*/ 322 w 2793"/>
              <a:gd name="T7" fmla="*/ 3370 h 3411"/>
              <a:gd name="T8" fmla="*/ 322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0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2 w 2793"/>
              <a:gd name="T31" fmla="*/ 0 h 3411"/>
              <a:gd name="T32" fmla="*/ 322 w 2793"/>
              <a:gd name="T33" fmla="*/ 0 h 3411"/>
              <a:gd name="T34" fmla="*/ 0 w 2793"/>
              <a:gd name="T35" fmla="*/ 321 h 3411"/>
              <a:gd name="T36" fmla="*/ 0 w 2793"/>
              <a:gd name="T37" fmla="*/ 3089 h 3411"/>
              <a:gd name="T38" fmla="*/ 0 w 2793"/>
              <a:gd name="T39" fmla="*/ 3089 h 3411"/>
              <a:gd name="T40" fmla="*/ 322 w 2793"/>
              <a:gd name="T41" fmla="*/ 3410 h 3411"/>
              <a:gd name="T42" fmla="*/ 2470 w 2793"/>
              <a:gd name="T43" fmla="*/ 3410 h 3411"/>
              <a:gd name="T44" fmla="*/ 2470 w 2793"/>
              <a:gd name="T45" fmla="*/ 3410 h 3411"/>
              <a:gd name="T46" fmla="*/ 2792 w 2793"/>
              <a:gd name="T47" fmla="*/ 3089 h 3411"/>
              <a:gd name="T48" fmla="*/ 2792 w 2793"/>
              <a:gd name="T49" fmla="*/ 321 h 3411"/>
              <a:gd name="T50" fmla="*/ 2792 w 2793"/>
              <a:gd name="T51" fmla="*/ 321 h 3411"/>
              <a:gd name="T52" fmla="*/ 2470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0" y="3370"/>
                </a:cubicBezTo>
                <a:lnTo>
                  <a:pt x="322" y="3370"/>
                </a:lnTo>
                <a:lnTo>
                  <a:pt x="322" y="3370"/>
                </a:lnTo>
                <a:cubicBezTo>
                  <a:pt x="167" y="3370"/>
                  <a:pt x="41" y="3244"/>
                  <a:pt x="41" y="3089"/>
                </a:cubicBezTo>
                <a:lnTo>
                  <a:pt x="41" y="935"/>
                </a:lnTo>
                <a:lnTo>
                  <a:pt x="2751" y="935"/>
                </a:lnTo>
                <a:lnTo>
                  <a:pt x="2751" y="3089"/>
                </a:lnTo>
                <a:close/>
                <a:moveTo>
                  <a:pt x="2470" y="0"/>
                </a:moveTo>
                <a:lnTo>
                  <a:pt x="1725" y="0"/>
                </a:lnTo>
                <a:lnTo>
                  <a:pt x="1725" y="0"/>
                </a:lnTo>
                <a:cubicBezTo>
                  <a:pt x="1679" y="139"/>
                  <a:pt x="1549" y="239"/>
                  <a:pt x="1396" y="239"/>
                </a:cubicBezTo>
                <a:lnTo>
                  <a:pt x="1396" y="239"/>
                </a:lnTo>
                <a:cubicBezTo>
                  <a:pt x="1242" y="239"/>
                  <a:pt x="1112" y="139"/>
                  <a:pt x="1067" y="0"/>
                </a:cubicBezTo>
                <a:lnTo>
                  <a:pt x="322" y="0"/>
                </a:lnTo>
                <a:lnTo>
                  <a:pt x="322" y="0"/>
                </a:lnTo>
                <a:cubicBezTo>
                  <a:pt x="144" y="0"/>
                  <a:pt x="0" y="145"/>
                  <a:pt x="0" y="321"/>
                </a:cubicBezTo>
                <a:lnTo>
                  <a:pt x="0" y="3089"/>
                </a:lnTo>
                <a:lnTo>
                  <a:pt x="0" y="3089"/>
                </a:lnTo>
                <a:cubicBezTo>
                  <a:pt x="0" y="3266"/>
                  <a:pt x="144" y="3410"/>
                  <a:pt x="322" y="3410"/>
                </a:cubicBezTo>
                <a:lnTo>
                  <a:pt x="2470" y="3410"/>
                </a:lnTo>
                <a:lnTo>
                  <a:pt x="2470" y="3410"/>
                </a:lnTo>
                <a:cubicBezTo>
                  <a:pt x="2648" y="3410"/>
                  <a:pt x="2792" y="3266"/>
                  <a:pt x="2792" y="3089"/>
                </a:cubicBezTo>
                <a:lnTo>
                  <a:pt x="2792" y="321"/>
                </a:lnTo>
                <a:lnTo>
                  <a:pt x="2792" y="321"/>
                </a:lnTo>
                <a:cubicBezTo>
                  <a:pt x="2792" y="145"/>
                  <a:pt x="2648" y="0"/>
                  <a:pt x="2470" y="0"/>
                </a:cubicBezTo>
                <a:close/>
              </a:path>
            </a:pathLst>
          </a:custGeom>
          <a:solidFill>
            <a:schemeClr val="tx2"/>
          </a:solidFill>
          <a:ln>
            <a:noFill/>
          </a:ln>
          <a:effectLst/>
        </p:spPr>
        <p:txBody>
          <a:bodyPr wrap="none" anchor="ctr"/>
          <a:lstStyle/>
          <a:p>
            <a:endParaRPr lang="en-US" sz="900"/>
          </a:p>
        </p:txBody>
      </p:sp>
      <p:sp>
        <p:nvSpPr>
          <p:cNvPr id="19" name="Freeform 16">
            <a:extLst>
              <a:ext uri="{FF2B5EF4-FFF2-40B4-BE49-F238E27FC236}">
                <a16:creationId xmlns:a16="http://schemas.microsoft.com/office/drawing/2014/main" id="{D9E0FCF3-EB30-4FEE-BCDE-BD0401079916}"/>
              </a:ext>
            </a:extLst>
          </p:cNvPr>
          <p:cNvSpPr>
            <a:spLocks noChangeArrowheads="1"/>
          </p:cNvSpPr>
          <p:nvPr userDrawn="1"/>
        </p:nvSpPr>
        <p:spPr bwMode="auto">
          <a:xfrm>
            <a:off x="921654" y="2497953"/>
            <a:ext cx="1741261" cy="2125766"/>
          </a:xfrm>
          <a:custGeom>
            <a:avLst/>
            <a:gdLst>
              <a:gd name="T0" fmla="*/ 2752 w 2794"/>
              <a:gd name="T1" fmla="*/ 3089 h 3411"/>
              <a:gd name="T2" fmla="*/ 2752 w 2794"/>
              <a:gd name="T3" fmla="*/ 3089 h 3411"/>
              <a:gd name="T4" fmla="*/ 2471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6 w 2794"/>
              <a:gd name="T21" fmla="*/ 0 h 3411"/>
              <a:gd name="T22" fmla="*/ 1726 w 2794"/>
              <a:gd name="T23" fmla="*/ 0 h 3411"/>
              <a:gd name="T24" fmla="*/ 1396 w 2794"/>
              <a:gd name="T25" fmla="*/ 239 h 3411"/>
              <a:gd name="T26" fmla="*/ 1396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2" y="3370"/>
                </a:lnTo>
                <a:lnTo>
                  <a:pt x="322" y="3370"/>
                </a:lnTo>
                <a:cubicBezTo>
                  <a:pt x="167" y="3370"/>
                  <a:pt x="41" y="3244"/>
                  <a:pt x="41" y="3089"/>
                </a:cubicBezTo>
                <a:lnTo>
                  <a:pt x="41" y="935"/>
                </a:lnTo>
                <a:lnTo>
                  <a:pt x="2752" y="935"/>
                </a:lnTo>
                <a:lnTo>
                  <a:pt x="2752" y="3089"/>
                </a:lnTo>
                <a:close/>
                <a:moveTo>
                  <a:pt x="2471" y="0"/>
                </a:moveTo>
                <a:lnTo>
                  <a:pt x="1726" y="0"/>
                </a:lnTo>
                <a:lnTo>
                  <a:pt x="1726" y="0"/>
                </a:lnTo>
                <a:cubicBezTo>
                  <a:pt x="1681" y="139"/>
                  <a:pt x="1550" y="239"/>
                  <a:pt x="1396" y="239"/>
                </a:cubicBezTo>
                <a:lnTo>
                  <a:pt x="1396" y="239"/>
                </a:lnTo>
                <a:cubicBezTo>
                  <a:pt x="1243" y="239"/>
                  <a:pt x="1113" y="139"/>
                  <a:pt x="1067" y="0"/>
                </a:cubicBezTo>
                <a:lnTo>
                  <a:pt x="322" y="0"/>
                </a:lnTo>
                <a:lnTo>
                  <a:pt x="322" y="0"/>
                </a:lnTo>
                <a:cubicBezTo>
                  <a:pt x="144" y="0"/>
                  <a:pt x="0" y="145"/>
                  <a:pt x="0" y="321"/>
                </a:cubicBezTo>
                <a:lnTo>
                  <a:pt x="0" y="3089"/>
                </a:lnTo>
                <a:lnTo>
                  <a:pt x="0" y="3089"/>
                </a:lnTo>
                <a:cubicBezTo>
                  <a:pt x="0" y="3266"/>
                  <a:pt x="144" y="3410"/>
                  <a:pt x="322" y="3410"/>
                </a:cubicBezTo>
                <a:lnTo>
                  <a:pt x="2471" y="3410"/>
                </a:lnTo>
                <a:lnTo>
                  <a:pt x="2471" y="3410"/>
                </a:lnTo>
                <a:cubicBezTo>
                  <a:pt x="2649" y="3410"/>
                  <a:pt x="2793" y="3266"/>
                  <a:pt x="2793" y="3089"/>
                </a:cubicBezTo>
                <a:lnTo>
                  <a:pt x="2793" y="321"/>
                </a:lnTo>
                <a:lnTo>
                  <a:pt x="2793" y="321"/>
                </a:lnTo>
                <a:cubicBezTo>
                  <a:pt x="2793" y="145"/>
                  <a:pt x="2649" y="0"/>
                  <a:pt x="2471" y="0"/>
                </a:cubicBezTo>
                <a:close/>
              </a:path>
            </a:pathLst>
          </a:custGeom>
          <a:solidFill>
            <a:schemeClr val="accent1"/>
          </a:solidFill>
          <a:ln>
            <a:noFill/>
          </a:ln>
          <a:effectLst/>
        </p:spPr>
        <p:txBody>
          <a:bodyPr wrap="none" anchor="ctr"/>
          <a:lstStyle/>
          <a:p>
            <a:endParaRPr lang="en-US" sz="900"/>
          </a:p>
        </p:txBody>
      </p:sp>
      <p:sp>
        <p:nvSpPr>
          <p:cNvPr id="20" name="Freeform 17">
            <a:extLst>
              <a:ext uri="{FF2B5EF4-FFF2-40B4-BE49-F238E27FC236}">
                <a16:creationId xmlns:a16="http://schemas.microsoft.com/office/drawing/2014/main" id="{27810524-A180-402C-A8EE-124AC0B1EA25}"/>
              </a:ext>
            </a:extLst>
          </p:cNvPr>
          <p:cNvSpPr>
            <a:spLocks noChangeArrowheads="1"/>
          </p:cNvSpPr>
          <p:nvPr userDrawn="1"/>
        </p:nvSpPr>
        <p:spPr bwMode="auto">
          <a:xfrm>
            <a:off x="1602778" y="2242531"/>
            <a:ext cx="381760" cy="38176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7" y="0"/>
                  <a:pt x="0" y="136"/>
                  <a:pt x="0" y="305"/>
                </a:cubicBezTo>
                <a:lnTo>
                  <a:pt x="0" y="305"/>
                </a:lnTo>
                <a:cubicBezTo>
                  <a:pt x="0" y="474"/>
                  <a:pt x="137" y="610"/>
                  <a:pt x="305" y="610"/>
                </a:cubicBezTo>
                <a:lnTo>
                  <a:pt x="305" y="610"/>
                </a:lnTo>
                <a:cubicBezTo>
                  <a:pt x="474" y="610"/>
                  <a:pt x="611" y="474"/>
                  <a:pt x="611" y="305"/>
                </a:cubicBezTo>
                <a:lnTo>
                  <a:pt x="611" y="305"/>
                </a:lnTo>
                <a:cubicBezTo>
                  <a:pt x="611" y="136"/>
                  <a:pt x="474" y="0"/>
                  <a:pt x="305" y="0"/>
                </a:cubicBezTo>
              </a:path>
            </a:pathLst>
          </a:custGeom>
          <a:solidFill>
            <a:schemeClr val="accent1"/>
          </a:solidFill>
          <a:ln>
            <a:noFill/>
          </a:ln>
          <a:effectLst/>
        </p:spPr>
        <p:txBody>
          <a:bodyPr wrap="none" anchor="ctr"/>
          <a:lstStyle/>
          <a:p>
            <a:endParaRPr lang="en-US" sz="900"/>
          </a:p>
        </p:txBody>
      </p:sp>
      <p:sp>
        <p:nvSpPr>
          <p:cNvPr id="21" name="Freeform 18">
            <a:extLst>
              <a:ext uri="{FF2B5EF4-FFF2-40B4-BE49-F238E27FC236}">
                <a16:creationId xmlns:a16="http://schemas.microsoft.com/office/drawing/2014/main" id="{56F543AE-E3AD-48CA-BC7C-96A072D4B433}"/>
              </a:ext>
            </a:extLst>
          </p:cNvPr>
          <p:cNvSpPr>
            <a:spLocks noChangeArrowheads="1"/>
          </p:cNvSpPr>
          <p:nvPr userDrawn="1"/>
        </p:nvSpPr>
        <p:spPr bwMode="auto">
          <a:xfrm>
            <a:off x="3753264" y="2242531"/>
            <a:ext cx="381758" cy="38176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4" y="610"/>
                  <a:pt x="610" y="474"/>
                  <a:pt x="610" y="305"/>
                </a:cubicBezTo>
                <a:lnTo>
                  <a:pt x="610" y="305"/>
                </a:lnTo>
                <a:cubicBezTo>
                  <a:pt x="610" y="136"/>
                  <a:pt x="474" y="0"/>
                  <a:pt x="305" y="0"/>
                </a:cubicBezTo>
              </a:path>
            </a:pathLst>
          </a:custGeom>
          <a:solidFill>
            <a:schemeClr val="tx1">
              <a:lumMod val="40000"/>
              <a:lumOff val="60000"/>
            </a:schemeClr>
          </a:solidFill>
          <a:ln>
            <a:noFill/>
          </a:ln>
          <a:effectLst/>
        </p:spPr>
        <p:txBody>
          <a:bodyPr wrap="none" anchor="ctr"/>
          <a:lstStyle/>
          <a:p>
            <a:endParaRPr lang="en-US" sz="900"/>
          </a:p>
        </p:txBody>
      </p:sp>
      <p:sp>
        <p:nvSpPr>
          <p:cNvPr id="22" name="Freeform 19">
            <a:extLst>
              <a:ext uri="{FF2B5EF4-FFF2-40B4-BE49-F238E27FC236}">
                <a16:creationId xmlns:a16="http://schemas.microsoft.com/office/drawing/2014/main" id="{90110F93-F378-4B1B-978A-A1D087B72411}"/>
              </a:ext>
            </a:extLst>
          </p:cNvPr>
          <p:cNvSpPr>
            <a:spLocks noChangeArrowheads="1"/>
          </p:cNvSpPr>
          <p:nvPr userDrawn="1"/>
        </p:nvSpPr>
        <p:spPr bwMode="auto">
          <a:xfrm>
            <a:off x="5906494" y="2242531"/>
            <a:ext cx="381758" cy="38176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3" y="610"/>
                  <a:pt x="610" y="474"/>
                  <a:pt x="610" y="305"/>
                </a:cubicBezTo>
                <a:lnTo>
                  <a:pt x="610" y="305"/>
                </a:lnTo>
                <a:cubicBezTo>
                  <a:pt x="610" y="136"/>
                  <a:pt x="473" y="0"/>
                  <a:pt x="305" y="0"/>
                </a:cubicBezTo>
              </a:path>
            </a:pathLst>
          </a:custGeom>
          <a:solidFill>
            <a:schemeClr val="tx2"/>
          </a:solidFill>
          <a:ln>
            <a:noFill/>
          </a:ln>
          <a:effectLst/>
        </p:spPr>
        <p:txBody>
          <a:bodyPr wrap="none" anchor="ctr"/>
          <a:lstStyle/>
          <a:p>
            <a:endParaRPr lang="en-US" sz="900"/>
          </a:p>
        </p:txBody>
      </p:sp>
      <p:sp>
        <p:nvSpPr>
          <p:cNvPr id="23" name="Freeform 20">
            <a:extLst>
              <a:ext uri="{FF2B5EF4-FFF2-40B4-BE49-F238E27FC236}">
                <a16:creationId xmlns:a16="http://schemas.microsoft.com/office/drawing/2014/main" id="{05ECD5E5-DDD2-4C8F-9DB1-7897D2745787}"/>
              </a:ext>
            </a:extLst>
          </p:cNvPr>
          <p:cNvSpPr>
            <a:spLocks noChangeArrowheads="1"/>
          </p:cNvSpPr>
          <p:nvPr userDrawn="1"/>
        </p:nvSpPr>
        <p:spPr bwMode="auto">
          <a:xfrm>
            <a:off x="10210209" y="2242531"/>
            <a:ext cx="381760" cy="38176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6" y="0"/>
                  <a:pt x="0" y="136"/>
                  <a:pt x="0" y="305"/>
                </a:cubicBezTo>
                <a:lnTo>
                  <a:pt x="0" y="305"/>
                </a:lnTo>
                <a:cubicBezTo>
                  <a:pt x="0" y="474"/>
                  <a:pt x="136" y="610"/>
                  <a:pt x="305" y="610"/>
                </a:cubicBezTo>
                <a:lnTo>
                  <a:pt x="305" y="610"/>
                </a:lnTo>
                <a:cubicBezTo>
                  <a:pt x="474" y="610"/>
                  <a:pt x="611" y="474"/>
                  <a:pt x="611" y="305"/>
                </a:cubicBezTo>
                <a:lnTo>
                  <a:pt x="611" y="305"/>
                </a:lnTo>
                <a:cubicBezTo>
                  <a:pt x="611" y="136"/>
                  <a:pt x="474" y="0"/>
                  <a:pt x="305" y="0"/>
                </a:cubicBezTo>
              </a:path>
            </a:pathLst>
          </a:custGeom>
          <a:solidFill>
            <a:schemeClr val="accent6"/>
          </a:solidFill>
          <a:ln>
            <a:noFill/>
          </a:ln>
          <a:effectLst/>
        </p:spPr>
        <p:txBody>
          <a:bodyPr wrap="none" anchor="ctr"/>
          <a:lstStyle/>
          <a:p>
            <a:endParaRPr lang="en-US" sz="900"/>
          </a:p>
        </p:txBody>
      </p:sp>
      <p:sp>
        <p:nvSpPr>
          <p:cNvPr id="24" name="Subtitle 2">
            <a:extLst>
              <a:ext uri="{FF2B5EF4-FFF2-40B4-BE49-F238E27FC236}">
                <a16:creationId xmlns:a16="http://schemas.microsoft.com/office/drawing/2014/main" id="{ADA30F4B-1B96-4845-9E48-9C072D5B4085}"/>
              </a:ext>
            </a:extLst>
          </p:cNvPr>
          <p:cNvSpPr txBox="1">
            <a:spLocks/>
          </p:cNvSpPr>
          <p:nvPr userDrawn="1"/>
        </p:nvSpPr>
        <p:spPr>
          <a:xfrm>
            <a:off x="1053220"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25" name="TextBox 24">
            <a:extLst>
              <a:ext uri="{FF2B5EF4-FFF2-40B4-BE49-F238E27FC236}">
                <a16:creationId xmlns:a16="http://schemas.microsoft.com/office/drawing/2014/main" id="{2FAE7914-AB78-41DE-B9EA-E90F80CB0A95}"/>
              </a:ext>
            </a:extLst>
          </p:cNvPr>
          <p:cNvSpPr txBox="1"/>
          <p:nvPr userDrawn="1"/>
        </p:nvSpPr>
        <p:spPr>
          <a:xfrm>
            <a:off x="1047755"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01</a:t>
            </a:r>
          </a:p>
        </p:txBody>
      </p:sp>
      <p:sp>
        <p:nvSpPr>
          <p:cNvPr id="26" name="Subtitle 2">
            <a:extLst>
              <a:ext uri="{FF2B5EF4-FFF2-40B4-BE49-F238E27FC236}">
                <a16:creationId xmlns:a16="http://schemas.microsoft.com/office/drawing/2014/main" id="{B62254E7-0C54-419B-8238-879CADF452AA}"/>
              </a:ext>
            </a:extLst>
          </p:cNvPr>
          <p:cNvSpPr txBox="1">
            <a:spLocks/>
          </p:cNvSpPr>
          <p:nvPr userDrawn="1"/>
        </p:nvSpPr>
        <p:spPr>
          <a:xfrm>
            <a:off x="3205079"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27" name="TextBox 26">
            <a:extLst>
              <a:ext uri="{FF2B5EF4-FFF2-40B4-BE49-F238E27FC236}">
                <a16:creationId xmlns:a16="http://schemas.microsoft.com/office/drawing/2014/main" id="{73BF92F1-198B-4C14-985B-D7CF434951E3}"/>
              </a:ext>
            </a:extLst>
          </p:cNvPr>
          <p:cNvSpPr txBox="1"/>
          <p:nvPr userDrawn="1"/>
        </p:nvSpPr>
        <p:spPr>
          <a:xfrm>
            <a:off x="3199613"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02</a:t>
            </a:r>
          </a:p>
        </p:txBody>
      </p:sp>
      <p:sp>
        <p:nvSpPr>
          <p:cNvPr id="28" name="Subtitle 2">
            <a:extLst>
              <a:ext uri="{FF2B5EF4-FFF2-40B4-BE49-F238E27FC236}">
                <a16:creationId xmlns:a16="http://schemas.microsoft.com/office/drawing/2014/main" id="{5D2EA43C-1473-4C38-8850-4AEDD414E75A}"/>
              </a:ext>
            </a:extLst>
          </p:cNvPr>
          <p:cNvSpPr txBox="1">
            <a:spLocks/>
          </p:cNvSpPr>
          <p:nvPr userDrawn="1"/>
        </p:nvSpPr>
        <p:spPr>
          <a:xfrm>
            <a:off x="5355563"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29" name="TextBox 28">
            <a:extLst>
              <a:ext uri="{FF2B5EF4-FFF2-40B4-BE49-F238E27FC236}">
                <a16:creationId xmlns:a16="http://schemas.microsoft.com/office/drawing/2014/main" id="{E0C39177-05C9-4797-987F-E4534313B9D0}"/>
              </a:ext>
            </a:extLst>
          </p:cNvPr>
          <p:cNvSpPr txBox="1"/>
          <p:nvPr userDrawn="1"/>
        </p:nvSpPr>
        <p:spPr>
          <a:xfrm>
            <a:off x="5350096"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03</a:t>
            </a:r>
          </a:p>
        </p:txBody>
      </p:sp>
      <p:sp>
        <p:nvSpPr>
          <p:cNvPr id="30" name="Subtitle 2">
            <a:extLst>
              <a:ext uri="{FF2B5EF4-FFF2-40B4-BE49-F238E27FC236}">
                <a16:creationId xmlns:a16="http://schemas.microsoft.com/office/drawing/2014/main" id="{8F020260-7FE6-4514-B5C4-F2CC44F7AF78}"/>
              </a:ext>
            </a:extLst>
          </p:cNvPr>
          <p:cNvSpPr txBox="1">
            <a:spLocks/>
          </p:cNvSpPr>
          <p:nvPr userDrawn="1"/>
        </p:nvSpPr>
        <p:spPr>
          <a:xfrm>
            <a:off x="7510167"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31" name="TextBox 30">
            <a:extLst>
              <a:ext uri="{FF2B5EF4-FFF2-40B4-BE49-F238E27FC236}">
                <a16:creationId xmlns:a16="http://schemas.microsoft.com/office/drawing/2014/main" id="{BAF94DB8-0331-4EC9-A5BD-6D2D642DBAE9}"/>
              </a:ext>
            </a:extLst>
          </p:cNvPr>
          <p:cNvSpPr txBox="1"/>
          <p:nvPr userDrawn="1"/>
        </p:nvSpPr>
        <p:spPr>
          <a:xfrm>
            <a:off x="7504701"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04</a:t>
            </a:r>
          </a:p>
        </p:txBody>
      </p:sp>
      <p:sp>
        <p:nvSpPr>
          <p:cNvPr id="32" name="Subtitle 2">
            <a:extLst>
              <a:ext uri="{FF2B5EF4-FFF2-40B4-BE49-F238E27FC236}">
                <a16:creationId xmlns:a16="http://schemas.microsoft.com/office/drawing/2014/main" id="{67A2FFFF-664C-492B-B58D-09FBEFA735AD}"/>
              </a:ext>
            </a:extLst>
          </p:cNvPr>
          <p:cNvSpPr txBox="1">
            <a:spLocks/>
          </p:cNvSpPr>
          <p:nvPr userDrawn="1"/>
        </p:nvSpPr>
        <p:spPr>
          <a:xfrm>
            <a:off x="9660651"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33" name="TextBox 32">
            <a:extLst>
              <a:ext uri="{FF2B5EF4-FFF2-40B4-BE49-F238E27FC236}">
                <a16:creationId xmlns:a16="http://schemas.microsoft.com/office/drawing/2014/main" id="{5CDA4D89-DAE4-4760-BEF8-F3D17EF1FD48}"/>
              </a:ext>
            </a:extLst>
          </p:cNvPr>
          <p:cNvSpPr txBox="1"/>
          <p:nvPr userDrawn="1"/>
        </p:nvSpPr>
        <p:spPr>
          <a:xfrm>
            <a:off x="9655186"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05</a:t>
            </a:r>
          </a:p>
        </p:txBody>
      </p:sp>
      <p:sp>
        <p:nvSpPr>
          <p:cNvPr id="34" name="TextBox 33">
            <a:extLst>
              <a:ext uri="{FF2B5EF4-FFF2-40B4-BE49-F238E27FC236}">
                <a16:creationId xmlns:a16="http://schemas.microsoft.com/office/drawing/2014/main" id="{A48BB5C1-72CD-4BF2-88B1-77CFCB130498}"/>
              </a:ext>
            </a:extLst>
          </p:cNvPr>
          <p:cNvSpPr txBox="1"/>
          <p:nvPr userDrawn="1"/>
        </p:nvSpPr>
        <p:spPr>
          <a:xfrm>
            <a:off x="1660107" y="2243639"/>
            <a:ext cx="261610"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1</a:t>
            </a:r>
          </a:p>
        </p:txBody>
      </p:sp>
      <p:sp>
        <p:nvSpPr>
          <p:cNvPr id="35" name="TextBox 34">
            <a:extLst>
              <a:ext uri="{FF2B5EF4-FFF2-40B4-BE49-F238E27FC236}">
                <a16:creationId xmlns:a16="http://schemas.microsoft.com/office/drawing/2014/main" id="{20BDD2B5-9E72-4411-9BC1-6579073D3568}"/>
              </a:ext>
            </a:extLst>
          </p:cNvPr>
          <p:cNvSpPr txBox="1"/>
          <p:nvPr userDrawn="1"/>
        </p:nvSpPr>
        <p:spPr>
          <a:xfrm>
            <a:off x="3793300" y="2243639"/>
            <a:ext cx="301686"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2</a:t>
            </a:r>
          </a:p>
        </p:txBody>
      </p:sp>
      <p:sp>
        <p:nvSpPr>
          <p:cNvPr id="36" name="TextBox 35">
            <a:extLst>
              <a:ext uri="{FF2B5EF4-FFF2-40B4-BE49-F238E27FC236}">
                <a16:creationId xmlns:a16="http://schemas.microsoft.com/office/drawing/2014/main" id="{72095A01-C622-46B0-B394-9BF3813D8D05}"/>
              </a:ext>
            </a:extLst>
          </p:cNvPr>
          <p:cNvSpPr txBox="1"/>
          <p:nvPr userDrawn="1"/>
        </p:nvSpPr>
        <p:spPr>
          <a:xfrm>
            <a:off x="5949166" y="2243639"/>
            <a:ext cx="293670"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3</a:t>
            </a:r>
          </a:p>
        </p:txBody>
      </p:sp>
      <p:sp>
        <p:nvSpPr>
          <p:cNvPr id="37" name="TextBox 36">
            <a:extLst>
              <a:ext uri="{FF2B5EF4-FFF2-40B4-BE49-F238E27FC236}">
                <a16:creationId xmlns:a16="http://schemas.microsoft.com/office/drawing/2014/main" id="{F94D9D87-9C5C-4B8C-9C74-8A84F7AAD37C}"/>
              </a:ext>
            </a:extLst>
          </p:cNvPr>
          <p:cNvSpPr txBox="1"/>
          <p:nvPr userDrawn="1"/>
        </p:nvSpPr>
        <p:spPr>
          <a:xfrm>
            <a:off x="8097015" y="2243639"/>
            <a:ext cx="301685"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4</a:t>
            </a:r>
          </a:p>
        </p:txBody>
      </p:sp>
      <p:sp>
        <p:nvSpPr>
          <p:cNvPr id="38" name="TextBox 37">
            <a:extLst>
              <a:ext uri="{FF2B5EF4-FFF2-40B4-BE49-F238E27FC236}">
                <a16:creationId xmlns:a16="http://schemas.microsoft.com/office/drawing/2014/main" id="{85E16FE4-2D67-4770-88F2-FC36D53EA87B}"/>
              </a:ext>
            </a:extLst>
          </p:cNvPr>
          <p:cNvSpPr txBox="1"/>
          <p:nvPr userDrawn="1"/>
        </p:nvSpPr>
        <p:spPr>
          <a:xfrm>
            <a:off x="10251277" y="2243639"/>
            <a:ext cx="296876"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5</a:t>
            </a:r>
          </a:p>
        </p:txBody>
      </p:sp>
      <p:sp>
        <p:nvSpPr>
          <p:cNvPr id="39" name="TextBox 38">
            <a:extLst>
              <a:ext uri="{FF2B5EF4-FFF2-40B4-BE49-F238E27FC236}">
                <a16:creationId xmlns:a16="http://schemas.microsoft.com/office/drawing/2014/main" id="{2A72C2D6-00A0-449C-A7E8-C52579EA708D}"/>
              </a:ext>
            </a:extLst>
          </p:cNvPr>
          <p:cNvSpPr txBox="1"/>
          <p:nvPr userDrawn="1"/>
        </p:nvSpPr>
        <p:spPr>
          <a:xfrm>
            <a:off x="1402825" y="5430876"/>
            <a:ext cx="776175"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START</a:t>
            </a:r>
          </a:p>
        </p:txBody>
      </p:sp>
      <p:sp>
        <p:nvSpPr>
          <p:cNvPr id="40" name="TextBox 39">
            <a:extLst>
              <a:ext uri="{FF2B5EF4-FFF2-40B4-BE49-F238E27FC236}">
                <a16:creationId xmlns:a16="http://schemas.microsoft.com/office/drawing/2014/main" id="{A203AE74-5BCB-44BB-B70E-C3257FFD6419}"/>
              </a:ext>
            </a:extLst>
          </p:cNvPr>
          <p:cNvSpPr txBox="1"/>
          <p:nvPr userDrawn="1"/>
        </p:nvSpPr>
        <p:spPr>
          <a:xfrm>
            <a:off x="9732482" y="1337943"/>
            <a:ext cx="1317990"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MILESTONE</a:t>
            </a:r>
          </a:p>
        </p:txBody>
      </p:sp>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46" name="TextBox 55">
            <a:extLst>
              <a:ext uri="{FF2B5EF4-FFF2-40B4-BE49-F238E27FC236}">
                <a16:creationId xmlns:a16="http://schemas.microsoft.com/office/drawing/2014/main" id="{51AB03C7-51EA-4427-868C-F79D8584C554}"/>
              </a:ext>
            </a:extLst>
          </p:cNvPr>
          <p:cNvSpPr txBox="1"/>
          <p:nvPr userDrawn="1"/>
        </p:nvSpPr>
        <p:spPr>
          <a:xfrm>
            <a:off x="529469" y="417225"/>
            <a:ext cx="1773562"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solidFill>
                <a:latin typeface="Avenir Next LT Pro" panose="020B0504020202020204" pitchFamily="34" charset="0"/>
                <a:cs typeface="Arial"/>
              </a:rPr>
              <a:t>MILESTONE SLIDE</a:t>
            </a:r>
            <a:endParaRPr lang="en-US" sz="1400">
              <a:solidFill>
                <a:schemeClr val="tx1"/>
              </a:solidFill>
              <a:latin typeface="Avenir Next LT Pro" panose="020B0504020202020204" pitchFamily="34" charset="0"/>
            </a:endParaRPr>
          </a:p>
          <a:p>
            <a:r>
              <a:rPr lang="en-US" sz="1200">
                <a:solidFill>
                  <a:schemeClr val="tx1"/>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192101143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9E2EF7E-81FA-4A18-A0A2-1F67141FCDB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7" name="Footer Placeholder 4">
            <a:extLst>
              <a:ext uri="{FF2B5EF4-FFF2-40B4-BE49-F238E27FC236}">
                <a16:creationId xmlns:a16="http://schemas.microsoft.com/office/drawing/2014/main" id="{209E8BA9-EE48-4F64-8004-27404A46BF8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8D432FCF-CF13-415E-B926-224D0A7F675E}"/>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30" name="Freeform 81">
            <a:extLst>
              <a:ext uri="{FF2B5EF4-FFF2-40B4-BE49-F238E27FC236}">
                <a16:creationId xmlns:a16="http://schemas.microsoft.com/office/drawing/2014/main" id="{7235522F-6787-4B4E-B154-46EA756D99A4}"/>
              </a:ext>
            </a:extLst>
          </p:cNvPr>
          <p:cNvSpPr>
            <a:spLocks noChangeArrowheads="1"/>
          </p:cNvSpPr>
          <p:nvPr userDrawn="1"/>
        </p:nvSpPr>
        <p:spPr bwMode="auto">
          <a:xfrm>
            <a:off x="551155" y="4649745"/>
            <a:ext cx="5485499" cy="510278"/>
          </a:xfrm>
          <a:prstGeom prst="round2SameRect">
            <a:avLst>
              <a:gd name="adj1" fmla="val 25915"/>
              <a:gd name="adj2" fmla="val 0"/>
            </a:avLst>
          </a:prstGeom>
          <a:solidFill>
            <a:schemeClr val="accent2">
              <a:lumMod val="40000"/>
              <a:lumOff val="60000"/>
            </a:schemeClr>
          </a:solidFill>
          <a:ln>
            <a:noFill/>
          </a:ln>
          <a:effectLst/>
        </p:spPr>
        <p:txBody>
          <a:bodyPr wrap="none" anchor="ctr"/>
          <a:lstStyle/>
          <a:p>
            <a:endParaRPr lang="en-US" sz="3599">
              <a:latin typeface="Poppins" pitchFamily="2" charset="77"/>
            </a:endParaRPr>
          </a:p>
        </p:txBody>
      </p:sp>
      <p:sp>
        <p:nvSpPr>
          <p:cNvPr id="31" name="Freeform 81">
            <a:extLst>
              <a:ext uri="{FF2B5EF4-FFF2-40B4-BE49-F238E27FC236}">
                <a16:creationId xmlns:a16="http://schemas.microsoft.com/office/drawing/2014/main" id="{EBF587FA-2746-47A4-9C61-2C718CB7759E}"/>
              </a:ext>
            </a:extLst>
          </p:cNvPr>
          <p:cNvSpPr>
            <a:spLocks noChangeArrowheads="1"/>
          </p:cNvSpPr>
          <p:nvPr userDrawn="1"/>
        </p:nvSpPr>
        <p:spPr bwMode="auto">
          <a:xfrm>
            <a:off x="6093355" y="4649744"/>
            <a:ext cx="5485499" cy="510278"/>
          </a:xfrm>
          <a:prstGeom prst="round2SameRect">
            <a:avLst>
              <a:gd name="adj1" fmla="val 25915"/>
              <a:gd name="adj2" fmla="val 0"/>
            </a:avLst>
          </a:prstGeom>
          <a:solidFill>
            <a:schemeClr val="tx2">
              <a:lumMod val="90000"/>
            </a:schemeClr>
          </a:solidFill>
          <a:ln>
            <a:noFill/>
          </a:ln>
          <a:effectLst/>
        </p:spPr>
        <p:txBody>
          <a:bodyPr wrap="none" anchor="ctr"/>
          <a:lstStyle/>
          <a:p>
            <a:endParaRPr lang="en-US" sz="3599">
              <a:latin typeface="Poppins" pitchFamily="2" charset="77"/>
            </a:endParaRPr>
          </a:p>
        </p:txBody>
      </p:sp>
      <p:sp>
        <p:nvSpPr>
          <p:cNvPr id="32" name="Freeform 81">
            <a:extLst>
              <a:ext uri="{FF2B5EF4-FFF2-40B4-BE49-F238E27FC236}">
                <a16:creationId xmlns:a16="http://schemas.microsoft.com/office/drawing/2014/main" id="{88399D28-5EE7-4003-834A-FBB664CB02F0}"/>
              </a:ext>
            </a:extLst>
          </p:cNvPr>
          <p:cNvSpPr>
            <a:spLocks noChangeArrowheads="1"/>
          </p:cNvSpPr>
          <p:nvPr userDrawn="1"/>
        </p:nvSpPr>
        <p:spPr bwMode="auto">
          <a:xfrm>
            <a:off x="2768035" y="2971495"/>
            <a:ext cx="2160181" cy="510278"/>
          </a:xfrm>
          <a:prstGeom prst="round2SameRect">
            <a:avLst>
              <a:gd name="adj1" fmla="val 25530"/>
              <a:gd name="adj2" fmla="val 0"/>
            </a:avLst>
          </a:prstGeom>
          <a:solidFill>
            <a:schemeClr val="tx2">
              <a:lumMod val="90000"/>
            </a:schemeClr>
          </a:solidFill>
          <a:ln>
            <a:noFill/>
          </a:ln>
          <a:effectLst/>
        </p:spPr>
        <p:txBody>
          <a:bodyPr wrap="none" anchor="ctr"/>
          <a:lstStyle/>
          <a:p>
            <a:endParaRPr lang="en-US" sz="3599">
              <a:latin typeface="Poppins" pitchFamily="2" charset="77"/>
            </a:endParaRPr>
          </a:p>
        </p:txBody>
      </p:sp>
      <p:sp>
        <p:nvSpPr>
          <p:cNvPr id="33" name="Freeform 81">
            <a:extLst>
              <a:ext uri="{FF2B5EF4-FFF2-40B4-BE49-F238E27FC236}">
                <a16:creationId xmlns:a16="http://schemas.microsoft.com/office/drawing/2014/main" id="{ED5D0AD6-448E-4072-AC29-E87B6EAAAEE7}"/>
              </a:ext>
            </a:extLst>
          </p:cNvPr>
          <p:cNvSpPr>
            <a:spLocks noChangeArrowheads="1"/>
          </p:cNvSpPr>
          <p:nvPr userDrawn="1"/>
        </p:nvSpPr>
        <p:spPr bwMode="auto">
          <a:xfrm>
            <a:off x="7201795" y="2971495"/>
            <a:ext cx="2160181" cy="510278"/>
          </a:xfrm>
          <a:prstGeom prst="round2SameRect">
            <a:avLst>
              <a:gd name="adj1" fmla="val 25530"/>
              <a:gd name="adj2" fmla="val 0"/>
            </a:avLst>
          </a:prstGeom>
          <a:solidFill>
            <a:schemeClr val="accent2">
              <a:lumMod val="40000"/>
              <a:lumOff val="60000"/>
            </a:schemeClr>
          </a:solidFill>
          <a:ln>
            <a:noFill/>
          </a:ln>
          <a:effectLst/>
        </p:spPr>
        <p:txBody>
          <a:bodyPr wrap="none" anchor="ctr"/>
          <a:lstStyle/>
          <a:p>
            <a:endParaRPr lang="en-US" sz="3599">
              <a:latin typeface="Poppins" pitchFamily="2" charset="77"/>
            </a:endParaRPr>
          </a:p>
        </p:txBody>
      </p:sp>
      <p:sp>
        <p:nvSpPr>
          <p:cNvPr id="34" name="Freeform 81">
            <a:extLst>
              <a:ext uri="{FF2B5EF4-FFF2-40B4-BE49-F238E27FC236}">
                <a16:creationId xmlns:a16="http://schemas.microsoft.com/office/drawing/2014/main" id="{0A56EB6C-0EDE-48BD-826A-230C2BD449D3}"/>
              </a:ext>
            </a:extLst>
          </p:cNvPr>
          <p:cNvSpPr>
            <a:spLocks noChangeArrowheads="1"/>
          </p:cNvSpPr>
          <p:nvPr userDrawn="1"/>
        </p:nvSpPr>
        <p:spPr bwMode="auto">
          <a:xfrm>
            <a:off x="548590" y="1290409"/>
            <a:ext cx="2160181" cy="510278"/>
          </a:xfrm>
          <a:prstGeom prst="round2SameRect">
            <a:avLst>
              <a:gd name="adj1" fmla="val 25530"/>
              <a:gd name="adj2" fmla="val 0"/>
            </a:avLst>
          </a:prstGeom>
          <a:solidFill>
            <a:schemeClr val="accent3"/>
          </a:solidFill>
          <a:ln>
            <a:noFill/>
          </a:ln>
          <a:effectLst/>
        </p:spPr>
        <p:txBody>
          <a:bodyPr wrap="none" anchor="ctr"/>
          <a:lstStyle/>
          <a:p>
            <a:endParaRPr lang="en-US" sz="3599">
              <a:latin typeface="Poppins" pitchFamily="2" charset="77"/>
            </a:endParaRPr>
          </a:p>
        </p:txBody>
      </p:sp>
      <p:sp>
        <p:nvSpPr>
          <p:cNvPr id="35" name="Freeform 81">
            <a:extLst>
              <a:ext uri="{FF2B5EF4-FFF2-40B4-BE49-F238E27FC236}">
                <a16:creationId xmlns:a16="http://schemas.microsoft.com/office/drawing/2014/main" id="{6E3E4A21-D485-4D6B-A804-26C55C067F6B}"/>
              </a:ext>
            </a:extLst>
          </p:cNvPr>
          <p:cNvSpPr>
            <a:spLocks noChangeArrowheads="1"/>
          </p:cNvSpPr>
          <p:nvPr userDrawn="1"/>
        </p:nvSpPr>
        <p:spPr bwMode="auto">
          <a:xfrm>
            <a:off x="2768037" y="1290409"/>
            <a:ext cx="2160181" cy="510278"/>
          </a:xfrm>
          <a:prstGeom prst="round2SameRect">
            <a:avLst>
              <a:gd name="adj1" fmla="val 25530"/>
              <a:gd name="adj2" fmla="val 0"/>
            </a:avLst>
          </a:prstGeom>
          <a:solidFill>
            <a:schemeClr val="accent2">
              <a:lumMod val="40000"/>
              <a:lumOff val="60000"/>
            </a:schemeClr>
          </a:solidFill>
          <a:ln>
            <a:noFill/>
          </a:ln>
          <a:effectLst/>
        </p:spPr>
        <p:txBody>
          <a:bodyPr wrap="none" anchor="ctr"/>
          <a:lstStyle/>
          <a:p>
            <a:endParaRPr lang="en-US" sz="3599">
              <a:latin typeface="Poppins" pitchFamily="2" charset="77"/>
            </a:endParaRPr>
          </a:p>
        </p:txBody>
      </p:sp>
      <p:sp>
        <p:nvSpPr>
          <p:cNvPr id="36" name="Freeform 81">
            <a:extLst>
              <a:ext uri="{FF2B5EF4-FFF2-40B4-BE49-F238E27FC236}">
                <a16:creationId xmlns:a16="http://schemas.microsoft.com/office/drawing/2014/main" id="{B69288D2-F3EE-48A7-BE7F-6A9873F3668E}"/>
              </a:ext>
            </a:extLst>
          </p:cNvPr>
          <p:cNvSpPr>
            <a:spLocks noChangeArrowheads="1"/>
          </p:cNvSpPr>
          <p:nvPr userDrawn="1"/>
        </p:nvSpPr>
        <p:spPr bwMode="auto">
          <a:xfrm>
            <a:off x="4984915" y="1290409"/>
            <a:ext cx="2160181" cy="510278"/>
          </a:xfrm>
          <a:prstGeom prst="round2SameRect">
            <a:avLst>
              <a:gd name="adj1" fmla="val 25530"/>
              <a:gd name="adj2" fmla="val 0"/>
            </a:avLst>
          </a:prstGeom>
          <a:solidFill>
            <a:schemeClr val="accent3"/>
          </a:solidFill>
          <a:ln>
            <a:noFill/>
          </a:ln>
          <a:effectLst/>
        </p:spPr>
        <p:txBody>
          <a:bodyPr wrap="none" anchor="ctr"/>
          <a:lstStyle/>
          <a:p>
            <a:endParaRPr lang="en-US" sz="3599">
              <a:latin typeface="Poppins" pitchFamily="2" charset="77"/>
            </a:endParaRPr>
          </a:p>
        </p:txBody>
      </p:sp>
      <p:sp>
        <p:nvSpPr>
          <p:cNvPr id="37" name="Freeform 81">
            <a:extLst>
              <a:ext uri="{FF2B5EF4-FFF2-40B4-BE49-F238E27FC236}">
                <a16:creationId xmlns:a16="http://schemas.microsoft.com/office/drawing/2014/main" id="{F85BD8EE-5487-4661-8FD0-7FEC6A0F1C74}"/>
              </a:ext>
            </a:extLst>
          </p:cNvPr>
          <p:cNvSpPr>
            <a:spLocks noChangeArrowheads="1"/>
          </p:cNvSpPr>
          <p:nvPr userDrawn="1"/>
        </p:nvSpPr>
        <p:spPr bwMode="auto">
          <a:xfrm>
            <a:off x="7201795" y="1290409"/>
            <a:ext cx="2160181" cy="510278"/>
          </a:xfrm>
          <a:prstGeom prst="round2SameRect">
            <a:avLst>
              <a:gd name="adj1" fmla="val 25530"/>
              <a:gd name="adj2" fmla="val 0"/>
            </a:avLst>
          </a:prstGeom>
          <a:solidFill>
            <a:schemeClr val="tx2">
              <a:lumMod val="90000"/>
            </a:schemeClr>
          </a:solidFill>
          <a:ln>
            <a:noFill/>
          </a:ln>
          <a:effectLst/>
        </p:spPr>
        <p:txBody>
          <a:bodyPr wrap="none" anchor="ctr"/>
          <a:lstStyle/>
          <a:p>
            <a:endParaRPr lang="en-US" sz="3599">
              <a:latin typeface="Poppins" pitchFamily="2" charset="77"/>
            </a:endParaRPr>
          </a:p>
        </p:txBody>
      </p:sp>
      <p:sp>
        <p:nvSpPr>
          <p:cNvPr id="38" name="Freeform 81">
            <a:extLst>
              <a:ext uri="{FF2B5EF4-FFF2-40B4-BE49-F238E27FC236}">
                <a16:creationId xmlns:a16="http://schemas.microsoft.com/office/drawing/2014/main" id="{22CE9301-7EC3-4FB9-A37E-BD1EC21A67DE}"/>
              </a:ext>
            </a:extLst>
          </p:cNvPr>
          <p:cNvSpPr>
            <a:spLocks noChangeArrowheads="1"/>
          </p:cNvSpPr>
          <p:nvPr userDrawn="1"/>
        </p:nvSpPr>
        <p:spPr bwMode="auto">
          <a:xfrm>
            <a:off x="9418674" y="1290409"/>
            <a:ext cx="2160181" cy="510278"/>
          </a:xfrm>
          <a:prstGeom prst="round2SameRect">
            <a:avLst>
              <a:gd name="adj1" fmla="val 25530"/>
              <a:gd name="adj2" fmla="val 0"/>
            </a:avLst>
          </a:prstGeom>
          <a:solidFill>
            <a:schemeClr val="accent3"/>
          </a:solidFill>
          <a:ln>
            <a:noFill/>
          </a:ln>
          <a:effectLst/>
        </p:spPr>
        <p:txBody>
          <a:bodyPr wrap="none" anchor="ctr"/>
          <a:lstStyle/>
          <a:p>
            <a:endParaRPr lang="en-US" sz="3599">
              <a:latin typeface="Poppins" pitchFamily="2" charset="77"/>
            </a:endParaRPr>
          </a:p>
        </p:txBody>
      </p:sp>
      <p:sp>
        <p:nvSpPr>
          <p:cNvPr id="39" name="Freeform 69">
            <a:extLst>
              <a:ext uri="{FF2B5EF4-FFF2-40B4-BE49-F238E27FC236}">
                <a16:creationId xmlns:a16="http://schemas.microsoft.com/office/drawing/2014/main" id="{E9678E62-B475-4F85-8E7F-77268D122B8A}"/>
              </a:ext>
            </a:extLst>
          </p:cNvPr>
          <p:cNvSpPr>
            <a:spLocks noChangeArrowheads="1"/>
          </p:cNvSpPr>
          <p:nvPr userDrawn="1"/>
        </p:nvSpPr>
        <p:spPr bwMode="auto">
          <a:xfrm>
            <a:off x="4984914" y="1800687"/>
            <a:ext cx="2160181" cy="2803701"/>
          </a:xfrm>
          <a:custGeom>
            <a:avLst/>
            <a:gdLst>
              <a:gd name="T0" fmla="*/ 3358 w 3359"/>
              <a:gd name="T1" fmla="*/ 4360 h 4361"/>
              <a:gd name="T2" fmla="*/ 0 w 3359"/>
              <a:gd name="T3" fmla="*/ 4360 h 4361"/>
              <a:gd name="T4" fmla="*/ 0 w 3359"/>
              <a:gd name="T5" fmla="*/ 0 h 4361"/>
              <a:gd name="T6" fmla="*/ 3358 w 3359"/>
              <a:gd name="T7" fmla="*/ 0 h 4361"/>
              <a:gd name="T8" fmla="*/ 3358 w 3359"/>
              <a:gd name="T9" fmla="*/ 4360 h 4361"/>
            </a:gdLst>
            <a:ahLst/>
            <a:cxnLst>
              <a:cxn ang="0">
                <a:pos x="T0" y="T1"/>
              </a:cxn>
              <a:cxn ang="0">
                <a:pos x="T2" y="T3"/>
              </a:cxn>
              <a:cxn ang="0">
                <a:pos x="T4" y="T5"/>
              </a:cxn>
              <a:cxn ang="0">
                <a:pos x="T6" y="T7"/>
              </a:cxn>
              <a:cxn ang="0">
                <a:pos x="T8" y="T9"/>
              </a:cxn>
            </a:cxnLst>
            <a:rect l="0" t="0" r="r" b="b"/>
            <a:pathLst>
              <a:path w="3359" h="4361">
                <a:moveTo>
                  <a:pt x="3358" y="4360"/>
                </a:moveTo>
                <a:lnTo>
                  <a:pt x="0" y="4360"/>
                </a:lnTo>
                <a:lnTo>
                  <a:pt x="0" y="0"/>
                </a:lnTo>
                <a:lnTo>
                  <a:pt x="3358" y="0"/>
                </a:lnTo>
                <a:lnTo>
                  <a:pt x="3358" y="4360"/>
                </a:lnTo>
              </a:path>
            </a:pathLst>
          </a:custGeom>
          <a:solidFill>
            <a:schemeClr val="bg1"/>
          </a:solidFill>
          <a:ln>
            <a:noFill/>
          </a:ln>
          <a:effectLst/>
        </p:spPr>
        <p:txBody>
          <a:bodyPr wrap="none" anchor="ctr"/>
          <a:lstStyle/>
          <a:p>
            <a:endParaRPr lang="en-US" sz="3599">
              <a:latin typeface="Poppins" pitchFamily="2" charset="77"/>
            </a:endParaRPr>
          </a:p>
        </p:txBody>
      </p:sp>
      <p:sp>
        <p:nvSpPr>
          <p:cNvPr id="40" name="Freeform 70">
            <a:extLst>
              <a:ext uri="{FF2B5EF4-FFF2-40B4-BE49-F238E27FC236}">
                <a16:creationId xmlns:a16="http://schemas.microsoft.com/office/drawing/2014/main" id="{9C9F741E-355C-47DF-82C8-FA7347620B72}"/>
              </a:ext>
            </a:extLst>
          </p:cNvPr>
          <p:cNvSpPr>
            <a:spLocks noChangeArrowheads="1"/>
          </p:cNvSpPr>
          <p:nvPr userDrawn="1"/>
        </p:nvSpPr>
        <p:spPr bwMode="auto">
          <a:xfrm>
            <a:off x="551156" y="1800687"/>
            <a:ext cx="2160181" cy="2803701"/>
          </a:xfrm>
          <a:custGeom>
            <a:avLst/>
            <a:gdLst>
              <a:gd name="T0" fmla="*/ 3359 w 3360"/>
              <a:gd name="T1" fmla="*/ 2149 h 4361"/>
              <a:gd name="T2" fmla="*/ 3359 w 3360"/>
              <a:gd name="T3" fmla="*/ 0 h 4361"/>
              <a:gd name="T4" fmla="*/ 0 w 3360"/>
              <a:gd name="T5" fmla="*/ 0 h 4361"/>
              <a:gd name="T6" fmla="*/ 0 w 3360"/>
              <a:gd name="T7" fmla="*/ 4360 h 4361"/>
              <a:gd name="T8" fmla="*/ 3359 w 3360"/>
              <a:gd name="T9" fmla="*/ 4360 h 4361"/>
              <a:gd name="T10" fmla="*/ 3359 w 3360"/>
              <a:gd name="T11" fmla="*/ 2210 h 4361"/>
              <a:gd name="T12" fmla="*/ 3359 w 3360"/>
              <a:gd name="T13" fmla="*/ 2149 h 4361"/>
            </a:gdLst>
            <a:ahLst/>
            <a:cxnLst>
              <a:cxn ang="0">
                <a:pos x="T0" y="T1"/>
              </a:cxn>
              <a:cxn ang="0">
                <a:pos x="T2" y="T3"/>
              </a:cxn>
              <a:cxn ang="0">
                <a:pos x="T4" y="T5"/>
              </a:cxn>
              <a:cxn ang="0">
                <a:pos x="T6" y="T7"/>
              </a:cxn>
              <a:cxn ang="0">
                <a:pos x="T8" y="T9"/>
              </a:cxn>
              <a:cxn ang="0">
                <a:pos x="T10" y="T11"/>
              </a:cxn>
              <a:cxn ang="0">
                <a:pos x="T12" y="T13"/>
              </a:cxn>
            </a:cxnLst>
            <a:rect l="0" t="0" r="r" b="b"/>
            <a:pathLst>
              <a:path w="3360" h="4361">
                <a:moveTo>
                  <a:pt x="3359" y="2149"/>
                </a:moveTo>
                <a:lnTo>
                  <a:pt x="3359" y="0"/>
                </a:lnTo>
                <a:lnTo>
                  <a:pt x="0" y="0"/>
                </a:lnTo>
                <a:lnTo>
                  <a:pt x="0" y="4360"/>
                </a:lnTo>
                <a:lnTo>
                  <a:pt x="3359" y="4360"/>
                </a:lnTo>
                <a:lnTo>
                  <a:pt x="3359" y="2210"/>
                </a:lnTo>
                <a:lnTo>
                  <a:pt x="3359" y="2149"/>
                </a:lnTo>
              </a:path>
            </a:pathLst>
          </a:custGeom>
          <a:solidFill>
            <a:schemeClr val="bg1"/>
          </a:solidFill>
          <a:ln>
            <a:noFill/>
          </a:ln>
          <a:effectLst/>
        </p:spPr>
        <p:txBody>
          <a:bodyPr wrap="none" anchor="ctr"/>
          <a:lstStyle/>
          <a:p>
            <a:endParaRPr lang="en-US" sz="3599">
              <a:latin typeface="Poppins" pitchFamily="2" charset="77"/>
            </a:endParaRPr>
          </a:p>
        </p:txBody>
      </p:sp>
      <p:sp>
        <p:nvSpPr>
          <p:cNvPr id="41" name="Freeform 71">
            <a:extLst>
              <a:ext uri="{FF2B5EF4-FFF2-40B4-BE49-F238E27FC236}">
                <a16:creationId xmlns:a16="http://schemas.microsoft.com/office/drawing/2014/main" id="{65F68F7C-7945-41DF-AF18-7FDB0862137D}"/>
              </a:ext>
            </a:extLst>
          </p:cNvPr>
          <p:cNvSpPr>
            <a:spLocks noChangeArrowheads="1"/>
          </p:cNvSpPr>
          <p:nvPr userDrawn="1"/>
        </p:nvSpPr>
        <p:spPr bwMode="auto">
          <a:xfrm>
            <a:off x="2768036" y="1800687"/>
            <a:ext cx="2160181" cy="1125450"/>
          </a:xfrm>
          <a:custGeom>
            <a:avLst/>
            <a:gdLst>
              <a:gd name="T0" fmla="*/ 3359 w 3360"/>
              <a:gd name="T1" fmla="*/ 0 h 1749"/>
              <a:gd name="T2" fmla="*/ 0 w 3360"/>
              <a:gd name="T3" fmla="*/ 0 h 1749"/>
              <a:gd name="T4" fmla="*/ 0 w 3360"/>
              <a:gd name="T5" fmla="*/ 1748 h 1749"/>
              <a:gd name="T6" fmla="*/ 3359 w 3360"/>
              <a:gd name="T7" fmla="*/ 1748 h 1749"/>
              <a:gd name="T8" fmla="*/ 3359 w 3360"/>
              <a:gd name="T9" fmla="*/ 0 h 1749"/>
            </a:gdLst>
            <a:ahLst/>
            <a:cxnLst>
              <a:cxn ang="0">
                <a:pos x="T0" y="T1"/>
              </a:cxn>
              <a:cxn ang="0">
                <a:pos x="T2" y="T3"/>
              </a:cxn>
              <a:cxn ang="0">
                <a:pos x="T4" y="T5"/>
              </a:cxn>
              <a:cxn ang="0">
                <a:pos x="T6" y="T7"/>
              </a:cxn>
              <a:cxn ang="0">
                <a:pos x="T8" y="T9"/>
              </a:cxn>
            </a:cxnLst>
            <a:rect l="0" t="0" r="r" b="b"/>
            <a:pathLst>
              <a:path w="3360" h="1749">
                <a:moveTo>
                  <a:pt x="3359" y="0"/>
                </a:moveTo>
                <a:lnTo>
                  <a:pt x="0" y="0"/>
                </a:lnTo>
                <a:lnTo>
                  <a:pt x="0" y="1748"/>
                </a:lnTo>
                <a:lnTo>
                  <a:pt x="3359" y="1748"/>
                </a:lnTo>
                <a:lnTo>
                  <a:pt x="3359" y="0"/>
                </a:lnTo>
              </a:path>
            </a:pathLst>
          </a:custGeom>
          <a:solidFill>
            <a:schemeClr val="accent2"/>
          </a:solidFill>
          <a:ln>
            <a:noFill/>
          </a:ln>
          <a:effectLst/>
        </p:spPr>
        <p:txBody>
          <a:bodyPr wrap="none" anchor="ctr"/>
          <a:lstStyle/>
          <a:p>
            <a:endParaRPr lang="en-US" sz="3599">
              <a:latin typeface="Poppins" pitchFamily="2" charset="77"/>
            </a:endParaRPr>
          </a:p>
        </p:txBody>
      </p:sp>
      <p:sp>
        <p:nvSpPr>
          <p:cNvPr id="42" name="Freeform 72">
            <a:extLst>
              <a:ext uri="{FF2B5EF4-FFF2-40B4-BE49-F238E27FC236}">
                <a16:creationId xmlns:a16="http://schemas.microsoft.com/office/drawing/2014/main" id="{DDB63287-3E31-417E-8F30-348AD1C07EFE}"/>
              </a:ext>
            </a:extLst>
          </p:cNvPr>
          <p:cNvSpPr>
            <a:spLocks noChangeArrowheads="1"/>
          </p:cNvSpPr>
          <p:nvPr userDrawn="1"/>
        </p:nvSpPr>
        <p:spPr bwMode="auto">
          <a:xfrm>
            <a:off x="2768036" y="3478938"/>
            <a:ext cx="2160181" cy="1125450"/>
          </a:xfrm>
          <a:custGeom>
            <a:avLst/>
            <a:gdLst>
              <a:gd name="T0" fmla="*/ 3359 w 3360"/>
              <a:gd name="T1" fmla="*/ 0 h 1749"/>
              <a:gd name="T2" fmla="*/ 0 w 3360"/>
              <a:gd name="T3" fmla="*/ 0 h 1749"/>
              <a:gd name="T4" fmla="*/ 0 w 3360"/>
              <a:gd name="T5" fmla="*/ 1748 h 1749"/>
              <a:gd name="T6" fmla="*/ 3359 w 3360"/>
              <a:gd name="T7" fmla="*/ 1748 h 1749"/>
              <a:gd name="T8" fmla="*/ 3359 w 3360"/>
              <a:gd name="T9" fmla="*/ 0 h 1749"/>
            </a:gdLst>
            <a:ahLst/>
            <a:cxnLst>
              <a:cxn ang="0">
                <a:pos x="T0" y="T1"/>
              </a:cxn>
              <a:cxn ang="0">
                <a:pos x="T2" y="T3"/>
              </a:cxn>
              <a:cxn ang="0">
                <a:pos x="T4" y="T5"/>
              </a:cxn>
              <a:cxn ang="0">
                <a:pos x="T6" y="T7"/>
              </a:cxn>
              <a:cxn ang="0">
                <a:pos x="T8" y="T9"/>
              </a:cxn>
            </a:cxnLst>
            <a:rect l="0" t="0" r="r" b="b"/>
            <a:pathLst>
              <a:path w="3360" h="1749">
                <a:moveTo>
                  <a:pt x="3359" y="0"/>
                </a:moveTo>
                <a:lnTo>
                  <a:pt x="0" y="0"/>
                </a:lnTo>
                <a:lnTo>
                  <a:pt x="0" y="1748"/>
                </a:lnTo>
                <a:lnTo>
                  <a:pt x="3359" y="1748"/>
                </a:lnTo>
                <a:lnTo>
                  <a:pt x="3359" y="0"/>
                </a:lnTo>
              </a:path>
            </a:pathLst>
          </a:custGeom>
          <a:solidFill>
            <a:schemeClr val="bg2">
              <a:lumMod val="60000"/>
              <a:lumOff val="40000"/>
            </a:schemeClr>
          </a:solidFill>
          <a:ln>
            <a:noFill/>
          </a:ln>
          <a:effectLst/>
        </p:spPr>
        <p:txBody>
          <a:bodyPr wrap="none" anchor="ctr"/>
          <a:lstStyle/>
          <a:p>
            <a:endParaRPr lang="en-US" sz="3599">
              <a:latin typeface="Poppins" pitchFamily="2" charset="77"/>
            </a:endParaRPr>
          </a:p>
        </p:txBody>
      </p:sp>
      <p:sp>
        <p:nvSpPr>
          <p:cNvPr id="43" name="Freeform 73">
            <a:extLst>
              <a:ext uri="{FF2B5EF4-FFF2-40B4-BE49-F238E27FC236}">
                <a16:creationId xmlns:a16="http://schemas.microsoft.com/office/drawing/2014/main" id="{64358A80-8E9E-43EB-83C1-8C11EA0E0739}"/>
              </a:ext>
            </a:extLst>
          </p:cNvPr>
          <p:cNvSpPr>
            <a:spLocks noChangeArrowheads="1"/>
          </p:cNvSpPr>
          <p:nvPr userDrawn="1"/>
        </p:nvSpPr>
        <p:spPr bwMode="auto">
          <a:xfrm>
            <a:off x="551155" y="5160025"/>
            <a:ext cx="5485499" cy="1122614"/>
          </a:xfrm>
          <a:custGeom>
            <a:avLst/>
            <a:gdLst>
              <a:gd name="T0" fmla="*/ 6808 w 8533"/>
              <a:gd name="T1" fmla="*/ 0 h 1748"/>
              <a:gd name="T2" fmla="*/ 3449 w 8533"/>
              <a:gd name="T3" fmla="*/ 0 h 1748"/>
              <a:gd name="T4" fmla="*/ 3359 w 8533"/>
              <a:gd name="T5" fmla="*/ 0 h 1748"/>
              <a:gd name="T6" fmla="*/ 0 w 8533"/>
              <a:gd name="T7" fmla="*/ 0 h 1748"/>
              <a:gd name="T8" fmla="*/ 0 w 8533"/>
              <a:gd name="T9" fmla="*/ 1747 h 1748"/>
              <a:gd name="T10" fmla="*/ 8532 w 8533"/>
              <a:gd name="T11" fmla="*/ 1747 h 1748"/>
              <a:gd name="T12" fmla="*/ 8532 w 8533"/>
              <a:gd name="T13" fmla="*/ 0 h 1748"/>
              <a:gd name="T14" fmla="*/ 6897 w 8533"/>
              <a:gd name="T15" fmla="*/ 0 h 1748"/>
              <a:gd name="T16" fmla="*/ 6808 w 8533"/>
              <a:gd name="T17" fmla="*/ 0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33" h="1748">
                <a:moveTo>
                  <a:pt x="6808" y="0"/>
                </a:moveTo>
                <a:lnTo>
                  <a:pt x="3449" y="0"/>
                </a:lnTo>
                <a:lnTo>
                  <a:pt x="3359" y="0"/>
                </a:lnTo>
                <a:lnTo>
                  <a:pt x="0" y="0"/>
                </a:lnTo>
                <a:lnTo>
                  <a:pt x="0" y="1747"/>
                </a:lnTo>
                <a:lnTo>
                  <a:pt x="8532" y="1747"/>
                </a:lnTo>
                <a:lnTo>
                  <a:pt x="8532" y="0"/>
                </a:lnTo>
                <a:lnTo>
                  <a:pt x="6897" y="0"/>
                </a:lnTo>
                <a:lnTo>
                  <a:pt x="6808" y="0"/>
                </a:lnTo>
              </a:path>
            </a:pathLst>
          </a:custGeom>
          <a:solidFill>
            <a:schemeClr val="accent2"/>
          </a:solidFill>
          <a:ln>
            <a:noFill/>
          </a:ln>
          <a:effectLst/>
        </p:spPr>
        <p:txBody>
          <a:bodyPr wrap="none" anchor="ctr"/>
          <a:lstStyle/>
          <a:p>
            <a:endParaRPr lang="en-US" sz="3599">
              <a:latin typeface="Poppins" pitchFamily="2" charset="77"/>
            </a:endParaRPr>
          </a:p>
        </p:txBody>
      </p:sp>
      <p:sp>
        <p:nvSpPr>
          <p:cNvPr id="44" name="Freeform 74">
            <a:extLst>
              <a:ext uri="{FF2B5EF4-FFF2-40B4-BE49-F238E27FC236}">
                <a16:creationId xmlns:a16="http://schemas.microsoft.com/office/drawing/2014/main" id="{5077502E-2434-4FFD-A5AD-71AFD0838E26}"/>
              </a:ext>
            </a:extLst>
          </p:cNvPr>
          <p:cNvSpPr>
            <a:spLocks noChangeArrowheads="1"/>
          </p:cNvSpPr>
          <p:nvPr userDrawn="1"/>
        </p:nvSpPr>
        <p:spPr bwMode="auto">
          <a:xfrm>
            <a:off x="6093354" y="5160025"/>
            <a:ext cx="5485501" cy="1122614"/>
          </a:xfrm>
          <a:custGeom>
            <a:avLst/>
            <a:gdLst>
              <a:gd name="T0" fmla="*/ 1724 w 8532"/>
              <a:gd name="T1" fmla="*/ 0 h 1748"/>
              <a:gd name="T2" fmla="*/ 1634 w 8532"/>
              <a:gd name="T3" fmla="*/ 0 h 1748"/>
              <a:gd name="T4" fmla="*/ 0 w 8532"/>
              <a:gd name="T5" fmla="*/ 0 h 1748"/>
              <a:gd name="T6" fmla="*/ 0 w 8532"/>
              <a:gd name="T7" fmla="*/ 1747 h 1748"/>
              <a:gd name="T8" fmla="*/ 8531 w 8532"/>
              <a:gd name="T9" fmla="*/ 1747 h 1748"/>
              <a:gd name="T10" fmla="*/ 8531 w 8532"/>
              <a:gd name="T11" fmla="*/ 0 h 1748"/>
              <a:gd name="T12" fmla="*/ 5172 w 8532"/>
              <a:gd name="T13" fmla="*/ 0 h 1748"/>
              <a:gd name="T14" fmla="*/ 5082 w 8532"/>
              <a:gd name="T15" fmla="*/ 0 h 1748"/>
              <a:gd name="T16" fmla="*/ 1724 w 8532"/>
              <a:gd name="T17" fmla="*/ 0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32" h="1748">
                <a:moveTo>
                  <a:pt x="1724" y="0"/>
                </a:moveTo>
                <a:lnTo>
                  <a:pt x="1634" y="0"/>
                </a:lnTo>
                <a:lnTo>
                  <a:pt x="0" y="0"/>
                </a:lnTo>
                <a:lnTo>
                  <a:pt x="0" y="1747"/>
                </a:lnTo>
                <a:lnTo>
                  <a:pt x="8531" y="1747"/>
                </a:lnTo>
                <a:lnTo>
                  <a:pt x="8531" y="0"/>
                </a:lnTo>
                <a:lnTo>
                  <a:pt x="5172" y="0"/>
                </a:lnTo>
                <a:lnTo>
                  <a:pt x="5082" y="0"/>
                </a:lnTo>
                <a:lnTo>
                  <a:pt x="1724" y="0"/>
                </a:lnTo>
              </a:path>
            </a:pathLst>
          </a:custGeom>
          <a:solidFill>
            <a:schemeClr val="bg2">
              <a:lumMod val="60000"/>
              <a:lumOff val="40000"/>
            </a:schemeClr>
          </a:solidFill>
          <a:ln>
            <a:noFill/>
          </a:ln>
          <a:effectLst/>
        </p:spPr>
        <p:txBody>
          <a:bodyPr wrap="none" anchor="ctr"/>
          <a:lstStyle/>
          <a:p>
            <a:endParaRPr lang="en-US" sz="3599">
              <a:latin typeface="Poppins" pitchFamily="2" charset="77"/>
            </a:endParaRPr>
          </a:p>
        </p:txBody>
      </p:sp>
      <p:sp>
        <p:nvSpPr>
          <p:cNvPr id="45" name="Freeform 75">
            <a:extLst>
              <a:ext uri="{FF2B5EF4-FFF2-40B4-BE49-F238E27FC236}">
                <a16:creationId xmlns:a16="http://schemas.microsoft.com/office/drawing/2014/main" id="{C2E83A68-3631-42AF-9B32-59E9340638A6}"/>
              </a:ext>
            </a:extLst>
          </p:cNvPr>
          <p:cNvSpPr>
            <a:spLocks noChangeArrowheads="1"/>
          </p:cNvSpPr>
          <p:nvPr userDrawn="1"/>
        </p:nvSpPr>
        <p:spPr bwMode="auto">
          <a:xfrm>
            <a:off x="7201795" y="1800687"/>
            <a:ext cx="2160181" cy="1125450"/>
          </a:xfrm>
          <a:custGeom>
            <a:avLst/>
            <a:gdLst>
              <a:gd name="T0" fmla="*/ 3358 w 3359"/>
              <a:gd name="T1" fmla="*/ 0 h 1749"/>
              <a:gd name="T2" fmla="*/ 0 w 3359"/>
              <a:gd name="T3" fmla="*/ 0 h 1749"/>
              <a:gd name="T4" fmla="*/ 0 w 3359"/>
              <a:gd name="T5" fmla="*/ 1748 h 1749"/>
              <a:gd name="T6" fmla="*/ 3358 w 3359"/>
              <a:gd name="T7" fmla="*/ 1748 h 1749"/>
              <a:gd name="T8" fmla="*/ 3358 w 3359"/>
              <a:gd name="T9" fmla="*/ 0 h 1749"/>
            </a:gdLst>
            <a:ahLst/>
            <a:cxnLst>
              <a:cxn ang="0">
                <a:pos x="T0" y="T1"/>
              </a:cxn>
              <a:cxn ang="0">
                <a:pos x="T2" y="T3"/>
              </a:cxn>
              <a:cxn ang="0">
                <a:pos x="T4" y="T5"/>
              </a:cxn>
              <a:cxn ang="0">
                <a:pos x="T6" y="T7"/>
              </a:cxn>
              <a:cxn ang="0">
                <a:pos x="T8" y="T9"/>
              </a:cxn>
            </a:cxnLst>
            <a:rect l="0" t="0" r="r" b="b"/>
            <a:pathLst>
              <a:path w="3359" h="1749">
                <a:moveTo>
                  <a:pt x="3358" y="0"/>
                </a:moveTo>
                <a:lnTo>
                  <a:pt x="0" y="0"/>
                </a:lnTo>
                <a:lnTo>
                  <a:pt x="0" y="1748"/>
                </a:lnTo>
                <a:lnTo>
                  <a:pt x="3358" y="1748"/>
                </a:lnTo>
                <a:lnTo>
                  <a:pt x="3358" y="0"/>
                </a:lnTo>
              </a:path>
            </a:pathLst>
          </a:custGeom>
          <a:solidFill>
            <a:schemeClr val="bg2">
              <a:lumMod val="60000"/>
              <a:lumOff val="40000"/>
            </a:schemeClr>
          </a:solidFill>
          <a:ln>
            <a:noFill/>
          </a:ln>
          <a:effectLst/>
        </p:spPr>
        <p:txBody>
          <a:bodyPr wrap="none" anchor="ctr"/>
          <a:lstStyle/>
          <a:p>
            <a:endParaRPr lang="en-US" sz="3599">
              <a:latin typeface="Poppins" pitchFamily="2" charset="77"/>
            </a:endParaRPr>
          </a:p>
        </p:txBody>
      </p:sp>
      <p:sp>
        <p:nvSpPr>
          <p:cNvPr id="46" name="Freeform 76">
            <a:extLst>
              <a:ext uri="{FF2B5EF4-FFF2-40B4-BE49-F238E27FC236}">
                <a16:creationId xmlns:a16="http://schemas.microsoft.com/office/drawing/2014/main" id="{E6721C27-EE8F-48ED-A586-853B58657C3D}"/>
              </a:ext>
            </a:extLst>
          </p:cNvPr>
          <p:cNvSpPr>
            <a:spLocks noChangeArrowheads="1"/>
          </p:cNvSpPr>
          <p:nvPr userDrawn="1"/>
        </p:nvSpPr>
        <p:spPr bwMode="auto">
          <a:xfrm>
            <a:off x="7201795" y="3478938"/>
            <a:ext cx="2160181" cy="1125450"/>
          </a:xfrm>
          <a:custGeom>
            <a:avLst/>
            <a:gdLst>
              <a:gd name="T0" fmla="*/ 3358 w 3359"/>
              <a:gd name="T1" fmla="*/ 0 h 1749"/>
              <a:gd name="T2" fmla="*/ 0 w 3359"/>
              <a:gd name="T3" fmla="*/ 0 h 1749"/>
              <a:gd name="T4" fmla="*/ 0 w 3359"/>
              <a:gd name="T5" fmla="*/ 1748 h 1749"/>
              <a:gd name="T6" fmla="*/ 3358 w 3359"/>
              <a:gd name="T7" fmla="*/ 1748 h 1749"/>
              <a:gd name="T8" fmla="*/ 3358 w 3359"/>
              <a:gd name="T9" fmla="*/ 0 h 1749"/>
            </a:gdLst>
            <a:ahLst/>
            <a:cxnLst>
              <a:cxn ang="0">
                <a:pos x="T0" y="T1"/>
              </a:cxn>
              <a:cxn ang="0">
                <a:pos x="T2" y="T3"/>
              </a:cxn>
              <a:cxn ang="0">
                <a:pos x="T4" y="T5"/>
              </a:cxn>
              <a:cxn ang="0">
                <a:pos x="T6" y="T7"/>
              </a:cxn>
              <a:cxn ang="0">
                <a:pos x="T8" y="T9"/>
              </a:cxn>
            </a:cxnLst>
            <a:rect l="0" t="0" r="r" b="b"/>
            <a:pathLst>
              <a:path w="3359" h="1749">
                <a:moveTo>
                  <a:pt x="3358" y="0"/>
                </a:moveTo>
                <a:lnTo>
                  <a:pt x="0" y="0"/>
                </a:lnTo>
                <a:lnTo>
                  <a:pt x="0" y="1748"/>
                </a:lnTo>
                <a:lnTo>
                  <a:pt x="3358" y="1748"/>
                </a:lnTo>
                <a:lnTo>
                  <a:pt x="3358" y="0"/>
                </a:lnTo>
              </a:path>
            </a:pathLst>
          </a:custGeom>
          <a:solidFill>
            <a:schemeClr val="accent2"/>
          </a:solidFill>
          <a:ln>
            <a:noFill/>
          </a:ln>
          <a:effectLst/>
        </p:spPr>
        <p:txBody>
          <a:bodyPr wrap="none" anchor="ctr"/>
          <a:lstStyle/>
          <a:p>
            <a:endParaRPr lang="en-US" sz="3599">
              <a:latin typeface="Poppins" pitchFamily="2" charset="77"/>
            </a:endParaRPr>
          </a:p>
        </p:txBody>
      </p:sp>
      <p:sp>
        <p:nvSpPr>
          <p:cNvPr id="47" name="Freeform 77">
            <a:extLst>
              <a:ext uri="{FF2B5EF4-FFF2-40B4-BE49-F238E27FC236}">
                <a16:creationId xmlns:a16="http://schemas.microsoft.com/office/drawing/2014/main" id="{B386E548-990A-4466-8FEA-A48F2D68433E}"/>
              </a:ext>
            </a:extLst>
          </p:cNvPr>
          <p:cNvSpPr>
            <a:spLocks noChangeArrowheads="1"/>
          </p:cNvSpPr>
          <p:nvPr userDrawn="1"/>
        </p:nvSpPr>
        <p:spPr bwMode="auto">
          <a:xfrm>
            <a:off x="9418673" y="1800687"/>
            <a:ext cx="2160181" cy="2803701"/>
          </a:xfrm>
          <a:custGeom>
            <a:avLst/>
            <a:gdLst>
              <a:gd name="T0" fmla="*/ 0 w 3360"/>
              <a:gd name="T1" fmla="*/ 4360 h 4361"/>
              <a:gd name="T2" fmla="*/ 3359 w 3360"/>
              <a:gd name="T3" fmla="*/ 4360 h 4361"/>
              <a:gd name="T4" fmla="*/ 3359 w 3360"/>
              <a:gd name="T5" fmla="*/ 0 h 4361"/>
              <a:gd name="T6" fmla="*/ 0 w 3360"/>
              <a:gd name="T7" fmla="*/ 0 h 4361"/>
              <a:gd name="T8" fmla="*/ 0 w 3360"/>
              <a:gd name="T9" fmla="*/ 2149 h 4361"/>
              <a:gd name="T10" fmla="*/ 0 w 3360"/>
              <a:gd name="T11" fmla="*/ 2210 h 4361"/>
              <a:gd name="T12" fmla="*/ 0 w 3360"/>
              <a:gd name="T13" fmla="*/ 4360 h 4361"/>
            </a:gdLst>
            <a:ahLst/>
            <a:cxnLst>
              <a:cxn ang="0">
                <a:pos x="T0" y="T1"/>
              </a:cxn>
              <a:cxn ang="0">
                <a:pos x="T2" y="T3"/>
              </a:cxn>
              <a:cxn ang="0">
                <a:pos x="T4" y="T5"/>
              </a:cxn>
              <a:cxn ang="0">
                <a:pos x="T6" y="T7"/>
              </a:cxn>
              <a:cxn ang="0">
                <a:pos x="T8" y="T9"/>
              </a:cxn>
              <a:cxn ang="0">
                <a:pos x="T10" y="T11"/>
              </a:cxn>
              <a:cxn ang="0">
                <a:pos x="T12" y="T13"/>
              </a:cxn>
            </a:cxnLst>
            <a:rect l="0" t="0" r="r" b="b"/>
            <a:pathLst>
              <a:path w="3360" h="4361">
                <a:moveTo>
                  <a:pt x="0" y="4360"/>
                </a:moveTo>
                <a:lnTo>
                  <a:pt x="3359" y="4360"/>
                </a:lnTo>
                <a:lnTo>
                  <a:pt x="3359" y="0"/>
                </a:lnTo>
                <a:lnTo>
                  <a:pt x="0" y="0"/>
                </a:lnTo>
                <a:lnTo>
                  <a:pt x="0" y="2149"/>
                </a:lnTo>
                <a:lnTo>
                  <a:pt x="0" y="2210"/>
                </a:lnTo>
                <a:lnTo>
                  <a:pt x="0" y="4360"/>
                </a:lnTo>
              </a:path>
            </a:pathLst>
          </a:custGeom>
          <a:solidFill>
            <a:schemeClr val="bg1"/>
          </a:solidFill>
          <a:ln>
            <a:noFill/>
          </a:ln>
          <a:effectLst/>
        </p:spPr>
        <p:txBody>
          <a:bodyPr wrap="none" anchor="ctr"/>
          <a:lstStyle/>
          <a:p>
            <a:endParaRPr lang="en-US" sz="3599">
              <a:latin typeface="Poppins" pitchFamily="2" charset="77"/>
            </a:endParaRPr>
          </a:p>
        </p:txBody>
      </p:sp>
      <p:sp>
        <p:nvSpPr>
          <p:cNvPr id="50" name="TextBox 49">
            <a:extLst>
              <a:ext uri="{FF2B5EF4-FFF2-40B4-BE49-F238E27FC236}">
                <a16:creationId xmlns:a16="http://schemas.microsoft.com/office/drawing/2014/main" id="{8161E6FC-2C4A-483E-82B6-3EC4AE5C57AC}"/>
              </a:ext>
            </a:extLst>
          </p:cNvPr>
          <p:cNvSpPr txBox="1"/>
          <p:nvPr userDrawn="1"/>
        </p:nvSpPr>
        <p:spPr>
          <a:xfrm>
            <a:off x="688355" y="2776347"/>
            <a:ext cx="1883541" cy="796650"/>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51" name="TextBox 50">
            <a:extLst>
              <a:ext uri="{FF2B5EF4-FFF2-40B4-BE49-F238E27FC236}">
                <a16:creationId xmlns:a16="http://schemas.microsoft.com/office/drawing/2014/main" id="{7D2100AF-82D7-4354-AF71-07487D2871FB}"/>
              </a:ext>
            </a:extLst>
          </p:cNvPr>
          <p:cNvSpPr txBox="1"/>
          <p:nvPr userDrawn="1"/>
        </p:nvSpPr>
        <p:spPr>
          <a:xfrm>
            <a:off x="687372" y="1442255"/>
            <a:ext cx="1883541" cy="286794"/>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KEY PARTNERS</a:t>
            </a:r>
          </a:p>
        </p:txBody>
      </p:sp>
      <p:sp>
        <p:nvSpPr>
          <p:cNvPr id="52" name="TextBox 51">
            <a:extLst>
              <a:ext uri="{FF2B5EF4-FFF2-40B4-BE49-F238E27FC236}">
                <a16:creationId xmlns:a16="http://schemas.microsoft.com/office/drawing/2014/main" id="{C78D7C93-C1AC-4971-A37A-C600AD04C5F2}"/>
              </a:ext>
            </a:extLst>
          </p:cNvPr>
          <p:cNvSpPr txBox="1"/>
          <p:nvPr userDrawn="1"/>
        </p:nvSpPr>
        <p:spPr>
          <a:xfrm>
            <a:off x="2999002" y="1439383"/>
            <a:ext cx="1697340" cy="286794"/>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KEY ACTIVITIES</a:t>
            </a:r>
          </a:p>
        </p:txBody>
      </p:sp>
      <p:sp>
        <p:nvSpPr>
          <p:cNvPr id="53" name="TextBox 52">
            <a:extLst>
              <a:ext uri="{FF2B5EF4-FFF2-40B4-BE49-F238E27FC236}">
                <a16:creationId xmlns:a16="http://schemas.microsoft.com/office/drawing/2014/main" id="{6CA8064B-6E2F-45C1-9824-C85F601695D6}"/>
              </a:ext>
            </a:extLst>
          </p:cNvPr>
          <p:cNvSpPr txBox="1"/>
          <p:nvPr userDrawn="1"/>
        </p:nvSpPr>
        <p:spPr>
          <a:xfrm>
            <a:off x="2975419" y="2053277"/>
            <a:ext cx="1744506" cy="621387"/>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and charts.</a:t>
            </a:r>
          </a:p>
        </p:txBody>
      </p:sp>
      <p:sp>
        <p:nvSpPr>
          <p:cNvPr id="54" name="TextBox 53">
            <a:extLst>
              <a:ext uri="{FF2B5EF4-FFF2-40B4-BE49-F238E27FC236}">
                <a16:creationId xmlns:a16="http://schemas.microsoft.com/office/drawing/2014/main" id="{4D15D1AD-3F4C-433F-BC52-DFCD9B36F787}"/>
              </a:ext>
            </a:extLst>
          </p:cNvPr>
          <p:cNvSpPr txBox="1"/>
          <p:nvPr userDrawn="1"/>
        </p:nvSpPr>
        <p:spPr>
          <a:xfrm>
            <a:off x="2999002" y="3102465"/>
            <a:ext cx="1697340" cy="286794"/>
          </a:xfrm>
          <a:prstGeom prst="rect">
            <a:avLst/>
          </a:prstGeom>
          <a:noFill/>
        </p:spPr>
        <p:txBody>
          <a:bodyPr wrap="square" rtlCol="0" anchor="t">
            <a:spAutoFit/>
          </a:bodyPr>
          <a:lstStyle/>
          <a:p>
            <a:pPr algn="ctr"/>
            <a:r>
              <a:rPr lang="en-US" sz="1200" b="1" spc="-20">
                <a:solidFill>
                  <a:schemeClr val="bg2"/>
                </a:solidFill>
                <a:latin typeface="Poppins" pitchFamily="2" charset="77"/>
                <a:cs typeface="Poppins" pitchFamily="2" charset="77"/>
              </a:rPr>
              <a:t>KEY RESOURCES</a:t>
            </a:r>
          </a:p>
        </p:txBody>
      </p:sp>
      <p:sp>
        <p:nvSpPr>
          <p:cNvPr id="55" name="TextBox 54">
            <a:extLst>
              <a:ext uri="{FF2B5EF4-FFF2-40B4-BE49-F238E27FC236}">
                <a16:creationId xmlns:a16="http://schemas.microsoft.com/office/drawing/2014/main" id="{B5FAF090-8811-403B-B022-6C981E542913}"/>
              </a:ext>
            </a:extLst>
          </p:cNvPr>
          <p:cNvSpPr txBox="1"/>
          <p:nvPr userDrawn="1"/>
        </p:nvSpPr>
        <p:spPr>
          <a:xfrm>
            <a:off x="2975419" y="3736021"/>
            <a:ext cx="1744506" cy="621387"/>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and charts.</a:t>
            </a:r>
          </a:p>
        </p:txBody>
      </p:sp>
      <p:sp>
        <p:nvSpPr>
          <p:cNvPr id="56" name="TextBox 55">
            <a:extLst>
              <a:ext uri="{FF2B5EF4-FFF2-40B4-BE49-F238E27FC236}">
                <a16:creationId xmlns:a16="http://schemas.microsoft.com/office/drawing/2014/main" id="{BFC405FC-E7C0-4F2B-8EFB-C72C120A5877}"/>
              </a:ext>
            </a:extLst>
          </p:cNvPr>
          <p:cNvSpPr txBox="1"/>
          <p:nvPr userDrawn="1"/>
        </p:nvSpPr>
        <p:spPr>
          <a:xfrm>
            <a:off x="5123435" y="2776347"/>
            <a:ext cx="1883541" cy="796650"/>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57" name="TextBox 56">
            <a:extLst>
              <a:ext uri="{FF2B5EF4-FFF2-40B4-BE49-F238E27FC236}">
                <a16:creationId xmlns:a16="http://schemas.microsoft.com/office/drawing/2014/main" id="{DD0F1057-5205-44EE-8F18-3B9C5D5E6605}"/>
              </a:ext>
            </a:extLst>
          </p:cNvPr>
          <p:cNvSpPr txBox="1"/>
          <p:nvPr userDrawn="1"/>
        </p:nvSpPr>
        <p:spPr>
          <a:xfrm>
            <a:off x="5123435" y="1328211"/>
            <a:ext cx="1883541" cy="477991"/>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VALUE </a:t>
            </a:r>
          </a:p>
          <a:p>
            <a:pPr algn="ctr"/>
            <a:r>
              <a:rPr lang="en-US" sz="1200" b="1" spc="-20">
                <a:solidFill>
                  <a:schemeClr val="bg1"/>
                </a:solidFill>
                <a:latin typeface="Poppins" pitchFamily="2" charset="77"/>
                <a:cs typeface="Poppins" pitchFamily="2" charset="77"/>
              </a:rPr>
              <a:t>PROPOSITIONS</a:t>
            </a:r>
          </a:p>
        </p:txBody>
      </p:sp>
      <p:sp>
        <p:nvSpPr>
          <p:cNvPr id="58" name="TextBox 57">
            <a:extLst>
              <a:ext uri="{FF2B5EF4-FFF2-40B4-BE49-F238E27FC236}">
                <a16:creationId xmlns:a16="http://schemas.microsoft.com/office/drawing/2014/main" id="{2CF0CA28-1A3B-41EC-B3B4-0978AF6282D7}"/>
              </a:ext>
            </a:extLst>
          </p:cNvPr>
          <p:cNvSpPr txBox="1"/>
          <p:nvPr userDrawn="1"/>
        </p:nvSpPr>
        <p:spPr>
          <a:xfrm>
            <a:off x="9553272" y="2776347"/>
            <a:ext cx="1883541" cy="796650"/>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59" name="TextBox 58">
            <a:extLst>
              <a:ext uri="{FF2B5EF4-FFF2-40B4-BE49-F238E27FC236}">
                <a16:creationId xmlns:a16="http://schemas.microsoft.com/office/drawing/2014/main" id="{4B0579B4-CB34-400C-8A31-1A4A0F6CC12F}"/>
              </a:ext>
            </a:extLst>
          </p:cNvPr>
          <p:cNvSpPr txBox="1"/>
          <p:nvPr userDrawn="1"/>
        </p:nvSpPr>
        <p:spPr>
          <a:xfrm>
            <a:off x="9554583" y="1328211"/>
            <a:ext cx="1883541" cy="477991"/>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CUSTOMER </a:t>
            </a:r>
          </a:p>
          <a:p>
            <a:pPr algn="ctr"/>
            <a:r>
              <a:rPr lang="en-US" sz="1200" b="1" spc="-20">
                <a:solidFill>
                  <a:schemeClr val="bg1"/>
                </a:solidFill>
                <a:latin typeface="Poppins" pitchFamily="2" charset="77"/>
                <a:cs typeface="Poppins" pitchFamily="2" charset="77"/>
              </a:rPr>
              <a:t>SEGMENTS</a:t>
            </a:r>
          </a:p>
        </p:txBody>
      </p:sp>
      <p:sp>
        <p:nvSpPr>
          <p:cNvPr id="60" name="TextBox 59">
            <a:extLst>
              <a:ext uri="{FF2B5EF4-FFF2-40B4-BE49-F238E27FC236}">
                <a16:creationId xmlns:a16="http://schemas.microsoft.com/office/drawing/2014/main" id="{F30FE9AA-02EF-4C95-A7CF-A2670ED4AE47}"/>
              </a:ext>
            </a:extLst>
          </p:cNvPr>
          <p:cNvSpPr txBox="1"/>
          <p:nvPr userDrawn="1"/>
        </p:nvSpPr>
        <p:spPr>
          <a:xfrm>
            <a:off x="7432765" y="1325339"/>
            <a:ext cx="1697340" cy="477991"/>
          </a:xfrm>
          <a:prstGeom prst="rect">
            <a:avLst/>
          </a:prstGeom>
          <a:noFill/>
        </p:spPr>
        <p:txBody>
          <a:bodyPr wrap="square" rtlCol="0" anchor="t">
            <a:spAutoFit/>
          </a:bodyPr>
          <a:lstStyle/>
          <a:p>
            <a:pPr algn="ctr"/>
            <a:r>
              <a:rPr lang="en-US" sz="1200" b="1" spc="-20">
                <a:solidFill>
                  <a:schemeClr val="bg2"/>
                </a:solidFill>
                <a:latin typeface="Poppins" pitchFamily="2" charset="77"/>
                <a:cs typeface="Poppins" pitchFamily="2" charset="77"/>
              </a:rPr>
              <a:t>CUSTOMER RELATIONSHIP</a:t>
            </a:r>
          </a:p>
        </p:txBody>
      </p:sp>
      <p:sp>
        <p:nvSpPr>
          <p:cNvPr id="61" name="TextBox 60">
            <a:extLst>
              <a:ext uri="{FF2B5EF4-FFF2-40B4-BE49-F238E27FC236}">
                <a16:creationId xmlns:a16="http://schemas.microsoft.com/office/drawing/2014/main" id="{BCDC5093-389B-473D-98CD-9910AA248ED6}"/>
              </a:ext>
            </a:extLst>
          </p:cNvPr>
          <p:cNvSpPr txBox="1"/>
          <p:nvPr userDrawn="1"/>
        </p:nvSpPr>
        <p:spPr>
          <a:xfrm>
            <a:off x="7409182" y="2053277"/>
            <a:ext cx="1744506" cy="621387"/>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and charts.</a:t>
            </a:r>
          </a:p>
        </p:txBody>
      </p:sp>
      <p:sp>
        <p:nvSpPr>
          <p:cNvPr id="62" name="TextBox 61">
            <a:extLst>
              <a:ext uri="{FF2B5EF4-FFF2-40B4-BE49-F238E27FC236}">
                <a16:creationId xmlns:a16="http://schemas.microsoft.com/office/drawing/2014/main" id="{A800BC04-0C00-4901-A966-14C5CB56DFF9}"/>
              </a:ext>
            </a:extLst>
          </p:cNvPr>
          <p:cNvSpPr txBox="1"/>
          <p:nvPr userDrawn="1"/>
        </p:nvSpPr>
        <p:spPr>
          <a:xfrm>
            <a:off x="7432765" y="3102465"/>
            <a:ext cx="1697340" cy="286794"/>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CHANNELS</a:t>
            </a:r>
          </a:p>
        </p:txBody>
      </p:sp>
      <p:sp>
        <p:nvSpPr>
          <p:cNvPr id="63" name="TextBox 62">
            <a:extLst>
              <a:ext uri="{FF2B5EF4-FFF2-40B4-BE49-F238E27FC236}">
                <a16:creationId xmlns:a16="http://schemas.microsoft.com/office/drawing/2014/main" id="{D77A21C8-EC22-4F5E-BBD9-80C3E9A38B33}"/>
              </a:ext>
            </a:extLst>
          </p:cNvPr>
          <p:cNvSpPr txBox="1"/>
          <p:nvPr userDrawn="1"/>
        </p:nvSpPr>
        <p:spPr>
          <a:xfrm>
            <a:off x="7409182" y="3736021"/>
            <a:ext cx="1744506" cy="621387"/>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and charts.</a:t>
            </a:r>
          </a:p>
        </p:txBody>
      </p:sp>
      <p:sp>
        <p:nvSpPr>
          <p:cNvPr id="64" name="TextBox 63">
            <a:extLst>
              <a:ext uri="{FF2B5EF4-FFF2-40B4-BE49-F238E27FC236}">
                <a16:creationId xmlns:a16="http://schemas.microsoft.com/office/drawing/2014/main" id="{0A68217B-0F9F-4ACA-A5EB-C902BB9353A1}"/>
              </a:ext>
            </a:extLst>
          </p:cNvPr>
          <p:cNvSpPr txBox="1"/>
          <p:nvPr userDrawn="1"/>
        </p:nvSpPr>
        <p:spPr>
          <a:xfrm>
            <a:off x="1058719" y="5533060"/>
            <a:ext cx="4468553" cy="446124"/>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65" name="TextBox 64">
            <a:extLst>
              <a:ext uri="{FF2B5EF4-FFF2-40B4-BE49-F238E27FC236}">
                <a16:creationId xmlns:a16="http://schemas.microsoft.com/office/drawing/2014/main" id="{2DC55ACF-F73E-4DA5-9A1A-5D6EDD6A1EE0}"/>
              </a:ext>
            </a:extLst>
          </p:cNvPr>
          <p:cNvSpPr txBox="1"/>
          <p:nvPr userDrawn="1"/>
        </p:nvSpPr>
        <p:spPr>
          <a:xfrm>
            <a:off x="1057736" y="4780740"/>
            <a:ext cx="4468553" cy="286794"/>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COST STRUCTURE</a:t>
            </a:r>
          </a:p>
        </p:txBody>
      </p:sp>
      <p:sp>
        <p:nvSpPr>
          <p:cNvPr id="66" name="TextBox 65">
            <a:extLst>
              <a:ext uri="{FF2B5EF4-FFF2-40B4-BE49-F238E27FC236}">
                <a16:creationId xmlns:a16="http://schemas.microsoft.com/office/drawing/2014/main" id="{0862A222-935B-449A-B7A6-6882F4427657}"/>
              </a:ext>
            </a:extLst>
          </p:cNvPr>
          <p:cNvSpPr txBox="1"/>
          <p:nvPr userDrawn="1"/>
        </p:nvSpPr>
        <p:spPr>
          <a:xfrm>
            <a:off x="6601756" y="5533060"/>
            <a:ext cx="4468553" cy="446124"/>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67" name="TextBox 66">
            <a:extLst>
              <a:ext uri="{FF2B5EF4-FFF2-40B4-BE49-F238E27FC236}">
                <a16:creationId xmlns:a16="http://schemas.microsoft.com/office/drawing/2014/main" id="{1B704FEC-C997-421E-8CCF-7C6975C77662}"/>
              </a:ext>
            </a:extLst>
          </p:cNvPr>
          <p:cNvSpPr txBox="1"/>
          <p:nvPr userDrawn="1"/>
        </p:nvSpPr>
        <p:spPr>
          <a:xfrm>
            <a:off x="6600773" y="4780740"/>
            <a:ext cx="4468553" cy="286794"/>
          </a:xfrm>
          <a:prstGeom prst="rect">
            <a:avLst/>
          </a:prstGeom>
          <a:noFill/>
        </p:spPr>
        <p:txBody>
          <a:bodyPr wrap="square" rtlCol="0" anchor="t">
            <a:spAutoFit/>
          </a:bodyPr>
          <a:lstStyle/>
          <a:p>
            <a:pPr algn="ctr"/>
            <a:r>
              <a:rPr lang="es-SV" sz="1200" b="1" spc="-20">
                <a:solidFill>
                  <a:schemeClr val="bg2"/>
                </a:solidFill>
                <a:latin typeface="Poppins" pitchFamily="2" charset="77"/>
                <a:cs typeface="Poppins" pitchFamily="2" charset="77"/>
              </a:rPr>
              <a:t>REVENUE SOURCES</a:t>
            </a:r>
            <a:endParaRPr lang="en-US" sz="1200" b="1" spc="-20">
              <a:solidFill>
                <a:schemeClr val="bg2"/>
              </a:solidFill>
              <a:latin typeface="Poppins" pitchFamily="2" charset="77"/>
              <a:cs typeface="Poppins" pitchFamily="2" charset="77"/>
            </a:endParaRPr>
          </a:p>
        </p:txBody>
      </p:sp>
      <p:sp>
        <p:nvSpPr>
          <p:cNvPr id="68" name="TextBox 55">
            <a:extLst>
              <a:ext uri="{FF2B5EF4-FFF2-40B4-BE49-F238E27FC236}">
                <a16:creationId xmlns:a16="http://schemas.microsoft.com/office/drawing/2014/main" id="{4000B0E5-8FC4-4DB2-B070-F835B8D78908}"/>
              </a:ext>
            </a:extLst>
          </p:cNvPr>
          <p:cNvSpPr txBox="1"/>
          <p:nvPr userDrawn="1"/>
        </p:nvSpPr>
        <p:spPr>
          <a:xfrm>
            <a:off x="529469" y="417225"/>
            <a:ext cx="1734770"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2"/>
                </a:solidFill>
                <a:latin typeface="Avenir Next LT Pro" panose="020B0504020202020204" pitchFamily="34" charset="0"/>
                <a:cs typeface="Arial"/>
              </a:rPr>
              <a:t>ORG/TEAM SLIDE</a:t>
            </a:r>
            <a:endParaRPr lang="en-US" sz="1400">
              <a:solidFill>
                <a:schemeClr val="bg2"/>
              </a:solidFill>
              <a:latin typeface="Avenir Next LT Pro" panose="020B0504020202020204" pitchFamily="34" charset="0"/>
            </a:endParaRPr>
          </a:p>
          <a:p>
            <a:r>
              <a:rPr lang="en-US" sz="1200">
                <a:solidFill>
                  <a:schemeClr val="bg2"/>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243300922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56EA5288-0FB1-490D-8251-5E9AA1EC9CBF}"/>
              </a:ext>
            </a:extLst>
          </p:cNvPr>
          <p:cNvGraphicFramePr/>
          <p:nvPr userDrawn="1">
            <p:extLst>
              <p:ext uri="{D42A27DB-BD31-4B8C-83A1-F6EECF244321}">
                <p14:modId xmlns:p14="http://schemas.microsoft.com/office/powerpoint/2010/main" val="158070924"/>
              </p:ext>
            </p:extLst>
          </p:nvPr>
        </p:nvGraphicFramePr>
        <p:xfrm>
          <a:off x="659259" y="1557258"/>
          <a:ext cx="10668000" cy="2923256"/>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3E3C1507-1535-40C8-86D4-16D0EB251898}"/>
              </a:ext>
            </a:extLst>
          </p:cNvPr>
          <p:cNvSpPr txBox="1"/>
          <p:nvPr userDrawn="1"/>
        </p:nvSpPr>
        <p:spPr>
          <a:xfrm>
            <a:off x="1816441" y="4760762"/>
            <a:ext cx="809837"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01</a:t>
            </a:r>
          </a:p>
        </p:txBody>
      </p:sp>
      <p:sp>
        <p:nvSpPr>
          <p:cNvPr id="21" name="Subtitle 2">
            <a:extLst>
              <a:ext uri="{FF2B5EF4-FFF2-40B4-BE49-F238E27FC236}">
                <a16:creationId xmlns:a16="http://schemas.microsoft.com/office/drawing/2014/main" id="{AFC8D14F-3FFC-4BDE-BC61-623C52CC4A6C}"/>
              </a:ext>
            </a:extLst>
          </p:cNvPr>
          <p:cNvSpPr txBox="1">
            <a:spLocks/>
          </p:cNvSpPr>
          <p:nvPr userDrawn="1"/>
        </p:nvSpPr>
        <p:spPr>
          <a:xfrm>
            <a:off x="1324328"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22" name="TextBox 21">
            <a:extLst>
              <a:ext uri="{FF2B5EF4-FFF2-40B4-BE49-F238E27FC236}">
                <a16:creationId xmlns:a16="http://schemas.microsoft.com/office/drawing/2014/main" id="{2BF9F1F9-06A3-467A-8E8D-2232A72719CE}"/>
              </a:ext>
            </a:extLst>
          </p:cNvPr>
          <p:cNvSpPr txBox="1"/>
          <p:nvPr userDrawn="1"/>
        </p:nvSpPr>
        <p:spPr>
          <a:xfrm>
            <a:off x="3812013" y="4760762"/>
            <a:ext cx="846707"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02</a:t>
            </a:r>
          </a:p>
        </p:txBody>
      </p:sp>
      <p:sp>
        <p:nvSpPr>
          <p:cNvPr id="23" name="Subtitle 2">
            <a:extLst>
              <a:ext uri="{FF2B5EF4-FFF2-40B4-BE49-F238E27FC236}">
                <a16:creationId xmlns:a16="http://schemas.microsoft.com/office/drawing/2014/main" id="{6BF113EF-2515-4F75-81C4-3D4EB1498F2C}"/>
              </a:ext>
            </a:extLst>
          </p:cNvPr>
          <p:cNvSpPr txBox="1">
            <a:spLocks/>
          </p:cNvSpPr>
          <p:nvPr userDrawn="1"/>
        </p:nvSpPr>
        <p:spPr>
          <a:xfrm>
            <a:off x="3338335"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24" name="TextBox 23">
            <a:extLst>
              <a:ext uri="{FF2B5EF4-FFF2-40B4-BE49-F238E27FC236}">
                <a16:creationId xmlns:a16="http://schemas.microsoft.com/office/drawing/2014/main" id="{F3862A65-9E58-4213-93BE-64451D51C8D2}"/>
              </a:ext>
            </a:extLst>
          </p:cNvPr>
          <p:cNvSpPr txBox="1"/>
          <p:nvPr userDrawn="1"/>
        </p:nvSpPr>
        <p:spPr>
          <a:xfrm>
            <a:off x="5824416" y="4760762"/>
            <a:ext cx="849912"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03</a:t>
            </a:r>
          </a:p>
        </p:txBody>
      </p:sp>
      <p:sp>
        <p:nvSpPr>
          <p:cNvPr id="25" name="Subtitle 2">
            <a:extLst>
              <a:ext uri="{FF2B5EF4-FFF2-40B4-BE49-F238E27FC236}">
                <a16:creationId xmlns:a16="http://schemas.microsoft.com/office/drawing/2014/main" id="{3FAC1B30-7867-4107-BA0D-673073CEDBEB}"/>
              </a:ext>
            </a:extLst>
          </p:cNvPr>
          <p:cNvSpPr txBox="1">
            <a:spLocks/>
          </p:cNvSpPr>
          <p:nvPr userDrawn="1"/>
        </p:nvSpPr>
        <p:spPr>
          <a:xfrm>
            <a:off x="5352342"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26" name="TextBox 25">
            <a:extLst>
              <a:ext uri="{FF2B5EF4-FFF2-40B4-BE49-F238E27FC236}">
                <a16:creationId xmlns:a16="http://schemas.microsoft.com/office/drawing/2014/main" id="{46F45D1C-84BC-4B4D-AADA-D55EBE89F30C}"/>
              </a:ext>
            </a:extLst>
          </p:cNvPr>
          <p:cNvSpPr txBox="1"/>
          <p:nvPr userDrawn="1"/>
        </p:nvSpPr>
        <p:spPr>
          <a:xfrm>
            <a:off x="9850829" y="4760762"/>
            <a:ext cx="853118"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05</a:t>
            </a:r>
          </a:p>
        </p:txBody>
      </p:sp>
      <p:sp>
        <p:nvSpPr>
          <p:cNvPr id="27" name="Subtitle 2">
            <a:extLst>
              <a:ext uri="{FF2B5EF4-FFF2-40B4-BE49-F238E27FC236}">
                <a16:creationId xmlns:a16="http://schemas.microsoft.com/office/drawing/2014/main" id="{20894945-5F99-4975-B822-0C61FA9026A8}"/>
              </a:ext>
            </a:extLst>
          </p:cNvPr>
          <p:cNvSpPr txBox="1">
            <a:spLocks/>
          </p:cNvSpPr>
          <p:nvPr userDrawn="1"/>
        </p:nvSpPr>
        <p:spPr>
          <a:xfrm>
            <a:off x="9380356"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28" name="TextBox 27">
            <a:extLst>
              <a:ext uri="{FF2B5EF4-FFF2-40B4-BE49-F238E27FC236}">
                <a16:creationId xmlns:a16="http://schemas.microsoft.com/office/drawing/2014/main" id="{FEA77C13-538B-4127-ACFB-2F306EDEC5E3}"/>
              </a:ext>
            </a:extLst>
          </p:cNvPr>
          <p:cNvSpPr txBox="1"/>
          <p:nvPr userDrawn="1"/>
        </p:nvSpPr>
        <p:spPr>
          <a:xfrm>
            <a:off x="7834416" y="4760762"/>
            <a:ext cx="857927" cy="338554"/>
          </a:xfrm>
          <a:prstGeom prst="rect">
            <a:avLst/>
          </a:prstGeom>
          <a:noFill/>
        </p:spPr>
        <p:txBody>
          <a:bodyPr wrap="none" rtlCol="0" anchor="b" anchorCtr="0">
            <a:spAutoFit/>
          </a:bodyPr>
          <a:lstStyle/>
          <a:p>
            <a:pPr algn="ctr"/>
            <a:r>
              <a:rPr lang="en-US" sz="1600" b="1">
                <a:latin typeface="Bahnschrift" panose="020B0502040204020203" pitchFamily="34" charset="0"/>
                <a:ea typeface="League Spartan" charset="0"/>
                <a:cs typeface="Poppins SemiBold" pitchFamily="2" charset="77"/>
              </a:rPr>
              <a:t>Title 04</a:t>
            </a:r>
          </a:p>
        </p:txBody>
      </p:sp>
      <p:sp>
        <p:nvSpPr>
          <p:cNvPr id="29" name="Subtitle 2">
            <a:extLst>
              <a:ext uri="{FF2B5EF4-FFF2-40B4-BE49-F238E27FC236}">
                <a16:creationId xmlns:a16="http://schemas.microsoft.com/office/drawing/2014/main" id="{D339EB44-9093-4A11-88CF-E419BE8FD8B7}"/>
              </a:ext>
            </a:extLst>
          </p:cNvPr>
          <p:cNvSpPr txBox="1">
            <a:spLocks/>
          </p:cNvSpPr>
          <p:nvPr userDrawn="1"/>
        </p:nvSpPr>
        <p:spPr>
          <a:xfrm>
            <a:off x="7366349" y="5137300"/>
            <a:ext cx="1794064" cy="64633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50">
                <a:solidFill>
                  <a:schemeClr val="tx1"/>
                </a:solidFill>
                <a:latin typeface="+mn-lt"/>
                <a:ea typeface="Open Sans Light" panose="020B0306030504020204" pitchFamily="34" charset="0"/>
                <a:cs typeface="Open Sans Light" panose="020B0306030504020204" pitchFamily="34" charset="0"/>
              </a:rPr>
              <a:t>You can customize anything you see in this text-box.</a:t>
            </a:r>
          </a:p>
        </p:txBody>
      </p:sp>
      <p:sp>
        <p:nvSpPr>
          <p:cNvPr id="30" name="TextBox 29">
            <a:extLst>
              <a:ext uri="{FF2B5EF4-FFF2-40B4-BE49-F238E27FC236}">
                <a16:creationId xmlns:a16="http://schemas.microsoft.com/office/drawing/2014/main" id="{B3472D6D-C833-4E65-B128-05CE7E689F78}"/>
              </a:ext>
            </a:extLst>
          </p:cNvPr>
          <p:cNvSpPr txBox="1"/>
          <p:nvPr userDrawn="1"/>
        </p:nvSpPr>
        <p:spPr>
          <a:xfrm>
            <a:off x="4964549" y="1166072"/>
            <a:ext cx="2057423" cy="338554"/>
          </a:xfrm>
          <a:prstGeom prst="rect">
            <a:avLst/>
          </a:prstGeom>
          <a:noFill/>
        </p:spPr>
        <p:txBody>
          <a:bodyPr wrap="none" rtlCol="0" anchor="b" anchorCtr="0">
            <a:spAutoFit/>
          </a:bodyPr>
          <a:lstStyle/>
          <a:p>
            <a:pPr algn="ctr"/>
            <a:r>
              <a:rPr lang="en-US" sz="1600" b="1">
                <a:solidFill>
                  <a:schemeClr val="tx2"/>
                </a:solidFill>
                <a:latin typeface="+mn-lt"/>
                <a:ea typeface="League Spartan" charset="0"/>
                <a:cs typeface="Poppins SemiBold" pitchFamily="2" charset="77"/>
              </a:rPr>
              <a:t>CHART TITLE HERE</a:t>
            </a:r>
          </a:p>
        </p:txBody>
      </p:sp>
      <p:sp>
        <p:nvSpPr>
          <p:cNvPr id="33" name="Date Placeholder 3">
            <a:extLst>
              <a:ext uri="{FF2B5EF4-FFF2-40B4-BE49-F238E27FC236}">
                <a16:creationId xmlns:a16="http://schemas.microsoft.com/office/drawing/2014/main" id="{C6A80F85-1AF2-4FF9-A0C8-C4361809B888}"/>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34" name="Footer Placeholder 4">
            <a:extLst>
              <a:ext uri="{FF2B5EF4-FFF2-40B4-BE49-F238E27FC236}">
                <a16:creationId xmlns:a16="http://schemas.microsoft.com/office/drawing/2014/main" id="{1ABA8AA5-CFE5-4EB6-A214-5EA9A5FDEE45}"/>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35" name="Slide Number Placeholder 5">
            <a:extLst>
              <a:ext uri="{FF2B5EF4-FFF2-40B4-BE49-F238E27FC236}">
                <a16:creationId xmlns:a16="http://schemas.microsoft.com/office/drawing/2014/main" id="{6DF5BE7B-9B10-4CC0-A0E2-C6E81390993A}"/>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36" name="TextBox 55">
            <a:extLst>
              <a:ext uri="{FF2B5EF4-FFF2-40B4-BE49-F238E27FC236}">
                <a16:creationId xmlns:a16="http://schemas.microsoft.com/office/drawing/2014/main" id="{A8909966-A2A1-410D-8264-B8EC7A875554}"/>
              </a:ext>
            </a:extLst>
          </p:cNvPr>
          <p:cNvSpPr txBox="1"/>
          <p:nvPr userDrawn="1"/>
        </p:nvSpPr>
        <p:spPr>
          <a:xfrm>
            <a:off x="529469" y="417225"/>
            <a:ext cx="1827103"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BAR GRAPH TABLE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353770145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E395A2-1D3C-C6DB-3B30-0ABDBE740B27}"/>
              </a:ext>
            </a:extLst>
          </p:cNvPr>
          <p:cNvSpPr>
            <a:spLocks noGrp="1"/>
          </p:cNvSpPr>
          <p:nvPr>
            <p:ph type="sldNum" sz="quarter" idx="10"/>
          </p:nvPr>
        </p:nvSpPr>
        <p:spPr/>
        <p:txBody>
          <a:bodyPr/>
          <a:lstStyle/>
          <a:p>
            <a:r>
              <a:rPr lang="en-US"/>
              <a:t>Confidential and Proprietary | </a:t>
            </a:r>
            <a:fld id="{B94D0822-E773-4067-B9FB-17A885550E2E}" type="slidenum">
              <a:rPr lang="en-US" smtClean="0"/>
              <a:pPr/>
              <a:t>‹#›</a:t>
            </a:fld>
            <a:endParaRPr lang="en-US"/>
          </a:p>
        </p:txBody>
      </p:sp>
      <p:sp>
        <p:nvSpPr>
          <p:cNvPr id="5" name="Title 1">
            <a:extLst>
              <a:ext uri="{FF2B5EF4-FFF2-40B4-BE49-F238E27FC236}">
                <a16:creationId xmlns:a16="http://schemas.microsoft.com/office/drawing/2014/main" id="{C2350CCE-FC00-6342-1FE8-D83647196E95}"/>
              </a:ext>
            </a:extLst>
          </p:cNvPr>
          <p:cNvSpPr>
            <a:spLocks noGrp="1"/>
          </p:cNvSpPr>
          <p:nvPr>
            <p:ph type="title" hasCustomPrompt="1"/>
          </p:nvPr>
        </p:nvSpPr>
        <p:spPr>
          <a:xfrm>
            <a:off x="926123" y="1225033"/>
            <a:ext cx="8481646" cy="1046827"/>
          </a:xfrm>
          <a:prstGeom prst="rect">
            <a:avLst/>
          </a:prstGeom>
        </p:spPr>
        <p:txBody>
          <a:bodyPr>
            <a:noAutofit/>
          </a:bodyPr>
          <a:lstStyle>
            <a:lvl1pPr>
              <a:lnSpc>
                <a:spcPct val="100000"/>
              </a:lnSpc>
              <a:defRPr sz="5400" b="1">
                <a:solidFill>
                  <a:srgbClr val="2B4159"/>
                </a:solidFill>
                <a:latin typeface="Bahnschrift SemiBold" panose="020B0502040204020203" pitchFamily="34" charset="0"/>
              </a:defRPr>
            </a:lvl1pPr>
          </a:lstStyle>
          <a:p>
            <a:r>
              <a:rPr lang="en-US"/>
              <a:t>Appendix</a:t>
            </a:r>
          </a:p>
        </p:txBody>
      </p:sp>
      <p:pic>
        <p:nvPicPr>
          <p:cNvPr id="2" name="Graphic 1">
            <a:extLst>
              <a:ext uri="{FF2B5EF4-FFF2-40B4-BE49-F238E27FC236}">
                <a16:creationId xmlns:a16="http://schemas.microsoft.com/office/drawing/2014/main" id="{8D4BD1C9-5A72-2897-CD33-108AB6B9B3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6" name="Picture 5" descr="A group of blue and white triangles with orange dots and lines&#10;&#10;Description automatically generated">
            <a:extLst>
              <a:ext uri="{FF2B5EF4-FFF2-40B4-BE49-F238E27FC236}">
                <a16:creationId xmlns:a16="http://schemas.microsoft.com/office/drawing/2014/main" id="{C7F1062D-74AF-8504-2E24-5F6AC408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3522012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cxnSp>
        <p:nvCxnSpPr>
          <p:cNvPr id="11" name="Straight Connector 10">
            <a:extLst>
              <a:ext uri="{FF2B5EF4-FFF2-40B4-BE49-F238E27FC236}">
                <a16:creationId xmlns:a16="http://schemas.microsoft.com/office/drawing/2014/main" id="{1D9E4C57-60FF-40E1-B8F5-62BEF0BFF77F}"/>
              </a:ext>
            </a:extLst>
          </p:cNvPr>
          <p:cNvCxnSpPr>
            <a:cxnSpLocks/>
          </p:cNvCxnSpPr>
          <p:nvPr userDrawn="1"/>
        </p:nvCxnSpPr>
        <p:spPr>
          <a:xfrm>
            <a:off x="631069" y="1615440"/>
            <a:ext cx="10972800" cy="0"/>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4F089A-E284-463B-9F15-AEB66D1BAF9C}"/>
              </a:ext>
            </a:extLst>
          </p:cNvPr>
          <p:cNvCxnSpPr>
            <a:cxnSpLocks/>
          </p:cNvCxnSpPr>
          <p:nvPr userDrawn="1"/>
        </p:nvCxnSpPr>
        <p:spPr>
          <a:xfrm>
            <a:off x="631069" y="4663440"/>
            <a:ext cx="10972800" cy="0"/>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4D09BF-223B-4C7C-ACCB-BC1960D9E21F}"/>
              </a:ext>
            </a:extLst>
          </p:cNvPr>
          <p:cNvCxnSpPr>
            <a:cxnSpLocks/>
          </p:cNvCxnSpPr>
          <p:nvPr userDrawn="1"/>
        </p:nvCxnSpPr>
        <p:spPr>
          <a:xfrm>
            <a:off x="631069" y="6187440"/>
            <a:ext cx="10972800" cy="0"/>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FAEE5D-3797-40D4-8DBB-D6467959B9F9}"/>
              </a:ext>
            </a:extLst>
          </p:cNvPr>
          <p:cNvCxnSpPr>
            <a:cxnSpLocks/>
          </p:cNvCxnSpPr>
          <p:nvPr userDrawn="1"/>
        </p:nvCxnSpPr>
        <p:spPr>
          <a:xfrm>
            <a:off x="631069" y="3139440"/>
            <a:ext cx="10972800" cy="0"/>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C07D464-D638-4A11-8CC9-55026446845B}"/>
              </a:ext>
            </a:extLst>
          </p:cNvPr>
          <p:cNvSpPr/>
          <p:nvPr userDrawn="1"/>
        </p:nvSpPr>
        <p:spPr>
          <a:xfrm>
            <a:off x="529468" y="2085052"/>
            <a:ext cx="197104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2B4159"/>
                </a:solidFill>
              </a:rPr>
              <a:t>Enter Key Initiative headline here.</a:t>
            </a:r>
          </a:p>
        </p:txBody>
      </p:sp>
      <p:sp>
        <p:nvSpPr>
          <p:cNvPr id="16" name="Rectangle 15">
            <a:extLst>
              <a:ext uri="{FF2B5EF4-FFF2-40B4-BE49-F238E27FC236}">
                <a16:creationId xmlns:a16="http://schemas.microsoft.com/office/drawing/2014/main" id="{35C0C39A-CE28-4640-97C0-6742771FC73D}"/>
              </a:ext>
            </a:extLst>
          </p:cNvPr>
          <p:cNvSpPr/>
          <p:nvPr userDrawn="1"/>
        </p:nvSpPr>
        <p:spPr>
          <a:xfrm>
            <a:off x="529468" y="3609053"/>
            <a:ext cx="197104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2B4159"/>
                </a:solidFill>
              </a:rPr>
              <a:t>Enter Key Initiative headline here.</a:t>
            </a:r>
          </a:p>
        </p:txBody>
      </p:sp>
      <p:sp>
        <p:nvSpPr>
          <p:cNvPr id="17" name="Rectangle 16">
            <a:extLst>
              <a:ext uri="{FF2B5EF4-FFF2-40B4-BE49-F238E27FC236}">
                <a16:creationId xmlns:a16="http://schemas.microsoft.com/office/drawing/2014/main" id="{CD520D10-20DC-4794-8E6C-35E9956DBDB0}"/>
              </a:ext>
            </a:extLst>
          </p:cNvPr>
          <p:cNvSpPr/>
          <p:nvPr userDrawn="1"/>
        </p:nvSpPr>
        <p:spPr>
          <a:xfrm>
            <a:off x="529467" y="5133052"/>
            <a:ext cx="197104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2B4159"/>
                </a:solidFill>
              </a:rPr>
              <a:t>Enter Key Initiative headline here.</a:t>
            </a:r>
          </a:p>
        </p:txBody>
      </p:sp>
      <p:sp>
        <p:nvSpPr>
          <p:cNvPr id="18" name="TextBox 15">
            <a:extLst>
              <a:ext uri="{FF2B5EF4-FFF2-40B4-BE49-F238E27FC236}">
                <a16:creationId xmlns:a16="http://schemas.microsoft.com/office/drawing/2014/main" id="{3C207C61-390C-460A-B855-FBC411E4820C}"/>
              </a:ext>
            </a:extLst>
          </p:cNvPr>
          <p:cNvSpPr txBox="1"/>
          <p:nvPr userDrawn="1"/>
        </p:nvSpPr>
        <p:spPr>
          <a:xfrm>
            <a:off x="2680442" y="1650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 </a:t>
            </a:r>
          </a:p>
          <a:p>
            <a:r>
              <a:rPr lang="en-US" sz="800"/>
              <a:t>Expected Outcome: +$XX</a:t>
            </a:r>
          </a:p>
          <a:p>
            <a:r>
              <a:rPr lang="en-US" sz="800"/>
              <a:t>Cost: $XX</a:t>
            </a:r>
          </a:p>
        </p:txBody>
      </p:sp>
      <p:sp>
        <p:nvSpPr>
          <p:cNvPr id="19" name="TextBox 16">
            <a:extLst>
              <a:ext uri="{FF2B5EF4-FFF2-40B4-BE49-F238E27FC236}">
                <a16:creationId xmlns:a16="http://schemas.microsoft.com/office/drawing/2014/main" id="{9D04F69F-5798-432B-B58C-A5E9B3864165}"/>
              </a:ext>
            </a:extLst>
          </p:cNvPr>
          <p:cNvSpPr txBox="1"/>
          <p:nvPr userDrawn="1"/>
        </p:nvSpPr>
        <p:spPr>
          <a:xfrm>
            <a:off x="2680442" y="2146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0" name="TextBox 17">
            <a:extLst>
              <a:ext uri="{FF2B5EF4-FFF2-40B4-BE49-F238E27FC236}">
                <a16:creationId xmlns:a16="http://schemas.microsoft.com/office/drawing/2014/main" id="{13EF58CE-F5D6-4A98-AD38-DD21AD5AE991}"/>
              </a:ext>
            </a:extLst>
          </p:cNvPr>
          <p:cNvSpPr txBox="1"/>
          <p:nvPr userDrawn="1"/>
        </p:nvSpPr>
        <p:spPr>
          <a:xfrm>
            <a:off x="2680442" y="2643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1" name="TextBox 18">
            <a:extLst>
              <a:ext uri="{FF2B5EF4-FFF2-40B4-BE49-F238E27FC236}">
                <a16:creationId xmlns:a16="http://schemas.microsoft.com/office/drawing/2014/main" id="{832E5352-EDDD-412E-90B3-EB147158126C}"/>
              </a:ext>
            </a:extLst>
          </p:cNvPr>
          <p:cNvSpPr txBox="1"/>
          <p:nvPr userDrawn="1"/>
        </p:nvSpPr>
        <p:spPr>
          <a:xfrm>
            <a:off x="4984358" y="1650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2" name="TextBox 19">
            <a:extLst>
              <a:ext uri="{FF2B5EF4-FFF2-40B4-BE49-F238E27FC236}">
                <a16:creationId xmlns:a16="http://schemas.microsoft.com/office/drawing/2014/main" id="{7A228FEC-906F-45C0-A2BC-08FF8D11B049}"/>
              </a:ext>
            </a:extLst>
          </p:cNvPr>
          <p:cNvSpPr txBox="1"/>
          <p:nvPr userDrawn="1"/>
        </p:nvSpPr>
        <p:spPr>
          <a:xfrm>
            <a:off x="4984358" y="2146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3" name="TextBox 20">
            <a:extLst>
              <a:ext uri="{FF2B5EF4-FFF2-40B4-BE49-F238E27FC236}">
                <a16:creationId xmlns:a16="http://schemas.microsoft.com/office/drawing/2014/main" id="{68AB204B-D852-4280-B00A-14A3E9F4DFCA}"/>
              </a:ext>
            </a:extLst>
          </p:cNvPr>
          <p:cNvSpPr txBox="1"/>
          <p:nvPr userDrawn="1"/>
        </p:nvSpPr>
        <p:spPr>
          <a:xfrm>
            <a:off x="4984358" y="2643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4" name="TextBox 21">
            <a:extLst>
              <a:ext uri="{FF2B5EF4-FFF2-40B4-BE49-F238E27FC236}">
                <a16:creationId xmlns:a16="http://schemas.microsoft.com/office/drawing/2014/main" id="{1D5A7910-7618-4BDF-B450-199A90F82435}"/>
              </a:ext>
            </a:extLst>
          </p:cNvPr>
          <p:cNvSpPr txBox="1"/>
          <p:nvPr userDrawn="1"/>
        </p:nvSpPr>
        <p:spPr>
          <a:xfrm>
            <a:off x="7288274" y="1650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5" name="TextBox 22">
            <a:extLst>
              <a:ext uri="{FF2B5EF4-FFF2-40B4-BE49-F238E27FC236}">
                <a16:creationId xmlns:a16="http://schemas.microsoft.com/office/drawing/2014/main" id="{0FB7A295-07DD-4E68-9AC2-E0135A1BB81B}"/>
              </a:ext>
            </a:extLst>
          </p:cNvPr>
          <p:cNvSpPr txBox="1"/>
          <p:nvPr userDrawn="1"/>
        </p:nvSpPr>
        <p:spPr>
          <a:xfrm>
            <a:off x="7288274" y="2146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6" name="TextBox 23">
            <a:extLst>
              <a:ext uri="{FF2B5EF4-FFF2-40B4-BE49-F238E27FC236}">
                <a16:creationId xmlns:a16="http://schemas.microsoft.com/office/drawing/2014/main" id="{2B1A132B-3024-43DD-B436-E9A75056A700}"/>
              </a:ext>
            </a:extLst>
          </p:cNvPr>
          <p:cNvSpPr txBox="1"/>
          <p:nvPr userDrawn="1"/>
        </p:nvSpPr>
        <p:spPr>
          <a:xfrm>
            <a:off x="7288274" y="2643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7" name="TextBox 24">
            <a:extLst>
              <a:ext uri="{FF2B5EF4-FFF2-40B4-BE49-F238E27FC236}">
                <a16:creationId xmlns:a16="http://schemas.microsoft.com/office/drawing/2014/main" id="{91A598C8-5EDD-4993-B605-F1E2E27A4B9A}"/>
              </a:ext>
            </a:extLst>
          </p:cNvPr>
          <p:cNvSpPr txBox="1"/>
          <p:nvPr userDrawn="1"/>
        </p:nvSpPr>
        <p:spPr>
          <a:xfrm>
            <a:off x="9592189" y="1650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8" name="TextBox 25">
            <a:extLst>
              <a:ext uri="{FF2B5EF4-FFF2-40B4-BE49-F238E27FC236}">
                <a16:creationId xmlns:a16="http://schemas.microsoft.com/office/drawing/2014/main" id="{E778BEFF-BF27-42D8-8BE8-BCFF4FCC129E}"/>
              </a:ext>
            </a:extLst>
          </p:cNvPr>
          <p:cNvSpPr txBox="1"/>
          <p:nvPr userDrawn="1"/>
        </p:nvSpPr>
        <p:spPr>
          <a:xfrm>
            <a:off x="9592189" y="2146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29" name="TextBox 26">
            <a:extLst>
              <a:ext uri="{FF2B5EF4-FFF2-40B4-BE49-F238E27FC236}">
                <a16:creationId xmlns:a16="http://schemas.microsoft.com/office/drawing/2014/main" id="{D019F79B-63D0-4CFD-AD30-AC5335B98C15}"/>
              </a:ext>
            </a:extLst>
          </p:cNvPr>
          <p:cNvSpPr txBox="1"/>
          <p:nvPr userDrawn="1"/>
        </p:nvSpPr>
        <p:spPr>
          <a:xfrm>
            <a:off x="9592189" y="2643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0" name="TextBox 27">
            <a:extLst>
              <a:ext uri="{FF2B5EF4-FFF2-40B4-BE49-F238E27FC236}">
                <a16:creationId xmlns:a16="http://schemas.microsoft.com/office/drawing/2014/main" id="{F65292A0-E5B8-4E4F-95E4-B80500FC3345}"/>
              </a:ext>
            </a:extLst>
          </p:cNvPr>
          <p:cNvSpPr txBox="1"/>
          <p:nvPr userDrawn="1"/>
        </p:nvSpPr>
        <p:spPr>
          <a:xfrm>
            <a:off x="2680442" y="317419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 </a:t>
            </a:r>
          </a:p>
          <a:p>
            <a:r>
              <a:rPr lang="en-US" sz="800"/>
              <a:t>Expected Outcome: +$XX</a:t>
            </a:r>
          </a:p>
          <a:p>
            <a:r>
              <a:rPr lang="en-US" sz="800"/>
              <a:t>Cost: $XX</a:t>
            </a:r>
          </a:p>
        </p:txBody>
      </p:sp>
      <p:sp>
        <p:nvSpPr>
          <p:cNvPr id="31" name="TextBox 28">
            <a:extLst>
              <a:ext uri="{FF2B5EF4-FFF2-40B4-BE49-F238E27FC236}">
                <a16:creationId xmlns:a16="http://schemas.microsoft.com/office/drawing/2014/main" id="{2DF628A5-953B-4003-8738-63031E18B63C}"/>
              </a:ext>
            </a:extLst>
          </p:cNvPr>
          <p:cNvSpPr txBox="1"/>
          <p:nvPr userDrawn="1"/>
        </p:nvSpPr>
        <p:spPr>
          <a:xfrm>
            <a:off x="2680442" y="3670609"/>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2" name="TextBox 29">
            <a:extLst>
              <a:ext uri="{FF2B5EF4-FFF2-40B4-BE49-F238E27FC236}">
                <a16:creationId xmlns:a16="http://schemas.microsoft.com/office/drawing/2014/main" id="{D9A6DD59-9584-417C-B2EA-FAC009C3D441}"/>
              </a:ext>
            </a:extLst>
          </p:cNvPr>
          <p:cNvSpPr txBox="1"/>
          <p:nvPr userDrawn="1"/>
        </p:nvSpPr>
        <p:spPr>
          <a:xfrm>
            <a:off x="2680442" y="4167025"/>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3" name="TextBox 30">
            <a:extLst>
              <a:ext uri="{FF2B5EF4-FFF2-40B4-BE49-F238E27FC236}">
                <a16:creationId xmlns:a16="http://schemas.microsoft.com/office/drawing/2014/main" id="{C4DCD2E8-2A2D-40B0-A68E-D1386C666FD7}"/>
              </a:ext>
            </a:extLst>
          </p:cNvPr>
          <p:cNvSpPr txBox="1"/>
          <p:nvPr userDrawn="1"/>
        </p:nvSpPr>
        <p:spPr>
          <a:xfrm>
            <a:off x="4984358" y="317419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4" name="TextBox 31">
            <a:extLst>
              <a:ext uri="{FF2B5EF4-FFF2-40B4-BE49-F238E27FC236}">
                <a16:creationId xmlns:a16="http://schemas.microsoft.com/office/drawing/2014/main" id="{4629DCCB-F350-4F59-B960-BCC2E68E47C9}"/>
              </a:ext>
            </a:extLst>
          </p:cNvPr>
          <p:cNvSpPr txBox="1"/>
          <p:nvPr userDrawn="1"/>
        </p:nvSpPr>
        <p:spPr>
          <a:xfrm>
            <a:off x="4984358" y="3670609"/>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5" name="TextBox 32">
            <a:extLst>
              <a:ext uri="{FF2B5EF4-FFF2-40B4-BE49-F238E27FC236}">
                <a16:creationId xmlns:a16="http://schemas.microsoft.com/office/drawing/2014/main" id="{C93971D0-620E-48EE-BEE6-2E11A7AF188F}"/>
              </a:ext>
            </a:extLst>
          </p:cNvPr>
          <p:cNvSpPr txBox="1"/>
          <p:nvPr userDrawn="1"/>
        </p:nvSpPr>
        <p:spPr>
          <a:xfrm>
            <a:off x="4984358" y="4167025"/>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6" name="TextBox 33">
            <a:extLst>
              <a:ext uri="{FF2B5EF4-FFF2-40B4-BE49-F238E27FC236}">
                <a16:creationId xmlns:a16="http://schemas.microsoft.com/office/drawing/2014/main" id="{7569D840-6041-4868-BEB0-276027E5391A}"/>
              </a:ext>
            </a:extLst>
          </p:cNvPr>
          <p:cNvSpPr txBox="1"/>
          <p:nvPr userDrawn="1"/>
        </p:nvSpPr>
        <p:spPr>
          <a:xfrm>
            <a:off x="7288274" y="317419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7" name="TextBox 34">
            <a:extLst>
              <a:ext uri="{FF2B5EF4-FFF2-40B4-BE49-F238E27FC236}">
                <a16:creationId xmlns:a16="http://schemas.microsoft.com/office/drawing/2014/main" id="{F586B81B-B5BD-4C49-ADFB-B9BB51D5C57C}"/>
              </a:ext>
            </a:extLst>
          </p:cNvPr>
          <p:cNvSpPr txBox="1"/>
          <p:nvPr userDrawn="1"/>
        </p:nvSpPr>
        <p:spPr>
          <a:xfrm>
            <a:off x="7288274" y="3670609"/>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8" name="TextBox 35">
            <a:extLst>
              <a:ext uri="{FF2B5EF4-FFF2-40B4-BE49-F238E27FC236}">
                <a16:creationId xmlns:a16="http://schemas.microsoft.com/office/drawing/2014/main" id="{307B1722-7A04-457D-8C83-C1B2C6B4B683}"/>
              </a:ext>
            </a:extLst>
          </p:cNvPr>
          <p:cNvSpPr txBox="1"/>
          <p:nvPr userDrawn="1"/>
        </p:nvSpPr>
        <p:spPr>
          <a:xfrm>
            <a:off x="7288274" y="4167025"/>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39" name="TextBox 36">
            <a:extLst>
              <a:ext uri="{FF2B5EF4-FFF2-40B4-BE49-F238E27FC236}">
                <a16:creationId xmlns:a16="http://schemas.microsoft.com/office/drawing/2014/main" id="{9F6B1EE0-7978-4E06-86C7-520DFE526109}"/>
              </a:ext>
            </a:extLst>
          </p:cNvPr>
          <p:cNvSpPr txBox="1"/>
          <p:nvPr userDrawn="1"/>
        </p:nvSpPr>
        <p:spPr>
          <a:xfrm>
            <a:off x="9592189" y="317419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0" name="TextBox 37">
            <a:extLst>
              <a:ext uri="{FF2B5EF4-FFF2-40B4-BE49-F238E27FC236}">
                <a16:creationId xmlns:a16="http://schemas.microsoft.com/office/drawing/2014/main" id="{B01F4937-354C-4614-AEAB-DA91C6A9AE93}"/>
              </a:ext>
            </a:extLst>
          </p:cNvPr>
          <p:cNvSpPr txBox="1"/>
          <p:nvPr userDrawn="1"/>
        </p:nvSpPr>
        <p:spPr>
          <a:xfrm>
            <a:off x="9592189" y="3670609"/>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1" name="TextBox 38">
            <a:extLst>
              <a:ext uri="{FF2B5EF4-FFF2-40B4-BE49-F238E27FC236}">
                <a16:creationId xmlns:a16="http://schemas.microsoft.com/office/drawing/2014/main" id="{2E20CAD6-E86C-498F-AB61-85FBCB15F746}"/>
              </a:ext>
            </a:extLst>
          </p:cNvPr>
          <p:cNvSpPr txBox="1"/>
          <p:nvPr userDrawn="1"/>
        </p:nvSpPr>
        <p:spPr>
          <a:xfrm>
            <a:off x="9592189" y="4167025"/>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2" name="TextBox 39">
            <a:extLst>
              <a:ext uri="{FF2B5EF4-FFF2-40B4-BE49-F238E27FC236}">
                <a16:creationId xmlns:a16="http://schemas.microsoft.com/office/drawing/2014/main" id="{3AF55313-DE6A-4709-AD66-9364A7D594DB}"/>
              </a:ext>
            </a:extLst>
          </p:cNvPr>
          <p:cNvSpPr txBox="1"/>
          <p:nvPr userDrawn="1"/>
        </p:nvSpPr>
        <p:spPr>
          <a:xfrm>
            <a:off x="2680442" y="4698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 </a:t>
            </a:r>
          </a:p>
          <a:p>
            <a:r>
              <a:rPr lang="en-US" sz="800"/>
              <a:t>Expected Outcome: +$XX</a:t>
            </a:r>
          </a:p>
          <a:p>
            <a:r>
              <a:rPr lang="en-US" sz="800"/>
              <a:t>Cost: $XX</a:t>
            </a:r>
          </a:p>
        </p:txBody>
      </p:sp>
      <p:sp>
        <p:nvSpPr>
          <p:cNvPr id="43" name="TextBox 40">
            <a:extLst>
              <a:ext uri="{FF2B5EF4-FFF2-40B4-BE49-F238E27FC236}">
                <a16:creationId xmlns:a16="http://schemas.microsoft.com/office/drawing/2014/main" id="{60D8551B-D8CF-4E8C-8169-B69A33E1A3B5}"/>
              </a:ext>
            </a:extLst>
          </p:cNvPr>
          <p:cNvSpPr txBox="1"/>
          <p:nvPr userDrawn="1"/>
        </p:nvSpPr>
        <p:spPr>
          <a:xfrm>
            <a:off x="2680442" y="5194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4" name="TextBox 41">
            <a:extLst>
              <a:ext uri="{FF2B5EF4-FFF2-40B4-BE49-F238E27FC236}">
                <a16:creationId xmlns:a16="http://schemas.microsoft.com/office/drawing/2014/main" id="{8AC11269-9588-4288-A804-1D81CF8BE518}"/>
              </a:ext>
            </a:extLst>
          </p:cNvPr>
          <p:cNvSpPr txBox="1"/>
          <p:nvPr userDrawn="1"/>
        </p:nvSpPr>
        <p:spPr>
          <a:xfrm>
            <a:off x="2680442" y="5691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5" name="TextBox 42">
            <a:extLst>
              <a:ext uri="{FF2B5EF4-FFF2-40B4-BE49-F238E27FC236}">
                <a16:creationId xmlns:a16="http://schemas.microsoft.com/office/drawing/2014/main" id="{46564675-023A-4F62-B566-ED79B3B8E027}"/>
              </a:ext>
            </a:extLst>
          </p:cNvPr>
          <p:cNvSpPr txBox="1"/>
          <p:nvPr userDrawn="1"/>
        </p:nvSpPr>
        <p:spPr>
          <a:xfrm>
            <a:off x="4984358" y="4698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6" name="TextBox 43">
            <a:extLst>
              <a:ext uri="{FF2B5EF4-FFF2-40B4-BE49-F238E27FC236}">
                <a16:creationId xmlns:a16="http://schemas.microsoft.com/office/drawing/2014/main" id="{092EEBFB-D8F8-4AD8-8514-BD7B85C01DBF}"/>
              </a:ext>
            </a:extLst>
          </p:cNvPr>
          <p:cNvSpPr txBox="1"/>
          <p:nvPr userDrawn="1"/>
        </p:nvSpPr>
        <p:spPr>
          <a:xfrm>
            <a:off x="4984358" y="5194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7" name="TextBox 44">
            <a:extLst>
              <a:ext uri="{FF2B5EF4-FFF2-40B4-BE49-F238E27FC236}">
                <a16:creationId xmlns:a16="http://schemas.microsoft.com/office/drawing/2014/main" id="{558B9821-9A24-43CB-952F-A05F86681191}"/>
              </a:ext>
            </a:extLst>
          </p:cNvPr>
          <p:cNvSpPr txBox="1"/>
          <p:nvPr userDrawn="1"/>
        </p:nvSpPr>
        <p:spPr>
          <a:xfrm>
            <a:off x="4984358" y="5691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8" name="TextBox 45">
            <a:extLst>
              <a:ext uri="{FF2B5EF4-FFF2-40B4-BE49-F238E27FC236}">
                <a16:creationId xmlns:a16="http://schemas.microsoft.com/office/drawing/2014/main" id="{0C411776-DF3B-4D75-8800-4AF643DF0A0A}"/>
              </a:ext>
            </a:extLst>
          </p:cNvPr>
          <p:cNvSpPr txBox="1"/>
          <p:nvPr userDrawn="1"/>
        </p:nvSpPr>
        <p:spPr>
          <a:xfrm>
            <a:off x="7288274" y="4698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49" name="TextBox 46">
            <a:extLst>
              <a:ext uri="{FF2B5EF4-FFF2-40B4-BE49-F238E27FC236}">
                <a16:creationId xmlns:a16="http://schemas.microsoft.com/office/drawing/2014/main" id="{F0F8AD37-95C4-4EB6-994B-7D7D7F6F381F}"/>
              </a:ext>
            </a:extLst>
          </p:cNvPr>
          <p:cNvSpPr txBox="1"/>
          <p:nvPr userDrawn="1"/>
        </p:nvSpPr>
        <p:spPr>
          <a:xfrm>
            <a:off x="7288274" y="5194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0" name="TextBox 47">
            <a:extLst>
              <a:ext uri="{FF2B5EF4-FFF2-40B4-BE49-F238E27FC236}">
                <a16:creationId xmlns:a16="http://schemas.microsoft.com/office/drawing/2014/main" id="{4F95F310-04C6-46F4-8205-DFC2E3A14B40}"/>
              </a:ext>
            </a:extLst>
          </p:cNvPr>
          <p:cNvSpPr txBox="1"/>
          <p:nvPr userDrawn="1"/>
        </p:nvSpPr>
        <p:spPr>
          <a:xfrm>
            <a:off x="7288274" y="5691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1" name="TextBox 48">
            <a:extLst>
              <a:ext uri="{FF2B5EF4-FFF2-40B4-BE49-F238E27FC236}">
                <a16:creationId xmlns:a16="http://schemas.microsoft.com/office/drawing/2014/main" id="{A19A594C-BCCC-4C6B-ACC9-2954D90EB441}"/>
              </a:ext>
            </a:extLst>
          </p:cNvPr>
          <p:cNvSpPr txBox="1"/>
          <p:nvPr userDrawn="1"/>
        </p:nvSpPr>
        <p:spPr>
          <a:xfrm>
            <a:off x="9592189" y="4698191"/>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2" name="TextBox 49">
            <a:extLst>
              <a:ext uri="{FF2B5EF4-FFF2-40B4-BE49-F238E27FC236}">
                <a16:creationId xmlns:a16="http://schemas.microsoft.com/office/drawing/2014/main" id="{9D736566-5150-46A8-A11C-950E032F2B67}"/>
              </a:ext>
            </a:extLst>
          </p:cNvPr>
          <p:cNvSpPr txBox="1"/>
          <p:nvPr userDrawn="1"/>
        </p:nvSpPr>
        <p:spPr>
          <a:xfrm>
            <a:off x="9592189" y="5194607"/>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3" name="TextBox 50">
            <a:extLst>
              <a:ext uri="{FF2B5EF4-FFF2-40B4-BE49-F238E27FC236}">
                <a16:creationId xmlns:a16="http://schemas.microsoft.com/office/drawing/2014/main" id="{1F5A36B3-1F5A-4D5A-81FE-236503D0444E}"/>
              </a:ext>
            </a:extLst>
          </p:cNvPr>
          <p:cNvSpPr txBox="1"/>
          <p:nvPr userDrawn="1"/>
        </p:nvSpPr>
        <p:spPr>
          <a:xfrm>
            <a:off x="9592189" y="5691023"/>
            <a:ext cx="20116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t>WORKSTREAM NAME</a:t>
            </a:r>
          </a:p>
          <a:p>
            <a:r>
              <a:rPr lang="en-US" sz="800"/>
              <a:t>Expected Outcome: +$XX</a:t>
            </a:r>
          </a:p>
          <a:p>
            <a:r>
              <a:rPr lang="en-US" sz="800"/>
              <a:t>Cost: $XX</a:t>
            </a:r>
          </a:p>
        </p:txBody>
      </p:sp>
      <p:sp>
        <p:nvSpPr>
          <p:cNvPr id="54" name="TextBox 51">
            <a:extLst>
              <a:ext uri="{FF2B5EF4-FFF2-40B4-BE49-F238E27FC236}">
                <a16:creationId xmlns:a16="http://schemas.microsoft.com/office/drawing/2014/main" id="{77F84979-EB43-44BF-B5BA-98ED999A23BF}"/>
              </a:ext>
            </a:extLst>
          </p:cNvPr>
          <p:cNvSpPr txBox="1"/>
          <p:nvPr userDrawn="1"/>
        </p:nvSpPr>
        <p:spPr>
          <a:xfrm>
            <a:off x="2680442" y="1310152"/>
            <a:ext cx="45397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6"/>
                </a:solidFill>
              </a:rPr>
              <a:t>Q1</a:t>
            </a:r>
          </a:p>
        </p:txBody>
      </p:sp>
      <p:sp>
        <p:nvSpPr>
          <p:cNvPr id="55" name="TextBox 52">
            <a:extLst>
              <a:ext uri="{FF2B5EF4-FFF2-40B4-BE49-F238E27FC236}">
                <a16:creationId xmlns:a16="http://schemas.microsoft.com/office/drawing/2014/main" id="{AC6DEA93-D737-4180-8259-7756F94CAD33}"/>
              </a:ext>
            </a:extLst>
          </p:cNvPr>
          <p:cNvSpPr txBox="1"/>
          <p:nvPr userDrawn="1"/>
        </p:nvSpPr>
        <p:spPr>
          <a:xfrm>
            <a:off x="4984358" y="1310152"/>
            <a:ext cx="45397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6"/>
                </a:solidFill>
              </a:rPr>
              <a:t>Q2</a:t>
            </a:r>
          </a:p>
        </p:txBody>
      </p:sp>
      <p:sp>
        <p:nvSpPr>
          <p:cNvPr id="56" name="TextBox 53">
            <a:extLst>
              <a:ext uri="{FF2B5EF4-FFF2-40B4-BE49-F238E27FC236}">
                <a16:creationId xmlns:a16="http://schemas.microsoft.com/office/drawing/2014/main" id="{98B74987-902E-4151-B5EF-03680E700E8F}"/>
              </a:ext>
            </a:extLst>
          </p:cNvPr>
          <p:cNvSpPr txBox="1"/>
          <p:nvPr userDrawn="1"/>
        </p:nvSpPr>
        <p:spPr>
          <a:xfrm>
            <a:off x="7288274" y="1307662"/>
            <a:ext cx="45397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6"/>
                </a:solidFill>
              </a:rPr>
              <a:t>Q3</a:t>
            </a:r>
          </a:p>
        </p:txBody>
      </p:sp>
      <p:sp>
        <p:nvSpPr>
          <p:cNvPr id="57" name="TextBox 54">
            <a:extLst>
              <a:ext uri="{FF2B5EF4-FFF2-40B4-BE49-F238E27FC236}">
                <a16:creationId xmlns:a16="http://schemas.microsoft.com/office/drawing/2014/main" id="{9208F275-260A-4E46-A2B0-C5F9420E7843}"/>
              </a:ext>
            </a:extLst>
          </p:cNvPr>
          <p:cNvSpPr txBox="1"/>
          <p:nvPr userDrawn="1"/>
        </p:nvSpPr>
        <p:spPr>
          <a:xfrm>
            <a:off x="9592189" y="1307661"/>
            <a:ext cx="45397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6"/>
                </a:solidFill>
              </a:rPr>
              <a:t>Q4</a:t>
            </a:r>
          </a:p>
        </p:txBody>
      </p:sp>
      <p:sp>
        <p:nvSpPr>
          <p:cNvPr id="58" name="TextBox 55">
            <a:extLst>
              <a:ext uri="{FF2B5EF4-FFF2-40B4-BE49-F238E27FC236}">
                <a16:creationId xmlns:a16="http://schemas.microsoft.com/office/drawing/2014/main" id="{1CAD8E97-20AD-4A4A-9E8E-E2D8F7B85824}"/>
              </a:ext>
            </a:extLst>
          </p:cNvPr>
          <p:cNvSpPr txBox="1"/>
          <p:nvPr userDrawn="1"/>
        </p:nvSpPr>
        <p:spPr>
          <a:xfrm>
            <a:off x="529469" y="417225"/>
            <a:ext cx="2292102"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ENTER PRODUCT NAME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FY 2021 ROADMAP</a:t>
            </a:r>
          </a:p>
        </p:txBody>
      </p:sp>
    </p:spTree>
    <p:extLst>
      <p:ext uri="{BB962C8B-B14F-4D97-AF65-F5344CB8AC3E}">
        <p14:creationId xmlns:p14="http://schemas.microsoft.com/office/powerpoint/2010/main" val="12555741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3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9" name="TextBox 58">
            <a:extLst>
              <a:ext uri="{FF2B5EF4-FFF2-40B4-BE49-F238E27FC236}">
                <a16:creationId xmlns:a16="http://schemas.microsoft.com/office/drawing/2014/main" id="{FAB9AD97-69B6-4067-A246-40C6DF4C537B}"/>
              </a:ext>
            </a:extLst>
          </p:cNvPr>
          <p:cNvSpPr txBox="1"/>
          <p:nvPr userDrawn="1"/>
        </p:nvSpPr>
        <p:spPr>
          <a:xfrm>
            <a:off x="518159" y="417225"/>
            <a:ext cx="2292102" cy="492443"/>
          </a:xfrm>
          <a:prstGeom prst="rect">
            <a:avLst/>
          </a:prstGeom>
          <a:noFill/>
        </p:spPr>
        <p:txBody>
          <a:bodyPr wrap="none" lIns="91440" tIns="45720" rIns="91440" bIns="45720" rtlCol="0" anchor="t">
            <a:spAutoFit/>
          </a:bodyPr>
          <a:lstStyle/>
          <a:p>
            <a:r>
              <a:rPr lang="en-US" sz="1400" b="1">
                <a:solidFill>
                  <a:schemeClr val="tx2"/>
                </a:solidFill>
                <a:latin typeface="Avenir Next LT Pro" panose="020B0504020202020204" pitchFamily="34" charset="0"/>
                <a:cs typeface="Arial"/>
              </a:rPr>
              <a:t>ENTER PRODUCT NAME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BUG/DEFECT REVIEW</a:t>
            </a:r>
          </a:p>
        </p:txBody>
      </p:sp>
      <p:graphicFrame>
        <p:nvGraphicFramePr>
          <p:cNvPr id="62" name="Table 3">
            <a:extLst>
              <a:ext uri="{FF2B5EF4-FFF2-40B4-BE49-F238E27FC236}">
                <a16:creationId xmlns:a16="http://schemas.microsoft.com/office/drawing/2014/main" id="{3A11C8B3-C384-4BCF-A441-6417B65C8B15}"/>
              </a:ext>
            </a:extLst>
          </p:cNvPr>
          <p:cNvGraphicFramePr>
            <a:graphicFrameLocks noGrp="1"/>
          </p:cNvGraphicFramePr>
          <p:nvPr userDrawn="1">
            <p:extLst>
              <p:ext uri="{D42A27DB-BD31-4B8C-83A1-F6EECF244321}">
                <p14:modId xmlns:p14="http://schemas.microsoft.com/office/powerpoint/2010/main" val="3906631824"/>
              </p:ext>
            </p:extLst>
          </p:nvPr>
        </p:nvGraphicFramePr>
        <p:xfrm>
          <a:off x="599440" y="1268306"/>
          <a:ext cx="11051787" cy="4846320"/>
        </p:xfrm>
        <a:graphic>
          <a:graphicData uri="http://schemas.openxmlformats.org/drawingml/2006/table">
            <a:tbl>
              <a:tblPr firstRow="1" bandRow="1">
                <a:tableStyleId>{073A0DAA-6AF3-43AB-8588-CEC1D06C72B9}</a:tableStyleId>
              </a:tblPr>
              <a:tblGrid>
                <a:gridCol w="712408">
                  <a:extLst>
                    <a:ext uri="{9D8B030D-6E8A-4147-A177-3AD203B41FA5}">
                      <a16:colId xmlns:a16="http://schemas.microsoft.com/office/drawing/2014/main" val="2094133024"/>
                    </a:ext>
                  </a:extLst>
                </a:gridCol>
                <a:gridCol w="1583752">
                  <a:extLst>
                    <a:ext uri="{9D8B030D-6E8A-4147-A177-3AD203B41FA5}">
                      <a16:colId xmlns:a16="http://schemas.microsoft.com/office/drawing/2014/main" val="2499400961"/>
                    </a:ext>
                  </a:extLst>
                </a:gridCol>
                <a:gridCol w="3025140">
                  <a:extLst>
                    <a:ext uri="{9D8B030D-6E8A-4147-A177-3AD203B41FA5}">
                      <a16:colId xmlns:a16="http://schemas.microsoft.com/office/drawing/2014/main" val="446989774"/>
                    </a:ext>
                  </a:extLst>
                </a:gridCol>
                <a:gridCol w="853440">
                  <a:extLst>
                    <a:ext uri="{9D8B030D-6E8A-4147-A177-3AD203B41FA5}">
                      <a16:colId xmlns:a16="http://schemas.microsoft.com/office/drawing/2014/main" val="2486629720"/>
                    </a:ext>
                  </a:extLst>
                </a:gridCol>
                <a:gridCol w="594360">
                  <a:extLst>
                    <a:ext uri="{9D8B030D-6E8A-4147-A177-3AD203B41FA5}">
                      <a16:colId xmlns:a16="http://schemas.microsoft.com/office/drawing/2014/main" val="137102269"/>
                    </a:ext>
                  </a:extLst>
                </a:gridCol>
                <a:gridCol w="2889538">
                  <a:extLst>
                    <a:ext uri="{9D8B030D-6E8A-4147-A177-3AD203B41FA5}">
                      <a16:colId xmlns:a16="http://schemas.microsoft.com/office/drawing/2014/main" val="1476927092"/>
                    </a:ext>
                  </a:extLst>
                </a:gridCol>
                <a:gridCol w="1393149">
                  <a:extLst>
                    <a:ext uri="{9D8B030D-6E8A-4147-A177-3AD203B41FA5}">
                      <a16:colId xmlns:a16="http://schemas.microsoft.com/office/drawing/2014/main" val="1133696766"/>
                    </a:ext>
                  </a:extLst>
                </a:gridCol>
              </a:tblGrid>
              <a:tr h="370840">
                <a:tc>
                  <a:txBody>
                    <a:bodyPr/>
                    <a:lstStyle/>
                    <a:p>
                      <a:r>
                        <a:rPr lang="en-US" sz="1000"/>
                        <a:t>Priority</a:t>
                      </a:r>
                    </a:p>
                  </a:txBody>
                  <a:tcPr anchor="ctr"/>
                </a:tc>
                <a:tc>
                  <a:txBody>
                    <a:bodyPr/>
                    <a:lstStyle/>
                    <a:p>
                      <a:r>
                        <a:rPr lang="en-US" sz="1000"/>
                        <a:t>Name</a:t>
                      </a:r>
                    </a:p>
                  </a:txBody>
                  <a:tcPr anchor="ctr"/>
                </a:tc>
                <a:tc>
                  <a:txBody>
                    <a:bodyPr/>
                    <a:lstStyle/>
                    <a:p>
                      <a:r>
                        <a:rPr lang="en-US" sz="1000"/>
                        <a:t>Description</a:t>
                      </a:r>
                    </a:p>
                  </a:txBody>
                  <a:tcPr anchor="ctr"/>
                </a:tc>
                <a:tc>
                  <a:txBody>
                    <a:bodyPr/>
                    <a:lstStyle/>
                    <a:p>
                      <a:r>
                        <a:rPr lang="en-US" sz="1000"/>
                        <a:t>Date Reported</a:t>
                      </a:r>
                    </a:p>
                  </a:txBody>
                  <a:tcPr anchor="ctr"/>
                </a:tc>
                <a:tc>
                  <a:txBody>
                    <a:bodyPr/>
                    <a:lstStyle/>
                    <a:p>
                      <a:r>
                        <a:rPr lang="en-US" sz="1000"/>
                        <a:t>Fix ETA</a:t>
                      </a:r>
                    </a:p>
                  </a:txBody>
                  <a:tcPr anchor="ctr"/>
                </a:tc>
                <a:tc>
                  <a:txBody>
                    <a:bodyPr/>
                    <a:lstStyle/>
                    <a:p>
                      <a:r>
                        <a:rPr lang="en-US" sz="1000"/>
                        <a:t>Comments</a:t>
                      </a:r>
                    </a:p>
                  </a:txBody>
                  <a:tcPr anchor="ctr"/>
                </a:tc>
                <a:tc>
                  <a:txBody>
                    <a:bodyPr/>
                    <a:lstStyle/>
                    <a:p>
                      <a:r>
                        <a:rPr lang="en-US" sz="1000"/>
                        <a:t>Link To More Info</a:t>
                      </a:r>
                    </a:p>
                  </a:txBody>
                  <a:tcPr anchor="ctr"/>
                </a:tc>
                <a:extLst>
                  <a:ext uri="{0D108BD9-81ED-4DB2-BD59-A6C34878D82A}">
                    <a16:rowId xmlns:a16="http://schemas.microsoft.com/office/drawing/2014/main" val="3151440143"/>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1654832830"/>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2391697286"/>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164884443"/>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449159250"/>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298108651"/>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632892065"/>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1742087734"/>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573931778"/>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472305565"/>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12131057"/>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505097834"/>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1227751225"/>
                  </a:ext>
                </a:extLst>
              </a:tr>
            </a:tbl>
          </a:graphicData>
        </a:graphic>
      </p:graphicFrame>
    </p:spTree>
    <p:extLst>
      <p:ext uri="{BB962C8B-B14F-4D97-AF65-F5344CB8AC3E}">
        <p14:creationId xmlns:p14="http://schemas.microsoft.com/office/powerpoint/2010/main" val="4148817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5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cxnSp>
        <p:nvCxnSpPr>
          <p:cNvPr id="28" name="Straight Connector 27">
            <a:extLst>
              <a:ext uri="{FF2B5EF4-FFF2-40B4-BE49-F238E27FC236}">
                <a16:creationId xmlns:a16="http://schemas.microsoft.com/office/drawing/2014/main" id="{AA341A70-C672-4E5A-B879-A72FE074E56F}"/>
              </a:ext>
            </a:extLst>
          </p:cNvPr>
          <p:cNvCxnSpPr>
            <a:cxnSpLocks/>
          </p:cNvCxnSpPr>
          <p:nvPr userDrawn="1"/>
        </p:nvCxnSpPr>
        <p:spPr>
          <a:xfrm>
            <a:off x="9333043" y="1765922"/>
            <a:ext cx="0" cy="4023360"/>
          </a:xfrm>
          <a:prstGeom prst="line">
            <a:avLst/>
          </a:prstGeom>
          <a:ln w="19050">
            <a:solidFill>
              <a:srgbClr val="87CCD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A62268-5DFA-479C-8A7A-FC0A000D505E}"/>
              </a:ext>
            </a:extLst>
          </p:cNvPr>
          <p:cNvCxnSpPr>
            <a:cxnSpLocks/>
          </p:cNvCxnSpPr>
          <p:nvPr userDrawn="1"/>
        </p:nvCxnSpPr>
        <p:spPr>
          <a:xfrm>
            <a:off x="1703580" y="1765922"/>
            <a:ext cx="0" cy="4023360"/>
          </a:xfrm>
          <a:prstGeom prst="line">
            <a:avLst/>
          </a:prstGeom>
          <a:ln w="19050">
            <a:solidFill>
              <a:srgbClr val="87CCD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562C18-DDA9-4D11-A8DE-B4D56567B1A1}"/>
              </a:ext>
            </a:extLst>
          </p:cNvPr>
          <p:cNvCxnSpPr>
            <a:cxnSpLocks/>
          </p:cNvCxnSpPr>
          <p:nvPr userDrawn="1"/>
        </p:nvCxnSpPr>
        <p:spPr>
          <a:xfrm>
            <a:off x="5423184" y="1765922"/>
            <a:ext cx="0" cy="4023360"/>
          </a:xfrm>
          <a:prstGeom prst="line">
            <a:avLst/>
          </a:prstGeom>
          <a:ln w="19050">
            <a:solidFill>
              <a:srgbClr val="87CCDD"/>
            </a:solidFill>
          </a:ln>
        </p:spPr>
        <p:style>
          <a:lnRef idx="1">
            <a:schemeClr val="accent1"/>
          </a:lnRef>
          <a:fillRef idx="0">
            <a:schemeClr val="accent1"/>
          </a:fillRef>
          <a:effectRef idx="0">
            <a:schemeClr val="accent1"/>
          </a:effectRef>
          <a:fontRef idx="minor">
            <a:schemeClr val="tx1"/>
          </a:fontRef>
        </p:style>
      </p:cxnSp>
      <p:graphicFrame>
        <p:nvGraphicFramePr>
          <p:cNvPr id="31" name="Chart 30">
            <a:extLst>
              <a:ext uri="{FF2B5EF4-FFF2-40B4-BE49-F238E27FC236}">
                <a16:creationId xmlns:a16="http://schemas.microsoft.com/office/drawing/2014/main" id="{EE1A0539-5299-4399-B6B0-96445DAE6D67}"/>
              </a:ext>
            </a:extLst>
          </p:cNvPr>
          <p:cNvGraphicFramePr/>
          <p:nvPr userDrawn="1">
            <p:extLst>
              <p:ext uri="{D42A27DB-BD31-4B8C-83A1-F6EECF244321}">
                <p14:modId xmlns:p14="http://schemas.microsoft.com/office/powerpoint/2010/main" val="306383646"/>
              </p:ext>
            </p:extLst>
          </p:nvPr>
        </p:nvGraphicFramePr>
        <p:xfrm>
          <a:off x="4530522" y="1629719"/>
          <a:ext cx="3134551" cy="11950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Chart 31">
            <a:extLst>
              <a:ext uri="{FF2B5EF4-FFF2-40B4-BE49-F238E27FC236}">
                <a16:creationId xmlns:a16="http://schemas.microsoft.com/office/drawing/2014/main" id="{0E40FE74-214E-4949-A988-42479AA8F796}"/>
              </a:ext>
            </a:extLst>
          </p:cNvPr>
          <p:cNvGraphicFramePr/>
          <p:nvPr userDrawn="1">
            <p:extLst>
              <p:ext uri="{D42A27DB-BD31-4B8C-83A1-F6EECF244321}">
                <p14:modId xmlns:p14="http://schemas.microsoft.com/office/powerpoint/2010/main" val="1859438120"/>
              </p:ext>
            </p:extLst>
          </p:nvPr>
        </p:nvGraphicFramePr>
        <p:xfrm>
          <a:off x="8152624" y="4651636"/>
          <a:ext cx="3134551" cy="13255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0605A603-1244-4C9B-A327-E96D75DEF994}"/>
              </a:ext>
            </a:extLst>
          </p:cNvPr>
          <p:cNvGraphicFramePr/>
          <p:nvPr userDrawn="1">
            <p:extLst>
              <p:ext uri="{D42A27DB-BD31-4B8C-83A1-F6EECF244321}">
                <p14:modId xmlns:p14="http://schemas.microsoft.com/office/powerpoint/2010/main" val="1461365420"/>
              </p:ext>
            </p:extLst>
          </p:nvPr>
        </p:nvGraphicFramePr>
        <p:xfrm>
          <a:off x="8152624" y="1631951"/>
          <a:ext cx="3134551" cy="11950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4" name="Chart 33">
            <a:extLst>
              <a:ext uri="{FF2B5EF4-FFF2-40B4-BE49-F238E27FC236}">
                <a16:creationId xmlns:a16="http://schemas.microsoft.com/office/drawing/2014/main" id="{7B4FD2C9-00F0-4ED8-BADC-C922BFF9A525}"/>
              </a:ext>
            </a:extLst>
          </p:cNvPr>
          <p:cNvGraphicFramePr/>
          <p:nvPr userDrawn="1">
            <p:extLst>
              <p:ext uri="{D42A27DB-BD31-4B8C-83A1-F6EECF244321}">
                <p14:modId xmlns:p14="http://schemas.microsoft.com/office/powerpoint/2010/main" val="3090697385"/>
              </p:ext>
            </p:extLst>
          </p:nvPr>
        </p:nvGraphicFramePr>
        <p:xfrm>
          <a:off x="8152624" y="3067781"/>
          <a:ext cx="3134551" cy="11950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DECDB616-CC92-47C5-8C25-76437C511515}"/>
              </a:ext>
            </a:extLst>
          </p:cNvPr>
          <p:cNvGraphicFramePr/>
          <p:nvPr userDrawn="1">
            <p:extLst>
              <p:ext uri="{D42A27DB-BD31-4B8C-83A1-F6EECF244321}">
                <p14:modId xmlns:p14="http://schemas.microsoft.com/office/powerpoint/2010/main" val="1848938810"/>
              </p:ext>
            </p:extLst>
          </p:nvPr>
        </p:nvGraphicFramePr>
        <p:xfrm>
          <a:off x="759435" y="1629719"/>
          <a:ext cx="3357220" cy="11950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7DD6A758-67EE-4496-B86E-2037C12F72BF}"/>
              </a:ext>
            </a:extLst>
          </p:cNvPr>
          <p:cNvGraphicFramePr/>
          <p:nvPr userDrawn="1">
            <p:extLst>
              <p:ext uri="{D42A27DB-BD31-4B8C-83A1-F6EECF244321}">
                <p14:modId xmlns:p14="http://schemas.microsoft.com/office/powerpoint/2010/main" val="1246525368"/>
              </p:ext>
            </p:extLst>
          </p:nvPr>
        </p:nvGraphicFramePr>
        <p:xfrm>
          <a:off x="759435" y="3065549"/>
          <a:ext cx="3357220" cy="11950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Chart 36">
            <a:extLst>
              <a:ext uri="{FF2B5EF4-FFF2-40B4-BE49-F238E27FC236}">
                <a16:creationId xmlns:a16="http://schemas.microsoft.com/office/drawing/2014/main" id="{D5B035C2-946E-47AD-B563-75062C14F1C6}"/>
              </a:ext>
            </a:extLst>
          </p:cNvPr>
          <p:cNvGraphicFramePr/>
          <p:nvPr userDrawn="1">
            <p:extLst>
              <p:ext uri="{D42A27DB-BD31-4B8C-83A1-F6EECF244321}">
                <p14:modId xmlns:p14="http://schemas.microsoft.com/office/powerpoint/2010/main" val="2571046905"/>
              </p:ext>
            </p:extLst>
          </p:nvPr>
        </p:nvGraphicFramePr>
        <p:xfrm>
          <a:off x="759435" y="4649405"/>
          <a:ext cx="3357220" cy="121021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8" name="Chart 37">
            <a:extLst>
              <a:ext uri="{FF2B5EF4-FFF2-40B4-BE49-F238E27FC236}">
                <a16:creationId xmlns:a16="http://schemas.microsoft.com/office/drawing/2014/main" id="{911E51CE-625E-4992-93AC-DADC8FB28C3D}"/>
              </a:ext>
            </a:extLst>
          </p:cNvPr>
          <p:cNvGraphicFramePr/>
          <p:nvPr userDrawn="1">
            <p:extLst>
              <p:ext uri="{D42A27DB-BD31-4B8C-83A1-F6EECF244321}">
                <p14:modId xmlns:p14="http://schemas.microsoft.com/office/powerpoint/2010/main" val="742693538"/>
              </p:ext>
            </p:extLst>
          </p:nvPr>
        </p:nvGraphicFramePr>
        <p:xfrm>
          <a:off x="4530522" y="4651636"/>
          <a:ext cx="3134551" cy="132556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9" name="Chart 38">
            <a:extLst>
              <a:ext uri="{FF2B5EF4-FFF2-40B4-BE49-F238E27FC236}">
                <a16:creationId xmlns:a16="http://schemas.microsoft.com/office/drawing/2014/main" id="{2C89C155-3455-4B30-B434-302D9BE7D780}"/>
              </a:ext>
            </a:extLst>
          </p:cNvPr>
          <p:cNvGraphicFramePr/>
          <p:nvPr userDrawn="1">
            <p:extLst>
              <p:ext uri="{D42A27DB-BD31-4B8C-83A1-F6EECF244321}">
                <p14:modId xmlns:p14="http://schemas.microsoft.com/office/powerpoint/2010/main" val="1038313678"/>
              </p:ext>
            </p:extLst>
          </p:nvPr>
        </p:nvGraphicFramePr>
        <p:xfrm>
          <a:off x="4530522" y="3067781"/>
          <a:ext cx="3134551" cy="1195057"/>
        </p:xfrm>
        <a:graphic>
          <a:graphicData uri="http://schemas.openxmlformats.org/drawingml/2006/chart">
            <c:chart xmlns:c="http://schemas.openxmlformats.org/drawingml/2006/chart" xmlns:r="http://schemas.openxmlformats.org/officeDocument/2006/relationships" r:id="rId10"/>
          </a:graphicData>
        </a:graphic>
      </p:graphicFrame>
      <p:sp>
        <p:nvSpPr>
          <p:cNvPr id="42" name="TextBox 41">
            <a:extLst>
              <a:ext uri="{FF2B5EF4-FFF2-40B4-BE49-F238E27FC236}">
                <a16:creationId xmlns:a16="http://schemas.microsoft.com/office/drawing/2014/main" id="{43B74A98-470E-4388-AB80-5327FD99EC1F}"/>
              </a:ext>
            </a:extLst>
          </p:cNvPr>
          <p:cNvSpPr txBox="1"/>
          <p:nvPr userDrawn="1"/>
        </p:nvSpPr>
        <p:spPr>
          <a:xfrm>
            <a:off x="834626" y="1425336"/>
            <a:ext cx="3605989" cy="237757"/>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Subhead copy goes here</a:t>
            </a:r>
          </a:p>
        </p:txBody>
      </p:sp>
      <p:sp>
        <p:nvSpPr>
          <p:cNvPr id="43" name="TextBox 42">
            <a:extLst>
              <a:ext uri="{FF2B5EF4-FFF2-40B4-BE49-F238E27FC236}">
                <a16:creationId xmlns:a16="http://schemas.microsoft.com/office/drawing/2014/main" id="{BEDD9626-534B-4B88-9F78-8224A7A8BC11}"/>
              </a:ext>
            </a:extLst>
          </p:cNvPr>
          <p:cNvSpPr txBox="1"/>
          <p:nvPr userDrawn="1"/>
        </p:nvSpPr>
        <p:spPr>
          <a:xfrm>
            <a:off x="920044" y="3005809"/>
            <a:ext cx="2995991" cy="189283"/>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Responds quickly to any power issues</a:t>
            </a:r>
          </a:p>
        </p:txBody>
      </p:sp>
      <p:sp>
        <p:nvSpPr>
          <p:cNvPr id="44" name="TextBox 43">
            <a:extLst>
              <a:ext uri="{FF2B5EF4-FFF2-40B4-BE49-F238E27FC236}">
                <a16:creationId xmlns:a16="http://schemas.microsoft.com/office/drawing/2014/main" id="{BFB662E2-46C4-4CC3-8F12-2D53B044B7F4}"/>
              </a:ext>
            </a:extLst>
          </p:cNvPr>
          <p:cNvSpPr txBox="1"/>
          <p:nvPr userDrawn="1"/>
        </p:nvSpPr>
        <p:spPr>
          <a:xfrm>
            <a:off x="920044" y="4439547"/>
            <a:ext cx="2995990" cy="327782"/>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Keeps the number of power outages </a:t>
            </a:r>
            <a:br>
              <a:rPr kumimoji="0" lang="en-US" sz="1050" i="0" u="none" strike="noStrike" kern="1200" cap="none" spc="0" normalizeH="0" baseline="0" noProof="0">
                <a:ln>
                  <a:noFill/>
                </a:ln>
                <a:solidFill>
                  <a:srgbClr val="2B4159"/>
                </a:solidFill>
                <a:effectLst/>
                <a:uLnTx/>
                <a:uFillTx/>
                <a:latin typeface="Avenir Next LT Pro"/>
                <a:ea typeface="+mn-ea"/>
                <a:cs typeface="+mn-cs"/>
              </a:rPr>
            </a:br>
            <a:r>
              <a:rPr kumimoji="0" lang="en-US" sz="1050" i="0" u="none" strike="noStrike" kern="1200" cap="none" spc="0" normalizeH="0" baseline="0" noProof="0">
                <a:ln>
                  <a:noFill/>
                </a:ln>
                <a:solidFill>
                  <a:srgbClr val="2B4159"/>
                </a:solidFill>
                <a:effectLst/>
                <a:uLnTx/>
                <a:uFillTx/>
                <a:latin typeface="Avenir Next LT Pro"/>
                <a:ea typeface="+mn-ea"/>
                <a:cs typeface="+mn-cs"/>
              </a:rPr>
              <a:t>as low as possible</a:t>
            </a:r>
          </a:p>
        </p:txBody>
      </p:sp>
      <p:sp>
        <p:nvSpPr>
          <p:cNvPr id="45" name="TextBox 44">
            <a:extLst>
              <a:ext uri="{FF2B5EF4-FFF2-40B4-BE49-F238E27FC236}">
                <a16:creationId xmlns:a16="http://schemas.microsoft.com/office/drawing/2014/main" id="{0466BE42-1684-4BC8-B902-0A2109556C56}"/>
              </a:ext>
            </a:extLst>
          </p:cNvPr>
          <p:cNvSpPr txBox="1"/>
          <p:nvPr userDrawn="1"/>
        </p:nvSpPr>
        <p:spPr>
          <a:xfrm>
            <a:off x="4669082" y="2988882"/>
            <a:ext cx="2995991" cy="206210"/>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Responds quickly to any power issues</a:t>
            </a:r>
          </a:p>
        </p:txBody>
      </p:sp>
      <p:sp>
        <p:nvSpPr>
          <p:cNvPr id="46" name="TextBox 45">
            <a:extLst>
              <a:ext uri="{FF2B5EF4-FFF2-40B4-BE49-F238E27FC236}">
                <a16:creationId xmlns:a16="http://schemas.microsoft.com/office/drawing/2014/main" id="{850E1020-22B1-46D6-9D0C-273258C4C7DE}"/>
              </a:ext>
            </a:extLst>
          </p:cNvPr>
          <p:cNvSpPr txBox="1"/>
          <p:nvPr userDrawn="1"/>
        </p:nvSpPr>
        <p:spPr>
          <a:xfrm>
            <a:off x="4669082" y="4439547"/>
            <a:ext cx="2995990" cy="327782"/>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Keeps the number of power outages </a:t>
            </a:r>
            <a:br>
              <a:rPr kumimoji="0" lang="en-US" sz="1050" i="0" u="none" strike="noStrike" kern="1200" cap="none" spc="0" normalizeH="0" baseline="0" noProof="0">
                <a:ln>
                  <a:noFill/>
                </a:ln>
                <a:solidFill>
                  <a:srgbClr val="2B4159"/>
                </a:solidFill>
                <a:effectLst/>
                <a:uLnTx/>
                <a:uFillTx/>
                <a:latin typeface="Avenir Next LT Pro"/>
                <a:ea typeface="+mn-ea"/>
                <a:cs typeface="+mn-cs"/>
              </a:rPr>
            </a:br>
            <a:r>
              <a:rPr kumimoji="0" lang="en-US" sz="1050" i="0" u="none" strike="noStrike" kern="1200" cap="none" spc="0" normalizeH="0" baseline="0" noProof="0">
                <a:ln>
                  <a:noFill/>
                </a:ln>
                <a:solidFill>
                  <a:srgbClr val="2B4159"/>
                </a:solidFill>
                <a:effectLst/>
                <a:uLnTx/>
                <a:uFillTx/>
                <a:latin typeface="Avenir Next LT Pro"/>
                <a:ea typeface="+mn-ea"/>
                <a:cs typeface="+mn-cs"/>
              </a:rPr>
              <a:t>as low as possible</a:t>
            </a:r>
          </a:p>
        </p:txBody>
      </p:sp>
      <p:sp>
        <p:nvSpPr>
          <p:cNvPr id="47" name="TextBox 46">
            <a:extLst>
              <a:ext uri="{FF2B5EF4-FFF2-40B4-BE49-F238E27FC236}">
                <a16:creationId xmlns:a16="http://schemas.microsoft.com/office/drawing/2014/main" id="{FF3718E2-80E7-4359-B2C4-DDF18AC5ACEF}"/>
              </a:ext>
            </a:extLst>
          </p:cNvPr>
          <p:cNvSpPr txBox="1"/>
          <p:nvPr userDrawn="1"/>
        </p:nvSpPr>
        <p:spPr>
          <a:xfrm>
            <a:off x="8309659" y="3005809"/>
            <a:ext cx="2995991" cy="189283"/>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Responds quickly to any power issues</a:t>
            </a:r>
          </a:p>
        </p:txBody>
      </p:sp>
      <p:sp>
        <p:nvSpPr>
          <p:cNvPr id="48" name="TextBox 47">
            <a:extLst>
              <a:ext uri="{FF2B5EF4-FFF2-40B4-BE49-F238E27FC236}">
                <a16:creationId xmlns:a16="http://schemas.microsoft.com/office/drawing/2014/main" id="{FA627233-A75F-48F0-8D20-C769254035E7}"/>
              </a:ext>
            </a:extLst>
          </p:cNvPr>
          <p:cNvSpPr txBox="1"/>
          <p:nvPr userDrawn="1"/>
        </p:nvSpPr>
        <p:spPr>
          <a:xfrm>
            <a:off x="8309659" y="4439547"/>
            <a:ext cx="2995990" cy="327782"/>
          </a:xfrm>
          <a:prstGeom prst="rect">
            <a:avLst/>
          </a:prstGeom>
          <a:solidFill>
            <a:srgbClr val="FFFFFF"/>
          </a:solidFill>
        </p:spPr>
        <p:txBody>
          <a:bodyPr wrap="square" tIns="18288" bIns="18288">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Keeps the number of power outages </a:t>
            </a:r>
            <a:br>
              <a:rPr kumimoji="0" lang="en-US" sz="1050" i="0" u="none" strike="noStrike" kern="1200" cap="none" spc="0" normalizeH="0" baseline="0" noProof="0">
                <a:ln>
                  <a:noFill/>
                </a:ln>
                <a:solidFill>
                  <a:srgbClr val="2B4159"/>
                </a:solidFill>
                <a:effectLst/>
                <a:uLnTx/>
                <a:uFillTx/>
                <a:latin typeface="Avenir Next LT Pro"/>
                <a:ea typeface="+mn-ea"/>
                <a:cs typeface="+mn-cs"/>
              </a:rPr>
            </a:br>
            <a:r>
              <a:rPr kumimoji="0" lang="en-US" sz="1050" i="0" u="none" strike="noStrike" kern="1200" cap="none" spc="0" normalizeH="0" baseline="0" noProof="0">
                <a:ln>
                  <a:noFill/>
                </a:ln>
                <a:solidFill>
                  <a:srgbClr val="2B4159"/>
                </a:solidFill>
                <a:effectLst/>
                <a:uLnTx/>
                <a:uFillTx/>
                <a:latin typeface="Avenir Next LT Pro"/>
                <a:ea typeface="+mn-ea"/>
                <a:cs typeface="+mn-cs"/>
              </a:rPr>
              <a:t>as low as possible</a:t>
            </a:r>
          </a:p>
        </p:txBody>
      </p:sp>
      <p:graphicFrame>
        <p:nvGraphicFramePr>
          <p:cNvPr id="49" name="Table 8">
            <a:extLst>
              <a:ext uri="{FF2B5EF4-FFF2-40B4-BE49-F238E27FC236}">
                <a16:creationId xmlns:a16="http://schemas.microsoft.com/office/drawing/2014/main" id="{7ED78794-153E-441F-9860-FBDCF780F08A}"/>
              </a:ext>
            </a:extLst>
          </p:cNvPr>
          <p:cNvGraphicFramePr>
            <a:graphicFrameLocks noGrp="1"/>
          </p:cNvGraphicFramePr>
          <p:nvPr userDrawn="1">
            <p:extLst>
              <p:ext uri="{D42A27DB-BD31-4B8C-83A1-F6EECF244321}">
                <p14:modId xmlns:p14="http://schemas.microsoft.com/office/powerpoint/2010/main" val="1699727742"/>
              </p:ext>
            </p:extLst>
          </p:nvPr>
        </p:nvGraphicFramePr>
        <p:xfrm>
          <a:off x="901678" y="5677464"/>
          <a:ext cx="3041544" cy="370840"/>
        </p:xfrm>
        <a:graphic>
          <a:graphicData uri="http://schemas.openxmlformats.org/drawingml/2006/table">
            <a:tbl>
              <a:tblPr firstRow="1" bandRow="1">
                <a:tableStyleId>{5C22544A-7EE6-4342-B048-85BDC9FD1C3A}</a:tableStyleId>
              </a:tblPr>
              <a:tblGrid>
                <a:gridCol w="380193">
                  <a:extLst>
                    <a:ext uri="{9D8B030D-6E8A-4147-A177-3AD203B41FA5}">
                      <a16:colId xmlns:a16="http://schemas.microsoft.com/office/drawing/2014/main" val="652986576"/>
                    </a:ext>
                  </a:extLst>
                </a:gridCol>
                <a:gridCol w="380193">
                  <a:extLst>
                    <a:ext uri="{9D8B030D-6E8A-4147-A177-3AD203B41FA5}">
                      <a16:colId xmlns:a16="http://schemas.microsoft.com/office/drawing/2014/main" val="2877456931"/>
                    </a:ext>
                  </a:extLst>
                </a:gridCol>
                <a:gridCol w="380193">
                  <a:extLst>
                    <a:ext uri="{9D8B030D-6E8A-4147-A177-3AD203B41FA5}">
                      <a16:colId xmlns:a16="http://schemas.microsoft.com/office/drawing/2014/main" val="3665714117"/>
                    </a:ext>
                  </a:extLst>
                </a:gridCol>
                <a:gridCol w="380193">
                  <a:extLst>
                    <a:ext uri="{9D8B030D-6E8A-4147-A177-3AD203B41FA5}">
                      <a16:colId xmlns:a16="http://schemas.microsoft.com/office/drawing/2014/main" val="885884463"/>
                    </a:ext>
                  </a:extLst>
                </a:gridCol>
                <a:gridCol w="380193">
                  <a:extLst>
                    <a:ext uri="{9D8B030D-6E8A-4147-A177-3AD203B41FA5}">
                      <a16:colId xmlns:a16="http://schemas.microsoft.com/office/drawing/2014/main" val="3710980140"/>
                    </a:ext>
                  </a:extLst>
                </a:gridCol>
                <a:gridCol w="380193">
                  <a:extLst>
                    <a:ext uri="{9D8B030D-6E8A-4147-A177-3AD203B41FA5}">
                      <a16:colId xmlns:a16="http://schemas.microsoft.com/office/drawing/2014/main" val="952441138"/>
                    </a:ext>
                  </a:extLst>
                </a:gridCol>
                <a:gridCol w="380193">
                  <a:extLst>
                    <a:ext uri="{9D8B030D-6E8A-4147-A177-3AD203B41FA5}">
                      <a16:colId xmlns:a16="http://schemas.microsoft.com/office/drawing/2014/main" val="2683338948"/>
                    </a:ext>
                  </a:extLst>
                </a:gridCol>
                <a:gridCol w="380193">
                  <a:extLst>
                    <a:ext uri="{9D8B030D-6E8A-4147-A177-3AD203B41FA5}">
                      <a16:colId xmlns:a16="http://schemas.microsoft.com/office/drawing/2014/main" val="3951486183"/>
                    </a:ext>
                  </a:extLst>
                </a:gridCol>
              </a:tblGrid>
              <a:tr h="370840">
                <a:tc>
                  <a:txBody>
                    <a:bodyPr/>
                    <a:lstStyle/>
                    <a:p>
                      <a:pPr algn="ctr"/>
                      <a:r>
                        <a:rPr lang="en-US" sz="800" b="0">
                          <a:solidFill>
                            <a:schemeClr val="tx1"/>
                          </a:solidFill>
                        </a:rPr>
                        <a:t>Q3’20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Q4 ‘20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Q1 ‘21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Q2 ‘21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Q3</a:t>
                      </a:r>
                      <a:br>
                        <a:rPr lang="en-US" sz="800" b="0">
                          <a:solidFill>
                            <a:schemeClr val="tx1"/>
                          </a:solidFill>
                        </a:rPr>
                      </a:br>
                      <a:r>
                        <a:rPr lang="en-US" sz="800" b="0">
                          <a:solidFill>
                            <a:schemeClr val="tx1"/>
                          </a:solidFill>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Q4 ‘21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Q1 ‘22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tx1"/>
                          </a:solidFill>
                        </a:rPr>
                        <a:t>Q2 ‘22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9398303"/>
                  </a:ext>
                </a:extLst>
              </a:tr>
            </a:tbl>
          </a:graphicData>
        </a:graphic>
      </p:graphicFrame>
      <p:sp>
        <p:nvSpPr>
          <p:cNvPr id="50" name="TextBox 49">
            <a:extLst>
              <a:ext uri="{FF2B5EF4-FFF2-40B4-BE49-F238E27FC236}">
                <a16:creationId xmlns:a16="http://schemas.microsoft.com/office/drawing/2014/main" id="{5A5D1AC3-BAE1-486A-BEBF-C6F3607CC924}"/>
              </a:ext>
            </a:extLst>
          </p:cNvPr>
          <p:cNvSpPr txBox="1"/>
          <p:nvPr userDrawn="1"/>
        </p:nvSpPr>
        <p:spPr>
          <a:xfrm>
            <a:off x="4448309" y="1347630"/>
            <a:ext cx="221599" cy="4582004"/>
          </a:xfrm>
          <a:prstGeom prst="rect">
            <a:avLst/>
          </a:prstGeom>
          <a:solidFill>
            <a:schemeClr val="tx1"/>
          </a:solidFill>
        </p:spPr>
        <p:txBody>
          <a:bodyPr vert="vert270" wrap="square" lIns="18288" tIns="0" rIns="18288"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7F7F7"/>
                </a:solidFill>
                <a:effectLst/>
                <a:uLnTx/>
                <a:uFillTx/>
                <a:latin typeface="Avenir Next LT Pro"/>
                <a:ea typeface="+mn-ea"/>
                <a:cs typeface="+mn-cs"/>
              </a:rPr>
              <a:t>TITLE</a:t>
            </a:r>
          </a:p>
        </p:txBody>
      </p:sp>
      <p:sp>
        <p:nvSpPr>
          <p:cNvPr id="51" name="TextBox 50">
            <a:extLst>
              <a:ext uri="{FF2B5EF4-FFF2-40B4-BE49-F238E27FC236}">
                <a16:creationId xmlns:a16="http://schemas.microsoft.com/office/drawing/2014/main" id="{9E7B77F9-5BC5-4957-B890-CD27B8C75E2E}"/>
              </a:ext>
            </a:extLst>
          </p:cNvPr>
          <p:cNvSpPr txBox="1"/>
          <p:nvPr userDrawn="1"/>
        </p:nvSpPr>
        <p:spPr>
          <a:xfrm>
            <a:off x="8061992" y="1338577"/>
            <a:ext cx="221599" cy="4582004"/>
          </a:xfrm>
          <a:prstGeom prst="rect">
            <a:avLst/>
          </a:prstGeom>
          <a:solidFill>
            <a:schemeClr val="tx1"/>
          </a:solidFill>
        </p:spPr>
        <p:txBody>
          <a:bodyPr vert="vert270" wrap="square" lIns="18288" tIns="0" rIns="18288"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7F7F7"/>
                </a:solidFill>
                <a:effectLst/>
                <a:uLnTx/>
                <a:uFillTx/>
                <a:latin typeface="Avenir Next LT Pro"/>
                <a:ea typeface="+mn-ea"/>
                <a:cs typeface="+mn-cs"/>
              </a:rPr>
              <a:t>TITLE</a:t>
            </a:r>
          </a:p>
        </p:txBody>
      </p:sp>
      <p:sp>
        <p:nvSpPr>
          <p:cNvPr id="52" name="TextBox 51">
            <a:extLst>
              <a:ext uri="{FF2B5EF4-FFF2-40B4-BE49-F238E27FC236}">
                <a16:creationId xmlns:a16="http://schemas.microsoft.com/office/drawing/2014/main" id="{3FF8434D-8402-427D-AF1C-E7E50DC5CE59}"/>
              </a:ext>
            </a:extLst>
          </p:cNvPr>
          <p:cNvSpPr txBox="1"/>
          <p:nvPr userDrawn="1"/>
        </p:nvSpPr>
        <p:spPr>
          <a:xfrm>
            <a:off x="613027" y="1338577"/>
            <a:ext cx="221599" cy="4582004"/>
          </a:xfrm>
          <a:prstGeom prst="rect">
            <a:avLst/>
          </a:prstGeom>
          <a:solidFill>
            <a:schemeClr val="tx1"/>
          </a:solidFill>
        </p:spPr>
        <p:txBody>
          <a:bodyPr vert="vert270" wrap="square" lIns="18288" tIns="0" rIns="18288"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7F7F7"/>
                </a:solidFill>
                <a:effectLst/>
                <a:uLnTx/>
                <a:uFillTx/>
                <a:latin typeface="Avenir Next LT Pro"/>
                <a:ea typeface="+mn-ea"/>
                <a:cs typeface="+mn-cs"/>
              </a:rPr>
              <a:t>TITLE</a:t>
            </a:r>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2181751"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MULTI GRAPH LAYOUT</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54" name="TextBox 53">
            <a:extLst>
              <a:ext uri="{FF2B5EF4-FFF2-40B4-BE49-F238E27FC236}">
                <a16:creationId xmlns:a16="http://schemas.microsoft.com/office/drawing/2014/main" id="{C9D8885D-3AF4-4EEA-9B9A-F8E0AF40C48A}"/>
              </a:ext>
            </a:extLst>
          </p:cNvPr>
          <p:cNvSpPr txBox="1"/>
          <p:nvPr userDrawn="1"/>
        </p:nvSpPr>
        <p:spPr>
          <a:xfrm>
            <a:off x="4677602" y="1423047"/>
            <a:ext cx="3384389" cy="240046"/>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Subhead copy goes here</a:t>
            </a:r>
          </a:p>
        </p:txBody>
      </p:sp>
      <p:sp>
        <p:nvSpPr>
          <p:cNvPr id="55" name="TextBox 54">
            <a:extLst>
              <a:ext uri="{FF2B5EF4-FFF2-40B4-BE49-F238E27FC236}">
                <a16:creationId xmlns:a16="http://schemas.microsoft.com/office/drawing/2014/main" id="{CA8B8ABA-F565-4716-890F-53137804656D}"/>
              </a:ext>
            </a:extLst>
          </p:cNvPr>
          <p:cNvSpPr txBox="1"/>
          <p:nvPr userDrawn="1"/>
        </p:nvSpPr>
        <p:spPr>
          <a:xfrm>
            <a:off x="8283591" y="1400854"/>
            <a:ext cx="3134551" cy="24468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i="0" u="none" strike="noStrike" kern="1200" cap="none" spc="0" normalizeH="0" baseline="0" noProof="0">
                <a:ln>
                  <a:noFill/>
                </a:ln>
                <a:solidFill>
                  <a:srgbClr val="2B4159"/>
                </a:solidFill>
                <a:effectLst/>
                <a:uLnTx/>
                <a:uFillTx/>
                <a:latin typeface="Avenir Next LT Pro"/>
                <a:ea typeface="+mn-ea"/>
                <a:cs typeface="+mn-cs"/>
              </a:rPr>
              <a:t>Subhead copy goes here</a:t>
            </a:r>
          </a:p>
        </p:txBody>
      </p:sp>
    </p:spTree>
    <p:extLst>
      <p:ext uri="{BB962C8B-B14F-4D97-AF65-F5344CB8AC3E}">
        <p14:creationId xmlns:p14="http://schemas.microsoft.com/office/powerpoint/2010/main" val="41854687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6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1641411"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STRATEGY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40" name="Freeform 67">
            <a:extLst>
              <a:ext uri="{FF2B5EF4-FFF2-40B4-BE49-F238E27FC236}">
                <a16:creationId xmlns:a16="http://schemas.microsoft.com/office/drawing/2014/main" id="{EB68A18F-6FAA-4FF1-BAF1-2132C92D4200}"/>
              </a:ext>
            </a:extLst>
          </p:cNvPr>
          <p:cNvSpPr>
            <a:spLocks noChangeArrowheads="1"/>
          </p:cNvSpPr>
          <p:nvPr userDrawn="1"/>
        </p:nvSpPr>
        <p:spPr bwMode="auto">
          <a:xfrm>
            <a:off x="1219717" y="1191768"/>
            <a:ext cx="4671835" cy="4671836"/>
          </a:xfrm>
          <a:custGeom>
            <a:avLst/>
            <a:gdLst>
              <a:gd name="T0" fmla="*/ 7500 w 7501"/>
              <a:gd name="T1" fmla="*/ 3749 h 7501"/>
              <a:gd name="T2" fmla="*/ 7500 w 7501"/>
              <a:gd name="T3" fmla="*/ 3749 h 7501"/>
              <a:gd name="T4" fmla="*/ 3750 w 7501"/>
              <a:gd name="T5" fmla="*/ 7500 h 7501"/>
              <a:gd name="T6" fmla="*/ 3750 w 7501"/>
              <a:gd name="T7" fmla="*/ 7500 h 7501"/>
              <a:gd name="T8" fmla="*/ 0 w 7501"/>
              <a:gd name="T9" fmla="*/ 3749 h 7501"/>
              <a:gd name="T10" fmla="*/ 0 w 7501"/>
              <a:gd name="T11" fmla="*/ 3749 h 7501"/>
              <a:gd name="T12" fmla="*/ 3750 w 7501"/>
              <a:gd name="T13" fmla="*/ 0 h 7501"/>
              <a:gd name="T14" fmla="*/ 3750 w 7501"/>
              <a:gd name="T15" fmla="*/ 0 h 7501"/>
              <a:gd name="T16" fmla="*/ 7500 w 7501"/>
              <a:gd name="T17" fmla="*/ 3749 h 7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1" h="7501">
                <a:moveTo>
                  <a:pt x="7500" y="3749"/>
                </a:moveTo>
                <a:lnTo>
                  <a:pt x="7500" y="3749"/>
                </a:lnTo>
                <a:cubicBezTo>
                  <a:pt x="7500" y="5820"/>
                  <a:pt x="5821" y="7500"/>
                  <a:pt x="3750" y="7500"/>
                </a:cubicBezTo>
                <a:lnTo>
                  <a:pt x="3750" y="7500"/>
                </a:lnTo>
                <a:cubicBezTo>
                  <a:pt x="1679" y="7500"/>
                  <a:pt x="0" y="5820"/>
                  <a:pt x="0" y="3749"/>
                </a:cubicBezTo>
                <a:lnTo>
                  <a:pt x="0" y="3749"/>
                </a:lnTo>
                <a:cubicBezTo>
                  <a:pt x="0" y="1679"/>
                  <a:pt x="1679" y="0"/>
                  <a:pt x="3750" y="0"/>
                </a:cubicBezTo>
                <a:lnTo>
                  <a:pt x="3750" y="0"/>
                </a:lnTo>
                <a:cubicBezTo>
                  <a:pt x="5821" y="0"/>
                  <a:pt x="7500" y="1679"/>
                  <a:pt x="7500" y="3749"/>
                </a:cubicBezTo>
              </a:path>
            </a:pathLst>
          </a:custGeom>
          <a:solidFill>
            <a:schemeClr val="accent3">
              <a:lumMod val="90000"/>
            </a:schemeClr>
          </a:solidFill>
          <a:ln>
            <a:noFill/>
          </a:ln>
          <a:effectLst/>
        </p:spPr>
        <p:txBody>
          <a:bodyPr wrap="none" anchor="ctr"/>
          <a:lstStyle/>
          <a:p>
            <a:endParaRPr lang="en-US">
              <a:latin typeface="Poppins" pitchFamily="2" charset="77"/>
            </a:endParaRPr>
          </a:p>
        </p:txBody>
      </p:sp>
      <p:sp>
        <p:nvSpPr>
          <p:cNvPr id="41" name="Freeform 68">
            <a:extLst>
              <a:ext uri="{FF2B5EF4-FFF2-40B4-BE49-F238E27FC236}">
                <a16:creationId xmlns:a16="http://schemas.microsoft.com/office/drawing/2014/main" id="{0AA9B030-6DF9-478A-A4E6-D35C74569A17}"/>
              </a:ext>
            </a:extLst>
          </p:cNvPr>
          <p:cNvSpPr>
            <a:spLocks noChangeArrowheads="1"/>
          </p:cNvSpPr>
          <p:nvPr userDrawn="1"/>
        </p:nvSpPr>
        <p:spPr bwMode="auto">
          <a:xfrm>
            <a:off x="1620709" y="1993753"/>
            <a:ext cx="3869851" cy="3869852"/>
          </a:xfrm>
          <a:custGeom>
            <a:avLst/>
            <a:gdLst>
              <a:gd name="T0" fmla="*/ 6214 w 6215"/>
              <a:gd name="T1" fmla="*/ 3106 h 6214"/>
              <a:gd name="T2" fmla="*/ 6214 w 6215"/>
              <a:gd name="T3" fmla="*/ 3106 h 6214"/>
              <a:gd name="T4" fmla="*/ 3107 w 6215"/>
              <a:gd name="T5" fmla="*/ 6213 h 6214"/>
              <a:gd name="T6" fmla="*/ 3107 w 6215"/>
              <a:gd name="T7" fmla="*/ 6213 h 6214"/>
              <a:gd name="T8" fmla="*/ 0 w 6215"/>
              <a:gd name="T9" fmla="*/ 3106 h 6214"/>
              <a:gd name="T10" fmla="*/ 0 w 6215"/>
              <a:gd name="T11" fmla="*/ 3106 h 6214"/>
              <a:gd name="T12" fmla="*/ 3107 w 6215"/>
              <a:gd name="T13" fmla="*/ 0 h 6214"/>
              <a:gd name="T14" fmla="*/ 3107 w 6215"/>
              <a:gd name="T15" fmla="*/ 0 h 6214"/>
              <a:gd name="T16" fmla="*/ 6214 w 6215"/>
              <a:gd name="T17" fmla="*/ 3106 h 6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5" h="6214">
                <a:moveTo>
                  <a:pt x="6214" y="3106"/>
                </a:moveTo>
                <a:lnTo>
                  <a:pt x="6214" y="3106"/>
                </a:lnTo>
                <a:cubicBezTo>
                  <a:pt x="6214" y="4821"/>
                  <a:pt x="4823" y="6213"/>
                  <a:pt x="3107" y="6213"/>
                </a:cubicBezTo>
                <a:lnTo>
                  <a:pt x="3107" y="6213"/>
                </a:lnTo>
                <a:cubicBezTo>
                  <a:pt x="1392" y="6213"/>
                  <a:pt x="0" y="4821"/>
                  <a:pt x="0" y="3106"/>
                </a:cubicBezTo>
                <a:lnTo>
                  <a:pt x="0" y="3106"/>
                </a:lnTo>
                <a:cubicBezTo>
                  <a:pt x="0" y="1391"/>
                  <a:pt x="1392" y="0"/>
                  <a:pt x="3107" y="0"/>
                </a:cubicBezTo>
                <a:lnTo>
                  <a:pt x="3107" y="0"/>
                </a:lnTo>
                <a:cubicBezTo>
                  <a:pt x="4823" y="0"/>
                  <a:pt x="6214" y="1391"/>
                  <a:pt x="6214" y="3106"/>
                </a:cubicBezTo>
              </a:path>
            </a:pathLst>
          </a:custGeom>
          <a:solidFill>
            <a:schemeClr val="accent2"/>
          </a:solidFill>
          <a:ln>
            <a:noFill/>
          </a:ln>
          <a:effectLst/>
        </p:spPr>
        <p:txBody>
          <a:bodyPr wrap="none" anchor="ctr"/>
          <a:lstStyle/>
          <a:p>
            <a:endParaRPr lang="en-US">
              <a:latin typeface="Poppins" pitchFamily="2" charset="77"/>
            </a:endParaRPr>
          </a:p>
        </p:txBody>
      </p:sp>
      <p:sp>
        <p:nvSpPr>
          <p:cNvPr id="56" name="Freeform 69">
            <a:extLst>
              <a:ext uri="{FF2B5EF4-FFF2-40B4-BE49-F238E27FC236}">
                <a16:creationId xmlns:a16="http://schemas.microsoft.com/office/drawing/2014/main" id="{FC9EE707-1A12-42BD-9DC2-1CE51BA251F1}"/>
              </a:ext>
            </a:extLst>
          </p:cNvPr>
          <p:cNvSpPr>
            <a:spLocks noChangeArrowheads="1"/>
          </p:cNvSpPr>
          <p:nvPr userDrawn="1"/>
        </p:nvSpPr>
        <p:spPr bwMode="auto">
          <a:xfrm>
            <a:off x="2002475" y="2757287"/>
            <a:ext cx="3106319" cy="3106319"/>
          </a:xfrm>
          <a:custGeom>
            <a:avLst/>
            <a:gdLst>
              <a:gd name="T0" fmla="*/ 4988 w 4989"/>
              <a:gd name="T1" fmla="*/ 2493 h 4989"/>
              <a:gd name="T2" fmla="*/ 4988 w 4989"/>
              <a:gd name="T3" fmla="*/ 2493 h 4989"/>
              <a:gd name="T4" fmla="*/ 2494 w 4989"/>
              <a:gd name="T5" fmla="*/ 4988 h 4989"/>
              <a:gd name="T6" fmla="*/ 2494 w 4989"/>
              <a:gd name="T7" fmla="*/ 4988 h 4989"/>
              <a:gd name="T8" fmla="*/ 0 w 4989"/>
              <a:gd name="T9" fmla="*/ 2493 h 4989"/>
              <a:gd name="T10" fmla="*/ 0 w 4989"/>
              <a:gd name="T11" fmla="*/ 2493 h 4989"/>
              <a:gd name="T12" fmla="*/ 2494 w 4989"/>
              <a:gd name="T13" fmla="*/ 0 h 4989"/>
              <a:gd name="T14" fmla="*/ 2494 w 4989"/>
              <a:gd name="T15" fmla="*/ 0 h 4989"/>
              <a:gd name="T16" fmla="*/ 4988 w 4989"/>
              <a:gd name="T17" fmla="*/ 2493 h 4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9" h="4989">
                <a:moveTo>
                  <a:pt x="4988" y="2493"/>
                </a:moveTo>
                <a:lnTo>
                  <a:pt x="4988" y="2493"/>
                </a:lnTo>
                <a:cubicBezTo>
                  <a:pt x="4988" y="3871"/>
                  <a:pt x="3871" y="4988"/>
                  <a:pt x="2494" y="4988"/>
                </a:cubicBezTo>
                <a:lnTo>
                  <a:pt x="2494" y="4988"/>
                </a:lnTo>
                <a:cubicBezTo>
                  <a:pt x="1117" y="4988"/>
                  <a:pt x="0" y="3871"/>
                  <a:pt x="0" y="2493"/>
                </a:cubicBezTo>
                <a:lnTo>
                  <a:pt x="0" y="2493"/>
                </a:lnTo>
                <a:cubicBezTo>
                  <a:pt x="0" y="1116"/>
                  <a:pt x="1117" y="0"/>
                  <a:pt x="2494" y="0"/>
                </a:cubicBezTo>
                <a:lnTo>
                  <a:pt x="2494" y="0"/>
                </a:lnTo>
                <a:cubicBezTo>
                  <a:pt x="3871" y="0"/>
                  <a:pt x="4988" y="1116"/>
                  <a:pt x="4988" y="2493"/>
                </a:cubicBezTo>
              </a:path>
            </a:pathLst>
          </a:custGeom>
          <a:solidFill>
            <a:schemeClr val="tx1">
              <a:lumMod val="60000"/>
              <a:lumOff val="40000"/>
            </a:schemeClr>
          </a:solidFill>
          <a:ln>
            <a:noFill/>
          </a:ln>
          <a:effectLst/>
        </p:spPr>
        <p:txBody>
          <a:bodyPr wrap="none" anchor="ctr"/>
          <a:lstStyle/>
          <a:p>
            <a:endParaRPr lang="en-US">
              <a:latin typeface="Poppins" pitchFamily="2" charset="77"/>
            </a:endParaRPr>
          </a:p>
        </p:txBody>
      </p:sp>
      <p:sp>
        <p:nvSpPr>
          <p:cNvPr id="57" name="Freeform 70">
            <a:extLst>
              <a:ext uri="{FF2B5EF4-FFF2-40B4-BE49-F238E27FC236}">
                <a16:creationId xmlns:a16="http://schemas.microsoft.com/office/drawing/2014/main" id="{6993DFA1-DC01-41BA-8A2C-6CBFFCA9C944}"/>
              </a:ext>
            </a:extLst>
          </p:cNvPr>
          <p:cNvSpPr>
            <a:spLocks noChangeArrowheads="1"/>
          </p:cNvSpPr>
          <p:nvPr userDrawn="1"/>
        </p:nvSpPr>
        <p:spPr bwMode="auto">
          <a:xfrm>
            <a:off x="2494104" y="3743288"/>
            <a:ext cx="2120316" cy="2120316"/>
          </a:xfrm>
          <a:custGeom>
            <a:avLst/>
            <a:gdLst>
              <a:gd name="T0" fmla="*/ 3405 w 3406"/>
              <a:gd name="T1" fmla="*/ 1703 h 3406"/>
              <a:gd name="T2" fmla="*/ 3405 w 3406"/>
              <a:gd name="T3" fmla="*/ 1703 h 3406"/>
              <a:gd name="T4" fmla="*/ 1703 w 3406"/>
              <a:gd name="T5" fmla="*/ 3405 h 3406"/>
              <a:gd name="T6" fmla="*/ 1703 w 3406"/>
              <a:gd name="T7" fmla="*/ 3405 h 3406"/>
              <a:gd name="T8" fmla="*/ 0 w 3406"/>
              <a:gd name="T9" fmla="*/ 1703 h 3406"/>
              <a:gd name="T10" fmla="*/ 0 w 3406"/>
              <a:gd name="T11" fmla="*/ 1703 h 3406"/>
              <a:gd name="T12" fmla="*/ 1703 w 3406"/>
              <a:gd name="T13" fmla="*/ 0 h 3406"/>
              <a:gd name="T14" fmla="*/ 1703 w 3406"/>
              <a:gd name="T15" fmla="*/ 0 h 3406"/>
              <a:gd name="T16" fmla="*/ 3405 w 3406"/>
              <a:gd name="T17" fmla="*/ 1703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6" h="3406">
                <a:moveTo>
                  <a:pt x="3405" y="1703"/>
                </a:moveTo>
                <a:lnTo>
                  <a:pt x="3405" y="1703"/>
                </a:lnTo>
                <a:cubicBezTo>
                  <a:pt x="3405" y="2643"/>
                  <a:pt x="2644" y="3405"/>
                  <a:pt x="1703" y="3405"/>
                </a:cubicBezTo>
                <a:lnTo>
                  <a:pt x="1703" y="3405"/>
                </a:lnTo>
                <a:cubicBezTo>
                  <a:pt x="763" y="3405"/>
                  <a:pt x="0" y="2643"/>
                  <a:pt x="0" y="1703"/>
                </a:cubicBezTo>
                <a:lnTo>
                  <a:pt x="0" y="1703"/>
                </a:lnTo>
                <a:cubicBezTo>
                  <a:pt x="0" y="762"/>
                  <a:pt x="763" y="0"/>
                  <a:pt x="1703" y="0"/>
                </a:cubicBezTo>
                <a:lnTo>
                  <a:pt x="1703" y="0"/>
                </a:lnTo>
                <a:cubicBezTo>
                  <a:pt x="2644" y="0"/>
                  <a:pt x="3405" y="762"/>
                  <a:pt x="3405" y="1703"/>
                </a:cubicBezTo>
              </a:path>
            </a:pathLst>
          </a:custGeom>
          <a:solidFill>
            <a:schemeClr val="tx1"/>
          </a:solidFill>
          <a:ln>
            <a:noFill/>
          </a:ln>
          <a:effectLst/>
        </p:spPr>
        <p:txBody>
          <a:bodyPr wrap="none" anchor="ctr"/>
          <a:lstStyle/>
          <a:p>
            <a:endParaRPr lang="en-US">
              <a:latin typeface="Poppins" pitchFamily="2" charset="77"/>
            </a:endParaRPr>
          </a:p>
        </p:txBody>
      </p:sp>
      <p:sp>
        <p:nvSpPr>
          <p:cNvPr id="58" name="Freeform 172">
            <a:extLst>
              <a:ext uri="{FF2B5EF4-FFF2-40B4-BE49-F238E27FC236}">
                <a16:creationId xmlns:a16="http://schemas.microsoft.com/office/drawing/2014/main" id="{A155FEA8-487A-4C98-8E00-084F6C9DE071}"/>
              </a:ext>
            </a:extLst>
          </p:cNvPr>
          <p:cNvSpPr>
            <a:spLocks noChangeArrowheads="1"/>
          </p:cNvSpPr>
          <p:nvPr userDrawn="1"/>
        </p:nvSpPr>
        <p:spPr bwMode="auto">
          <a:xfrm>
            <a:off x="7154953" y="1647691"/>
            <a:ext cx="68664" cy="733323"/>
          </a:xfrm>
          <a:custGeom>
            <a:avLst/>
            <a:gdLst>
              <a:gd name="T0" fmla="*/ 110 w 111"/>
              <a:gd name="T1" fmla="*/ 1178 h 1179"/>
              <a:gd name="T2" fmla="*/ 0 w 111"/>
              <a:gd name="T3" fmla="*/ 1178 h 1179"/>
              <a:gd name="T4" fmla="*/ 0 w 111"/>
              <a:gd name="T5" fmla="*/ 0 h 1179"/>
              <a:gd name="T6" fmla="*/ 110 w 111"/>
              <a:gd name="T7" fmla="*/ 0 h 1179"/>
              <a:gd name="T8" fmla="*/ 110 w 111"/>
              <a:gd name="T9" fmla="*/ 1178 h 1179"/>
            </a:gdLst>
            <a:ahLst/>
            <a:cxnLst>
              <a:cxn ang="0">
                <a:pos x="T0" y="T1"/>
              </a:cxn>
              <a:cxn ang="0">
                <a:pos x="T2" y="T3"/>
              </a:cxn>
              <a:cxn ang="0">
                <a:pos x="T4" y="T5"/>
              </a:cxn>
              <a:cxn ang="0">
                <a:pos x="T6" y="T7"/>
              </a:cxn>
              <a:cxn ang="0">
                <a:pos x="T8" y="T9"/>
              </a:cxn>
            </a:cxnLst>
            <a:rect l="0" t="0" r="r" b="b"/>
            <a:pathLst>
              <a:path w="111" h="1179">
                <a:moveTo>
                  <a:pt x="110" y="1178"/>
                </a:moveTo>
                <a:lnTo>
                  <a:pt x="0" y="1178"/>
                </a:lnTo>
                <a:lnTo>
                  <a:pt x="0" y="0"/>
                </a:lnTo>
                <a:lnTo>
                  <a:pt x="110" y="0"/>
                </a:lnTo>
                <a:lnTo>
                  <a:pt x="110" y="1178"/>
                </a:lnTo>
              </a:path>
            </a:pathLst>
          </a:custGeom>
          <a:solidFill>
            <a:schemeClr val="accent6"/>
          </a:solidFill>
          <a:ln>
            <a:noFill/>
          </a:ln>
          <a:effectLst/>
        </p:spPr>
        <p:txBody>
          <a:bodyPr wrap="none" anchor="ctr"/>
          <a:lstStyle/>
          <a:p>
            <a:endParaRPr lang="en-US">
              <a:latin typeface="+mn-lt"/>
            </a:endParaRPr>
          </a:p>
        </p:txBody>
      </p:sp>
      <p:sp>
        <p:nvSpPr>
          <p:cNvPr id="59" name="Freeform 243">
            <a:extLst>
              <a:ext uri="{FF2B5EF4-FFF2-40B4-BE49-F238E27FC236}">
                <a16:creationId xmlns:a16="http://schemas.microsoft.com/office/drawing/2014/main" id="{5CB4BC70-038F-4006-A915-B52F5811BB44}"/>
              </a:ext>
            </a:extLst>
          </p:cNvPr>
          <p:cNvSpPr>
            <a:spLocks noChangeArrowheads="1"/>
          </p:cNvSpPr>
          <p:nvPr userDrawn="1"/>
        </p:nvSpPr>
        <p:spPr bwMode="auto">
          <a:xfrm>
            <a:off x="7154953" y="3158279"/>
            <a:ext cx="68664" cy="733323"/>
          </a:xfrm>
          <a:custGeom>
            <a:avLst/>
            <a:gdLst>
              <a:gd name="T0" fmla="*/ 110 w 111"/>
              <a:gd name="T1" fmla="*/ 1178 h 1179"/>
              <a:gd name="T2" fmla="*/ 0 w 111"/>
              <a:gd name="T3" fmla="*/ 1178 h 1179"/>
              <a:gd name="T4" fmla="*/ 0 w 111"/>
              <a:gd name="T5" fmla="*/ 0 h 1179"/>
              <a:gd name="T6" fmla="*/ 110 w 111"/>
              <a:gd name="T7" fmla="*/ 0 h 1179"/>
              <a:gd name="T8" fmla="*/ 110 w 111"/>
              <a:gd name="T9" fmla="*/ 1178 h 1179"/>
            </a:gdLst>
            <a:ahLst/>
            <a:cxnLst>
              <a:cxn ang="0">
                <a:pos x="T0" y="T1"/>
              </a:cxn>
              <a:cxn ang="0">
                <a:pos x="T2" y="T3"/>
              </a:cxn>
              <a:cxn ang="0">
                <a:pos x="T4" y="T5"/>
              </a:cxn>
              <a:cxn ang="0">
                <a:pos x="T6" y="T7"/>
              </a:cxn>
              <a:cxn ang="0">
                <a:pos x="T8" y="T9"/>
              </a:cxn>
            </a:cxnLst>
            <a:rect l="0" t="0" r="r" b="b"/>
            <a:pathLst>
              <a:path w="111" h="1179">
                <a:moveTo>
                  <a:pt x="110" y="1178"/>
                </a:moveTo>
                <a:lnTo>
                  <a:pt x="0" y="1178"/>
                </a:lnTo>
                <a:lnTo>
                  <a:pt x="0" y="0"/>
                </a:lnTo>
                <a:lnTo>
                  <a:pt x="110" y="0"/>
                </a:lnTo>
                <a:lnTo>
                  <a:pt x="110" y="1178"/>
                </a:lnTo>
              </a:path>
            </a:pathLst>
          </a:custGeom>
          <a:solidFill>
            <a:schemeClr val="accent6"/>
          </a:solidFill>
          <a:ln>
            <a:noFill/>
          </a:ln>
          <a:effectLst/>
        </p:spPr>
        <p:txBody>
          <a:bodyPr wrap="none" anchor="ctr"/>
          <a:lstStyle/>
          <a:p>
            <a:endParaRPr lang="en-US">
              <a:latin typeface="+mn-lt"/>
            </a:endParaRPr>
          </a:p>
        </p:txBody>
      </p:sp>
      <p:sp>
        <p:nvSpPr>
          <p:cNvPr id="60" name="Freeform 314">
            <a:extLst>
              <a:ext uri="{FF2B5EF4-FFF2-40B4-BE49-F238E27FC236}">
                <a16:creationId xmlns:a16="http://schemas.microsoft.com/office/drawing/2014/main" id="{97A32086-7913-4A98-AB5D-4E6375CB4725}"/>
              </a:ext>
            </a:extLst>
          </p:cNvPr>
          <p:cNvSpPr>
            <a:spLocks noChangeArrowheads="1"/>
          </p:cNvSpPr>
          <p:nvPr userDrawn="1"/>
        </p:nvSpPr>
        <p:spPr bwMode="auto">
          <a:xfrm>
            <a:off x="7154953" y="4671613"/>
            <a:ext cx="68664" cy="733321"/>
          </a:xfrm>
          <a:custGeom>
            <a:avLst/>
            <a:gdLst>
              <a:gd name="T0" fmla="*/ 110 w 111"/>
              <a:gd name="T1" fmla="*/ 1178 h 1179"/>
              <a:gd name="T2" fmla="*/ 0 w 111"/>
              <a:gd name="T3" fmla="*/ 1178 h 1179"/>
              <a:gd name="T4" fmla="*/ 0 w 111"/>
              <a:gd name="T5" fmla="*/ 0 h 1179"/>
              <a:gd name="T6" fmla="*/ 110 w 111"/>
              <a:gd name="T7" fmla="*/ 0 h 1179"/>
              <a:gd name="T8" fmla="*/ 110 w 111"/>
              <a:gd name="T9" fmla="*/ 1178 h 1179"/>
            </a:gdLst>
            <a:ahLst/>
            <a:cxnLst>
              <a:cxn ang="0">
                <a:pos x="T0" y="T1"/>
              </a:cxn>
              <a:cxn ang="0">
                <a:pos x="T2" y="T3"/>
              </a:cxn>
              <a:cxn ang="0">
                <a:pos x="T4" y="T5"/>
              </a:cxn>
              <a:cxn ang="0">
                <a:pos x="T6" y="T7"/>
              </a:cxn>
              <a:cxn ang="0">
                <a:pos x="T8" y="T9"/>
              </a:cxn>
            </a:cxnLst>
            <a:rect l="0" t="0" r="r" b="b"/>
            <a:pathLst>
              <a:path w="111" h="1179">
                <a:moveTo>
                  <a:pt x="110" y="1178"/>
                </a:moveTo>
                <a:lnTo>
                  <a:pt x="0" y="1178"/>
                </a:lnTo>
                <a:lnTo>
                  <a:pt x="0" y="0"/>
                </a:lnTo>
                <a:lnTo>
                  <a:pt x="110" y="0"/>
                </a:lnTo>
                <a:lnTo>
                  <a:pt x="110" y="1178"/>
                </a:lnTo>
              </a:path>
            </a:pathLst>
          </a:custGeom>
          <a:solidFill>
            <a:schemeClr val="accent6"/>
          </a:solidFill>
          <a:ln>
            <a:noFill/>
          </a:ln>
          <a:effectLst/>
        </p:spPr>
        <p:txBody>
          <a:bodyPr wrap="none" anchor="ctr"/>
          <a:lstStyle/>
          <a:p>
            <a:endParaRPr lang="en-US">
              <a:latin typeface="+mn-lt"/>
            </a:endParaRPr>
          </a:p>
        </p:txBody>
      </p:sp>
      <p:sp>
        <p:nvSpPr>
          <p:cNvPr id="63" name="TextBox 62">
            <a:extLst>
              <a:ext uri="{FF2B5EF4-FFF2-40B4-BE49-F238E27FC236}">
                <a16:creationId xmlns:a16="http://schemas.microsoft.com/office/drawing/2014/main" id="{E6C85934-030F-465E-99F3-B4DF2165C8F2}"/>
              </a:ext>
            </a:extLst>
          </p:cNvPr>
          <p:cNvSpPr txBox="1"/>
          <p:nvPr userDrawn="1"/>
        </p:nvSpPr>
        <p:spPr>
          <a:xfrm>
            <a:off x="7374751" y="1555988"/>
            <a:ext cx="3298600" cy="353943"/>
          </a:xfrm>
          <a:prstGeom prst="rect">
            <a:avLst/>
          </a:prstGeom>
          <a:noFill/>
        </p:spPr>
        <p:txBody>
          <a:bodyPr wrap="square" rtlCol="0" anchor="b">
            <a:spAutoFit/>
          </a:bodyPr>
          <a:lstStyle/>
          <a:p>
            <a:r>
              <a:rPr lang="en-US" sz="1700" b="1" spc="-15">
                <a:solidFill>
                  <a:schemeClr val="accent1"/>
                </a:solidFill>
                <a:latin typeface="+mn-lt"/>
                <a:cs typeface="Poppins" pitchFamily="2" charset="77"/>
              </a:rPr>
              <a:t>TIER 01</a:t>
            </a:r>
          </a:p>
        </p:txBody>
      </p:sp>
      <p:sp>
        <p:nvSpPr>
          <p:cNvPr id="64" name="TextBox 63">
            <a:extLst>
              <a:ext uri="{FF2B5EF4-FFF2-40B4-BE49-F238E27FC236}">
                <a16:creationId xmlns:a16="http://schemas.microsoft.com/office/drawing/2014/main" id="{423F64B5-FC2D-4516-918D-5D170F928495}"/>
              </a:ext>
            </a:extLst>
          </p:cNvPr>
          <p:cNvSpPr txBox="1"/>
          <p:nvPr userDrawn="1"/>
        </p:nvSpPr>
        <p:spPr>
          <a:xfrm>
            <a:off x="7374751" y="1931319"/>
            <a:ext cx="3298600" cy="539378"/>
          </a:xfrm>
          <a:prstGeom prst="rect">
            <a:avLst/>
          </a:prstGeom>
          <a:noFill/>
        </p:spPr>
        <p:txBody>
          <a:bodyPr wrap="square" rtlCol="0">
            <a:spAutoFit/>
          </a:bodyPr>
          <a:lstStyle/>
          <a:p>
            <a:pPr>
              <a:lnSpc>
                <a:spcPts val="1800"/>
              </a:lnSpc>
            </a:pPr>
            <a:r>
              <a:rPr lang="en-US" sz="1200" spc="-10">
                <a:latin typeface="+mn-lt"/>
                <a:cs typeface="Poppins" pitchFamily="2" charset="77"/>
              </a:rPr>
              <a:t>Make a big impact with professional slides, charts, infographics and more.</a:t>
            </a:r>
          </a:p>
        </p:txBody>
      </p:sp>
      <p:sp>
        <p:nvSpPr>
          <p:cNvPr id="65" name="TextBox 64">
            <a:extLst>
              <a:ext uri="{FF2B5EF4-FFF2-40B4-BE49-F238E27FC236}">
                <a16:creationId xmlns:a16="http://schemas.microsoft.com/office/drawing/2014/main" id="{5E88D9C4-52ED-4A87-AED0-87E0447A40E8}"/>
              </a:ext>
            </a:extLst>
          </p:cNvPr>
          <p:cNvSpPr txBox="1"/>
          <p:nvPr userDrawn="1"/>
        </p:nvSpPr>
        <p:spPr>
          <a:xfrm>
            <a:off x="7374751" y="3067168"/>
            <a:ext cx="3298600" cy="353943"/>
          </a:xfrm>
          <a:prstGeom prst="rect">
            <a:avLst/>
          </a:prstGeom>
          <a:noFill/>
        </p:spPr>
        <p:txBody>
          <a:bodyPr wrap="square" rtlCol="0" anchor="b">
            <a:spAutoFit/>
          </a:bodyPr>
          <a:lstStyle/>
          <a:p>
            <a:r>
              <a:rPr lang="en-US" sz="1700" b="1" spc="-15">
                <a:solidFill>
                  <a:schemeClr val="accent2"/>
                </a:solidFill>
                <a:latin typeface="+mn-lt"/>
                <a:cs typeface="Poppins" pitchFamily="2" charset="77"/>
              </a:rPr>
              <a:t>TIER 02</a:t>
            </a:r>
          </a:p>
        </p:txBody>
      </p:sp>
      <p:sp>
        <p:nvSpPr>
          <p:cNvPr id="66" name="TextBox 65">
            <a:extLst>
              <a:ext uri="{FF2B5EF4-FFF2-40B4-BE49-F238E27FC236}">
                <a16:creationId xmlns:a16="http://schemas.microsoft.com/office/drawing/2014/main" id="{24F8F4E3-E4D1-43C9-A5F2-D2AEF68D78F7}"/>
              </a:ext>
            </a:extLst>
          </p:cNvPr>
          <p:cNvSpPr txBox="1"/>
          <p:nvPr userDrawn="1"/>
        </p:nvSpPr>
        <p:spPr>
          <a:xfrm>
            <a:off x="7374751" y="3442499"/>
            <a:ext cx="3298600" cy="539378"/>
          </a:xfrm>
          <a:prstGeom prst="rect">
            <a:avLst/>
          </a:prstGeom>
          <a:noFill/>
        </p:spPr>
        <p:txBody>
          <a:bodyPr wrap="square" rtlCol="0">
            <a:spAutoFit/>
          </a:bodyPr>
          <a:lstStyle/>
          <a:p>
            <a:pPr>
              <a:lnSpc>
                <a:spcPts val="1800"/>
              </a:lnSpc>
            </a:pPr>
            <a:r>
              <a:rPr lang="en-US" sz="1200" spc="-10">
                <a:latin typeface="+mn-lt"/>
                <a:cs typeface="Poppins" pitchFamily="2" charset="77"/>
              </a:rPr>
              <a:t>Make a big impact with professional slides, charts, infographics and more.</a:t>
            </a:r>
          </a:p>
        </p:txBody>
      </p:sp>
      <p:sp>
        <p:nvSpPr>
          <p:cNvPr id="67" name="TextBox 66">
            <a:extLst>
              <a:ext uri="{FF2B5EF4-FFF2-40B4-BE49-F238E27FC236}">
                <a16:creationId xmlns:a16="http://schemas.microsoft.com/office/drawing/2014/main" id="{9F6A354A-93E5-4A0E-B60B-5B113AD5D4A3}"/>
              </a:ext>
            </a:extLst>
          </p:cNvPr>
          <p:cNvSpPr txBox="1"/>
          <p:nvPr userDrawn="1"/>
        </p:nvSpPr>
        <p:spPr>
          <a:xfrm>
            <a:off x="7374751" y="4578816"/>
            <a:ext cx="3298600" cy="353943"/>
          </a:xfrm>
          <a:prstGeom prst="rect">
            <a:avLst/>
          </a:prstGeom>
          <a:noFill/>
        </p:spPr>
        <p:txBody>
          <a:bodyPr wrap="square" rtlCol="0" anchor="b">
            <a:spAutoFit/>
          </a:bodyPr>
          <a:lstStyle/>
          <a:p>
            <a:r>
              <a:rPr lang="en-US" sz="1700" b="1" spc="-15">
                <a:solidFill>
                  <a:schemeClr val="accent3">
                    <a:lumMod val="75000"/>
                  </a:schemeClr>
                </a:solidFill>
                <a:latin typeface="+mn-lt"/>
                <a:cs typeface="Poppins" pitchFamily="2" charset="77"/>
              </a:rPr>
              <a:t>TIER 03</a:t>
            </a:r>
          </a:p>
        </p:txBody>
      </p:sp>
      <p:sp>
        <p:nvSpPr>
          <p:cNvPr id="68" name="TextBox 67">
            <a:extLst>
              <a:ext uri="{FF2B5EF4-FFF2-40B4-BE49-F238E27FC236}">
                <a16:creationId xmlns:a16="http://schemas.microsoft.com/office/drawing/2014/main" id="{492985E6-02BB-4689-83E5-CC42CC82C0E8}"/>
              </a:ext>
            </a:extLst>
          </p:cNvPr>
          <p:cNvSpPr txBox="1"/>
          <p:nvPr userDrawn="1"/>
        </p:nvSpPr>
        <p:spPr>
          <a:xfrm>
            <a:off x="7374751" y="4954147"/>
            <a:ext cx="3298600" cy="539378"/>
          </a:xfrm>
          <a:prstGeom prst="rect">
            <a:avLst/>
          </a:prstGeom>
          <a:noFill/>
        </p:spPr>
        <p:txBody>
          <a:bodyPr wrap="square" rtlCol="0">
            <a:spAutoFit/>
          </a:bodyPr>
          <a:lstStyle/>
          <a:p>
            <a:pPr>
              <a:lnSpc>
                <a:spcPts val="1800"/>
              </a:lnSpc>
            </a:pPr>
            <a:r>
              <a:rPr lang="en-US" sz="1200" spc="-10">
                <a:latin typeface="+mn-lt"/>
                <a:cs typeface="Poppins" pitchFamily="2" charset="77"/>
              </a:rPr>
              <a:t>Make a big impact with professional slides, charts, infographics and more.</a:t>
            </a:r>
          </a:p>
        </p:txBody>
      </p:sp>
      <p:sp>
        <p:nvSpPr>
          <p:cNvPr id="69" name="TextBox 68">
            <a:extLst>
              <a:ext uri="{FF2B5EF4-FFF2-40B4-BE49-F238E27FC236}">
                <a16:creationId xmlns:a16="http://schemas.microsoft.com/office/drawing/2014/main" id="{D5D24D21-25EB-4E47-9713-6A135F1F5BF6}"/>
              </a:ext>
            </a:extLst>
          </p:cNvPr>
          <p:cNvSpPr txBox="1"/>
          <p:nvPr userDrawn="1"/>
        </p:nvSpPr>
        <p:spPr>
          <a:xfrm>
            <a:off x="2701222" y="4502152"/>
            <a:ext cx="1711428" cy="615553"/>
          </a:xfrm>
          <a:prstGeom prst="rect">
            <a:avLst/>
          </a:prstGeom>
          <a:noFill/>
        </p:spPr>
        <p:txBody>
          <a:bodyPr wrap="square" rtlCol="0" anchor="ctr">
            <a:spAutoFit/>
          </a:bodyPr>
          <a:lstStyle/>
          <a:p>
            <a:pPr algn="ctr"/>
            <a:r>
              <a:rPr lang="en-US" sz="1700" b="1" spc="-15">
                <a:solidFill>
                  <a:schemeClr val="bg1"/>
                </a:solidFill>
                <a:latin typeface="+mn-lt"/>
                <a:cs typeface="Poppins" pitchFamily="2" charset="77"/>
              </a:rPr>
              <a:t>CURRENT MARKET</a:t>
            </a:r>
          </a:p>
        </p:txBody>
      </p:sp>
      <p:sp>
        <p:nvSpPr>
          <p:cNvPr id="70" name="TextBox 69">
            <a:extLst>
              <a:ext uri="{FF2B5EF4-FFF2-40B4-BE49-F238E27FC236}">
                <a16:creationId xmlns:a16="http://schemas.microsoft.com/office/drawing/2014/main" id="{3F5F5E04-7CEE-45E0-A220-34AAC402F044}"/>
              </a:ext>
            </a:extLst>
          </p:cNvPr>
          <p:cNvSpPr txBox="1"/>
          <p:nvPr userDrawn="1"/>
        </p:nvSpPr>
        <p:spPr>
          <a:xfrm>
            <a:off x="2701223" y="3147757"/>
            <a:ext cx="1711427" cy="353943"/>
          </a:xfrm>
          <a:prstGeom prst="rect">
            <a:avLst/>
          </a:prstGeom>
          <a:noFill/>
        </p:spPr>
        <p:txBody>
          <a:bodyPr wrap="square" rtlCol="0" anchor="ctr">
            <a:spAutoFit/>
          </a:bodyPr>
          <a:lstStyle/>
          <a:p>
            <a:pPr algn="ctr"/>
            <a:r>
              <a:rPr lang="en-US" sz="1700" b="1" spc="-15">
                <a:solidFill>
                  <a:schemeClr val="bg1"/>
                </a:solidFill>
                <a:latin typeface="+mn-lt"/>
                <a:cs typeface="Poppins" pitchFamily="2" charset="77"/>
              </a:rPr>
              <a:t>TIER 01</a:t>
            </a:r>
          </a:p>
        </p:txBody>
      </p:sp>
      <p:sp>
        <p:nvSpPr>
          <p:cNvPr id="71" name="TextBox 70">
            <a:extLst>
              <a:ext uri="{FF2B5EF4-FFF2-40B4-BE49-F238E27FC236}">
                <a16:creationId xmlns:a16="http://schemas.microsoft.com/office/drawing/2014/main" id="{D4349B72-AFEB-4ABD-8E34-58382819E7E2}"/>
              </a:ext>
            </a:extLst>
          </p:cNvPr>
          <p:cNvSpPr txBox="1"/>
          <p:nvPr userDrawn="1"/>
        </p:nvSpPr>
        <p:spPr>
          <a:xfrm>
            <a:off x="2701709" y="2238262"/>
            <a:ext cx="1711427" cy="353943"/>
          </a:xfrm>
          <a:prstGeom prst="rect">
            <a:avLst/>
          </a:prstGeom>
          <a:noFill/>
        </p:spPr>
        <p:txBody>
          <a:bodyPr wrap="square" rtlCol="0" anchor="ctr">
            <a:spAutoFit/>
          </a:bodyPr>
          <a:lstStyle/>
          <a:p>
            <a:pPr algn="ctr"/>
            <a:r>
              <a:rPr lang="en-US" sz="1700" b="1" spc="-15">
                <a:solidFill>
                  <a:schemeClr val="bg1"/>
                </a:solidFill>
                <a:latin typeface="+mn-lt"/>
                <a:cs typeface="Poppins" pitchFamily="2" charset="77"/>
              </a:rPr>
              <a:t>TIER 02</a:t>
            </a:r>
          </a:p>
        </p:txBody>
      </p:sp>
      <p:sp>
        <p:nvSpPr>
          <p:cNvPr id="72" name="TextBox 71">
            <a:extLst>
              <a:ext uri="{FF2B5EF4-FFF2-40B4-BE49-F238E27FC236}">
                <a16:creationId xmlns:a16="http://schemas.microsoft.com/office/drawing/2014/main" id="{BBD5A5FC-12DB-47CB-8B56-A35870413D30}"/>
              </a:ext>
            </a:extLst>
          </p:cNvPr>
          <p:cNvSpPr txBox="1"/>
          <p:nvPr userDrawn="1"/>
        </p:nvSpPr>
        <p:spPr>
          <a:xfrm>
            <a:off x="2701709" y="1403213"/>
            <a:ext cx="1711427" cy="353943"/>
          </a:xfrm>
          <a:prstGeom prst="rect">
            <a:avLst/>
          </a:prstGeom>
          <a:noFill/>
        </p:spPr>
        <p:txBody>
          <a:bodyPr wrap="square" rtlCol="0" anchor="ctr">
            <a:spAutoFit/>
          </a:bodyPr>
          <a:lstStyle/>
          <a:p>
            <a:pPr algn="ctr"/>
            <a:r>
              <a:rPr lang="en-US" sz="1700" b="1" spc="-15">
                <a:solidFill>
                  <a:schemeClr val="bg1"/>
                </a:solidFill>
                <a:latin typeface="+mn-lt"/>
                <a:cs typeface="Poppins" pitchFamily="2" charset="77"/>
              </a:rPr>
              <a:t>TIER 03</a:t>
            </a:r>
          </a:p>
        </p:txBody>
      </p:sp>
    </p:spTree>
    <p:extLst>
      <p:ext uri="{BB962C8B-B14F-4D97-AF65-F5344CB8AC3E}">
        <p14:creationId xmlns:p14="http://schemas.microsoft.com/office/powerpoint/2010/main" val="3356909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1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2529731"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RISK MANAGEMENT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23" name="Freeform 1">
            <a:extLst>
              <a:ext uri="{FF2B5EF4-FFF2-40B4-BE49-F238E27FC236}">
                <a16:creationId xmlns:a16="http://schemas.microsoft.com/office/drawing/2014/main" id="{6232DFE7-7451-43DB-ADCD-96EC170259D9}"/>
              </a:ext>
            </a:extLst>
          </p:cNvPr>
          <p:cNvSpPr>
            <a:spLocks noChangeArrowheads="1"/>
          </p:cNvSpPr>
          <p:nvPr userDrawn="1"/>
        </p:nvSpPr>
        <p:spPr bwMode="auto">
          <a:xfrm>
            <a:off x="3933964" y="4261697"/>
            <a:ext cx="4324071" cy="2215303"/>
          </a:xfrm>
          <a:custGeom>
            <a:avLst/>
            <a:gdLst>
              <a:gd name="T0" fmla="*/ 12170 w 12171"/>
              <a:gd name="T1" fmla="*/ 3699 h 6234"/>
              <a:gd name="T2" fmla="*/ 12170 w 12171"/>
              <a:gd name="T3" fmla="*/ 3699 h 6234"/>
              <a:gd name="T4" fmla="*/ 6085 w 12171"/>
              <a:gd name="T5" fmla="*/ 6233 h 6234"/>
              <a:gd name="T6" fmla="*/ 6085 w 12171"/>
              <a:gd name="T7" fmla="*/ 6233 h 6234"/>
              <a:gd name="T8" fmla="*/ 0 w 12171"/>
              <a:gd name="T9" fmla="*/ 3699 h 6234"/>
              <a:gd name="T10" fmla="*/ 3701 w 12171"/>
              <a:gd name="T11" fmla="*/ 0 h 6234"/>
              <a:gd name="T12" fmla="*/ 3701 w 12171"/>
              <a:gd name="T13" fmla="*/ 0 h 6234"/>
              <a:gd name="T14" fmla="*/ 6085 w 12171"/>
              <a:gd name="T15" fmla="*/ 1001 h 6234"/>
              <a:gd name="T16" fmla="*/ 6085 w 12171"/>
              <a:gd name="T17" fmla="*/ 1001 h 6234"/>
              <a:gd name="T18" fmla="*/ 8469 w 12171"/>
              <a:gd name="T19" fmla="*/ 0 h 6234"/>
              <a:gd name="T20" fmla="*/ 12170 w 12171"/>
              <a:gd name="T21" fmla="*/ 3699 h 6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71" h="6234">
                <a:moveTo>
                  <a:pt x="12170" y="3699"/>
                </a:moveTo>
                <a:lnTo>
                  <a:pt x="12170" y="3699"/>
                </a:lnTo>
                <a:cubicBezTo>
                  <a:pt x="10617" y="5265"/>
                  <a:pt x="8463" y="6233"/>
                  <a:pt x="6085" y="6233"/>
                </a:cubicBezTo>
                <a:lnTo>
                  <a:pt x="6085" y="6233"/>
                </a:lnTo>
                <a:cubicBezTo>
                  <a:pt x="3706" y="6233"/>
                  <a:pt x="1554" y="5265"/>
                  <a:pt x="0" y="3699"/>
                </a:cubicBezTo>
                <a:lnTo>
                  <a:pt x="3701" y="0"/>
                </a:lnTo>
                <a:lnTo>
                  <a:pt x="3701" y="0"/>
                </a:lnTo>
                <a:cubicBezTo>
                  <a:pt x="4307" y="618"/>
                  <a:pt x="5152" y="1001"/>
                  <a:pt x="6085" y="1001"/>
                </a:cubicBezTo>
                <a:lnTo>
                  <a:pt x="6085" y="1001"/>
                </a:lnTo>
                <a:cubicBezTo>
                  <a:pt x="7018" y="1001"/>
                  <a:pt x="7863" y="618"/>
                  <a:pt x="8469" y="0"/>
                </a:cubicBezTo>
                <a:lnTo>
                  <a:pt x="12170" y="3699"/>
                </a:lnTo>
              </a:path>
            </a:pathLst>
          </a:custGeom>
          <a:solidFill>
            <a:schemeClr val="accent3"/>
          </a:solidFill>
          <a:ln>
            <a:noFill/>
          </a:ln>
          <a:effectLst/>
        </p:spPr>
        <p:txBody>
          <a:bodyPr wrap="none" anchor="ctr"/>
          <a:lstStyle/>
          <a:p>
            <a:endParaRPr lang="en-US" sz="3266">
              <a:latin typeface="+mn-lt"/>
            </a:endParaRPr>
          </a:p>
        </p:txBody>
      </p:sp>
      <p:sp>
        <p:nvSpPr>
          <p:cNvPr id="24" name="Freeform 2">
            <a:extLst>
              <a:ext uri="{FF2B5EF4-FFF2-40B4-BE49-F238E27FC236}">
                <a16:creationId xmlns:a16="http://schemas.microsoft.com/office/drawing/2014/main" id="{8E79A469-4E6F-4DDA-9E03-3A4012ABF17E}"/>
              </a:ext>
            </a:extLst>
          </p:cNvPr>
          <p:cNvSpPr>
            <a:spLocks noChangeArrowheads="1"/>
          </p:cNvSpPr>
          <p:nvPr userDrawn="1"/>
        </p:nvSpPr>
        <p:spPr bwMode="auto">
          <a:xfrm>
            <a:off x="6935746" y="1274015"/>
            <a:ext cx="2207470" cy="4302137"/>
          </a:xfrm>
          <a:custGeom>
            <a:avLst/>
            <a:gdLst>
              <a:gd name="T0" fmla="*/ 6213 w 6214"/>
              <a:gd name="T1" fmla="*/ 6066 h 12109"/>
              <a:gd name="T2" fmla="*/ 6213 w 6214"/>
              <a:gd name="T3" fmla="*/ 6066 h 12109"/>
              <a:gd name="T4" fmla="*/ 3720 w 6214"/>
              <a:gd name="T5" fmla="*/ 12108 h 12109"/>
              <a:gd name="T6" fmla="*/ 19 w 6214"/>
              <a:gd name="T7" fmla="*/ 8409 h 12109"/>
              <a:gd name="T8" fmla="*/ 19 w 6214"/>
              <a:gd name="T9" fmla="*/ 8409 h 12109"/>
              <a:gd name="T10" fmla="*/ 980 w 6214"/>
              <a:gd name="T11" fmla="*/ 6066 h 12109"/>
              <a:gd name="T12" fmla="*/ 980 w 6214"/>
              <a:gd name="T13" fmla="*/ 6066 h 12109"/>
              <a:gd name="T14" fmla="*/ 0 w 6214"/>
              <a:gd name="T15" fmla="*/ 3699 h 12109"/>
              <a:gd name="T16" fmla="*/ 3701 w 6214"/>
              <a:gd name="T17" fmla="*/ 0 h 12109"/>
              <a:gd name="T18" fmla="*/ 3701 w 6214"/>
              <a:gd name="T19" fmla="*/ 0 h 12109"/>
              <a:gd name="T20" fmla="*/ 621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6213" y="6066"/>
                </a:moveTo>
                <a:lnTo>
                  <a:pt x="6213" y="6066"/>
                </a:lnTo>
                <a:cubicBezTo>
                  <a:pt x="6213" y="8424"/>
                  <a:pt x="5262" y="10558"/>
                  <a:pt x="3720" y="12108"/>
                </a:cubicBezTo>
                <a:lnTo>
                  <a:pt x="19" y="8409"/>
                </a:lnTo>
                <a:lnTo>
                  <a:pt x="19" y="8409"/>
                </a:lnTo>
                <a:cubicBezTo>
                  <a:pt x="615" y="7806"/>
                  <a:pt x="980" y="6978"/>
                  <a:pt x="980" y="6066"/>
                </a:cubicBezTo>
                <a:lnTo>
                  <a:pt x="980" y="6066"/>
                </a:lnTo>
                <a:cubicBezTo>
                  <a:pt x="980" y="5142"/>
                  <a:pt x="607" y="4304"/>
                  <a:pt x="0" y="3699"/>
                </a:cubicBezTo>
                <a:lnTo>
                  <a:pt x="3701" y="0"/>
                </a:lnTo>
                <a:lnTo>
                  <a:pt x="3701" y="0"/>
                </a:lnTo>
                <a:cubicBezTo>
                  <a:pt x="5253" y="1551"/>
                  <a:pt x="6213" y="3697"/>
                  <a:pt x="6213" y="6066"/>
                </a:cubicBezTo>
              </a:path>
            </a:pathLst>
          </a:custGeom>
          <a:solidFill>
            <a:schemeClr val="accent2"/>
          </a:solidFill>
          <a:ln>
            <a:noFill/>
          </a:ln>
          <a:effectLst/>
        </p:spPr>
        <p:txBody>
          <a:bodyPr wrap="none" anchor="ctr"/>
          <a:lstStyle/>
          <a:p>
            <a:endParaRPr lang="en-US" sz="3266">
              <a:latin typeface="+mn-lt"/>
            </a:endParaRPr>
          </a:p>
        </p:txBody>
      </p:sp>
      <p:sp>
        <p:nvSpPr>
          <p:cNvPr id="25" name="Freeform 3">
            <a:extLst>
              <a:ext uri="{FF2B5EF4-FFF2-40B4-BE49-F238E27FC236}">
                <a16:creationId xmlns:a16="http://schemas.microsoft.com/office/drawing/2014/main" id="{C31A642F-FC48-4DAF-A184-437DAB138DA9}"/>
              </a:ext>
            </a:extLst>
          </p:cNvPr>
          <p:cNvSpPr>
            <a:spLocks noChangeArrowheads="1"/>
          </p:cNvSpPr>
          <p:nvPr userDrawn="1"/>
        </p:nvSpPr>
        <p:spPr bwMode="auto">
          <a:xfrm>
            <a:off x="3941798" y="381000"/>
            <a:ext cx="4309970" cy="2207470"/>
          </a:xfrm>
          <a:custGeom>
            <a:avLst/>
            <a:gdLst>
              <a:gd name="T0" fmla="*/ 12130 w 12131"/>
              <a:gd name="T1" fmla="*/ 2513 h 6213"/>
              <a:gd name="T2" fmla="*/ 8429 w 12131"/>
              <a:gd name="T3" fmla="*/ 6212 h 6213"/>
              <a:gd name="T4" fmla="*/ 8429 w 12131"/>
              <a:gd name="T5" fmla="*/ 6212 h 6213"/>
              <a:gd name="T6" fmla="*/ 6064 w 12131"/>
              <a:gd name="T7" fmla="*/ 5232 h 6213"/>
              <a:gd name="T8" fmla="*/ 6064 w 12131"/>
              <a:gd name="T9" fmla="*/ 5232 h 6213"/>
              <a:gd name="T10" fmla="*/ 3700 w 12131"/>
              <a:gd name="T11" fmla="*/ 6212 h 6213"/>
              <a:gd name="T12" fmla="*/ 0 w 12131"/>
              <a:gd name="T13" fmla="*/ 2513 h 6213"/>
              <a:gd name="T14" fmla="*/ 0 w 12131"/>
              <a:gd name="T15" fmla="*/ 2513 h 6213"/>
              <a:gd name="T16" fmla="*/ 6064 w 12131"/>
              <a:gd name="T17" fmla="*/ 0 h 6213"/>
              <a:gd name="T18" fmla="*/ 6064 w 12131"/>
              <a:gd name="T19" fmla="*/ 0 h 6213"/>
              <a:gd name="T20" fmla="*/ 12130 w 12131"/>
              <a:gd name="T21" fmla="*/ 2513 h 6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31" h="6213">
                <a:moveTo>
                  <a:pt x="12130" y="2513"/>
                </a:moveTo>
                <a:lnTo>
                  <a:pt x="8429" y="6212"/>
                </a:lnTo>
                <a:lnTo>
                  <a:pt x="8429" y="6212"/>
                </a:lnTo>
                <a:cubicBezTo>
                  <a:pt x="7824" y="5607"/>
                  <a:pt x="6988" y="5232"/>
                  <a:pt x="6064" y="5232"/>
                </a:cubicBezTo>
                <a:lnTo>
                  <a:pt x="6064" y="5232"/>
                </a:lnTo>
                <a:cubicBezTo>
                  <a:pt x="5141" y="5232"/>
                  <a:pt x="4305" y="5607"/>
                  <a:pt x="3700" y="6212"/>
                </a:cubicBezTo>
                <a:lnTo>
                  <a:pt x="0" y="2513"/>
                </a:lnTo>
                <a:lnTo>
                  <a:pt x="0" y="2513"/>
                </a:lnTo>
                <a:cubicBezTo>
                  <a:pt x="1552" y="960"/>
                  <a:pt x="3697" y="0"/>
                  <a:pt x="6064" y="0"/>
                </a:cubicBezTo>
                <a:lnTo>
                  <a:pt x="6064" y="0"/>
                </a:lnTo>
                <a:cubicBezTo>
                  <a:pt x="8432" y="0"/>
                  <a:pt x="10578" y="960"/>
                  <a:pt x="12130" y="2513"/>
                </a:cubicBezTo>
              </a:path>
            </a:pathLst>
          </a:custGeom>
          <a:solidFill>
            <a:schemeClr val="accent1"/>
          </a:solidFill>
          <a:ln>
            <a:noFill/>
          </a:ln>
          <a:effectLst/>
        </p:spPr>
        <p:txBody>
          <a:bodyPr wrap="none" anchor="ctr"/>
          <a:lstStyle/>
          <a:p>
            <a:endParaRPr lang="en-US" sz="3266">
              <a:latin typeface="+mn-lt"/>
            </a:endParaRPr>
          </a:p>
        </p:txBody>
      </p:sp>
      <p:sp>
        <p:nvSpPr>
          <p:cNvPr id="26" name="Freeform 4">
            <a:extLst>
              <a:ext uri="{FF2B5EF4-FFF2-40B4-BE49-F238E27FC236}">
                <a16:creationId xmlns:a16="http://schemas.microsoft.com/office/drawing/2014/main" id="{C73F5802-3D1E-4C52-A878-C2DCE037D6E3}"/>
              </a:ext>
            </a:extLst>
          </p:cNvPr>
          <p:cNvSpPr>
            <a:spLocks noChangeArrowheads="1"/>
          </p:cNvSpPr>
          <p:nvPr userDrawn="1"/>
        </p:nvSpPr>
        <p:spPr bwMode="auto">
          <a:xfrm>
            <a:off x="3048784" y="1274015"/>
            <a:ext cx="2207469" cy="4302137"/>
          </a:xfrm>
          <a:custGeom>
            <a:avLst/>
            <a:gdLst>
              <a:gd name="T0" fmla="*/ 5233 w 6214"/>
              <a:gd name="T1" fmla="*/ 6066 h 12109"/>
              <a:gd name="T2" fmla="*/ 5233 w 6214"/>
              <a:gd name="T3" fmla="*/ 6066 h 12109"/>
              <a:gd name="T4" fmla="*/ 6193 w 6214"/>
              <a:gd name="T5" fmla="*/ 8409 h 12109"/>
              <a:gd name="T6" fmla="*/ 2492 w 6214"/>
              <a:gd name="T7" fmla="*/ 12108 h 12109"/>
              <a:gd name="T8" fmla="*/ 2492 w 6214"/>
              <a:gd name="T9" fmla="*/ 12108 h 12109"/>
              <a:gd name="T10" fmla="*/ 0 w 6214"/>
              <a:gd name="T11" fmla="*/ 6066 h 12109"/>
              <a:gd name="T12" fmla="*/ 0 w 6214"/>
              <a:gd name="T13" fmla="*/ 6066 h 12109"/>
              <a:gd name="T14" fmla="*/ 2513 w 6214"/>
              <a:gd name="T15" fmla="*/ 0 h 12109"/>
              <a:gd name="T16" fmla="*/ 6213 w 6214"/>
              <a:gd name="T17" fmla="*/ 3699 h 12109"/>
              <a:gd name="T18" fmla="*/ 6213 w 6214"/>
              <a:gd name="T19" fmla="*/ 3699 h 12109"/>
              <a:gd name="T20" fmla="*/ 523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5233" y="6066"/>
                </a:moveTo>
                <a:lnTo>
                  <a:pt x="5233" y="6066"/>
                </a:lnTo>
                <a:cubicBezTo>
                  <a:pt x="5233" y="6978"/>
                  <a:pt x="5599" y="7806"/>
                  <a:pt x="6193" y="8409"/>
                </a:cubicBezTo>
                <a:lnTo>
                  <a:pt x="2492" y="12108"/>
                </a:lnTo>
                <a:lnTo>
                  <a:pt x="2492" y="12108"/>
                </a:lnTo>
                <a:cubicBezTo>
                  <a:pt x="951" y="10558"/>
                  <a:pt x="0" y="8424"/>
                  <a:pt x="0" y="6066"/>
                </a:cubicBezTo>
                <a:lnTo>
                  <a:pt x="0" y="6066"/>
                </a:lnTo>
                <a:cubicBezTo>
                  <a:pt x="0" y="3697"/>
                  <a:pt x="960" y="1551"/>
                  <a:pt x="2513" y="0"/>
                </a:cubicBezTo>
                <a:lnTo>
                  <a:pt x="6213" y="3699"/>
                </a:lnTo>
                <a:lnTo>
                  <a:pt x="6213" y="3699"/>
                </a:lnTo>
                <a:cubicBezTo>
                  <a:pt x="5607" y="4304"/>
                  <a:pt x="5233" y="5142"/>
                  <a:pt x="5233" y="6066"/>
                </a:cubicBezTo>
              </a:path>
            </a:pathLst>
          </a:custGeom>
          <a:solidFill>
            <a:schemeClr val="accent4"/>
          </a:solidFill>
          <a:ln>
            <a:noFill/>
          </a:ln>
          <a:effectLst/>
        </p:spPr>
        <p:txBody>
          <a:bodyPr wrap="none" anchor="ctr"/>
          <a:lstStyle/>
          <a:p>
            <a:endParaRPr lang="en-US" sz="3266">
              <a:latin typeface="+mn-lt"/>
            </a:endParaRPr>
          </a:p>
        </p:txBody>
      </p:sp>
      <p:sp>
        <p:nvSpPr>
          <p:cNvPr id="27" name="Freeform 5">
            <a:extLst>
              <a:ext uri="{FF2B5EF4-FFF2-40B4-BE49-F238E27FC236}">
                <a16:creationId xmlns:a16="http://schemas.microsoft.com/office/drawing/2014/main" id="{9387ACE3-910F-483A-9A1B-C9B2A6C3198B}"/>
              </a:ext>
            </a:extLst>
          </p:cNvPr>
          <p:cNvSpPr>
            <a:spLocks noChangeArrowheads="1"/>
          </p:cNvSpPr>
          <p:nvPr userDrawn="1"/>
        </p:nvSpPr>
        <p:spPr bwMode="auto">
          <a:xfrm>
            <a:off x="3664494" y="1020859"/>
            <a:ext cx="1765663" cy="1765662"/>
          </a:xfrm>
          <a:custGeom>
            <a:avLst/>
            <a:gdLst>
              <a:gd name="T0" fmla="*/ 3817 w 4969"/>
              <a:gd name="T1" fmla="*/ 1150 h 4969"/>
              <a:gd name="T2" fmla="*/ 0 w 4969"/>
              <a:gd name="T3" fmla="*/ 0 h 4969"/>
              <a:gd name="T4" fmla="*/ 4968 w 4969"/>
              <a:gd name="T5" fmla="*/ 4968 h 4969"/>
              <a:gd name="T6" fmla="*/ 3817 w 4969"/>
              <a:gd name="T7" fmla="*/ 1150 h 4969"/>
            </a:gdLst>
            <a:ahLst/>
            <a:cxnLst>
              <a:cxn ang="0">
                <a:pos x="T0" y="T1"/>
              </a:cxn>
              <a:cxn ang="0">
                <a:pos x="T2" y="T3"/>
              </a:cxn>
              <a:cxn ang="0">
                <a:pos x="T4" y="T5"/>
              </a:cxn>
              <a:cxn ang="0">
                <a:pos x="T6" y="T7"/>
              </a:cxn>
            </a:cxnLst>
            <a:rect l="0" t="0" r="r" b="b"/>
            <a:pathLst>
              <a:path w="4969" h="4969">
                <a:moveTo>
                  <a:pt x="3817" y="1150"/>
                </a:moveTo>
                <a:lnTo>
                  <a:pt x="0" y="0"/>
                </a:lnTo>
                <a:lnTo>
                  <a:pt x="4968" y="4968"/>
                </a:lnTo>
                <a:lnTo>
                  <a:pt x="3817" y="1150"/>
                </a:lnTo>
              </a:path>
            </a:pathLst>
          </a:custGeom>
          <a:solidFill>
            <a:schemeClr val="accent4"/>
          </a:solidFill>
          <a:ln>
            <a:noFill/>
          </a:ln>
          <a:effectLst/>
        </p:spPr>
        <p:txBody>
          <a:bodyPr wrap="none" anchor="ctr"/>
          <a:lstStyle/>
          <a:p>
            <a:endParaRPr lang="en-US" sz="3266">
              <a:latin typeface="+mn-lt"/>
            </a:endParaRPr>
          </a:p>
        </p:txBody>
      </p:sp>
      <p:sp>
        <p:nvSpPr>
          <p:cNvPr id="28" name="Freeform 6">
            <a:extLst>
              <a:ext uri="{FF2B5EF4-FFF2-40B4-BE49-F238E27FC236}">
                <a16:creationId xmlns:a16="http://schemas.microsoft.com/office/drawing/2014/main" id="{DB7BCA27-F11A-4221-8FC0-69C30E810503}"/>
              </a:ext>
            </a:extLst>
          </p:cNvPr>
          <p:cNvSpPr>
            <a:spLocks noChangeArrowheads="1"/>
          </p:cNvSpPr>
          <p:nvPr userDrawn="1"/>
        </p:nvSpPr>
        <p:spPr bwMode="auto">
          <a:xfrm>
            <a:off x="6705443" y="1038363"/>
            <a:ext cx="1765662" cy="1765662"/>
          </a:xfrm>
          <a:custGeom>
            <a:avLst/>
            <a:gdLst>
              <a:gd name="T0" fmla="*/ 3818 w 4970"/>
              <a:gd name="T1" fmla="*/ 3818 h 4969"/>
              <a:gd name="T2" fmla="*/ 4969 w 4970"/>
              <a:gd name="T3" fmla="*/ 0 h 4969"/>
              <a:gd name="T4" fmla="*/ 0 w 4970"/>
              <a:gd name="T5" fmla="*/ 4968 h 4969"/>
              <a:gd name="T6" fmla="*/ 3818 w 4970"/>
              <a:gd name="T7" fmla="*/ 3818 h 4969"/>
            </a:gdLst>
            <a:ahLst/>
            <a:cxnLst>
              <a:cxn ang="0">
                <a:pos x="T0" y="T1"/>
              </a:cxn>
              <a:cxn ang="0">
                <a:pos x="T2" y="T3"/>
              </a:cxn>
              <a:cxn ang="0">
                <a:pos x="T4" y="T5"/>
              </a:cxn>
              <a:cxn ang="0">
                <a:pos x="T6" y="T7"/>
              </a:cxn>
            </a:cxnLst>
            <a:rect l="0" t="0" r="r" b="b"/>
            <a:pathLst>
              <a:path w="4970" h="4969">
                <a:moveTo>
                  <a:pt x="3818" y="3818"/>
                </a:moveTo>
                <a:lnTo>
                  <a:pt x="4969" y="0"/>
                </a:lnTo>
                <a:lnTo>
                  <a:pt x="0" y="4968"/>
                </a:lnTo>
                <a:lnTo>
                  <a:pt x="3818" y="3818"/>
                </a:lnTo>
              </a:path>
            </a:pathLst>
          </a:custGeom>
          <a:solidFill>
            <a:schemeClr val="accent1"/>
          </a:solidFill>
          <a:ln>
            <a:noFill/>
          </a:ln>
          <a:effectLst/>
        </p:spPr>
        <p:txBody>
          <a:bodyPr wrap="none" anchor="ctr"/>
          <a:lstStyle/>
          <a:p>
            <a:endParaRPr lang="en-US" sz="3266">
              <a:latin typeface="+mn-lt"/>
            </a:endParaRPr>
          </a:p>
        </p:txBody>
      </p:sp>
      <p:sp>
        <p:nvSpPr>
          <p:cNvPr id="29" name="Freeform 7">
            <a:extLst>
              <a:ext uri="{FF2B5EF4-FFF2-40B4-BE49-F238E27FC236}">
                <a16:creationId xmlns:a16="http://schemas.microsoft.com/office/drawing/2014/main" id="{9754BA3D-C703-4908-B690-8973419DB1BE}"/>
              </a:ext>
            </a:extLst>
          </p:cNvPr>
          <p:cNvSpPr>
            <a:spLocks noChangeArrowheads="1"/>
          </p:cNvSpPr>
          <p:nvPr userDrawn="1"/>
        </p:nvSpPr>
        <p:spPr bwMode="auto">
          <a:xfrm>
            <a:off x="6733644" y="4024478"/>
            <a:ext cx="1765662" cy="1765662"/>
          </a:xfrm>
          <a:custGeom>
            <a:avLst/>
            <a:gdLst>
              <a:gd name="T0" fmla="*/ 1150 w 4969"/>
              <a:gd name="T1" fmla="*/ 3818 h 4969"/>
              <a:gd name="T2" fmla="*/ 4968 w 4969"/>
              <a:gd name="T3" fmla="*/ 4968 h 4969"/>
              <a:gd name="T4" fmla="*/ 0 w 4969"/>
              <a:gd name="T5" fmla="*/ 0 h 4969"/>
              <a:gd name="T6" fmla="*/ 1150 w 4969"/>
              <a:gd name="T7" fmla="*/ 3818 h 4969"/>
            </a:gdLst>
            <a:ahLst/>
            <a:cxnLst>
              <a:cxn ang="0">
                <a:pos x="T0" y="T1"/>
              </a:cxn>
              <a:cxn ang="0">
                <a:pos x="T2" y="T3"/>
              </a:cxn>
              <a:cxn ang="0">
                <a:pos x="T4" y="T5"/>
              </a:cxn>
              <a:cxn ang="0">
                <a:pos x="T6" y="T7"/>
              </a:cxn>
            </a:cxnLst>
            <a:rect l="0" t="0" r="r" b="b"/>
            <a:pathLst>
              <a:path w="4969" h="4969">
                <a:moveTo>
                  <a:pt x="1150" y="3818"/>
                </a:moveTo>
                <a:lnTo>
                  <a:pt x="4968" y="4968"/>
                </a:lnTo>
                <a:lnTo>
                  <a:pt x="0" y="0"/>
                </a:lnTo>
                <a:lnTo>
                  <a:pt x="1150" y="3818"/>
                </a:lnTo>
              </a:path>
            </a:pathLst>
          </a:custGeom>
          <a:solidFill>
            <a:schemeClr val="accent2"/>
          </a:solidFill>
          <a:ln>
            <a:noFill/>
          </a:ln>
          <a:effectLst/>
        </p:spPr>
        <p:txBody>
          <a:bodyPr wrap="none" anchor="ctr"/>
          <a:lstStyle/>
          <a:p>
            <a:endParaRPr lang="en-US" sz="3266">
              <a:latin typeface="+mn-lt"/>
            </a:endParaRPr>
          </a:p>
        </p:txBody>
      </p:sp>
      <p:sp>
        <p:nvSpPr>
          <p:cNvPr id="30" name="Freeform 8">
            <a:extLst>
              <a:ext uri="{FF2B5EF4-FFF2-40B4-BE49-F238E27FC236}">
                <a16:creationId xmlns:a16="http://schemas.microsoft.com/office/drawing/2014/main" id="{E7A1419B-9595-40F9-8787-426724408588}"/>
              </a:ext>
            </a:extLst>
          </p:cNvPr>
          <p:cNvSpPr>
            <a:spLocks noChangeArrowheads="1"/>
          </p:cNvSpPr>
          <p:nvPr userDrawn="1"/>
        </p:nvSpPr>
        <p:spPr bwMode="auto">
          <a:xfrm>
            <a:off x="3720895" y="4050842"/>
            <a:ext cx="1765663" cy="1765662"/>
          </a:xfrm>
          <a:custGeom>
            <a:avLst/>
            <a:gdLst>
              <a:gd name="T0" fmla="*/ 1150 w 4969"/>
              <a:gd name="T1" fmla="*/ 1151 h 4969"/>
              <a:gd name="T2" fmla="*/ 0 w 4969"/>
              <a:gd name="T3" fmla="*/ 4968 h 4969"/>
              <a:gd name="T4" fmla="*/ 4968 w 4969"/>
              <a:gd name="T5" fmla="*/ 0 h 4969"/>
              <a:gd name="T6" fmla="*/ 1150 w 4969"/>
              <a:gd name="T7" fmla="*/ 1151 h 4969"/>
            </a:gdLst>
            <a:ahLst/>
            <a:cxnLst>
              <a:cxn ang="0">
                <a:pos x="T0" y="T1"/>
              </a:cxn>
              <a:cxn ang="0">
                <a:pos x="T2" y="T3"/>
              </a:cxn>
              <a:cxn ang="0">
                <a:pos x="T4" y="T5"/>
              </a:cxn>
              <a:cxn ang="0">
                <a:pos x="T6" y="T7"/>
              </a:cxn>
            </a:cxnLst>
            <a:rect l="0" t="0" r="r" b="b"/>
            <a:pathLst>
              <a:path w="4969" h="4969">
                <a:moveTo>
                  <a:pt x="1150" y="1151"/>
                </a:moveTo>
                <a:lnTo>
                  <a:pt x="0" y="4968"/>
                </a:lnTo>
                <a:lnTo>
                  <a:pt x="4968" y="0"/>
                </a:lnTo>
                <a:lnTo>
                  <a:pt x="1150" y="1151"/>
                </a:lnTo>
              </a:path>
            </a:pathLst>
          </a:custGeom>
          <a:solidFill>
            <a:schemeClr val="accent3"/>
          </a:solidFill>
          <a:ln>
            <a:noFill/>
          </a:ln>
          <a:effectLst/>
        </p:spPr>
        <p:txBody>
          <a:bodyPr wrap="none" anchor="ctr"/>
          <a:lstStyle/>
          <a:p>
            <a:endParaRPr lang="en-US" sz="3266">
              <a:latin typeface="+mn-lt"/>
            </a:endParaRPr>
          </a:p>
        </p:txBody>
      </p:sp>
      <p:sp>
        <p:nvSpPr>
          <p:cNvPr id="31" name="TextBox 30">
            <a:extLst>
              <a:ext uri="{FF2B5EF4-FFF2-40B4-BE49-F238E27FC236}">
                <a16:creationId xmlns:a16="http://schemas.microsoft.com/office/drawing/2014/main" id="{02C20A05-C67B-4DD4-AA1E-6F0F494BE3C9}"/>
              </a:ext>
            </a:extLst>
          </p:cNvPr>
          <p:cNvSpPr txBox="1"/>
          <p:nvPr userDrawn="1"/>
        </p:nvSpPr>
        <p:spPr>
          <a:xfrm>
            <a:off x="5188526" y="2921168"/>
            <a:ext cx="1842876" cy="1015663"/>
          </a:xfrm>
          <a:prstGeom prst="rect">
            <a:avLst/>
          </a:prstGeom>
          <a:noFill/>
        </p:spPr>
        <p:txBody>
          <a:bodyPr wrap="none" rtlCol="0" anchor="ctr">
            <a:spAutoFit/>
          </a:bodyPr>
          <a:lstStyle/>
          <a:p>
            <a:pPr algn="ctr"/>
            <a:r>
              <a:rPr lang="en-US" sz="2000" b="1">
                <a:solidFill>
                  <a:schemeClr val="accent6"/>
                </a:solidFill>
                <a:latin typeface="+mn-lt"/>
                <a:cs typeface="Poppins" pitchFamily="2" charset="77"/>
              </a:rPr>
              <a:t>Risk</a:t>
            </a:r>
          </a:p>
          <a:p>
            <a:pPr algn="ctr"/>
            <a:r>
              <a:rPr lang="en-US" sz="2000" b="1">
                <a:solidFill>
                  <a:schemeClr val="accent6"/>
                </a:solidFill>
                <a:latin typeface="+mn-lt"/>
                <a:cs typeface="Poppins" pitchFamily="2" charset="77"/>
              </a:rPr>
              <a:t>Management</a:t>
            </a:r>
          </a:p>
          <a:p>
            <a:pPr algn="ctr"/>
            <a:r>
              <a:rPr lang="en-US" sz="2000" b="1">
                <a:solidFill>
                  <a:schemeClr val="accent6"/>
                </a:solidFill>
                <a:latin typeface="+mn-lt"/>
                <a:cs typeface="Poppins" pitchFamily="2" charset="77"/>
              </a:rPr>
              <a:t>Framework</a:t>
            </a:r>
          </a:p>
        </p:txBody>
      </p:sp>
      <p:sp>
        <p:nvSpPr>
          <p:cNvPr id="32" name="TextBox 31">
            <a:extLst>
              <a:ext uri="{FF2B5EF4-FFF2-40B4-BE49-F238E27FC236}">
                <a16:creationId xmlns:a16="http://schemas.microsoft.com/office/drawing/2014/main" id="{24A553C1-D418-4821-BCB2-EC70DB53C266}"/>
              </a:ext>
            </a:extLst>
          </p:cNvPr>
          <p:cNvSpPr txBox="1"/>
          <p:nvPr userDrawn="1"/>
        </p:nvSpPr>
        <p:spPr>
          <a:xfrm>
            <a:off x="3347218" y="2338397"/>
            <a:ext cx="1652889" cy="338554"/>
          </a:xfrm>
          <a:prstGeom prst="rect">
            <a:avLst/>
          </a:prstGeom>
          <a:noFill/>
        </p:spPr>
        <p:txBody>
          <a:bodyPr wrap="none" rtlCol="0" anchor="b" anchorCtr="0">
            <a:spAutoFit/>
          </a:bodyPr>
          <a:lstStyle/>
          <a:p>
            <a:pPr algn="ctr"/>
            <a:r>
              <a:rPr lang="en-US" sz="1600" b="1">
                <a:solidFill>
                  <a:schemeClr val="accent1"/>
                </a:solidFill>
                <a:latin typeface="+mn-lt"/>
                <a:ea typeface="League Spartan" charset="0"/>
                <a:cs typeface="Poppins" pitchFamily="2" charset="77"/>
              </a:rPr>
              <a:t>IDENTIFY RISK</a:t>
            </a:r>
          </a:p>
        </p:txBody>
      </p:sp>
      <p:sp>
        <p:nvSpPr>
          <p:cNvPr id="33" name="TextBox 32">
            <a:extLst>
              <a:ext uri="{FF2B5EF4-FFF2-40B4-BE49-F238E27FC236}">
                <a16:creationId xmlns:a16="http://schemas.microsoft.com/office/drawing/2014/main" id="{F06403C1-791B-4CF6-B3EB-E74043F2DEA9}"/>
              </a:ext>
            </a:extLst>
          </p:cNvPr>
          <p:cNvSpPr txBox="1"/>
          <p:nvPr userDrawn="1"/>
        </p:nvSpPr>
        <p:spPr>
          <a:xfrm>
            <a:off x="5630867" y="890750"/>
            <a:ext cx="1714508" cy="338554"/>
          </a:xfrm>
          <a:prstGeom prst="rect">
            <a:avLst/>
          </a:prstGeom>
          <a:noFill/>
        </p:spPr>
        <p:txBody>
          <a:bodyPr wrap="none" rtlCol="0" anchor="b" anchorCtr="0">
            <a:spAutoFit/>
          </a:bodyPr>
          <a:lstStyle/>
          <a:p>
            <a:pPr algn="ctr"/>
            <a:r>
              <a:rPr lang="en-US" sz="1600" b="1">
                <a:solidFill>
                  <a:schemeClr val="bg1"/>
                </a:solidFill>
                <a:latin typeface="+mn-lt"/>
                <a:ea typeface="League Spartan" charset="0"/>
                <a:cs typeface="Poppins" pitchFamily="2" charset="77"/>
              </a:rPr>
              <a:t>CONTROL RISK</a:t>
            </a:r>
          </a:p>
        </p:txBody>
      </p:sp>
      <p:sp>
        <p:nvSpPr>
          <p:cNvPr id="34" name="TextBox 33">
            <a:extLst>
              <a:ext uri="{FF2B5EF4-FFF2-40B4-BE49-F238E27FC236}">
                <a16:creationId xmlns:a16="http://schemas.microsoft.com/office/drawing/2014/main" id="{BEE3FA57-8BBD-43FF-B3C9-3FE582D5DF5C}"/>
              </a:ext>
            </a:extLst>
          </p:cNvPr>
          <p:cNvSpPr txBox="1"/>
          <p:nvPr userDrawn="1"/>
        </p:nvSpPr>
        <p:spPr>
          <a:xfrm>
            <a:off x="7446017" y="2970427"/>
            <a:ext cx="1459054" cy="338554"/>
          </a:xfrm>
          <a:prstGeom prst="rect">
            <a:avLst/>
          </a:prstGeom>
          <a:noFill/>
        </p:spPr>
        <p:txBody>
          <a:bodyPr wrap="none" rtlCol="0" anchor="b" anchorCtr="0">
            <a:spAutoFit/>
          </a:bodyPr>
          <a:lstStyle/>
          <a:p>
            <a:pPr algn="ctr"/>
            <a:r>
              <a:rPr lang="en-US" sz="1600" b="1">
                <a:solidFill>
                  <a:schemeClr val="bg1"/>
                </a:solidFill>
                <a:latin typeface="+mn-lt"/>
                <a:ea typeface="League Spartan" charset="0"/>
                <a:cs typeface="Poppins" pitchFamily="2" charset="77"/>
              </a:rPr>
              <a:t>ASSESS RISK</a:t>
            </a:r>
          </a:p>
        </p:txBody>
      </p:sp>
      <p:sp>
        <p:nvSpPr>
          <p:cNvPr id="35" name="TextBox 34">
            <a:extLst>
              <a:ext uri="{FF2B5EF4-FFF2-40B4-BE49-F238E27FC236}">
                <a16:creationId xmlns:a16="http://schemas.microsoft.com/office/drawing/2014/main" id="{1F886E93-BA89-43CC-A99D-8D90DD12A6CA}"/>
              </a:ext>
            </a:extLst>
          </p:cNvPr>
          <p:cNvSpPr txBox="1"/>
          <p:nvPr userDrawn="1"/>
        </p:nvSpPr>
        <p:spPr>
          <a:xfrm>
            <a:off x="4504815" y="4862445"/>
            <a:ext cx="2170595" cy="338554"/>
          </a:xfrm>
          <a:prstGeom prst="rect">
            <a:avLst/>
          </a:prstGeom>
          <a:noFill/>
        </p:spPr>
        <p:txBody>
          <a:bodyPr wrap="none" rtlCol="0" anchor="b" anchorCtr="0">
            <a:spAutoFit/>
          </a:bodyPr>
          <a:lstStyle/>
          <a:p>
            <a:pPr algn="ctr"/>
            <a:r>
              <a:rPr lang="en-US" sz="1600" b="1">
                <a:solidFill>
                  <a:schemeClr val="accent1"/>
                </a:solidFill>
                <a:latin typeface="+mn-lt"/>
                <a:ea typeface="League Spartan" charset="0"/>
                <a:cs typeface="Poppins" pitchFamily="2" charset="77"/>
              </a:rPr>
              <a:t>REVIEW CONTROLS</a:t>
            </a:r>
          </a:p>
        </p:txBody>
      </p:sp>
      <p:sp>
        <p:nvSpPr>
          <p:cNvPr id="36" name="Subtitle 2">
            <a:extLst>
              <a:ext uri="{FF2B5EF4-FFF2-40B4-BE49-F238E27FC236}">
                <a16:creationId xmlns:a16="http://schemas.microsoft.com/office/drawing/2014/main" id="{0DCD3FF7-1DC0-4C4B-8612-4CD85F97DDEB}"/>
              </a:ext>
            </a:extLst>
          </p:cNvPr>
          <p:cNvSpPr txBox="1">
            <a:spLocks/>
          </p:cNvSpPr>
          <p:nvPr userDrawn="1"/>
        </p:nvSpPr>
        <p:spPr>
          <a:xfrm>
            <a:off x="3286926" y="2688322"/>
            <a:ext cx="1604772" cy="106182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a:solidFill>
                  <a:schemeClr val="tx1"/>
                </a:solidFill>
                <a:latin typeface="+mn-lt"/>
                <a:ea typeface="Lato Light" panose="020F0502020204030203" pitchFamily="34" charset="0"/>
                <a:cs typeface="Mukta ExtraLight" panose="020B0000000000000000" pitchFamily="34" charset="77"/>
              </a:rPr>
              <a:t>The company identifies and defines potential risks that may negatively influence a specific company process or project.</a:t>
            </a:r>
          </a:p>
        </p:txBody>
      </p:sp>
      <p:sp>
        <p:nvSpPr>
          <p:cNvPr id="37" name="Subtitle 2">
            <a:extLst>
              <a:ext uri="{FF2B5EF4-FFF2-40B4-BE49-F238E27FC236}">
                <a16:creationId xmlns:a16="http://schemas.microsoft.com/office/drawing/2014/main" id="{D5A6C789-3CFB-40B4-B146-5781DEBB34EB}"/>
              </a:ext>
            </a:extLst>
          </p:cNvPr>
          <p:cNvSpPr txBox="1">
            <a:spLocks/>
          </p:cNvSpPr>
          <p:nvPr userDrawn="1"/>
        </p:nvSpPr>
        <p:spPr>
          <a:xfrm>
            <a:off x="4487733" y="5202993"/>
            <a:ext cx="2204758" cy="72327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a:solidFill>
                  <a:schemeClr val="tx1"/>
                </a:solidFill>
                <a:latin typeface="+mn-lt"/>
                <a:ea typeface="Lato Light" panose="020F0502020204030203" pitchFamily="34" charset="0"/>
                <a:cs typeface="Mukta ExtraLight" panose="020B0000000000000000" pitchFamily="34" charset="77"/>
              </a:rPr>
              <a:t>Following up on both the risks and the overall plan to continuously monitor and track new and existing risks. </a:t>
            </a:r>
          </a:p>
        </p:txBody>
      </p:sp>
      <p:sp>
        <p:nvSpPr>
          <p:cNvPr id="38" name="Subtitle 2">
            <a:extLst>
              <a:ext uri="{FF2B5EF4-FFF2-40B4-BE49-F238E27FC236}">
                <a16:creationId xmlns:a16="http://schemas.microsoft.com/office/drawing/2014/main" id="{DCFD2A66-8544-4682-B659-CF30FFC80640}"/>
              </a:ext>
            </a:extLst>
          </p:cNvPr>
          <p:cNvSpPr txBox="1">
            <a:spLocks/>
          </p:cNvSpPr>
          <p:nvPr userDrawn="1"/>
        </p:nvSpPr>
        <p:spPr>
          <a:xfrm>
            <a:off x="7375553" y="3308627"/>
            <a:ext cx="1603780" cy="12311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a:solidFill>
                  <a:schemeClr val="bg1"/>
                </a:solidFill>
                <a:latin typeface="+mn-lt"/>
                <a:ea typeface="Lato Light" panose="020F0502020204030203" pitchFamily="34" charset="0"/>
                <a:cs typeface="Mukta ExtraLight" panose="020B0000000000000000" pitchFamily="34" charset="77"/>
              </a:rPr>
              <a:t> The risk is then further evaluated after determining the risk's overall likelihood of occurrence combined with its overall consequence.</a:t>
            </a:r>
          </a:p>
        </p:txBody>
      </p:sp>
      <p:sp>
        <p:nvSpPr>
          <p:cNvPr id="39" name="Subtitle 2">
            <a:extLst>
              <a:ext uri="{FF2B5EF4-FFF2-40B4-BE49-F238E27FC236}">
                <a16:creationId xmlns:a16="http://schemas.microsoft.com/office/drawing/2014/main" id="{231A0172-2B82-42B3-A845-452457EB58A3}"/>
              </a:ext>
            </a:extLst>
          </p:cNvPr>
          <p:cNvSpPr txBox="1">
            <a:spLocks/>
          </p:cNvSpPr>
          <p:nvPr userDrawn="1"/>
        </p:nvSpPr>
        <p:spPr>
          <a:xfrm>
            <a:off x="5245672" y="1229304"/>
            <a:ext cx="2484897" cy="72327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a:solidFill>
                  <a:schemeClr val="bg1"/>
                </a:solidFill>
                <a:latin typeface="+mn-lt"/>
                <a:ea typeface="Lato Light" panose="020F0502020204030203" pitchFamily="34" charset="0"/>
                <a:cs typeface="Mukta ExtraLight" panose="020B0000000000000000" pitchFamily="34" charset="77"/>
              </a:rPr>
              <a:t>During this step, companies assess their highest-ranked risks and develop a plan to alleviate them using specific risk controls. </a:t>
            </a:r>
          </a:p>
        </p:txBody>
      </p:sp>
    </p:spTree>
    <p:extLst>
      <p:ext uri="{BB962C8B-B14F-4D97-AF65-F5344CB8AC3E}">
        <p14:creationId xmlns:p14="http://schemas.microsoft.com/office/powerpoint/2010/main" val="3773123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7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1565750"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DATA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23" name="Freeform 2">
            <a:extLst>
              <a:ext uri="{FF2B5EF4-FFF2-40B4-BE49-F238E27FC236}">
                <a16:creationId xmlns:a16="http://schemas.microsoft.com/office/drawing/2014/main" id="{A9AA4A25-16AC-4CFA-9034-729EF4940CDC}"/>
              </a:ext>
            </a:extLst>
          </p:cNvPr>
          <p:cNvSpPr>
            <a:spLocks noChangeArrowheads="1"/>
          </p:cNvSpPr>
          <p:nvPr userDrawn="1"/>
        </p:nvSpPr>
        <p:spPr bwMode="auto">
          <a:xfrm>
            <a:off x="1308810" y="1654745"/>
            <a:ext cx="2554267" cy="2554266"/>
          </a:xfrm>
          <a:custGeom>
            <a:avLst/>
            <a:gdLst>
              <a:gd name="T0" fmla="*/ 1800 w 4101"/>
              <a:gd name="T1" fmla="*/ 3962 h 4100"/>
              <a:gd name="T2" fmla="*/ 137 w 4101"/>
              <a:gd name="T3" fmla="*/ 2299 h 4100"/>
              <a:gd name="T4" fmla="*/ 137 w 4101"/>
              <a:gd name="T5" fmla="*/ 2299 h 4100"/>
              <a:gd name="T6" fmla="*/ 137 w 4101"/>
              <a:gd name="T7" fmla="*/ 1800 h 4100"/>
              <a:gd name="T8" fmla="*/ 1800 w 4101"/>
              <a:gd name="T9" fmla="*/ 137 h 4100"/>
              <a:gd name="T10" fmla="*/ 1800 w 4101"/>
              <a:gd name="T11" fmla="*/ 137 h 4100"/>
              <a:gd name="T12" fmla="*/ 2299 w 4101"/>
              <a:gd name="T13" fmla="*/ 137 h 4100"/>
              <a:gd name="T14" fmla="*/ 3963 w 4101"/>
              <a:gd name="T15" fmla="*/ 1800 h 4100"/>
              <a:gd name="T16" fmla="*/ 3963 w 4101"/>
              <a:gd name="T17" fmla="*/ 1800 h 4100"/>
              <a:gd name="T18" fmla="*/ 3963 w 4101"/>
              <a:gd name="T19" fmla="*/ 2299 h 4100"/>
              <a:gd name="T20" fmla="*/ 2299 w 4101"/>
              <a:gd name="T21" fmla="*/ 3962 h 4100"/>
              <a:gd name="T22" fmla="*/ 2299 w 4101"/>
              <a:gd name="T23" fmla="*/ 3962 h 4100"/>
              <a:gd name="T24" fmla="*/ 1800 w 4101"/>
              <a:gd name="T25" fmla="*/ 3962 h 4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1" h="4100">
                <a:moveTo>
                  <a:pt x="1800" y="3962"/>
                </a:moveTo>
                <a:lnTo>
                  <a:pt x="137" y="2299"/>
                </a:lnTo>
                <a:lnTo>
                  <a:pt x="137" y="2299"/>
                </a:lnTo>
                <a:cubicBezTo>
                  <a:pt x="0" y="2162"/>
                  <a:pt x="0" y="1937"/>
                  <a:pt x="137" y="1800"/>
                </a:cubicBezTo>
                <a:lnTo>
                  <a:pt x="1800" y="137"/>
                </a:lnTo>
                <a:lnTo>
                  <a:pt x="1800" y="137"/>
                </a:lnTo>
                <a:cubicBezTo>
                  <a:pt x="1937" y="0"/>
                  <a:pt x="2162" y="0"/>
                  <a:pt x="2299" y="137"/>
                </a:cubicBezTo>
                <a:lnTo>
                  <a:pt x="3963" y="1800"/>
                </a:lnTo>
                <a:lnTo>
                  <a:pt x="3963" y="1800"/>
                </a:lnTo>
                <a:cubicBezTo>
                  <a:pt x="4100" y="1937"/>
                  <a:pt x="4100" y="2162"/>
                  <a:pt x="3963" y="2299"/>
                </a:cubicBezTo>
                <a:lnTo>
                  <a:pt x="2299" y="3962"/>
                </a:lnTo>
                <a:lnTo>
                  <a:pt x="2299" y="3962"/>
                </a:lnTo>
                <a:cubicBezTo>
                  <a:pt x="2162" y="4099"/>
                  <a:pt x="1937" y="4099"/>
                  <a:pt x="1800" y="3962"/>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4" name="Freeform 3">
            <a:extLst>
              <a:ext uri="{FF2B5EF4-FFF2-40B4-BE49-F238E27FC236}">
                <a16:creationId xmlns:a16="http://schemas.microsoft.com/office/drawing/2014/main" id="{3E333AE9-115D-4E9A-AE55-7621C94EB40B}"/>
              </a:ext>
            </a:extLst>
          </p:cNvPr>
          <p:cNvSpPr>
            <a:spLocks noChangeArrowheads="1"/>
          </p:cNvSpPr>
          <p:nvPr userDrawn="1"/>
        </p:nvSpPr>
        <p:spPr bwMode="auto">
          <a:xfrm>
            <a:off x="3083065" y="3429000"/>
            <a:ext cx="2554267" cy="2554266"/>
          </a:xfrm>
          <a:custGeom>
            <a:avLst/>
            <a:gdLst>
              <a:gd name="T0" fmla="*/ 1802 w 4102"/>
              <a:gd name="T1" fmla="*/ 3963 h 4101"/>
              <a:gd name="T2" fmla="*/ 137 w 4102"/>
              <a:gd name="T3" fmla="*/ 2300 h 4101"/>
              <a:gd name="T4" fmla="*/ 137 w 4102"/>
              <a:gd name="T5" fmla="*/ 2300 h 4101"/>
              <a:gd name="T6" fmla="*/ 137 w 4102"/>
              <a:gd name="T7" fmla="*/ 1801 h 4101"/>
              <a:gd name="T8" fmla="*/ 1802 w 4102"/>
              <a:gd name="T9" fmla="*/ 137 h 4101"/>
              <a:gd name="T10" fmla="*/ 1802 w 4102"/>
              <a:gd name="T11" fmla="*/ 137 h 4101"/>
              <a:gd name="T12" fmla="*/ 2300 w 4102"/>
              <a:gd name="T13" fmla="*/ 137 h 4101"/>
              <a:gd name="T14" fmla="*/ 3964 w 4102"/>
              <a:gd name="T15" fmla="*/ 1801 h 4101"/>
              <a:gd name="T16" fmla="*/ 3964 w 4102"/>
              <a:gd name="T17" fmla="*/ 1801 h 4101"/>
              <a:gd name="T18" fmla="*/ 3964 w 4102"/>
              <a:gd name="T19" fmla="*/ 2300 h 4101"/>
              <a:gd name="T20" fmla="*/ 2300 w 4102"/>
              <a:gd name="T21" fmla="*/ 3963 h 4101"/>
              <a:gd name="T22" fmla="*/ 2300 w 4102"/>
              <a:gd name="T23" fmla="*/ 3963 h 4101"/>
              <a:gd name="T24" fmla="*/ 1802 w 4102"/>
              <a:gd name="T25" fmla="*/ 3963 h 4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2" h="4101">
                <a:moveTo>
                  <a:pt x="1802" y="3963"/>
                </a:moveTo>
                <a:lnTo>
                  <a:pt x="137" y="2300"/>
                </a:lnTo>
                <a:lnTo>
                  <a:pt x="137" y="2300"/>
                </a:lnTo>
                <a:cubicBezTo>
                  <a:pt x="0" y="2163"/>
                  <a:pt x="0" y="1939"/>
                  <a:pt x="137" y="1801"/>
                </a:cubicBezTo>
                <a:lnTo>
                  <a:pt x="1802" y="137"/>
                </a:lnTo>
                <a:lnTo>
                  <a:pt x="1802" y="137"/>
                </a:lnTo>
                <a:cubicBezTo>
                  <a:pt x="1939" y="0"/>
                  <a:pt x="2163" y="0"/>
                  <a:pt x="2300" y="137"/>
                </a:cubicBezTo>
                <a:lnTo>
                  <a:pt x="3964" y="1801"/>
                </a:lnTo>
                <a:lnTo>
                  <a:pt x="3964" y="1801"/>
                </a:lnTo>
                <a:cubicBezTo>
                  <a:pt x="4101" y="1939"/>
                  <a:pt x="4101" y="2163"/>
                  <a:pt x="3964" y="2300"/>
                </a:cubicBezTo>
                <a:lnTo>
                  <a:pt x="2300" y="3963"/>
                </a:lnTo>
                <a:lnTo>
                  <a:pt x="2300" y="3963"/>
                </a:lnTo>
                <a:cubicBezTo>
                  <a:pt x="2163" y="4100"/>
                  <a:pt x="1939" y="4100"/>
                  <a:pt x="1802" y="3963"/>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5" name="Freeform 4">
            <a:extLst>
              <a:ext uri="{FF2B5EF4-FFF2-40B4-BE49-F238E27FC236}">
                <a16:creationId xmlns:a16="http://schemas.microsoft.com/office/drawing/2014/main" id="{316B5C14-6B21-4FB7-8FB0-2708C34B46C5}"/>
              </a:ext>
            </a:extLst>
          </p:cNvPr>
          <p:cNvSpPr>
            <a:spLocks noChangeArrowheads="1"/>
          </p:cNvSpPr>
          <p:nvPr userDrawn="1"/>
        </p:nvSpPr>
        <p:spPr bwMode="auto">
          <a:xfrm>
            <a:off x="4821613" y="1654745"/>
            <a:ext cx="2554267" cy="2554266"/>
          </a:xfrm>
          <a:custGeom>
            <a:avLst/>
            <a:gdLst>
              <a:gd name="T0" fmla="*/ 1801 w 4100"/>
              <a:gd name="T1" fmla="*/ 3962 h 4100"/>
              <a:gd name="T2" fmla="*/ 137 w 4100"/>
              <a:gd name="T3" fmla="*/ 2299 h 4100"/>
              <a:gd name="T4" fmla="*/ 137 w 4100"/>
              <a:gd name="T5" fmla="*/ 2299 h 4100"/>
              <a:gd name="T6" fmla="*/ 137 w 4100"/>
              <a:gd name="T7" fmla="*/ 1800 h 4100"/>
              <a:gd name="T8" fmla="*/ 1801 w 4100"/>
              <a:gd name="T9" fmla="*/ 137 h 4100"/>
              <a:gd name="T10" fmla="*/ 1801 w 4100"/>
              <a:gd name="T11" fmla="*/ 137 h 4100"/>
              <a:gd name="T12" fmla="*/ 2298 w 4100"/>
              <a:gd name="T13" fmla="*/ 137 h 4100"/>
              <a:gd name="T14" fmla="*/ 3962 w 4100"/>
              <a:gd name="T15" fmla="*/ 1800 h 4100"/>
              <a:gd name="T16" fmla="*/ 3962 w 4100"/>
              <a:gd name="T17" fmla="*/ 1800 h 4100"/>
              <a:gd name="T18" fmla="*/ 3962 w 4100"/>
              <a:gd name="T19" fmla="*/ 2299 h 4100"/>
              <a:gd name="T20" fmla="*/ 2298 w 4100"/>
              <a:gd name="T21" fmla="*/ 3962 h 4100"/>
              <a:gd name="T22" fmla="*/ 2298 w 4100"/>
              <a:gd name="T23" fmla="*/ 3962 h 4100"/>
              <a:gd name="T24" fmla="*/ 1801 w 4100"/>
              <a:gd name="T25" fmla="*/ 3962 h 4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0" h="4100">
                <a:moveTo>
                  <a:pt x="1801" y="3962"/>
                </a:moveTo>
                <a:lnTo>
                  <a:pt x="137" y="2299"/>
                </a:lnTo>
                <a:lnTo>
                  <a:pt x="137" y="2299"/>
                </a:lnTo>
                <a:cubicBezTo>
                  <a:pt x="0" y="2162"/>
                  <a:pt x="0" y="1937"/>
                  <a:pt x="137" y="1800"/>
                </a:cubicBezTo>
                <a:lnTo>
                  <a:pt x="1801" y="137"/>
                </a:lnTo>
                <a:lnTo>
                  <a:pt x="1801" y="137"/>
                </a:lnTo>
                <a:cubicBezTo>
                  <a:pt x="1938" y="0"/>
                  <a:pt x="2161" y="0"/>
                  <a:pt x="2298" y="137"/>
                </a:cubicBezTo>
                <a:lnTo>
                  <a:pt x="3962" y="1800"/>
                </a:lnTo>
                <a:lnTo>
                  <a:pt x="3962" y="1800"/>
                </a:lnTo>
                <a:cubicBezTo>
                  <a:pt x="4099" y="1937"/>
                  <a:pt x="4099" y="2162"/>
                  <a:pt x="3962" y="2299"/>
                </a:cubicBezTo>
                <a:lnTo>
                  <a:pt x="2298" y="3962"/>
                </a:lnTo>
                <a:lnTo>
                  <a:pt x="2298" y="3962"/>
                </a:lnTo>
                <a:cubicBezTo>
                  <a:pt x="2161" y="4099"/>
                  <a:pt x="1938" y="4099"/>
                  <a:pt x="1801" y="3962"/>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6" name="Freeform 5">
            <a:extLst>
              <a:ext uri="{FF2B5EF4-FFF2-40B4-BE49-F238E27FC236}">
                <a16:creationId xmlns:a16="http://schemas.microsoft.com/office/drawing/2014/main" id="{BC0E1046-7A34-48C9-BB41-5E4A92D35351}"/>
              </a:ext>
            </a:extLst>
          </p:cNvPr>
          <p:cNvSpPr>
            <a:spLocks noChangeArrowheads="1"/>
          </p:cNvSpPr>
          <p:nvPr userDrawn="1"/>
        </p:nvSpPr>
        <p:spPr bwMode="auto">
          <a:xfrm>
            <a:off x="6598614" y="3429000"/>
            <a:ext cx="2554267" cy="2554266"/>
          </a:xfrm>
          <a:custGeom>
            <a:avLst/>
            <a:gdLst>
              <a:gd name="T0" fmla="*/ 1801 w 4101"/>
              <a:gd name="T1" fmla="*/ 3963 h 4101"/>
              <a:gd name="T2" fmla="*/ 137 w 4101"/>
              <a:gd name="T3" fmla="*/ 2300 h 4101"/>
              <a:gd name="T4" fmla="*/ 137 w 4101"/>
              <a:gd name="T5" fmla="*/ 2300 h 4101"/>
              <a:gd name="T6" fmla="*/ 137 w 4101"/>
              <a:gd name="T7" fmla="*/ 1801 h 4101"/>
              <a:gd name="T8" fmla="*/ 1801 w 4101"/>
              <a:gd name="T9" fmla="*/ 137 h 4101"/>
              <a:gd name="T10" fmla="*/ 1801 w 4101"/>
              <a:gd name="T11" fmla="*/ 137 h 4101"/>
              <a:gd name="T12" fmla="*/ 2299 w 4101"/>
              <a:gd name="T13" fmla="*/ 137 h 4101"/>
              <a:gd name="T14" fmla="*/ 3963 w 4101"/>
              <a:gd name="T15" fmla="*/ 1801 h 4101"/>
              <a:gd name="T16" fmla="*/ 3963 w 4101"/>
              <a:gd name="T17" fmla="*/ 1801 h 4101"/>
              <a:gd name="T18" fmla="*/ 3963 w 4101"/>
              <a:gd name="T19" fmla="*/ 2300 h 4101"/>
              <a:gd name="T20" fmla="*/ 2299 w 4101"/>
              <a:gd name="T21" fmla="*/ 3963 h 4101"/>
              <a:gd name="T22" fmla="*/ 2299 w 4101"/>
              <a:gd name="T23" fmla="*/ 3963 h 4101"/>
              <a:gd name="T24" fmla="*/ 1801 w 4101"/>
              <a:gd name="T25" fmla="*/ 3963 h 4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1" h="4101">
                <a:moveTo>
                  <a:pt x="1801" y="3963"/>
                </a:moveTo>
                <a:lnTo>
                  <a:pt x="137" y="2300"/>
                </a:lnTo>
                <a:lnTo>
                  <a:pt x="137" y="2300"/>
                </a:lnTo>
                <a:cubicBezTo>
                  <a:pt x="0" y="2163"/>
                  <a:pt x="0" y="1939"/>
                  <a:pt x="137" y="1801"/>
                </a:cubicBezTo>
                <a:lnTo>
                  <a:pt x="1801" y="137"/>
                </a:lnTo>
                <a:lnTo>
                  <a:pt x="1801" y="137"/>
                </a:lnTo>
                <a:cubicBezTo>
                  <a:pt x="1938" y="0"/>
                  <a:pt x="2162" y="0"/>
                  <a:pt x="2299" y="137"/>
                </a:cubicBezTo>
                <a:lnTo>
                  <a:pt x="3963" y="1801"/>
                </a:lnTo>
                <a:lnTo>
                  <a:pt x="3963" y="1801"/>
                </a:lnTo>
                <a:cubicBezTo>
                  <a:pt x="4100" y="1939"/>
                  <a:pt x="4100" y="2163"/>
                  <a:pt x="3963" y="2300"/>
                </a:cubicBezTo>
                <a:lnTo>
                  <a:pt x="2299" y="3963"/>
                </a:lnTo>
                <a:lnTo>
                  <a:pt x="2299" y="3963"/>
                </a:lnTo>
                <a:cubicBezTo>
                  <a:pt x="2162" y="4100"/>
                  <a:pt x="1938" y="4100"/>
                  <a:pt x="1801" y="3963"/>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7" name="Freeform 6">
            <a:extLst>
              <a:ext uri="{FF2B5EF4-FFF2-40B4-BE49-F238E27FC236}">
                <a16:creationId xmlns:a16="http://schemas.microsoft.com/office/drawing/2014/main" id="{869C7C22-EAE2-4124-894D-A5F5A1A2EA6F}"/>
              </a:ext>
            </a:extLst>
          </p:cNvPr>
          <p:cNvSpPr>
            <a:spLocks noChangeArrowheads="1"/>
          </p:cNvSpPr>
          <p:nvPr userDrawn="1"/>
        </p:nvSpPr>
        <p:spPr bwMode="auto">
          <a:xfrm>
            <a:off x="8337162" y="1654745"/>
            <a:ext cx="2554267" cy="2554266"/>
          </a:xfrm>
          <a:custGeom>
            <a:avLst/>
            <a:gdLst>
              <a:gd name="T0" fmla="*/ 1800 w 4101"/>
              <a:gd name="T1" fmla="*/ 3962 h 4100"/>
              <a:gd name="T2" fmla="*/ 137 w 4101"/>
              <a:gd name="T3" fmla="*/ 2299 h 4100"/>
              <a:gd name="T4" fmla="*/ 137 w 4101"/>
              <a:gd name="T5" fmla="*/ 2299 h 4100"/>
              <a:gd name="T6" fmla="*/ 137 w 4101"/>
              <a:gd name="T7" fmla="*/ 1800 h 4100"/>
              <a:gd name="T8" fmla="*/ 1800 w 4101"/>
              <a:gd name="T9" fmla="*/ 137 h 4100"/>
              <a:gd name="T10" fmla="*/ 1800 w 4101"/>
              <a:gd name="T11" fmla="*/ 137 h 4100"/>
              <a:gd name="T12" fmla="*/ 2298 w 4101"/>
              <a:gd name="T13" fmla="*/ 137 h 4100"/>
              <a:gd name="T14" fmla="*/ 3963 w 4101"/>
              <a:gd name="T15" fmla="*/ 1800 h 4100"/>
              <a:gd name="T16" fmla="*/ 3963 w 4101"/>
              <a:gd name="T17" fmla="*/ 1800 h 4100"/>
              <a:gd name="T18" fmla="*/ 3963 w 4101"/>
              <a:gd name="T19" fmla="*/ 2299 h 4100"/>
              <a:gd name="T20" fmla="*/ 2298 w 4101"/>
              <a:gd name="T21" fmla="*/ 3962 h 4100"/>
              <a:gd name="T22" fmla="*/ 2298 w 4101"/>
              <a:gd name="T23" fmla="*/ 3962 h 4100"/>
              <a:gd name="T24" fmla="*/ 1800 w 4101"/>
              <a:gd name="T25" fmla="*/ 3962 h 4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1" h="4100">
                <a:moveTo>
                  <a:pt x="1800" y="3962"/>
                </a:moveTo>
                <a:lnTo>
                  <a:pt x="137" y="2299"/>
                </a:lnTo>
                <a:lnTo>
                  <a:pt x="137" y="2299"/>
                </a:lnTo>
                <a:cubicBezTo>
                  <a:pt x="0" y="2162"/>
                  <a:pt x="0" y="1937"/>
                  <a:pt x="137" y="1800"/>
                </a:cubicBezTo>
                <a:lnTo>
                  <a:pt x="1800" y="137"/>
                </a:lnTo>
                <a:lnTo>
                  <a:pt x="1800" y="137"/>
                </a:lnTo>
                <a:cubicBezTo>
                  <a:pt x="1937" y="0"/>
                  <a:pt x="2161" y="0"/>
                  <a:pt x="2298" y="137"/>
                </a:cubicBezTo>
                <a:lnTo>
                  <a:pt x="3963" y="1800"/>
                </a:lnTo>
                <a:lnTo>
                  <a:pt x="3963" y="1800"/>
                </a:lnTo>
                <a:cubicBezTo>
                  <a:pt x="4100" y="1937"/>
                  <a:pt x="4100" y="2162"/>
                  <a:pt x="3963" y="2299"/>
                </a:cubicBezTo>
                <a:lnTo>
                  <a:pt x="2298" y="3962"/>
                </a:lnTo>
                <a:lnTo>
                  <a:pt x="2298" y="3962"/>
                </a:lnTo>
                <a:cubicBezTo>
                  <a:pt x="2161" y="4099"/>
                  <a:pt x="1937" y="4099"/>
                  <a:pt x="1800" y="3962"/>
                </a:cubicBezTo>
              </a:path>
            </a:pathLst>
          </a:custGeom>
          <a:solidFill>
            <a:schemeClr val="accent1">
              <a:alpha val="20000"/>
            </a:schemeClr>
          </a:solidFill>
          <a:ln>
            <a:noFill/>
          </a:ln>
          <a:effectLst/>
        </p:spPr>
        <p:txBody>
          <a:bodyPr wrap="none" anchor="ctr"/>
          <a:lstStyle/>
          <a:p>
            <a:endParaRPr lang="en-US">
              <a:latin typeface="Poppins" pitchFamily="2" charset="77"/>
            </a:endParaRPr>
          </a:p>
        </p:txBody>
      </p:sp>
      <p:sp>
        <p:nvSpPr>
          <p:cNvPr id="28" name="Freeform 7">
            <a:extLst>
              <a:ext uri="{FF2B5EF4-FFF2-40B4-BE49-F238E27FC236}">
                <a16:creationId xmlns:a16="http://schemas.microsoft.com/office/drawing/2014/main" id="{61C06062-368C-43FC-B615-4C96E9AB6E02}"/>
              </a:ext>
            </a:extLst>
          </p:cNvPr>
          <p:cNvSpPr>
            <a:spLocks noChangeArrowheads="1"/>
          </p:cNvSpPr>
          <p:nvPr userDrawn="1"/>
        </p:nvSpPr>
        <p:spPr bwMode="auto">
          <a:xfrm>
            <a:off x="1555997" y="1915663"/>
            <a:ext cx="681138" cy="683885"/>
          </a:xfrm>
          <a:custGeom>
            <a:avLst/>
            <a:gdLst>
              <a:gd name="T0" fmla="*/ 1094 w 1095"/>
              <a:gd name="T1" fmla="*/ 548 h 1096"/>
              <a:gd name="T2" fmla="*/ 1094 w 1095"/>
              <a:gd name="T3" fmla="*/ 548 h 1096"/>
              <a:gd name="T4" fmla="*/ 547 w 1095"/>
              <a:gd name="T5" fmla="*/ 1095 h 1096"/>
              <a:gd name="T6" fmla="*/ 547 w 1095"/>
              <a:gd name="T7" fmla="*/ 1095 h 1096"/>
              <a:gd name="T8" fmla="*/ 0 w 1095"/>
              <a:gd name="T9" fmla="*/ 548 h 1096"/>
              <a:gd name="T10" fmla="*/ 0 w 1095"/>
              <a:gd name="T11" fmla="*/ 548 h 1096"/>
              <a:gd name="T12" fmla="*/ 547 w 1095"/>
              <a:gd name="T13" fmla="*/ 0 h 1096"/>
              <a:gd name="T14" fmla="*/ 547 w 1095"/>
              <a:gd name="T15" fmla="*/ 0 h 1096"/>
              <a:gd name="T16" fmla="*/ 1094 w 1095"/>
              <a:gd name="T17" fmla="*/ 54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5" h="1096">
                <a:moveTo>
                  <a:pt x="1094" y="548"/>
                </a:moveTo>
                <a:lnTo>
                  <a:pt x="1094" y="548"/>
                </a:lnTo>
                <a:cubicBezTo>
                  <a:pt x="1094" y="850"/>
                  <a:pt x="849" y="1095"/>
                  <a:pt x="547" y="1095"/>
                </a:cubicBezTo>
                <a:lnTo>
                  <a:pt x="547" y="1095"/>
                </a:lnTo>
                <a:cubicBezTo>
                  <a:pt x="245" y="1095"/>
                  <a:pt x="0" y="850"/>
                  <a:pt x="0" y="548"/>
                </a:cubicBezTo>
                <a:lnTo>
                  <a:pt x="0" y="548"/>
                </a:lnTo>
                <a:cubicBezTo>
                  <a:pt x="0" y="245"/>
                  <a:pt x="245" y="0"/>
                  <a:pt x="547" y="0"/>
                </a:cubicBezTo>
                <a:lnTo>
                  <a:pt x="547" y="0"/>
                </a:lnTo>
                <a:cubicBezTo>
                  <a:pt x="849" y="0"/>
                  <a:pt x="1094" y="245"/>
                  <a:pt x="1094" y="548"/>
                </a:cubicBezTo>
              </a:path>
            </a:pathLst>
          </a:custGeom>
          <a:solidFill>
            <a:schemeClr val="bg2"/>
          </a:solidFill>
          <a:ln>
            <a:noFill/>
          </a:ln>
          <a:effectLst/>
        </p:spPr>
        <p:txBody>
          <a:bodyPr wrap="none" anchor="ctr"/>
          <a:lstStyle/>
          <a:p>
            <a:endParaRPr lang="en-US">
              <a:latin typeface="Poppins" pitchFamily="2" charset="77"/>
            </a:endParaRPr>
          </a:p>
        </p:txBody>
      </p:sp>
      <p:sp>
        <p:nvSpPr>
          <p:cNvPr id="29" name="Freeform 8">
            <a:extLst>
              <a:ext uri="{FF2B5EF4-FFF2-40B4-BE49-F238E27FC236}">
                <a16:creationId xmlns:a16="http://schemas.microsoft.com/office/drawing/2014/main" id="{95E1FE17-BFFC-4B29-A3BA-153F944163F4}"/>
              </a:ext>
            </a:extLst>
          </p:cNvPr>
          <p:cNvSpPr>
            <a:spLocks noChangeArrowheads="1"/>
          </p:cNvSpPr>
          <p:nvPr userDrawn="1"/>
        </p:nvSpPr>
        <p:spPr bwMode="auto">
          <a:xfrm>
            <a:off x="1605435" y="1965101"/>
            <a:ext cx="585009" cy="585010"/>
          </a:xfrm>
          <a:custGeom>
            <a:avLst/>
            <a:gdLst>
              <a:gd name="T0" fmla="*/ 940 w 941"/>
              <a:gd name="T1" fmla="*/ 470 h 939"/>
              <a:gd name="T2" fmla="*/ 940 w 941"/>
              <a:gd name="T3" fmla="*/ 470 h 939"/>
              <a:gd name="T4" fmla="*/ 470 w 941"/>
              <a:gd name="T5" fmla="*/ 938 h 939"/>
              <a:gd name="T6" fmla="*/ 470 w 941"/>
              <a:gd name="T7" fmla="*/ 938 h 939"/>
              <a:gd name="T8" fmla="*/ 0 w 941"/>
              <a:gd name="T9" fmla="*/ 470 h 939"/>
              <a:gd name="T10" fmla="*/ 0 w 941"/>
              <a:gd name="T11" fmla="*/ 470 h 939"/>
              <a:gd name="T12" fmla="*/ 470 w 941"/>
              <a:gd name="T13" fmla="*/ 0 h 939"/>
              <a:gd name="T14" fmla="*/ 470 w 941"/>
              <a:gd name="T15" fmla="*/ 0 h 939"/>
              <a:gd name="T16" fmla="*/ 940 w 941"/>
              <a:gd name="T17" fmla="*/ 47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1" h="939">
                <a:moveTo>
                  <a:pt x="940" y="470"/>
                </a:moveTo>
                <a:lnTo>
                  <a:pt x="940" y="470"/>
                </a:lnTo>
                <a:cubicBezTo>
                  <a:pt x="940" y="729"/>
                  <a:pt x="729" y="938"/>
                  <a:pt x="470" y="938"/>
                </a:cubicBezTo>
                <a:lnTo>
                  <a:pt x="470" y="938"/>
                </a:lnTo>
                <a:cubicBezTo>
                  <a:pt x="211" y="938"/>
                  <a:pt x="0" y="729"/>
                  <a:pt x="0" y="470"/>
                </a:cubicBezTo>
                <a:lnTo>
                  <a:pt x="0" y="470"/>
                </a:lnTo>
                <a:cubicBezTo>
                  <a:pt x="0" y="210"/>
                  <a:pt x="211" y="0"/>
                  <a:pt x="470" y="0"/>
                </a:cubicBezTo>
                <a:lnTo>
                  <a:pt x="470" y="0"/>
                </a:lnTo>
                <a:cubicBezTo>
                  <a:pt x="729" y="0"/>
                  <a:pt x="940" y="210"/>
                  <a:pt x="940" y="470"/>
                </a:cubicBezTo>
              </a:path>
            </a:pathLst>
          </a:custGeom>
          <a:solidFill>
            <a:schemeClr val="accent1"/>
          </a:solidFill>
          <a:ln>
            <a:noFill/>
          </a:ln>
          <a:effectLst/>
        </p:spPr>
        <p:txBody>
          <a:bodyPr wrap="none" anchor="ctr"/>
          <a:lstStyle/>
          <a:p>
            <a:endParaRPr lang="en-US">
              <a:latin typeface="Poppins" pitchFamily="2" charset="77"/>
            </a:endParaRPr>
          </a:p>
        </p:txBody>
      </p:sp>
      <p:sp>
        <p:nvSpPr>
          <p:cNvPr id="30" name="Freeform 124">
            <a:extLst>
              <a:ext uri="{FF2B5EF4-FFF2-40B4-BE49-F238E27FC236}">
                <a16:creationId xmlns:a16="http://schemas.microsoft.com/office/drawing/2014/main" id="{13259EED-3BF0-4509-83F3-225BD53C91A5}"/>
              </a:ext>
            </a:extLst>
          </p:cNvPr>
          <p:cNvSpPr>
            <a:spLocks noChangeArrowheads="1"/>
          </p:cNvSpPr>
          <p:nvPr userDrawn="1"/>
        </p:nvSpPr>
        <p:spPr bwMode="auto">
          <a:xfrm>
            <a:off x="3332996" y="3689918"/>
            <a:ext cx="681138" cy="681138"/>
          </a:xfrm>
          <a:custGeom>
            <a:avLst/>
            <a:gdLst>
              <a:gd name="T0" fmla="*/ 1094 w 1095"/>
              <a:gd name="T1" fmla="*/ 547 h 1095"/>
              <a:gd name="T2" fmla="*/ 1094 w 1095"/>
              <a:gd name="T3" fmla="*/ 547 h 1095"/>
              <a:gd name="T4" fmla="*/ 547 w 1095"/>
              <a:gd name="T5" fmla="*/ 1094 h 1095"/>
              <a:gd name="T6" fmla="*/ 547 w 1095"/>
              <a:gd name="T7" fmla="*/ 1094 h 1095"/>
              <a:gd name="T8" fmla="*/ 0 w 1095"/>
              <a:gd name="T9" fmla="*/ 547 h 1095"/>
              <a:gd name="T10" fmla="*/ 0 w 1095"/>
              <a:gd name="T11" fmla="*/ 547 h 1095"/>
              <a:gd name="T12" fmla="*/ 547 w 1095"/>
              <a:gd name="T13" fmla="*/ 0 h 1095"/>
              <a:gd name="T14" fmla="*/ 547 w 1095"/>
              <a:gd name="T15" fmla="*/ 0 h 1095"/>
              <a:gd name="T16" fmla="*/ 1094 w 1095"/>
              <a:gd name="T17" fmla="*/ 547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5" h="1095">
                <a:moveTo>
                  <a:pt x="1094" y="547"/>
                </a:moveTo>
                <a:lnTo>
                  <a:pt x="1094" y="547"/>
                </a:lnTo>
                <a:cubicBezTo>
                  <a:pt x="1094" y="850"/>
                  <a:pt x="849" y="1094"/>
                  <a:pt x="547" y="1094"/>
                </a:cubicBezTo>
                <a:lnTo>
                  <a:pt x="547" y="1094"/>
                </a:lnTo>
                <a:cubicBezTo>
                  <a:pt x="245" y="1094"/>
                  <a:pt x="0" y="850"/>
                  <a:pt x="0" y="547"/>
                </a:cubicBezTo>
                <a:lnTo>
                  <a:pt x="0" y="547"/>
                </a:lnTo>
                <a:cubicBezTo>
                  <a:pt x="0" y="245"/>
                  <a:pt x="245" y="0"/>
                  <a:pt x="547" y="0"/>
                </a:cubicBezTo>
                <a:lnTo>
                  <a:pt x="547" y="0"/>
                </a:lnTo>
                <a:cubicBezTo>
                  <a:pt x="849" y="0"/>
                  <a:pt x="1094" y="245"/>
                  <a:pt x="1094" y="547"/>
                </a:cubicBezTo>
              </a:path>
            </a:pathLst>
          </a:custGeom>
          <a:solidFill>
            <a:schemeClr val="bg2"/>
          </a:solidFill>
          <a:ln>
            <a:noFill/>
          </a:ln>
          <a:effectLst/>
        </p:spPr>
        <p:txBody>
          <a:bodyPr wrap="none" anchor="ctr"/>
          <a:lstStyle/>
          <a:p>
            <a:endParaRPr lang="en-US">
              <a:latin typeface="Poppins" pitchFamily="2" charset="77"/>
            </a:endParaRPr>
          </a:p>
        </p:txBody>
      </p:sp>
      <p:sp>
        <p:nvSpPr>
          <p:cNvPr id="31" name="Freeform 125">
            <a:extLst>
              <a:ext uri="{FF2B5EF4-FFF2-40B4-BE49-F238E27FC236}">
                <a16:creationId xmlns:a16="http://schemas.microsoft.com/office/drawing/2014/main" id="{E6C06CCF-E46F-44AA-AA2D-5CA7A35B1A73}"/>
              </a:ext>
            </a:extLst>
          </p:cNvPr>
          <p:cNvSpPr>
            <a:spLocks noChangeArrowheads="1"/>
          </p:cNvSpPr>
          <p:nvPr userDrawn="1"/>
        </p:nvSpPr>
        <p:spPr bwMode="auto">
          <a:xfrm>
            <a:off x="3382434" y="3739355"/>
            <a:ext cx="585010" cy="585010"/>
          </a:xfrm>
          <a:custGeom>
            <a:avLst/>
            <a:gdLst>
              <a:gd name="T0" fmla="*/ 938 w 939"/>
              <a:gd name="T1" fmla="*/ 469 h 940"/>
              <a:gd name="T2" fmla="*/ 938 w 939"/>
              <a:gd name="T3" fmla="*/ 469 h 940"/>
              <a:gd name="T4" fmla="*/ 469 w 939"/>
              <a:gd name="T5" fmla="*/ 939 h 940"/>
              <a:gd name="T6" fmla="*/ 469 w 939"/>
              <a:gd name="T7" fmla="*/ 939 h 940"/>
              <a:gd name="T8" fmla="*/ 0 w 939"/>
              <a:gd name="T9" fmla="*/ 469 h 940"/>
              <a:gd name="T10" fmla="*/ 0 w 939"/>
              <a:gd name="T11" fmla="*/ 469 h 940"/>
              <a:gd name="T12" fmla="*/ 469 w 939"/>
              <a:gd name="T13" fmla="*/ 0 h 940"/>
              <a:gd name="T14" fmla="*/ 469 w 939"/>
              <a:gd name="T15" fmla="*/ 0 h 940"/>
              <a:gd name="T16" fmla="*/ 938 w 939"/>
              <a:gd name="T17" fmla="*/ 4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9" h="940">
                <a:moveTo>
                  <a:pt x="938" y="469"/>
                </a:moveTo>
                <a:lnTo>
                  <a:pt x="938" y="469"/>
                </a:lnTo>
                <a:cubicBezTo>
                  <a:pt x="938" y="728"/>
                  <a:pt x="729" y="939"/>
                  <a:pt x="469" y="939"/>
                </a:cubicBezTo>
                <a:lnTo>
                  <a:pt x="469" y="939"/>
                </a:lnTo>
                <a:cubicBezTo>
                  <a:pt x="210" y="939"/>
                  <a:pt x="0" y="728"/>
                  <a:pt x="0" y="469"/>
                </a:cubicBezTo>
                <a:lnTo>
                  <a:pt x="0" y="469"/>
                </a:lnTo>
                <a:cubicBezTo>
                  <a:pt x="0" y="210"/>
                  <a:pt x="210" y="0"/>
                  <a:pt x="469" y="0"/>
                </a:cubicBezTo>
                <a:lnTo>
                  <a:pt x="469" y="0"/>
                </a:lnTo>
                <a:cubicBezTo>
                  <a:pt x="729" y="0"/>
                  <a:pt x="938" y="210"/>
                  <a:pt x="938" y="469"/>
                </a:cubicBezTo>
              </a:path>
            </a:pathLst>
          </a:custGeom>
          <a:solidFill>
            <a:schemeClr val="accent1"/>
          </a:solidFill>
          <a:ln>
            <a:noFill/>
          </a:ln>
          <a:effectLst/>
        </p:spPr>
        <p:txBody>
          <a:bodyPr wrap="none" anchor="ctr"/>
          <a:lstStyle/>
          <a:p>
            <a:endParaRPr lang="en-US">
              <a:latin typeface="Poppins" pitchFamily="2" charset="77"/>
            </a:endParaRPr>
          </a:p>
        </p:txBody>
      </p:sp>
      <p:sp>
        <p:nvSpPr>
          <p:cNvPr id="32" name="Freeform 170">
            <a:extLst>
              <a:ext uri="{FF2B5EF4-FFF2-40B4-BE49-F238E27FC236}">
                <a16:creationId xmlns:a16="http://schemas.microsoft.com/office/drawing/2014/main" id="{E111A6AA-6F39-41CE-AEB1-9617D05368F1}"/>
              </a:ext>
            </a:extLst>
          </p:cNvPr>
          <p:cNvSpPr>
            <a:spLocks noChangeArrowheads="1"/>
          </p:cNvSpPr>
          <p:nvPr userDrawn="1"/>
        </p:nvSpPr>
        <p:spPr bwMode="auto">
          <a:xfrm>
            <a:off x="5071547" y="1915663"/>
            <a:ext cx="681138" cy="683885"/>
          </a:xfrm>
          <a:custGeom>
            <a:avLst/>
            <a:gdLst>
              <a:gd name="T0" fmla="*/ 1094 w 1095"/>
              <a:gd name="T1" fmla="*/ 548 h 1096"/>
              <a:gd name="T2" fmla="*/ 1094 w 1095"/>
              <a:gd name="T3" fmla="*/ 548 h 1096"/>
              <a:gd name="T4" fmla="*/ 548 w 1095"/>
              <a:gd name="T5" fmla="*/ 1095 h 1096"/>
              <a:gd name="T6" fmla="*/ 548 w 1095"/>
              <a:gd name="T7" fmla="*/ 1095 h 1096"/>
              <a:gd name="T8" fmla="*/ 0 w 1095"/>
              <a:gd name="T9" fmla="*/ 548 h 1096"/>
              <a:gd name="T10" fmla="*/ 0 w 1095"/>
              <a:gd name="T11" fmla="*/ 548 h 1096"/>
              <a:gd name="T12" fmla="*/ 548 w 1095"/>
              <a:gd name="T13" fmla="*/ 0 h 1096"/>
              <a:gd name="T14" fmla="*/ 548 w 1095"/>
              <a:gd name="T15" fmla="*/ 0 h 1096"/>
              <a:gd name="T16" fmla="*/ 1094 w 1095"/>
              <a:gd name="T17" fmla="*/ 54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5" h="1096">
                <a:moveTo>
                  <a:pt x="1094" y="548"/>
                </a:moveTo>
                <a:lnTo>
                  <a:pt x="1094" y="548"/>
                </a:lnTo>
                <a:cubicBezTo>
                  <a:pt x="1094" y="850"/>
                  <a:pt x="850" y="1095"/>
                  <a:pt x="548" y="1095"/>
                </a:cubicBezTo>
                <a:lnTo>
                  <a:pt x="548" y="1095"/>
                </a:lnTo>
                <a:cubicBezTo>
                  <a:pt x="245" y="1095"/>
                  <a:pt x="0" y="850"/>
                  <a:pt x="0" y="548"/>
                </a:cubicBezTo>
                <a:lnTo>
                  <a:pt x="0" y="548"/>
                </a:lnTo>
                <a:cubicBezTo>
                  <a:pt x="0" y="245"/>
                  <a:pt x="245" y="0"/>
                  <a:pt x="548" y="0"/>
                </a:cubicBezTo>
                <a:lnTo>
                  <a:pt x="548" y="0"/>
                </a:lnTo>
                <a:cubicBezTo>
                  <a:pt x="850" y="0"/>
                  <a:pt x="1094" y="245"/>
                  <a:pt x="1094" y="548"/>
                </a:cubicBezTo>
              </a:path>
            </a:pathLst>
          </a:custGeom>
          <a:solidFill>
            <a:schemeClr val="bg2"/>
          </a:solidFill>
          <a:ln>
            <a:noFill/>
          </a:ln>
          <a:effectLst/>
        </p:spPr>
        <p:txBody>
          <a:bodyPr wrap="none" anchor="ctr"/>
          <a:lstStyle/>
          <a:p>
            <a:endParaRPr lang="en-US">
              <a:latin typeface="Poppins" pitchFamily="2" charset="77"/>
            </a:endParaRPr>
          </a:p>
        </p:txBody>
      </p:sp>
      <p:sp>
        <p:nvSpPr>
          <p:cNvPr id="33" name="Freeform 171">
            <a:extLst>
              <a:ext uri="{FF2B5EF4-FFF2-40B4-BE49-F238E27FC236}">
                <a16:creationId xmlns:a16="http://schemas.microsoft.com/office/drawing/2014/main" id="{80358DE1-9B08-4960-B641-C5AEE8AACD8E}"/>
              </a:ext>
            </a:extLst>
          </p:cNvPr>
          <p:cNvSpPr>
            <a:spLocks noChangeArrowheads="1"/>
          </p:cNvSpPr>
          <p:nvPr userDrawn="1"/>
        </p:nvSpPr>
        <p:spPr bwMode="auto">
          <a:xfrm>
            <a:off x="5120985" y="1965101"/>
            <a:ext cx="585009" cy="585010"/>
          </a:xfrm>
          <a:custGeom>
            <a:avLst/>
            <a:gdLst>
              <a:gd name="T0" fmla="*/ 939 w 940"/>
              <a:gd name="T1" fmla="*/ 470 h 939"/>
              <a:gd name="T2" fmla="*/ 939 w 940"/>
              <a:gd name="T3" fmla="*/ 470 h 939"/>
              <a:gd name="T4" fmla="*/ 470 w 940"/>
              <a:gd name="T5" fmla="*/ 938 h 939"/>
              <a:gd name="T6" fmla="*/ 470 w 940"/>
              <a:gd name="T7" fmla="*/ 938 h 939"/>
              <a:gd name="T8" fmla="*/ 0 w 940"/>
              <a:gd name="T9" fmla="*/ 470 h 939"/>
              <a:gd name="T10" fmla="*/ 0 w 940"/>
              <a:gd name="T11" fmla="*/ 470 h 939"/>
              <a:gd name="T12" fmla="*/ 470 w 940"/>
              <a:gd name="T13" fmla="*/ 0 h 939"/>
              <a:gd name="T14" fmla="*/ 470 w 940"/>
              <a:gd name="T15" fmla="*/ 0 h 939"/>
              <a:gd name="T16" fmla="*/ 939 w 940"/>
              <a:gd name="T17" fmla="*/ 47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0" h="939">
                <a:moveTo>
                  <a:pt x="939" y="470"/>
                </a:moveTo>
                <a:lnTo>
                  <a:pt x="939" y="470"/>
                </a:lnTo>
                <a:cubicBezTo>
                  <a:pt x="939" y="729"/>
                  <a:pt x="729" y="938"/>
                  <a:pt x="470" y="938"/>
                </a:cubicBezTo>
                <a:lnTo>
                  <a:pt x="470" y="938"/>
                </a:lnTo>
                <a:cubicBezTo>
                  <a:pt x="210" y="938"/>
                  <a:pt x="0" y="729"/>
                  <a:pt x="0" y="470"/>
                </a:cubicBezTo>
                <a:lnTo>
                  <a:pt x="0" y="470"/>
                </a:lnTo>
                <a:cubicBezTo>
                  <a:pt x="0" y="210"/>
                  <a:pt x="210" y="0"/>
                  <a:pt x="470" y="0"/>
                </a:cubicBezTo>
                <a:lnTo>
                  <a:pt x="470" y="0"/>
                </a:lnTo>
                <a:cubicBezTo>
                  <a:pt x="729" y="0"/>
                  <a:pt x="939" y="210"/>
                  <a:pt x="939" y="470"/>
                </a:cubicBezTo>
              </a:path>
            </a:pathLst>
          </a:custGeom>
          <a:solidFill>
            <a:schemeClr val="accent1"/>
          </a:solidFill>
          <a:ln>
            <a:noFill/>
          </a:ln>
          <a:effectLst/>
        </p:spPr>
        <p:txBody>
          <a:bodyPr wrap="none" anchor="ctr"/>
          <a:lstStyle/>
          <a:p>
            <a:endParaRPr lang="en-US">
              <a:latin typeface="Poppins" pitchFamily="2" charset="77"/>
            </a:endParaRPr>
          </a:p>
        </p:txBody>
      </p:sp>
      <p:sp>
        <p:nvSpPr>
          <p:cNvPr id="34" name="Freeform 217">
            <a:extLst>
              <a:ext uri="{FF2B5EF4-FFF2-40B4-BE49-F238E27FC236}">
                <a16:creationId xmlns:a16="http://schemas.microsoft.com/office/drawing/2014/main" id="{2A864E47-8CF1-41A9-B521-6BC478874F8C}"/>
              </a:ext>
            </a:extLst>
          </p:cNvPr>
          <p:cNvSpPr>
            <a:spLocks noChangeArrowheads="1"/>
          </p:cNvSpPr>
          <p:nvPr userDrawn="1"/>
        </p:nvSpPr>
        <p:spPr bwMode="auto">
          <a:xfrm>
            <a:off x="6845801" y="3689918"/>
            <a:ext cx="683883" cy="681138"/>
          </a:xfrm>
          <a:custGeom>
            <a:avLst/>
            <a:gdLst>
              <a:gd name="T0" fmla="*/ 1095 w 1096"/>
              <a:gd name="T1" fmla="*/ 547 h 1095"/>
              <a:gd name="T2" fmla="*/ 1095 w 1096"/>
              <a:gd name="T3" fmla="*/ 547 h 1095"/>
              <a:gd name="T4" fmla="*/ 547 w 1096"/>
              <a:gd name="T5" fmla="*/ 1094 h 1095"/>
              <a:gd name="T6" fmla="*/ 547 w 1096"/>
              <a:gd name="T7" fmla="*/ 1094 h 1095"/>
              <a:gd name="T8" fmla="*/ 0 w 1096"/>
              <a:gd name="T9" fmla="*/ 547 h 1095"/>
              <a:gd name="T10" fmla="*/ 0 w 1096"/>
              <a:gd name="T11" fmla="*/ 547 h 1095"/>
              <a:gd name="T12" fmla="*/ 547 w 1096"/>
              <a:gd name="T13" fmla="*/ 0 h 1095"/>
              <a:gd name="T14" fmla="*/ 547 w 1096"/>
              <a:gd name="T15" fmla="*/ 0 h 1095"/>
              <a:gd name="T16" fmla="*/ 1095 w 1096"/>
              <a:gd name="T17" fmla="*/ 547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6" h="1095">
                <a:moveTo>
                  <a:pt x="1095" y="547"/>
                </a:moveTo>
                <a:lnTo>
                  <a:pt x="1095" y="547"/>
                </a:lnTo>
                <a:cubicBezTo>
                  <a:pt x="1095" y="850"/>
                  <a:pt x="849" y="1094"/>
                  <a:pt x="547" y="1094"/>
                </a:cubicBezTo>
                <a:lnTo>
                  <a:pt x="547" y="1094"/>
                </a:lnTo>
                <a:cubicBezTo>
                  <a:pt x="245" y="1094"/>
                  <a:pt x="0" y="850"/>
                  <a:pt x="0" y="547"/>
                </a:cubicBezTo>
                <a:lnTo>
                  <a:pt x="0" y="547"/>
                </a:lnTo>
                <a:cubicBezTo>
                  <a:pt x="0" y="245"/>
                  <a:pt x="245" y="0"/>
                  <a:pt x="547" y="0"/>
                </a:cubicBezTo>
                <a:lnTo>
                  <a:pt x="547" y="0"/>
                </a:lnTo>
                <a:cubicBezTo>
                  <a:pt x="849" y="0"/>
                  <a:pt x="1095" y="245"/>
                  <a:pt x="1095" y="547"/>
                </a:cubicBezTo>
              </a:path>
            </a:pathLst>
          </a:custGeom>
          <a:solidFill>
            <a:schemeClr val="bg2"/>
          </a:solidFill>
          <a:ln>
            <a:noFill/>
          </a:ln>
          <a:effectLst/>
        </p:spPr>
        <p:txBody>
          <a:bodyPr wrap="none" anchor="ctr"/>
          <a:lstStyle/>
          <a:p>
            <a:endParaRPr lang="en-US">
              <a:latin typeface="Poppins" pitchFamily="2" charset="77"/>
            </a:endParaRPr>
          </a:p>
        </p:txBody>
      </p:sp>
      <p:sp>
        <p:nvSpPr>
          <p:cNvPr id="35" name="Freeform 218">
            <a:extLst>
              <a:ext uri="{FF2B5EF4-FFF2-40B4-BE49-F238E27FC236}">
                <a16:creationId xmlns:a16="http://schemas.microsoft.com/office/drawing/2014/main" id="{9D22C1B0-66EA-4AA8-88F9-E631325671EE}"/>
              </a:ext>
            </a:extLst>
          </p:cNvPr>
          <p:cNvSpPr>
            <a:spLocks noChangeArrowheads="1"/>
          </p:cNvSpPr>
          <p:nvPr userDrawn="1"/>
        </p:nvSpPr>
        <p:spPr bwMode="auto">
          <a:xfrm>
            <a:off x="6895238" y="3739355"/>
            <a:ext cx="585009" cy="585010"/>
          </a:xfrm>
          <a:custGeom>
            <a:avLst/>
            <a:gdLst>
              <a:gd name="T0" fmla="*/ 939 w 940"/>
              <a:gd name="T1" fmla="*/ 469 h 940"/>
              <a:gd name="T2" fmla="*/ 939 w 940"/>
              <a:gd name="T3" fmla="*/ 469 h 940"/>
              <a:gd name="T4" fmla="*/ 469 w 940"/>
              <a:gd name="T5" fmla="*/ 939 h 940"/>
              <a:gd name="T6" fmla="*/ 469 w 940"/>
              <a:gd name="T7" fmla="*/ 939 h 940"/>
              <a:gd name="T8" fmla="*/ 0 w 940"/>
              <a:gd name="T9" fmla="*/ 469 h 940"/>
              <a:gd name="T10" fmla="*/ 0 w 940"/>
              <a:gd name="T11" fmla="*/ 469 h 940"/>
              <a:gd name="T12" fmla="*/ 469 w 940"/>
              <a:gd name="T13" fmla="*/ 0 h 940"/>
              <a:gd name="T14" fmla="*/ 469 w 940"/>
              <a:gd name="T15" fmla="*/ 0 h 940"/>
              <a:gd name="T16" fmla="*/ 939 w 940"/>
              <a:gd name="T17" fmla="*/ 4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0" h="940">
                <a:moveTo>
                  <a:pt x="939" y="469"/>
                </a:moveTo>
                <a:lnTo>
                  <a:pt x="939" y="469"/>
                </a:lnTo>
                <a:cubicBezTo>
                  <a:pt x="939" y="728"/>
                  <a:pt x="728" y="939"/>
                  <a:pt x="469" y="939"/>
                </a:cubicBezTo>
                <a:lnTo>
                  <a:pt x="469" y="939"/>
                </a:lnTo>
                <a:cubicBezTo>
                  <a:pt x="210" y="939"/>
                  <a:pt x="0" y="728"/>
                  <a:pt x="0" y="469"/>
                </a:cubicBezTo>
                <a:lnTo>
                  <a:pt x="0" y="469"/>
                </a:lnTo>
                <a:cubicBezTo>
                  <a:pt x="0" y="210"/>
                  <a:pt x="210" y="0"/>
                  <a:pt x="469" y="0"/>
                </a:cubicBezTo>
                <a:lnTo>
                  <a:pt x="469" y="0"/>
                </a:lnTo>
                <a:cubicBezTo>
                  <a:pt x="728" y="0"/>
                  <a:pt x="939" y="210"/>
                  <a:pt x="939" y="469"/>
                </a:cubicBezTo>
              </a:path>
            </a:pathLst>
          </a:custGeom>
          <a:solidFill>
            <a:schemeClr val="accent1"/>
          </a:solidFill>
          <a:ln>
            <a:noFill/>
          </a:ln>
          <a:effectLst/>
        </p:spPr>
        <p:txBody>
          <a:bodyPr wrap="none" anchor="ctr"/>
          <a:lstStyle/>
          <a:p>
            <a:endParaRPr lang="en-US">
              <a:latin typeface="Poppins" pitchFamily="2" charset="77"/>
            </a:endParaRPr>
          </a:p>
        </p:txBody>
      </p:sp>
      <p:sp>
        <p:nvSpPr>
          <p:cNvPr id="36" name="Freeform 264">
            <a:extLst>
              <a:ext uri="{FF2B5EF4-FFF2-40B4-BE49-F238E27FC236}">
                <a16:creationId xmlns:a16="http://schemas.microsoft.com/office/drawing/2014/main" id="{ED2ED4FA-43B7-4F02-A207-686E971C54A8}"/>
              </a:ext>
            </a:extLst>
          </p:cNvPr>
          <p:cNvSpPr>
            <a:spLocks noChangeArrowheads="1"/>
          </p:cNvSpPr>
          <p:nvPr userDrawn="1"/>
        </p:nvSpPr>
        <p:spPr bwMode="auto">
          <a:xfrm>
            <a:off x="8587097" y="1915663"/>
            <a:ext cx="683883" cy="683885"/>
          </a:xfrm>
          <a:custGeom>
            <a:avLst/>
            <a:gdLst>
              <a:gd name="T0" fmla="*/ 1095 w 1096"/>
              <a:gd name="T1" fmla="*/ 548 h 1096"/>
              <a:gd name="T2" fmla="*/ 1095 w 1096"/>
              <a:gd name="T3" fmla="*/ 548 h 1096"/>
              <a:gd name="T4" fmla="*/ 548 w 1096"/>
              <a:gd name="T5" fmla="*/ 1095 h 1096"/>
              <a:gd name="T6" fmla="*/ 548 w 1096"/>
              <a:gd name="T7" fmla="*/ 1095 h 1096"/>
              <a:gd name="T8" fmla="*/ 0 w 1096"/>
              <a:gd name="T9" fmla="*/ 548 h 1096"/>
              <a:gd name="T10" fmla="*/ 0 w 1096"/>
              <a:gd name="T11" fmla="*/ 548 h 1096"/>
              <a:gd name="T12" fmla="*/ 548 w 1096"/>
              <a:gd name="T13" fmla="*/ 0 h 1096"/>
              <a:gd name="T14" fmla="*/ 548 w 1096"/>
              <a:gd name="T15" fmla="*/ 0 h 1096"/>
              <a:gd name="T16" fmla="*/ 1095 w 1096"/>
              <a:gd name="T17" fmla="*/ 54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6" h="1096">
                <a:moveTo>
                  <a:pt x="1095" y="548"/>
                </a:moveTo>
                <a:lnTo>
                  <a:pt x="1095" y="548"/>
                </a:lnTo>
                <a:cubicBezTo>
                  <a:pt x="1095" y="850"/>
                  <a:pt x="850" y="1095"/>
                  <a:pt x="548" y="1095"/>
                </a:cubicBezTo>
                <a:lnTo>
                  <a:pt x="548" y="1095"/>
                </a:lnTo>
                <a:cubicBezTo>
                  <a:pt x="245" y="1095"/>
                  <a:pt x="0" y="850"/>
                  <a:pt x="0" y="548"/>
                </a:cubicBezTo>
                <a:lnTo>
                  <a:pt x="0" y="548"/>
                </a:lnTo>
                <a:cubicBezTo>
                  <a:pt x="0" y="245"/>
                  <a:pt x="245" y="0"/>
                  <a:pt x="548" y="0"/>
                </a:cubicBezTo>
                <a:lnTo>
                  <a:pt x="548" y="0"/>
                </a:lnTo>
                <a:cubicBezTo>
                  <a:pt x="850" y="0"/>
                  <a:pt x="1095" y="245"/>
                  <a:pt x="1095" y="548"/>
                </a:cubicBezTo>
              </a:path>
            </a:pathLst>
          </a:custGeom>
          <a:solidFill>
            <a:schemeClr val="bg2"/>
          </a:solidFill>
          <a:ln>
            <a:noFill/>
          </a:ln>
          <a:effectLst/>
        </p:spPr>
        <p:txBody>
          <a:bodyPr wrap="none" anchor="ctr"/>
          <a:lstStyle/>
          <a:p>
            <a:endParaRPr lang="en-US">
              <a:latin typeface="Poppins" pitchFamily="2" charset="77"/>
            </a:endParaRPr>
          </a:p>
        </p:txBody>
      </p:sp>
      <p:sp>
        <p:nvSpPr>
          <p:cNvPr id="37" name="Freeform 265">
            <a:extLst>
              <a:ext uri="{FF2B5EF4-FFF2-40B4-BE49-F238E27FC236}">
                <a16:creationId xmlns:a16="http://schemas.microsoft.com/office/drawing/2014/main" id="{63B9D1C0-748C-468C-B2C1-648E91DD05AC}"/>
              </a:ext>
            </a:extLst>
          </p:cNvPr>
          <p:cNvSpPr>
            <a:spLocks noChangeArrowheads="1"/>
          </p:cNvSpPr>
          <p:nvPr userDrawn="1"/>
        </p:nvSpPr>
        <p:spPr bwMode="auto">
          <a:xfrm>
            <a:off x="8645509" y="1965101"/>
            <a:ext cx="585010" cy="585010"/>
          </a:xfrm>
          <a:custGeom>
            <a:avLst/>
            <a:gdLst>
              <a:gd name="T0" fmla="*/ 939 w 940"/>
              <a:gd name="T1" fmla="*/ 470 h 939"/>
              <a:gd name="T2" fmla="*/ 939 w 940"/>
              <a:gd name="T3" fmla="*/ 470 h 939"/>
              <a:gd name="T4" fmla="*/ 470 w 940"/>
              <a:gd name="T5" fmla="*/ 938 h 939"/>
              <a:gd name="T6" fmla="*/ 470 w 940"/>
              <a:gd name="T7" fmla="*/ 938 h 939"/>
              <a:gd name="T8" fmla="*/ 0 w 940"/>
              <a:gd name="T9" fmla="*/ 470 h 939"/>
              <a:gd name="T10" fmla="*/ 0 w 940"/>
              <a:gd name="T11" fmla="*/ 470 h 939"/>
              <a:gd name="T12" fmla="*/ 470 w 940"/>
              <a:gd name="T13" fmla="*/ 0 h 939"/>
              <a:gd name="T14" fmla="*/ 470 w 940"/>
              <a:gd name="T15" fmla="*/ 0 h 939"/>
              <a:gd name="T16" fmla="*/ 939 w 940"/>
              <a:gd name="T17" fmla="*/ 47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0" h="939">
                <a:moveTo>
                  <a:pt x="939" y="470"/>
                </a:moveTo>
                <a:lnTo>
                  <a:pt x="939" y="470"/>
                </a:lnTo>
                <a:cubicBezTo>
                  <a:pt x="939" y="729"/>
                  <a:pt x="729" y="938"/>
                  <a:pt x="470" y="938"/>
                </a:cubicBezTo>
                <a:lnTo>
                  <a:pt x="470" y="938"/>
                </a:lnTo>
                <a:cubicBezTo>
                  <a:pt x="210" y="938"/>
                  <a:pt x="0" y="729"/>
                  <a:pt x="0" y="470"/>
                </a:cubicBezTo>
                <a:lnTo>
                  <a:pt x="0" y="470"/>
                </a:lnTo>
                <a:cubicBezTo>
                  <a:pt x="0" y="210"/>
                  <a:pt x="210" y="0"/>
                  <a:pt x="470" y="0"/>
                </a:cubicBezTo>
                <a:lnTo>
                  <a:pt x="470" y="0"/>
                </a:lnTo>
                <a:cubicBezTo>
                  <a:pt x="729" y="0"/>
                  <a:pt x="939" y="210"/>
                  <a:pt x="939" y="470"/>
                </a:cubicBezTo>
              </a:path>
            </a:pathLst>
          </a:custGeom>
          <a:solidFill>
            <a:schemeClr val="accent1"/>
          </a:solidFill>
          <a:ln>
            <a:noFill/>
          </a:ln>
          <a:effectLst/>
        </p:spPr>
        <p:txBody>
          <a:bodyPr wrap="none" anchor="ctr"/>
          <a:lstStyle/>
          <a:p>
            <a:endParaRPr lang="en-US">
              <a:latin typeface="Poppins" pitchFamily="2" charset="77"/>
            </a:endParaRPr>
          </a:p>
        </p:txBody>
      </p:sp>
      <p:sp>
        <p:nvSpPr>
          <p:cNvPr id="38" name="TextBox 37">
            <a:extLst>
              <a:ext uri="{FF2B5EF4-FFF2-40B4-BE49-F238E27FC236}">
                <a16:creationId xmlns:a16="http://schemas.microsoft.com/office/drawing/2014/main" id="{62FCD092-795D-418C-88E7-11B6964E99EF}"/>
              </a:ext>
            </a:extLst>
          </p:cNvPr>
          <p:cNvSpPr txBox="1"/>
          <p:nvPr userDrawn="1"/>
        </p:nvSpPr>
        <p:spPr>
          <a:xfrm>
            <a:off x="1747638" y="2568352"/>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HEALTHCARE</a:t>
            </a:r>
          </a:p>
        </p:txBody>
      </p:sp>
      <p:sp>
        <p:nvSpPr>
          <p:cNvPr id="39" name="TextBox 38">
            <a:extLst>
              <a:ext uri="{FF2B5EF4-FFF2-40B4-BE49-F238E27FC236}">
                <a16:creationId xmlns:a16="http://schemas.microsoft.com/office/drawing/2014/main" id="{F99B92BA-6499-4248-8972-07E4BDFE8AC9}"/>
              </a:ext>
            </a:extLst>
          </p:cNvPr>
          <p:cNvSpPr txBox="1"/>
          <p:nvPr userDrawn="1"/>
        </p:nvSpPr>
        <p:spPr>
          <a:xfrm>
            <a:off x="1747638" y="2942394"/>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42" name="TextBox 41">
            <a:extLst>
              <a:ext uri="{FF2B5EF4-FFF2-40B4-BE49-F238E27FC236}">
                <a16:creationId xmlns:a16="http://schemas.microsoft.com/office/drawing/2014/main" id="{8891F7F1-DEC0-4528-A32F-B42906020539}"/>
              </a:ext>
            </a:extLst>
          </p:cNvPr>
          <p:cNvSpPr txBox="1"/>
          <p:nvPr userDrawn="1"/>
        </p:nvSpPr>
        <p:spPr>
          <a:xfrm>
            <a:off x="1646665" y="2087530"/>
            <a:ext cx="499802"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01</a:t>
            </a:r>
          </a:p>
        </p:txBody>
      </p:sp>
      <p:sp>
        <p:nvSpPr>
          <p:cNvPr id="43" name="TextBox 42">
            <a:extLst>
              <a:ext uri="{FF2B5EF4-FFF2-40B4-BE49-F238E27FC236}">
                <a16:creationId xmlns:a16="http://schemas.microsoft.com/office/drawing/2014/main" id="{685D0B1E-3F5F-4CAB-889C-5B4AD8159C8F}"/>
              </a:ext>
            </a:extLst>
          </p:cNvPr>
          <p:cNvSpPr txBox="1"/>
          <p:nvPr userDrawn="1"/>
        </p:nvSpPr>
        <p:spPr>
          <a:xfrm>
            <a:off x="3528073" y="4343886"/>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SCIENCE</a:t>
            </a:r>
          </a:p>
        </p:txBody>
      </p:sp>
      <p:sp>
        <p:nvSpPr>
          <p:cNvPr id="44" name="TextBox 43">
            <a:extLst>
              <a:ext uri="{FF2B5EF4-FFF2-40B4-BE49-F238E27FC236}">
                <a16:creationId xmlns:a16="http://schemas.microsoft.com/office/drawing/2014/main" id="{E2C57C3D-322C-472D-BAFF-2BAC5CF7C471}"/>
              </a:ext>
            </a:extLst>
          </p:cNvPr>
          <p:cNvSpPr txBox="1"/>
          <p:nvPr userDrawn="1"/>
        </p:nvSpPr>
        <p:spPr>
          <a:xfrm>
            <a:off x="3528073" y="4717928"/>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45" name="TextBox 44">
            <a:extLst>
              <a:ext uri="{FF2B5EF4-FFF2-40B4-BE49-F238E27FC236}">
                <a16:creationId xmlns:a16="http://schemas.microsoft.com/office/drawing/2014/main" id="{3D15F274-D55A-45B5-9C2D-F95AB26D5EAE}"/>
              </a:ext>
            </a:extLst>
          </p:cNvPr>
          <p:cNvSpPr txBox="1"/>
          <p:nvPr userDrawn="1"/>
        </p:nvSpPr>
        <p:spPr>
          <a:xfrm>
            <a:off x="3425382" y="3863064"/>
            <a:ext cx="496366"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02</a:t>
            </a:r>
          </a:p>
        </p:txBody>
      </p:sp>
      <p:sp>
        <p:nvSpPr>
          <p:cNvPr id="46" name="TextBox 45">
            <a:extLst>
              <a:ext uri="{FF2B5EF4-FFF2-40B4-BE49-F238E27FC236}">
                <a16:creationId xmlns:a16="http://schemas.microsoft.com/office/drawing/2014/main" id="{5D25EE59-9C3E-4ADC-834B-563552B4FB66}"/>
              </a:ext>
            </a:extLst>
          </p:cNvPr>
          <p:cNvSpPr txBox="1"/>
          <p:nvPr userDrawn="1"/>
        </p:nvSpPr>
        <p:spPr>
          <a:xfrm>
            <a:off x="5265942" y="2568352"/>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SECURITY</a:t>
            </a:r>
          </a:p>
        </p:txBody>
      </p:sp>
      <p:sp>
        <p:nvSpPr>
          <p:cNvPr id="47" name="TextBox 46">
            <a:extLst>
              <a:ext uri="{FF2B5EF4-FFF2-40B4-BE49-F238E27FC236}">
                <a16:creationId xmlns:a16="http://schemas.microsoft.com/office/drawing/2014/main" id="{D7E77009-7948-4502-A53E-56AFBB2FC258}"/>
              </a:ext>
            </a:extLst>
          </p:cNvPr>
          <p:cNvSpPr txBox="1"/>
          <p:nvPr userDrawn="1"/>
        </p:nvSpPr>
        <p:spPr>
          <a:xfrm>
            <a:off x="5265942" y="2942394"/>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48" name="TextBox 47">
            <a:extLst>
              <a:ext uri="{FF2B5EF4-FFF2-40B4-BE49-F238E27FC236}">
                <a16:creationId xmlns:a16="http://schemas.microsoft.com/office/drawing/2014/main" id="{C413DC08-DFA0-45C4-A26A-B5EDC3DE4308}"/>
              </a:ext>
            </a:extLst>
          </p:cNvPr>
          <p:cNvSpPr txBox="1"/>
          <p:nvPr userDrawn="1"/>
        </p:nvSpPr>
        <p:spPr>
          <a:xfrm>
            <a:off x="5120986" y="2087530"/>
            <a:ext cx="585008"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03</a:t>
            </a:r>
          </a:p>
        </p:txBody>
      </p:sp>
      <p:sp>
        <p:nvSpPr>
          <p:cNvPr id="49" name="TextBox 48">
            <a:extLst>
              <a:ext uri="{FF2B5EF4-FFF2-40B4-BE49-F238E27FC236}">
                <a16:creationId xmlns:a16="http://schemas.microsoft.com/office/drawing/2014/main" id="{576AA4E0-3F73-444B-85DB-75A332D295D6}"/>
              </a:ext>
            </a:extLst>
          </p:cNvPr>
          <p:cNvSpPr txBox="1"/>
          <p:nvPr userDrawn="1"/>
        </p:nvSpPr>
        <p:spPr>
          <a:xfrm>
            <a:off x="7046377" y="4343886"/>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BUSINESS</a:t>
            </a:r>
          </a:p>
        </p:txBody>
      </p:sp>
      <p:sp>
        <p:nvSpPr>
          <p:cNvPr id="50" name="TextBox 49">
            <a:extLst>
              <a:ext uri="{FF2B5EF4-FFF2-40B4-BE49-F238E27FC236}">
                <a16:creationId xmlns:a16="http://schemas.microsoft.com/office/drawing/2014/main" id="{E8897DB2-CFD3-4754-B142-66C7ED2EF56B}"/>
              </a:ext>
            </a:extLst>
          </p:cNvPr>
          <p:cNvSpPr txBox="1"/>
          <p:nvPr userDrawn="1"/>
        </p:nvSpPr>
        <p:spPr>
          <a:xfrm>
            <a:off x="7046377" y="4717928"/>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51" name="TextBox 50">
            <a:extLst>
              <a:ext uri="{FF2B5EF4-FFF2-40B4-BE49-F238E27FC236}">
                <a16:creationId xmlns:a16="http://schemas.microsoft.com/office/drawing/2014/main" id="{98F0595F-6B6D-4AD6-9047-7C26EA081839}"/>
              </a:ext>
            </a:extLst>
          </p:cNvPr>
          <p:cNvSpPr txBox="1"/>
          <p:nvPr userDrawn="1"/>
        </p:nvSpPr>
        <p:spPr>
          <a:xfrm>
            <a:off x="6920749" y="3863064"/>
            <a:ext cx="504106"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04</a:t>
            </a:r>
          </a:p>
        </p:txBody>
      </p:sp>
      <p:sp>
        <p:nvSpPr>
          <p:cNvPr id="52" name="TextBox 51">
            <a:extLst>
              <a:ext uri="{FF2B5EF4-FFF2-40B4-BE49-F238E27FC236}">
                <a16:creationId xmlns:a16="http://schemas.microsoft.com/office/drawing/2014/main" id="{2987868F-A9AF-41A7-8925-B86803522299}"/>
              </a:ext>
            </a:extLst>
          </p:cNvPr>
          <p:cNvSpPr txBox="1"/>
          <p:nvPr userDrawn="1"/>
        </p:nvSpPr>
        <p:spPr>
          <a:xfrm>
            <a:off x="8784245" y="2568352"/>
            <a:ext cx="1668662" cy="353943"/>
          </a:xfrm>
          <a:prstGeom prst="rect">
            <a:avLst/>
          </a:prstGeom>
          <a:noFill/>
        </p:spPr>
        <p:txBody>
          <a:bodyPr wrap="square" rtlCol="0" anchor="b">
            <a:spAutoFit/>
          </a:bodyPr>
          <a:lstStyle/>
          <a:p>
            <a:pPr algn="ctr"/>
            <a:r>
              <a:rPr lang="en-US" sz="1700" b="1" spc="-15">
                <a:solidFill>
                  <a:schemeClr val="accent1"/>
                </a:solidFill>
                <a:latin typeface="+mn-lt"/>
                <a:cs typeface="Poppins" panose="00000500000000000000" pitchFamily="2" charset="0"/>
              </a:rPr>
              <a:t>PREDICTIONS</a:t>
            </a:r>
          </a:p>
        </p:txBody>
      </p:sp>
      <p:sp>
        <p:nvSpPr>
          <p:cNvPr id="54" name="TextBox 53">
            <a:extLst>
              <a:ext uri="{FF2B5EF4-FFF2-40B4-BE49-F238E27FC236}">
                <a16:creationId xmlns:a16="http://schemas.microsoft.com/office/drawing/2014/main" id="{BF34AB1F-09DC-4F32-B708-907F4A3E29A5}"/>
              </a:ext>
            </a:extLst>
          </p:cNvPr>
          <p:cNvSpPr txBox="1"/>
          <p:nvPr userDrawn="1"/>
        </p:nvSpPr>
        <p:spPr>
          <a:xfrm>
            <a:off x="8784245" y="2942394"/>
            <a:ext cx="1668663" cy="738664"/>
          </a:xfrm>
          <a:prstGeom prst="rect">
            <a:avLst/>
          </a:prstGeom>
          <a:noFill/>
        </p:spPr>
        <p:txBody>
          <a:bodyPr wrap="square" rtlCol="0">
            <a:spAutoFit/>
          </a:bodyPr>
          <a:lstStyle/>
          <a:p>
            <a:pPr algn="ctr">
              <a:lnSpc>
                <a:spcPct val="100000"/>
              </a:lnSpc>
            </a:pPr>
            <a:r>
              <a:rPr lang="en-US" sz="1400" spc="-10">
                <a:latin typeface="+mn-lt"/>
                <a:cs typeface="Poppins" panose="00000500000000000000" pitchFamily="2" charset="0"/>
              </a:rPr>
              <a:t>Make a big impact with professional slides.</a:t>
            </a:r>
          </a:p>
        </p:txBody>
      </p:sp>
      <p:sp>
        <p:nvSpPr>
          <p:cNvPr id="55" name="TextBox 54">
            <a:extLst>
              <a:ext uri="{FF2B5EF4-FFF2-40B4-BE49-F238E27FC236}">
                <a16:creationId xmlns:a16="http://schemas.microsoft.com/office/drawing/2014/main" id="{09948C11-AF79-4C72-AA71-3F05EC401856}"/>
              </a:ext>
            </a:extLst>
          </p:cNvPr>
          <p:cNvSpPr txBox="1"/>
          <p:nvPr userDrawn="1"/>
        </p:nvSpPr>
        <p:spPr>
          <a:xfrm>
            <a:off x="8642668" y="2087530"/>
            <a:ext cx="585009" cy="353943"/>
          </a:xfrm>
          <a:prstGeom prst="rect">
            <a:avLst/>
          </a:prstGeom>
          <a:noFill/>
        </p:spPr>
        <p:txBody>
          <a:bodyPr wrap="square" rtlCol="0" anchor="ctr">
            <a:spAutoFit/>
          </a:bodyPr>
          <a:lstStyle/>
          <a:p>
            <a:pPr algn="ctr"/>
            <a:r>
              <a:rPr lang="en-US" sz="1700" b="1" spc="-15">
                <a:solidFill>
                  <a:schemeClr val="bg1"/>
                </a:solidFill>
                <a:latin typeface="+mn-lt"/>
                <a:cs typeface="Poppins" panose="00000500000000000000" pitchFamily="2" charset="0"/>
              </a:rPr>
              <a:t>05</a:t>
            </a:r>
          </a:p>
        </p:txBody>
      </p:sp>
    </p:spTree>
    <p:extLst>
      <p:ext uri="{BB962C8B-B14F-4D97-AF65-F5344CB8AC3E}">
        <p14:creationId xmlns:p14="http://schemas.microsoft.com/office/powerpoint/2010/main" val="447102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8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1565750"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TIMELINE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40" name="Freeform 69">
            <a:extLst>
              <a:ext uri="{FF2B5EF4-FFF2-40B4-BE49-F238E27FC236}">
                <a16:creationId xmlns:a16="http://schemas.microsoft.com/office/drawing/2014/main" id="{8B653511-3BA5-4E16-BF80-76A730C4EE4F}"/>
              </a:ext>
            </a:extLst>
          </p:cNvPr>
          <p:cNvSpPr>
            <a:spLocks noChangeArrowheads="1"/>
          </p:cNvSpPr>
          <p:nvPr userDrawn="1"/>
        </p:nvSpPr>
        <p:spPr bwMode="auto">
          <a:xfrm>
            <a:off x="753455" y="2838772"/>
            <a:ext cx="1782680" cy="3081920"/>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tx1"/>
          </a:solidFill>
          <a:ln>
            <a:noFill/>
          </a:ln>
          <a:effectLst/>
        </p:spPr>
        <p:txBody>
          <a:bodyPr wrap="none" anchor="ctr"/>
          <a:lstStyle/>
          <a:p>
            <a:endParaRPr lang="en-US" sz="3265">
              <a:latin typeface="DM Sans" pitchFamily="2" charset="77"/>
            </a:endParaRPr>
          </a:p>
        </p:txBody>
      </p:sp>
      <p:sp>
        <p:nvSpPr>
          <p:cNvPr id="41" name="Freeform 142">
            <a:extLst>
              <a:ext uri="{FF2B5EF4-FFF2-40B4-BE49-F238E27FC236}">
                <a16:creationId xmlns:a16="http://schemas.microsoft.com/office/drawing/2014/main" id="{27986936-11BA-4921-AE54-D835C93D1124}"/>
              </a:ext>
            </a:extLst>
          </p:cNvPr>
          <p:cNvSpPr>
            <a:spLocks noChangeArrowheads="1"/>
          </p:cNvSpPr>
          <p:nvPr userDrawn="1"/>
        </p:nvSpPr>
        <p:spPr bwMode="auto">
          <a:xfrm>
            <a:off x="1371489" y="3302982"/>
            <a:ext cx="543869" cy="543868"/>
          </a:xfrm>
          <a:custGeom>
            <a:avLst/>
            <a:gdLst>
              <a:gd name="T0" fmla="*/ 554 w 871"/>
              <a:gd name="T1" fmla="*/ 751 h 871"/>
              <a:gd name="T2" fmla="*/ 554 w 871"/>
              <a:gd name="T3" fmla="*/ 494 h 871"/>
              <a:gd name="T4" fmla="*/ 336 w 871"/>
              <a:gd name="T5" fmla="*/ 474 h 871"/>
              <a:gd name="T6" fmla="*/ 317 w 871"/>
              <a:gd name="T7" fmla="*/ 494 h 871"/>
              <a:gd name="T8" fmla="*/ 158 w 871"/>
              <a:gd name="T9" fmla="*/ 751 h 871"/>
              <a:gd name="T10" fmla="*/ 435 w 871"/>
              <a:gd name="T11" fmla="*/ 47 h 871"/>
              <a:gd name="T12" fmla="*/ 712 w 871"/>
              <a:gd name="T13" fmla="*/ 751 h 871"/>
              <a:gd name="T14" fmla="*/ 554 w 871"/>
              <a:gd name="T15" fmla="*/ 830 h 871"/>
              <a:gd name="T16" fmla="*/ 712 w 871"/>
              <a:gd name="T17" fmla="*/ 791 h 871"/>
              <a:gd name="T18" fmla="*/ 514 w 871"/>
              <a:gd name="T19" fmla="*/ 830 h 871"/>
              <a:gd name="T20" fmla="*/ 356 w 871"/>
              <a:gd name="T21" fmla="*/ 514 h 871"/>
              <a:gd name="T22" fmla="*/ 514 w 871"/>
              <a:gd name="T23" fmla="*/ 830 h 871"/>
              <a:gd name="T24" fmla="*/ 158 w 871"/>
              <a:gd name="T25" fmla="*/ 830 h 871"/>
              <a:gd name="T26" fmla="*/ 317 w 871"/>
              <a:gd name="T27" fmla="*/ 791 h 871"/>
              <a:gd name="T28" fmla="*/ 594 w 871"/>
              <a:gd name="T29" fmla="*/ 79 h 871"/>
              <a:gd name="T30" fmla="*/ 673 w 871"/>
              <a:gd name="T31" fmla="*/ 229 h 871"/>
              <a:gd name="T32" fmla="*/ 594 w 871"/>
              <a:gd name="T33" fmla="*/ 79 h 871"/>
              <a:gd name="T34" fmla="*/ 712 w 871"/>
              <a:gd name="T35" fmla="*/ 269 h 871"/>
              <a:gd name="T36" fmla="*/ 712 w 871"/>
              <a:gd name="T37" fmla="*/ 59 h 871"/>
              <a:gd name="T38" fmla="*/ 573 w 871"/>
              <a:gd name="T39" fmla="*/ 39 h 871"/>
              <a:gd name="T40" fmla="*/ 554 w 871"/>
              <a:gd name="T41" fmla="*/ 59 h 871"/>
              <a:gd name="T42" fmla="*/ 449 w 871"/>
              <a:gd name="T43" fmla="*/ 6 h 871"/>
              <a:gd name="T44" fmla="*/ 435 w 871"/>
              <a:gd name="T45" fmla="*/ 0 h 871"/>
              <a:gd name="T46" fmla="*/ 421 w 871"/>
              <a:gd name="T47" fmla="*/ 6 h 871"/>
              <a:gd name="T48" fmla="*/ 6 w 871"/>
              <a:gd name="T49" fmla="*/ 421 h 871"/>
              <a:gd name="T50" fmla="*/ 0 w 871"/>
              <a:gd name="T51" fmla="*/ 435 h 871"/>
              <a:gd name="T52" fmla="*/ 20 w 871"/>
              <a:gd name="T53" fmla="*/ 455 h 871"/>
              <a:gd name="T54" fmla="*/ 119 w 871"/>
              <a:gd name="T55" fmla="*/ 364 h 871"/>
              <a:gd name="T56" fmla="*/ 119 w 871"/>
              <a:gd name="T57" fmla="*/ 850 h 871"/>
              <a:gd name="T58" fmla="*/ 732 w 871"/>
              <a:gd name="T59" fmla="*/ 870 h 871"/>
              <a:gd name="T60" fmla="*/ 751 w 871"/>
              <a:gd name="T61" fmla="*/ 850 h 871"/>
              <a:gd name="T62" fmla="*/ 837 w 871"/>
              <a:gd name="T63" fmla="*/ 449 h 871"/>
              <a:gd name="T64" fmla="*/ 850 w 871"/>
              <a:gd name="T65" fmla="*/ 455 h 871"/>
              <a:gd name="T66" fmla="*/ 870 w 871"/>
              <a:gd name="T67" fmla="*/ 435 h 871"/>
              <a:gd name="T68" fmla="*/ 865 w 871"/>
              <a:gd name="T69" fmla="*/ 421 h 871"/>
              <a:gd name="T70" fmla="*/ 455 w 871"/>
              <a:gd name="T71" fmla="*/ 711 h 871"/>
              <a:gd name="T72" fmla="*/ 475 w 871"/>
              <a:gd name="T73" fmla="*/ 692 h 871"/>
              <a:gd name="T74" fmla="*/ 455 w 871"/>
              <a:gd name="T75" fmla="*/ 672 h 871"/>
              <a:gd name="T76" fmla="*/ 435 w 871"/>
              <a:gd name="T77" fmla="*/ 692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1" h="871">
                <a:moveTo>
                  <a:pt x="712" y="751"/>
                </a:moveTo>
                <a:lnTo>
                  <a:pt x="554" y="751"/>
                </a:lnTo>
                <a:lnTo>
                  <a:pt x="554" y="494"/>
                </a:lnTo>
                <a:lnTo>
                  <a:pt x="554" y="494"/>
                </a:lnTo>
                <a:cubicBezTo>
                  <a:pt x="554" y="483"/>
                  <a:pt x="545" y="474"/>
                  <a:pt x="534" y="474"/>
                </a:cubicBezTo>
                <a:lnTo>
                  <a:pt x="336" y="474"/>
                </a:lnTo>
                <a:lnTo>
                  <a:pt x="336" y="474"/>
                </a:lnTo>
                <a:cubicBezTo>
                  <a:pt x="325" y="474"/>
                  <a:pt x="317" y="483"/>
                  <a:pt x="317" y="494"/>
                </a:cubicBezTo>
                <a:lnTo>
                  <a:pt x="317" y="751"/>
                </a:lnTo>
                <a:lnTo>
                  <a:pt x="158" y="751"/>
                </a:lnTo>
                <a:lnTo>
                  <a:pt x="158" y="325"/>
                </a:lnTo>
                <a:lnTo>
                  <a:pt x="435" y="47"/>
                </a:lnTo>
                <a:lnTo>
                  <a:pt x="712" y="325"/>
                </a:lnTo>
                <a:lnTo>
                  <a:pt x="712" y="751"/>
                </a:lnTo>
                <a:close/>
                <a:moveTo>
                  <a:pt x="712" y="830"/>
                </a:moveTo>
                <a:lnTo>
                  <a:pt x="554" y="830"/>
                </a:lnTo>
                <a:lnTo>
                  <a:pt x="554" y="791"/>
                </a:lnTo>
                <a:lnTo>
                  <a:pt x="712" y="791"/>
                </a:lnTo>
                <a:lnTo>
                  <a:pt x="712" y="830"/>
                </a:lnTo>
                <a:close/>
                <a:moveTo>
                  <a:pt x="514" y="830"/>
                </a:moveTo>
                <a:lnTo>
                  <a:pt x="356" y="830"/>
                </a:lnTo>
                <a:lnTo>
                  <a:pt x="356" y="514"/>
                </a:lnTo>
                <a:lnTo>
                  <a:pt x="514" y="514"/>
                </a:lnTo>
                <a:lnTo>
                  <a:pt x="514" y="830"/>
                </a:lnTo>
                <a:close/>
                <a:moveTo>
                  <a:pt x="317" y="830"/>
                </a:moveTo>
                <a:lnTo>
                  <a:pt x="158" y="830"/>
                </a:lnTo>
                <a:lnTo>
                  <a:pt x="158" y="791"/>
                </a:lnTo>
                <a:lnTo>
                  <a:pt x="317" y="791"/>
                </a:lnTo>
                <a:lnTo>
                  <a:pt x="317" y="830"/>
                </a:lnTo>
                <a:close/>
                <a:moveTo>
                  <a:pt x="594" y="79"/>
                </a:moveTo>
                <a:lnTo>
                  <a:pt x="673" y="79"/>
                </a:lnTo>
                <a:lnTo>
                  <a:pt x="673" y="229"/>
                </a:lnTo>
                <a:lnTo>
                  <a:pt x="594" y="150"/>
                </a:lnTo>
                <a:lnTo>
                  <a:pt x="594" y="79"/>
                </a:lnTo>
                <a:close/>
                <a:moveTo>
                  <a:pt x="865" y="421"/>
                </a:moveTo>
                <a:lnTo>
                  <a:pt x="712" y="269"/>
                </a:lnTo>
                <a:lnTo>
                  <a:pt x="712" y="59"/>
                </a:lnTo>
                <a:lnTo>
                  <a:pt x="712" y="59"/>
                </a:lnTo>
                <a:cubicBezTo>
                  <a:pt x="712" y="49"/>
                  <a:pt x="703" y="39"/>
                  <a:pt x="692" y="39"/>
                </a:cubicBezTo>
                <a:lnTo>
                  <a:pt x="573" y="39"/>
                </a:lnTo>
                <a:lnTo>
                  <a:pt x="573" y="39"/>
                </a:lnTo>
                <a:cubicBezTo>
                  <a:pt x="562" y="39"/>
                  <a:pt x="554" y="49"/>
                  <a:pt x="554" y="59"/>
                </a:cubicBezTo>
                <a:lnTo>
                  <a:pt x="554" y="110"/>
                </a:lnTo>
                <a:lnTo>
                  <a:pt x="449" y="6"/>
                </a:lnTo>
                <a:lnTo>
                  <a:pt x="449" y="6"/>
                </a:lnTo>
                <a:cubicBezTo>
                  <a:pt x="446" y="2"/>
                  <a:pt x="441" y="0"/>
                  <a:pt x="435" y="0"/>
                </a:cubicBezTo>
                <a:lnTo>
                  <a:pt x="435" y="0"/>
                </a:lnTo>
                <a:cubicBezTo>
                  <a:pt x="430" y="0"/>
                  <a:pt x="425" y="2"/>
                  <a:pt x="421" y="6"/>
                </a:cubicBezTo>
                <a:lnTo>
                  <a:pt x="6" y="421"/>
                </a:lnTo>
                <a:lnTo>
                  <a:pt x="6" y="421"/>
                </a:lnTo>
                <a:cubicBezTo>
                  <a:pt x="2" y="425"/>
                  <a:pt x="0" y="430"/>
                  <a:pt x="0" y="435"/>
                </a:cubicBezTo>
                <a:lnTo>
                  <a:pt x="0" y="435"/>
                </a:lnTo>
                <a:cubicBezTo>
                  <a:pt x="0" y="446"/>
                  <a:pt x="9" y="455"/>
                  <a:pt x="20" y="455"/>
                </a:cubicBezTo>
                <a:lnTo>
                  <a:pt x="20" y="455"/>
                </a:lnTo>
                <a:cubicBezTo>
                  <a:pt x="26" y="455"/>
                  <a:pt x="30" y="452"/>
                  <a:pt x="34" y="449"/>
                </a:cubicBezTo>
                <a:lnTo>
                  <a:pt x="119" y="364"/>
                </a:lnTo>
                <a:lnTo>
                  <a:pt x="119" y="850"/>
                </a:lnTo>
                <a:lnTo>
                  <a:pt x="119" y="850"/>
                </a:lnTo>
                <a:cubicBezTo>
                  <a:pt x="119" y="861"/>
                  <a:pt x="128" y="870"/>
                  <a:pt x="139" y="870"/>
                </a:cubicBezTo>
                <a:lnTo>
                  <a:pt x="732" y="870"/>
                </a:lnTo>
                <a:lnTo>
                  <a:pt x="732" y="870"/>
                </a:lnTo>
                <a:cubicBezTo>
                  <a:pt x="743" y="870"/>
                  <a:pt x="751" y="861"/>
                  <a:pt x="751" y="850"/>
                </a:cubicBezTo>
                <a:lnTo>
                  <a:pt x="751" y="364"/>
                </a:lnTo>
                <a:lnTo>
                  <a:pt x="837" y="449"/>
                </a:lnTo>
                <a:lnTo>
                  <a:pt x="837" y="449"/>
                </a:lnTo>
                <a:cubicBezTo>
                  <a:pt x="840" y="452"/>
                  <a:pt x="845" y="455"/>
                  <a:pt x="850" y="455"/>
                </a:cubicBezTo>
                <a:lnTo>
                  <a:pt x="850" y="455"/>
                </a:lnTo>
                <a:cubicBezTo>
                  <a:pt x="861" y="455"/>
                  <a:pt x="870" y="446"/>
                  <a:pt x="870" y="435"/>
                </a:cubicBezTo>
                <a:lnTo>
                  <a:pt x="870" y="435"/>
                </a:lnTo>
                <a:cubicBezTo>
                  <a:pt x="870" y="430"/>
                  <a:pt x="868" y="425"/>
                  <a:pt x="865" y="421"/>
                </a:cubicBezTo>
                <a:close/>
                <a:moveTo>
                  <a:pt x="455" y="711"/>
                </a:moveTo>
                <a:lnTo>
                  <a:pt x="455" y="711"/>
                </a:lnTo>
                <a:cubicBezTo>
                  <a:pt x="466" y="711"/>
                  <a:pt x="475" y="703"/>
                  <a:pt x="475" y="692"/>
                </a:cubicBezTo>
                <a:lnTo>
                  <a:pt x="475" y="692"/>
                </a:lnTo>
                <a:cubicBezTo>
                  <a:pt x="475" y="681"/>
                  <a:pt x="466" y="672"/>
                  <a:pt x="455" y="672"/>
                </a:cubicBezTo>
                <a:lnTo>
                  <a:pt x="455" y="672"/>
                </a:lnTo>
                <a:cubicBezTo>
                  <a:pt x="444" y="672"/>
                  <a:pt x="435" y="681"/>
                  <a:pt x="435" y="692"/>
                </a:cubicBezTo>
                <a:lnTo>
                  <a:pt x="435" y="692"/>
                </a:lnTo>
                <a:cubicBezTo>
                  <a:pt x="435" y="703"/>
                  <a:pt x="444" y="711"/>
                  <a:pt x="455" y="711"/>
                </a:cubicBezTo>
                <a:close/>
              </a:path>
            </a:pathLst>
          </a:custGeom>
          <a:solidFill>
            <a:schemeClr val="bg1"/>
          </a:solidFill>
          <a:ln>
            <a:noFill/>
          </a:ln>
          <a:effectLst/>
        </p:spPr>
        <p:txBody>
          <a:bodyPr wrap="none" anchor="ctr"/>
          <a:lstStyle/>
          <a:p>
            <a:endParaRPr lang="en-US" sz="3265">
              <a:latin typeface="DM Sans" pitchFamily="2" charset="77"/>
            </a:endParaRPr>
          </a:p>
        </p:txBody>
      </p:sp>
      <p:sp>
        <p:nvSpPr>
          <p:cNvPr id="56" name="Freeform 143">
            <a:extLst>
              <a:ext uri="{FF2B5EF4-FFF2-40B4-BE49-F238E27FC236}">
                <a16:creationId xmlns:a16="http://schemas.microsoft.com/office/drawing/2014/main" id="{AFEFFD31-3E36-4008-B560-E6C6D0CE5D9B}"/>
              </a:ext>
            </a:extLst>
          </p:cNvPr>
          <p:cNvSpPr>
            <a:spLocks noChangeArrowheads="1"/>
          </p:cNvSpPr>
          <p:nvPr userDrawn="1"/>
        </p:nvSpPr>
        <p:spPr bwMode="auto">
          <a:xfrm>
            <a:off x="1278096" y="1814212"/>
            <a:ext cx="733398" cy="733399"/>
          </a:xfrm>
          <a:custGeom>
            <a:avLst/>
            <a:gdLst>
              <a:gd name="T0" fmla="*/ 1175 w 1176"/>
              <a:gd name="T1" fmla="*/ 588 h 1176"/>
              <a:gd name="T2" fmla="*/ 1175 w 1176"/>
              <a:gd name="T3" fmla="*/ 588 h 1176"/>
              <a:gd name="T4" fmla="*/ 587 w 1176"/>
              <a:gd name="T5" fmla="*/ 1175 h 1176"/>
              <a:gd name="T6" fmla="*/ 587 w 1176"/>
              <a:gd name="T7" fmla="*/ 1175 h 1176"/>
              <a:gd name="T8" fmla="*/ 0 w 1176"/>
              <a:gd name="T9" fmla="*/ 588 h 1176"/>
              <a:gd name="T10" fmla="*/ 0 w 1176"/>
              <a:gd name="T11" fmla="*/ 588 h 1176"/>
              <a:gd name="T12" fmla="*/ 587 w 1176"/>
              <a:gd name="T13" fmla="*/ 0 h 1176"/>
              <a:gd name="T14" fmla="*/ 587 w 1176"/>
              <a:gd name="T15" fmla="*/ 0 h 1176"/>
              <a:gd name="T16" fmla="*/ 1175 w 1176"/>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176">
                <a:moveTo>
                  <a:pt x="1175" y="588"/>
                </a:moveTo>
                <a:lnTo>
                  <a:pt x="1175" y="588"/>
                </a:lnTo>
                <a:cubicBezTo>
                  <a:pt x="1175" y="912"/>
                  <a:pt x="912" y="1175"/>
                  <a:pt x="587" y="1175"/>
                </a:cubicBezTo>
                <a:lnTo>
                  <a:pt x="587" y="1175"/>
                </a:lnTo>
                <a:cubicBezTo>
                  <a:pt x="263" y="1175"/>
                  <a:pt x="0" y="912"/>
                  <a:pt x="0" y="588"/>
                </a:cubicBezTo>
                <a:lnTo>
                  <a:pt x="0" y="588"/>
                </a:lnTo>
                <a:cubicBezTo>
                  <a:pt x="0" y="263"/>
                  <a:pt x="263" y="0"/>
                  <a:pt x="587" y="0"/>
                </a:cubicBezTo>
                <a:lnTo>
                  <a:pt x="587" y="0"/>
                </a:lnTo>
                <a:cubicBezTo>
                  <a:pt x="912" y="0"/>
                  <a:pt x="1175" y="263"/>
                  <a:pt x="1175" y="588"/>
                </a:cubicBezTo>
              </a:path>
            </a:pathLst>
          </a:custGeom>
          <a:solidFill>
            <a:schemeClr val="tx1"/>
          </a:solidFill>
          <a:ln>
            <a:noFill/>
          </a:ln>
          <a:effectLst/>
        </p:spPr>
        <p:txBody>
          <a:bodyPr wrap="none" anchor="ctr"/>
          <a:lstStyle/>
          <a:p>
            <a:endParaRPr lang="en-US" sz="3265">
              <a:latin typeface="DM Sans" pitchFamily="2" charset="77"/>
            </a:endParaRPr>
          </a:p>
        </p:txBody>
      </p:sp>
      <p:sp>
        <p:nvSpPr>
          <p:cNvPr id="57" name="Freeform 144">
            <a:extLst>
              <a:ext uri="{FF2B5EF4-FFF2-40B4-BE49-F238E27FC236}">
                <a16:creationId xmlns:a16="http://schemas.microsoft.com/office/drawing/2014/main" id="{32ED10E4-6AA8-4C85-905D-4DD6F46F1449}"/>
              </a:ext>
            </a:extLst>
          </p:cNvPr>
          <p:cNvSpPr>
            <a:spLocks noChangeArrowheads="1"/>
          </p:cNvSpPr>
          <p:nvPr userDrawn="1"/>
        </p:nvSpPr>
        <p:spPr bwMode="auto">
          <a:xfrm>
            <a:off x="753456" y="1525798"/>
            <a:ext cx="10685089" cy="38456"/>
          </a:xfrm>
          <a:custGeom>
            <a:avLst/>
            <a:gdLst>
              <a:gd name="T0" fmla="*/ 17151 w 17152"/>
              <a:gd name="T1" fmla="*/ 61 h 62"/>
              <a:gd name="T2" fmla="*/ 0 w 17152"/>
              <a:gd name="T3" fmla="*/ 61 h 62"/>
              <a:gd name="T4" fmla="*/ 0 w 17152"/>
              <a:gd name="T5" fmla="*/ 0 h 62"/>
              <a:gd name="T6" fmla="*/ 17151 w 17152"/>
              <a:gd name="T7" fmla="*/ 0 h 62"/>
              <a:gd name="T8" fmla="*/ 17151 w 17152"/>
              <a:gd name="T9" fmla="*/ 61 h 62"/>
            </a:gdLst>
            <a:ahLst/>
            <a:cxnLst>
              <a:cxn ang="0">
                <a:pos x="T0" y="T1"/>
              </a:cxn>
              <a:cxn ang="0">
                <a:pos x="T2" y="T3"/>
              </a:cxn>
              <a:cxn ang="0">
                <a:pos x="T4" y="T5"/>
              </a:cxn>
              <a:cxn ang="0">
                <a:pos x="T6" y="T7"/>
              </a:cxn>
              <a:cxn ang="0">
                <a:pos x="T8" y="T9"/>
              </a:cxn>
            </a:cxnLst>
            <a:rect l="0" t="0" r="r" b="b"/>
            <a:pathLst>
              <a:path w="17152" h="62">
                <a:moveTo>
                  <a:pt x="17151" y="61"/>
                </a:moveTo>
                <a:lnTo>
                  <a:pt x="0" y="61"/>
                </a:lnTo>
                <a:lnTo>
                  <a:pt x="0" y="0"/>
                </a:lnTo>
                <a:lnTo>
                  <a:pt x="17151" y="0"/>
                </a:lnTo>
                <a:lnTo>
                  <a:pt x="17151" y="61"/>
                </a:lnTo>
              </a:path>
            </a:pathLst>
          </a:custGeom>
          <a:solidFill>
            <a:schemeClr val="tx1">
              <a:lumMod val="20000"/>
              <a:lumOff val="80000"/>
            </a:schemeClr>
          </a:solidFill>
          <a:ln>
            <a:noFill/>
          </a:ln>
          <a:effectLst/>
        </p:spPr>
        <p:txBody>
          <a:bodyPr wrap="none" anchor="ctr"/>
          <a:lstStyle/>
          <a:p>
            <a:endParaRPr lang="en-US" sz="3265">
              <a:latin typeface="DM Sans" pitchFamily="2" charset="77"/>
            </a:endParaRPr>
          </a:p>
        </p:txBody>
      </p:sp>
      <p:sp>
        <p:nvSpPr>
          <p:cNvPr id="58" name="Freeform 145">
            <a:extLst>
              <a:ext uri="{FF2B5EF4-FFF2-40B4-BE49-F238E27FC236}">
                <a16:creationId xmlns:a16="http://schemas.microsoft.com/office/drawing/2014/main" id="{EAE5BDE9-A1BA-411C-AC01-373403EA7FF2}"/>
              </a:ext>
            </a:extLst>
          </p:cNvPr>
          <p:cNvSpPr>
            <a:spLocks noChangeArrowheads="1"/>
          </p:cNvSpPr>
          <p:nvPr userDrawn="1"/>
        </p:nvSpPr>
        <p:spPr bwMode="auto">
          <a:xfrm>
            <a:off x="9655865" y="2838772"/>
            <a:ext cx="1779933" cy="3081920"/>
          </a:xfrm>
          <a:custGeom>
            <a:avLst/>
            <a:gdLst>
              <a:gd name="T0" fmla="*/ 1664 w 2859"/>
              <a:gd name="T1" fmla="*/ 0 h 4949"/>
              <a:gd name="T2" fmla="*/ 1429 w 2859"/>
              <a:gd name="T3" fmla="*/ 247 h 4949"/>
              <a:gd name="T4" fmla="*/ 1194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4" y="0"/>
                </a:lnTo>
                <a:lnTo>
                  <a:pt x="0" y="0"/>
                </a:lnTo>
                <a:lnTo>
                  <a:pt x="0" y="4948"/>
                </a:lnTo>
                <a:lnTo>
                  <a:pt x="2858" y="4948"/>
                </a:lnTo>
                <a:lnTo>
                  <a:pt x="2858" y="0"/>
                </a:lnTo>
                <a:lnTo>
                  <a:pt x="1664" y="0"/>
                </a:lnTo>
              </a:path>
            </a:pathLst>
          </a:custGeom>
          <a:solidFill>
            <a:schemeClr val="bg1">
              <a:lumMod val="90000"/>
            </a:schemeClr>
          </a:solidFill>
          <a:ln>
            <a:noFill/>
          </a:ln>
          <a:effectLst/>
        </p:spPr>
        <p:txBody>
          <a:bodyPr wrap="none" anchor="ctr"/>
          <a:lstStyle/>
          <a:p>
            <a:endParaRPr lang="en-US" sz="3265">
              <a:latin typeface="DM Sans" pitchFamily="2" charset="77"/>
            </a:endParaRPr>
          </a:p>
        </p:txBody>
      </p:sp>
      <p:sp>
        <p:nvSpPr>
          <p:cNvPr id="59" name="Freeform 220">
            <a:extLst>
              <a:ext uri="{FF2B5EF4-FFF2-40B4-BE49-F238E27FC236}">
                <a16:creationId xmlns:a16="http://schemas.microsoft.com/office/drawing/2014/main" id="{2E7A51E5-0612-4436-9F85-C9994E1EB718}"/>
              </a:ext>
            </a:extLst>
          </p:cNvPr>
          <p:cNvSpPr>
            <a:spLocks noChangeArrowheads="1"/>
          </p:cNvSpPr>
          <p:nvPr userDrawn="1"/>
        </p:nvSpPr>
        <p:spPr bwMode="auto">
          <a:xfrm>
            <a:off x="10273898" y="3324955"/>
            <a:ext cx="543869" cy="494426"/>
          </a:xfrm>
          <a:custGeom>
            <a:avLst/>
            <a:gdLst>
              <a:gd name="T0" fmla="*/ 870 w 871"/>
              <a:gd name="T1" fmla="*/ 268 h 792"/>
              <a:gd name="T2" fmla="*/ 870 w 871"/>
              <a:gd name="T3" fmla="*/ 268 h 792"/>
              <a:gd name="T4" fmla="*/ 554 w 871"/>
              <a:gd name="T5" fmla="*/ 0 h 792"/>
              <a:gd name="T6" fmla="*/ 554 w 871"/>
              <a:gd name="T7" fmla="*/ 0 h 792"/>
              <a:gd name="T8" fmla="*/ 263 w 871"/>
              <a:gd name="T9" fmla="*/ 162 h 792"/>
              <a:gd name="T10" fmla="*/ 263 w 871"/>
              <a:gd name="T11" fmla="*/ 162 h 792"/>
              <a:gd name="T12" fmla="*/ 310 w 871"/>
              <a:gd name="T13" fmla="*/ 159 h 792"/>
              <a:gd name="T14" fmla="*/ 310 w 871"/>
              <a:gd name="T15" fmla="*/ 159 h 792"/>
              <a:gd name="T16" fmla="*/ 554 w 871"/>
              <a:gd name="T17" fmla="*/ 40 h 792"/>
              <a:gd name="T18" fmla="*/ 554 w 871"/>
              <a:gd name="T19" fmla="*/ 40 h 792"/>
              <a:gd name="T20" fmla="*/ 831 w 871"/>
              <a:gd name="T21" fmla="*/ 268 h 792"/>
              <a:gd name="T22" fmla="*/ 831 w 871"/>
              <a:gd name="T23" fmla="*/ 268 h 792"/>
              <a:gd name="T24" fmla="*/ 747 w 871"/>
              <a:gd name="T25" fmla="*/ 429 h 792"/>
              <a:gd name="T26" fmla="*/ 747 w 871"/>
              <a:gd name="T27" fmla="*/ 429 h 792"/>
              <a:gd name="T28" fmla="*/ 735 w 871"/>
              <a:gd name="T29" fmla="*/ 471 h 792"/>
              <a:gd name="T30" fmla="*/ 751 w 871"/>
              <a:gd name="T31" fmla="*/ 528 h 792"/>
              <a:gd name="T32" fmla="*/ 669 w 871"/>
              <a:gd name="T33" fmla="*/ 497 h 792"/>
              <a:gd name="T34" fmla="*/ 669 w 871"/>
              <a:gd name="T35" fmla="*/ 497 h 792"/>
              <a:gd name="T36" fmla="*/ 661 w 871"/>
              <a:gd name="T37" fmla="*/ 536 h 792"/>
              <a:gd name="T38" fmla="*/ 810 w 871"/>
              <a:gd name="T39" fmla="*/ 594 h 792"/>
              <a:gd name="T40" fmla="*/ 773 w 871"/>
              <a:gd name="T41" fmla="*/ 460 h 792"/>
              <a:gd name="T42" fmla="*/ 773 w 871"/>
              <a:gd name="T43" fmla="*/ 460 h 792"/>
              <a:gd name="T44" fmla="*/ 870 w 871"/>
              <a:gd name="T45" fmla="*/ 268 h 792"/>
              <a:gd name="T46" fmla="*/ 316 w 871"/>
              <a:gd name="T47" fmla="*/ 693 h 792"/>
              <a:gd name="T48" fmla="*/ 316 w 871"/>
              <a:gd name="T49" fmla="*/ 693 h 792"/>
              <a:gd name="T50" fmla="*/ 245 w 871"/>
              <a:gd name="T51" fmla="*/ 685 h 792"/>
              <a:gd name="T52" fmla="*/ 245 w 871"/>
              <a:gd name="T53" fmla="*/ 685 h 792"/>
              <a:gd name="T54" fmla="*/ 237 w 871"/>
              <a:gd name="T55" fmla="*/ 683 h 792"/>
              <a:gd name="T56" fmla="*/ 237 w 871"/>
              <a:gd name="T57" fmla="*/ 683 h 792"/>
              <a:gd name="T58" fmla="*/ 223 w 871"/>
              <a:gd name="T59" fmla="*/ 686 h 792"/>
              <a:gd name="T60" fmla="*/ 119 w 871"/>
              <a:gd name="T61" fmla="*/ 726 h 792"/>
              <a:gd name="T62" fmla="*/ 135 w 871"/>
              <a:gd name="T63" fmla="*/ 668 h 792"/>
              <a:gd name="T64" fmla="*/ 135 w 871"/>
              <a:gd name="T65" fmla="*/ 668 h 792"/>
              <a:gd name="T66" fmla="*/ 122 w 871"/>
              <a:gd name="T67" fmla="*/ 627 h 792"/>
              <a:gd name="T68" fmla="*/ 122 w 871"/>
              <a:gd name="T69" fmla="*/ 627 h 792"/>
              <a:gd name="T70" fmla="*/ 39 w 871"/>
              <a:gd name="T71" fmla="*/ 465 h 792"/>
              <a:gd name="T72" fmla="*/ 39 w 871"/>
              <a:gd name="T73" fmla="*/ 465 h 792"/>
              <a:gd name="T74" fmla="*/ 316 w 871"/>
              <a:gd name="T75" fmla="*/ 238 h 792"/>
              <a:gd name="T76" fmla="*/ 316 w 871"/>
              <a:gd name="T77" fmla="*/ 238 h 792"/>
              <a:gd name="T78" fmla="*/ 593 w 871"/>
              <a:gd name="T79" fmla="*/ 465 h 792"/>
              <a:gd name="T80" fmla="*/ 593 w 871"/>
              <a:gd name="T81" fmla="*/ 465 h 792"/>
              <a:gd name="T82" fmla="*/ 316 w 871"/>
              <a:gd name="T83" fmla="*/ 693 h 792"/>
              <a:gd name="T84" fmla="*/ 316 w 871"/>
              <a:gd name="T85" fmla="*/ 198 h 792"/>
              <a:gd name="T86" fmla="*/ 316 w 871"/>
              <a:gd name="T87" fmla="*/ 198 h 792"/>
              <a:gd name="T88" fmla="*/ 0 w 871"/>
              <a:gd name="T89" fmla="*/ 465 h 792"/>
              <a:gd name="T90" fmla="*/ 0 w 871"/>
              <a:gd name="T91" fmla="*/ 465 h 792"/>
              <a:gd name="T92" fmla="*/ 97 w 871"/>
              <a:gd name="T93" fmla="*/ 658 h 792"/>
              <a:gd name="T94" fmla="*/ 59 w 871"/>
              <a:gd name="T95" fmla="*/ 791 h 792"/>
              <a:gd name="T96" fmla="*/ 237 w 871"/>
              <a:gd name="T97" fmla="*/ 723 h 792"/>
              <a:gd name="T98" fmla="*/ 237 w 871"/>
              <a:gd name="T99" fmla="*/ 723 h 792"/>
              <a:gd name="T100" fmla="*/ 316 w 871"/>
              <a:gd name="T101" fmla="*/ 732 h 792"/>
              <a:gd name="T102" fmla="*/ 316 w 871"/>
              <a:gd name="T103" fmla="*/ 732 h 792"/>
              <a:gd name="T104" fmla="*/ 632 w 871"/>
              <a:gd name="T105" fmla="*/ 465 h 792"/>
              <a:gd name="T106" fmla="*/ 632 w 871"/>
              <a:gd name="T107" fmla="*/ 465 h 792"/>
              <a:gd name="T108" fmla="*/ 316 w 871"/>
              <a:gd name="T109" fmla="*/ 19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1" h="792">
                <a:moveTo>
                  <a:pt x="870" y="268"/>
                </a:moveTo>
                <a:lnTo>
                  <a:pt x="870" y="268"/>
                </a:lnTo>
                <a:cubicBezTo>
                  <a:pt x="870" y="120"/>
                  <a:pt x="728" y="0"/>
                  <a:pt x="554" y="0"/>
                </a:cubicBezTo>
                <a:lnTo>
                  <a:pt x="554" y="0"/>
                </a:lnTo>
                <a:cubicBezTo>
                  <a:pt x="423" y="0"/>
                  <a:pt x="311" y="67"/>
                  <a:pt x="263" y="162"/>
                </a:cubicBezTo>
                <a:lnTo>
                  <a:pt x="263" y="162"/>
                </a:lnTo>
                <a:cubicBezTo>
                  <a:pt x="278" y="160"/>
                  <a:pt x="294" y="159"/>
                  <a:pt x="310" y="159"/>
                </a:cubicBezTo>
                <a:lnTo>
                  <a:pt x="310" y="159"/>
                </a:lnTo>
                <a:cubicBezTo>
                  <a:pt x="357" y="88"/>
                  <a:pt x="449" y="40"/>
                  <a:pt x="554" y="40"/>
                </a:cubicBezTo>
                <a:lnTo>
                  <a:pt x="554" y="40"/>
                </a:lnTo>
                <a:cubicBezTo>
                  <a:pt x="706" y="40"/>
                  <a:pt x="831" y="142"/>
                  <a:pt x="831" y="268"/>
                </a:cubicBezTo>
                <a:lnTo>
                  <a:pt x="831" y="268"/>
                </a:lnTo>
                <a:cubicBezTo>
                  <a:pt x="831" y="328"/>
                  <a:pt x="801" y="386"/>
                  <a:pt x="747" y="429"/>
                </a:cubicBezTo>
                <a:lnTo>
                  <a:pt x="747" y="429"/>
                </a:lnTo>
                <a:cubicBezTo>
                  <a:pt x="735" y="439"/>
                  <a:pt x="730" y="455"/>
                  <a:pt x="735" y="471"/>
                </a:cubicBezTo>
                <a:lnTo>
                  <a:pt x="751" y="528"/>
                </a:lnTo>
                <a:lnTo>
                  <a:pt x="669" y="497"/>
                </a:lnTo>
                <a:lnTo>
                  <a:pt x="669" y="497"/>
                </a:lnTo>
                <a:cubicBezTo>
                  <a:pt x="667" y="510"/>
                  <a:pt x="664" y="523"/>
                  <a:pt x="661" y="536"/>
                </a:cubicBezTo>
                <a:lnTo>
                  <a:pt x="810" y="594"/>
                </a:lnTo>
                <a:lnTo>
                  <a:pt x="773" y="460"/>
                </a:lnTo>
                <a:lnTo>
                  <a:pt x="773" y="460"/>
                </a:lnTo>
                <a:cubicBezTo>
                  <a:pt x="832" y="412"/>
                  <a:pt x="870" y="343"/>
                  <a:pt x="870" y="268"/>
                </a:cubicBezTo>
                <a:close/>
                <a:moveTo>
                  <a:pt x="316" y="693"/>
                </a:moveTo>
                <a:lnTo>
                  <a:pt x="316" y="693"/>
                </a:lnTo>
                <a:cubicBezTo>
                  <a:pt x="293" y="693"/>
                  <a:pt x="269" y="690"/>
                  <a:pt x="245" y="685"/>
                </a:cubicBezTo>
                <a:lnTo>
                  <a:pt x="245" y="685"/>
                </a:lnTo>
                <a:cubicBezTo>
                  <a:pt x="242" y="684"/>
                  <a:pt x="239" y="683"/>
                  <a:pt x="237" y="683"/>
                </a:cubicBezTo>
                <a:lnTo>
                  <a:pt x="237" y="683"/>
                </a:lnTo>
                <a:cubicBezTo>
                  <a:pt x="232" y="683"/>
                  <a:pt x="227" y="685"/>
                  <a:pt x="223" y="686"/>
                </a:cubicBezTo>
                <a:lnTo>
                  <a:pt x="119" y="726"/>
                </a:lnTo>
                <a:lnTo>
                  <a:pt x="135" y="668"/>
                </a:lnTo>
                <a:lnTo>
                  <a:pt x="135" y="668"/>
                </a:lnTo>
                <a:cubicBezTo>
                  <a:pt x="140" y="653"/>
                  <a:pt x="135" y="637"/>
                  <a:pt x="122" y="627"/>
                </a:cubicBezTo>
                <a:lnTo>
                  <a:pt x="122" y="627"/>
                </a:lnTo>
                <a:cubicBezTo>
                  <a:pt x="69" y="584"/>
                  <a:pt x="39" y="526"/>
                  <a:pt x="39" y="465"/>
                </a:cubicBezTo>
                <a:lnTo>
                  <a:pt x="39" y="465"/>
                </a:lnTo>
                <a:cubicBezTo>
                  <a:pt x="39" y="340"/>
                  <a:pt x="164" y="238"/>
                  <a:pt x="316" y="238"/>
                </a:cubicBezTo>
                <a:lnTo>
                  <a:pt x="316" y="238"/>
                </a:lnTo>
                <a:cubicBezTo>
                  <a:pt x="469" y="238"/>
                  <a:pt x="593" y="340"/>
                  <a:pt x="593" y="465"/>
                </a:cubicBezTo>
                <a:lnTo>
                  <a:pt x="593" y="465"/>
                </a:lnTo>
                <a:cubicBezTo>
                  <a:pt x="593" y="591"/>
                  <a:pt x="469" y="693"/>
                  <a:pt x="316" y="693"/>
                </a:cubicBezTo>
                <a:close/>
                <a:moveTo>
                  <a:pt x="316" y="198"/>
                </a:moveTo>
                <a:lnTo>
                  <a:pt x="316" y="198"/>
                </a:lnTo>
                <a:cubicBezTo>
                  <a:pt x="141" y="198"/>
                  <a:pt x="0" y="318"/>
                  <a:pt x="0" y="465"/>
                </a:cubicBezTo>
                <a:lnTo>
                  <a:pt x="0" y="465"/>
                </a:lnTo>
                <a:cubicBezTo>
                  <a:pt x="0" y="541"/>
                  <a:pt x="37" y="609"/>
                  <a:pt x="97" y="658"/>
                </a:cubicBezTo>
                <a:lnTo>
                  <a:pt x="59" y="791"/>
                </a:lnTo>
                <a:lnTo>
                  <a:pt x="237" y="723"/>
                </a:lnTo>
                <a:lnTo>
                  <a:pt x="237" y="723"/>
                </a:lnTo>
                <a:cubicBezTo>
                  <a:pt x="262" y="729"/>
                  <a:pt x="289" y="732"/>
                  <a:pt x="316" y="732"/>
                </a:cubicBezTo>
                <a:lnTo>
                  <a:pt x="316" y="732"/>
                </a:lnTo>
                <a:cubicBezTo>
                  <a:pt x="491" y="732"/>
                  <a:pt x="632" y="613"/>
                  <a:pt x="632" y="465"/>
                </a:cubicBezTo>
                <a:lnTo>
                  <a:pt x="632" y="465"/>
                </a:lnTo>
                <a:cubicBezTo>
                  <a:pt x="632" y="318"/>
                  <a:pt x="491" y="198"/>
                  <a:pt x="316" y="198"/>
                </a:cubicBezTo>
                <a:close/>
              </a:path>
            </a:pathLst>
          </a:custGeom>
          <a:solidFill>
            <a:schemeClr val="tx1"/>
          </a:solidFill>
          <a:ln>
            <a:noFill/>
          </a:ln>
          <a:effectLst/>
        </p:spPr>
        <p:txBody>
          <a:bodyPr wrap="none" anchor="ctr"/>
          <a:lstStyle/>
          <a:p>
            <a:endParaRPr lang="en-US" sz="3265">
              <a:latin typeface="DM Sans" pitchFamily="2" charset="77"/>
            </a:endParaRPr>
          </a:p>
        </p:txBody>
      </p:sp>
      <p:sp>
        <p:nvSpPr>
          <p:cNvPr id="60" name="Freeform 221">
            <a:extLst>
              <a:ext uri="{FF2B5EF4-FFF2-40B4-BE49-F238E27FC236}">
                <a16:creationId xmlns:a16="http://schemas.microsoft.com/office/drawing/2014/main" id="{129765EC-3230-435D-B5FA-C5CA9D92E007}"/>
              </a:ext>
            </a:extLst>
          </p:cNvPr>
          <p:cNvSpPr>
            <a:spLocks noChangeArrowheads="1"/>
          </p:cNvSpPr>
          <p:nvPr userDrawn="1"/>
        </p:nvSpPr>
        <p:spPr bwMode="auto">
          <a:xfrm>
            <a:off x="10180507" y="1814212"/>
            <a:ext cx="733399" cy="733399"/>
          </a:xfrm>
          <a:custGeom>
            <a:avLst/>
            <a:gdLst>
              <a:gd name="T0" fmla="*/ 1176 w 1177"/>
              <a:gd name="T1" fmla="*/ 588 h 1176"/>
              <a:gd name="T2" fmla="*/ 1176 w 1177"/>
              <a:gd name="T3" fmla="*/ 588 h 1176"/>
              <a:gd name="T4" fmla="*/ 588 w 1177"/>
              <a:gd name="T5" fmla="*/ 1175 h 1176"/>
              <a:gd name="T6" fmla="*/ 588 w 1177"/>
              <a:gd name="T7" fmla="*/ 1175 h 1176"/>
              <a:gd name="T8" fmla="*/ 0 w 1177"/>
              <a:gd name="T9" fmla="*/ 588 h 1176"/>
              <a:gd name="T10" fmla="*/ 0 w 1177"/>
              <a:gd name="T11" fmla="*/ 588 h 1176"/>
              <a:gd name="T12" fmla="*/ 588 w 1177"/>
              <a:gd name="T13" fmla="*/ 0 h 1176"/>
              <a:gd name="T14" fmla="*/ 588 w 1177"/>
              <a:gd name="T15" fmla="*/ 0 h 1176"/>
              <a:gd name="T16" fmla="*/ 1176 w 1177"/>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7" h="1176">
                <a:moveTo>
                  <a:pt x="1176" y="588"/>
                </a:moveTo>
                <a:lnTo>
                  <a:pt x="1176" y="588"/>
                </a:lnTo>
                <a:cubicBezTo>
                  <a:pt x="1176" y="912"/>
                  <a:pt x="913" y="1175"/>
                  <a:pt x="588" y="1175"/>
                </a:cubicBezTo>
                <a:lnTo>
                  <a:pt x="588" y="1175"/>
                </a:lnTo>
                <a:cubicBezTo>
                  <a:pt x="264" y="1175"/>
                  <a:pt x="0" y="912"/>
                  <a:pt x="0" y="588"/>
                </a:cubicBezTo>
                <a:lnTo>
                  <a:pt x="0" y="588"/>
                </a:lnTo>
                <a:cubicBezTo>
                  <a:pt x="0" y="263"/>
                  <a:pt x="264" y="0"/>
                  <a:pt x="588" y="0"/>
                </a:cubicBezTo>
                <a:lnTo>
                  <a:pt x="588" y="0"/>
                </a:lnTo>
                <a:cubicBezTo>
                  <a:pt x="913" y="0"/>
                  <a:pt x="1176" y="263"/>
                  <a:pt x="1176" y="588"/>
                </a:cubicBezTo>
              </a:path>
            </a:pathLst>
          </a:custGeom>
          <a:solidFill>
            <a:schemeClr val="bg1">
              <a:lumMod val="90000"/>
            </a:schemeClr>
          </a:solidFill>
          <a:ln>
            <a:noFill/>
          </a:ln>
          <a:effectLst/>
        </p:spPr>
        <p:txBody>
          <a:bodyPr wrap="none" anchor="ctr"/>
          <a:lstStyle/>
          <a:p>
            <a:endParaRPr lang="en-US" sz="3265">
              <a:latin typeface="DM Sans" pitchFamily="2" charset="77"/>
            </a:endParaRPr>
          </a:p>
        </p:txBody>
      </p:sp>
      <p:sp>
        <p:nvSpPr>
          <p:cNvPr id="61" name="Freeform 226">
            <a:extLst>
              <a:ext uri="{FF2B5EF4-FFF2-40B4-BE49-F238E27FC236}">
                <a16:creationId xmlns:a16="http://schemas.microsoft.com/office/drawing/2014/main" id="{58EF1506-8C97-47A1-9DBA-14709DB2A102}"/>
              </a:ext>
            </a:extLst>
          </p:cNvPr>
          <p:cNvSpPr>
            <a:spLocks noChangeArrowheads="1"/>
          </p:cNvSpPr>
          <p:nvPr userDrawn="1"/>
        </p:nvSpPr>
        <p:spPr bwMode="auto">
          <a:xfrm>
            <a:off x="7875934" y="2838772"/>
            <a:ext cx="1782679" cy="3081920"/>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5"/>
          </a:solidFill>
          <a:ln>
            <a:noFill/>
          </a:ln>
          <a:effectLst/>
        </p:spPr>
        <p:txBody>
          <a:bodyPr wrap="none" anchor="ctr"/>
          <a:lstStyle/>
          <a:p>
            <a:endParaRPr lang="en-US" sz="3265">
              <a:latin typeface="DM Sans" pitchFamily="2" charset="77"/>
            </a:endParaRPr>
          </a:p>
        </p:txBody>
      </p:sp>
      <p:sp>
        <p:nvSpPr>
          <p:cNvPr id="62" name="Freeform 296">
            <a:extLst>
              <a:ext uri="{FF2B5EF4-FFF2-40B4-BE49-F238E27FC236}">
                <a16:creationId xmlns:a16="http://schemas.microsoft.com/office/drawing/2014/main" id="{551838AE-4A79-4012-AD13-45F1819F4287}"/>
              </a:ext>
            </a:extLst>
          </p:cNvPr>
          <p:cNvSpPr>
            <a:spLocks noChangeArrowheads="1"/>
          </p:cNvSpPr>
          <p:nvPr userDrawn="1"/>
        </p:nvSpPr>
        <p:spPr bwMode="auto">
          <a:xfrm>
            <a:off x="8543406" y="3302982"/>
            <a:ext cx="442237" cy="543868"/>
          </a:xfrm>
          <a:custGeom>
            <a:avLst/>
            <a:gdLst>
              <a:gd name="T0" fmla="*/ 118 w 712"/>
              <a:gd name="T1" fmla="*/ 474 h 871"/>
              <a:gd name="T2" fmla="*/ 612 w 712"/>
              <a:gd name="T3" fmla="*/ 455 h 871"/>
              <a:gd name="T4" fmla="*/ 118 w 712"/>
              <a:gd name="T5" fmla="*/ 435 h 871"/>
              <a:gd name="T6" fmla="*/ 474 w 712"/>
              <a:gd name="T7" fmla="*/ 554 h 871"/>
              <a:gd name="T8" fmla="*/ 98 w 712"/>
              <a:gd name="T9" fmla="*/ 573 h 871"/>
              <a:gd name="T10" fmla="*/ 474 w 712"/>
              <a:gd name="T11" fmla="*/ 593 h 871"/>
              <a:gd name="T12" fmla="*/ 494 w 712"/>
              <a:gd name="T13" fmla="*/ 573 h 871"/>
              <a:gd name="T14" fmla="*/ 355 w 712"/>
              <a:gd name="T15" fmla="*/ 355 h 871"/>
              <a:gd name="T16" fmla="*/ 375 w 712"/>
              <a:gd name="T17" fmla="*/ 336 h 871"/>
              <a:gd name="T18" fmla="*/ 118 w 712"/>
              <a:gd name="T19" fmla="*/ 316 h 871"/>
              <a:gd name="T20" fmla="*/ 118 w 712"/>
              <a:gd name="T21" fmla="*/ 355 h 871"/>
              <a:gd name="T22" fmla="*/ 39 w 712"/>
              <a:gd name="T23" fmla="*/ 652 h 871"/>
              <a:gd name="T24" fmla="*/ 138 w 712"/>
              <a:gd name="T25" fmla="*/ 178 h 871"/>
              <a:gd name="T26" fmla="*/ 157 w 712"/>
              <a:gd name="T27" fmla="*/ 198 h 871"/>
              <a:gd name="T28" fmla="*/ 217 w 712"/>
              <a:gd name="T29" fmla="*/ 118 h 871"/>
              <a:gd name="T30" fmla="*/ 237 w 712"/>
              <a:gd name="T31" fmla="*/ 198 h 871"/>
              <a:gd name="T32" fmla="*/ 256 w 712"/>
              <a:gd name="T33" fmla="*/ 118 h 871"/>
              <a:gd name="T34" fmla="*/ 296 w 712"/>
              <a:gd name="T35" fmla="*/ 178 h 871"/>
              <a:gd name="T36" fmla="*/ 335 w 712"/>
              <a:gd name="T37" fmla="*/ 178 h 871"/>
              <a:gd name="T38" fmla="*/ 375 w 712"/>
              <a:gd name="T39" fmla="*/ 178 h 871"/>
              <a:gd name="T40" fmla="*/ 395 w 712"/>
              <a:gd name="T41" fmla="*/ 198 h 871"/>
              <a:gd name="T42" fmla="*/ 454 w 712"/>
              <a:gd name="T43" fmla="*/ 118 h 871"/>
              <a:gd name="T44" fmla="*/ 474 w 712"/>
              <a:gd name="T45" fmla="*/ 198 h 871"/>
              <a:gd name="T46" fmla="*/ 494 w 712"/>
              <a:gd name="T47" fmla="*/ 118 h 871"/>
              <a:gd name="T48" fmla="*/ 533 w 712"/>
              <a:gd name="T49" fmla="*/ 178 h 871"/>
              <a:gd name="T50" fmla="*/ 573 w 712"/>
              <a:gd name="T51" fmla="*/ 178 h 871"/>
              <a:gd name="T52" fmla="*/ 672 w 712"/>
              <a:gd name="T53" fmla="*/ 830 h 871"/>
              <a:gd name="T54" fmla="*/ 157 w 712"/>
              <a:gd name="T55" fmla="*/ 830 h 871"/>
              <a:gd name="T56" fmla="*/ 573 w 712"/>
              <a:gd name="T57" fmla="*/ 79 h 871"/>
              <a:gd name="T58" fmla="*/ 553 w 712"/>
              <a:gd name="T59" fmla="*/ 0 h 871"/>
              <a:gd name="T60" fmla="*/ 533 w 712"/>
              <a:gd name="T61" fmla="*/ 79 h 871"/>
              <a:gd name="T62" fmla="*/ 494 w 712"/>
              <a:gd name="T63" fmla="*/ 20 h 871"/>
              <a:gd name="T64" fmla="*/ 454 w 712"/>
              <a:gd name="T65" fmla="*/ 20 h 871"/>
              <a:gd name="T66" fmla="*/ 415 w 712"/>
              <a:gd name="T67" fmla="*/ 20 h 871"/>
              <a:gd name="T68" fmla="*/ 395 w 712"/>
              <a:gd name="T69" fmla="*/ 0 h 871"/>
              <a:gd name="T70" fmla="*/ 335 w 712"/>
              <a:gd name="T71" fmla="*/ 79 h 871"/>
              <a:gd name="T72" fmla="*/ 316 w 712"/>
              <a:gd name="T73" fmla="*/ 0 h 871"/>
              <a:gd name="T74" fmla="*/ 296 w 712"/>
              <a:gd name="T75" fmla="*/ 79 h 871"/>
              <a:gd name="T76" fmla="*/ 256 w 712"/>
              <a:gd name="T77" fmla="*/ 20 h 871"/>
              <a:gd name="T78" fmla="*/ 217 w 712"/>
              <a:gd name="T79" fmla="*/ 20 h 871"/>
              <a:gd name="T80" fmla="*/ 177 w 712"/>
              <a:gd name="T81" fmla="*/ 20 h 871"/>
              <a:gd name="T82" fmla="*/ 157 w 712"/>
              <a:gd name="T83" fmla="*/ 0 h 871"/>
              <a:gd name="T84" fmla="*/ 39 w 712"/>
              <a:gd name="T85" fmla="*/ 79 h 871"/>
              <a:gd name="T86" fmla="*/ 0 w 712"/>
              <a:gd name="T87" fmla="*/ 830 h 871"/>
              <a:gd name="T88" fmla="*/ 672 w 712"/>
              <a:gd name="T89" fmla="*/ 870 h 871"/>
              <a:gd name="T90" fmla="*/ 711 w 712"/>
              <a:gd name="T91" fmla="*/ 118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2" h="871">
                <a:moveTo>
                  <a:pt x="98" y="455"/>
                </a:moveTo>
                <a:lnTo>
                  <a:pt x="98" y="455"/>
                </a:lnTo>
                <a:cubicBezTo>
                  <a:pt x="98" y="466"/>
                  <a:pt x="107" y="474"/>
                  <a:pt x="118" y="474"/>
                </a:cubicBezTo>
                <a:lnTo>
                  <a:pt x="593" y="474"/>
                </a:lnTo>
                <a:lnTo>
                  <a:pt x="593" y="474"/>
                </a:lnTo>
                <a:cubicBezTo>
                  <a:pt x="604" y="474"/>
                  <a:pt x="612" y="466"/>
                  <a:pt x="612" y="455"/>
                </a:cubicBezTo>
                <a:lnTo>
                  <a:pt x="612" y="455"/>
                </a:lnTo>
                <a:cubicBezTo>
                  <a:pt x="612" y="444"/>
                  <a:pt x="604" y="435"/>
                  <a:pt x="593" y="435"/>
                </a:cubicBezTo>
                <a:lnTo>
                  <a:pt x="118" y="435"/>
                </a:lnTo>
                <a:lnTo>
                  <a:pt x="118" y="435"/>
                </a:lnTo>
                <a:cubicBezTo>
                  <a:pt x="107" y="435"/>
                  <a:pt x="98" y="444"/>
                  <a:pt x="98" y="455"/>
                </a:cubicBezTo>
                <a:close/>
                <a:moveTo>
                  <a:pt x="474" y="554"/>
                </a:moveTo>
                <a:lnTo>
                  <a:pt x="118" y="554"/>
                </a:lnTo>
                <a:lnTo>
                  <a:pt x="118" y="554"/>
                </a:lnTo>
                <a:cubicBezTo>
                  <a:pt x="107" y="554"/>
                  <a:pt x="98" y="562"/>
                  <a:pt x="98" y="573"/>
                </a:cubicBezTo>
                <a:lnTo>
                  <a:pt x="98" y="573"/>
                </a:lnTo>
                <a:cubicBezTo>
                  <a:pt x="98" y="584"/>
                  <a:pt x="107" y="593"/>
                  <a:pt x="118" y="593"/>
                </a:cubicBezTo>
                <a:lnTo>
                  <a:pt x="474" y="593"/>
                </a:lnTo>
                <a:lnTo>
                  <a:pt x="474" y="593"/>
                </a:lnTo>
                <a:cubicBezTo>
                  <a:pt x="485" y="593"/>
                  <a:pt x="494" y="584"/>
                  <a:pt x="494" y="573"/>
                </a:cubicBezTo>
                <a:lnTo>
                  <a:pt x="494" y="573"/>
                </a:lnTo>
                <a:cubicBezTo>
                  <a:pt x="494" y="562"/>
                  <a:pt x="485" y="554"/>
                  <a:pt x="474" y="554"/>
                </a:cubicBezTo>
                <a:close/>
                <a:moveTo>
                  <a:pt x="118" y="355"/>
                </a:moveTo>
                <a:lnTo>
                  <a:pt x="355" y="355"/>
                </a:lnTo>
                <a:lnTo>
                  <a:pt x="355" y="355"/>
                </a:lnTo>
                <a:cubicBezTo>
                  <a:pt x="367" y="355"/>
                  <a:pt x="375" y="347"/>
                  <a:pt x="375" y="336"/>
                </a:cubicBezTo>
                <a:lnTo>
                  <a:pt x="375" y="336"/>
                </a:lnTo>
                <a:cubicBezTo>
                  <a:pt x="375" y="325"/>
                  <a:pt x="367" y="316"/>
                  <a:pt x="355" y="316"/>
                </a:cubicBezTo>
                <a:lnTo>
                  <a:pt x="118" y="316"/>
                </a:lnTo>
                <a:lnTo>
                  <a:pt x="118" y="316"/>
                </a:lnTo>
                <a:cubicBezTo>
                  <a:pt x="107" y="316"/>
                  <a:pt x="98" y="325"/>
                  <a:pt x="98" y="336"/>
                </a:cubicBezTo>
                <a:lnTo>
                  <a:pt x="98" y="336"/>
                </a:lnTo>
                <a:cubicBezTo>
                  <a:pt x="98" y="347"/>
                  <a:pt x="107" y="355"/>
                  <a:pt x="118" y="355"/>
                </a:cubicBezTo>
                <a:close/>
                <a:moveTo>
                  <a:pt x="672" y="830"/>
                </a:moveTo>
                <a:lnTo>
                  <a:pt x="217" y="830"/>
                </a:lnTo>
                <a:lnTo>
                  <a:pt x="39" y="652"/>
                </a:lnTo>
                <a:lnTo>
                  <a:pt x="39" y="118"/>
                </a:lnTo>
                <a:lnTo>
                  <a:pt x="138" y="118"/>
                </a:lnTo>
                <a:lnTo>
                  <a:pt x="138" y="178"/>
                </a:lnTo>
                <a:lnTo>
                  <a:pt x="138" y="178"/>
                </a:lnTo>
                <a:cubicBezTo>
                  <a:pt x="138" y="189"/>
                  <a:pt x="147" y="198"/>
                  <a:pt x="157" y="198"/>
                </a:cubicBezTo>
                <a:lnTo>
                  <a:pt x="157" y="198"/>
                </a:lnTo>
                <a:cubicBezTo>
                  <a:pt x="168" y="198"/>
                  <a:pt x="177" y="189"/>
                  <a:pt x="177" y="178"/>
                </a:cubicBezTo>
                <a:lnTo>
                  <a:pt x="177" y="118"/>
                </a:lnTo>
                <a:lnTo>
                  <a:pt x="217" y="118"/>
                </a:lnTo>
                <a:lnTo>
                  <a:pt x="217" y="178"/>
                </a:lnTo>
                <a:lnTo>
                  <a:pt x="217" y="178"/>
                </a:lnTo>
                <a:cubicBezTo>
                  <a:pt x="217" y="189"/>
                  <a:pt x="226" y="198"/>
                  <a:pt x="237" y="198"/>
                </a:cubicBezTo>
                <a:lnTo>
                  <a:pt x="237" y="198"/>
                </a:lnTo>
                <a:cubicBezTo>
                  <a:pt x="248" y="198"/>
                  <a:pt x="256" y="189"/>
                  <a:pt x="256" y="178"/>
                </a:cubicBezTo>
                <a:lnTo>
                  <a:pt x="256" y="118"/>
                </a:lnTo>
                <a:lnTo>
                  <a:pt x="296" y="118"/>
                </a:lnTo>
                <a:lnTo>
                  <a:pt x="296" y="178"/>
                </a:lnTo>
                <a:lnTo>
                  <a:pt x="296" y="178"/>
                </a:lnTo>
                <a:cubicBezTo>
                  <a:pt x="296" y="189"/>
                  <a:pt x="305" y="198"/>
                  <a:pt x="316" y="198"/>
                </a:cubicBezTo>
                <a:lnTo>
                  <a:pt x="316" y="198"/>
                </a:lnTo>
                <a:cubicBezTo>
                  <a:pt x="327" y="198"/>
                  <a:pt x="335" y="189"/>
                  <a:pt x="335" y="178"/>
                </a:cubicBezTo>
                <a:lnTo>
                  <a:pt x="335" y="118"/>
                </a:lnTo>
                <a:lnTo>
                  <a:pt x="375" y="118"/>
                </a:lnTo>
                <a:lnTo>
                  <a:pt x="375" y="178"/>
                </a:lnTo>
                <a:lnTo>
                  <a:pt x="375" y="178"/>
                </a:lnTo>
                <a:cubicBezTo>
                  <a:pt x="375" y="189"/>
                  <a:pt x="384" y="198"/>
                  <a:pt x="395" y="198"/>
                </a:cubicBezTo>
                <a:lnTo>
                  <a:pt x="395" y="198"/>
                </a:lnTo>
                <a:cubicBezTo>
                  <a:pt x="406" y="198"/>
                  <a:pt x="415" y="189"/>
                  <a:pt x="415" y="178"/>
                </a:cubicBezTo>
                <a:lnTo>
                  <a:pt x="415" y="118"/>
                </a:lnTo>
                <a:lnTo>
                  <a:pt x="454" y="118"/>
                </a:lnTo>
                <a:lnTo>
                  <a:pt x="454" y="178"/>
                </a:lnTo>
                <a:lnTo>
                  <a:pt x="454" y="178"/>
                </a:lnTo>
                <a:cubicBezTo>
                  <a:pt x="454" y="189"/>
                  <a:pt x="463" y="198"/>
                  <a:pt x="474" y="198"/>
                </a:cubicBezTo>
                <a:lnTo>
                  <a:pt x="474" y="198"/>
                </a:lnTo>
                <a:cubicBezTo>
                  <a:pt x="485" y="198"/>
                  <a:pt x="494" y="189"/>
                  <a:pt x="494" y="178"/>
                </a:cubicBezTo>
                <a:lnTo>
                  <a:pt x="494" y="118"/>
                </a:lnTo>
                <a:lnTo>
                  <a:pt x="533" y="118"/>
                </a:lnTo>
                <a:lnTo>
                  <a:pt x="533" y="178"/>
                </a:lnTo>
                <a:lnTo>
                  <a:pt x="533" y="178"/>
                </a:lnTo>
                <a:cubicBezTo>
                  <a:pt x="533" y="189"/>
                  <a:pt x="542" y="198"/>
                  <a:pt x="553" y="198"/>
                </a:cubicBezTo>
                <a:lnTo>
                  <a:pt x="553" y="198"/>
                </a:lnTo>
                <a:cubicBezTo>
                  <a:pt x="564" y="198"/>
                  <a:pt x="573" y="189"/>
                  <a:pt x="573" y="178"/>
                </a:cubicBezTo>
                <a:lnTo>
                  <a:pt x="573" y="118"/>
                </a:lnTo>
                <a:lnTo>
                  <a:pt x="672" y="118"/>
                </a:lnTo>
                <a:lnTo>
                  <a:pt x="672" y="830"/>
                </a:lnTo>
                <a:close/>
                <a:moveTo>
                  <a:pt x="39" y="830"/>
                </a:moveTo>
                <a:lnTo>
                  <a:pt x="39" y="711"/>
                </a:lnTo>
                <a:lnTo>
                  <a:pt x="157" y="830"/>
                </a:lnTo>
                <a:lnTo>
                  <a:pt x="39" y="830"/>
                </a:lnTo>
                <a:close/>
                <a:moveTo>
                  <a:pt x="672" y="79"/>
                </a:moveTo>
                <a:lnTo>
                  <a:pt x="573" y="79"/>
                </a:lnTo>
                <a:lnTo>
                  <a:pt x="573" y="20"/>
                </a:lnTo>
                <a:lnTo>
                  <a:pt x="573" y="20"/>
                </a:lnTo>
                <a:cubicBezTo>
                  <a:pt x="573" y="9"/>
                  <a:pt x="564" y="0"/>
                  <a:pt x="553" y="0"/>
                </a:cubicBezTo>
                <a:lnTo>
                  <a:pt x="553" y="0"/>
                </a:lnTo>
                <a:cubicBezTo>
                  <a:pt x="542" y="0"/>
                  <a:pt x="533" y="9"/>
                  <a:pt x="533" y="20"/>
                </a:cubicBezTo>
                <a:lnTo>
                  <a:pt x="533" y="79"/>
                </a:lnTo>
                <a:lnTo>
                  <a:pt x="494" y="79"/>
                </a:lnTo>
                <a:lnTo>
                  <a:pt x="494" y="20"/>
                </a:lnTo>
                <a:lnTo>
                  <a:pt x="494" y="20"/>
                </a:lnTo>
                <a:cubicBezTo>
                  <a:pt x="494" y="9"/>
                  <a:pt x="485" y="0"/>
                  <a:pt x="474" y="0"/>
                </a:cubicBezTo>
                <a:lnTo>
                  <a:pt x="474" y="0"/>
                </a:lnTo>
                <a:cubicBezTo>
                  <a:pt x="463" y="0"/>
                  <a:pt x="454" y="9"/>
                  <a:pt x="454" y="20"/>
                </a:cubicBezTo>
                <a:lnTo>
                  <a:pt x="454" y="79"/>
                </a:lnTo>
                <a:lnTo>
                  <a:pt x="415" y="79"/>
                </a:lnTo>
                <a:lnTo>
                  <a:pt x="415" y="20"/>
                </a:lnTo>
                <a:lnTo>
                  <a:pt x="415" y="20"/>
                </a:lnTo>
                <a:cubicBezTo>
                  <a:pt x="415" y="9"/>
                  <a:pt x="406" y="0"/>
                  <a:pt x="395" y="0"/>
                </a:cubicBezTo>
                <a:lnTo>
                  <a:pt x="395" y="0"/>
                </a:lnTo>
                <a:cubicBezTo>
                  <a:pt x="384" y="0"/>
                  <a:pt x="375" y="9"/>
                  <a:pt x="375" y="20"/>
                </a:cubicBezTo>
                <a:lnTo>
                  <a:pt x="375" y="79"/>
                </a:lnTo>
                <a:lnTo>
                  <a:pt x="335" y="79"/>
                </a:lnTo>
                <a:lnTo>
                  <a:pt x="335" y="20"/>
                </a:lnTo>
                <a:lnTo>
                  <a:pt x="335" y="20"/>
                </a:lnTo>
                <a:cubicBezTo>
                  <a:pt x="335" y="9"/>
                  <a:pt x="327" y="0"/>
                  <a:pt x="316" y="0"/>
                </a:cubicBezTo>
                <a:lnTo>
                  <a:pt x="316" y="0"/>
                </a:lnTo>
                <a:cubicBezTo>
                  <a:pt x="305" y="0"/>
                  <a:pt x="296" y="9"/>
                  <a:pt x="296" y="20"/>
                </a:cubicBezTo>
                <a:lnTo>
                  <a:pt x="296" y="79"/>
                </a:lnTo>
                <a:lnTo>
                  <a:pt x="256" y="79"/>
                </a:lnTo>
                <a:lnTo>
                  <a:pt x="256" y="20"/>
                </a:lnTo>
                <a:lnTo>
                  <a:pt x="256" y="20"/>
                </a:lnTo>
                <a:cubicBezTo>
                  <a:pt x="256" y="9"/>
                  <a:pt x="248" y="0"/>
                  <a:pt x="237" y="0"/>
                </a:cubicBezTo>
                <a:lnTo>
                  <a:pt x="237" y="0"/>
                </a:lnTo>
                <a:cubicBezTo>
                  <a:pt x="226" y="0"/>
                  <a:pt x="217" y="9"/>
                  <a:pt x="217" y="20"/>
                </a:cubicBezTo>
                <a:lnTo>
                  <a:pt x="217" y="79"/>
                </a:lnTo>
                <a:lnTo>
                  <a:pt x="177" y="79"/>
                </a:lnTo>
                <a:lnTo>
                  <a:pt x="177" y="20"/>
                </a:lnTo>
                <a:lnTo>
                  <a:pt x="177" y="20"/>
                </a:lnTo>
                <a:cubicBezTo>
                  <a:pt x="177" y="9"/>
                  <a:pt x="168" y="0"/>
                  <a:pt x="157" y="0"/>
                </a:cubicBezTo>
                <a:lnTo>
                  <a:pt x="157" y="0"/>
                </a:lnTo>
                <a:cubicBezTo>
                  <a:pt x="147" y="0"/>
                  <a:pt x="138" y="9"/>
                  <a:pt x="138" y="20"/>
                </a:cubicBezTo>
                <a:lnTo>
                  <a:pt x="138" y="79"/>
                </a:lnTo>
                <a:lnTo>
                  <a:pt x="39" y="79"/>
                </a:lnTo>
                <a:lnTo>
                  <a:pt x="39" y="79"/>
                </a:lnTo>
                <a:cubicBezTo>
                  <a:pt x="17" y="79"/>
                  <a:pt x="0" y="97"/>
                  <a:pt x="0" y="118"/>
                </a:cubicBezTo>
                <a:lnTo>
                  <a:pt x="0" y="830"/>
                </a:lnTo>
                <a:lnTo>
                  <a:pt x="0" y="830"/>
                </a:lnTo>
                <a:cubicBezTo>
                  <a:pt x="0" y="852"/>
                  <a:pt x="17" y="870"/>
                  <a:pt x="39" y="870"/>
                </a:cubicBezTo>
                <a:lnTo>
                  <a:pt x="672" y="870"/>
                </a:lnTo>
                <a:lnTo>
                  <a:pt x="672" y="870"/>
                </a:lnTo>
                <a:cubicBezTo>
                  <a:pt x="694" y="870"/>
                  <a:pt x="711" y="852"/>
                  <a:pt x="711" y="830"/>
                </a:cubicBezTo>
                <a:lnTo>
                  <a:pt x="711" y="118"/>
                </a:lnTo>
                <a:lnTo>
                  <a:pt x="711" y="118"/>
                </a:lnTo>
                <a:cubicBezTo>
                  <a:pt x="711" y="97"/>
                  <a:pt x="694" y="79"/>
                  <a:pt x="672" y="79"/>
                </a:cubicBezTo>
                <a:close/>
              </a:path>
            </a:pathLst>
          </a:custGeom>
          <a:solidFill>
            <a:schemeClr val="tx1"/>
          </a:solidFill>
          <a:ln>
            <a:noFill/>
          </a:ln>
          <a:effectLst/>
        </p:spPr>
        <p:txBody>
          <a:bodyPr wrap="none" anchor="ctr"/>
          <a:lstStyle/>
          <a:p>
            <a:endParaRPr lang="en-US" sz="3265">
              <a:latin typeface="DM Sans" pitchFamily="2" charset="77"/>
            </a:endParaRPr>
          </a:p>
        </p:txBody>
      </p:sp>
      <p:sp>
        <p:nvSpPr>
          <p:cNvPr id="63" name="Freeform 297">
            <a:extLst>
              <a:ext uri="{FF2B5EF4-FFF2-40B4-BE49-F238E27FC236}">
                <a16:creationId xmlns:a16="http://schemas.microsoft.com/office/drawing/2014/main" id="{5B6867E1-0B08-4AD2-BD2F-5CB66818FEEB}"/>
              </a:ext>
            </a:extLst>
          </p:cNvPr>
          <p:cNvSpPr>
            <a:spLocks noChangeArrowheads="1"/>
          </p:cNvSpPr>
          <p:nvPr userDrawn="1"/>
        </p:nvSpPr>
        <p:spPr bwMode="auto">
          <a:xfrm>
            <a:off x="8400574" y="1814212"/>
            <a:ext cx="730652" cy="733399"/>
          </a:xfrm>
          <a:custGeom>
            <a:avLst/>
            <a:gdLst>
              <a:gd name="T0" fmla="*/ 1174 w 1175"/>
              <a:gd name="T1" fmla="*/ 588 h 1176"/>
              <a:gd name="T2" fmla="*/ 1174 w 1175"/>
              <a:gd name="T3" fmla="*/ 588 h 1176"/>
              <a:gd name="T4" fmla="*/ 587 w 1175"/>
              <a:gd name="T5" fmla="*/ 1175 h 1176"/>
              <a:gd name="T6" fmla="*/ 587 w 1175"/>
              <a:gd name="T7" fmla="*/ 1175 h 1176"/>
              <a:gd name="T8" fmla="*/ 0 w 1175"/>
              <a:gd name="T9" fmla="*/ 588 h 1176"/>
              <a:gd name="T10" fmla="*/ 0 w 1175"/>
              <a:gd name="T11" fmla="*/ 588 h 1176"/>
              <a:gd name="T12" fmla="*/ 587 w 1175"/>
              <a:gd name="T13" fmla="*/ 0 h 1176"/>
              <a:gd name="T14" fmla="*/ 587 w 1175"/>
              <a:gd name="T15" fmla="*/ 0 h 1176"/>
              <a:gd name="T16" fmla="*/ 1174 w 1175"/>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5" h="1176">
                <a:moveTo>
                  <a:pt x="1174" y="588"/>
                </a:moveTo>
                <a:lnTo>
                  <a:pt x="1174" y="588"/>
                </a:lnTo>
                <a:cubicBezTo>
                  <a:pt x="1174" y="912"/>
                  <a:pt x="911" y="1175"/>
                  <a:pt x="587" y="1175"/>
                </a:cubicBezTo>
                <a:lnTo>
                  <a:pt x="587" y="1175"/>
                </a:lnTo>
                <a:cubicBezTo>
                  <a:pt x="263" y="1175"/>
                  <a:pt x="0" y="912"/>
                  <a:pt x="0" y="588"/>
                </a:cubicBezTo>
                <a:lnTo>
                  <a:pt x="0" y="588"/>
                </a:lnTo>
                <a:cubicBezTo>
                  <a:pt x="0" y="263"/>
                  <a:pt x="263" y="0"/>
                  <a:pt x="587" y="0"/>
                </a:cubicBezTo>
                <a:lnTo>
                  <a:pt x="587" y="0"/>
                </a:lnTo>
                <a:cubicBezTo>
                  <a:pt x="911" y="0"/>
                  <a:pt x="1174" y="263"/>
                  <a:pt x="1174" y="588"/>
                </a:cubicBezTo>
              </a:path>
            </a:pathLst>
          </a:custGeom>
          <a:solidFill>
            <a:schemeClr val="accent5"/>
          </a:solidFill>
          <a:ln>
            <a:noFill/>
          </a:ln>
          <a:effectLst/>
        </p:spPr>
        <p:txBody>
          <a:bodyPr wrap="none" anchor="ctr"/>
          <a:lstStyle/>
          <a:p>
            <a:endParaRPr lang="en-US" sz="3265">
              <a:latin typeface="DM Sans" pitchFamily="2" charset="77"/>
            </a:endParaRPr>
          </a:p>
        </p:txBody>
      </p:sp>
      <p:sp>
        <p:nvSpPr>
          <p:cNvPr id="64" name="Freeform 302">
            <a:extLst>
              <a:ext uri="{FF2B5EF4-FFF2-40B4-BE49-F238E27FC236}">
                <a16:creationId xmlns:a16="http://schemas.microsoft.com/office/drawing/2014/main" id="{1DBB5401-BFB5-4C56-B788-C1E14BC25DAB}"/>
              </a:ext>
            </a:extLst>
          </p:cNvPr>
          <p:cNvSpPr>
            <a:spLocks noChangeArrowheads="1"/>
          </p:cNvSpPr>
          <p:nvPr userDrawn="1"/>
        </p:nvSpPr>
        <p:spPr bwMode="auto">
          <a:xfrm>
            <a:off x="6096000" y="2838772"/>
            <a:ext cx="1779933" cy="3081920"/>
          </a:xfrm>
          <a:custGeom>
            <a:avLst/>
            <a:gdLst>
              <a:gd name="T0" fmla="*/ 1668 w 2859"/>
              <a:gd name="T1" fmla="*/ 0 h 4949"/>
              <a:gd name="T2" fmla="*/ 1428 w 2859"/>
              <a:gd name="T3" fmla="*/ 252 h 4949"/>
              <a:gd name="T4" fmla="*/ 1189 w 2859"/>
              <a:gd name="T5" fmla="*/ 0 h 4949"/>
              <a:gd name="T6" fmla="*/ 0 w 2859"/>
              <a:gd name="T7" fmla="*/ 0 h 4949"/>
              <a:gd name="T8" fmla="*/ 0 w 2859"/>
              <a:gd name="T9" fmla="*/ 4948 h 4949"/>
              <a:gd name="T10" fmla="*/ 2858 w 2859"/>
              <a:gd name="T11" fmla="*/ 4948 h 4949"/>
              <a:gd name="T12" fmla="*/ 2858 w 2859"/>
              <a:gd name="T13" fmla="*/ 0 h 4949"/>
              <a:gd name="T14" fmla="*/ 1668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8" y="0"/>
                </a:moveTo>
                <a:lnTo>
                  <a:pt x="1428" y="252"/>
                </a:lnTo>
                <a:lnTo>
                  <a:pt x="1189" y="0"/>
                </a:lnTo>
                <a:lnTo>
                  <a:pt x="0" y="0"/>
                </a:lnTo>
                <a:lnTo>
                  <a:pt x="0" y="4948"/>
                </a:lnTo>
                <a:lnTo>
                  <a:pt x="2858" y="4948"/>
                </a:lnTo>
                <a:lnTo>
                  <a:pt x="2858" y="0"/>
                </a:lnTo>
                <a:lnTo>
                  <a:pt x="1668" y="0"/>
                </a:lnTo>
              </a:path>
            </a:pathLst>
          </a:custGeom>
          <a:solidFill>
            <a:schemeClr val="accent4">
              <a:lumMod val="75000"/>
            </a:schemeClr>
          </a:solidFill>
          <a:ln>
            <a:noFill/>
          </a:ln>
          <a:effectLst/>
        </p:spPr>
        <p:txBody>
          <a:bodyPr wrap="none" anchor="ctr"/>
          <a:lstStyle/>
          <a:p>
            <a:endParaRPr lang="en-US" sz="3265">
              <a:latin typeface="DM Sans" pitchFamily="2" charset="77"/>
            </a:endParaRPr>
          </a:p>
        </p:txBody>
      </p:sp>
      <p:sp>
        <p:nvSpPr>
          <p:cNvPr id="65" name="Freeform 372">
            <a:extLst>
              <a:ext uri="{FF2B5EF4-FFF2-40B4-BE49-F238E27FC236}">
                <a16:creationId xmlns:a16="http://schemas.microsoft.com/office/drawing/2014/main" id="{E1138B7F-93E0-407C-A6C9-89DD281FAEC8}"/>
              </a:ext>
            </a:extLst>
          </p:cNvPr>
          <p:cNvSpPr>
            <a:spLocks noChangeArrowheads="1"/>
          </p:cNvSpPr>
          <p:nvPr userDrawn="1"/>
        </p:nvSpPr>
        <p:spPr bwMode="auto">
          <a:xfrm>
            <a:off x="6714033" y="3324955"/>
            <a:ext cx="543869" cy="494426"/>
          </a:xfrm>
          <a:custGeom>
            <a:avLst/>
            <a:gdLst>
              <a:gd name="T0" fmla="*/ 727 w 872"/>
              <a:gd name="T1" fmla="*/ 578 h 792"/>
              <a:gd name="T2" fmla="*/ 654 w 872"/>
              <a:gd name="T3" fmla="*/ 487 h 792"/>
              <a:gd name="T4" fmla="*/ 700 w 872"/>
              <a:gd name="T5" fmla="*/ 383 h 792"/>
              <a:gd name="T6" fmla="*/ 708 w 872"/>
              <a:gd name="T7" fmla="*/ 298 h 792"/>
              <a:gd name="T8" fmla="*/ 712 w 872"/>
              <a:gd name="T9" fmla="*/ 132 h 792"/>
              <a:gd name="T10" fmla="*/ 648 w 872"/>
              <a:gd name="T11" fmla="*/ 54 h 792"/>
              <a:gd name="T12" fmla="*/ 589 w 872"/>
              <a:gd name="T13" fmla="*/ 40 h 792"/>
              <a:gd name="T14" fmla="*/ 514 w 872"/>
              <a:gd name="T15" fmla="*/ 56 h 792"/>
              <a:gd name="T16" fmla="*/ 529 w 872"/>
              <a:gd name="T17" fmla="*/ 87 h 792"/>
              <a:gd name="T18" fmla="*/ 531 w 872"/>
              <a:gd name="T19" fmla="*/ 92 h 792"/>
              <a:gd name="T20" fmla="*/ 589 w 872"/>
              <a:gd name="T21" fmla="*/ 79 h 792"/>
              <a:gd name="T22" fmla="*/ 629 w 872"/>
              <a:gd name="T23" fmla="*/ 88 h 792"/>
              <a:gd name="T24" fmla="*/ 676 w 872"/>
              <a:gd name="T25" fmla="*/ 148 h 792"/>
              <a:gd name="T26" fmla="*/ 676 w 872"/>
              <a:gd name="T27" fmla="*/ 274 h 792"/>
              <a:gd name="T28" fmla="*/ 670 w 872"/>
              <a:gd name="T29" fmla="*/ 308 h 792"/>
              <a:gd name="T30" fmla="*/ 671 w 872"/>
              <a:gd name="T31" fmla="*/ 356 h 792"/>
              <a:gd name="T32" fmla="*/ 668 w 872"/>
              <a:gd name="T33" fmla="*/ 360 h 792"/>
              <a:gd name="T34" fmla="*/ 663 w 872"/>
              <a:gd name="T35" fmla="*/ 366 h 792"/>
              <a:gd name="T36" fmla="*/ 614 w 872"/>
              <a:gd name="T37" fmla="*/ 487 h 792"/>
              <a:gd name="T38" fmla="*/ 716 w 872"/>
              <a:gd name="T39" fmla="*/ 616 h 792"/>
              <a:gd name="T40" fmla="*/ 704 w 872"/>
              <a:gd name="T41" fmla="*/ 712 h 792"/>
              <a:gd name="T42" fmla="*/ 711 w 872"/>
              <a:gd name="T43" fmla="*/ 752 h 792"/>
              <a:gd name="T44" fmla="*/ 852 w 872"/>
              <a:gd name="T45" fmla="*/ 752 h 792"/>
              <a:gd name="T46" fmla="*/ 871 w 872"/>
              <a:gd name="T47" fmla="*/ 734 h 792"/>
              <a:gd name="T48" fmla="*/ 41 w 872"/>
              <a:gd name="T49" fmla="*/ 752 h 792"/>
              <a:gd name="T50" fmla="*/ 169 w 872"/>
              <a:gd name="T51" fmla="*/ 637 h 792"/>
              <a:gd name="T52" fmla="*/ 278 w 872"/>
              <a:gd name="T53" fmla="*/ 497 h 792"/>
              <a:gd name="T54" fmla="*/ 230 w 872"/>
              <a:gd name="T55" fmla="*/ 366 h 792"/>
              <a:gd name="T56" fmla="*/ 224 w 872"/>
              <a:gd name="T57" fmla="*/ 359 h 792"/>
              <a:gd name="T58" fmla="*/ 223 w 872"/>
              <a:gd name="T59" fmla="*/ 357 h 792"/>
              <a:gd name="T60" fmla="*/ 224 w 872"/>
              <a:gd name="T61" fmla="*/ 294 h 792"/>
              <a:gd name="T62" fmla="*/ 222 w 872"/>
              <a:gd name="T63" fmla="*/ 268 h 792"/>
              <a:gd name="T64" fmla="*/ 204 w 872"/>
              <a:gd name="T65" fmla="*/ 147 h 792"/>
              <a:gd name="T66" fmla="*/ 286 w 872"/>
              <a:gd name="T67" fmla="*/ 60 h 792"/>
              <a:gd name="T68" fmla="*/ 291 w 872"/>
              <a:gd name="T69" fmla="*/ 57 h 792"/>
              <a:gd name="T70" fmla="*/ 364 w 872"/>
              <a:gd name="T71" fmla="*/ 40 h 792"/>
              <a:gd name="T72" fmla="*/ 409 w 872"/>
              <a:gd name="T73" fmla="*/ 50 h 792"/>
              <a:gd name="T74" fmla="*/ 456 w 872"/>
              <a:gd name="T75" fmla="*/ 118 h 792"/>
              <a:gd name="T76" fmla="*/ 457 w 872"/>
              <a:gd name="T77" fmla="*/ 263 h 792"/>
              <a:gd name="T78" fmla="*/ 451 w 872"/>
              <a:gd name="T79" fmla="*/ 297 h 792"/>
              <a:gd name="T80" fmla="*/ 452 w 872"/>
              <a:gd name="T81" fmla="*/ 355 h 792"/>
              <a:gd name="T82" fmla="*/ 449 w 872"/>
              <a:gd name="T83" fmla="*/ 359 h 792"/>
              <a:gd name="T84" fmla="*/ 443 w 872"/>
              <a:gd name="T85" fmla="*/ 366 h 792"/>
              <a:gd name="T86" fmla="*/ 396 w 872"/>
              <a:gd name="T87" fmla="*/ 497 h 792"/>
              <a:gd name="T88" fmla="*/ 504 w 872"/>
              <a:gd name="T89" fmla="*/ 637 h 792"/>
              <a:gd name="T90" fmla="*/ 632 w 872"/>
              <a:gd name="T91" fmla="*/ 752 h 792"/>
              <a:gd name="T92" fmla="*/ 516 w 872"/>
              <a:gd name="T93" fmla="*/ 598 h 792"/>
              <a:gd name="T94" fmla="*/ 435 w 872"/>
              <a:gd name="T95" fmla="*/ 497 h 792"/>
              <a:gd name="T96" fmla="*/ 481 w 872"/>
              <a:gd name="T97" fmla="*/ 382 h 792"/>
              <a:gd name="T98" fmla="*/ 489 w 872"/>
              <a:gd name="T99" fmla="*/ 287 h 792"/>
              <a:gd name="T100" fmla="*/ 492 w 872"/>
              <a:gd name="T101" fmla="*/ 103 h 792"/>
              <a:gd name="T102" fmla="*/ 428 w 872"/>
              <a:gd name="T103" fmla="*/ 15 h 792"/>
              <a:gd name="T104" fmla="*/ 364 w 872"/>
              <a:gd name="T105" fmla="*/ 0 h 792"/>
              <a:gd name="T106" fmla="*/ 270 w 872"/>
              <a:gd name="T107" fmla="*/ 24 h 792"/>
              <a:gd name="T108" fmla="*/ 167 w 872"/>
              <a:gd name="T109" fmla="*/ 131 h 792"/>
              <a:gd name="T110" fmla="*/ 186 w 872"/>
              <a:gd name="T111" fmla="*/ 284 h 792"/>
              <a:gd name="T112" fmla="*/ 193 w 872"/>
              <a:gd name="T113" fmla="*/ 382 h 792"/>
              <a:gd name="T114" fmla="*/ 238 w 872"/>
              <a:gd name="T115" fmla="*/ 497 h 792"/>
              <a:gd name="T116" fmla="*/ 158 w 872"/>
              <a:gd name="T117" fmla="*/ 598 h 792"/>
              <a:gd name="T118" fmla="*/ 0 w 872"/>
              <a:gd name="T119" fmla="*/ 772 h 792"/>
              <a:gd name="T120" fmla="*/ 20 w 872"/>
              <a:gd name="T121" fmla="*/ 791 h 792"/>
              <a:gd name="T122" fmla="*/ 653 w 872"/>
              <a:gd name="T123" fmla="*/ 791 h 792"/>
              <a:gd name="T124" fmla="*/ 673 w 872"/>
              <a:gd name="T125" fmla="*/ 77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2" h="792">
                <a:moveTo>
                  <a:pt x="727" y="578"/>
                </a:moveTo>
                <a:lnTo>
                  <a:pt x="727" y="578"/>
                </a:lnTo>
                <a:cubicBezTo>
                  <a:pt x="727" y="578"/>
                  <a:pt x="654" y="561"/>
                  <a:pt x="654" y="487"/>
                </a:cubicBezTo>
                <a:lnTo>
                  <a:pt x="654" y="487"/>
                </a:lnTo>
                <a:cubicBezTo>
                  <a:pt x="654" y="422"/>
                  <a:pt x="689" y="399"/>
                  <a:pt x="700" y="383"/>
                </a:cubicBezTo>
                <a:lnTo>
                  <a:pt x="700" y="383"/>
                </a:lnTo>
                <a:cubicBezTo>
                  <a:pt x="700" y="383"/>
                  <a:pt x="724" y="363"/>
                  <a:pt x="708" y="298"/>
                </a:cubicBezTo>
                <a:lnTo>
                  <a:pt x="708" y="298"/>
                </a:lnTo>
                <a:cubicBezTo>
                  <a:pt x="735" y="262"/>
                  <a:pt x="741" y="199"/>
                  <a:pt x="712" y="132"/>
                </a:cubicBezTo>
                <a:lnTo>
                  <a:pt x="712" y="132"/>
                </a:lnTo>
                <a:cubicBezTo>
                  <a:pt x="694" y="90"/>
                  <a:pt x="672" y="67"/>
                  <a:pt x="648" y="54"/>
                </a:cubicBezTo>
                <a:lnTo>
                  <a:pt x="648" y="54"/>
                </a:lnTo>
                <a:cubicBezTo>
                  <a:pt x="629" y="44"/>
                  <a:pt x="609" y="40"/>
                  <a:pt x="589" y="40"/>
                </a:cubicBezTo>
                <a:lnTo>
                  <a:pt x="589" y="40"/>
                </a:lnTo>
                <a:cubicBezTo>
                  <a:pt x="560" y="40"/>
                  <a:pt x="531" y="48"/>
                  <a:pt x="514" y="56"/>
                </a:cubicBezTo>
                <a:lnTo>
                  <a:pt x="514" y="56"/>
                </a:lnTo>
                <a:cubicBezTo>
                  <a:pt x="519" y="66"/>
                  <a:pt x="524" y="76"/>
                  <a:pt x="529" y="87"/>
                </a:cubicBezTo>
                <a:lnTo>
                  <a:pt x="529" y="87"/>
                </a:lnTo>
                <a:cubicBezTo>
                  <a:pt x="529" y="89"/>
                  <a:pt x="530" y="90"/>
                  <a:pt x="531" y="92"/>
                </a:cubicBezTo>
                <a:lnTo>
                  <a:pt x="531" y="92"/>
                </a:lnTo>
                <a:cubicBezTo>
                  <a:pt x="542" y="87"/>
                  <a:pt x="564" y="79"/>
                  <a:pt x="589" y="79"/>
                </a:cubicBezTo>
                <a:lnTo>
                  <a:pt x="589" y="79"/>
                </a:lnTo>
                <a:cubicBezTo>
                  <a:pt x="605" y="79"/>
                  <a:pt x="618" y="82"/>
                  <a:pt x="629" y="88"/>
                </a:cubicBezTo>
                <a:lnTo>
                  <a:pt x="629" y="88"/>
                </a:lnTo>
                <a:cubicBezTo>
                  <a:pt x="641" y="95"/>
                  <a:pt x="659" y="108"/>
                  <a:pt x="676" y="148"/>
                </a:cubicBezTo>
                <a:lnTo>
                  <a:pt x="676" y="148"/>
                </a:lnTo>
                <a:cubicBezTo>
                  <a:pt x="700" y="204"/>
                  <a:pt x="693" y="251"/>
                  <a:pt x="676" y="274"/>
                </a:cubicBezTo>
                <a:lnTo>
                  <a:pt x="676" y="274"/>
                </a:lnTo>
                <a:cubicBezTo>
                  <a:pt x="670" y="284"/>
                  <a:pt x="667" y="296"/>
                  <a:pt x="670" y="308"/>
                </a:cubicBezTo>
                <a:lnTo>
                  <a:pt x="670" y="308"/>
                </a:lnTo>
                <a:cubicBezTo>
                  <a:pt x="678" y="340"/>
                  <a:pt x="673" y="354"/>
                  <a:pt x="671" y="356"/>
                </a:cubicBezTo>
                <a:lnTo>
                  <a:pt x="671" y="356"/>
                </a:lnTo>
                <a:cubicBezTo>
                  <a:pt x="670" y="357"/>
                  <a:pt x="670" y="359"/>
                  <a:pt x="668" y="360"/>
                </a:cubicBezTo>
                <a:lnTo>
                  <a:pt x="668" y="360"/>
                </a:lnTo>
                <a:cubicBezTo>
                  <a:pt x="668" y="361"/>
                  <a:pt x="665" y="364"/>
                  <a:pt x="663" y="366"/>
                </a:cubicBezTo>
                <a:lnTo>
                  <a:pt x="663" y="366"/>
                </a:lnTo>
                <a:cubicBezTo>
                  <a:pt x="646" y="384"/>
                  <a:pt x="614" y="419"/>
                  <a:pt x="614" y="487"/>
                </a:cubicBezTo>
                <a:lnTo>
                  <a:pt x="614" y="487"/>
                </a:lnTo>
                <a:cubicBezTo>
                  <a:pt x="614" y="569"/>
                  <a:pt x="679" y="607"/>
                  <a:pt x="716" y="616"/>
                </a:cubicBezTo>
                <a:lnTo>
                  <a:pt x="716" y="616"/>
                </a:lnTo>
                <a:cubicBezTo>
                  <a:pt x="768" y="634"/>
                  <a:pt x="819" y="657"/>
                  <a:pt x="829" y="712"/>
                </a:cubicBezTo>
                <a:lnTo>
                  <a:pt x="704" y="712"/>
                </a:lnTo>
                <a:lnTo>
                  <a:pt x="704" y="712"/>
                </a:lnTo>
                <a:cubicBezTo>
                  <a:pt x="707" y="724"/>
                  <a:pt x="710" y="738"/>
                  <a:pt x="711" y="752"/>
                </a:cubicBezTo>
                <a:lnTo>
                  <a:pt x="852" y="752"/>
                </a:lnTo>
                <a:lnTo>
                  <a:pt x="852" y="752"/>
                </a:lnTo>
                <a:cubicBezTo>
                  <a:pt x="871" y="752"/>
                  <a:pt x="871" y="734"/>
                  <a:pt x="871" y="734"/>
                </a:cubicBezTo>
                <a:lnTo>
                  <a:pt x="871" y="734"/>
                </a:lnTo>
                <a:cubicBezTo>
                  <a:pt x="871" y="627"/>
                  <a:pt x="774" y="594"/>
                  <a:pt x="727" y="578"/>
                </a:cubicBezTo>
                <a:close/>
                <a:moveTo>
                  <a:pt x="41" y="752"/>
                </a:moveTo>
                <a:lnTo>
                  <a:pt x="41" y="752"/>
                </a:lnTo>
                <a:cubicBezTo>
                  <a:pt x="51" y="684"/>
                  <a:pt x="111" y="657"/>
                  <a:pt x="169" y="637"/>
                </a:cubicBezTo>
                <a:lnTo>
                  <a:pt x="169" y="637"/>
                </a:lnTo>
                <a:cubicBezTo>
                  <a:pt x="208" y="626"/>
                  <a:pt x="278" y="585"/>
                  <a:pt x="278" y="497"/>
                </a:cubicBezTo>
                <a:lnTo>
                  <a:pt x="278" y="497"/>
                </a:lnTo>
                <a:cubicBezTo>
                  <a:pt x="278" y="422"/>
                  <a:pt x="247" y="385"/>
                  <a:pt x="230" y="366"/>
                </a:cubicBezTo>
                <a:lnTo>
                  <a:pt x="230" y="366"/>
                </a:lnTo>
                <a:cubicBezTo>
                  <a:pt x="228" y="363"/>
                  <a:pt x="226" y="361"/>
                  <a:pt x="224" y="359"/>
                </a:cubicBezTo>
                <a:lnTo>
                  <a:pt x="224" y="359"/>
                </a:lnTo>
                <a:cubicBezTo>
                  <a:pt x="224" y="358"/>
                  <a:pt x="224" y="357"/>
                  <a:pt x="223" y="357"/>
                </a:cubicBezTo>
                <a:lnTo>
                  <a:pt x="223" y="357"/>
                </a:lnTo>
                <a:cubicBezTo>
                  <a:pt x="222" y="355"/>
                  <a:pt x="214" y="336"/>
                  <a:pt x="224" y="294"/>
                </a:cubicBezTo>
                <a:lnTo>
                  <a:pt x="224" y="294"/>
                </a:lnTo>
                <a:cubicBezTo>
                  <a:pt x="226" y="286"/>
                  <a:pt x="225" y="276"/>
                  <a:pt x="222" y="268"/>
                </a:cubicBezTo>
                <a:lnTo>
                  <a:pt x="222" y="268"/>
                </a:lnTo>
                <a:cubicBezTo>
                  <a:pt x="212" y="246"/>
                  <a:pt x="186" y="189"/>
                  <a:pt x="204" y="147"/>
                </a:cubicBezTo>
                <a:lnTo>
                  <a:pt x="204" y="147"/>
                </a:lnTo>
                <a:cubicBezTo>
                  <a:pt x="227" y="89"/>
                  <a:pt x="247" y="78"/>
                  <a:pt x="286" y="60"/>
                </a:cubicBezTo>
                <a:lnTo>
                  <a:pt x="286" y="60"/>
                </a:lnTo>
                <a:cubicBezTo>
                  <a:pt x="288" y="60"/>
                  <a:pt x="290" y="58"/>
                  <a:pt x="291" y="57"/>
                </a:cubicBezTo>
                <a:lnTo>
                  <a:pt x="291" y="57"/>
                </a:lnTo>
                <a:cubicBezTo>
                  <a:pt x="301" y="51"/>
                  <a:pt x="332" y="40"/>
                  <a:pt x="364" y="40"/>
                </a:cubicBezTo>
                <a:lnTo>
                  <a:pt x="364" y="40"/>
                </a:lnTo>
                <a:cubicBezTo>
                  <a:pt x="382" y="40"/>
                  <a:pt x="397" y="43"/>
                  <a:pt x="409" y="50"/>
                </a:cubicBezTo>
                <a:lnTo>
                  <a:pt x="409" y="50"/>
                </a:lnTo>
                <a:cubicBezTo>
                  <a:pt x="423" y="58"/>
                  <a:pt x="437" y="73"/>
                  <a:pt x="456" y="118"/>
                </a:cubicBezTo>
                <a:lnTo>
                  <a:pt x="456" y="118"/>
                </a:lnTo>
                <a:cubicBezTo>
                  <a:pt x="484" y="183"/>
                  <a:pt x="476" y="238"/>
                  <a:pt x="457" y="263"/>
                </a:cubicBezTo>
                <a:lnTo>
                  <a:pt x="457" y="263"/>
                </a:lnTo>
                <a:cubicBezTo>
                  <a:pt x="451" y="273"/>
                  <a:pt x="448" y="285"/>
                  <a:pt x="451" y="297"/>
                </a:cubicBezTo>
                <a:lnTo>
                  <a:pt x="451" y="297"/>
                </a:lnTo>
                <a:cubicBezTo>
                  <a:pt x="460" y="336"/>
                  <a:pt x="454" y="352"/>
                  <a:pt x="452" y="355"/>
                </a:cubicBezTo>
                <a:lnTo>
                  <a:pt x="452" y="355"/>
                </a:lnTo>
                <a:cubicBezTo>
                  <a:pt x="451" y="356"/>
                  <a:pt x="450" y="357"/>
                  <a:pt x="449" y="359"/>
                </a:cubicBezTo>
                <a:lnTo>
                  <a:pt x="449" y="359"/>
                </a:lnTo>
                <a:cubicBezTo>
                  <a:pt x="447" y="361"/>
                  <a:pt x="445" y="363"/>
                  <a:pt x="443" y="366"/>
                </a:cubicBezTo>
                <a:lnTo>
                  <a:pt x="443" y="366"/>
                </a:lnTo>
                <a:cubicBezTo>
                  <a:pt x="427" y="385"/>
                  <a:pt x="396" y="422"/>
                  <a:pt x="396" y="497"/>
                </a:cubicBezTo>
                <a:lnTo>
                  <a:pt x="396" y="497"/>
                </a:lnTo>
                <a:cubicBezTo>
                  <a:pt x="396" y="585"/>
                  <a:pt x="465" y="626"/>
                  <a:pt x="504" y="637"/>
                </a:cubicBezTo>
                <a:lnTo>
                  <a:pt x="504" y="637"/>
                </a:lnTo>
                <a:cubicBezTo>
                  <a:pt x="561" y="657"/>
                  <a:pt x="622" y="684"/>
                  <a:pt x="632" y="752"/>
                </a:cubicBezTo>
                <a:lnTo>
                  <a:pt x="41" y="752"/>
                </a:lnTo>
                <a:close/>
                <a:moveTo>
                  <a:pt x="516" y="598"/>
                </a:moveTo>
                <a:lnTo>
                  <a:pt x="516" y="598"/>
                </a:lnTo>
                <a:cubicBezTo>
                  <a:pt x="516" y="598"/>
                  <a:pt x="435" y="580"/>
                  <a:pt x="435" y="497"/>
                </a:cubicBezTo>
                <a:lnTo>
                  <a:pt x="435" y="497"/>
                </a:lnTo>
                <a:cubicBezTo>
                  <a:pt x="435" y="425"/>
                  <a:pt x="468" y="400"/>
                  <a:pt x="481" y="382"/>
                </a:cubicBezTo>
                <a:lnTo>
                  <a:pt x="481" y="382"/>
                </a:lnTo>
                <a:cubicBezTo>
                  <a:pt x="481" y="382"/>
                  <a:pt x="507" y="360"/>
                  <a:pt x="489" y="287"/>
                </a:cubicBezTo>
                <a:lnTo>
                  <a:pt x="489" y="287"/>
                </a:lnTo>
                <a:cubicBezTo>
                  <a:pt x="518" y="247"/>
                  <a:pt x="524" y="177"/>
                  <a:pt x="492" y="103"/>
                </a:cubicBezTo>
                <a:lnTo>
                  <a:pt x="492" y="103"/>
                </a:lnTo>
                <a:cubicBezTo>
                  <a:pt x="473" y="56"/>
                  <a:pt x="455" y="30"/>
                  <a:pt x="428" y="15"/>
                </a:cubicBezTo>
                <a:lnTo>
                  <a:pt x="428" y="15"/>
                </a:lnTo>
                <a:cubicBezTo>
                  <a:pt x="408" y="5"/>
                  <a:pt x="386" y="0"/>
                  <a:pt x="364" y="0"/>
                </a:cubicBezTo>
                <a:lnTo>
                  <a:pt x="364" y="0"/>
                </a:lnTo>
                <a:cubicBezTo>
                  <a:pt x="323" y="0"/>
                  <a:pt x="286" y="15"/>
                  <a:pt x="270" y="24"/>
                </a:cubicBezTo>
                <a:lnTo>
                  <a:pt x="270" y="24"/>
                </a:lnTo>
                <a:cubicBezTo>
                  <a:pt x="225" y="44"/>
                  <a:pt x="195" y="62"/>
                  <a:pt x="167" y="131"/>
                </a:cubicBezTo>
                <a:lnTo>
                  <a:pt x="167" y="131"/>
                </a:lnTo>
                <a:cubicBezTo>
                  <a:pt x="144" y="188"/>
                  <a:pt x="171" y="253"/>
                  <a:pt x="186" y="284"/>
                </a:cubicBezTo>
                <a:lnTo>
                  <a:pt x="186" y="284"/>
                </a:lnTo>
                <a:cubicBezTo>
                  <a:pt x="168" y="357"/>
                  <a:pt x="193" y="382"/>
                  <a:pt x="193" y="382"/>
                </a:cubicBezTo>
                <a:lnTo>
                  <a:pt x="193" y="382"/>
                </a:lnTo>
                <a:cubicBezTo>
                  <a:pt x="205" y="400"/>
                  <a:pt x="238" y="425"/>
                  <a:pt x="238" y="497"/>
                </a:cubicBezTo>
                <a:lnTo>
                  <a:pt x="238" y="497"/>
                </a:lnTo>
                <a:cubicBezTo>
                  <a:pt x="238" y="580"/>
                  <a:pt x="158" y="598"/>
                  <a:pt x="158" y="598"/>
                </a:cubicBezTo>
                <a:lnTo>
                  <a:pt x="158" y="598"/>
                </a:lnTo>
                <a:cubicBezTo>
                  <a:pt x="107" y="616"/>
                  <a:pt x="0" y="653"/>
                  <a:pt x="0" y="772"/>
                </a:cubicBezTo>
                <a:lnTo>
                  <a:pt x="0" y="772"/>
                </a:lnTo>
                <a:cubicBezTo>
                  <a:pt x="0" y="772"/>
                  <a:pt x="0" y="791"/>
                  <a:pt x="20" y="791"/>
                </a:cubicBezTo>
                <a:lnTo>
                  <a:pt x="653" y="791"/>
                </a:lnTo>
                <a:lnTo>
                  <a:pt x="653" y="791"/>
                </a:lnTo>
                <a:cubicBezTo>
                  <a:pt x="673" y="791"/>
                  <a:pt x="673" y="772"/>
                  <a:pt x="673" y="772"/>
                </a:cubicBezTo>
                <a:lnTo>
                  <a:pt x="673" y="772"/>
                </a:lnTo>
                <a:cubicBezTo>
                  <a:pt x="673" y="653"/>
                  <a:pt x="566" y="616"/>
                  <a:pt x="516" y="598"/>
                </a:cubicBezTo>
                <a:close/>
              </a:path>
            </a:pathLst>
          </a:custGeom>
          <a:solidFill>
            <a:schemeClr val="tx1"/>
          </a:solidFill>
          <a:ln>
            <a:noFill/>
          </a:ln>
          <a:effectLst/>
        </p:spPr>
        <p:txBody>
          <a:bodyPr wrap="none" anchor="ctr"/>
          <a:lstStyle/>
          <a:p>
            <a:endParaRPr lang="en-US" sz="3265">
              <a:latin typeface="DM Sans" pitchFamily="2" charset="77"/>
            </a:endParaRPr>
          </a:p>
        </p:txBody>
      </p:sp>
      <p:sp>
        <p:nvSpPr>
          <p:cNvPr id="66" name="Freeform 373">
            <a:extLst>
              <a:ext uri="{FF2B5EF4-FFF2-40B4-BE49-F238E27FC236}">
                <a16:creationId xmlns:a16="http://schemas.microsoft.com/office/drawing/2014/main" id="{DFE81464-F9F5-4395-9007-BB753E8FA005}"/>
              </a:ext>
            </a:extLst>
          </p:cNvPr>
          <p:cNvSpPr>
            <a:spLocks noChangeArrowheads="1"/>
          </p:cNvSpPr>
          <p:nvPr userDrawn="1"/>
        </p:nvSpPr>
        <p:spPr bwMode="auto">
          <a:xfrm>
            <a:off x="6617894" y="1814212"/>
            <a:ext cx="733398" cy="733399"/>
          </a:xfrm>
          <a:custGeom>
            <a:avLst/>
            <a:gdLst>
              <a:gd name="T0" fmla="*/ 1175 w 1176"/>
              <a:gd name="T1" fmla="*/ 588 h 1176"/>
              <a:gd name="T2" fmla="*/ 1175 w 1176"/>
              <a:gd name="T3" fmla="*/ 588 h 1176"/>
              <a:gd name="T4" fmla="*/ 587 w 1176"/>
              <a:gd name="T5" fmla="*/ 1175 h 1176"/>
              <a:gd name="T6" fmla="*/ 587 w 1176"/>
              <a:gd name="T7" fmla="*/ 1175 h 1176"/>
              <a:gd name="T8" fmla="*/ 0 w 1176"/>
              <a:gd name="T9" fmla="*/ 588 h 1176"/>
              <a:gd name="T10" fmla="*/ 0 w 1176"/>
              <a:gd name="T11" fmla="*/ 588 h 1176"/>
              <a:gd name="T12" fmla="*/ 587 w 1176"/>
              <a:gd name="T13" fmla="*/ 0 h 1176"/>
              <a:gd name="T14" fmla="*/ 587 w 1176"/>
              <a:gd name="T15" fmla="*/ 0 h 1176"/>
              <a:gd name="T16" fmla="*/ 1175 w 1176"/>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176">
                <a:moveTo>
                  <a:pt x="1175" y="588"/>
                </a:moveTo>
                <a:lnTo>
                  <a:pt x="1175" y="588"/>
                </a:lnTo>
                <a:cubicBezTo>
                  <a:pt x="1175" y="912"/>
                  <a:pt x="912" y="1175"/>
                  <a:pt x="587" y="1175"/>
                </a:cubicBezTo>
                <a:lnTo>
                  <a:pt x="587" y="1175"/>
                </a:lnTo>
                <a:cubicBezTo>
                  <a:pt x="263" y="1175"/>
                  <a:pt x="0" y="912"/>
                  <a:pt x="0" y="588"/>
                </a:cubicBezTo>
                <a:lnTo>
                  <a:pt x="0" y="588"/>
                </a:lnTo>
                <a:cubicBezTo>
                  <a:pt x="0" y="263"/>
                  <a:pt x="263" y="0"/>
                  <a:pt x="587" y="0"/>
                </a:cubicBezTo>
                <a:lnTo>
                  <a:pt x="587" y="0"/>
                </a:lnTo>
                <a:cubicBezTo>
                  <a:pt x="912" y="0"/>
                  <a:pt x="1175" y="263"/>
                  <a:pt x="1175" y="588"/>
                </a:cubicBezTo>
              </a:path>
            </a:pathLst>
          </a:custGeom>
          <a:solidFill>
            <a:schemeClr val="accent4">
              <a:lumMod val="75000"/>
            </a:schemeClr>
          </a:solidFill>
          <a:ln>
            <a:noFill/>
          </a:ln>
          <a:effectLst/>
        </p:spPr>
        <p:txBody>
          <a:bodyPr wrap="none" anchor="ctr"/>
          <a:lstStyle/>
          <a:p>
            <a:endParaRPr lang="en-US" sz="3265">
              <a:latin typeface="DM Sans" pitchFamily="2" charset="77"/>
            </a:endParaRPr>
          </a:p>
        </p:txBody>
      </p:sp>
      <p:sp>
        <p:nvSpPr>
          <p:cNvPr id="67" name="Freeform 378">
            <a:extLst>
              <a:ext uri="{FF2B5EF4-FFF2-40B4-BE49-F238E27FC236}">
                <a16:creationId xmlns:a16="http://schemas.microsoft.com/office/drawing/2014/main" id="{E008A468-DFA2-457E-81FF-868F8FE2405C}"/>
              </a:ext>
            </a:extLst>
          </p:cNvPr>
          <p:cNvSpPr>
            <a:spLocks noChangeArrowheads="1"/>
          </p:cNvSpPr>
          <p:nvPr userDrawn="1"/>
        </p:nvSpPr>
        <p:spPr bwMode="auto">
          <a:xfrm>
            <a:off x="4313320" y="2838772"/>
            <a:ext cx="1779933" cy="3081920"/>
          </a:xfrm>
          <a:custGeom>
            <a:avLst/>
            <a:gdLst>
              <a:gd name="T0" fmla="*/ 1664 w 2859"/>
              <a:gd name="T1" fmla="*/ 0 h 4949"/>
              <a:gd name="T2" fmla="*/ 1429 w 2859"/>
              <a:gd name="T3" fmla="*/ 247 h 4949"/>
              <a:gd name="T4" fmla="*/ 1193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3" y="0"/>
                </a:lnTo>
                <a:lnTo>
                  <a:pt x="0" y="0"/>
                </a:lnTo>
                <a:lnTo>
                  <a:pt x="0" y="4948"/>
                </a:lnTo>
                <a:lnTo>
                  <a:pt x="2858" y="4948"/>
                </a:lnTo>
                <a:lnTo>
                  <a:pt x="2858" y="0"/>
                </a:lnTo>
                <a:lnTo>
                  <a:pt x="1664" y="0"/>
                </a:lnTo>
              </a:path>
            </a:pathLst>
          </a:custGeom>
          <a:solidFill>
            <a:schemeClr val="accent2"/>
          </a:solidFill>
          <a:ln>
            <a:noFill/>
          </a:ln>
          <a:effectLst/>
        </p:spPr>
        <p:txBody>
          <a:bodyPr wrap="none" anchor="ctr"/>
          <a:lstStyle/>
          <a:p>
            <a:endParaRPr lang="en-US" sz="3265">
              <a:latin typeface="DM Sans" pitchFamily="2" charset="77"/>
            </a:endParaRPr>
          </a:p>
        </p:txBody>
      </p:sp>
      <p:sp>
        <p:nvSpPr>
          <p:cNvPr id="68" name="Freeform 450">
            <a:extLst>
              <a:ext uri="{FF2B5EF4-FFF2-40B4-BE49-F238E27FC236}">
                <a16:creationId xmlns:a16="http://schemas.microsoft.com/office/drawing/2014/main" id="{1A0565FA-9085-44FD-9CCA-C39AE428D60E}"/>
              </a:ext>
            </a:extLst>
          </p:cNvPr>
          <p:cNvSpPr>
            <a:spLocks noChangeArrowheads="1"/>
          </p:cNvSpPr>
          <p:nvPr userDrawn="1"/>
        </p:nvSpPr>
        <p:spPr bwMode="auto">
          <a:xfrm>
            <a:off x="4934100" y="3302982"/>
            <a:ext cx="543869" cy="543868"/>
          </a:xfrm>
          <a:custGeom>
            <a:avLst/>
            <a:gdLst>
              <a:gd name="T0" fmla="*/ 790 w 871"/>
              <a:gd name="T1" fmla="*/ 494 h 871"/>
              <a:gd name="T2" fmla="*/ 727 w 871"/>
              <a:gd name="T3" fmla="*/ 603 h 871"/>
              <a:gd name="T4" fmla="*/ 680 w 871"/>
              <a:gd name="T5" fmla="*/ 749 h 871"/>
              <a:gd name="T6" fmla="*/ 643 w 871"/>
              <a:gd name="T7" fmla="*/ 727 h 871"/>
              <a:gd name="T8" fmla="*/ 603 w 871"/>
              <a:gd name="T9" fmla="*/ 727 h 871"/>
              <a:gd name="T10" fmla="*/ 484 w 871"/>
              <a:gd name="T11" fmla="*/ 830 h 871"/>
              <a:gd name="T12" fmla="*/ 376 w 871"/>
              <a:gd name="T13" fmla="*/ 789 h 871"/>
              <a:gd name="T14" fmla="*/ 266 w 871"/>
              <a:gd name="T15" fmla="*/ 727 h 871"/>
              <a:gd name="T16" fmla="*/ 226 w 871"/>
              <a:gd name="T17" fmla="*/ 727 h 871"/>
              <a:gd name="T18" fmla="*/ 120 w 871"/>
              <a:gd name="T19" fmla="*/ 680 h 871"/>
              <a:gd name="T20" fmla="*/ 142 w 871"/>
              <a:gd name="T21" fmla="*/ 603 h 871"/>
              <a:gd name="T22" fmla="*/ 40 w 871"/>
              <a:gd name="T23" fmla="*/ 484 h 871"/>
              <a:gd name="T24" fmla="*/ 80 w 871"/>
              <a:gd name="T25" fmla="*/ 376 h 871"/>
              <a:gd name="T26" fmla="*/ 142 w 871"/>
              <a:gd name="T27" fmla="*/ 266 h 871"/>
              <a:gd name="T28" fmla="*/ 120 w 871"/>
              <a:gd name="T29" fmla="*/ 190 h 871"/>
              <a:gd name="T30" fmla="*/ 226 w 871"/>
              <a:gd name="T31" fmla="*/ 143 h 871"/>
              <a:gd name="T32" fmla="*/ 266 w 871"/>
              <a:gd name="T33" fmla="*/ 143 h 871"/>
              <a:gd name="T34" fmla="*/ 386 w 871"/>
              <a:gd name="T35" fmla="*/ 39 h 871"/>
              <a:gd name="T36" fmla="*/ 494 w 871"/>
              <a:gd name="T37" fmla="*/ 81 h 871"/>
              <a:gd name="T38" fmla="*/ 603 w 871"/>
              <a:gd name="T39" fmla="*/ 143 h 871"/>
              <a:gd name="T40" fmla="*/ 643 w 871"/>
              <a:gd name="T41" fmla="*/ 143 h 871"/>
              <a:gd name="T42" fmla="*/ 749 w 871"/>
              <a:gd name="T43" fmla="*/ 190 h 871"/>
              <a:gd name="T44" fmla="*/ 727 w 871"/>
              <a:gd name="T45" fmla="*/ 266 h 871"/>
              <a:gd name="T46" fmla="*/ 830 w 871"/>
              <a:gd name="T47" fmla="*/ 386 h 871"/>
              <a:gd name="T48" fmla="*/ 799 w 871"/>
              <a:gd name="T49" fmla="*/ 337 h 871"/>
              <a:gd name="T50" fmla="*/ 784 w 871"/>
              <a:gd name="T51" fmla="*/ 169 h 871"/>
              <a:gd name="T52" fmla="*/ 683 w 871"/>
              <a:gd name="T53" fmla="*/ 79 h 871"/>
              <a:gd name="T54" fmla="*/ 532 w 871"/>
              <a:gd name="T55" fmla="*/ 71 h 871"/>
              <a:gd name="T56" fmla="*/ 377 w 871"/>
              <a:gd name="T57" fmla="*/ 0 h 871"/>
              <a:gd name="T58" fmla="*/ 337 w 871"/>
              <a:gd name="T59" fmla="*/ 71 h 871"/>
              <a:gd name="T60" fmla="*/ 186 w 871"/>
              <a:gd name="T61" fmla="*/ 79 h 871"/>
              <a:gd name="T62" fmla="*/ 86 w 871"/>
              <a:gd name="T63" fmla="*/ 169 h 871"/>
              <a:gd name="T64" fmla="*/ 70 w 871"/>
              <a:gd name="T65" fmla="*/ 337 h 871"/>
              <a:gd name="T66" fmla="*/ 0 w 871"/>
              <a:gd name="T67" fmla="*/ 493 h 871"/>
              <a:gd name="T68" fmla="*/ 70 w 871"/>
              <a:gd name="T69" fmla="*/ 532 h 871"/>
              <a:gd name="T70" fmla="*/ 86 w 871"/>
              <a:gd name="T71" fmla="*/ 702 h 871"/>
              <a:gd name="T72" fmla="*/ 185 w 871"/>
              <a:gd name="T73" fmla="*/ 790 h 871"/>
              <a:gd name="T74" fmla="*/ 337 w 871"/>
              <a:gd name="T75" fmla="*/ 799 h 871"/>
              <a:gd name="T76" fmla="*/ 493 w 871"/>
              <a:gd name="T77" fmla="*/ 870 h 871"/>
              <a:gd name="T78" fmla="*/ 532 w 871"/>
              <a:gd name="T79" fmla="*/ 799 h 871"/>
              <a:gd name="T80" fmla="*/ 684 w 871"/>
              <a:gd name="T81" fmla="*/ 790 h 871"/>
              <a:gd name="T82" fmla="*/ 784 w 871"/>
              <a:gd name="T83" fmla="*/ 702 h 871"/>
              <a:gd name="T84" fmla="*/ 799 w 871"/>
              <a:gd name="T85" fmla="*/ 532 h 871"/>
              <a:gd name="T86" fmla="*/ 870 w 871"/>
              <a:gd name="T87" fmla="*/ 377 h 871"/>
              <a:gd name="T88" fmla="*/ 435 w 871"/>
              <a:gd name="T89" fmla="*/ 593 h 871"/>
              <a:gd name="T90" fmla="*/ 435 w 871"/>
              <a:gd name="T91" fmla="*/ 277 h 871"/>
              <a:gd name="T92" fmla="*/ 435 w 871"/>
              <a:gd name="T93" fmla="*/ 237 h 871"/>
              <a:gd name="T94" fmla="*/ 435 w 871"/>
              <a:gd name="T95" fmla="*/ 633 h 871"/>
              <a:gd name="T96" fmla="*/ 435 w 871"/>
              <a:gd name="T97" fmla="*/ 237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1" h="871">
                <a:moveTo>
                  <a:pt x="830" y="484"/>
                </a:moveTo>
                <a:lnTo>
                  <a:pt x="830" y="484"/>
                </a:lnTo>
                <a:lnTo>
                  <a:pt x="830" y="484"/>
                </a:lnTo>
                <a:lnTo>
                  <a:pt x="790" y="494"/>
                </a:lnTo>
                <a:lnTo>
                  <a:pt x="790" y="494"/>
                </a:lnTo>
                <a:cubicBezTo>
                  <a:pt x="775" y="498"/>
                  <a:pt x="764" y="509"/>
                  <a:pt x="761" y="522"/>
                </a:cubicBezTo>
                <a:lnTo>
                  <a:pt x="761" y="522"/>
                </a:lnTo>
                <a:cubicBezTo>
                  <a:pt x="753" y="551"/>
                  <a:pt x="742" y="578"/>
                  <a:pt x="727" y="603"/>
                </a:cubicBezTo>
                <a:lnTo>
                  <a:pt x="727" y="603"/>
                </a:lnTo>
                <a:cubicBezTo>
                  <a:pt x="720" y="616"/>
                  <a:pt x="720" y="631"/>
                  <a:pt x="727" y="644"/>
                </a:cubicBezTo>
                <a:lnTo>
                  <a:pt x="749" y="680"/>
                </a:lnTo>
                <a:lnTo>
                  <a:pt x="680" y="749"/>
                </a:lnTo>
                <a:lnTo>
                  <a:pt x="680" y="749"/>
                </a:lnTo>
                <a:lnTo>
                  <a:pt x="680" y="749"/>
                </a:lnTo>
                <a:lnTo>
                  <a:pt x="643" y="727"/>
                </a:lnTo>
                <a:lnTo>
                  <a:pt x="643" y="727"/>
                </a:lnTo>
                <a:cubicBezTo>
                  <a:pt x="637" y="723"/>
                  <a:pt x="630" y="721"/>
                  <a:pt x="623" y="721"/>
                </a:cubicBezTo>
                <a:lnTo>
                  <a:pt x="623" y="721"/>
                </a:lnTo>
                <a:cubicBezTo>
                  <a:pt x="616" y="721"/>
                  <a:pt x="609" y="723"/>
                  <a:pt x="603" y="727"/>
                </a:cubicBezTo>
                <a:lnTo>
                  <a:pt x="603" y="727"/>
                </a:lnTo>
                <a:cubicBezTo>
                  <a:pt x="577" y="741"/>
                  <a:pt x="550" y="753"/>
                  <a:pt x="522" y="761"/>
                </a:cubicBezTo>
                <a:lnTo>
                  <a:pt x="522" y="761"/>
                </a:lnTo>
                <a:cubicBezTo>
                  <a:pt x="508" y="764"/>
                  <a:pt x="497" y="775"/>
                  <a:pt x="494" y="789"/>
                </a:cubicBezTo>
                <a:lnTo>
                  <a:pt x="484" y="830"/>
                </a:lnTo>
                <a:lnTo>
                  <a:pt x="484" y="830"/>
                </a:lnTo>
                <a:lnTo>
                  <a:pt x="484" y="830"/>
                </a:lnTo>
                <a:lnTo>
                  <a:pt x="386" y="830"/>
                </a:lnTo>
                <a:lnTo>
                  <a:pt x="376" y="789"/>
                </a:lnTo>
                <a:lnTo>
                  <a:pt x="376" y="789"/>
                </a:lnTo>
                <a:cubicBezTo>
                  <a:pt x="372" y="775"/>
                  <a:pt x="361" y="764"/>
                  <a:pt x="348" y="761"/>
                </a:cubicBezTo>
                <a:lnTo>
                  <a:pt x="348" y="761"/>
                </a:lnTo>
                <a:cubicBezTo>
                  <a:pt x="319" y="753"/>
                  <a:pt x="292" y="741"/>
                  <a:pt x="266" y="727"/>
                </a:cubicBezTo>
                <a:lnTo>
                  <a:pt x="266" y="727"/>
                </a:lnTo>
                <a:cubicBezTo>
                  <a:pt x="260" y="723"/>
                  <a:pt x="253" y="721"/>
                  <a:pt x="246" y="721"/>
                </a:cubicBezTo>
                <a:lnTo>
                  <a:pt x="246" y="721"/>
                </a:lnTo>
                <a:cubicBezTo>
                  <a:pt x="239" y="721"/>
                  <a:pt x="233" y="723"/>
                  <a:pt x="226" y="727"/>
                </a:cubicBezTo>
                <a:lnTo>
                  <a:pt x="190" y="749"/>
                </a:lnTo>
                <a:lnTo>
                  <a:pt x="190" y="749"/>
                </a:lnTo>
                <a:cubicBezTo>
                  <a:pt x="189" y="749"/>
                  <a:pt x="189" y="749"/>
                  <a:pt x="189" y="749"/>
                </a:cubicBezTo>
                <a:lnTo>
                  <a:pt x="120" y="680"/>
                </a:lnTo>
                <a:lnTo>
                  <a:pt x="142" y="644"/>
                </a:lnTo>
                <a:lnTo>
                  <a:pt x="142" y="644"/>
                </a:lnTo>
                <a:cubicBezTo>
                  <a:pt x="150" y="631"/>
                  <a:pt x="150" y="616"/>
                  <a:pt x="142" y="603"/>
                </a:cubicBezTo>
                <a:lnTo>
                  <a:pt x="142" y="603"/>
                </a:lnTo>
                <a:cubicBezTo>
                  <a:pt x="128" y="578"/>
                  <a:pt x="116" y="551"/>
                  <a:pt x="109" y="522"/>
                </a:cubicBezTo>
                <a:lnTo>
                  <a:pt x="109" y="522"/>
                </a:lnTo>
                <a:cubicBezTo>
                  <a:pt x="105" y="509"/>
                  <a:pt x="94" y="498"/>
                  <a:pt x="80" y="494"/>
                </a:cubicBezTo>
                <a:lnTo>
                  <a:pt x="40" y="484"/>
                </a:lnTo>
                <a:lnTo>
                  <a:pt x="40" y="484"/>
                </a:lnTo>
                <a:lnTo>
                  <a:pt x="39" y="484"/>
                </a:lnTo>
                <a:lnTo>
                  <a:pt x="39" y="386"/>
                </a:lnTo>
                <a:lnTo>
                  <a:pt x="80" y="376"/>
                </a:lnTo>
                <a:lnTo>
                  <a:pt x="80" y="376"/>
                </a:lnTo>
                <a:cubicBezTo>
                  <a:pt x="94" y="372"/>
                  <a:pt x="105" y="362"/>
                  <a:pt x="109" y="348"/>
                </a:cubicBezTo>
                <a:lnTo>
                  <a:pt x="109" y="348"/>
                </a:lnTo>
                <a:cubicBezTo>
                  <a:pt x="116" y="320"/>
                  <a:pt x="128" y="292"/>
                  <a:pt x="142" y="266"/>
                </a:cubicBezTo>
                <a:lnTo>
                  <a:pt x="142" y="266"/>
                </a:lnTo>
                <a:cubicBezTo>
                  <a:pt x="150" y="254"/>
                  <a:pt x="150" y="238"/>
                  <a:pt x="142" y="226"/>
                </a:cubicBezTo>
                <a:lnTo>
                  <a:pt x="120" y="190"/>
                </a:lnTo>
                <a:lnTo>
                  <a:pt x="120" y="190"/>
                </a:lnTo>
                <a:lnTo>
                  <a:pt x="120" y="190"/>
                </a:lnTo>
                <a:lnTo>
                  <a:pt x="189" y="121"/>
                </a:lnTo>
                <a:lnTo>
                  <a:pt x="226" y="143"/>
                </a:lnTo>
                <a:lnTo>
                  <a:pt x="226" y="143"/>
                </a:lnTo>
                <a:cubicBezTo>
                  <a:pt x="233" y="147"/>
                  <a:pt x="239" y="148"/>
                  <a:pt x="246" y="148"/>
                </a:cubicBezTo>
                <a:lnTo>
                  <a:pt x="246" y="148"/>
                </a:lnTo>
                <a:cubicBezTo>
                  <a:pt x="253" y="148"/>
                  <a:pt x="260" y="147"/>
                  <a:pt x="266" y="143"/>
                </a:cubicBezTo>
                <a:lnTo>
                  <a:pt x="266" y="143"/>
                </a:lnTo>
                <a:cubicBezTo>
                  <a:pt x="292" y="128"/>
                  <a:pt x="319" y="117"/>
                  <a:pt x="348" y="109"/>
                </a:cubicBezTo>
                <a:lnTo>
                  <a:pt x="348" y="109"/>
                </a:lnTo>
                <a:cubicBezTo>
                  <a:pt x="361" y="106"/>
                  <a:pt x="372" y="95"/>
                  <a:pt x="376" y="81"/>
                </a:cubicBezTo>
                <a:lnTo>
                  <a:pt x="386" y="39"/>
                </a:lnTo>
                <a:lnTo>
                  <a:pt x="484" y="39"/>
                </a:lnTo>
                <a:lnTo>
                  <a:pt x="484" y="39"/>
                </a:lnTo>
                <a:lnTo>
                  <a:pt x="484" y="40"/>
                </a:lnTo>
                <a:lnTo>
                  <a:pt x="494" y="81"/>
                </a:lnTo>
                <a:lnTo>
                  <a:pt x="494" y="81"/>
                </a:lnTo>
                <a:cubicBezTo>
                  <a:pt x="497" y="95"/>
                  <a:pt x="508" y="106"/>
                  <a:pt x="522" y="109"/>
                </a:cubicBezTo>
                <a:lnTo>
                  <a:pt x="522" y="109"/>
                </a:lnTo>
                <a:cubicBezTo>
                  <a:pt x="550" y="117"/>
                  <a:pt x="577" y="128"/>
                  <a:pt x="603" y="143"/>
                </a:cubicBezTo>
                <a:lnTo>
                  <a:pt x="603" y="143"/>
                </a:lnTo>
                <a:cubicBezTo>
                  <a:pt x="609" y="147"/>
                  <a:pt x="616" y="148"/>
                  <a:pt x="623" y="148"/>
                </a:cubicBezTo>
                <a:lnTo>
                  <a:pt x="623" y="148"/>
                </a:lnTo>
                <a:cubicBezTo>
                  <a:pt x="630" y="148"/>
                  <a:pt x="637" y="147"/>
                  <a:pt x="643" y="143"/>
                </a:cubicBezTo>
                <a:lnTo>
                  <a:pt x="680" y="121"/>
                </a:lnTo>
                <a:lnTo>
                  <a:pt x="749" y="190"/>
                </a:lnTo>
                <a:lnTo>
                  <a:pt x="749" y="190"/>
                </a:lnTo>
                <a:lnTo>
                  <a:pt x="749" y="190"/>
                </a:lnTo>
                <a:lnTo>
                  <a:pt x="727" y="226"/>
                </a:lnTo>
                <a:lnTo>
                  <a:pt x="727" y="226"/>
                </a:lnTo>
                <a:cubicBezTo>
                  <a:pt x="720" y="238"/>
                  <a:pt x="720" y="254"/>
                  <a:pt x="727" y="266"/>
                </a:cubicBezTo>
                <a:lnTo>
                  <a:pt x="727" y="266"/>
                </a:lnTo>
                <a:cubicBezTo>
                  <a:pt x="742" y="292"/>
                  <a:pt x="753" y="320"/>
                  <a:pt x="761" y="348"/>
                </a:cubicBezTo>
                <a:lnTo>
                  <a:pt x="761" y="348"/>
                </a:lnTo>
                <a:cubicBezTo>
                  <a:pt x="764" y="362"/>
                  <a:pt x="775" y="372"/>
                  <a:pt x="790" y="376"/>
                </a:cubicBezTo>
                <a:lnTo>
                  <a:pt x="830" y="386"/>
                </a:lnTo>
                <a:lnTo>
                  <a:pt x="830" y="484"/>
                </a:lnTo>
                <a:close/>
                <a:moveTo>
                  <a:pt x="841" y="348"/>
                </a:moveTo>
                <a:lnTo>
                  <a:pt x="799" y="337"/>
                </a:lnTo>
                <a:lnTo>
                  <a:pt x="799" y="337"/>
                </a:lnTo>
                <a:cubicBezTo>
                  <a:pt x="790" y="305"/>
                  <a:pt x="777" y="275"/>
                  <a:pt x="761" y="247"/>
                </a:cubicBezTo>
                <a:lnTo>
                  <a:pt x="784" y="210"/>
                </a:lnTo>
                <a:lnTo>
                  <a:pt x="784" y="210"/>
                </a:lnTo>
                <a:cubicBezTo>
                  <a:pt x="790" y="196"/>
                  <a:pt x="795" y="180"/>
                  <a:pt x="784" y="169"/>
                </a:cubicBezTo>
                <a:lnTo>
                  <a:pt x="701" y="86"/>
                </a:lnTo>
                <a:lnTo>
                  <a:pt x="701" y="86"/>
                </a:lnTo>
                <a:cubicBezTo>
                  <a:pt x="696" y="81"/>
                  <a:pt x="690" y="79"/>
                  <a:pt x="683" y="79"/>
                </a:cubicBezTo>
                <a:lnTo>
                  <a:pt x="683" y="79"/>
                </a:lnTo>
                <a:cubicBezTo>
                  <a:pt x="676" y="79"/>
                  <a:pt x="667" y="82"/>
                  <a:pt x="660" y="86"/>
                </a:cubicBezTo>
                <a:lnTo>
                  <a:pt x="623" y="108"/>
                </a:lnTo>
                <a:lnTo>
                  <a:pt x="623" y="108"/>
                </a:lnTo>
                <a:cubicBezTo>
                  <a:pt x="595" y="93"/>
                  <a:pt x="565" y="80"/>
                  <a:pt x="532" y="71"/>
                </a:cubicBezTo>
                <a:lnTo>
                  <a:pt x="522" y="29"/>
                </a:lnTo>
                <a:lnTo>
                  <a:pt x="522" y="29"/>
                </a:lnTo>
                <a:cubicBezTo>
                  <a:pt x="517" y="15"/>
                  <a:pt x="509" y="0"/>
                  <a:pt x="493" y="0"/>
                </a:cubicBezTo>
                <a:lnTo>
                  <a:pt x="377" y="0"/>
                </a:lnTo>
                <a:lnTo>
                  <a:pt x="377" y="0"/>
                </a:lnTo>
                <a:cubicBezTo>
                  <a:pt x="361" y="0"/>
                  <a:pt x="351" y="15"/>
                  <a:pt x="348" y="29"/>
                </a:cubicBezTo>
                <a:lnTo>
                  <a:pt x="337" y="71"/>
                </a:lnTo>
                <a:lnTo>
                  <a:pt x="337" y="71"/>
                </a:lnTo>
                <a:cubicBezTo>
                  <a:pt x="305" y="80"/>
                  <a:pt x="275" y="93"/>
                  <a:pt x="246" y="108"/>
                </a:cubicBezTo>
                <a:lnTo>
                  <a:pt x="209" y="86"/>
                </a:lnTo>
                <a:lnTo>
                  <a:pt x="209" y="86"/>
                </a:lnTo>
                <a:cubicBezTo>
                  <a:pt x="202" y="82"/>
                  <a:pt x="194" y="79"/>
                  <a:pt x="186" y="79"/>
                </a:cubicBezTo>
                <a:lnTo>
                  <a:pt x="186" y="79"/>
                </a:lnTo>
                <a:cubicBezTo>
                  <a:pt x="180" y="79"/>
                  <a:pt x="173" y="81"/>
                  <a:pt x="168" y="86"/>
                </a:cubicBezTo>
                <a:lnTo>
                  <a:pt x="86" y="169"/>
                </a:lnTo>
                <a:lnTo>
                  <a:pt x="86" y="169"/>
                </a:lnTo>
                <a:cubicBezTo>
                  <a:pt x="75" y="180"/>
                  <a:pt x="79" y="196"/>
                  <a:pt x="86" y="210"/>
                </a:cubicBezTo>
                <a:lnTo>
                  <a:pt x="108" y="247"/>
                </a:lnTo>
                <a:lnTo>
                  <a:pt x="108" y="247"/>
                </a:lnTo>
                <a:cubicBezTo>
                  <a:pt x="92" y="275"/>
                  <a:pt x="79" y="305"/>
                  <a:pt x="70" y="337"/>
                </a:cubicBezTo>
                <a:lnTo>
                  <a:pt x="29" y="348"/>
                </a:lnTo>
                <a:lnTo>
                  <a:pt x="29" y="348"/>
                </a:lnTo>
                <a:cubicBezTo>
                  <a:pt x="15" y="351"/>
                  <a:pt x="0" y="361"/>
                  <a:pt x="0" y="377"/>
                </a:cubicBezTo>
                <a:lnTo>
                  <a:pt x="0" y="493"/>
                </a:lnTo>
                <a:lnTo>
                  <a:pt x="0" y="493"/>
                </a:lnTo>
                <a:cubicBezTo>
                  <a:pt x="0" y="509"/>
                  <a:pt x="15" y="518"/>
                  <a:pt x="29" y="522"/>
                </a:cubicBezTo>
                <a:lnTo>
                  <a:pt x="70" y="532"/>
                </a:lnTo>
                <a:lnTo>
                  <a:pt x="70" y="532"/>
                </a:lnTo>
                <a:cubicBezTo>
                  <a:pt x="79" y="565"/>
                  <a:pt x="92" y="595"/>
                  <a:pt x="108" y="624"/>
                </a:cubicBezTo>
                <a:lnTo>
                  <a:pt x="86" y="661"/>
                </a:lnTo>
                <a:lnTo>
                  <a:pt x="86" y="661"/>
                </a:lnTo>
                <a:cubicBezTo>
                  <a:pt x="79" y="673"/>
                  <a:pt x="75" y="690"/>
                  <a:pt x="86" y="702"/>
                </a:cubicBezTo>
                <a:lnTo>
                  <a:pt x="168" y="784"/>
                </a:lnTo>
                <a:lnTo>
                  <a:pt x="168" y="784"/>
                </a:lnTo>
                <a:cubicBezTo>
                  <a:pt x="173" y="789"/>
                  <a:pt x="179" y="790"/>
                  <a:pt x="185" y="790"/>
                </a:cubicBezTo>
                <a:lnTo>
                  <a:pt x="185" y="790"/>
                </a:lnTo>
                <a:cubicBezTo>
                  <a:pt x="193" y="790"/>
                  <a:pt x="202" y="787"/>
                  <a:pt x="209" y="784"/>
                </a:cubicBezTo>
                <a:lnTo>
                  <a:pt x="246" y="761"/>
                </a:lnTo>
                <a:lnTo>
                  <a:pt x="246" y="761"/>
                </a:lnTo>
                <a:cubicBezTo>
                  <a:pt x="275" y="778"/>
                  <a:pt x="305" y="790"/>
                  <a:pt x="337" y="799"/>
                </a:cubicBezTo>
                <a:lnTo>
                  <a:pt x="348" y="841"/>
                </a:lnTo>
                <a:lnTo>
                  <a:pt x="348" y="841"/>
                </a:lnTo>
                <a:cubicBezTo>
                  <a:pt x="351" y="855"/>
                  <a:pt x="361" y="870"/>
                  <a:pt x="377" y="870"/>
                </a:cubicBezTo>
                <a:lnTo>
                  <a:pt x="493" y="870"/>
                </a:lnTo>
                <a:lnTo>
                  <a:pt x="493" y="870"/>
                </a:lnTo>
                <a:cubicBezTo>
                  <a:pt x="509" y="870"/>
                  <a:pt x="517" y="855"/>
                  <a:pt x="522" y="841"/>
                </a:cubicBezTo>
                <a:lnTo>
                  <a:pt x="532" y="799"/>
                </a:lnTo>
                <a:lnTo>
                  <a:pt x="532" y="799"/>
                </a:lnTo>
                <a:cubicBezTo>
                  <a:pt x="565" y="790"/>
                  <a:pt x="595" y="778"/>
                  <a:pt x="623" y="761"/>
                </a:cubicBezTo>
                <a:lnTo>
                  <a:pt x="660" y="784"/>
                </a:lnTo>
                <a:lnTo>
                  <a:pt x="660" y="784"/>
                </a:lnTo>
                <a:cubicBezTo>
                  <a:pt x="668" y="787"/>
                  <a:pt x="676" y="790"/>
                  <a:pt x="684" y="790"/>
                </a:cubicBezTo>
                <a:lnTo>
                  <a:pt x="684" y="790"/>
                </a:lnTo>
                <a:cubicBezTo>
                  <a:pt x="691" y="790"/>
                  <a:pt x="697" y="789"/>
                  <a:pt x="701" y="784"/>
                </a:cubicBezTo>
                <a:lnTo>
                  <a:pt x="784" y="702"/>
                </a:lnTo>
                <a:lnTo>
                  <a:pt x="784" y="702"/>
                </a:lnTo>
                <a:cubicBezTo>
                  <a:pt x="795" y="690"/>
                  <a:pt x="791" y="673"/>
                  <a:pt x="784" y="661"/>
                </a:cubicBezTo>
                <a:lnTo>
                  <a:pt x="761" y="624"/>
                </a:lnTo>
                <a:lnTo>
                  <a:pt x="761" y="624"/>
                </a:lnTo>
                <a:cubicBezTo>
                  <a:pt x="777" y="595"/>
                  <a:pt x="790" y="565"/>
                  <a:pt x="799" y="532"/>
                </a:cubicBezTo>
                <a:lnTo>
                  <a:pt x="841" y="522"/>
                </a:lnTo>
                <a:lnTo>
                  <a:pt x="841" y="522"/>
                </a:lnTo>
                <a:cubicBezTo>
                  <a:pt x="855" y="518"/>
                  <a:pt x="870" y="509"/>
                  <a:pt x="870" y="493"/>
                </a:cubicBezTo>
                <a:lnTo>
                  <a:pt x="870" y="377"/>
                </a:lnTo>
                <a:lnTo>
                  <a:pt x="870" y="377"/>
                </a:lnTo>
                <a:cubicBezTo>
                  <a:pt x="870" y="361"/>
                  <a:pt x="855" y="351"/>
                  <a:pt x="841" y="348"/>
                </a:cubicBezTo>
                <a:close/>
                <a:moveTo>
                  <a:pt x="435" y="593"/>
                </a:moveTo>
                <a:lnTo>
                  <a:pt x="435" y="593"/>
                </a:lnTo>
                <a:cubicBezTo>
                  <a:pt x="348" y="593"/>
                  <a:pt x="276" y="522"/>
                  <a:pt x="276" y="435"/>
                </a:cubicBezTo>
                <a:lnTo>
                  <a:pt x="276" y="435"/>
                </a:lnTo>
                <a:cubicBezTo>
                  <a:pt x="276" y="348"/>
                  <a:pt x="348" y="277"/>
                  <a:pt x="435" y="277"/>
                </a:cubicBezTo>
                <a:lnTo>
                  <a:pt x="435" y="277"/>
                </a:lnTo>
                <a:cubicBezTo>
                  <a:pt x="522" y="277"/>
                  <a:pt x="593" y="348"/>
                  <a:pt x="593" y="435"/>
                </a:cubicBezTo>
                <a:lnTo>
                  <a:pt x="593" y="435"/>
                </a:lnTo>
                <a:cubicBezTo>
                  <a:pt x="593" y="522"/>
                  <a:pt x="522" y="593"/>
                  <a:pt x="435" y="593"/>
                </a:cubicBezTo>
                <a:close/>
                <a:moveTo>
                  <a:pt x="435" y="237"/>
                </a:moveTo>
                <a:lnTo>
                  <a:pt x="435" y="237"/>
                </a:lnTo>
                <a:cubicBezTo>
                  <a:pt x="325" y="237"/>
                  <a:pt x="237" y="326"/>
                  <a:pt x="237" y="435"/>
                </a:cubicBezTo>
                <a:lnTo>
                  <a:pt x="237" y="435"/>
                </a:lnTo>
                <a:cubicBezTo>
                  <a:pt x="237" y="544"/>
                  <a:pt x="325" y="633"/>
                  <a:pt x="435" y="633"/>
                </a:cubicBezTo>
                <a:lnTo>
                  <a:pt x="435" y="633"/>
                </a:lnTo>
                <a:cubicBezTo>
                  <a:pt x="544" y="633"/>
                  <a:pt x="632" y="544"/>
                  <a:pt x="632" y="435"/>
                </a:cubicBezTo>
                <a:lnTo>
                  <a:pt x="632" y="435"/>
                </a:lnTo>
                <a:cubicBezTo>
                  <a:pt x="632" y="326"/>
                  <a:pt x="544" y="237"/>
                  <a:pt x="435" y="237"/>
                </a:cubicBezTo>
                <a:close/>
              </a:path>
            </a:pathLst>
          </a:custGeom>
          <a:solidFill>
            <a:schemeClr val="bg1"/>
          </a:solidFill>
          <a:ln>
            <a:noFill/>
          </a:ln>
          <a:effectLst/>
        </p:spPr>
        <p:txBody>
          <a:bodyPr wrap="none" anchor="ctr"/>
          <a:lstStyle/>
          <a:p>
            <a:endParaRPr lang="en-US" sz="3265">
              <a:latin typeface="DM Sans" pitchFamily="2" charset="77"/>
            </a:endParaRPr>
          </a:p>
        </p:txBody>
      </p:sp>
      <p:sp>
        <p:nvSpPr>
          <p:cNvPr id="69" name="Freeform 451">
            <a:extLst>
              <a:ext uri="{FF2B5EF4-FFF2-40B4-BE49-F238E27FC236}">
                <a16:creationId xmlns:a16="http://schemas.microsoft.com/office/drawing/2014/main" id="{B0EE2AF3-4DB4-46CC-9C1B-36A2CE3865A4}"/>
              </a:ext>
            </a:extLst>
          </p:cNvPr>
          <p:cNvSpPr>
            <a:spLocks noChangeArrowheads="1"/>
          </p:cNvSpPr>
          <p:nvPr userDrawn="1"/>
        </p:nvSpPr>
        <p:spPr bwMode="auto">
          <a:xfrm>
            <a:off x="4837961" y="1814212"/>
            <a:ext cx="733398" cy="733399"/>
          </a:xfrm>
          <a:custGeom>
            <a:avLst/>
            <a:gdLst>
              <a:gd name="T0" fmla="*/ 1175 w 1176"/>
              <a:gd name="T1" fmla="*/ 588 h 1176"/>
              <a:gd name="T2" fmla="*/ 1175 w 1176"/>
              <a:gd name="T3" fmla="*/ 588 h 1176"/>
              <a:gd name="T4" fmla="*/ 588 w 1176"/>
              <a:gd name="T5" fmla="*/ 1175 h 1176"/>
              <a:gd name="T6" fmla="*/ 588 w 1176"/>
              <a:gd name="T7" fmla="*/ 1175 h 1176"/>
              <a:gd name="T8" fmla="*/ 0 w 1176"/>
              <a:gd name="T9" fmla="*/ 588 h 1176"/>
              <a:gd name="T10" fmla="*/ 0 w 1176"/>
              <a:gd name="T11" fmla="*/ 588 h 1176"/>
              <a:gd name="T12" fmla="*/ 588 w 1176"/>
              <a:gd name="T13" fmla="*/ 0 h 1176"/>
              <a:gd name="T14" fmla="*/ 588 w 1176"/>
              <a:gd name="T15" fmla="*/ 0 h 1176"/>
              <a:gd name="T16" fmla="*/ 1175 w 1176"/>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176">
                <a:moveTo>
                  <a:pt x="1175" y="588"/>
                </a:moveTo>
                <a:lnTo>
                  <a:pt x="1175" y="588"/>
                </a:lnTo>
                <a:cubicBezTo>
                  <a:pt x="1175" y="912"/>
                  <a:pt x="912" y="1175"/>
                  <a:pt x="588" y="1175"/>
                </a:cubicBezTo>
                <a:lnTo>
                  <a:pt x="588" y="1175"/>
                </a:lnTo>
                <a:cubicBezTo>
                  <a:pt x="263" y="1175"/>
                  <a:pt x="0" y="912"/>
                  <a:pt x="0" y="588"/>
                </a:cubicBezTo>
                <a:lnTo>
                  <a:pt x="0" y="588"/>
                </a:lnTo>
                <a:cubicBezTo>
                  <a:pt x="0" y="263"/>
                  <a:pt x="263" y="0"/>
                  <a:pt x="588" y="0"/>
                </a:cubicBezTo>
                <a:lnTo>
                  <a:pt x="588" y="0"/>
                </a:lnTo>
                <a:cubicBezTo>
                  <a:pt x="912" y="0"/>
                  <a:pt x="1175" y="263"/>
                  <a:pt x="1175" y="588"/>
                </a:cubicBezTo>
              </a:path>
            </a:pathLst>
          </a:custGeom>
          <a:solidFill>
            <a:schemeClr val="accent2"/>
          </a:solidFill>
          <a:ln>
            <a:noFill/>
          </a:ln>
          <a:effectLst/>
        </p:spPr>
        <p:txBody>
          <a:bodyPr wrap="none" anchor="ctr"/>
          <a:lstStyle/>
          <a:p>
            <a:endParaRPr lang="en-US" sz="3265">
              <a:latin typeface="DM Sans" pitchFamily="2" charset="77"/>
            </a:endParaRPr>
          </a:p>
        </p:txBody>
      </p:sp>
      <p:sp>
        <p:nvSpPr>
          <p:cNvPr id="70" name="Freeform 456">
            <a:extLst>
              <a:ext uri="{FF2B5EF4-FFF2-40B4-BE49-F238E27FC236}">
                <a16:creationId xmlns:a16="http://schemas.microsoft.com/office/drawing/2014/main" id="{7B57C969-CD3C-4BA3-9FBE-B99EB7C1AD5C}"/>
              </a:ext>
            </a:extLst>
          </p:cNvPr>
          <p:cNvSpPr>
            <a:spLocks noChangeArrowheads="1"/>
          </p:cNvSpPr>
          <p:nvPr userDrawn="1"/>
        </p:nvSpPr>
        <p:spPr bwMode="auto">
          <a:xfrm>
            <a:off x="2533387" y="2838772"/>
            <a:ext cx="1782680" cy="3081920"/>
          </a:xfrm>
          <a:custGeom>
            <a:avLst/>
            <a:gdLst>
              <a:gd name="T0" fmla="*/ 1664 w 2860"/>
              <a:gd name="T1" fmla="*/ 0 h 4949"/>
              <a:gd name="T2" fmla="*/ 1429 w 2860"/>
              <a:gd name="T3" fmla="*/ 247 h 4949"/>
              <a:gd name="T4" fmla="*/ 1193 w 2860"/>
              <a:gd name="T5" fmla="*/ 0 h 4949"/>
              <a:gd name="T6" fmla="*/ 0 w 2860"/>
              <a:gd name="T7" fmla="*/ 0 h 4949"/>
              <a:gd name="T8" fmla="*/ 0 w 2860"/>
              <a:gd name="T9" fmla="*/ 4948 h 4949"/>
              <a:gd name="T10" fmla="*/ 2859 w 2860"/>
              <a:gd name="T11" fmla="*/ 4948 h 4949"/>
              <a:gd name="T12" fmla="*/ 2859 w 2860"/>
              <a:gd name="T13" fmla="*/ 0 h 4949"/>
              <a:gd name="T14" fmla="*/ 1664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4" y="0"/>
                </a:moveTo>
                <a:lnTo>
                  <a:pt x="1429" y="247"/>
                </a:lnTo>
                <a:lnTo>
                  <a:pt x="1193" y="0"/>
                </a:lnTo>
                <a:lnTo>
                  <a:pt x="0" y="0"/>
                </a:lnTo>
                <a:lnTo>
                  <a:pt x="0" y="4948"/>
                </a:lnTo>
                <a:lnTo>
                  <a:pt x="2859" y="4948"/>
                </a:lnTo>
                <a:lnTo>
                  <a:pt x="2859" y="0"/>
                </a:lnTo>
                <a:lnTo>
                  <a:pt x="1664" y="0"/>
                </a:lnTo>
              </a:path>
            </a:pathLst>
          </a:custGeom>
          <a:solidFill>
            <a:schemeClr val="accent1"/>
          </a:solidFill>
          <a:ln>
            <a:noFill/>
          </a:ln>
          <a:effectLst/>
        </p:spPr>
        <p:txBody>
          <a:bodyPr wrap="none" anchor="ctr"/>
          <a:lstStyle/>
          <a:p>
            <a:endParaRPr lang="en-US" sz="3265">
              <a:latin typeface="DM Sans" pitchFamily="2" charset="77"/>
            </a:endParaRPr>
          </a:p>
        </p:txBody>
      </p:sp>
      <p:sp>
        <p:nvSpPr>
          <p:cNvPr id="71" name="Freeform 530">
            <a:extLst>
              <a:ext uri="{FF2B5EF4-FFF2-40B4-BE49-F238E27FC236}">
                <a16:creationId xmlns:a16="http://schemas.microsoft.com/office/drawing/2014/main" id="{605B917A-36A6-436C-9E87-2FBFE1CEA59E}"/>
              </a:ext>
            </a:extLst>
          </p:cNvPr>
          <p:cNvSpPr>
            <a:spLocks noChangeArrowheads="1"/>
          </p:cNvSpPr>
          <p:nvPr userDrawn="1"/>
        </p:nvSpPr>
        <p:spPr bwMode="auto">
          <a:xfrm>
            <a:off x="3154168" y="3302982"/>
            <a:ext cx="543869" cy="543868"/>
          </a:xfrm>
          <a:custGeom>
            <a:avLst/>
            <a:gdLst>
              <a:gd name="T0" fmla="*/ 831 w 871"/>
              <a:gd name="T1" fmla="*/ 277 h 871"/>
              <a:gd name="T2" fmla="*/ 40 w 871"/>
              <a:gd name="T3" fmla="*/ 316 h 871"/>
              <a:gd name="T4" fmla="*/ 672 w 871"/>
              <a:gd name="T5" fmla="*/ 355 h 871"/>
              <a:gd name="T6" fmla="*/ 751 w 871"/>
              <a:gd name="T7" fmla="*/ 711 h 871"/>
              <a:gd name="T8" fmla="*/ 672 w 871"/>
              <a:gd name="T9" fmla="*/ 355 h 871"/>
              <a:gd name="T10" fmla="*/ 633 w 871"/>
              <a:gd name="T11" fmla="*/ 355 h 871"/>
              <a:gd name="T12" fmla="*/ 554 w 871"/>
              <a:gd name="T13" fmla="*/ 711 h 871"/>
              <a:gd name="T14" fmla="*/ 356 w 871"/>
              <a:gd name="T15" fmla="*/ 355 h 871"/>
              <a:gd name="T16" fmla="*/ 514 w 871"/>
              <a:gd name="T17" fmla="*/ 711 h 871"/>
              <a:gd name="T18" fmla="*/ 356 w 871"/>
              <a:gd name="T19" fmla="*/ 355 h 871"/>
              <a:gd name="T20" fmla="*/ 316 w 871"/>
              <a:gd name="T21" fmla="*/ 355 h 871"/>
              <a:gd name="T22" fmla="*/ 237 w 871"/>
              <a:gd name="T23" fmla="*/ 711 h 871"/>
              <a:gd name="T24" fmla="*/ 119 w 871"/>
              <a:gd name="T25" fmla="*/ 355 h 871"/>
              <a:gd name="T26" fmla="*/ 198 w 871"/>
              <a:gd name="T27" fmla="*/ 711 h 871"/>
              <a:gd name="T28" fmla="*/ 119 w 871"/>
              <a:gd name="T29" fmla="*/ 355 h 871"/>
              <a:gd name="T30" fmla="*/ 823 w 871"/>
              <a:gd name="T31" fmla="*/ 830 h 871"/>
              <a:gd name="T32" fmla="*/ 73 w 871"/>
              <a:gd name="T33" fmla="*/ 751 h 871"/>
              <a:gd name="T34" fmla="*/ 435 w 871"/>
              <a:gd name="T35" fmla="*/ 43 h 871"/>
              <a:gd name="T36" fmla="*/ 94 w 871"/>
              <a:gd name="T37" fmla="*/ 237 h 871"/>
              <a:gd name="T38" fmla="*/ 850 w 871"/>
              <a:gd name="T39" fmla="*/ 355 h 871"/>
              <a:gd name="T40" fmla="*/ 870 w 871"/>
              <a:gd name="T41" fmla="*/ 336 h 871"/>
              <a:gd name="T42" fmla="*/ 870 w 871"/>
              <a:gd name="T43" fmla="*/ 257 h 871"/>
              <a:gd name="T44" fmla="*/ 860 w 871"/>
              <a:gd name="T45" fmla="*/ 240 h 871"/>
              <a:gd name="T46" fmla="*/ 445 w 871"/>
              <a:gd name="T47" fmla="*/ 3 h 871"/>
              <a:gd name="T48" fmla="*/ 435 w 871"/>
              <a:gd name="T49" fmla="*/ 0 h 871"/>
              <a:gd name="T50" fmla="*/ 426 w 871"/>
              <a:gd name="T51" fmla="*/ 3 h 871"/>
              <a:gd name="T52" fmla="*/ 10 w 871"/>
              <a:gd name="T53" fmla="*/ 240 h 871"/>
              <a:gd name="T54" fmla="*/ 10 w 871"/>
              <a:gd name="T55" fmla="*/ 240 h 871"/>
              <a:gd name="T56" fmla="*/ 0 w 871"/>
              <a:gd name="T57" fmla="*/ 336 h 871"/>
              <a:gd name="T58" fmla="*/ 20 w 871"/>
              <a:gd name="T59" fmla="*/ 355 h 871"/>
              <a:gd name="T60" fmla="*/ 79 w 871"/>
              <a:gd name="T61" fmla="*/ 711 h 871"/>
              <a:gd name="T62" fmla="*/ 59 w 871"/>
              <a:gd name="T63" fmla="*/ 711 h 871"/>
              <a:gd name="T64" fmla="*/ 40 w 871"/>
              <a:gd name="T65" fmla="*/ 725 h 871"/>
              <a:gd name="T66" fmla="*/ 1 w 871"/>
              <a:gd name="T67" fmla="*/ 844 h 871"/>
              <a:gd name="T68" fmla="*/ 0 w 871"/>
              <a:gd name="T69" fmla="*/ 850 h 871"/>
              <a:gd name="T70" fmla="*/ 20 w 871"/>
              <a:gd name="T71" fmla="*/ 870 h 871"/>
              <a:gd name="T72" fmla="*/ 850 w 871"/>
              <a:gd name="T73" fmla="*/ 870 h 871"/>
              <a:gd name="T74" fmla="*/ 870 w 871"/>
              <a:gd name="T75" fmla="*/ 850 h 871"/>
              <a:gd name="T76" fmla="*/ 869 w 871"/>
              <a:gd name="T77" fmla="*/ 844 h 871"/>
              <a:gd name="T78" fmla="*/ 829 w 871"/>
              <a:gd name="T79" fmla="*/ 726 h 871"/>
              <a:gd name="T80" fmla="*/ 811 w 871"/>
              <a:gd name="T81" fmla="*/ 711 h 871"/>
              <a:gd name="T82" fmla="*/ 791 w 871"/>
              <a:gd name="T83" fmla="*/ 35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1" h="871">
                <a:moveTo>
                  <a:pt x="40" y="277"/>
                </a:moveTo>
                <a:lnTo>
                  <a:pt x="831" y="277"/>
                </a:lnTo>
                <a:lnTo>
                  <a:pt x="831" y="316"/>
                </a:lnTo>
                <a:lnTo>
                  <a:pt x="40" y="316"/>
                </a:lnTo>
                <a:lnTo>
                  <a:pt x="40" y="277"/>
                </a:lnTo>
                <a:close/>
                <a:moveTo>
                  <a:pt x="672" y="355"/>
                </a:moveTo>
                <a:lnTo>
                  <a:pt x="751" y="355"/>
                </a:lnTo>
                <a:lnTo>
                  <a:pt x="751" y="711"/>
                </a:lnTo>
                <a:lnTo>
                  <a:pt x="672" y="711"/>
                </a:lnTo>
                <a:lnTo>
                  <a:pt x="672" y="355"/>
                </a:lnTo>
                <a:close/>
                <a:moveTo>
                  <a:pt x="554" y="355"/>
                </a:moveTo>
                <a:lnTo>
                  <a:pt x="633" y="355"/>
                </a:lnTo>
                <a:lnTo>
                  <a:pt x="633" y="711"/>
                </a:lnTo>
                <a:lnTo>
                  <a:pt x="554" y="711"/>
                </a:lnTo>
                <a:lnTo>
                  <a:pt x="554" y="355"/>
                </a:lnTo>
                <a:close/>
                <a:moveTo>
                  <a:pt x="356" y="355"/>
                </a:moveTo>
                <a:lnTo>
                  <a:pt x="514" y="355"/>
                </a:lnTo>
                <a:lnTo>
                  <a:pt x="514" y="711"/>
                </a:lnTo>
                <a:lnTo>
                  <a:pt x="356" y="711"/>
                </a:lnTo>
                <a:lnTo>
                  <a:pt x="356" y="355"/>
                </a:lnTo>
                <a:close/>
                <a:moveTo>
                  <a:pt x="237" y="355"/>
                </a:moveTo>
                <a:lnTo>
                  <a:pt x="316" y="355"/>
                </a:lnTo>
                <a:lnTo>
                  <a:pt x="316" y="711"/>
                </a:lnTo>
                <a:lnTo>
                  <a:pt x="237" y="711"/>
                </a:lnTo>
                <a:lnTo>
                  <a:pt x="237" y="355"/>
                </a:lnTo>
                <a:close/>
                <a:moveTo>
                  <a:pt x="119" y="355"/>
                </a:moveTo>
                <a:lnTo>
                  <a:pt x="198" y="355"/>
                </a:lnTo>
                <a:lnTo>
                  <a:pt x="198" y="711"/>
                </a:lnTo>
                <a:lnTo>
                  <a:pt x="119" y="711"/>
                </a:lnTo>
                <a:lnTo>
                  <a:pt x="119" y="355"/>
                </a:lnTo>
                <a:close/>
                <a:moveTo>
                  <a:pt x="796" y="751"/>
                </a:moveTo>
                <a:lnTo>
                  <a:pt x="823" y="830"/>
                </a:lnTo>
                <a:lnTo>
                  <a:pt x="47" y="830"/>
                </a:lnTo>
                <a:lnTo>
                  <a:pt x="73" y="751"/>
                </a:lnTo>
                <a:lnTo>
                  <a:pt x="796" y="751"/>
                </a:lnTo>
                <a:close/>
                <a:moveTo>
                  <a:pt x="435" y="43"/>
                </a:moveTo>
                <a:lnTo>
                  <a:pt x="776" y="237"/>
                </a:lnTo>
                <a:lnTo>
                  <a:pt x="94" y="237"/>
                </a:lnTo>
                <a:lnTo>
                  <a:pt x="435" y="43"/>
                </a:lnTo>
                <a:close/>
                <a:moveTo>
                  <a:pt x="850" y="355"/>
                </a:moveTo>
                <a:lnTo>
                  <a:pt x="850" y="355"/>
                </a:lnTo>
                <a:cubicBezTo>
                  <a:pt x="861" y="355"/>
                  <a:pt x="870" y="347"/>
                  <a:pt x="870" y="336"/>
                </a:cubicBezTo>
                <a:lnTo>
                  <a:pt x="870" y="257"/>
                </a:lnTo>
                <a:lnTo>
                  <a:pt x="870" y="257"/>
                </a:lnTo>
                <a:cubicBezTo>
                  <a:pt x="870" y="250"/>
                  <a:pt x="866" y="244"/>
                  <a:pt x="860" y="240"/>
                </a:cubicBezTo>
                <a:lnTo>
                  <a:pt x="860" y="240"/>
                </a:lnTo>
                <a:lnTo>
                  <a:pt x="445" y="3"/>
                </a:lnTo>
                <a:lnTo>
                  <a:pt x="445" y="3"/>
                </a:lnTo>
                <a:lnTo>
                  <a:pt x="445" y="3"/>
                </a:lnTo>
                <a:cubicBezTo>
                  <a:pt x="441" y="1"/>
                  <a:pt x="439" y="0"/>
                  <a:pt x="435" y="0"/>
                </a:cubicBezTo>
                <a:lnTo>
                  <a:pt x="435" y="0"/>
                </a:lnTo>
                <a:cubicBezTo>
                  <a:pt x="432" y="0"/>
                  <a:pt x="428" y="1"/>
                  <a:pt x="426" y="3"/>
                </a:cubicBezTo>
                <a:lnTo>
                  <a:pt x="425" y="3"/>
                </a:lnTo>
                <a:lnTo>
                  <a:pt x="10" y="240"/>
                </a:lnTo>
                <a:lnTo>
                  <a:pt x="10" y="240"/>
                </a:lnTo>
                <a:lnTo>
                  <a:pt x="10" y="240"/>
                </a:lnTo>
                <a:cubicBezTo>
                  <a:pt x="4" y="244"/>
                  <a:pt x="0" y="250"/>
                  <a:pt x="0" y="257"/>
                </a:cubicBezTo>
                <a:lnTo>
                  <a:pt x="0" y="336"/>
                </a:lnTo>
                <a:lnTo>
                  <a:pt x="0" y="336"/>
                </a:lnTo>
                <a:cubicBezTo>
                  <a:pt x="0" y="347"/>
                  <a:pt x="9" y="355"/>
                  <a:pt x="20" y="355"/>
                </a:cubicBezTo>
                <a:lnTo>
                  <a:pt x="79" y="355"/>
                </a:lnTo>
                <a:lnTo>
                  <a:pt x="79" y="711"/>
                </a:lnTo>
                <a:lnTo>
                  <a:pt x="59" y="711"/>
                </a:lnTo>
                <a:lnTo>
                  <a:pt x="59" y="711"/>
                </a:lnTo>
                <a:cubicBezTo>
                  <a:pt x="51" y="711"/>
                  <a:pt x="43" y="718"/>
                  <a:pt x="41" y="726"/>
                </a:cubicBezTo>
                <a:lnTo>
                  <a:pt x="40" y="725"/>
                </a:lnTo>
                <a:lnTo>
                  <a:pt x="1" y="844"/>
                </a:lnTo>
                <a:lnTo>
                  <a:pt x="1" y="844"/>
                </a:lnTo>
                <a:lnTo>
                  <a:pt x="1" y="844"/>
                </a:lnTo>
                <a:cubicBezTo>
                  <a:pt x="0" y="846"/>
                  <a:pt x="0" y="848"/>
                  <a:pt x="0" y="850"/>
                </a:cubicBezTo>
                <a:lnTo>
                  <a:pt x="0" y="850"/>
                </a:lnTo>
                <a:cubicBezTo>
                  <a:pt x="0" y="861"/>
                  <a:pt x="9" y="870"/>
                  <a:pt x="20" y="870"/>
                </a:cubicBezTo>
                <a:lnTo>
                  <a:pt x="850" y="870"/>
                </a:lnTo>
                <a:lnTo>
                  <a:pt x="850" y="870"/>
                </a:lnTo>
                <a:cubicBezTo>
                  <a:pt x="861" y="870"/>
                  <a:pt x="870" y="861"/>
                  <a:pt x="870" y="850"/>
                </a:cubicBezTo>
                <a:lnTo>
                  <a:pt x="870" y="850"/>
                </a:lnTo>
                <a:cubicBezTo>
                  <a:pt x="870" y="848"/>
                  <a:pt x="870" y="846"/>
                  <a:pt x="869" y="844"/>
                </a:cubicBezTo>
                <a:lnTo>
                  <a:pt x="869" y="844"/>
                </a:lnTo>
                <a:lnTo>
                  <a:pt x="829" y="725"/>
                </a:lnTo>
                <a:lnTo>
                  <a:pt x="829" y="726"/>
                </a:lnTo>
                <a:lnTo>
                  <a:pt x="829" y="726"/>
                </a:lnTo>
                <a:cubicBezTo>
                  <a:pt x="827" y="718"/>
                  <a:pt x="819" y="711"/>
                  <a:pt x="811" y="711"/>
                </a:cubicBezTo>
                <a:lnTo>
                  <a:pt x="791" y="711"/>
                </a:lnTo>
                <a:lnTo>
                  <a:pt x="791" y="355"/>
                </a:lnTo>
                <a:lnTo>
                  <a:pt x="850" y="355"/>
                </a:lnTo>
                <a:close/>
              </a:path>
            </a:pathLst>
          </a:custGeom>
          <a:solidFill>
            <a:schemeClr val="bg1"/>
          </a:solidFill>
          <a:ln>
            <a:noFill/>
          </a:ln>
          <a:effectLst/>
        </p:spPr>
        <p:txBody>
          <a:bodyPr wrap="none" anchor="ctr"/>
          <a:lstStyle/>
          <a:p>
            <a:endParaRPr lang="en-US" sz="3265">
              <a:latin typeface="DM Sans" pitchFamily="2" charset="77"/>
            </a:endParaRPr>
          </a:p>
        </p:txBody>
      </p:sp>
      <p:sp>
        <p:nvSpPr>
          <p:cNvPr id="72" name="Freeform 531">
            <a:extLst>
              <a:ext uri="{FF2B5EF4-FFF2-40B4-BE49-F238E27FC236}">
                <a16:creationId xmlns:a16="http://schemas.microsoft.com/office/drawing/2014/main" id="{86EA2B8B-0C88-4443-9F40-517858143A89}"/>
              </a:ext>
            </a:extLst>
          </p:cNvPr>
          <p:cNvSpPr>
            <a:spLocks noChangeArrowheads="1"/>
          </p:cNvSpPr>
          <p:nvPr userDrawn="1"/>
        </p:nvSpPr>
        <p:spPr bwMode="auto">
          <a:xfrm>
            <a:off x="3058030" y="1814212"/>
            <a:ext cx="730652" cy="733399"/>
          </a:xfrm>
          <a:custGeom>
            <a:avLst/>
            <a:gdLst>
              <a:gd name="T0" fmla="*/ 1174 w 1175"/>
              <a:gd name="T1" fmla="*/ 588 h 1176"/>
              <a:gd name="T2" fmla="*/ 1174 w 1175"/>
              <a:gd name="T3" fmla="*/ 588 h 1176"/>
              <a:gd name="T4" fmla="*/ 587 w 1175"/>
              <a:gd name="T5" fmla="*/ 1175 h 1176"/>
              <a:gd name="T6" fmla="*/ 587 w 1175"/>
              <a:gd name="T7" fmla="*/ 1175 h 1176"/>
              <a:gd name="T8" fmla="*/ 0 w 1175"/>
              <a:gd name="T9" fmla="*/ 588 h 1176"/>
              <a:gd name="T10" fmla="*/ 0 w 1175"/>
              <a:gd name="T11" fmla="*/ 588 h 1176"/>
              <a:gd name="T12" fmla="*/ 587 w 1175"/>
              <a:gd name="T13" fmla="*/ 0 h 1176"/>
              <a:gd name="T14" fmla="*/ 587 w 1175"/>
              <a:gd name="T15" fmla="*/ 0 h 1176"/>
              <a:gd name="T16" fmla="*/ 1174 w 1175"/>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5" h="1176">
                <a:moveTo>
                  <a:pt x="1174" y="588"/>
                </a:moveTo>
                <a:lnTo>
                  <a:pt x="1174" y="588"/>
                </a:lnTo>
                <a:cubicBezTo>
                  <a:pt x="1174" y="912"/>
                  <a:pt x="912" y="1175"/>
                  <a:pt x="587" y="1175"/>
                </a:cubicBezTo>
                <a:lnTo>
                  <a:pt x="587" y="1175"/>
                </a:lnTo>
                <a:cubicBezTo>
                  <a:pt x="263" y="1175"/>
                  <a:pt x="0" y="912"/>
                  <a:pt x="0" y="588"/>
                </a:cubicBezTo>
                <a:lnTo>
                  <a:pt x="0" y="588"/>
                </a:lnTo>
                <a:cubicBezTo>
                  <a:pt x="0" y="263"/>
                  <a:pt x="263" y="0"/>
                  <a:pt x="587" y="0"/>
                </a:cubicBezTo>
                <a:lnTo>
                  <a:pt x="587" y="0"/>
                </a:lnTo>
                <a:cubicBezTo>
                  <a:pt x="912" y="0"/>
                  <a:pt x="1174" y="263"/>
                  <a:pt x="1174" y="588"/>
                </a:cubicBezTo>
              </a:path>
            </a:pathLst>
          </a:custGeom>
          <a:solidFill>
            <a:schemeClr val="accent1"/>
          </a:solidFill>
          <a:ln>
            <a:noFill/>
          </a:ln>
          <a:effectLst/>
        </p:spPr>
        <p:txBody>
          <a:bodyPr wrap="none" anchor="ctr"/>
          <a:lstStyle/>
          <a:p>
            <a:endParaRPr lang="en-US" sz="3265">
              <a:latin typeface="DM Sans" pitchFamily="2" charset="77"/>
            </a:endParaRPr>
          </a:p>
        </p:txBody>
      </p:sp>
      <p:sp>
        <p:nvSpPr>
          <p:cNvPr id="73" name="Freeform 540">
            <a:extLst>
              <a:ext uri="{FF2B5EF4-FFF2-40B4-BE49-F238E27FC236}">
                <a16:creationId xmlns:a16="http://schemas.microsoft.com/office/drawing/2014/main" id="{530F40EE-8F28-4967-8EEE-300EEF2937E2}"/>
              </a:ext>
            </a:extLst>
          </p:cNvPr>
          <p:cNvSpPr>
            <a:spLocks noChangeArrowheads="1"/>
          </p:cNvSpPr>
          <p:nvPr userDrawn="1"/>
        </p:nvSpPr>
        <p:spPr bwMode="auto">
          <a:xfrm>
            <a:off x="1580247" y="1481849"/>
            <a:ext cx="123606"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5" y="198"/>
                  <a:pt x="0" y="154"/>
                  <a:pt x="0" y="99"/>
                </a:cubicBezTo>
                <a:lnTo>
                  <a:pt x="0" y="99"/>
                </a:lnTo>
                <a:cubicBezTo>
                  <a:pt x="0" y="45"/>
                  <a:pt x="45" y="0"/>
                  <a:pt x="99" y="0"/>
                </a:cubicBezTo>
                <a:lnTo>
                  <a:pt x="99" y="0"/>
                </a:lnTo>
                <a:cubicBezTo>
                  <a:pt x="154" y="0"/>
                  <a:pt x="198" y="45"/>
                  <a:pt x="198" y="99"/>
                </a:cubicBezTo>
              </a:path>
            </a:pathLst>
          </a:custGeom>
          <a:solidFill>
            <a:schemeClr val="tx1"/>
          </a:solidFill>
          <a:ln>
            <a:noFill/>
          </a:ln>
          <a:effectLst/>
        </p:spPr>
        <p:txBody>
          <a:bodyPr wrap="none" anchor="ctr"/>
          <a:lstStyle/>
          <a:p>
            <a:endParaRPr lang="en-US" sz="3265">
              <a:latin typeface="DM Sans" pitchFamily="2" charset="77"/>
            </a:endParaRPr>
          </a:p>
        </p:txBody>
      </p:sp>
      <p:sp>
        <p:nvSpPr>
          <p:cNvPr id="74" name="Freeform 541">
            <a:extLst>
              <a:ext uri="{FF2B5EF4-FFF2-40B4-BE49-F238E27FC236}">
                <a16:creationId xmlns:a16="http://schemas.microsoft.com/office/drawing/2014/main" id="{88930C6E-E9CE-49AC-87CF-CC8A0DEEB6DE}"/>
              </a:ext>
            </a:extLst>
          </p:cNvPr>
          <p:cNvSpPr>
            <a:spLocks noChangeArrowheads="1"/>
          </p:cNvSpPr>
          <p:nvPr userDrawn="1"/>
        </p:nvSpPr>
        <p:spPr bwMode="auto">
          <a:xfrm>
            <a:off x="3362924" y="1481849"/>
            <a:ext cx="123608"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1"/>
          </a:solidFill>
          <a:ln>
            <a:noFill/>
          </a:ln>
          <a:effectLst/>
        </p:spPr>
        <p:txBody>
          <a:bodyPr wrap="none" anchor="ctr"/>
          <a:lstStyle/>
          <a:p>
            <a:endParaRPr lang="en-US" sz="3265">
              <a:latin typeface="DM Sans" pitchFamily="2" charset="77"/>
            </a:endParaRPr>
          </a:p>
        </p:txBody>
      </p:sp>
      <p:sp>
        <p:nvSpPr>
          <p:cNvPr id="75" name="Freeform 542">
            <a:extLst>
              <a:ext uri="{FF2B5EF4-FFF2-40B4-BE49-F238E27FC236}">
                <a16:creationId xmlns:a16="http://schemas.microsoft.com/office/drawing/2014/main" id="{72C8C51E-7370-4E46-9ECA-A8D1C49625CF}"/>
              </a:ext>
            </a:extLst>
          </p:cNvPr>
          <p:cNvSpPr>
            <a:spLocks noChangeArrowheads="1"/>
          </p:cNvSpPr>
          <p:nvPr userDrawn="1"/>
        </p:nvSpPr>
        <p:spPr bwMode="auto">
          <a:xfrm>
            <a:off x="5142856" y="1481849"/>
            <a:ext cx="123608" cy="123606"/>
          </a:xfrm>
          <a:custGeom>
            <a:avLst/>
            <a:gdLst>
              <a:gd name="T0" fmla="*/ 197 w 198"/>
              <a:gd name="T1" fmla="*/ 99 h 199"/>
              <a:gd name="T2" fmla="*/ 197 w 198"/>
              <a:gd name="T3" fmla="*/ 99 h 199"/>
              <a:gd name="T4" fmla="*/ 99 w 198"/>
              <a:gd name="T5" fmla="*/ 198 h 199"/>
              <a:gd name="T6" fmla="*/ 99 w 198"/>
              <a:gd name="T7" fmla="*/ 198 h 199"/>
              <a:gd name="T8" fmla="*/ 0 w 198"/>
              <a:gd name="T9" fmla="*/ 99 h 199"/>
              <a:gd name="T10" fmla="*/ 0 w 198"/>
              <a:gd name="T11" fmla="*/ 99 h 199"/>
              <a:gd name="T12" fmla="*/ 99 w 198"/>
              <a:gd name="T13" fmla="*/ 0 h 199"/>
              <a:gd name="T14" fmla="*/ 99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9" y="198"/>
                </a:cubicBezTo>
                <a:lnTo>
                  <a:pt x="99" y="198"/>
                </a:lnTo>
                <a:cubicBezTo>
                  <a:pt x="44" y="198"/>
                  <a:pt x="0" y="154"/>
                  <a:pt x="0" y="99"/>
                </a:cubicBezTo>
                <a:lnTo>
                  <a:pt x="0" y="99"/>
                </a:lnTo>
                <a:cubicBezTo>
                  <a:pt x="0" y="45"/>
                  <a:pt x="44" y="0"/>
                  <a:pt x="99" y="0"/>
                </a:cubicBezTo>
                <a:lnTo>
                  <a:pt x="99" y="0"/>
                </a:lnTo>
                <a:cubicBezTo>
                  <a:pt x="153" y="0"/>
                  <a:pt x="197" y="45"/>
                  <a:pt x="197" y="99"/>
                </a:cubicBezTo>
              </a:path>
            </a:pathLst>
          </a:custGeom>
          <a:solidFill>
            <a:schemeClr val="accent2"/>
          </a:solidFill>
          <a:ln>
            <a:noFill/>
          </a:ln>
          <a:effectLst/>
        </p:spPr>
        <p:txBody>
          <a:bodyPr wrap="none" anchor="ctr"/>
          <a:lstStyle/>
          <a:p>
            <a:endParaRPr lang="en-US" sz="3265">
              <a:latin typeface="DM Sans" pitchFamily="2" charset="77"/>
            </a:endParaRPr>
          </a:p>
        </p:txBody>
      </p:sp>
      <p:sp>
        <p:nvSpPr>
          <p:cNvPr id="76" name="Freeform 543">
            <a:extLst>
              <a:ext uri="{FF2B5EF4-FFF2-40B4-BE49-F238E27FC236}">
                <a16:creationId xmlns:a16="http://schemas.microsoft.com/office/drawing/2014/main" id="{BDA5F526-18AF-480C-B2F8-2F728C3B1CAB}"/>
              </a:ext>
            </a:extLst>
          </p:cNvPr>
          <p:cNvSpPr>
            <a:spLocks noChangeArrowheads="1"/>
          </p:cNvSpPr>
          <p:nvPr userDrawn="1"/>
        </p:nvSpPr>
        <p:spPr bwMode="auto">
          <a:xfrm>
            <a:off x="6922789" y="1481849"/>
            <a:ext cx="123608" cy="123606"/>
          </a:xfrm>
          <a:custGeom>
            <a:avLst/>
            <a:gdLst>
              <a:gd name="T0" fmla="*/ 197 w 198"/>
              <a:gd name="T1" fmla="*/ 99 h 199"/>
              <a:gd name="T2" fmla="*/ 197 w 198"/>
              <a:gd name="T3" fmla="*/ 99 h 199"/>
              <a:gd name="T4" fmla="*/ 98 w 198"/>
              <a:gd name="T5" fmla="*/ 198 h 199"/>
              <a:gd name="T6" fmla="*/ 98 w 198"/>
              <a:gd name="T7" fmla="*/ 198 h 199"/>
              <a:gd name="T8" fmla="*/ 0 w 198"/>
              <a:gd name="T9" fmla="*/ 99 h 199"/>
              <a:gd name="T10" fmla="*/ 0 w 198"/>
              <a:gd name="T11" fmla="*/ 99 h 199"/>
              <a:gd name="T12" fmla="*/ 98 w 198"/>
              <a:gd name="T13" fmla="*/ 0 h 199"/>
              <a:gd name="T14" fmla="*/ 98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8" y="198"/>
                </a:cubicBezTo>
                <a:lnTo>
                  <a:pt x="98" y="198"/>
                </a:lnTo>
                <a:cubicBezTo>
                  <a:pt x="44" y="198"/>
                  <a:pt x="0" y="154"/>
                  <a:pt x="0" y="99"/>
                </a:cubicBezTo>
                <a:lnTo>
                  <a:pt x="0" y="99"/>
                </a:lnTo>
                <a:cubicBezTo>
                  <a:pt x="0" y="45"/>
                  <a:pt x="44" y="0"/>
                  <a:pt x="98" y="0"/>
                </a:cubicBezTo>
                <a:lnTo>
                  <a:pt x="98" y="0"/>
                </a:lnTo>
                <a:cubicBezTo>
                  <a:pt x="153" y="0"/>
                  <a:pt x="197" y="45"/>
                  <a:pt x="197" y="99"/>
                </a:cubicBezTo>
              </a:path>
            </a:pathLst>
          </a:custGeom>
          <a:solidFill>
            <a:schemeClr val="accent4">
              <a:lumMod val="75000"/>
            </a:schemeClr>
          </a:solidFill>
          <a:ln>
            <a:noFill/>
          </a:ln>
          <a:effectLst/>
        </p:spPr>
        <p:txBody>
          <a:bodyPr wrap="none" anchor="ctr"/>
          <a:lstStyle/>
          <a:p>
            <a:endParaRPr lang="en-US" sz="3265">
              <a:latin typeface="DM Sans" pitchFamily="2" charset="77"/>
            </a:endParaRPr>
          </a:p>
        </p:txBody>
      </p:sp>
      <p:sp>
        <p:nvSpPr>
          <p:cNvPr id="77" name="Freeform 544">
            <a:extLst>
              <a:ext uri="{FF2B5EF4-FFF2-40B4-BE49-F238E27FC236}">
                <a16:creationId xmlns:a16="http://schemas.microsoft.com/office/drawing/2014/main" id="{5BEA4EBF-B332-4D57-A62B-B00ACFEB71E9}"/>
              </a:ext>
            </a:extLst>
          </p:cNvPr>
          <p:cNvSpPr>
            <a:spLocks noChangeArrowheads="1"/>
          </p:cNvSpPr>
          <p:nvPr userDrawn="1"/>
        </p:nvSpPr>
        <p:spPr bwMode="auto">
          <a:xfrm>
            <a:off x="8702721" y="1481849"/>
            <a:ext cx="123608"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5"/>
          </a:solidFill>
          <a:ln>
            <a:noFill/>
          </a:ln>
          <a:effectLst/>
        </p:spPr>
        <p:txBody>
          <a:bodyPr wrap="none" anchor="ctr"/>
          <a:lstStyle/>
          <a:p>
            <a:endParaRPr lang="en-US" sz="3265">
              <a:latin typeface="DM Sans" pitchFamily="2" charset="77"/>
            </a:endParaRPr>
          </a:p>
        </p:txBody>
      </p:sp>
      <p:sp>
        <p:nvSpPr>
          <p:cNvPr id="78" name="Freeform 545">
            <a:extLst>
              <a:ext uri="{FF2B5EF4-FFF2-40B4-BE49-F238E27FC236}">
                <a16:creationId xmlns:a16="http://schemas.microsoft.com/office/drawing/2014/main" id="{4977B88D-73A0-4EB4-AFB1-3169B44880E8}"/>
              </a:ext>
            </a:extLst>
          </p:cNvPr>
          <p:cNvSpPr>
            <a:spLocks noChangeArrowheads="1"/>
          </p:cNvSpPr>
          <p:nvPr userDrawn="1"/>
        </p:nvSpPr>
        <p:spPr bwMode="auto">
          <a:xfrm>
            <a:off x="10485403" y="1481849"/>
            <a:ext cx="123606"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3" y="198"/>
                  <a:pt x="99" y="198"/>
                </a:cubicBezTo>
                <a:lnTo>
                  <a:pt x="99" y="198"/>
                </a:lnTo>
                <a:cubicBezTo>
                  <a:pt x="44" y="198"/>
                  <a:pt x="0" y="154"/>
                  <a:pt x="0" y="99"/>
                </a:cubicBezTo>
                <a:lnTo>
                  <a:pt x="0" y="99"/>
                </a:lnTo>
                <a:cubicBezTo>
                  <a:pt x="0" y="45"/>
                  <a:pt x="44" y="0"/>
                  <a:pt x="99" y="0"/>
                </a:cubicBezTo>
                <a:lnTo>
                  <a:pt x="99" y="0"/>
                </a:lnTo>
                <a:cubicBezTo>
                  <a:pt x="153" y="0"/>
                  <a:pt x="198" y="45"/>
                  <a:pt x="198" y="99"/>
                </a:cubicBezTo>
              </a:path>
            </a:pathLst>
          </a:custGeom>
          <a:solidFill>
            <a:schemeClr val="bg1">
              <a:lumMod val="90000"/>
            </a:schemeClr>
          </a:solidFill>
          <a:ln>
            <a:noFill/>
          </a:ln>
          <a:effectLst/>
        </p:spPr>
        <p:txBody>
          <a:bodyPr wrap="none" anchor="ctr"/>
          <a:lstStyle/>
          <a:p>
            <a:endParaRPr lang="en-US" sz="3265">
              <a:latin typeface="DM Sans" pitchFamily="2" charset="77"/>
            </a:endParaRPr>
          </a:p>
        </p:txBody>
      </p:sp>
      <p:sp>
        <p:nvSpPr>
          <p:cNvPr id="79" name="TextBox 78">
            <a:extLst>
              <a:ext uri="{FF2B5EF4-FFF2-40B4-BE49-F238E27FC236}">
                <a16:creationId xmlns:a16="http://schemas.microsoft.com/office/drawing/2014/main" id="{F7D95643-EAF0-4996-A521-97429BFEBCE5}"/>
              </a:ext>
            </a:extLst>
          </p:cNvPr>
          <p:cNvSpPr txBox="1"/>
          <p:nvPr userDrawn="1"/>
        </p:nvSpPr>
        <p:spPr>
          <a:xfrm>
            <a:off x="1324014" y="2002212"/>
            <a:ext cx="636073" cy="348365"/>
          </a:xfrm>
          <a:prstGeom prst="rect">
            <a:avLst/>
          </a:prstGeom>
          <a:noFill/>
        </p:spPr>
        <p:txBody>
          <a:bodyPr wrap="none" rtlCol="0" anchor="t">
            <a:spAutoFit/>
          </a:bodyPr>
          <a:lstStyle/>
          <a:p>
            <a:pPr algn="ctr">
              <a:lnSpc>
                <a:spcPts val="2160"/>
              </a:lnSpc>
            </a:pPr>
            <a:r>
              <a:rPr lang="en-US" sz="1400" b="1" spc="-20">
                <a:solidFill>
                  <a:schemeClr val="bg1"/>
                </a:solidFill>
                <a:latin typeface="+mn-lt"/>
              </a:rPr>
              <a:t>2015</a:t>
            </a:r>
          </a:p>
        </p:txBody>
      </p:sp>
      <p:sp>
        <p:nvSpPr>
          <p:cNvPr id="80" name="TextBox 79">
            <a:extLst>
              <a:ext uri="{FF2B5EF4-FFF2-40B4-BE49-F238E27FC236}">
                <a16:creationId xmlns:a16="http://schemas.microsoft.com/office/drawing/2014/main" id="{0D32BEBA-0726-4541-ACA4-81EB8E307472}"/>
              </a:ext>
            </a:extLst>
          </p:cNvPr>
          <p:cNvSpPr txBox="1"/>
          <p:nvPr userDrawn="1"/>
        </p:nvSpPr>
        <p:spPr>
          <a:xfrm>
            <a:off x="3105319" y="2001571"/>
            <a:ext cx="636073" cy="348365"/>
          </a:xfrm>
          <a:prstGeom prst="rect">
            <a:avLst/>
          </a:prstGeom>
          <a:noFill/>
        </p:spPr>
        <p:txBody>
          <a:bodyPr wrap="none" rtlCol="0" anchor="t">
            <a:spAutoFit/>
          </a:bodyPr>
          <a:lstStyle/>
          <a:p>
            <a:pPr algn="ctr">
              <a:lnSpc>
                <a:spcPts val="2160"/>
              </a:lnSpc>
            </a:pPr>
            <a:r>
              <a:rPr lang="en-US" sz="1400" b="1" spc="-20">
                <a:solidFill>
                  <a:schemeClr val="bg1"/>
                </a:solidFill>
                <a:latin typeface="+mn-lt"/>
              </a:rPr>
              <a:t>2016</a:t>
            </a:r>
          </a:p>
        </p:txBody>
      </p:sp>
      <p:sp>
        <p:nvSpPr>
          <p:cNvPr id="81" name="TextBox 80">
            <a:extLst>
              <a:ext uri="{FF2B5EF4-FFF2-40B4-BE49-F238E27FC236}">
                <a16:creationId xmlns:a16="http://schemas.microsoft.com/office/drawing/2014/main" id="{3765C042-681F-4E6B-8A36-204E3297EE3F}"/>
              </a:ext>
            </a:extLst>
          </p:cNvPr>
          <p:cNvSpPr txBox="1"/>
          <p:nvPr userDrawn="1"/>
        </p:nvSpPr>
        <p:spPr>
          <a:xfrm>
            <a:off x="4885249" y="2001571"/>
            <a:ext cx="636073" cy="348365"/>
          </a:xfrm>
          <a:prstGeom prst="rect">
            <a:avLst/>
          </a:prstGeom>
          <a:noFill/>
        </p:spPr>
        <p:txBody>
          <a:bodyPr wrap="none" rtlCol="0" anchor="t">
            <a:spAutoFit/>
          </a:bodyPr>
          <a:lstStyle/>
          <a:p>
            <a:pPr algn="ctr">
              <a:lnSpc>
                <a:spcPts val="2160"/>
              </a:lnSpc>
            </a:pPr>
            <a:r>
              <a:rPr lang="en-US" sz="1400" b="1" spc="-20">
                <a:solidFill>
                  <a:schemeClr val="bg1"/>
                </a:solidFill>
                <a:latin typeface="+mn-lt"/>
              </a:rPr>
              <a:t>2017</a:t>
            </a:r>
          </a:p>
        </p:txBody>
      </p:sp>
      <p:sp>
        <p:nvSpPr>
          <p:cNvPr id="82" name="TextBox 81">
            <a:extLst>
              <a:ext uri="{FF2B5EF4-FFF2-40B4-BE49-F238E27FC236}">
                <a16:creationId xmlns:a16="http://schemas.microsoft.com/office/drawing/2014/main" id="{69596571-7E9C-4C07-871B-6D1351A7966C}"/>
              </a:ext>
            </a:extLst>
          </p:cNvPr>
          <p:cNvSpPr txBox="1"/>
          <p:nvPr userDrawn="1"/>
        </p:nvSpPr>
        <p:spPr>
          <a:xfrm>
            <a:off x="6666557" y="2001571"/>
            <a:ext cx="636073" cy="348365"/>
          </a:xfrm>
          <a:prstGeom prst="rect">
            <a:avLst/>
          </a:prstGeom>
          <a:noFill/>
        </p:spPr>
        <p:txBody>
          <a:bodyPr wrap="none" rtlCol="0" anchor="t">
            <a:spAutoFit/>
          </a:bodyPr>
          <a:lstStyle/>
          <a:p>
            <a:pPr algn="ctr">
              <a:lnSpc>
                <a:spcPts val="2160"/>
              </a:lnSpc>
            </a:pPr>
            <a:r>
              <a:rPr lang="en-US" sz="1400" b="1" spc="-20">
                <a:solidFill>
                  <a:schemeClr val="tx1"/>
                </a:solidFill>
                <a:latin typeface="+mn-lt"/>
              </a:rPr>
              <a:t>2018</a:t>
            </a:r>
          </a:p>
        </p:txBody>
      </p:sp>
      <p:sp>
        <p:nvSpPr>
          <p:cNvPr id="83" name="TextBox 82">
            <a:extLst>
              <a:ext uri="{FF2B5EF4-FFF2-40B4-BE49-F238E27FC236}">
                <a16:creationId xmlns:a16="http://schemas.microsoft.com/office/drawing/2014/main" id="{530D7700-1669-449F-9F4E-E56D9D475C1A}"/>
              </a:ext>
            </a:extLst>
          </p:cNvPr>
          <p:cNvSpPr txBox="1"/>
          <p:nvPr userDrawn="1"/>
        </p:nvSpPr>
        <p:spPr>
          <a:xfrm>
            <a:off x="8446488" y="2001571"/>
            <a:ext cx="636073" cy="348365"/>
          </a:xfrm>
          <a:prstGeom prst="rect">
            <a:avLst/>
          </a:prstGeom>
          <a:noFill/>
        </p:spPr>
        <p:txBody>
          <a:bodyPr wrap="none" rtlCol="0" anchor="t">
            <a:spAutoFit/>
          </a:bodyPr>
          <a:lstStyle/>
          <a:p>
            <a:pPr algn="ctr">
              <a:lnSpc>
                <a:spcPts val="2160"/>
              </a:lnSpc>
            </a:pPr>
            <a:r>
              <a:rPr lang="en-US" sz="1400" b="1" spc="-20">
                <a:solidFill>
                  <a:schemeClr val="tx1"/>
                </a:solidFill>
                <a:latin typeface="+mn-lt"/>
              </a:rPr>
              <a:t>2019</a:t>
            </a:r>
          </a:p>
        </p:txBody>
      </p:sp>
      <p:sp>
        <p:nvSpPr>
          <p:cNvPr id="84" name="TextBox 83">
            <a:extLst>
              <a:ext uri="{FF2B5EF4-FFF2-40B4-BE49-F238E27FC236}">
                <a16:creationId xmlns:a16="http://schemas.microsoft.com/office/drawing/2014/main" id="{502E8257-C14A-46E7-B2BF-ACDA6947FACD}"/>
              </a:ext>
            </a:extLst>
          </p:cNvPr>
          <p:cNvSpPr txBox="1"/>
          <p:nvPr userDrawn="1"/>
        </p:nvSpPr>
        <p:spPr>
          <a:xfrm>
            <a:off x="10227795" y="2002212"/>
            <a:ext cx="636073" cy="348365"/>
          </a:xfrm>
          <a:prstGeom prst="rect">
            <a:avLst/>
          </a:prstGeom>
          <a:noFill/>
        </p:spPr>
        <p:txBody>
          <a:bodyPr wrap="none" rtlCol="0" anchor="t">
            <a:spAutoFit/>
          </a:bodyPr>
          <a:lstStyle/>
          <a:p>
            <a:pPr algn="ctr">
              <a:lnSpc>
                <a:spcPts val="2160"/>
              </a:lnSpc>
            </a:pPr>
            <a:r>
              <a:rPr lang="en-US" sz="1400" b="1" spc="-20">
                <a:solidFill>
                  <a:schemeClr val="tx1"/>
                </a:solidFill>
                <a:latin typeface="+mn-lt"/>
              </a:rPr>
              <a:t>2020</a:t>
            </a:r>
          </a:p>
        </p:txBody>
      </p:sp>
      <p:sp>
        <p:nvSpPr>
          <p:cNvPr id="85" name="TextBox 84">
            <a:extLst>
              <a:ext uri="{FF2B5EF4-FFF2-40B4-BE49-F238E27FC236}">
                <a16:creationId xmlns:a16="http://schemas.microsoft.com/office/drawing/2014/main" id="{5DBD2FEE-ED74-45A6-A831-04F9A17620CA}"/>
              </a:ext>
            </a:extLst>
          </p:cNvPr>
          <p:cNvSpPr txBox="1"/>
          <p:nvPr userDrawn="1"/>
        </p:nvSpPr>
        <p:spPr>
          <a:xfrm>
            <a:off x="854360" y="4478990"/>
            <a:ext cx="1578123" cy="1015663"/>
          </a:xfrm>
          <a:prstGeom prst="rect">
            <a:avLst/>
          </a:prstGeom>
          <a:noFill/>
        </p:spPr>
        <p:txBody>
          <a:bodyPr wrap="square" rtlCol="0" anchor="t">
            <a:spAutoFit/>
          </a:bodyPr>
          <a:lstStyle/>
          <a:p>
            <a:pPr algn="ctr">
              <a:lnSpc>
                <a:spcPct val="100000"/>
              </a:lnSpc>
            </a:pPr>
            <a:r>
              <a:rPr lang="en-US" sz="1200" spc="-15">
                <a:solidFill>
                  <a:schemeClr val="bg1"/>
                </a:solidFill>
                <a:latin typeface="+mn-lt"/>
              </a:rPr>
              <a:t>Make a big impact with professional slides, charts, infographics and more.</a:t>
            </a:r>
          </a:p>
        </p:txBody>
      </p:sp>
      <p:sp>
        <p:nvSpPr>
          <p:cNvPr id="86" name="TextBox 85">
            <a:extLst>
              <a:ext uri="{FF2B5EF4-FFF2-40B4-BE49-F238E27FC236}">
                <a16:creationId xmlns:a16="http://schemas.microsoft.com/office/drawing/2014/main" id="{F329D1F9-412B-48FD-921A-6BF03040E41A}"/>
              </a:ext>
            </a:extLst>
          </p:cNvPr>
          <p:cNvSpPr txBox="1"/>
          <p:nvPr userDrawn="1"/>
        </p:nvSpPr>
        <p:spPr>
          <a:xfrm>
            <a:off x="1228567" y="4073645"/>
            <a:ext cx="829714" cy="342017"/>
          </a:xfrm>
          <a:prstGeom prst="rect">
            <a:avLst/>
          </a:prstGeom>
          <a:noFill/>
        </p:spPr>
        <p:txBody>
          <a:bodyPr wrap="none" rtlCol="0" anchor="b">
            <a:spAutoFit/>
          </a:bodyPr>
          <a:lstStyle/>
          <a:p>
            <a:pPr algn="ctr">
              <a:lnSpc>
                <a:spcPts val="2160"/>
              </a:lnSpc>
            </a:pPr>
            <a:r>
              <a:rPr lang="en-US" sz="1200" b="1" spc="-15">
                <a:solidFill>
                  <a:schemeClr val="bg1"/>
                </a:solidFill>
                <a:latin typeface="+mn-lt"/>
              </a:rPr>
              <a:t>Planning</a:t>
            </a:r>
          </a:p>
        </p:txBody>
      </p:sp>
      <p:sp>
        <p:nvSpPr>
          <p:cNvPr id="87" name="TextBox 86">
            <a:extLst>
              <a:ext uri="{FF2B5EF4-FFF2-40B4-BE49-F238E27FC236}">
                <a16:creationId xmlns:a16="http://schemas.microsoft.com/office/drawing/2014/main" id="{1A2B945B-F8D6-406F-BEDD-25C59429F38B}"/>
              </a:ext>
            </a:extLst>
          </p:cNvPr>
          <p:cNvSpPr txBox="1"/>
          <p:nvPr userDrawn="1"/>
        </p:nvSpPr>
        <p:spPr>
          <a:xfrm>
            <a:off x="2636273" y="4478990"/>
            <a:ext cx="1578123" cy="1015663"/>
          </a:xfrm>
          <a:prstGeom prst="rect">
            <a:avLst/>
          </a:prstGeom>
          <a:noFill/>
        </p:spPr>
        <p:txBody>
          <a:bodyPr wrap="square" rtlCol="0" anchor="t">
            <a:spAutoFit/>
          </a:bodyPr>
          <a:lstStyle/>
          <a:p>
            <a:pPr algn="ctr">
              <a:lnSpc>
                <a:spcPct val="100000"/>
              </a:lnSpc>
            </a:pPr>
            <a:r>
              <a:rPr lang="en-US" sz="1200" spc="-15">
                <a:solidFill>
                  <a:schemeClr val="bg1"/>
                </a:solidFill>
                <a:latin typeface="+mn-lt"/>
              </a:rPr>
              <a:t>Make a big impact with professional slides, charts, infographics and more.</a:t>
            </a:r>
          </a:p>
        </p:txBody>
      </p:sp>
      <p:sp>
        <p:nvSpPr>
          <p:cNvPr id="88" name="TextBox 87">
            <a:extLst>
              <a:ext uri="{FF2B5EF4-FFF2-40B4-BE49-F238E27FC236}">
                <a16:creationId xmlns:a16="http://schemas.microsoft.com/office/drawing/2014/main" id="{AB2FFE69-5C43-4271-9A8C-8F53368A6275}"/>
              </a:ext>
            </a:extLst>
          </p:cNvPr>
          <p:cNvSpPr txBox="1"/>
          <p:nvPr userDrawn="1"/>
        </p:nvSpPr>
        <p:spPr>
          <a:xfrm>
            <a:off x="2972265" y="4073645"/>
            <a:ext cx="906145" cy="342017"/>
          </a:xfrm>
          <a:prstGeom prst="rect">
            <a:avLst/>
          </a:prstGeom>
          <a:noFill/>
        </p:spPr>
        <p:txBody>
          <a:bodyPr wrap="none" rtlCol="0" anchor="b">
            <a:spAutoFit/>
          </a:bodyPr>
          <a:lstStyle/>
          <a:p>
            <a:pPr algn="ctr">
              <a:lnSpc>
                <a:spcPts val="2160"/>
              </a:lnSpc>
            </a:pPr>
            <a:r>
              <a:rPr lang="en-US" sz="1200" b="1" spc="-15">
                <a:solidFill>
                  <a:schemeClr val="bg1"/>
                </a:solidFill>
                <a:latin typeface="+mn-lt"/>
              </a:rPr>
              <a:t>Execution</a:t>
            </a:r>
          </a:p>
        </p:txBody>
      </p:sp>
      <p:sp>
        <p:nvSpPr>
          <p:cNvPr id="89" name="TextBox 88">
            <a:extLst>
              <a:ext uri="{FF2B5EF4-FFF2-40B4-BE49-F238E27FC236}">
                <a16:creationId xmlns:a16="http://schemas.microsoft.com/office/drawing/2014/main" id="{8ADCCE60-44FC-4BF3-BCDF-732692EF4318}"/>
              </a:ext>
            </a:extLst>
          </p:cNvPr>
          <p:cNvSpPr txBox="1"/>
          <p:nvPr userDrawn="1"/>
        </p:nvSpPr>
        <p:spPr>
          <a:xfrm>
            <a:off x="4415598" y="4471956"/>
            <a:ext cx="1578123" cy="1015663"/>
          </a:xfrm>
          <a:prstGeom prst="rect">
            <a:avLst/>
          </a:prstGeom>
          <a:noFill/>
        </p:spPr>
        <p:txBody>
          <a:bodyPr wrap="square" rtlCol="0" anchor="t">
            <a:spAutoFit/>
          </a:bodyPr>
          <a:lstStyle/>
          <a:p>
            <a:pPr algn="ctr">
              <a:lnSpc>
                <a:spcPct val="100000"/>
              </a:lnSpc>
            </a:pPr>
            <a:r>
              <a:rPr lang="en-US" sz="1200" spc="-15">
                <a:solidFill>
                  <a:schemeClr val="bg1"/>
                </a:solidFill>
                <a:latin typeface="+mn-lt"/>
              </a:rPr>
              <a:t>Make a big impact with professional slides, charts, infographics and more.</a:t>
            </a:r>
          </a:p>
        </p:txBody>
      </p:sp>
      <p:sp>
        <p:nvSpPr>
          <p:cNvPr id="90" name="TextBox 89">
            <a:extLst>
              <a:ext uri="{FF2B5EF4-FFF2-40B4-BE49-F238E27FC236}">
                <a16:creationId xmlns:a16="http://schemas.microsoft.com/office/drawing/2014/main" id="{A3FAA760-8739-4278-82F6-34718578D573}"/>
              </a:ext>
            </a:extLst>
          </p:cNvPr>
          <p:cNvSpPr txBox="1"/>
          <p:nvPr userDrawn="1"/>
        </p:nvSpPr>
        <p:spPr>
          <a:xfrm>
            <a:off x="4840782" y="4073645"/>
            <a:ext cx="727763" cy="342017"/>
          </a:xfrm>
          <a:prstGeom prst="rect">
            <a:avLst/>
          </a:prstGeom>
          <a:noFill/>
        </p:spPr>
        <p:txBody>
          <a:bodyPr wrap="none" rtlCol="0" anchor="b">
            <a:spAutoFit/>
          </a:bodyPr>
          <a:lstStyle/>
          <a:p>
            <a:pPr algn="ctr">
              <a:lnSpc>
                <a:spcPts val="2160"/>
              </a:lnSpc>
            </a:pPr>
            <a:r>
              <a:rPr lang="en-US" sz="1200" b="1" spc="-15">
                <a:solidFill>
                  <a:schemeClr val="bg1"/>
                </a:solidFill>
                <a:latin typeface="+mn-lt"/>
              </a:rPr>
              <a:t>Control</a:t>
            </a:r>
          </a:p>
        </p:txBody>
      </p:sp>
      <p:sp>
        <p:nvSpPr>
          <p:cNvPr id="91" name="TextBox 90">
            <a:extLst>
              <a:ext uri="{FF2B5EF4-FFF2-40B4-BE49-F238E27FC236}">
                <a16:creationId xmlns:a16="http://schemas.microsoft.com/office/drawing/2014/main" id="{C9F220BD-8F80-4FCD-8233-5C1167061198}"/>
              </a:ext>
            </a:extLst>
          </p:cNvPr>
          <p:cNvSpPr txBox="1"/>
          <p:nvPr userDrawn="1"/>
        </p:nvSpPr>
        <p:spPr>
          <a:xfrm>
            <a:off x="6196907" y="4479213"/>
            <a:ext cx="1578123" cy="1015663"/>
          </a:xfrm>
          <a:prstGeom prst="rect">
            <a:avLst/>
          </a:prstGeom>
          <a:noFill/>
        </p:spPr>
        <p:txBody>
          <a:bodyPr wrap="square" rtlCol="0" anchor="t">
            <a:spAutoFit/>
          </a:bodyPr>
          <a:lstStyle/>
          <a:p>
            <a:pPr algn="ctr">
              <a:lnSpc>
                <a:spcPct val="100000"/>
              </a:lnSpc>
            </a:pPr>
            <a:r>
              <a:rPr lang="en-US" sz="1200" spc="-15">
                <a:solidFill>
                  <a:schemeClr val="tx1"/>
                </a:solidFill>
                <a:latin typeface="+mn-lt"/>
              </a:rPr>
              <a:t>Make a big impact with professional slides, charts, infographics and more.</a:t>
            </a:r>
          </a:p>
        </p:txBody>
      </p:sp>
      <p:sp>
        <p:nvSpPr>
          <p:cNvPr id="92" name="TextBox 91">
            <a:extLst>
              <a:ext uri="{FF2B5EF4-FFF2-40B4-BE49-F238E27FC236}">
                <a16:creationId xmlns:a16="http://schemas.microsoft.com/office/drawing/2014/main" id="{B2F625A0-8D01-4B1F-ABDC-DCBAFB7BB452}"/>
              </a:ext>
            </a:extLst>
          </p:cNvPr>
          <p:cNvSpPr txBox="1"/>
          <p:nvPr userDrawn="1"/>
        </p:nvSpPr>
        <p:spPr>
          <a:xfrm>
            <a:off x="6696501" y="4077273"/>
            <a:ext cx="578940" cy="342017"/>
          </a:xfrm>
          <a:prstGeom prst="rect">
            <a:avLst/>
          </a:prstGeom>
          <a:noFill/>
        </p:spPr>
        <p:txBody>
          <a:bodyPr wrap="none" rtlCol="0" anchor="b">
            <a:spAutoFit/>
          </a:bodyPr>
          <a:lstStyle/>
          <a:p>
            <a:pPr algn="ctr">
              <a:lnSpc>
                <a:spcPts val="2160"/>
              </a:lnSpc>
            </a:pPr>
            <a:r>
              <a:rPr lang="en-US" sz="1200" b="1" spc="-15">
                <a:solidFill>
                  <a:schemeClr val="tx1"/>
                </a:solidFill>
                <a:latin typeface="+mn-lt"/>
              </a:rPr>
              <a:t>Profit</a:t>
            </a:r>
          </a:p>
        </p:txBody>
      </p:sp>
      <p:sp>
        <p:nvSpPr>
          <p:cNvPr id="93" name="TextBox 92">
            <a:extLst>
              <a:ext uri="{FF2B5EF4-FFF2-40B4-BE49-F238E27FC236}">
                <a16:creationId xmlns:a16="http://schemas.microsoft.com/office/drawing/2014/main" id="{60C72605-BF50-4638-9E62-6BB06250ACFF}"/>
              </a:ext>
            </a:extLst>
          </p:cNvPr>
          <p:cNvSpPr txBox="1"/>
          <p:nvPr userDrawn="1"/>
        </p:nvSpPr>
        <p:spPr>
          <a:xfrm>
            <a:off x="7977605" y="4479213"/>
            <a:ext cx="1578123" cy="1015663"/>
          </a:xfrm>
          <a:prstGeom prst="rect">
            <a:avLst/>
          </a:prstGeom>
          <a:noFill/>
        </p:spPr>
        <p:txBody>
          <a:bodyPr wrap="square" rtlCol="0" anchor="t">
            <a:spAutoFit/>
          </a:bodyPr>
          <a:lstStyle/>
          <a:p>
            <a:pPr algn="ctr">
              <a:lnSpc>
                <a:spcPct val="100000"/>
              </a:lnSpc>
            </a:pPr>
            <a:r>
              <a:rPr lang="en-US" sz="1200" spc="-15">
                <a:solidFill>
                  <a:schemeClr val="tx1"/>
                </a:solidFill>
                <a:latin typeface="+mn-lt"/>
              </a:rPr>
              <a:t>Make a big impact with professional slides, charts, infographics and more.</a:t>
            </a:r>
          </a:p>
        </p:txBody>
      </p:sp>
      <p:sp>
        <p:nvSpPr>
          <p:cNvPr id="94" name="TextBox 93">
            <a:extLst>
              <a:ext uri="{FF2B5EF4-FFF2-40B4-BE49-F238E27FC236}">
                <a16:creationId xmlns:a16="http://schemas.microsoft.com/office/drawing/2014/main" id="{6EA18480-122B-4379-B52C-C6164E7FF319}"/>
              </a:ext>
            </a:extLst>
          </p:cNvPr>
          <p:cNvSpPr txBox="1"/>
          <p:nvPr userDrawn="1"/>
        </p:nvSpPr>
        <p:spPr>
          <a:xfrm>
            <a:off x="8485182" y="4077273"/>
            <a:ext cx="562975" cy="342017"/>
          </a:xfrm>
          <a:prstGeom prst="rect">
            <a:avLst/>
          </a:prstGeom>
          <a:noFill/>
        </p:spPr>
        <p:txBody>
          <a:bodyPr wrap="none" rtlCol="0" anchor="b">
            <a:spAutoFit/>
          </a:bodyPr>
          <a:lstStyle/>
          <a:p>
            <a:pPr algn="ctr">
              <a:lnSpc>
                <a:spcPts val="2160"/>
              </a:lnSpc>
            </a:pPr>
            <a:r>
              <a:rPr lang="en-US" sz="1200" b="1" spc="-15">
                <a:solidFill>
                  <a:schemeClr val="tx1"/>
                </a:solidFill>
                <a:latin typeface="+mn-lt"/>
              </a:rPr>
              <a:t>Sales</a:t>
            </a:r>
          </a:p>
        </p:txBody>
      </p:sp>
      <p:sp>
        <p:nvSpPr>
          <p:cNvPr id="95" name="TextBox 94">
            <a:extLst>
              <a:ext uri="{FF2B5EF4-FFF2-40B4-BE49-F238E27FC236}">
                <a16:creationId xmlns:a16="http://schemas.microsoft.com/office/drawing/2014/main" id="{81F7A852-727A-45F2-B71E-596EDC3BCC46}"/>
              </a:ext>
            </a:extLst>
          </p:cNvPr>
          <p:cNvSpPr txBox="1"/>
          <p:nvPr userDrawn="1"/>
        </p:nvSpPr>
        <p:spPr>
          <a:xfrm>
            <a:off x="9758144" y="4479213"/>
            <a:ext cx="1578123" cy="1015663"/>
          </a:xfrm>
          <a:prstGeom prst="rect">
            <a:avLst/>
          </a:prstGeom>
          <a:noFill/>
        </p:spPr>
        <p:txBody>
          <a:bodyPr wrap="square" rtlCol="0" anchor="t">
            <a:spAutoFit/>
          </a:bodyPr>
          <a:lstStyle/>
          <a:p>
            <a:pPr algn="ctr">
              <a:lnSpc>
                <a:spcPct val="100000"/>
              </a:lnSpc>
            </a:pPr>
            <a:r>
              <a:rPr lang="en-US" sz="1200" spc="-15">
                <a:solidFill>
                  <a:schemeClr val="tx1"/>
                </a:solidFill>
                <a:latin typeface="+mn-lt"/>
              </a:rPr>
              <a:t>Make a big impact with professional slides, charts, infographics and more.</a:t>
            </a:r>
          </a:p>
        </p:txBody>
      </p:sp>
      <p:sp>
        <p:nvSpPr>
          <p:cNvPr id="96" name="TextBox 95">
            <a:extLst>
              <a:ext uri="{FF2B5EF4-FFF2-40B4-BE49-F238E27FC236}">
                <a16:creationId xmlns:a16="http://schemas.microsoft.com/office/drawing/2014/main" id="{3742C476-D3F7-478B-83A1-EE8872904F2E}"/>
              </a:ext>
            </a:extLst>
          </p:cNvPr>
          <p:cNvSpPr txBox="1"/>
          <p:nvPr userDrawn="1"/>
        </p:nvSpPr>
        <p:spPr>
          <a:xfrm>
            <a:off x="10062880" y="4077273"/>
            <a:ext cx="968663" cy="342017"/>
          </a:xfrm>
          <a:prstGeom prst="rect">
            <a:avLst/>
          </a:prstGeom>
          <a:noFill/>
        </p:spPr>
        <p:txBody>
          <a:bodyPr wrap="none" rtlCol="0" anchor="b">
            <a:spAutoFit/>
          </a:bodyPr>
          <a:lstStyle/>
          <a:p>
            <a:pPr algn="ctr">
              <a:lnSpc>
                <a:spcPts val="2160"/>
              </a:lnSpc>
            </a:pPr>
            <a:r>
              <a:rPr lang="en-US" sz="1200" b="1" spc="-15">
                <a:solidFill>
                  <a:schemeClr val="tx1"/>
                </a:solidFill>
                <a:latin typeface="+mn-lt"/>
              </a:rPr>
              <a:t>Innovation</a:t>
            </a:r>
          </a:p>
        </p:txBody>
      </p:sp>
    </p:spTree>
    <p:extLst>
      <p:ext uri="{BB962C8B-B14F-4D97-AF65-F5344CB8AC3E}">
        <p14:creationId xmlns:p14="http://schemas.microsoft.com/office/powerpoint/2010/main" val="18601559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9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1565750"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TIMELINE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
        <p:nvSpPr>
          <p:cNvPr id="49" name="Freeform 120">
            <a:extLst>
              <a:ext uri="{FF2B5EF4-FFF2-40B4-BE49-F238E27FC236}">
                <a16:creationId xmlns:a16="http://schemas.microsoft.com/office/drawing/2014/main" id="{66BE65BB-3F83-4B3D-83D1-E5D631B3A1AC}"/>
              </a:ext>
            </a:extLst>
          </p:cNvPr>
          <p:cNvSpPr>
            <a:spLocks noChangeArrowheads="1"/>
          </p:cNvSpPr>
          <p:nvPr userDrawn="1"/>
        </p:nvSpPr>
        <p:spPr bwMode="auto">
          <a:xfrm>
            <a:off x="929251" y="315857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9" y="2033"/>
                  <a:pt x="1017" y="2033"/>
                </a:cubicBezTo>
                <a:lnTo>
                  <a:pt x="1017" y="2033"/>
                </a:lnTo>
                <a:cubicBezTo>
                  <a:pt x="455" y="2033"/>
                  <a:pt x="0" y="1578"/>
                  <a:pt x="0" y="1016"/>
                </a:cubicBezTo>
                <a:lnTo>
                  <a:pt x="0" y="1016"/>
                </a:lnTo>
                <a:cubicBezTo>
                  <a:pt x="0" y="454"/>
                  <a:pt x="455" y="0"/>
                  <a:pt x="1017" y="0"/>
                </a:cubicBezTo>
                <a:lnTo>
                  <a:pt x="1017" y="0"/>
                </a:lnTo>
                <a:cubicBezTo>
                  <a:pt x="1579" y="0"/>
                  <a:pt x="2034" y="454"/>
                  <a:pt x="2034" y="1016"/>
                </a:cubicBezTo>
              </a:path>
            </a:pathLst>
          </a:custGeom>
          <a:solidFill>
            <a:schemeClr val="accent1"/>
          </a:solidFill>
          <a:ln>
            <a:noFill/>
          </a:ln>
          <a:effectLst/>
        </p:spPr>
        <p:txBody>
          <a:bodyPr wrap="none" anchor="ctr"/>
          <a:lstStyle/>
          <a:p>
            <a:endParaRPr lang="en-US" sz="3265">
              <a:latin typeface="DM Sans" pitchFamily="2" charset="77"/>
            </a:endParaRPr>
          </a:p>
        </p:txBody>
      </p:sp>
      <p:sp>
        <p:nvSpPr>
          <p:cNvPr id="50" name="Freeform 121">
            <a:extLst>
              <a:ext uri="{FF2B5EF4-FFF2-40B4-BE49-F238E27FC236}">
                <a16:creationId xmlns:a16="http://schemas.microsoft.com/office/drawing/2014/main" id="{4F8E41C7-5997-435D-B5BA-9BCB46394FA3}"/>
              </a:ext>
            </a:extLst>
          </p:cNvPr>
          <p:cNvSpPr>
            <a:spLocks noChangeArrowheads="1"/>
          </p:cNvSpPr>
          <p:nvPr userDrawn="1"/>
        </p:nvSpPr>
        <p:spPr bwMode="auto">
          <a:xfrm>
            <a:off x="1264361" y="429575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1"/>
          </a:solidFill>
          <a:ln>
            <a:noFill/>
          </a:ln>
          <a:effectLst/>
        </p:spPr>
        <p:txBody>
          <a:bodyPr wrap="none" anchor="ctr"/>
          <a:lstStyle/>
          <a:p>
            <a:endParaRPr lang="en-US" sz="3265">
              <a:latin typeface="DM Sans" pitchFamily="2" charset="77"/>
            </a:endParaRPr>
          </a:p>
        </p:txBody>
      </p:sp>
      <p:sp>
        <p:nvSpPr>
          <p:cNvPr id="51" name="Freeform 122">
            <a:extLst>
              <a:ext uri="{FF2B5EF4-FFF2-40B4-BE49-F238E27FC236}">
                <a16:creationId xmlns:a16="http://schemas.microsoft.com/office/drawing/2014/main" id="{5C130674-7741-43C7-90DB-6315EF02CF0E}"/>
              </a:ext>
            </a:extLst>
          </p:cNvPr>
          <p:cNvSpPr>
            <a:spLocks noChangeArrowheads="1"/>
          </p:cNvSpPr>
          <p:nvPr userDrawn="1"/>
        </p:nvSpPr>
        <p:spPr bwMode="auto">
          <a:xfrm>
            <a:off x="1113288" y="3339860"/>
            <a:ext cx="900954" cy="900954"/>
          </a:xfrm>
          <a:custGeom>
            <a:avLst/>
            <a:gdLst>
              <a:gd name="T0" fmla="*/ 1445 w 1446"/>
              <a:gd name="T1" fmla="*/ 723 h 1447"/>
              <a:gd name="T2" fmla="*/ 1445 w 1446"/>
              <a:gd name="T3" fmla="*/ 723 h 1447"/>
              <a:gd name="T4" fmla="*/ 722 w 1446"/>
              <a:gd name="T5" fmla="*/ 1446 h 1447"/>
              <a:gd name="T6" fmla="*/ 722 w 1446"/>
              <a:gd name="T7" fmla="*/ 1446 h 1447"/>
              <a:gd name="T8" fmla="*/ 0 w 1446"/>
              <a:gd name="T9" fmla="*/ 723 h 1447"/>
              <a:gd name="T10" fmla="*/ 0 w 1446"/>
              <a:gd name="T11" fmla="*/ 723 h 1447"/>
              <a:gd name="T12" fmla="*/ 722 w 1446"/>
              <a:gd name="T13" fmla="*/ 0 h 1447"/>
              <a:gd name="T14" fmla="*/ 722 w 1446"/>
              <a:gd name="T15" fmla="*/ 0 h 1447"/>
              <a:gd name="T16" fmla="*/ 1445 w 1446"/>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6" h="1447">
                <a:moveTo>
                  <a:pt x="1445" y="723"/>
                </a:moveTo>
                <a:lnTo>
                  <a:pt x="1445" y="723"/>
                </a:lnTo>
                <a:cubicBezTo>
                  <a:pt x="1445" y="1122"/>
                  <a:pt x="1121" y="1446"/>
                  <a:pt x="722" y="1446"/>
                </a:cubicBezTo>
                <a:lnTo>
                  <a:pt x="722" y="1446"/>
                </a:lnTo>
                <a:cubicBezTo>
                  <a:pt x="323" y="1446"/>
                  <a:pt x="0" y="1122"/>
                  <a:pt x="0" y="723"/>
                </a:cubicBezTo>
                <a:lnTo>
                  <a:pt x="0" y="723"/>
                </a:lnTo>
                <a:cubicBezTo>
                  <a:pt x="0" y="324"/>
                  <a:pt x="323" y="0"/>
                  <a:pt x="722" y="0"/>
                </a:cubicBezTo>
                <a:lnTo>
                  <a:pt x="722" y="0"/>
                </a:lnTo>
                <a:cubicBezTo>
                  <a:pt x="1121" y="0"/>
                  <a:pt x="1445" y="324"/>
                  <a:pt x="1445"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52" name="Freeform 175">
            <a:extLst>
              <a:ext uri="{FF2B5EF4-FFF2-40B4-BE49-F238E27FC236}">
                <a16:creationId xmlns:a16="http://schemas.microsoft.com/office/drawing/2014/main" id="{08A1F658-F94A-4322-AEDB-16011342C12D}"/>
              </a:ext>
            </a:extLst>
          </p:cNvPr>
          <p:cNvSpPr>
            <a:spLocks noChangeArrowheads="1"/>
          </p:cNvSpPr>
          <p:nvPr userDrawn="1"/>
        </p:nvSpPr>
        <p:spPr bwMode="auto">
          <a:xfrm>
            <a:off x="2742145" y="315857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2"/>
          </a:solidFill>
          <a:ln>
            <a:noFill/>
          </a:ln>
          <a:effectLst/>
        </p:spPr>
        <p:txBody>
          <a:bodyPr wrap="none" anchor="ctr"/>
          <a:lstStyle/>
          <a:p>
            <a:endParaRPr lang="en-US" sz="3265">
              <a:latin typeface="DM Sans" pitchFamily="2" charset="77"/>
            </a:endParaRPr>
          </a:p>
        </p:txBody>
      </p:sp>
      <p:sp>
        <p:nvSpPr>
          <p:cNvPr id="54" name="Freeform 176">
            <a:extLst>
              <a:ext uri="{FF2B5EF4-FFF2-40B4-BE49-F238E27FC236}">
                <a16:creationId xmlns:a16="http://schemas.microsoft.com/office/drawing/2014/main" id="{985021C1-DE80-4B32-9A5D-A84B29681851}"/>
              </a:ext>
            </a:extLst>
          </p:cNvPr>
          <p:cNvSpPr>
            <a:spLocks noChangeArrowheads="1"/>
          </p:cNvSpPr>
          <p:nvPr userDrawn="1"/>
        </p:nvSpPr>
        <p:spPr bwMode="auto">
          <a:xfrm>
            <a:off x="3077256" y="429575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2"/>
          </a:solidFill>
          <a:ln>
            <a:noFill/>
          </a:ln>
          <a:effectLst/>
        </p:spPr>
        <p:txBody>
          <a:bodyPr wrap="none" anchor="ctr"/>
          <a:lstStyle/>
          <a:p>
            <a:endParaRPr lang="en-US" sz="3265">
              <a:latin typeface="DM Sans" pitchFamily="2" charset="77"/>
            </a:endParaRPr>
          </a:p>
        </p:txBody>
      </p:sp>
      <p:sp>
        <p:nvSpPr>
          <p:cNvPr id="55" name="Freeform 177">
            <a:extLst>
              <a:ext uri="{FF2B5EF4-FFF2-40B4-BE49-F238E27FC236}">
                <a16:creationId xmlns:a16="http://schemas.microsoft.com/office/drawing/2014/main" id="{8C9C586E-D684-4372-A71B-4F382E3CB5F9}"/>
              </a:ext>
            </a:extLst>
          </p:cNvPr>
          <p:cNvSpPr>
            <a:spLocks noChangeArrowheads="1"/>
          </p:cNvSpPr>
          <p:nvPr userDrawn="1"/>
        </p:nvSpPr>
        <p:spPr bwMode="auto">
          <a:xfrm>
            <a:off x="2926182" y="3339860"/>
            <a:ext cx="900954" cy="900954"/>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2" y="1446"/>
                  <a:pt x="723" y="1446"/>
                </a:cubicBezTo>
                <a:lnTo>
                  <a:pt x="723" y="1446"/>
                </a:lnTo>
                <a:cubicBezTo>
                  <a:pt x="324" y="1446"/>
                  <a:pt x="0" y="1122"/>
                  <a:pt x="0" y="723"/>
                </a:cubicBezTo>
                <a:lnTo>
                  <a:pt x="0" y="723"/>
                </a:lnTo>
                <a:cubicBezTo>
                  <a:pt x="0" y="324"/>
                  <a:pt x="324" y="0"/>
                  <a:pt x="723" y="0"/>
                </a:cubicBezTo>
                <a:lnTo>
                  <a:pt x="723" y="0"/>
                </a:lnTo>
                <a:cubicBezTo>
                  <a:pt x="1122" y="0"/>
                  <a:pt x="1446" y="324"/>
                  <a:pt x="1446"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97" name="Freeform 231">
            <a:extLst>
              <a:ext uri="{FF2B5EF4-FFF2-40B4-BE49-F238E27FC236}">
                <a16:creationId xmlns:a16="http://schemas.microsoft.com/office/drawing/2014/main" id="{A89D8676-C311-4C2D-A91E-330193AD72AC}"/>
              </a:ext>
            </a:extLst>
          </p:cNvPr>
          <p:cNvSpPr>
            <a:spLocks noChangeArrowheads="1"/>
          </p:cNvSpPr>
          <p:nvPr userDrawn="1"/>
        </p:nvSpPr>
        <p:spPr bwMode="auto">
          <a:xfrm>
            <a:off x="4555039" y="315857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3"/>
          </a:solidFill>
          <a:ln>
            <a:noFill/>
          </a:ln>
          <a:effectLst/>
        </p:spPr>
        <p:txBody>
          <a:bodyPr wrap="none" anchor="ctr"/>
          <a:lstStyle/>
          <a:p>
            <a:endParaRPr lang="en-US" sz="3265">
              <a:latin typeface="DM Sans" pitchFamily="2" charset="77"/>
            </a:endParaRPr>
          </a:p>
        </p:txBody>
      </p:sp>
      <p:sp>
        <p:nvSpPr>
          <p:cNvPr id="98" name="Freeform 232">
            <a:extLst>
              <a:ext uri="{FF2B5EF4-FFF2-40B4-BE49-F238E27FC236}">
                <a16:creationId xmlns:a16="http://schemas.microsoft.com/office/drawing/2014/main" id="{64CC5B5B-0D45-44E5-9DF6-B973C3603C10}"/>
              </a:ext>
            </a:extLst>
          </p:cNvPr>
          <p:cNvSpPr>
            <a:spLocks noChangeArrowheads="1"/>
          </p:cNvSpPr>
          <p:nvPr userDrawn="1"/>
        </p:nvSpPr>
        <p:spPr bwMode="auto">
          <a:xfrm>
            <a:off x="4890150" y="429575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3"/>
          </a:solidFill>
          <a:ln>
            <a:noFill/>
          </a:ln>
          <a:effectLst/>
        </p:spPr>
        <p:txBody>
          <a:bodyPr wrap="none" anchor="ctr"/>
          <a:lstStyle/>
          <a:p>
            <a:endParaRPr lang="en-US" sz="3265">
              <a:latin typeface="DM Sans" pitchFamily="2" charset="77"/>
            </a:endParaRPr>
          </a:p>
        </p:txBody>
      </p:sp>
      <p:sp>
        <p:nvSpPr>
          <p:cNvPr id="99" name="Freeform 233">
            <a:extLst>
              <a:ext uri="{FF2B5EF4-FFF2-40B4-BE49-F238E27FC236}">
                <a16:creationId xmlns:a16="http://schemas.microsoft.com/office/drawing/2014/main" id="{F8EE6657-4883-49F3-A3D0-F8FFF004356A}"/>
              </a:ext>
            </a:extLst>
          </p:cNvPr>
          <p:cNvSpPr>
            <a:spLocks noChangeArrowheads="1"/>
          </p:cNvSpPr>
          <p:nvPr userDrawn="1"/>
        </p:nvSpPr>
        <p:spPr bwMode="auto">
          <a:xfrm>
            <a:off x="4739076" y="3339860"/>
            <a:ext cx="900954" cy="900954"/>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2" y="1446"/>
                  <a:pt x="723" y="1446"/>
                </a:cubicBezTo>
                <a:lnTo>
                  <a:pt x="723" y="1446"/>
                </a:lnTo>
                <a:cubicBezTo>
                  <a:pt x="324" y="1446"/>
                  <a:pt x="0" y="1122"/>
                  <a:pt x="0" y="723"/>
                </a:cubicBezTo>
                <a:lnTo>
                  <a:pt x="0" y="723"/>
                </a:lnTo>
                <a:cubicBezTo>
                  <a:pt x="0" y="324"/>
                  <a:pt x="324" y="0"/>
                  <a:pt x="723" y="0"/>
                </a:cubicBezTo>
                <a:lnTo>
                  <a:pt x="723" y="0"/>
                </a:lnTo>
                <a:cubicBezTo>
                  <a:pt x="1122" y="0"/>
                  <a:pt x="1446" y="324"/>
                  <a:pt x="1446"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100" name="Freeform 285">
            <a:extLst>
              <a:ext uri="{FF2B5EF4-FFF2-40B4-BE49-F238E27FC236}">
                <a16:creationId xmlns:a16="http://schemas.microsoft.com/office/drawing/2014/main" id="{367DC7AA-1A18-43B6-A2EE-1DBF27FF9D97}"/>
              </a:ext>
            </a:extLst>
          </p:cNvPr>
          <p:cNvSpPr>
            <a:spLocks noChangeArrowheads="1"/>
          </p:cNvSpPr>
          <p:nvPr userDrawn="1"/>
        </p:nvSpPr>
        <p:spPr bwMode="auto">
          <a:xfrm>
            <a:off x="6367933" y="315857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4"/>
          </a:solidFill>
          <a:ln>
            <a:noFill/>
          </a:ln>
          <a:effectLst/>
        </p:spPr>
        <p:txBody>
          <a:bodyPr wrap="none" anchor="ctr"/>
          <a:lstStyle/>
          <a:p>
            <a:endParaRPr lang="en-US" sz="3265">
              <a:latin typeface="DM Sans" pitchFamily="2" charset="77"/>
            </a:endParaRPr>
          </a:p>
        </p:txBody>
      </p:sp>
      <p:sp>
        <p:nvSpPr>
          <p:cNvPr id="101" name="Freeform 286">
            <a:extLst>
              <a:ext uri="{FF2B5EF4-FFF2-40B4-BE49-F238E27FC236}">
                <a16:creationId xmlns:a16="http://schemas.microsoft.com/office/drawing/2014/main" id="{5A5E0CF2-38BF-4B4B-A1E1-20438A75C17D}"/>
              </a:ext>
            </a:extLst>
          </p:cNvPr>
          <p:cNvSpPr>
            <a:spLocks noChangeArrowheads="1"/>
          </p:cNvSpPr>
          <p:nvPr userDrawn="1"/>
        </p:nvSpPr>
        <p:spPr bwMode="auto">
          <a:xfrm>
            <a:off x="6703044" y="429575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4"/>
          </a:solidFill>
          <a:ln>
            <a:noFill/>
          </a:ln>
          <a:effectLst/>
        </p:spPr>
        <p:txBody>
          <a:bodyPr wrap="none" anchor="ctr"/>
          <a:lstStyle/>
          <a:p>
            <a:endParaRPr lang="en-US" sz="3265">
              <a:latin typeface="DM Sans" pitchFamily="2" charset="77"/>
            </a:endParaRPr>
          </a:p>
        </p:txBody>
      </p:sp>
      <p:sp>
        <p:nvSpPr>
          <p:cNvPr id="102" name="Freeform 287">
            <a:extLst>
              <a:ext uri="{FF2B5EF4-FFF2-40B4-BE49-F238E27FC236}">
                <a16:creationId xmlns:a16="http://schemas.microsoft.com/office/drawing/2014/main" id="{82305008-51CC-4746-B298-5A68EED7AB9F}"/>
              </a:ext>
            </a:extLst>
          </p:cNvPr>
          <p:cNvSpPr>
            <a:spLocks noChangeArrowheads="1"/>
          </p:cNvSpPr>
          <p:nvPr userDrawn="1"/>
        </p:nvSpPr>
        <p:spPr bwMode="auto">
          <a:xfrm>
            <a:off x="6549223" y="3339860"/>
            <a:ext cx="900954" cy="900954"/>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2" y="1446"/>
                  <a:pt x="723" y="1446"/>
                </a:cubicBezTo>
                <a:lnTo>
                  <a:pt x="723" y="1446"/>
                </a:lnTo>
                <a:cubicBezTo>
                  <a:pt x="324" y="1446"/>
                  <a:pt x="0" y="1122"/>
                  <a:pt x="0" y="723"/>
                </a:cubicBezTo>
                <a:lnTo>
                  <a:pt x="0" y="723"/>
                </a:lnTo>
                <a:cubicBezTo>
                  <a:pt x="0" y="324"/>
                  <a:pt x="324" y="0"/>
                  <a:pt x="723" y="0"/>
                </a:cubicBezTo>
                <a:lnTo>
                  <a:pt x="723" y="0"/>
                </a:lnTo>
                <a:cubicBezTo>
                  <a:pt x="1122" y="0"/>
                  <a:pt x="1446" y="324"/>
                  <a:pt x="1446"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103" name="Freeform 343">
            <a:extLst>
              <a:ext uri="{FF2B5EF4-FFF2-40B4-BE49-F238E27FC236}">
                <a16:creationId xmlns:a16="http://schemas.microsoft.com/office/drawing/2014/main" id="{EE9742F1-B173-4FB7-A984-861090198D22}"/>
              </a:ext>
            </a:extLst>
          </p:cNvPr>
          <p:cNvSpPr>
            <a:spLocks noChangeArrowheads="1"/>
          </p:cNvSpPr>
          <p:nvPr userDrawn="1"/>
        </p:nvSpPr>
        <p:spPr bwMode="auto">
          <a:xfrm>
            <a:off x="8178083" y="3158571"/>
            <a:ext cx="1266279"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5"/>
          </a:solidFill>
          <a:ln>
            <a:noFill/>
          </a:ln>
          <a:effectLst/>
        </p:spPr>
        <p:txBody>
          <a:bodyPr wrap="none" anchor="ctr"/>
          <a:lstStyle/>
          <a:p>
            <a:endParaRPr lang="en-US" sz="3265">
              <a:latin typeface="DM Sans" pitchFamily="2" charset="77"/>
            </a:endParaRPr>
          </a:p>
        </p:txBody>
      </p:sp>
      <p:sp>
        <p:nvSpPr>
          <p:cNvPr id="104" name="Freeform 344">
            <a:extLst>
              <a:ext uri="{FF2B5EF4-FFF2-40B4-BE49-F238E27FC236}">
                <a16:creationId xmlns:a16="http://schemas.microsoft.com/office/drawing/2014/main" id="{BED5C391-0ED0-405B-8D7C-AD3B31B69FD2}"/>
              </a:ext>
            </a:extLst>
          </p:cNvPr>
          <p:cNvSpPr>
            <a:spLocks noChangeArrowheads="1"/>
          </p:cNvSpPr>
          <p:nvPr userDrawn="1"/>
        </p:nvSpPr>
        <p:spPr bwMode="auto">
          <a:xfrm>
            <a:off x="8513194" y="4295750"/>
            <a:ext cx="596057" cy="670222"/>
          </a:xfrm>
          <a:custGeom>
            <a:avLst/>
            <a:gdLst>
              <a:gd name="T0" fmla="*/ 479 w 958"/>
              <a:gd name="T1" fmla="*/ 1076 h 1077"/>
              <a:gd name="T2" fmla="*/ 957 w 958"/>
              <a:gd name="T3" fmla="*/ 0 h 1077"/>
              <a:gd name="T4" fmla="*/ 0 w 958"/>
              <a:gd name="T5" fmla="*/ 0 h 1077"/>
              <a:gd name="T6" fmla="*/ 479 w 958"/>
              <a:gd name="T7" fmla="*/ 1076 h 1077"/>
            </a:gdLst>
            <a:ahLst/>
            <a:cxnLst>
              <a:cxn ang="0">
                <a:pos x="T0" y="T1"/>
              </a:cxn>
              <a:cxn ang="0">
                <a:pos x="T2" y="T3"/>
              </a:cxn>
              <a:cxn ang="0">
                <a:pos x="T4" y="T5"/>
              </a:cxn>
              <a:cxn ang="0">
                <a:pos x="T6" y="T7"/>
              </a:cxn>
            </a:cxnLst>
            <a:rect l="0" t="0" r="r" b="b"/>
            <a:pathLst>
              <a:path w="958" h="1077">
                <a:moveTo>
                  <a:pt x="479" y="1076"/>
                </a:moveTo>
                <a:lnTo>
                  <a:pt x="957" y="0"/>
                </a:lnTo>
                <a:lnTo>
                  <a:pt x="0" y="0"/>
                </a:lnTo>
                <a:lnTo>
                  <a:pt x="479" y="1076"/>
                </a:lnTo>
              </a:path>
            </a:pathLst>
          </a:custGeom>
          <a:solidFill>
            <a:schemeClr val="accent5"/>
          </a:solidFill>
          <a:ln>
            <a:noFill/>
          </a:ln>
          <a:effectLst/>
        </p:spPr>
        <p:txBody>
          <a:bodyPr wrap="none" anchor="ctr"/>
          <a:lstStyle/>
          <a:p>
            <a:endParaRPr lang="en-US" sz="3265">
              <a:latin typeface="DM Sans" pitchFamily="2" charset="77"/>
            </a:endParaRPr>
          </a:p>
        </p:txBody>
      </p:sp>
      <p:sp>
        <p:nvSpPr>
          <p:cNvPr id="105" name="Freeform 345">
            <a:extLst>
              <a:ext uri="{FF2B5EF4-FFF2-40B4-BE49-F238E27FC236}">
                <a16:creationId xmlns:a16="http://schemas.microsoft.com/office/drawing/2014/main" id="{F95A80F3-6DDE-43BD-8ED2-2956EDB4E241}"/>
              </a:ext>
            </a:extLst>
          </p:cNvPr>
          <p:cNvSpPr>
            <a:spLocks noChangeArrowheads="1"/>
          </p:cNvSpPr>
          <p:nvPr userDrawn="1"/>
        </p:nvSpPr>
        <p:spPr bwMode="auto">
          <a:xfrm>
            <a:off x="8362117" y="3339860"/>
            <a:ext cx="900954" cy="900954"/>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1" y="1446"/>
                  <a:pt x="723" y="1446"/>
                </a:cubicBezTo>
                <a:lnTo>
                  <a:pt x="723" y="1446"/>
                </a:lnTo>
                <a:cubicBezTo>
                  <a:pt x="323" y="1446"/>
                  <a:pt x="0" y="1122"/>
                  <a:pt x="0" y="723"/>
                </a:cubicBezTo>
                <a:lnTo>
                  <a:pt x="0" y="723"/>
                </a:lnTo>
                <a:cubicBezTo>
                  <a:pt x="0" y="324"/>
                  <a:pt x="323" y="0"/>
                  <a:pt x="723" y="0"/>
                </a:cubicBezTo>
                <a:lnTo>
                  <a:pt x="723" y="0"/>
                </a:lnTo>
                <a:cubicBezTo>
                  <a:pt x="1121" y="0"/>
                  <a:pt x="1446" y="324"/>
                  <a:pt x="1446"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106" name="Freeform 396">
            <a:extLst>
              <a:ext uri="{FF2B5EF4-FFF2-40B4-BE49-F238E27FC236}">
                <a16:creationId xmlns:a16="http://schemas.microsoft.com/office/drawing/2014/main" id="{24B9B9CD-5220-47A7-8778-EA6ACC0C3188}"/>
              </a:ext>
            </a:extLst>
          </p:cNvPr>
          <p:cNvSpPr>
            <a:spLocks noChangeArrowheads="1"/>
          </p:cNvSpPr>
          <p:nvPr userDrawn="1"/>
        </p:nvSpPr>
        <p:spPr bwMode="auto">
          <a:xfrm>
            <a:off x="9990978" y="3158571"/>
            <a:ext cx="1266279"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4" y="2033"/>
                  <a:pt x="0" y="1578"/>
                  <a:pt x="0" y="1016"/>
                </a:cubicBezTo>
                <a:lnTo>
                  <a:pt x="0" y="1016"/>
                </a:lnTo>
                <a:cubicBezTo>
                  <a:pt x="0" y="454"/>
                  <a:pt x="454" y="0"/>
                  <a:pt x="1017" y="0"/>
                </a:cubicBezTo>
                <a:lnTo>
                  <a:pt x="1017" y="0"/>
                </a:lnTo>
                <a:cubicBezTo>
                  <a:pt x="1578" y="0"/>
                  <a:pt x="2034" y="454"/>
                  <a:pt x="2034" y="1016"/>
                </a:cubicBezTo>
              </a:path>
            </a:pathLst>
          </a:custGeom>
          <a:solidFill>
            <a:schemeClr val="accent6"/>
          </a:solidFill>
          <a:ln>
            <a:noFill/>
          </a:ln>
          <a:effectLst/>
        </p:spPr>
        <p:txBody>
          <a:bodyPr wrap="none" anchor="ctr"/>
          <a:lstStyle/>
          <a:p>
            <a:endParaRPr lang="en-US" sz="3265">
              <a:latin typeface="DM Sans" pitchFamily="2" charset="77"/>
            </a:endParaRPr>
          </a:p>
        </p:txBody>
      </p:sp>
      <p:sp>
        <p:nvSpPr>
          <p:cNvPr id="107" name="Freeform 397">
            <a:extLst>
              <a:ext uri="{FF2B5EF4-FFF2-40B4-BE49-F238E27FC236}">
                <a16:creationId xmlns:a16="http://schemas.microsoft.com/office/drawing/2014/main" id="{C7DA4330-04E7-4289-8673-DEAD9C275E5C}"/>
              </a:ext>
            </a:extLst>
          </p:cNvPr>
          <p:cNvSpPr>
            <a:spLocks noChangeArrowheads="1"/>
          </p:cNvSpPr>
          <p:nvPr userDrawn="1"/>
        </p:nvSpPr>
        <p:spPr bwMode="auto">
          <a:xfrm>
            <a:off x="10326088" y="4295750"/>
            <a:ext cx="596057" cy="670222"/>
          </a:xfrm>
          <a:custGeom>
            <a:avLst/>
            <a:gdLst>
              <a:gd name="T0" fmla="*/ 479 w 958"/>
              <a:gd name="T1" fmla="*/ 1076 h 1077"/>
              <a:gd name="T2" fmla="*/ 957 w 958"/>
              <a:gd name="T3" fmla="*/ 0 h 1077"/>
              <a:gd name="T4" fmla="*/ 0 w 958"/>
              <a:gd name="T5" fmla="*/ 0 h 1077"/>
              <a:gd name="T6" fmla="*/ 479 w 958"/>
              <a:gd name="T7" fmla="*/ 1076 h 1077"/>
            </a:gdLst>
            <a:ahLst/>
            <a:cxnLst>
              <a:cxn ang="0">
                <a:pos x="T0" y="T1"/>
              </a:cxn>
              <a:cxn ang="0">
                <a:pos x="T2" y="T3"/>
              </a:cxn>
              <a:cxn ang="0">
                <a:pos x="T4" y="T5"/>
              </a:cxn>
              <a:cxn ang="0">
                <a:pos x="T6" y="T7"/>
              </a:cxn>
            </a:cxnLst>
            <a:rect l="0" t="0" r="r" b="b"/>
            <a:pathLst>
              <a:path w="958" h="1077">
                <a:moveTo>
                  <a:pt x="479" y="1076"/>
                </a:moveTo>
                <a:lnTo>
                  <a:pt x="957" y="0"/>
                </a:lnTo>
                <a:lnTo>
                  <a:pt x="0" y="0"/>
                </a:lnTo>
                <a:lnTo>
                  <a:pt x="479" y="1076"/>
                </a:lnTo>
              </a:path>
            </a:pathLst>
          </a:custGeom>
          <a:solidFill>
            <a:schemeClr val="accent6"/>
          </a:solidFill>
          <a:ln>
            <a:noFill/>
          </a:ln>
          <a:effectLst/>
        </p:spPr>
        <p:txBody>
          <a:bodyPr wrap="none" anchor="ctr"/>
          <a:lstStyle/>
          <a:p>
            <a:endParaRPr lang="en-US" sz="3265">
              <a:latin typeface="DM Sans" pitchFamily="2" charset="77"/>
            </a:endParaRPr>
          </a:p>
        </p:txBody>
      </p:sp>
      <p:sp>
        <p:nvSpPr>
          <p:cNvPr id="108" name="Freeform 398">
            <a:extLst>
              <a:ext uri="{FF2B5EF4-FFF2-40B4-BE49-F238E27FC236}">
                <a16:creationId xmlns:a16="http://schemas.microsoft.com/office/drawing/2014/main" id="{9764D4B5-05C5-4E73-8AC4-90BDDDD6D543}"/>
              </a:ext>
            </a:extLst>
          </p:cNvPr>
          <p:cNvSpPr>
            <a:spLocks noChangeArrowheads="1"/>
          </p:cNvSpPr>
          <p:nvPr userDrawn="1"/>
        </p:nvSpPr>
        <p:spPr bwMode="auto">
          <a:xfrm>
            <a:off x="10175011" y="3339860"/>
            <a:ext cx="900954" cy="900954"/>
          </a:xfrm>
          <a:custGeom>
            <a:avLst/>
            <a:gdLst>
              <a:gd name="T0" fmla="*/ 1445 w 1446"/>
              <a:gd name="T1" fmla="*/ 723 h 1447"/>
              <a:gd name="T2" fmla="*/ 1445 w 1446"/>
              <a:gd name="T3" fmla="*/ 723 h 1447"/>
              <a:gd name="T4" fmla="*/ 723 w 1446"/>
              <a:gd name="T5" fmla="*/ 1446 h 1447"/>
              <a:gd name="T6" fmla="*/ 723 w 1446"/>
              <a:gd name="T7" fmla="*/ 1446 h 1447"/>
              <a:gd name="T8" fmla="*/ 0 w 1446"/>
              <a:gd name="T9" fmla="*/ 723 h 1447"/>
              <a:gd name="T10" fmla="*/ 0 w 1446"/>
              <a:gd name="T11" fmla="*/ 723 h 1447"/>
              <a:gd name="T12" fmla="*/ 723 w 1446"/>
              <a:gd name="T13" fmla="*/ 0 h 1447"/>
              <a:gd name="T14" fmla="*/ 723 w 1446"/>
              <a:gd name="T15" fmla="*/ 0 h 1447"/>
              <a:gd name="T16" fmla="*/ 1445 w 1446"/>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6" h="1447">
                <a:moveTo>
                  <a:pt x="1445" y="723"/>
                </a:moveTo>
                <a:lnTo>
                  <a:pt x="1445" y="723"/>
                </a:lnTo>
                <a:cubicBezTo>
                  <a:pt x="1445" y="1122"/>
                  <a:pt x="1122" y="1446"/>
                  <a:pt x="723" y="1446"/>
                </a:cubicBezTo>
                <a:lnTo>
                  <a:pt x="723" y="1446"/>
                </a:lnTo>
                <a:cubicBezTo>
                  <a:pt x="323" y="1446"/>
                  <a:pt x="0" y="1122"/>
                  <a:pt x="0" y="723"/>
                </a:cubicBezTo>
                <a:lnTo>
                  <a:pt x="0" y="723"/>
                </a:lnTo>
                <a:cubicBezTo>
                  <a:pt x="0" y="324"/>
                  <a:pt x="323" y="0"/>
                  <a:pt x="723" y="0"/>
                </a:cubicBezTo>
                <a:lnTo>
                  <a:pt x="723" y="0"/>
                </a:lnTo>
                <a:cubicBezTo>
                  <a:pt x="1122" y="0"/>
                  <a:pt x="1445" y="324"/>
                  <a:pt x="1445" y="723"/>
                </a:cubicBezTo>
              </a:path>
            </a:pathLst>
          </a:custGeom>
          <a:solidFill>
            <a:schemeClr val="bg2"/>
          </a:solidFill>
          <a:ln>
            <a:noFill/>
          </a:ln>
          <a:effectLst/>
        </p:spPr>
        <p:txBody>
          <a:bodyPr wrap="none" anchor="ctr"/>
          <a:lstStyle/>
          <a:p>
            <a:endParaRPr lang="en-US" sz="3265">
              <a:latin typeface="DM Sans" pitchFamily="2" charset="77"/>
            </a:endParaRPr>
          </a:p>
        </p:txBody>
      </p:sp>
      <p:sp>
        <p:nvSpPr>
          <p:cNvPr id="109" name="Freeform 399">
            <a:extLst>
              <a:ext uri="{FF2B5EF4-FFF2-40B4-BE49-F238E27FC236}">
                <a16:creationId xmlns:a16="http://schemas.microsoft.com/office/drawing/2014/main" id="{98875238-02A1-4120-9A8D-7765AE7F9375}"/>
              </a:ext>
            </a:extLst>
          </p:cNvPr>
          <p:cNvSpPr>
            <a:spLocks noChangeArrowheads="1"/>
          </p:cNvSpPr>
          <p:nvPr userDrawn="1"/>
        </p:nvSpPr>
        <p:spPr bwMode="auto">
          <a:xfrm>
            <a:off x="831" y="5014836"/>
            <a:ext cx="12190341" cy="186783"/>
          </a:xfrm>
          <a:custGeom>
            <a:avLst/>
            <a:gdLst>
              <a:gd name="T0" fmla="*/ 19569 w 19570"/>
              <a:gd name="T1" fmla="*/ 301 h 302"/>
              <a:gd name="T2" fmla="*/ 0 w 19570"/>
              <a:gd name="T3" fmla="*/ 301 h 302"/>
              <a:gd name="T4" fmla="*/ 0 w 19570"/>
              <a:gd name="T5" fmla="*/ 0 h 302"/>
              <a:gd name="T6" fmla="*/ 19569 w 19570"/>
              <a:gd name="T7" fmla="*/ 0 h 302"/>
              <a:gd name="T8" fmla="*/ 19569 w 19570"/>
              <a:gd name="T9" fmla="*/ 301 h 302"/>
            </a:gdLst>
            <a:ahLst/>
            <a:cxnLst>
              <a:cxn ang="0">
                <a:pos x="T0" y="T1"/>
              </a:cxn>
              <a:cxn ang="0">
                <a:pos x="T2" y="T3"/>
              </a:cxn>
              <a:cxn ang="0">
                <a:pos x="T4" y="T5"/>
              </a:cxn>
              <a:cxn ang="0">
                <a:pos x="T6" y="T7"/>
              </a:cxn>
              <a:cxn ang="0">
                <a:pos x="T8" y="T9"/>
              </a:cxn>
            </a:cxnLst>
            <a:rect l="0" t="0" r="r" b="b"/>
            <a:pathLst>
              <a:path w="19570" h="302">
                <a:moveTo>
                  <a:pt x="19569" y="301"/>
                </a:moveTo>
                <a:lnTo>
                  <a:pt x="0" y="301"/>
                </a:lnTo>
                <a:lnTo>
                  <a:pt x="0" y="0"/>
                </a:lnTo>
                <a:lnTo>
                  <a:pt x="19569" y="0"/>
                </a:lnTo>
                <a:lnTo>
                  <a:pt x="19569" y="301"/>
                </a:lnTo>
              </a:path>
            </a:pathLst>
          </a:custGeom>
          <a:solidFill>
            <a:schemeClr val="tx1">
              <a:lumMod val="20000"/>
              <a:lumOff val="80000"/>
            </a:schemeClr>
          </a:solidFill>
          <a:ln>
            <a:noFill/>
          </a:ln>
          <a:effectLst/>
        </p:spPr>
        <p:txBody>
          <a:bodyPr wrap="none" anchor="ctr"/>
          <a:lstStyle/>
          <a:p>
            <a:endParaRPr lang="en-US" sz="3265">
              <a:latin typeface="DM Sans" pitchFamily="2" charset="77"/>
            </a:endParaRPr>
          </a:p>
        </p:txBody>
      </p:sp>
      <p:sp>
        <p:nvSpPr>
          <p:cNvPr id="110" name="Freeform 400">
            <a:extLst>
              <a:ext uri="{FF2B5EF4-FFF2-40B4-BE49-F238E27FC236}">
                <a16:creationId xmlns:a16="http://schemas.microsoft.com/office/drawing/2014/main" id="{2A2FADAD-89E4-4D56-9BF4-4AE7EEAE2F45}"/>
              </a:ext>
            </a:extLst>
          </p:cNvPr>
          <p:cNvSpPr>
            <a:spLocks noChangeArrowheads="1"/>
          </p:cNvSpPr>
          <p:nvPr userDrawn="1"/>
        </p:nvSpPr>
        <p:spPr bwMode="auto">
          <a:xfrm>
            <a:off x="1470373" y="5014836"/>
            <a:ext cx="186783" cy="186783"/>
          </a:xfrm>
          <a:custGeom>
            <a:avLst/>
            <a:gdLst>
              <a:gd name="T0" fmla="*/ 300 w 301"/>
              <a:gd name="T1" fmla="*/ 151 h 302"/>
              <a:gd name="T2" fmla="*/ 300 w 301"/>
              <a:gd name="T3" fmla="*/ 151 h 302"/>
              <a:gd name="T4" fmla="*/ 150 w 301"/>
              <a:gd name="T5" fmla="*/ 301 h 302"/>
              <a:gd name="T6" fmla="*/ 150 w 301"/>
              <a:gd name="T7" fmla="*/ 301 h 302"/>
              <a:gd name="T8" fmla="*/ 0 w 301"/>
              <a:gd name="T9" fmla="*/ 151 h 302"/>
              <a:gd name="T10" fmla="*/ 0 w 301"/>
              <a:gd name="T11" fmla="*/ 151 h 302"/>
              <a:gd name="T12" fmla="*/ 150 w 301"/>
              <a:gd name="T13" fmla="*/ 0 h 302"/>
              <a:gd name="T14" fmla="*/ 150 w 301"/>
              <a:gd name="T15" fmla="*/ 0 h 302"/>
              <a:gd name="T16" fmla="*/ 300 w 301"/>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2">
                <a:moveTo>
                  <a:pt x="300" y="151"/>
                </a:moveTo>
                <a:lnTo>
                  <a:pt x="300" y="151"/>
                </a:lnTo>
                <a:cubicBezTo>
                  <a:pt x="300" y="233"/>
                  <a:pt x="233" y="301"/>
                  <a:pt x="150" y="301"/>
                </a:cubicBezTo>
                <a:lnTo>
                  <a:pt x="150" y="301"/>
                </a:lnTo>
                <a:cubicBezTo>
                  <a:pt x="67" y="301"/>
                  <a:pt x="0" y="233"/>
                  <a:pt x="0" y="151"/>
                </a:cubicBezTo>
                <a:lnTo>
                  <a:pt x="0" y="151"/>
                </a:lnTo>
                <a:cubicBezTo>
                  <a:pt x="0" y="68"/>
                  <a:pt x="67" y="0"/>
                  <a:pt x="150" y="0"/>
                </a:cubicBezTo>
                <a:lnTo>
                  <a:pt x="150" y="0"/>
                </a:lnTo>
                <a:cubicBezTo>
                  <a:pt x="233" y="0"/>
                  <a:pt x="300" y="68"/>
                  <a:pt x="300" y="151"/>
                </a:cubicBezTo>
              </a:path>
            </a:pathLst>
          </a:custGeom>
          <a:solidFill>
            <a:schemeClr val="accent1"/>
          </a:solidFill>
          <a:ln>
            <a:noFill/>
          </a:ln>
          <a:effectLst/>
        </p:spPr>
        <p:txBody>
          <a:bodyPr wrap="none" anchor="ctr"/>
          <a:lstStyle/>
          <a:p>
            <a:endParaRPr lang="en-US" sz="3265">
              <a:latin typeface="DM Sans" pitchFamily="2" charset="77"/>
            </a:endParaRPr>
          </a:p>
        </p:txBody>
      </p:sp>
      <p:sp>
        <p:nvSpPr>
          <p:cNvPr id="111" name="Freeform 401">
            <a:extLst>
              <a:ext uri="{FF2B5EF4-FFF2-40B4-BE49-F238E27FC236}">
                <a16:creationId xmlns:a16="http://schemas.microsoft.com/office/drawing/2014/main" id="{5C05FE86-BF3F-4E93-938A-15579B7E3E94}"/>
              </a:ext>
            </a:extLst>
          </p:cNvPr>
          <p:cNvSpPr>
            <a:spLocks noChangeArrowheads="1"/>
          </p:cNvSpPr>
          <p:nvPr userDrawn="1"/>
        </p:nvSpPr>
        <p:spPr bwMode="auto">
          <a:xfrm>
            <a:off x="3283267" y="5014836"/>
            <a:ext cx="186783" cy="186783"/>
          </a:xfrm>
          <a:custGeom>
            <a:avLst/>
            <a:gdLst>
              <a:gd name="T0" fmla="*/ 300 w 301"/>
              <a:gd name="T1" fmla="*/ 151 h 302"/>
              <a:gd name="T2" fmla="*/ 300 w 301"/>
              <a:gd name="T3" fmla="*/ 151 h 302"/>
              <a:gd name="T4" fmla="*/ 150 w 301"/>
              <a:gd name="T5" fmla="*/ 301 h 302"/>
              <a:gd name="T6" fmla="*/ 150 w 301"/>
              <a:gd name="T7" fmla="*/ 301 h 302"/>
              <a:gd name="T8" fmla="*/ 0 w 301"/>
              <a:gd name="T9" fmla="*/ 151 h 302"/>
              <a:gd name="T10" fmla="*/ 0 w 301"/>
              <a:gd name="T11" fmla="*/ 151 h 302"/>
              <a:gd name="T12" fmla="*/ 150 w 301"/>
              <a:gd name="T13" fmla="*/ 0 h 302"/>
              <a:gd name="T14" fmla="*/ 150 w 301"/>
              <a:gd name="T15" fmla="*/ 0 h 302"/>
              <a:gd name="T16" fmla="*/ 300 w 301"/>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2">
                <a:moveTo>
                  <a:pt x="300" y="151"/>
                </a:moveTo>
                <a:lnTo>
                  <a:pt x="300" y="151"/>
                </a:lnTo>
                <a:cubicBezTo>
                  <a:pt x="300" y="233"/>
                  <a:pt x="233" y="301"/>
                  <a:pt x="150" y="301"/>
                </a:cubicBezTo>
                <a:lnTo>
                  <a:pt x="150" y="301"/>
                </a:lnTo>
                <a:cubicBezTo>
                  <a:pt x="67" y="301"/>
                  <a:pt x="0" y="233"/>
                  <a:pt x="0" y="151"/>
                </a:cubicBezTo>
                <a:lnTo>
                  <a:pt x="0" y="151"/>
                </a:lnTo>
                <a:cubicBezTo>
                  <a:pt x="0" y="68"/>
                  <a:pt x="67" y="0"/>
                  <a:pt x="150" y="0"/>
                </a:cubicBezTo>
                <a:lnTo>
                  <a:pt x="150" y="0"/>
                </a:lnTo>
                <a:cubicBezTo>
                  <a:pt x="233" y="0"/>
                  <a:pt x="300" y="68"/>
                  <a:pt x="300" y="151"/>
                </a:cubicBezTo>
              </a:path>
            </a:pathLst>
          </a:custGeom>
          <a:solidFill>
            <a:schemeClr val="accent2"/>
          </a:solidFill>
          <a:ln>
            <a:noFill/>
          </a:ln>
          <a:effectLst/>
        </p:spPr>
        <p:txBody>
          <a:bodyPr wrap="none" anchor="ctr"/>
          <a:lstStyle/>
          <a:p>
            <a:endParaRPr lang="en-US" sz="3265">
              <a:latin typeface="DM Sans" pitchFamily="2" charset="77"/>
            </a:endParaRPr>
          </a:p>
        </p:txBody>
      </p:sp>
      <p:sp>
        <p:nvSpPr>
          <p:cNvPr id="112" name="Freeform 402">
            <a:extLst>
              <a:ext uri="{FF2B5EF4-FFF2-40B4-BE49-F238E27FC236}">
                <a16:creationId xmlns:a16="http://schemas.microsoft.com/office/drawing/2014/main" id="{DFAE03B9-DBCC-4221-A512-00FBA597A5AE}"/>
              </a:ext>
            </a:extLst>
          </p:cNvPr>
          <p:cNvSpPr>
            <a:spLocks noChangeArrowheads="1"/>
          </p:cNvSpPr>
          <p:nvPr userDrawn="1"/>
        </p:nvSpPr>
        <p:spPr bwMode="auto">
          <a:xfrm>
            <a:off x="5093414" y="5014836"/>
            <a:ext cx="186783" cy="186783"/>
          </a:xfrm>
          <a:custGeom>
            <a:avLst/>
            <a:gdLst>
              <a:gd name="T0" fmla="*/ 301 w 302"/>
              <a:gd name="T1" fmla="*/ 151 h 302"/>
              <a:gd name="T2" fmla="*/ 301 w 302"/>
              <a:gd name="T3" fmla="*/ 151 h 302"/>
              <a:gd name="T4" fmla="*/ 151 w 302"/>
              <a:gd name="T5" fmla="*/ 301 h 302"/>
              <a:gd name="T6" fmla="*/ 151 w 302"/>
              <a:gd name="T7" fmla="*/ 301 h 302"/>
              <a:gd name="T8" fmla="*/ 0 w 302"/>
              <a:gd name="T9" fmla="*/ 151 h 302"/>
              <a:gd name="T10" fmla="*/ 0 w 302"/>
              <a:gd name="T11" fmla="*/ 151 h 302"/>
              <a:gd name="T12" fmla="*/ 151 w 302"/>
              <a:gd name="T13" fmla="*/ 0 h 302"/>
              <a:gd name="T14" fmla="*/ 151 w 302"/>
              <a:gd name="T15" fmla="*/ 0 h 302"/>
              <a:gd name="T16" fmla="*/ 301 w 302"/>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2">
                <a:moveTo>
                  <a:pt x="301" y="151"/>
                </a:moveTo>
                <a:lnTo>
                  <a:pt x="301" y="151"/>
                </a:lnTo>
                <a:cubicBezTo>
                  <a:pt x="301" y="233"/>
                  <a:pt x="234" y="301"/>
                  <a:pt x="151" y="301"/>
                </a:cubicBezTo>
                <a:lnTo>
                  <a:pt x="151" y="301"/>
                </a:lnTo>
                <a:cubicBezTo>
                  <a:pt x="68" y="301"/>
                  <a:pt x="0" y="233"/>
                  <a:pt x="0" y="151"/>
                </a:cubicBezTo>
                <a:lnTo>
                  <a:pt x="0" y="151"/>
                </a:lnTo>
                <a:cubicBezTo>
                  <a:pt x="0" y="68"/>
                  <a:pt x="68" y="0"/>
                  <a:pt x="151" y="0"/>
                </a:cubicBezTo>
                <a:lnTo>
                  <a:pt x="151" y="0"/>
                </a:lnTo>
                <a:cubicBezTo>
                  <a:pt x="234" y="0"/>
                  <a:pt x="301" y="68"/>
                  <a:pt x="301" y="151"/>
                </a:cubicBezTo>
              </a:path>
            </a:pathLst>
          </a:custGeom>
          <a:solidFill>
            <a:schemeClr val="accent3"/>
          </a:solidFill>
          <a:ln>
            <a:noFill/>
          </a:ln>
          <a:effectLst/>
        </p:spPr>
        <p:txBody>
          <a:bodyPr wrap="none" anchor="ctr"/>
          <a:lstStyle/>
          <a:p>
            <a:endParaRPr lang="en-US" sz="3265">
              <a:latin typeface="DM Sans" pitchFamily="2" charset="77"/>
            </a:endParaRPr>
          </a:p>
        </p:txBody>
      </p:sp>
      <p:sp>
        <p:nvSpPr>
          <p:cNvPr id="113" name="Freeform 403">
            <a:extLst>
              <a:ext uri="{FF2B5EF4-FFF2-40B4-BE49-F238E27FC236}">
                <a16:creationId xmlns:a16="http://schemas.microsoft.com/office/drawing/2014/main" id="{D2924076-D4B6-45F3-A245-E7D63605E7E0}"/>
              </a:ext>
            </a:extLst>
          </p:cNvPr>
          <p:cNvSpPr>
            <a:spLocks noChangeArrowheads="1"/>
          </p:cNvSpPr>
          <p:nvPr userDrawn="1"/>
        </p:nvSpPr>
        <p:spPr bwMode="auto">
          <a:xfrm>
            <a:off x="6906308" y="5014836"/>
            <a:ext cx="186783" cy="186783"/>
          </a:xfrm>
          <a:custGeom>
            <a:avLst/>
            <a:gdLst>
              <a:gd name="T0" fmla="*/ 301 w 302"/>
              <a:gd name="T1" fmla="*/ 151 h 302"/>
              <a:gd name="T2" fmla="*/ 301 w 302"/>
              <a:gd name="T3" fmla="*/ 151 h 302"/>
              <a:gd name="T4" fmla="*/ 151 w 302"/>
              <a:gd name="T5" fmla="*/ 301 h 302"/>
              <a:gd name="T6" fmla="*/ 151 w 302"/>
              <a:gd name="T7" fmla="*/ 301 h 302"/>
              <a:gd name="T8" fmla="*/ 0 w 302"/>
              <a:gd name="T9" fmla="*/ 151 h 302"/>
              <a:gd name="T10" fmla="*/ 0 w 302"/>
              <a:gd name="T11" fmla="*/ 151 h 302"/>
              <a:gd name="T12" fmla="*/ 151 w 302"/>
              <a:gd name="T13" fmla="*/ 0 h 302"/>
              <a:gd name="T14" fmla="*/ 151 w 302"/>
              <a:gd name="T15" fmla="*/ 0 h 302"/>
              <a:gd name="T16" fmla="*/ 301 w 302"/>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2">
                <a:moveTo>
                  <a:pt x="301" y="151"/>
                </a:moveTo>
                <a:lnTo>
                  <a:pt x="301" y="151"/>
                </a:lnTo>
                <a:cubicBezTo>
                  <a:pt x="301" y="233"/>
                  <a:pt x="233" y="301"/>
                  <a:pt x="151" y="301"/>
                </a:cubicBezTo>
                <a:lnTo>
                  <a:pt x="151" y="301"/>
                </a:lnTo>
                <a:cubicBezTo>
                  <a:pt x="68" y="301"/>
                  <a:pt x="0" y="233"/>
                  <a:pt x="0" y="151"/>
                </a:cubicBezTo>
                <a:lnTo>
                  <a:pt x="0" y="151"/>
                </a:lnTo>
                <a:cubicBezTo>
                  <a:pt x="0" y="68"/>
                  <a:pt x="68" y="0"/>
                  <a:pt x="151" y="0"/>
                </a:cubicBezTo>
                <a:lnTo>
                  <a:pt x="151" y="0"/>
                </a:lnTo>
                <a:cubicBezTo>
                  <a:pt x="233" y="0"/>
                  <a:pt x="301" y="68"/>
                  <a:pt x="301" y="151"/>
                </a:cubicBezTo>
              </a:path>
            </a:pathLst>
          </a:custGeom>
          <a:solidFill>
            <a:schemeClr val="accent4"/>
          </a:solidFill>
          <a:ln>
            <a:noFill/>
          </a:ln>
          <a:effectLst/>
        </p:spPr>
        <p:txBody>
          <a:bodyPr wrap="none" anchor="ctr"/>
          <a:lstStyle/>
          <a:p>
            <a:endParaRPr lang="en-US" sz="3265">
              <a:latin typeface="DM Sans" pitchFamily="2" charset="77"/>
            </a:endParaRPr>
          </a:p>
        </p:txBody>
      </p:sp>
      <p:sp>
        <p:nvSpPr>
          <p:cNvPr id="114" name="Freeform 404">
            <a:extLst>
              <a:ext uri="{FF2B5EF4-FFF2-40B4-BE49-F238E27FC236}">
                <a16:creationId xmlns:a16="http://schemas.microsoft.com/office/drawing/2014/main" id="{4A22E481-CB71-46B8-A5E9-841E84E49449}"/>
              </a:ext>
            </a:extLst>
          </p:cNvPr>
          <p:cNvSpPr>
            <a:spLocks noChangeArrowheads="1"/>
          </p:cNvSpPr>
          <p:nvPr userDrawn="1"/>
        </p:nvSpPr>
        <p:spPr bwMode="auto">
          <a:xfrm>
            <a:off x="8719202" y="5014836"/>
            <a:ext cx="186783" cy="186783"/>
          </a:xfrm>
          <a:custGeom>
            <a:avLst/>
            <a:gdLst>
              <a:gd name="T0" fmla="*/ 300 w 301"/>
              <a:gd name="T1" fmla="*/ 151 h 302"/>
              <a:gd name="T2" fmla="*/ 300 w 301"/>
              <a:gd name="T3" fmla="*/ 151 h 302"/>
              <a:gd name="T4" fmla="*/ 151 w 301"/>
              <a:gd name="T5" fmla="*/ 301 h 302"/>
              <a:gd name="T6" fmla="*/ 151 w 301"/>
              <a:gd name="T7" fmla="*/ 301 h 302"/>
              <a:gd name="T8" fmla="*/ 0 w 301"/>
              <a:gd name="T9" fmla="*/ 151 h 302"/>
              <a:gd name="T10" fmla="*/ 0 w 301"/>
              <a:gd name="T11" fmla="*/ 151 h 302"/>
              <a:gd name="T12" fmla="*/ 151 w 301"/>
              <a:gd name="T13" fmla="*/ 0 h 302"/>
              <a:gd name="T14" fmla="*/ 151 w 301"/>
              <a:gd name="T15" fmla="*/ 0 h 302"/>
              <a:gd name="T16" fmla="*/ 300 w 301"/>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2">
                <a:moveTo>
                  <a:pt x="300" y="151"/>
                </a:moveTo>
                <a:lnTo>
                  <a:pt x="300" y="151"/>
                </a:lnTo>
                <a:cubicBezTo>
                  <a:pt x="300" y="233"/>
                  <a:pt x="233" y="301"/>
                  <a:pt x="151" y="301"/>
                </a:cubicBezTo>
                <a:lnTo>
                  <a:pt x="151" y="301"/>
                </a:lnTo>
                <a:cubicBezTo>
                  <a:pt x="68" y="301"/>
                  <a:pt x="0" y="233"/>
                  <a:pt x="0" y="151"/>
                </a:cubicBezTo>
                <a:lnTo>
                  <a:pt x="0" y="151"/>
                </a:lnTo>
                <a:cubicBezTo>
                  <a:pt x="0" y="68"/>
                  <a:pt x="68" y="0"/>
                  <a:pt x="151" y="0"/>
                </a:cubicBezTo>
                <a:lnTo>
                  <a:pt x="151" y="0"/>
                </a:lnTo>
                <a:cubicBezTo>
                  <a:pt x="233" y="0"/>
                  <a:pt x="300" y="68"/>
                  <a:pt x="300" y="151"/>
                </a:cubicBezTo>
              </a:path>
            </a:pathLst>
          </a:custGeom>
          <a:solidFill>
            <a:schemeClr val="accent5"/>
          </a:solidFill>
          <a:ln>
            <a:noFill/>
          </a:ln>
          <a:effectLst/>
        </p:spPr>
        <p:txBody>
          <a:bodyPr wrap="none" anchor="ctr"/>
          <a:lstStyle/>
          <a:p>
            <a:endParaRPr lang="en-US" sz="3265">
              <a:latin typeface="DM Sans" pitchFamily="2" charset="77"/>
            </a:endParaRPr>
          </a:p>
        </p:txBody>
      </p:sp>
      <p:sp>
        <p:nvSpPr>
          <p:cNvPr id="115" name="Freeform 405">
            <a:extLst>
              <a:ext uri="{FF2B5EF4-FFF2-40B4-BE49-F238E27FC236}">
                <a16:creationId xmlns:a16="http://schemas.microsoft.com/office/drawing/2014/main" id="{C356C394-5AF3-4461-9CA5-52125AE4E956}"/>
              </a:ext>
            </a:extLst>
          </p:cNvPr>
          <p:cNvSpPr>
            <a:spLocks noChangeArrowheads="1"/>
          </p:cNvSpPr>
          <p:nvPr userDrawn="1"/>
        </p:nvSpPr>
        <p:spPr bwMode="auto">
          <a:xfrm>
            <a:off x="10532097" y="5014836"/>
            <a:ext cx="186783" cy="186783"/>
          </a:xfrm>
          <a:custGeom>
            <a:avLst/>
            <a:gdLst>
              <a:gd name="T0" fmla="*/ 299 w 300"/>
              <a:gd name="T1" fmla="*/ 151 h 302"/>
              <a:gd name="T2" fmla="*/ 299 w 300"/>
              <a:gd name="T3" fmla="*/ 151 h 302"/>
              <a:gd name="T4" fmla="*/ 150 w 300"/>
              <a:gd name="T5" fmla="*/ 301 h 302"/>
              <a:gd name="T6" fmla="*/ 150 w 300"/>
              <a:gd name="T7" fmla="*/ 301 h 302"/>
              <a:gd name="T8" fmla="*/ 0 w 300"/>
              <a:gd name="T9" fmla="*/ 151 h 302"/>
              <a:gd name="T10" fmla="*/ 0 w 300"/>
              <a:gd name="T11" fmla="*/ 151 h 302"/>
              <a:gd name="T12" fmla="*/ 150 w 300"/>
              <a:gd name="T13" fmla="*/ 0 h 302"/>
              <a:gd name="T14" fmla="*/ 150 w 300"/>
              <a:gd name="T15" fmla="*/ 0 h 302"/>
              <a:gd name="T16" fmla="*/ 299 w 300"/>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302">
                <a:moveTo>
                  <a:pt x="299" y="151"/>
                </a:moveTo>
                <a:lnTo>
                  <a:pt x="299" y="151"/>
                </a:lnTo>
                <a:cubicBezTo>
                  <a:pt x="299" y="233"/>
                  <a:pt x="232" y="301"/>
                  <a:pt x="150" y="301"/>
                </a:cubicBezTo>
                <a:lnTo>
                  <a:pt x="150" y="301"/>
                </a:lnTo>
                <a:cubicBezTo>
                  <a:pt x="66" y="301"/>
                  <a:pt x="0" y="233"/>
                  <a:pt x="0" y="151"/>
                </a:cubicBezTo>
                <a:lnTo>
                  <a:pt x="0" y="151"/>
                </a:lnTo>
                <a:cubicBezTo>
                  <a:pt x="0" y="68"/>
                  <a:pt x="66" y="0"/>
                  <a:pt x="150" y="0"/>
                </a:cubicBezTo>
                <a:lnTo>
                  <a:pt x="150" y="0"/>
                </a:lnTo>
                <a:cubicBezTo>
                  <a:pt x="232" y="0"/>
                  <a:pt x="299" y="68"/>
                  <a:pt x="299" y="151"/>
                </a:cubicBezTo>
              </a:path>
            </a:pathLst>
          </a:custGeom>
          <a:solidFill>
            <a:schemeClr val="accent6"/>
          </a:solidFill>
          <a:ln>
            <a:noFill/>
          </a:ln>
          <a:effectLst/>
        </p:spPr>
        <p:txBody>
          <a:bodyPr wrap="none" anchor="ctr"/>
          <a:lstStyle/>
          <a:p>
            <a:endParaRPr lang="en-US" sz="3265">
              <a:latin typeface="DM Sans" pitchFamily="2" charset="77"/>
            </a:endParaRPr>
          </a:p>
        </p:txBody>
      </p:sp>
      <p:sp>
        <p:nvSpPr>
          <p:cNvPr id="116" name="TextBox 115">
            <a:extLst>
              <a:ext uri="{FF2B5EF4-FFF2-40B4-BE49-F238E27FC236}">
                <a16:creationId xmlns:a16="http://schemas.microsoft.com/office/drawing/2014/main" id="{11621D25-31E3-40DF-B1D7-21B003720A51}"/>
              </a:ext>
            </a:extLst>
          </p:cNvPr>
          <p:cNvSpPr txBox="1"/>
          <p:nvPr userDrawn="1"/>
        </p:nvSpPr>
        <p:spPr>
          <a:xfrm>
            <a:off x="773575"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17" name="TextBox 116">
            <a:extLst>
              <a:ext uri="{FF2B5EF4-FFF2-40B4-BE49-F238E27FC236}">
                <a16:creationId xmlns:a16="http://schemas.microsoft.com/office/drawing/2014/main" id="{DAE0CAA6-BF84-42CC-8D0C-C4254727F343}"/>
              </a:ext>
            </a:extLst>
          </p:cNvPr>
          <p:cNvSpPr txBox="1"/>
          <p:nvPr userDrawn="1"/>
        </p:nvSpPr>
        <p:spPr>
          <a:xfrm>
            <a:off x="1130661" y="1846049"/>
            <a:ext cx="863954" cy="354712"/>
          </a:xfrm>
          <a:prstGeom prst="rect">
            <a:avLst/>
          </a:prstGeom>
          <a:noFill/>
        </p:spPr>
        <p:txBody>
          <a:bodyPr wrap="none" rtlCol="0" anchor="b">
            <a:spAutoFit/>
          </a:bodyPr>
          <a:lstStyle/>
          <a:p>
            <a:pPr algn="ctr">
              <a:lnSpc>
                <a:spcPts val="2160"/>
              </a:lnSpc>
            </a:pPr>
            <a:r>
              <a:rPr lang="en-US" sz="1600" b="1" spc="-15">
                <a:solidFill>
                  <a:schemeClr val="accent1"/>
                </a:solidFill>
                <a:latin typeface="+mn-lt"/>
              </a:rPr>
              <a:t>Project</a:t>
            </a:r>
          </a:p>
        </p:txBody>
      </p:sp>
      <p:sp>
        <p:nvSpPr>
          <p:cNvPr id="118" name="TextBox 117">
            <a:extLst>
              <a:ext uri="{FF2B5EF4-FFF2-40B4-BE49-F238E27FC236}">
                <a16:creationId xmlns:a16="http://schemas.microsoft.com/office/drawing/2014/main" id="{90323078-4787-41B9-8805-21FC5C69BAF0}"/>
              </a:ext>
            </a:extLst>
          </p:cNvPr>
          <p:cNvSpPr txBox="1"/>
          <p:nvPr userDrawn="1"/>
        </p:nvSpPr>
        <p:spPr>
          <a:xfrm>
            <a:off x="2585442"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19" name="TextBox 118">
            <a:extLst>
              <a:ext uri="{FF2B5EF4-FFF2-40B4-BE49-F238E27FC236}">
                <a16:creationId xmlns:a16="http://schemas.microsoft.com/office/drawing/2014/main" id="{1DECD2DA-AD29-4543-9F4A-B390BE6A4904}"/>
              </a:ext>
            </a:extLst>
          </p:cNvPr>
          <p:cNvSpPr txBox="1"/>
          <p:nvPr userDrawn="1"/>
        </p:nvSpPr>
        <p:spPr>
          <a:xfrm>
            <a:off x="2848241" y="1846049"/>
            <a:ext cx="1052532" cy="354712"/>
          </a:xfrm>
          <a:prstGeom prst="rect">
            <a:avLst/>
          </a:prstGeom>
          <a:noFill/>
        </p:spPr>
        <p:txBody>
          <a:bodyPr wrap="none" rtlCol="0" anchor="b">
            <a:spAutoFit/>
          </a:bodyPr>
          <a:lstStyle/>
          <a:p>
            <a:pPr algn="ctr">
              <a:lnSpc>
                <a:spcPts val="2160"/>
              </a:lnSpc>
            </a:pPr>
            <a:r>
              <a:rPr lang="en-US" sz="1600" b="1" spc="-15">
                <a:solidFill>
                  <a:schemeClr val="accent2"/>
                </a:solidFill>
                <a:latin typeface="+mn-lt"/>
              </a:rPr>
              <a:t>Planning</a:t>
            </a:r>
          </a:p>
        </p:txBody>
      </p:sp>
      <p:sp>
        <p:nvSpPr>
          <p:cNvPr id="120" name="TextBox 119">
            <a:extLst>
              <a:ext uri="{FF2B5EF4-FFF2-40B4-BE49-F238E27FC236}">
                <a16:creationId xmlns:a16="http://schemas.microsoft.com/office/drawing/2014/main" id="{47C22C44-958E-44FE-9F8A-2C33DDDD3FDB}"/>
              </a:ext>
            </a:extLst>
          </p:cNvPr>
          <p:cNvSpPr txBox="1"/>
          <p:nvPr userDrawn="1"/>
        </p:nvSpPr>
        <p:spPr>
          <a:xfrm>
            <a:off x="4400280"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21" name="TextBox 120">
            <a:extLst>
              <a:ext uri="{FF2B5EF4-FFF2-40B4-BE49-F238E27FC236}">
                <a16:creationId xmlns:a16="http://schemas.microsoft.com/office/drawing/2014/main" id="{5596618B-F214-4FDA-8BB5-EE82FCB48AE4}"/>
              </a:ext>
            </a:extLst>
          </p:cNvPr>
          <p:cNvSpPr txBox="1"/>
          <p:nvPr userDrawn="1"/>
        </p:nvSpPr>
        <p:spPr>
          <a:xfrm>
            <a:off x="4608295" y="1842559"/>
            <a:ext cx="1155124" cy="354712"/>
          </a:xfrm>
          <a:prstGeom prst="rect">
            <a:avLst/>
          </a:prstGeom>
          <a:noFill/>
        </p:spPr>
        <p:txBody>
          <a:bodyPr wrap="none" rtlCol="0" anchor="b">
            <a:spAutoFit/>
          </a:bodyPr>
          <a:lstStyle/>
          <a:p>
            <a:pPr algn="ctr">
              <a:lnSpc>
                <a:spcPts val="2160"/>
              </a:lnSpc>
            </a:pPr>
            <a:r>
              <a:rPr lang="en-US" sz="1600" b="1" spc="-15">
                <a:solidFill>
                  <a:schemeClr val="accent2"/>
                </a:solidFill>
                <a:latin typeface="+mn-lt"/>
              </a:rPr>
              <a:t>Execution</a:t>
            </a:r>
          </a:p>
        </p:txBody>
      </p:sp>
      <p:sp>
        <p:nvSpPr>
          <p:cNvPr id="122" name="TextBox 121">
            <a:extLst>
              <a:ext uri="{FF2B5EF4-FFF2-40B4-BE49-F238E27FC236}">
                <a16:creationId xmlns:a16="http://schemas.microsoft.com/office/drawing/2014/main" id="{C9BCBD03-684B-4DA2-A7ED-AE27BD5B57F9}"/>
              </a:ext>
            </a:extLst>
          </p:cNvPr>
          <p:cNvSpPr txBox="1"/>
          <p:nvPr userDrawn="1"/>
        </p:nvSpPr>
        <p:spPr>
          <a:xfrm>
            <a:off x="6211850"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23" name="TextBox 122">
            <a:extLst>
              <a:ext uri="{FF2B5EF4-FFF2-40B4-BE49-F238E27FC236}">
                <a16:creationId xmlns:a16="http://schemas.microsoft.com/office/drawing/2014/main" id="{2EC313A4-7705-433E-9B6B-70CC09136206}"/>
              </a:ext>
            </a:extLst>
          </p:cNvPr>
          <p:cNvSpPr txBox="1"/>
          <p:nvPr userDrawn="1"/>
        </p:nvSpPr>
        <p:spPr>
          <a:xfrm>
            <a:off x="6545229" y="1842559"/>
            <a:ext cx="911596" cy="354712"/>
          </a:xfrm>
          <a:prstGeom prst="rect">
            <a:avLst/>
          </a:prstGeom>
          <a:noFill/>
        </p:spPr>
        <p:txBody>
          <a:bodyPr wrap="none" rtlCol="0" anchor="b">
            <a:spAutoFit/>
          </a:bodyPr>
          <a:lstStyle/>
          <a:p>
            <a:pPr algn="ctr">
              <a:lnSpc>
                <a:spcPts val="2160"/>
              </a:lnSpc>
            </a:pPr>
            <a:r>
              <a:rPr lang="en-US" sz="1600" b="1" spc="-15">
                <a:solidFill>
                  <a:schemeClr val="accent4">
                    <a:lumMod val="75000"/>
                  </a:schemeClr>
                </a:solidFill>
                <a:latin typeface="+mn-lt"/>
              </a:rPr>
              <a:t>Control</a:t>
            </a:r>
          </a:p>
        </p:txBody>
      </p:sp>
      <p:sp>
        <p:nvSpPr>
          <p:cNvPr id="124" name="TextBox 123">
            <a:extLst>
              <a:ext uri="{FF2B5EF4-FFF2-40B4-BE49-F238E27FC236}">
                <a16:creationId xmlns:a16="http://schemas.microsoft.com/office/drawing/2014/main" id="{9208330A-EC6A-4310-8ECF-F314450D6EC4}"/>
              </a:ext>
            </a:extLst>
          </p:cNvPr>
          <p:cNvSpPr txBox="1"/>
          <p:nvPr userDrawn="1"/>
        </p:nvSpPr>
        <p:spPr>
          <a:xfrm>
            <a:off x="8025000"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25" name="TextBox 124">
            <a:extLst>
              <a:ext uri="{FF2B5EF4-FFF2-40B4-BE49-F238E27FC236}">
                <a16:creationId xmlns:a16="http://schemas.microsoft.com/office/drawing/2014/main" id="{80A6FA6B-63B7-48D0-B031-CDD185182DCA}"/>
              </a:ext>
            </a:extLst>
          </p:cNvPr>
          <p:cNvSpPr txBox="1"/>
          <p:nvPr userDrawn="1"/>
        </p:nvSpPr>
        <p:spPr>
          <a:xfrm>
            <a:off x="8108504" y="1842559"/>
            <a:ext cx="1411348" cy="354712"/>
          </a:xfrm>
          <a:prstGeom prst="rect">
            <a:avLst/>
          </a:prstGeom>
          <a:noFill/>
        </p:spPr>
        <p:txBody>
          <a:bodyPr wrap="none" rtlCol="0" anchor="b">
            <a:spAutoFit/>
          </a:bodyPr>
          <a:lstStyle/>
          <a:p>
            <a:pPr algn="ctr">
              <a:lnSpc>
                <a:spcPts val="2160"/>
              </a:lnSpc>
            </a:pPr>
            <a:r>
              <a:rPr lang="en-US" sz="1600" b="1" spc="-15">
                <a:solidFill>
                  <a:schemeClr val="accent4">
                    <a:lumMod val="75000"/>
                  </a:schemeClr>
                </a:solidFill>
                <a:latin typeface="+mn-lt"/>
              </a:rPr>
              <a:t>Competition</a:t>
            </a:r>
          </a:p>
        </p:txBody>
      </p:sp>
      <p:sp>
        <p:nvSpPr>
          <p:cNvPr id="126" name="TextBox 125">
            <a:extLst>
              <a:ext uri="{FF2B5EF4-FFF2-40B4-BE49-F238E27FC236}">
                <a16:creationId xmlns:a16="http://schemas.microsoft.com/office/drawing/2014/main" id="{DF0C821F-FA79-4E09-A351-DB1BD3671FA4}"/>
              </a:ext>
            </a:extLst>
          </p:cNvPr>
          <p:cNvSpPr txBox="1"/>
          <p:nvPr userDrawn="1"/>
        </p:nvSpPr>
        <p:spPr>
          <a:xfrm>
            <a:off x="9835958" y="2264138"/>
            <a:ext cx="1578123" cy="646331"/>
          </a:xfrm>
          <a:prstGeom prst="rect">
            <a:avLst/>
          </a:prstGeom>
          <a:noFill/>
        </p:spPr>
        <p:txBody>
          <a:bodyPr wrap="square" rtlCol="0" anchor="t">
            <a:spAutoFit/>
          </a:bodyPr>
          <a:lstStyle/>
          <a:p>
            <a:pPr algn="ctr">
              <a:lnSpc>
                <a:spcPct val="100000"/>
              </a:lnSpc>
            </a:pPr>
            <a:r>
              <a:rPr lang="en-US" sz="1200" spc="-15">
                <a:latin typeface="+mn-lt"/>
              </a:rPr>
              <a:t>Make a big impact with professional slides, charts.</a:t>
            </a:r>
          </a:p>
        </p:txBody>
      </p:sp>
      <p:sp>
        <p:nvSpPr>
          <p:cNvPr id="127" name="TextBox 126">
            <a:extLst>
              <a:ext uri="{FF2B5EF4-FFF2-40B4-BE49-F238E27FC236}">
                <a16:creationId xmlns:a16="http://schemas.microsoft.com/office/drawing/2014/main" id="{12357D42-57BC-4351-9013-701B17538D5A}"/>
              </a:ext>
            </a:extLst>
          </p:cNvPr>
          <p:cNvSpPr txBox="1"/>
          <p:nvPr userDrawn="1"/>
        </p:nvSpPr>
        <p:spPr>
          <a:xfrm>
            <a:off x="10225702" y="1842559"/>
            <a:ext cx="798873" cy="354712"/>
          </a:xfrm>
          <a:prstGeom prst="rect">
            <a:avLst/>
          </a:prstGeom>
          <a:noFill/>
        </p:spPr>
        <p:txBody>
          <a:bodyPr wrap="none" rtlCol="0" anchor="b">
            <a:spAutoFit/>
          </a:bodyPr>
          <a:lstStyle/>
          <a:p>
            <a:pPr algn="ctr">
              <a:lnSpc>
                <a:spcPts val="2160"/>
              </a:lnSpc>
            </a:pPr>
            <a:r>
              <a:rPr lang="en-US" sz="1600" b="1" spc="-15">
                <a:solidFill>
                  <a:schemeClr val="accent6"/>
                </a:solidFill>
                <a:latin typeface="+mn-lt"/>
              </a:rPr>
              <a:t>Target</a:t>
            </a:r>
          </a:p>
        </p:txBody>
      </p:sp>
      <p:sp>
        <p:nvSpPr>
          <p:cNvPr id="128" name="TextBox 127">
            <a:extLst>
              <a:ext uri="{FF2B5EF4-FFF2-40B4-BE49-F238E27FC236}">
                <a16:creationId xmlns:a16="http://schemas.microsoft.com/office/drawing/2014/main" id="{E76A430E-6031-44A6-A58E-3C243A05EA05}"/>
              </a:ext>
            </a:extLst>
          </p:cNvPr>
          <p:cNvSpPr txBox="1"/>
          <p:nvPr userDrawn="1"/>
        </p:nvSpPr>
        <p:spPr>
          <a:xfrm>
            <a:off x="1216169" y="3613678"/>
            <a:ext cx="683521" cy="354712"/>
          </a:xfrm>
          <a:prstGeom prst="rect">
            <a:avLst/>
          </a:prstGeom>
          <a:noFill/>
        </p:spPr>
        <p:txBody>
          <a:bodyPr wrap="none" rtlCol="0" anchor="ctr">
            <a:spAutoFit/>
          </a:bodyPr>
          <a:lstStyle/>
          <a:p>
            <a:pPr algn="ctr">
              <a:lnSpc>
                <a:spcPts val="2160"/>
              </a:lnSpc>
            </a:pPr>
            <a:r>
              <a:rPr lang="en-US" sz="1600" b="1" spc="-65">
                <a:solidFill>
                  <a:schemeClr val="accent1"/>
                </a:solidFill>
                <a:latin typeface="+mn-lt"/>
              </a:rPr>
              <a:t>2015</a:t>
            </a:r>
          </a:p>
        </p:txBody>
      </p:sp>
      <p:sp>
        <p:nvSpPr>
          <p:cNvPr id="129" name="TextBox 128">
            <a:extLst>
              <a:ext uri="{FF2B5EF4-FFF2-40B4-BE49-F238E27FC236}">
                <a16:creationId xmlns:a16="http://schemas.microsoft.com/office/drawing/2014/main" id="{ED61126E-6A5D-4E51-B6C5-7E092501DD0D}"/>
              </a:ext>
            </a:extLst>
          </p:cNvPr>
          <p:cNvSpPr txBox="1"/>
          <p:nvPr userDrawn="1"/>
        </p:nvSpPr>
        <p:spPr>
          <a:xfrm>
            <a:off x="3027203" y="3613678"/>
            <a:ext cx="683520" cy="354712"/>
          </a:xfrm>
          <a:prstGeom prst="rect">
            <a:avLst/>
          </a:prstGeom>
          <a:noFill/>
        </p:spPr>
        <p:txBody>
          <a:bodyPr wrap="none" rtlCol="0" anchor="ctr">
            <a:spAutoFit/>
          </a:bodyPr>
          <a:lstStyle/>
          <a:p>
            <a:pPr algn="ctr">
              <a:lnSpc>
                <a:spcPts val="2160"/>
              </a:lnSpc>
            </a:pPr>
            <a:r>
              <a:rPr lang="en-US" sz="1600" b="1" spc="-65">
                <a:solidFill>
                  <a:schemeClr val="accent2"/>
                </a:solidFill>
                <a:latin typeface="+mn-lt"/>
              </a:rPr>
              <a:t>2016</a:t>
            </a:r>
          </a:p>
        </p:txBody>
      </p:sp>
      <p:sp>
        <p:nvSpPr>
          <p:cNvPr id="130" name="TextBox 129">
            <a:extLst>
              <a:ext uri="{FF2B5EF4-FFF2-40B4-BE49-F238E27FC236}">
                <a16:creationId xmlns:a16="http://schemas.microsoft.com/office/drawing/2014/main" id="{77842291-CFB3-4D4C-BDDF-F3F3F52A3015}"/>
              </a:ext>
            </a:extLst>
          </p:cNvPr>
          <p:cNvSpPr txBox="1"/>
          <p:nvPr userDrawn="1"/>
        </p:nvSpPr>
        <p:spPr>
          <a:xfrm>
            <a:off x="4842007" y="3613678"/>
            <a:ext cx="683521" cy="354712"/>
          </a:xfrm>
          <a:prstGeom prst="rect">
            <a:avLst/>
          </a:prstGeom>
          <a:noFill/>
        </p:spPr>
        <p:txBody>
          <a:bodyPr wrap="none" rtlCol="0" anchor="ctr">
            <a:spAutoFit/>
          </a:bodyPr>
          <a:lstStyle/>
          <a:p>
            <a:pPr algn="ctr">
              <a:lnSpc>
                <a:spcPts val="2160"/>
              </a:lnSpc>
            </a:pPr>
            <a:r>
              <a:rPr lang="en-US" sz="1600" b="1" spc="-65">
                <a:solidFill>
                  <a:schemeClr val="accent2"/>
                </a:solidFill>
                <a:latin typeface="+mn-lt"/>
              </a:rPr>
              <a:t>2017</a:t>
            </a:r>
          </a:p>
        </p:txBody>
      </p:sp>
      <p:sp>
        <p:nvSpPr>
          <p:cNvPr id="131" name="TextBox 130">
            <a:extLst>
              <a:ext uri="{FF2B5EF4-FFF2-40B4-BE49-F238E27FC236}">
                <a16:creationId xmlns:a16="http://schemas.microsoft.com/office/drawing/2014/main" id="{6DE7BA9D-8DB3-44B8-B0F2-8B1B53C72351}"/>
              </a:ext>
            </a:extLst>
          </p:cNvPr>
          <p:cNvSpPr txBox="1"/>
          <p:nvPr userDrawn="1"/>
        </p:nvSpPr>
        <p:spPr>
          <a:xfrm>
            <a:off x="6653576" y="3610890"/>
            <a:ext cx="683520" cy="354712"/>
          </a:xfrm>
          <a:prstGeom prst="rect">
            <a:avLst/>
          </a:prstGeom>
          <a:noFill/>
        </p:spPr>
        <p:txBody>
          <a:bodyPr wrap="none" rtlCol="0" anchor="ctr">
            <a:spAutoFit/>
          </a:bodyPr>
          <a:lstStyle/>
          <a:p>
            <a:pPr algn="ctr">
              <a:lnSpc>
                <a:spcPts val="2160"/>
              </a:lnSpc>
            </a:pPr>
            <a:r>
              <a:rPr lang="en-US" sz="1600" b="1" spc="-65">
                <a:solidFill>
                  <a:schemeClr val="accent4">
                    <a:lumMod val="75000"/>
                  </a:schemeClr>
                </a:solidFill>
                <a:latin typeface="+mn-lt"/>
              </a:rPr>
              <a:t>2018</a:t>
            </a:r>
          </a:p>
        </p:txBody>
      </p:sp>
      <p:sp>
        <p:nvSpPr>
          <p:cNvPr id="132" name="TextBox 131">
            <a:extLst>
              <a:ext uri="{FF2B5EF4-FFF2-40B4-BE49-F238E27FC236}">
                <a16:creationId xmlns:a16="http://schemas.microsoft.com/office/drawing/2014/main" id="{7BC89E40-E481-426C-A4FE-19D545E6ABD7}"/>
              </a:ext>
            </a:extLst>
          </p:cNvPr>
          <p:cNvSpPr txBox="1"/>
          <p:nvPr userDrawn="1"/>
        </p:nvSpPr>
        <p:spPr>
          <a:xfrm>
            <a:off x="8468438" y="3610890"/>
            <a:ext cx="683520" cy="354712"/>
          </a:xfrm>
          <a:prstGeom prst="rect">
            <a:avLst/>
          </a:prstGeom>
          <a:noFill/>
        </p:spPr>
        <p:txBody>
          <a:bodyPr wrap="none" rtlCol="0" anchor="ctr">
            <a:spAutoFit/>
          </a:bodyPr>
          <a:lstStyle/>
          <a:p>
            <a:pPr algn="ctr">
              <a:lnSpc>
                <a:spcPts val="2160"/>
              </a:lnSpc>
            </a:pPr>
            <a:r>
              <a:rPr lang="en-US" sz="1600" b="1" spc="-65">
                <a:solidFill>
                  <a:schemeClr val="accent4">
                    <a:lumMod val="75000"/>
                  </a:schemeClr>
                </a:solidFill>
                <a:latin typeface="+mn-lt"/>
              </a:rPr>
              <a:t>2019</a:t>
            </a:r>
          </a:p>
        </p:txBody>
      </p:sp>
      <p:sp>
        <p:nvSpPr>
          <p:cNvPr id="133" name="TextBox 132">
            <a:extLst>
              <a:ext uri="{FF2B5EF4-FFF2-40B4-BE49-F238E27FC236}">
                <a16:creationId xmlns:a16="http://schemas.microsoft.com/office/drawing/2014/main" id="{D5FE4A59-E958-468D-B06C-2088253EDCE5}"/>
              </a:ext>
            </a:extLst>
          </p:cNvPr>
          <p:cNvSpPr txBox="1"/>
          <p:nvPr userDrawn="1"/>
        </p:nvSpPr>
        <p:spPr>
          <a:xfrm>
            <a:off x="10281923" y="3609819"/>
            <a:ext cx="677108" cy="362535"/>
          </a:xfrm>
          <a:prstGeom prst="rect">
            <a:avLst/>
          </a:prstGeom>
          <a:noFill/>
        </p:spPr>
        <p:txBody>
          <a:bodyPr wrap="none" rtlCol="0" anchor="ctr">
            <a:spAutoFit/>
          </a:bodyPr>
          <a:lstStyle/>
          <a:p>
            <a:pPr algn="ctr">
              <a:lnSpc>
                <a:spcPts val="2160"/>
              </a:lnSpc>
            </a:pPr>
            <a:r>
              <a:rPr lang="en-US" sz="1600" b="1" spc="-65">
                <a:solidFill>
                  <a:schemeClr val="accent6"/>
                </a:solidFill>
                <a:latin typeface="+mn-lt"/>
              </a:rPr>
              <a:t>2020</a:t>
            </a:r>
          </a:p>
        </p:txBody>
      </p:sp>
    </p:spTree>
    <p:extLst>
      <p:ext uri="{BB962C8B-B14F-4D97-AF65-F5344CB8AC3E}">
        <p14:creationId xmlns:p14="http://schemas.microsoft.com/office/powerpoint/2010/main" val="3507725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0_Roadmap">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3" name="TextBox 55">
            <a:extLst>
              <a:ext uri="{FF2B5EF4-FFF2-40B4-BE49-F238E27FC236}">
                <a16:creationId xmlns:a16="http://schemas.microsoft.com/office/drawing/2014/main" id="{7B613694-6F95-45FB-ABB5-A2FF1074AA3C}"/>
              </a:ext>
            </a:extLst>
          </p:cNvPr>
          <p:cNvSpPr txBox="1"/>
          <p:nvPr userDrawn="1"/>
        </p:nvSpPr>
        <p:spPr>
          <a:xfrm>
            <a:off x="529469" y="417225"/>
            <a:ext cx="2248885"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PROJECT STATUS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graphicFrame>
        <p:nvGraphicFramePr>
          <p:cNvPr id="58" name="Table 49">
            <a:extLst>
              <a:ext uri="{FF2B5EF4-FFF2-40B4-BE49-F238E27FC236}">
                <a16:creationId xmlns:a16="http://schemas.microsoft.com/office/drawing/2014/main" id="{C356C106-13F9-4D10-B745-9C574DE4F755}"/>
              </a:ext>
            </a:extLst>
          </p:cNvPr>
          <p:cNvGraphicFramePr>
            <a:graphicFrameLocks noGrp="1"/>
          </p:cNvGraphicFramePr>
          <p:nvPr userDrawn="1">
            <p:extLst>
              <p:ext uri="{D42A27DB-BD31-4B8C-83A1-F6EECF244321}">
                <p14:modId xmlns:p14="http://schemas.microsoft.com/office/powerpoint/2010/main" val="2914498381"/>
              </p:ext>
            </p:extLst>
          </p:nvPr>
        </p:nvGraphicFramePr>
        <p:xfrm>
          <a:off x="749300" y="1606759"/>
          <a:ext cx="8033072" cy="4140906"/>
        </p:xfrm>
        <a:graphic>
          <a:graphicData uri="http://schemas.openxmlformats.org/drawingml/2006/table">
            <a:tbl>
              <a:tblPr firstRow="1" bandRow="1">
                <a:tableStyleId>{9D7B26C5-4107-4FEC-AEDC-1716B250A1EF}</a:tableStyleId>
              </a:tblPr>
              <a:tblGrid>
                <a:gridCol w="1942148">
                  <a:extLst>
                    <a:ext uri="{9D8B030D-6E8A-4147-A177-3AD203B41FA5}">
                      <a16:colId xmlns:a16="http://schemas.microsoft.com/office/drawing/2014/main" val="2938908686"/>
                    </a:ext>
                  </a:extLst>
                </a:gridCol>
                <a:gridCol w="507577">
                  <a:extLst>
                    <a:ext uri="{9D8B030D-6E8A-4147-A177-3AD203B41FA5}">
                      <a16:colId xmlns:a16="http://schemas.microsoft.com/office/drawing/2014/main" val="254479573"/>
                    </a:ext>
                  </a:extLst>
                </a:gridCol>
                <a:gridCol w="507577">
                  <a:extLst>
                    <a:ext uri="{9D8B030D-6E8A-4147-A177-3AD203B41FA5}">
                      <a16:colId xmlns:a16="http://schemas.microsoft.com/office/drawing/2014/main" val="550300639"/>
                    </a:ext>
                  </a:extLst>
                </a:gridCol>
                <a:gridCol w="507577">
                  <a:extLst>
                    <a:ext uri="{9D8B030D-6E8A-4147-A177-3AD203B41FA5}">
                      <a16:colId xmlns:a16="http://schemas.microsoft.com/office/drawing/2014/main" val="2780645241"/>
                    </a:ext>
                  </a:extLst>
                </a:gridCol>
                <a:gridCol w="507577">
                  <a:extLst>
                    <a:ext uri="{9D8B030D-6E8A-4147-A177-3AD203B41FA5}">
                      <a16:colId xmlns:a16="http://schemas.microsoft.com/office/drawing/2014/main" val="878616393"/>
                    </a:ext>
                  </a:extLst>
                </a:gridCol>
                <a:gridCol w="507577">
                  <a:extLst>
                    <a:ext uri="{9D8B030D-6E8A-4147-A177-3AD203B41FA5}">
                      <a16:colId xmlns:a16="http://schemas.microsoft.com/office/drawing/2014/main" val="1206105349"/>
                    </a:ext>
                  </a:extLst>
                </a:gridCol>
                <a:gridCol w="507577">
                  <a:extLst>
                    <a:ext uri="{9D8B030D-6E8A-4147-A177-3AD203B41FA5}">
                      <a16:colId xmlns:a16="http://schemas.microsoft.com/office/drawing/2014/main" val="3902840569"/>
                    </a:ext>
                  </a:extLst>
                </a:gridCol>
                <a:gridCol w="507577">
                  <a:extLst>
                    <a:ext uri="{9D8B030D-6E8A-4147-A177-3AD203B41FA5}">
                      <a16:colId xmlns:a16="http://schemas.microsoft.com/office/drawing/2014/main" val="2921769800"/>
                    </a:ext>
                  </a:extLst>
                </a:gridCol>
                <a:gridCol w="507577">
                  <a:extLst>
                    <a:ext uri="{9D8B030D-6E8A-4147-A177-3AD203B41FA5}">
                      <a16:colId xmlns:a16="http://schemas.microsoft.com/office/drawing/2014/main" val="52147121"/>
                    </a:ext>
                  </a:extLst>
                </a:gridCol>
                <a:gridCol w="507577">
                  <a:extLst>
                    <a:ext uri="{9D8B030D-6E8A-4147-A177-3AD203B41FA5}">
                      <a16:colId xmlns:a16="http://schemas.microsoft.com/office/drawing/2014/main" val="3747842772"/>
                    </a:ext>
                  </a:extLst>
                </a:gridCol>
                <a:gridCol w="507577">
                  <a:extLst>
                    <a:ext uri="{9D8B030D-6E8A-4147-A177-3AD203B41FA5}">
                      <a16:colId xmlns:a16="http://schemas.microsoft.com/office/drawing/2014/main" val="485604813"/>
                    </a:ext>
                  </a:extLst>
                </a:gridCol>
                <a:gridCol w="507577">
                  <a:extLst>
                    <a:ext uri="{9D8B030D-6E8A-4147-A177-3AD203B41FA5}">
                      <a16:colId xmlns:a16="http://schemas.microsoft.com/office/drawing/2014/main" val="300818753"/>
                    </a:ext>
                  </a:extLst>
                </a:gridCol>
                <a:gridCol w="507577">
                  <a:extLst>
                    <a:ext uri="{9D8B030D-6E8A-4147-A177-3AD203B41FA5}">
                      <a16:colId xmlns:a16="http://schemas.microsoft.com/office/drawing/2014/main" val="2624591108"/>
                    </a:ext>
                  </a:extLst>
                </a:gridCol>
              </a:tblGrid>
              <a:tr h="413457">
                <a:tc>
                  <a:txBody>
                    <a:bodyPr/>
                    <a:lstStyle/>
                    <a:p>
                      <a:pPr algn="ctr"/>
                      <a:r>
                        <a:rPr lang="en-US" sz="1700" b="1" kern="1200" spc="-30" baseline="0">
                          <a:solidFill>
                            <a:schemeClr val="tx1"/>
                          </a:solidFill>
                        </a:rPr>
                        <a:t>Tasks</a:t>
                      </a:r>
                      <a:endParaRPr lang="en-US" sz="1700" b="1" kern="1200" spc="-30" baseline="0">
                        <a:solidFill>
                          <a:schemeClr val="tx1"/>
                        </a:solidFill>
                        <a:latin typeface="+mn-lt"/>
                        <a:ea typeface="+mn-ea"/>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Jan</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Feb</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Mar</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Apr</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1828434" rtl="0" eaLnBrk="1" latinLnBrk="0" hangingPunct="1"/>
                      <a:r>
                        <a:rPr lang="en-US" sz="1200" b="0" kern="1200">
                          <a:solidFill>
                            <a:schemeClr val="dk1"/>
                          </a:solidFill>
                        </a:rPr>
                        <a:t>May</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Jun</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Jul</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Aug</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Sep</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Oct</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Nov</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200" b="0" kern="1200">
                          <a:solidFill>
                            <a:schemeClr val="dk1"/>
                          </a:solidFill>
                        </a:rPr>
                        <a:t>Dec</a:t>
                      </a:r>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5275612"/>
                  </a:ext>
                </a:extLst>
              </a:tr>
              <a:tr h="414161">
                <a:tc>
                  <a:txBody>
                    <a:bodyPr/>
                    <a:lstStyle/>
                    <a:p>
                      <a:pPr algn="ctr"/>
                      <a:r>
                        <a:rPr lang="en-US" sz="1200"/>
                        <a:t>Task 1</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209736"/>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2</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00974705"/>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3</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57377513"/>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4</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69026174"/>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5</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35783803"/>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6</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84104040"/>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7</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00441823"/>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8</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45798851"/>
                  </a:ext>
                </a:extLst>
              </a:tr>
              <a:tr h="414161">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1200"/>
                        <a:t>Task 9</a:t>
                      </a:r>
                      <a:endParaRPr lang="en-US" sz="1200">
                        <a:latin typeface="+mn-lt"/>
                        <a:cs typeface="Poppins" panose="00000500000000000000" pitchFamily="2" charset="0"/>
                      </a:endParaRPr>
                    </a:p>
                  </a:txBody>
                  <a:tcPr marL="45720" marR="45720" marT="22860" marB="22860" anchor="ctr">
                    <a:lnL>
                      <a:noFill/>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marL="0" algn="ctr" defTabSz="1828434" rtl="0" eaLnBrk="1" latinLnBrk="0" hangingPunct="1"/>
                      <a:endParaRPr lang="en-US" sz="1200" b="0" kern="1200">
                        <a:solidFill>
                          <a:schemeClr val="dk1"/>
                        </a:solidFill>
                        <a:latin typeface="+mn-lt"/>
                        <a:ea typeface="+mn-ea"/>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endParaRPr lang="en-US" sz="1200">
                        <a:latin typeface="+mn-lt"/>
                        <a:cs typeface="Poppins" panose="00000500000000000000" pitchFamily="2" charset="0"/>
                      </a:endParaRPr>
                    </a:p>
                  </a:txBody>
                  <a:tcPr marL="45720" marR="45720" marT="22860" marB="22860" anchor="ctr">
                    <a:lnL w="9525" cap="flat" cmpd="sng" algn="ctr">
                      <a:solidFill>
                        <a:schemeClr val="tx1">
                          <a:lumMod val="40000"/>
                          <a:lumOff val="60000"/>
                        </a:schemeClr>
                      </a:solid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4416361"/>
                  </a:ext>
                </a:extLst>
              </a:tr>
            </a:tbl>
          </a:graphicData>
        </a:graphic>
      </p:graphicFrame>
      <p:cxnSp>
        <p:nvCxnSpPr>
          <p:cNvPr id="59" name="Straight Connector 58">
            <a:extLst>
              <a:ext uri="{FF2B5EF4-FFF2-40B4-BE49-F238E27FC236}">
                <a16:creationId xmlns:a16="http://schemas.microsoft.com/office/drawing/2014/main" id="{B07EC062-2D74-45A8-877E-71DEA3E2CF6A}"/>
              </a:ext>
            </a:extLst>
          </p:cNvPr>
          <p:cNvCxnSpPr>
            <a:cxnSpLocks/>
          </p:cNvCxnSpPr>
          <p:nvPr userDrawn="1"/>
        </p:nvCxnSpPr>
        <p:spPr>
          <a:xfrm>
            <a:off x="2704783" y="2223284"/>
            <a:ext cx="2042746" cy="0"/>
          </a:xfrm>
          <a:prstGeom prst="line">
            <a:avLst/>
          </a:prstGeom>
          <a:ln w="53975" cap="flat">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BF141E9-8632-443D-A2BD-DE3CDE1D2CCB}"/>
              </a:ext>
            </a:extLst>
          </p:cNvPr>
          <p:cNvCxnSpPr>
            <a:cxnSpLocks/>
          </p:cNvCxnSpPr>
          <p:nvPr userDrawn="1"/>
        </p:nvCxnSpPr>
        <p:spPr>
          <a:xfrm>
            <a:off x="2704783" y="2638574"/>
            <a:ext cx="1038225" cy="0"/>
          </a:xfrm>
          <a:prstGeom prst="line">
            <a:avLst/>
          </a:prstGeom>
          <a:ln w="53975" cap="rnd">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6742B69-F098-4157-BDA8-CCD0CF51ED32}"/>
              </a:ext>
            </a:extLst>
          </p:cNvPr>
          <p:cNvCxnSpPr>
            <a:cxnSpLocks/>
          </p:cNvCxnSpPr>
          <p:nvPr userDrawn="1"/>
        </p:nvCxnSpPr>
        <p:spPr>
          <a:xfrm>
            <a:off x="2704783" y="3056404"/>
            <a:ext cx="2042746" cy="0"/>
          </a:xfrm>
          <a:prstGeom prst="line">
            <a:avLst/>
          </a:prstGeom>
          <a:ln w="53975" cap="rnd">
            <a:solidFill>
              <a:schemeClr val="accent3">
                <a:lumMod val="9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29181F6-9A18-4E54-9FD7-98C7532A62E8}"/>
              </a:ext>
            </a:extLst>
          </p:cNvPr>
          <p:cNvCxnSpPr>
            <a:cxnSpLocks/>
          </p:cNvCxnSpPr>
          <p:nvPr userDrawn="1"/>
        </p:nvCxnSpPr>
        <p:spPr>
          <a:xfrm>
            <a:off x="2704783" y="3877459"/>
            <a:ext cx="2042746" cy="0"/>
          </a:xfrm>
          <a:prstGeom prst="line">
            <a:avLst/>
          </a:prstGeom>
          <a:ln w="53975" cap="rnd">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FE76F4F-C39D-413D-AF02-A7D3CC43443D}"/>
              </a:ext>
            </a:extLst>
          </p:cNvPr>
          <p:cNvCxnSpPr>
            <a:cxnSpLocks/>
          </p:cNvCxnSpPr>
          <p:nvPr userDrawn="1"/>
        </p:nvCxnSpPr>
        <p:spPr>
          <a:xfrm>
            <a:off x="2704783" y="4706464"/>
            <a:ext cx="2042746" cy="0"/>
          </a:xfrm>
          <a:prstGeom prst="line">
            <a:avLst/>
          </a:prstGeom>
          <a:ln w="53975" cap="rnd">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A0A4F0A-A4D6-47B7-B0C9-B85BB111BF29}"/>
              </a:ext>
            </a:extLst>
          </p:cNvPr>
          <p:cNvCxnSpPr>
            <a:cxnSpLocks/>
          </p:cNvCxnSpPr>
          <p:nvPr userDrawn="1"/>
        </p:nvCxnSpPr>
        <p:spPr>
          <a:xfrm>
            <a:off x="2704783" y="5120484"/>
            <a:ext cx="2042746" cy="0"/>
          </a:xfrm>
          <a:prstGeom prst="line">
            <a:avLst/>
          </a:prstGeom>
          <a:ln w="53975" cap="rnd">
            <a:solidFill>
              <a:schemeClr val="accent3">
                <a:lumMod val="9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F957994-08E2-4500-B048-92B9CC94091D}"/>
              </a:ext>
            </a:extLst>
          </p:cNvPr>
          <p:cNvCxnSpPr>
            <a:cxnSpLocks/>
          </p:cNvCxnSpPr>
          <p:nvPr userDrawn="1"/>
        </p:nvCxnSpPr>
        <p:spPr>
          <a:xfrm>
            <a:off x="2704783" y="5539254"/>
            <a:ext cx="1038225" cy="0"/>
          </a:xfrm>
          <a:prstGeom prst="line">
            <a:avLst/>
          </a:prstGeom>
          <a:ln w="53975" cap="rnd">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3F154C5-CE14-471F-9C44-2AA895F75468}"/>
              </a:ext>
            </a:extLst>
          </p:cNvPr>
          <p:cNvCxnSpPr>
            <a:cxnSpLocks/>
          </p:cNvCxnSpPr>
          <p:nvPr userDrawn="1"/>
        </p:nvCxnSpPr>
        <p:spPr>
          <a:xfrm>
            <a:off x="2704783" y="3467249"/>
            <a:ext cx="4585335" cy="0"/>
          </a:xfrm>
          <a:prstGeom prst="line">
            <a:avLst/>
          </a:prstGeom>
          <a:ln w="53975" cap="rnd">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8F039BD-0834-4F6E-8369-E0941C794937}"/>
              </a:ext>
            </a:extLst>
          </p:cNvPr>
          <p:cNvCxnSpPr>
            <a:cxnSpLocks/>
          </p:cNvCxnSpPr>
          <p:nvPr userDrawn="1"/>
        </p:nvCxnSpPr>
        <p:spPr>
          <a:xfrm>
            <a:off x="2704783" y="4292098"/>
            <a:ext cx="3545205" cy="0"/>
          </a:xfrm>
          <a:prstGeom prst="line">
            <a:avLst/>
          </a:prstGeom>
          <a:ln w="53975" cap="rnd">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6CFE025F-BCE5-436B-BD1E-318DCD046E6A}"/>
              </a:ext>
            </a:extLst>
          </p:cNvPr>
          <p:cNvSpPr/>
          <p:nvPr userDrawn="1"/>
        </p:nvSpPr>
        <p:spPr>
          <a:xfrm>
            <a:off x="9448984" y="2175886"/>
            <a:ext cx="310935" cy="311558"/>
          </a:xfrm>
          <a:prstGeom prst="roundRect">
            <a:avLst>
              <a:gd name="adj" fmla="val 23713"/>
            </a:avLst>
          </a:pr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69" name="Rectangle: Rounded Corners 68">
            <a:extLst>
              <a:ext uri="{FF2B5EF4-FFF2-40B4-BE49-F238E27FC236}">
                <a16:creationId xmlns:a16="http://schemas.microsoft.com/office/drawing/2014/main" id="{0A722359-5848-423D-BCCF-D6112B5541E7}"/>
              </a:ext>
            </a:extLst>
          </p:cNvPr>
          <p:cNvSpPr/>
          <p:nvPr userDrawn="1"/>
        </p:nvSpPr>
        <p:spPr>
          <a:xfrm>
            <a:off x="9448984" y="2840750"/>
            <a:ext cx="310935" cy="311558"/>
          </a:xfrm>
          <a:prstGeom prst="roundRect">
            <a:avLst>
              <a:gd name="adj" fmla="val 23713"/>
            </a:avLst>
          </a:prstGeom>
          <a:solidFill>
            <a:schemeClr val="accent2"/>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70" name="Rectangle: Rounded Corners 69">
            <a:extLst>
              <a:ext uri="{FF2B5EF4-FFF2-40B4-BE49-F238E27FC236}">
                <a16:creationId xmlns:a16="http://schemas.microsoft.com/office/drawing/2014/main" id="{631FB003-9360-4390-AC6D-FBFA46D9BDF8}"/>
              </a:ext>
            </a:extLst>
          </p:cNvPr>
          <p:cNvSpPr/>
          <p:nvPr userDrawn="1"/>
        </p:nvSpPr>
        <p:spPr>
          <a:xfrm>
            <a:off x="9448984" y="3505301"/>
            <a:ext cx="310935" cy="311558"/>
          </a:xfrm>
          <a:prstGeom prst="roundRect">
            <a:avLst>
              <a:gd name="adj" fmla="val 23713"/>
            </a:avLst>
          </a:prstGeom>
          <a:solidFill>
            <a:schemeClr val="accent3">
              <a:lumMod val="90000"/>
            </a:schemeClr>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71" name="Rectangle: Rounded Corners 70">
            <a:extLst>
              <a:ext uri="{FF2B5EF4-FFF2-40B4-BE49-F238E27FC236}">
                <a16:creationId xmlns:a16="http://schemas.microsoft.com/office/drawing/2014/main" id="{B8D1CAC8-BD6C-40BB-ABD8-996C732AD9F7}"/>
              </a:ext>
            </a:extLst>
          </p:cNvPr>
          <p:cNvSpPr/>
          <p:nvPr userDrawn="1"/>
        </p:nvSpPr>
        <p:spPr>
          <a:xfrm>
            <a:off x="9448984" y="4170476"/>
            <a:ext cx="310935" cy="311558"/>
          </a:xfrm>
          <a:prstGeom prst="roundRect">
            <a:avLst>
              <a:gd name="adj" fmla="val 23713"/>
            </a:avLst>
          </a:prstGeom>
          <a:solidFill>
            <a:schemeClr val="accent4"/>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72" name="Rectangle: Rounded Corners 71">
            <a:extLst>
              <a:ext uri="{FF2B5EF4-FFF2-40B4-BE49-F238E27FC236}">
                <a16:creationId xmlns:a16="http://schemas.microsoft.com/office/drawing/2014/main" id="{E55293FD-A8CA-4283-A2BC-F08E4B233BC9}"/>
              </a:ext>
            </a:extLst>
          </p:cNvPr>
          <p:cNvSpPr/>
          <p:nvPr userDrawn="1"/>
        </p:nvSpPr>
        <p:spPr>
          <a:xfrm>
            <a:off x="9448984" y="4835651"/>
            <a:ext cx="310935" cy="311558"/>
          </a:xfrm>
          <a:prstGeom prst="roundRect">
            <a:avLst>
              <a:gd name="adj" fmla="val 23713"/>
            </a:avLst>
          </a:prstGeom>
          <a:solidFill>
            <a:schemeClr val="accent6"/>
          </a:solidFill>
          <a:ln cap="flat">
            <a:noFill/>
            <a:prstDash val="solid"/>
          </a:ln>
        </p:spPr>
        <p:txBody>
          <a:bodyPr vert="horz" wrap="none" lIns="45000" tIns="22500" rIns="45000" bIns="22500" anchor="ctr" anchorCtr="1" compatLnSpc="0"/>
          <a:lstStyle/>
          <a:p>
            <a:pPr hangingPunct="0"/>
            <a:endParaRPr lang="en-US" sz="900">
              <a:latin typeface="Poppins" panose="00000500000000000000" pitchFamily="2" charset="0"/>
              <a:ea typeface="Microsoft YaHei" pitchFamily="2"/>
              <a:cs typeface="Lucida Sans" pitchFamily="2"/>
            </a:endParaRPr>
          </a:p>
        </p:txBody>
      </p:sp>
      <p:sp>
        <p:nvSpPr>
          <p:cNvPr id="73" name="TextBox 72">
            <a:extLst>
              <a:ext uri="{FF2B5EF4-FFF2-40B4-BE49-F238E27FC236}">
                <a16:creationId xmlns:a16="http://schemas.microsoft.com/office/drawing/2014/main" id="{E8BDB17A-628E-4084-9327-46C1934734CA}"/>
              </a:ext>
            </a:extLst>
          </p:cNvPr>
          <p:cNvSpPr txBox="1"/>
          <p:nvPr userDrawn="1"/>
        </p:nvSpPr>
        <p:spPr>
          <a:xfrm>
            <a:off x="9868134" y="2159408"/>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01</a:t>
            </a:r>
          </a:p>
        </p:txBody>
      </p:sp>
      <p:sp>
        <p:nvSpPr>
          <p:cNvPr id="74" name="TextBox 73">
            <a:extLst>
              <a:ext uri="{FF2B5EF4-FFF2-40B4-BE49-F238E27FC236}">
                <a16:creationId xmlns:a16="http://schemas.microsoft.com/office/drawing/2014/main" id="{106F7C38-ABE6-4395-B9A3-95DA0E845682}"/>
              </a:ext>
            </a:extLst>
          </p:cNvPr>
          <p:cNvSpPr txBox="1"/>
          <p:nvPr userDrawn="1"/>
        </p:nvSpPr>
        <p:spPr>
          <a:xfrm>
            <a:off x="9868134" y="2827682"/>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02</a:t>
            </a:r>
          </a:p>
        </p:txBody>
      </p:sp>
      <p:sp>
        <p:nvSpPr>
          <p:cNvPr id="75" name="TextBox 74">
            <a:extLst>
              <a:ext uri="{FF2B5EF4-FFF2-40B4-BE49-F238E27FC236}">
                <a16:creationId xmlns:a16="http://schemas.microsoft.com/office/drawing/2014/main" id="{332C9B29-C101-4F33-BFAD-BB20F3B8C26A}"/>
              </a:ext>
            </a:extLst>
          </p:cNvPr>
          <p:cNvSpPr txBox="1"/>
          <p:nvPr userDrawn="1"/>
        </p:nvSpPr>
        <p:spPr>
          <a:xfrm>
            <a:off x="9868134" y="3488336"/>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03</a:t>
            </a:r>
          </a:p>
        </p:txBody>
      </p:sp>
      <p:sp>
        <p:nvSpPr>
          <p:cNvPr id="76" name="TextBox 75">
            <a:extLst>
              <a:ext uri="{FF2B5EF4-FFF2-40B4-BE49-F238E27FC236}">
                <a16:creationId xmlns:a16="http://schemas.microsoft.com/office/drawing/2014/main" id="{BA71CF5B-B74F-41E7-BCE0-302C53014335}"/>
              </a:ext>
            </a:extLst>
          </p:cNvPr>
          <p:cNvSpPr txBox="1"/>
          <p:nvPr userDrawn="1"/>
        </p:nvSpPr>
        <p:spPr>
          <a:xfrm>
            <a:off x="9868134" y="4151753"/>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04</a:t>
            </a:r>
          </a:p>
        </p:txBody>
      </p:sp>
      <p:sp>
        <p:nvSpPr>
          <p:cNvPr id="77" name="TextBox 76">
            <a:extLst>
              <a:ext uri="{FF2B5EF4-FFF2-40B4-BE49-F238E27FC236}">
                <a16:creationId xmlns:a16="http://schemas.microsoft.com/office/drawing/2014/main" id="{330BDAA6-DB5A-47D1-922A-86743BB56CDD}"/>
              </a:ext>
            </a:extLst>
          </p:cNvPr>
          <p:cNvSpPr txBox="1"/>
          <p:nvPr userDrawn="1"/>
        </p:nvSpPr>
        <p:spPr>
          <a:xfrm>
            <a:off x="9868134" y="4818981"/>
            <a:ext cx="1264750" cy="308546"/>
          </a:xfrm>
          <a:prstGeom prst="rect">
            <a:avLst/>
          </a:prstGeom>
          <a:noFill/>
        </p:spPr>
        <p:txBody>
          <a:bodyPr wrap="square" rtlCol="0" anchor="ctr">
            <a:spAutoFit/>
          </a:bodyPr>
          <a:lstStyle/>
          <a:p>
            <a:pPr>
              <a:lnSpc>
                <a:spcPts val="1800"/>
              </a:lnSpc>
            </a:pPr>
            <a:r>
              <a:rPr lang="en-US" sz="1200" spc="-10">
                <a:latin typeface="Avenir Next LT Pro Demi" panose="020B0704020202020204" pitchFamily="34" charset="0"/>
                <a:cs typeface="Poppins" panose="00000500000000000000" pitchFamily="2" charset="0"/>
              </a:rPr>
              <a:t>Project 05</a:t>
            </a:r>
          </a:p>
        </p:txBody>
      </p:sp>
    </p:spTree>
    <p:extLst>
      <p:ext uri="{BB962C8B-B14F-4D97-AF65-F5344CB8AC3E}">
        <p14:creationId xmlns:p14="http://schemas.microsoft.com/office/powerpoint/2010/main" val="1229926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4_Roadmap">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06320FC-746E-4C44-872A-1E32A573510F}"/>
              </a:ext>
            </a:extLst>
          </p:cNvPr>
          <p:cNvSpPr/>
          <p:nvPr userDrawn="1"/>
        </p:nvSpPr>
        <p:spPr>
          <a:xfrm>
            <a:off x="2140" y="-10274"/>
            <a:ext cx="6288024" cy="6889456"/>
          </a:xfrm>
          <a:prstGeom prst="rect">
            <a:avLst/>
          </a:prstGeom>
          <a:solidFill>
            <a:srgbClr val="2B41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82A90A32-93B3-4CF8-84B7-75B655D4751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DD2E7938-89D6-4704-A751-CF7AC0D4DC0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75E79C7-C742-4DB8-B8C0-2874F5FEBA5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cxnSp>
        <p:nvCxnSpPr>
          <p:cNvPr id="7" name="Straight Connector 6">
            <a:extLst>
              <a:ext uri="{FF2B5EF4-FFF2-40B4-BE49-F238E27FC236}">
                <a16:creationId xmlns:a16="http://schemas.microsoft.com/office/drawing/2014/main" id="{BF0AF51C-92CD-4340-82C6-A05830F52F57}"/>
              </a:ext>
            </a:extLst>
          </p:cNvPr>
          <p:cNvCxnSpPr>
            <a:cxnSpLocks/>
          </p:cNvCxnSpPr>
          <p:nvPr userDrawn="1"/>
        </p:nvCxnSpPr>
        <p:spPr>
          <a:xfrm>
            <a:off x="9943383" y="1479087"/>
            <a:ext cx="0" cy="370478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49DC920-9E7A-45C3-B423-E8B7C4757EC9}"/>
              </a:ext>
            </a:extLst>
          </p:cNvPr>
          <p:cNvSpPr>
            <a:spLocks noGrp="1"/>
          </p:cNvSpPr>
          <p:nvPr>
            <p:ph type="title" hasCustomPrompt="1"/>
          </p:nvPr>
        </p:nvSpPr>
        <p:spPr>
          <a:xfrm>
            <a:off x="523462" y="2517170"/>
            <a:ext cx="5380514" cy="964260"/>
          </a:xfrm>
          <a:prstGeom prst="rect">
            <a:avLst/>
          </a:prstGeom>
        </p:spPr>
        <p:txBody>
          <a:bodyPr>
            <a:normAutofit/>
          </a:bodyPr>
          <a:lstStyle>
            <a:lvl1pPr>
              <a:defRPr/>
            </a:lvl1pPr>
          </a:lstStyle>
          <a:p>
            <a:r>
              <a:rPr lang="en-US" sz="4400" b="1">
                <a:solidFill>
                  <a:schemeClr val="bg2"/>
                </a:solidFill>
              </a:rPr>
              <a:t>Headline</a:t>
            </a:r>
          </a:p>
        </p:txBody>
      </p:sp>
      <p:sp>
        <p:nvSpPr>
          <p:cNvPr id="12" name="TextBox 11">
            <a:extLst>
              <a:ext uri="{FF2B5EF4-FFF2-40B4-BE49-F238E27FC236}">
                <a16:creationId xmlns:a16="http://schemas.microsoft.com/office/drawing/2014/main" id="{47DFA734-4B47-45FB-8D1E-7414A7EEFFDF}"/>
              </a:ext>
            </a:extLst>
          </p:cNvPr>
          <p:cNvSpPr txBox="1"/>
          <p:nvPr userDrawn="1"/>
        </p:nvSpPr>
        <p:spPr>
          <a:xfrm>
            <a:off x="523462" y="3503987"/>
            <a:ext cx="5189181" cy="784125"/>
          </a:xfrm>
          <a:prstGeom prst="rect">
            <a:avLst/>
          </a:prstGeom>
          <a:noFill/>
        </p:spPr>
        <p:txBody>
          <a:bodyPr wrap="square" rtlCol="0">
            <a:spAutoFit/>
          </a:bodyPr>
          <a:lstStyle/>
          <a:p>
            <a:pPr>
              <a:lnSpc>
                <a:spcPts val="2800"/>
              </a:lnSpc>
            </a:pPr>
            <a:r>
              <a:rPr kumimoji="0" lang="en-US" sz="2000" b="0" i="0" u="none" strike="noStrike" kern="1200" cap="none" spc="0" normalizeH="0" baseline="0" noProof="0">
                <a:ln>
                  <a:noFill/>
                </a:ln>
                <a:solidFill>
                  <a:schemeClr val="bg2"/>
                </a:solidFill>
                <a:effectLst/>
                <a:uLnTx/>
                <a:uFillTx/>
                <a:latin typeface="Avenir Next LT Pro"/>
                <a:ea typeface="+mn-ea"/>
                <a:cs typeface="+mn-cs"/>
              </a:rPr>
              <a:t>Insert text here, </a:t>
            </a:r>
            <a:r>
              <a:rPr kumimoji="0" lang="en-US" sz="2000" b="0" i="0" u="none" strike="noStrike" kern="1200" cap="none" spc="0" normalizeH="0" baseline="0" noProof="0">
                <a:ln>
                  <a:noFill/>
                </a:ln>
                <a:solidFill>
                  <a:schemeClr val="accent2"/>
                </a:solidFill>
                <a:effectLst/>
                <a:uLnTx/>
                <a:uFillTx/>
                <a:latin typeface="Avenir Next LT Pro Demi" panose="020B0704020202020204" pitchFamily="34" charset="0"/>
                <a:ea typeface="+mn-ea"/>
                <a:cs typeface="+mn-cs"/>
              </a:rPr>
              <a:t>BOLD</a:t>
            </a:r>
            <a:r>
              <a:rPr kumimoji="0" lang="en-US" sz="2000" b="0" i="0" u="none" strike="noStrike" kern="1200" cap="none" spc="0" normalizeH="0" baseline="0" noProof="0">
                <a:ln>
                  <a:noFill/>
                </a:ln>
                <a:solidFill>
                  <a:schemeClr val="bg2"/>
                </a:solidFill>
                <a:effectLst/>
                <a:uLnTx/>
                <a:uFillTx/>
                <a:latin typeface="Avenir Next LT Pro"/>
                <a:ea typeface="+mn-ea"/>
                <a:cs typeface="+mn-cs"/>
              </a:rPr>
              <a:t> quotes and/or important information</a:t>
            </a:r>
            <a:endParaRPr kumimoji="0" lang="en-US" sz="2000" b="1" i="0" u="none" strike="noStrike" kern="1200" cap="none" spc="0" normalizeH="0" baseline="0" noProof="0">
              <a:ln>
                <a:noFill/>
              </a:ln>
              <a:solidFill>
                <a:srgbClr val="74C4D7"/>
              </a:solidFill>
              <a:effectLst/>
              <a:uLnTx/>
              <a:uFillTx/>
              <a:latin typeface="Avenir Next LT Pro"/>
              <a:ea typeface="+mn-ea"/>
              <a:cs typeface="+mn-cs"/>
            </a:endParaRPr>
          </a:p>
        </p:txBody>
      </p:sp>
      <p:graphicFrame>
        <p:nvGraphicFramePr>
          <p:cNvPr id="13" name="Chart 12">
            <a:extLst>
              <a:ext uri="{FF2B5EF4-FFF2-40B4-BE49-F238E27FC236}">
                <a16:creationId xmlns:a16="http://schemas.microsoft.com/office/drawing/2014/main" id="{F4CA34BE-6B90-4BB2-8811-50CA54EAACD1}"/>
              </a:ext>
            </a:extLst>
          </p:cNvPr>
          <p:cNvGraphicFramePr/>
          <p:nvPr userDrawn="1">
            <p:extLst>
              <p:ext uri="{D42A27DB-BD31-4B8C-83A1-F6EECF244321}">
                <p14:modId xmlns:p14="http://schemas.microsoft.com/office/powerpoint/2010/main" val="1858578014"/>
              </p:ext>
            </p:extLst>
          </p:nvPr>
        </p:nvGraphicFramePr>
        <p:xfrm>
          <a:off x="6738729" y="1726089"/>
          <a:ext cx="4929809" cy="4084984"/>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2EA43274-942D-47A7-8CBC-0EE772FB791F}"/>
              </a:ext>
            </a:extLst>
          </p:cNvPr>
          <p:cNvSpPr txBox="1"/>
          <p:nvPr userDrawn="1"/>
        </p:nvSpPr>
        <p:spPr>
          <a:xfrm>
            <a:off x="6724430" y="694257"/>
            <a:ext cx="2298266"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4159"/>
                </a:solidFill>
                <a:effectLst/>
                <a:uLnTx/>
                <a:uFillTx/>
                <a:latin typeface="Avenir Next LT Pro"/>
                <a:ea typeface="+mn-ea"/>
                <a:cs typeface="+mn-cs"/>
              </a:rPr>
              <a:t>Graphic title </a:t>
            </a:r>
            <a:br>
              <a:rPr kumimoji="0" lang="en-US" sz="1200" b="1" i="0" u="none" strike="noStrike" kern="1200" cap="none" spc="0" normalizeH="0" baseline="0" noProof="0">
                <a:ln>
                  <a:noFill/>
                </a:ln>
                <a:solidFill>
                  <a:srgbClr val="2B4159"/>
                </a:solidFill>
                <a:effectLst/>
                <a:uLnTx/>
                <a:uFillTx/>
                <a:latin typeface="Avenir Next LT Pro"/>
                <a:ea typeface="+mn-ea"/>
                <a:cs typeface="+mn-cs"/>
              </a:rPr>
            </a:br>
            <a:r>
              <a:rPr kumimoji="0" lang="en-US" sz="1100" b="0" i="0" u="none" strike="noStrike" kern="1200" cap="none" spc="0" normalizeH="0" baseline="0" noProof="0">
                <a:ln>
                  <a:noFill/>
                </a:ln>
                <a:solidFill>
                  <a:srgbClr val="2B4159"/>
                </a:solidFill>
                <a:effectLst/>
                <a:uLnTx/>
                <a:uFillTx/>
                <a:latin typeface="Avenir Next LT Pro"/>
                <a:ea typeface="+mn-ea"/>
                <a:cs typeface="+mn-cs"/>
              </a:rPr>
              <a:t>Subhead</a:t>
            </a:r>
            <a:br>
              <a:rPr kumimoji="0" lang="en-US" sz="900" b="1" i="0" u="none" strike="noStrike" kern="1200" cap="none" spc="0" normalizeH="0" baseline="0" noProof="0">
                <a:ln>
                  <a:noFill/>
                </a:ln>
                <a:solidFill>
                  <a:srgbClr val="2B4159"/>
                </a:solidFill>
                <a:effectLst/>
                <a:uLnTx/>
                <a:uFillTx/>
                <a:latin typeface="Avenir Next LT Pro"/>
                <a:ea typeface="+mn-ea"/>
                <a:cs typeface="+mn-cs"/>
              </a:rPr>
            </a:br>
            <a:endParaRPr kumimoji="0" lang="en-US" sz="1200" b="1" i="0" u="none" strike="noStrike" kern="1200" cap="none" spc="0" normalizeH="0" baseline="0" noProof="0">
              <a:ln>
                <a:noFill/>
              </a:ln>
              <a:solidFill>
                <a:srgbClr val="2B4159"/>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3DA28750-AB06-43E1-A8B8-8198507DE7D0}"/>
              </a:ext>
            </a:extLst>
          </p:cNvPr>
          <p:cNvSpPr/>
          <p:nvPr userDrawn="1"/>
        </p:nvSpPr>
        <p:spPr>
          <a:xfrm>
            <a:off x="11377951" y="3014166"/>
            <a:ext cx="86697" cy="86697"/>
          </a:xfrm>
          <a:prstGeom prst="ellipse">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7F7F7"/>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80028BF-CD89-4D73-8DC0-F0E9A7B3638C}"/>
              </a:ext>
            </a:extLst>
          </p:cNvPr>
          <p:cNvSpPr/>
          <p:nvPr userDrawn="1"/>
        </p:nvSpPr>
        <p:spPr>
          <a:xfrm>
            <a:off x="11377951" y="4057789"/>
            <a:ext cx="86697" cy="86697"/>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DD2C84-52BC-4A58-99E2-AB2335AA585A}"/>
              </a:ext>
            </a:extLst>
          </p:cNvPr>
          <p:cNvSpPr/>
          <p:nvPr userDrawn="1"/>
        </p:nvSpPr>
        <p:spPr>
          <a:xfrm>
            <a:off x="11377951" y="3347865"/>
            <a:ext cx="86697" cy="86697"/>
          </a:xfrm>
          <a:prstGeom prst="ellipse">
            <a:avLst/>
          </a:prstGeom>
          <a:solidFill>
            <a:srgbClr val="74C4D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venir Next LT Pro"/>
              <a:ea typeface="+mn-ea"/>
              <a:cs typeface="+mn-cs"/>
            </a:endParaRPr>
          </a:p>
        </p:txBody>
      </p:sp>
      <p:sp>
        <p:nvSpPr>
          <p:cNvPr id="19" name="TextBox 18">
            <a:extLst>
              <a:ext uri="{FF2B5EF4-FFF2-40B4-BE49-F238E27FC236}">
                <a16:creationId xmlns:a16="http://schemas.microsoft.com/office/drawing/2014/main" id="{3D755101-3FD7-441A-BA04-35EBCB8B1BF1}"/>
              </a:ext>
            </a:extLst>
          </p:cNvPr>
          <p:cNvSpPr txBox="1"/>
          <p:nvPr userDrawn="1"/>
        </p:nvSpPr>
        <p:spPr>
          <a:xfrm>
            <a:off x="6686429" y="6058075"/>
            <a:ext cx="5032422" cy="343778"/>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4159"/>
                </a:solidFill>
                <a:effectLst/>
                <a:uLnTx/>
                <a:uFillTx/>
                <a:latin typeface="Avenir Next LT Pro"/>
                <a:ea typeface="+mn-ea"/>
                <a:cs typeface="+mn-cs"/>
              </a:rPr>
              <a:t>Enter source info here</a:t>
            </a:r>
          </a:p>
        </p:txBody>
      </p:sp>
      <p:grpSp>
        <p:nvGrpSpPr>
          <p:cNvPr id="20" name="Group 19">
            <a:extLst>
              <a:ext uri="{FF2B5EF4-FFF2-40B4-BE49-F238E27FC236}">
                <a16:creationId xmlns:a16="http://schemas.microsoft.com/office/drawing/2014/main" id="{37E5D61E-939A-4402-8D81-3EED0C24227A}"/>
              </a:ext>
            </a:extLst>
          </p:cNvPr>
          <p:cNvGrpSpPr/>
          <p:nvPr userDrawn="1"/>
        </p:nvGrpSpPr>
        <p:grpSpPr>
          <a:xfrm>
            <a:off x="8946722" y="5773504"/>
            <a:ext cx="1210025" cy="246221"/>
            <a:chOff x="9177195" y="5867064"/>
            <a:chExt cx="1210025" cy="246221"/>
          </a:xfrm>
        </p:grpSpPr>
        <p:sp>
          <p:nvSpPr>
            <p:cNvPr id="21" name="Oval 20">
              <a:extLst>
                <a:ext uri="{FF2B5EF4-FFF2-40B4-BE49-F238E27FC236}">
                  <a16:creationId xmlns:a16="http://schemas.microsoft.com/office/drawing/2014/main" id="{9EF18DEC-2B82-4240-906F-C8A150B9E652}"/>
                </a:ext>
              </a:extLst>
            </p:cNvPr>
            <p:cNvSpPr/>
            <p:nvPr/>
          </p:nvSpPr>
          <p:spPr>
            <a:xfrm>
              <a:off x="9389765" y="5946826"/>
              <a:ext cx="86697" cy="86697"/>
            </a:xfrm>
            <a:prstGeom prst="ellipse">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7F7F7"/>
                </a:solidFill>
                <a:effectLst/>
                <a:uLnTx/>
                <a:uFillTx/>
                <a:latin typeface="Avenir Next LT Pro"/>
                <a:ea typeface="+mn-ea"/>
                <a:cs typeface="+mn-cs"/>
              </a:endParaRPr>
            </a:p>
          </p:txBody>
        </p:sp>
        <p:sp>
          <p:nvSpPr>
            <p:cNvPr id="22" name="TextBox 21">
              <a:extLst>
                <a:ext uri="{FF2B5EF4-FFF2-40B4-BE49-F238E27FC236}">
                  <a16:creationId xmlns:a16="http://schemas.microsoft.com/office/drawing/2014/main" id="{C29896E6-E5EA-4A12-85AA-D4A57CAD1020}"/>
                </a:ext>
              </a:extLst>
            </p:cNvPr>
            <p:cNvSpPr txBox="1"/>
            <p:nvPr/>
          </p:nvSpPr>
          <p:spPr>
            <a:xfrm>
              <a:off x="9433113" y="5867064"/>
              <a:ext cx="9541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4159"/>
                  </a:solidFill>
                  <a:effectLst/>
                  <a:uLnTx/>
                  <a:uFillTx/>
                  <a:latin typeface="Avenir Next LT Pro"/>
                  <a:ea typeface="+mn-ea"/>
                  <a:cs typeface="+mn-cs"/>
                </a:rPr>
                <a:t>2022 Targets</a:t>
              </a:r>
            </a:p>
          </p:txBody>
        </p:sp>
        <p:sp>
          <p:nvSpPr>
            <p:cNvPr id="23" name="Oval 22">
              <a:extLst>
                <a:ext uri="{FF2B5EF4-FFF2-40B4-BE49-F238E27FC236}">
                  <a16:creationId xmlns:a16="http://schemas.microsoft.com/office/drawing/2014/main" id="{BB381EAA-FB2F-4109-A97C-53D0E631D55C}"/>
                </a:ext>
              </a:extLst>
            </p:cNvPr>
            <p:cNvSpPr/>
            <p:nvPr/>
          </p:nvSpPr>
          <p:spPr>
            <a:xfrm>
              <a:off x="9177195" y="5946826"/>
              <a:ext cx="86697" cy="86697"/>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venir Next LT Pro"/>
                <a:ea typeface="+mn-ea"/>
                <a:cs typeface="+mn-cs"/>
              </a:endParaRPr>
            </a:p>
          </p:txBody>
        </p:sp>
        <p:sp>
          <p:nvSpPr>
            <p:cNvPr id="24" name="Oval 23">
              <a:extLst>
                <a:ext uri="{FF2B5EF4-FFF2-40B4-BE49-F238E27FC236}">
                  <a16:creationId xmlns:a16="http://schemas.microsoft.com/office/drawing/2014/main" id="{FFFEADE4-501D-4BC3-89E9-D0497280DF82}"/>
                </a:ext>
              </a:extLst>
            </p:cNvPr>
            <p:cNvSpPr/>
            <p:nvPr/>
          </p:nvSpPr>
          <p:spPr>
            <a:xfrm>
              <a:off x="9283480" y="5946826"/>
              <a:ext cx="86697" cy="86697"/>
            </a:xfrm>
            <a:prstGeom prst="ellipse">
              <a:avLst/>
            </a:prstGeom>
            <a:solidFill>
              <a:srgbClr val="74C4D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venir Next LT Pro"/>
                <a:ea typeface="+mn-ea"/>
                <a:cs typeface="+mn-cs"/>
              </a:endParaRPr>
            </a:p>
          </p:txBody>
        </p:sp>
      </p:grpSp>
      <p:sp>
        <p:nvSpPr>
          <p:cNvPr id="27" name="TextBox 55">
            <a:extLst>
              <a:ext uri="{FF2B5EF4-FFF2-40B4-BE49-F238E27FC236}">
                <a16:creationId xmlns:a16="http://schemas.microsoft.com/office/drawing/2014/main" id="{FF9C1139-8015-4647-9144-96030FC03F38}"/>
              </a:ext>
            </a:extLst>
          </p:cNvPr>
          <p:cNvSpPr txBox="1"/>
          <p:nvPr userDrawn="1"/>
        </p:nvSpPr>
        <p:spPr>
          <a:xfrm>
            <a:off x="529469" y="417225"/>
            <a:ext cx="2317686"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1"/>
                </a:solidFill>
                <a:latin typeface="Avenir Next LT Pro" panose="020B0504020202020204" pitchFamily="34" charset="0"/>
                <a:cs typeface="Arial"/>
              </a:rPr>
              <a:t>GRAPH WITH HEADLINE</a:t>
            </a:r>
            <a:endParaRPr lang="en-US" sz="1400">
              <a:solidFill>
                <a:schemeClr val="bg1"/>
              </a:solidFill>
              <a:latin typeface="Avenir Next LT Pro" panose="020B0504020202020204" pitchFamily="34" charset="0"/>
            </a:endParaRPr>
          </a:p>
          <a:p>
            <a:r>
              <a:rPr lang="en-US" sz="1200">
                <a:solidFill>
                  <a:schemeClr val="bg1"/>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212253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age Divider">
    <p:bg>
      <p:bgPr>
        <a:solidFill>
          <a:srgbClr val="D9F3F8"/>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8AC36B-F49C-30C6-F692-8BA7F73C9162}"/>
              </a:ext>
            </a:extLst>
          </p:cNvPr>
          <p:cNvSpPr>
            <a:spLocks noGrp="1"/>
          </p:cNvSpPr>
          <p:nvPr>
            <p:ph type="sldNum" sz="quarter" idx="10"/>
          </p:nvPr>
        </p:nvSpPr>
        <p:spPr/>
        <p:txBody>
          <a:bodyPr/>
          <a:lstStyle/>
          <a:p>
            <a:r>
              <a:rPr lang="en-US"/>
              <a:t>Confidential and Proprietary | </a:t>
            </a:r>
            <a:fld id="{B94D0822-E773-4067-B9FB-17A885550E2E}" type="slidenum">
              <a:rPr lang="en-US" smtClean="0"/>
              <a:pPr/>
              <a:t>‹#›</a:t>
            </a:fld>
            <a:endParaRPr lang="en-US"/>
          </a:p>
        </p:txBody>
      </p:sp>
      <p:sp>
        <p:nvSpPr>
          <p:cNvPr id="5" name="Title 1">
            <a:extLst>
              <a:ext uri="{FF2B5EF4-FFF2-40B4-BE49-F238E27FC236}">
                <a16:creationId xmlns:a16="http://schemas.microsoft.com/office/drawing/2014/main" id="{9FFF2A69-A961-749B-5644-C9485243F9FF}"/>
              </a:ext>
            </a:extLst>
          </p:cNvPr>
          <p:cNvSpPr>
            <a:spLocks noGrp="1"/>
          </p:cNvSpPr>
          <p:nvPr>
            <p:ph type="title" hasCustomPrompt="1"/>
          </p:nvPr>
        </p:nvSpPr>
        <p:spPr>
          <a:xfrm>
            <a:off x="926123" y="1225033"/>
            <a:ext cx="8481646" cy="1046827"/>
          </a:xfrm>
          <a:prstGeom prst="rect">
            <a:avLst/>
          </a:prstGeom>
        </p:spPr>
        <p:txBody>
          <a:bodyPr>
            <a:noAutofit/>
          </a:bodyPr>
          <a:lstStyle>
            <a:lvl1pPr>
              <a:lnSpc>
                <a:spcPct val="100000"/>
              </a:lnSpc>
              <a:defRPr sz="5400" b="1">
                <a:solidFill>
                  <a:srgbClr val="2B4159"/>
                </a:solidFill>
                <a:latin typeface="Bahnschrift SemiBold" panose="020B0502040204020203" pitchFamily="34" charset="0"/>
              </a:defRPr>
            </a:lvl1pPr>
          </a:lstStyle>
          <a:p>
            <a:r>
              <a:rPr lang="en-US"/>
              <a:t>[Section Page Divider]</a:t>
            </a:r>
          </a:p>
        </p:txBody>
      </p:sp>
      <p:pic>
        <p:nvPicPr>
          <p:cNvPr id="2" name="Graphic 1">
            <a:extLst>
              <a:ext uri="{FF2B5EF4-FFF2-40B4-BE49-F238E27FC236}">
                <a16:creationId xmlns:a16="http://schemas.microsoft.com/office/drawing/2014/main" id="{5516D563-60A8-1B9D-1DA2-9C42984A1B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6" name="Picture 5" descr="A group of blue and white triangles with orange dots and lines&#10;&#10;Description automatically generated">
            <a:extLst>
              <a:ext uri="{FF2B5EF4-FFF2-40B4-BE49-F238E27FC236}">
                <a16:creationId xmlns:a16="http://schemas.microsoft.com/office/drawing/2014/main" id="{18E877F9-4A94-B962-874F-8CFE7ADB6F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670726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Ending Slide">
    <p:spTree>
      <p:nvGrpSpPr>
        <p:cNvPr id="1" name=""/>
        <p:cNvGrpSpPr/>
        <p:nvPr/>
      </p:nvGrpSpPr>
      <p:grpSpPr>
        <a:xfrm>
          <a:off x="0" y="0"/>
          <a:ext cx="0" cy="0"/>
          <a:chOff x="0" y="0"/>
          <a:chExt cx="0" cy="0"/>
        </a:xfrm>
      </p:grpSpPr>
      <p:pic>
        <p:nvPicPr>
          <p:cNvPr id="11" name="Picture 10" descr="Text&#10;&#10;Description automatically generated with medium confidence">
            <a:extLst>
              <a:ext uri="{FF2B5EF4-FFF2-40B4-BE49-F238E27FC236}">
                <a16:creationId xmlns:a16="http://schemas.microsoft.com/office/drawing/2014/main" id="{274AE252-D503-4E10-9CFA-97E12229B4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8" name="Date Placeholder 3">
            <a:extLst>
              <a:ext uri="{FF2B5EF4-FFF2-40B4-BE49-F238E27FC236}">
                <a16:creationId xmlns:a16="http://schemas.microsoft.com/office/drawing/2014/main" id="{A83862A7-DF64-462B-893D-9E1DE13978A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262E3E60-A6CD-4482-91C9-A6B3FD505C8E}"/>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D53DA8D9-1A52-43D5-BD07-D4A93E09AB6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13" name="Graphic 12">
            <a:extLst>
              <a:ext uri="{FF2B5EF4-FFF2-40B4-BE49-F238E27FC236}">
                <a16:creationId xmlns:a16="http://schemas.microsoft.com/office/drawing/2014/main" id="{9B25D828-D7AC-478C-A3D1-2AB5AB08D8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pic>
        <p:nvPicPr>
          <p:cNvPr id="2" name="Picture 1" descr="A group of blue and white triangles with orange dots and lines&#10;&#10;Description automatically generated">
            <a:extLst>
              <a:ext uri="{FF2B5EF4-FFF2-40B4-BE49-F238E27FC236}">
                <a16:creationId xmlns:a16="http://schemas.microsoft.com/office/drawing/2014/main" id="{4FC8A630-9C68-7BB7-D05E-6E67BF9A79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3115207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Ending Slide">
    <p:spTree>
      <p:nvGrpSpPr>
        <p:cNvPr id="1" name=""/>
        <p:cNvGrpSpPr/>
        <p:nvPr/>
      </p:nvGrpSpPr>
      <p:grpSpPr>
        <a:xfrm>
          <a:off x="0" y="0"/>
          <a:ext cx="0" cy="0"/>
          <a:chOff x="0" y="0"/>
          <a:chExt cx="0" cy="0"/>
        </a:xfrm>
      </p:grpSpPr>
      <p:pic>
        <p:nvPicPr>
          <p:cNvPr id="6" name="Picture 5" descr="Let's meet the future together">
            <a:extLst>
              <a:ext uri="{FF2B5EF4-FFF2-40B4-BE49-F238E27FC236}">
                <a16:creationId xmlns:a16="http://schemas.microsoft.com/office/drawing/2014/main" id="{C49964B2-016A-43C5-BEC2-78DBB704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Date Placeholder 3">
            <a:extLst>
              <a:ext uri="{FF2B5EF4-FFF2-40B4-BE49-F238E27FC236}">
                <a16:creationId xmlns:a16="http://schemas.microsoft.com/office/drawing/2014/main" id="{A83862A7-DF64-462B-893D-9E1DE13978A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262E3E60-A6CD-4482-91C9-A6B3FD505C8E}"/>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D53DA8D9-1A52-43D5-BD07-D4A93E09AB6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7" name="Graphic 6">
            <a:extLst>
              <a:ext uri="{FF2B5EF4-FFF2-40B4-BE49-F238E27FC236}">
                <a16:creationId xmlns:a16="http://schemas.microsoft.com/office/drawing/2014/main" id="{A34A776B-34DC-457E-8488-198891A117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3997414720"/>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_Ending Slide">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730A5FF-EC05-4BC3-A060-B9199BB8D8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Date Placeholder 3">
            <a:extLst>
              <a:ext uri="{FF2B5EF4-FFF2-40B4-BE49-F238E27FC236}">
                <a16:creationId xmlns:a16="http://schemas.microsoft.com/office/drawing/2014/main" id="{A83862A7-DF64-462B-893D-9E1DE13978A1}"/>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a:p>
        </p:txBody>
      </p:sp>
      <p:sp>
        <p:nvSpPr>
          <p:cNvPr id="9" name="Footer Placeholder 4">
            <a:extLst>
              <a:ext uri="{FF2B5EF4-FFF2-40B4-BE49-F238E27FC236}">
                <a16:creationId xmlns:a16="http://schemas.microsoft.com/office/drawing/2014/main" id="{262E3E60-A6CD-4482-91C9-A6B3FD505C8E}"/>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D53DA8D9-1A52-43D5-BD07-D4A93E09AB6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7" name="Graphic 6">
            <a:extLst>
              <a:ext uri="{FF2B5EF4-FFF2-40B4-BE49-F238E27FC236}">
                <a16:creationId xmlns:a16="http://schemas.microsoft.com/office/drawing/2014/main" id="{A34A776B-34DC-457E-8488-198891A117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pic>
        <p:nvPicPr>
          <p:cNvPr id="2" name="Picture 1" descr="A group of blue and white triangles with orange dots and lines&#10;&#10;Description automatically generated">
            <a:extLst>
              <a:ext uri="{FF2B5EF4-FFF2-40B4-BE49-F238E27FC236}">
                <a16:creationId xmlns:a16="http://schemas.microsoft.com/office/drawing/2014/main" id="{91657276-D903-1657-3638-E393E7D595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34316861"/>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5072A-54FD-FB38-0B33-CD8888F1FA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E98C4A-0631-F665-675B-A4AC023D4E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156CC-D888-44FC-8785-31544D428F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E0E1B-BE0C-2411-471F-BB0D85879A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D3267-69EC-18C0-1FA4-CF3DBA069C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D2B46E-3CC1-64E5-FEAA-9631D5761D6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3F493D4-A23B-B283-30DB-A305DE64FD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9D08C2-4201-9A00-9B64-E64E0C2EEC34}"/>
              </a:ext>
            </a:extLst>
          </p:cNvPr>
          <p:cNvSpPr>
            <a:spLocks noGrp="1"/>
          </p:cNvSpPr>
          <p:nvPr>
            <p:ph type="sldNum" sz="quarter" idx="12"/>
          </p:nvPr>
        </p:nvSpPr>
        <p:spPr/>
        <p:txBody>
          <a:bodyPr/>
          <a:lstStyle/>
          <a:p>
            <a:fld id="{973CB93D-BADD-4EF1-BA8E-A1F665C6363C}" type="slidenum">
              <a:rPr lang="en-US" smtClean="0"/>
              <a:t>‹#›</a:t>
            </a:fld>
            <a:endParaRPr lang="en-US"/>
          </a:p>
        </p:txBody>
      </p:sp>
    </p:spTree>
    <p:extLst>
      <p:ext uri="{BB962C8B-B14F-4D97-AF65-F5344CB8AC3E}">
        <p14:creationId xmlns:p14="http://schemas.microsoft.com/office/powerpoint/2010/main" val="4749903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Slide_PGE">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E27DC9-DD58-4B4B-9E3D-20C577B6E5B4}"/>
              </a:ext>
            </a:extLst>
          </p:cNvPr>
          <p:cNvSpPr>
            <a:spLocks noGrp="1"/>
          </p:cNvSpPr>
          <p:nvPr>
            <p:ph type="ctrTitle"/>
          </p:nvPr>
        </p:nvSpPr>
        <p:spPr>
          <a:xfrm>
            <a:off x="558799" y="2514599"/>
            <a:ext cx="6263877" cy="1267225"/>
          </a:xfrm>
          <a:prstGeom prst="rect">
            <a:avLst/>
          </a:prstGeom>
        </p:spPr>
        <p:txBody>
          <a:bodyPr anchor="t" anchorCtr="0">
            <a:normAutofit/>
          </a:bodyPr>
          <a:lstStyle>
            <a:lvl1pPr algn="l">
              <a:defRPr sz="3600">
                <a:solidFill>
                  <a:schemeClr val="bg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F38FEE0-8BFE-423E-AF48-5C2BB407E19C}"/>
              </a:ext>
            </a:extLst>
          </p:cNvPr>
          <p:cNvSpPr>
            <a:spLocks noGrp="1"/>
          </p:cNvSpPr>
          <p:nvPr>
            <p:ph type="body" sz="quarter" idx="10" hasCustomPrompt="1"/>
          </p:nvPr>
        </p:nvSpPr>
        <p:spPr>
          <a:xfrm>
            <a:off x="558800" y="3854937"/>
            <a:ext cx="6263877" cy="324218"/>
          </a:xfrm>
          <a:prstGeom prst="rect">
            <a:avLst/>
          </a:prstGeom>
        </p:spPr>
        <p:txBody>
          <a:bodyPr>
            <a:noAutofit/>
          </a:bodyPr>
          <a:lstStyle>
            <a:lvl1pPr marL="0" indent="0">
              <a:buNone/>
              <a:defRPr sz="1800" i="0">
                <a:solidFill>
                  <a:schemeClr val="bg1"/>
                </a:solidFill>
                <a:latin typeface="Avenir Next LT Pro" panose="020B0504020202020204" pitchFamily="34" charset="0"/>
              </a:defRPr>
            </a:lvl1pPr>
          </a:lstStyle>
          <a:p>
            <a:pPr lvl="0"/>
            <a:r>
              <a:rPr lang="en-US"/>
              <a:t>Click to edit Presenter Name, job title</a:t>
            </a:r>
          </a:p>
        </p:txBody>
      </p:sp>
      <p:sp>
        <p:nvSpPr>
          <p:cNvPr id="11" name="Text Placeholder 11">
            <a:extLst>
              <a:ext uri="{FF2B5EF4-FFF2-40B4-BE49-F238E27FC236}">
                <a16:creationId xmlns:a16="http://schemas.microsoft.com/office/drawing/2014/main" id="{F1F9D76B-6542-497B-9743-F41B3D69BCCE}"/>
              </a:ext>
            </a:extLst>
          </p:cNvPr>
          <p:cNvSpPr>
            <a:spLocks noGrp="1"/>
          </p:cNvSpPr>
          <p:nvPr>
            <p:ph type="body" sz="quarter" idx="11" hasCustomPrompt="1"/>
          </p:nvPr>
        </p:nvSpPr>
        <p:spPr>
          <a:xfrm>
            <a:off x="558800" y="4222815"/>
            <a:ext cx="6263877" cy="324218"/>
          </a:xfrm>
          <a:prstGeom prst="rect">
            <a:avLst/>
          </a:prstGeom>
        </p:spPr>
        <p:txBody>
          <a:bodyPr/>
          <a:lstStyle>
            <a:lvl1pPr marL="0" indent="0">
              <a:buNone/>
              <a:defRPr sz="1800" i="0">
                <a:solidFill>
                  <a:schemeClr val="bg1"/>
                </a:solidFill>
                <a:latin typeface="Avenir Next LT Pro" panose="020B0504020202020204" pitchFamily="34" charset="0"/>
              </a:defRPr>
            </a:lvl1pPr>
          </a:lstStyle>
          <a:p>
            <a:pPr lvl="0"/>
            <a:r>
              <a:rPr lang="en-US"/>
              <a:t>Month, year  |  Conference or occasion</a:t>
            </a:r>
          </a:p>
        </p:txBody>
      </p:sp>
      <p:pic>
        <p:nvPicPr>
          <p:cNvPr id="13" name="Picture 12">
            <a:extLst>
              <a:ext uri="{FF2B5EF4-FFF2-40B4-BE49-F238E27FC236}">
                <a16:creationId xmlns:a16="http://schemas.microsoft.com/office/drawing/2014/main" id="{907ECF31-3AA3-4A99-8E23-30CB87D0E1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0000" y="0"/>
            <a:ext cx="4572000" cy="6858000"/>
          </a:xfrm>
          <a:prstGeom prst="rect">
            <a:avLst/>
          </a:prstGeom>
        </p:spPr>
      </p:pic>
      <p:pic>
        <p:nvPicPr>
          <p:cNvPr id="2" name="Picture 1" descr="A group of people climbing on power lines&#10;&#10;Description automatically generated">
            <a:extLst>
              <a:ext uri="{FF2B5EF4-FFF2-40B4-BE49-F238E27FC236}">
                <a16:creationId xmlns:a16="http://schemas.microsoft.com/office/drawing/2014/main" id="{BCCE2CA6-7889-737B-3ECD-58FEAF88B353}"/>
              </a:ext>
            </a:extLst>
          </p:cNvPr>
          <p:cNvPicPr>
            <a:picLocks noChangeAspect="1"/>
          </p:cNvPicPr>
          <p:nvPr userDrawn="1"/>
        </p:nvPicPr>
        <p:blipFill>
          <a:blip r:embed="rId3">
            <a:extLst>
              <a:ext uri="{28A0092B-C50C-407E-A947-70E740481C1C}">
                <a14:useLocalDpi xmlns:a14="http://schemas.microsoft.com/office/drawing/2010/main" val="0"/>
              </a:ext>
            </a:extLst>
          </a:blip>
          <a:srcRect l="41893" r="20513"/>
          <a:stretch/>
        </p:blipFill>
        <p:spPr>
          <a:xfrm>
            <a:off x="7604567" y="0"/>
            <a:ext cx="4590288" cy="6862267"/>
          </a:xfrm>
          <a:prstGeom prst="rect">
            <a:avLst/>
          </a:prstGeom>
        </p:spPr>
      </p:pic>
      <p:pic>
        <p:nvPicPr>
          <p:cNvPr id="16" name="Picture 15" descr="A black square with white text&#10;&#10;AI-generated content may be incorrect.">
            <a:extLst>
              <a:ext uri="{FF2B5EF4-FFF2-40B4-BE49-F238E27FC236}">
                <a16:creationId xmlns:a16="http://schemas.microsoft.com/office/drawing/2014/main" id="{65A603EA-AFC7-0BB6-7479-40C35DFCB7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04567" y="0"/>
            <a:ext cx="4590288" cy="5028949"/>
          </a:xfrm>
          <a:prstGeom prst="rect">
            <a:avLst/>
          </a:prstGeom>
        </p:spPr>
      </p:pic>
      <p:pic>
        <p:nvPicPr>
          <p:cNvPr id="6" name="Graphic 5">
            <a:extLst>
              <a:ext uri="{FF2B5EF4-FFF2-40B4-BE49-F238E27FC236}">
                <a16:creationId xmlns:a16="http://schemas.microsoft.com/office/drawing/2014/main" id="{787387B3-F419-4647-10CF-7CDC1C75382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0000" y="263040"/>
            <a:ext cx="502920" cy="502920"/>
          </a:xfrm>
          <a:prstGeom prst="rect">
            <a:avLst/>
          </a:prstGeom>
        </p:spPr>
      </p:pic>
      <p:pic>
        <p:nvPicPr>
          <p:cNvPr id="17" name="Picture 16">
            <a:extLst>
              <a:ext uri="{FF2B5EF4-FFF2-40B4-BE49-F238E27FC236}">
                <a16:creationId xmlns:a16="http://schemas.microsoft.com/office/drawing/2014/main" id="{63BDC59E-A069-3AA0-8B0E-B3BC92E07D1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450739" y="263040"/>
            <a:ext cx="815138" cy="621542"/>
          </a:xfrm>
          <a:prstGeom prst="rect">
            <a:avLst/>
          </a:prstGeom>
          <a:effectLst/>
        </p:spPr>
      </p:pic>
    </p:spTree>
    <p:extLst>
      <p:ext uri="{BB962C8B-B14F-4D97-AF65-F5344CB8AC3E}">
        <p14:creationId xmlns:p14="http://schemas.microsoft.com/office/powerpoint/2010/main" val="162862356"/>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_Title Slide_PGE">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E27DC9-DD58-4B4B-9E3D-20C577B6E5B4}"/>
              </a:ext>
            </a:extLst>
          </p:cNvPr>
          <p:cNvSpPr>
            <a:spLocks noGrp="1"/>
          </p:cNvSpPr>
          <p:nvPr>
            <p:ph type="ctrTitle"/>
          </p:nvPr>
        </p:nvSpPr>
        <p:spPr>
          <a:xfrm>
            <a:off x="558799" y="2514599"/>
            <a:ext cx="6263877" cy="1267225"/>
          </a:xfrm>
          <a:prstGeom prst="rect">
            <a:avLst/>
          </a:prstGeom>
        </p:spPr>
        <p:txBody>
          <a:bodyPr anchor="t" anchorCtr="0">
            <a:normAutofit/>
          </a:bodyPr>
          <a:lstStyle>
            <a:lvl1pPr algn="l">
              <a:defRPr sz="3600">
                <a:solidFill>
                  <a:schemeClr val="bg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F38FEE0-8BFE-423E-AF48-5C2BB407E19C}"/>
              </a:ext>
            </a:extLst>
          </p:cNvPr>
          <p:cNvSpPr>
            <a:spLocks noGrp="1"/>
          </p:cNvSpPr>
          <p:nvPr>
            <p:ph type="body" sz="quarter" idx="10" hasCustomPrompt="1"/>
          </p:nvPr>
        </p:nvSpPr>
        <p:spPr>
          <a:xfrm>
            <a:off x="558800" y="3854937"/>
            <a:ext cx="6263877" cy="324218"/>
          </a:xfrm>
          <a:prstGeom prst="rect">
            <a:avLst/>
          </a:prstGeom>
        </p:spPr>
        <p:txBody>
          <a:bodyPr>
            <a:noAutofit/>
          </a:bodyPr>
          <a:lstStyle>
            <a:lvl1pPr marL="0" indent="0">
              <a:buNone/>
              <a:defRPr sz="1800" i="0">
                <a:solidFill>
                  <a:schemeClr val="bg1"/>
                </a:solidFill>
                <a:latin typeface="Avenir Next LT Pro" panose="020B0504020202020204" pitchFamily="34" charset="0"/>
              </a:defRPr>
            </a:lvl1pPr>
          </a:lstStyle>
          <a:p>
            <a:pPr lvl="0"/>
            <a:r>
              <a:rPr lang="en-US"/>
              <a:t>Click to edit Presenter Name, job title</a:t>
            </a:r>
          </a:p>
        </p:txBody>
      </p:sp>
      <p:sp>
        <p:nvSpPr>
          <p:cNvPr id="11" name="Text Placeholder 11">
            <a:extLst>
              <a:ext uri="{FF2B5EF4-FFF2-40B4-BE49-F238E27FC236}">
                <a16:creationId xmlns:a16="http://schemas.microsoft.com/office/drawing/2014/main" id="{F1F9D76B-6542-497B-9743-F41B3D69BCCE}"/>
              </a:ext>
            </a:extLst>
          </p:cNvPr>
          <p:cNvSpPr>
            <a:spLocks noGrp="1"/>
          </p:cNvSpPr>
          <p:nvPr>
            <p:ph type="body" sz="quarter" idx="11" hasCustomPrompt="1"/>
          </p:nvPr>
        </p:nvSpPr>
        <p:spPr>
          <a:xfrm>
            <a:off x="558800" y="4222815"/>
            <a:ext cx="6263877" cy="324218"/>
          </a:xfrm>
          <a:prstGeom prst="rect">
            <a:avLst/>
          </a:prstGeom>
        </p:spPr>
        <p:txBody>
          <a:bodyPr/>
          <a:lstStyle>
            <a:lvl1pPr marL="0" indent="0">
              <a:buNone/>
              <a:defRPr sz="1800" i="0">
                <a:solidFill>
                  <a:schemeClr val="bg1"/>
                </a:solidFill>
                <a:latin typeface="Avenir Next LT Pro" panose="020B0504020202020204" pitchFamily="34" charset="0"/>
              </a:defRPr>
            </a:lvl1pPr>
          </a:lstStyle>
          <a:p>
            <a:pPr lvl="0"/>
            <a:r>
              <a:rPr lang="en-US"/>
              <a:t>Month, year  |  Conference or occasion</a:t>
            </a:r>
          </a:p>
        </p:txBody>
      </p:sp>
      <p:pic>
        <p:nvPicPr>
          <p:cNvPr id="13" name="Picture 12">
            <a:extLst>
              <a:ext uri="{FF2B5EF4-FFF2-40B4-BE49-F238E27FC236}">
                <a16:creationId xmlns:a16="http://schemas.microsoft.com/office/drawing/2014/main" id="{907ECF31-3AA3-4A99-8E23-30CB87D0E1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0000" y="0"/>
            <a:ext cx="4572000" cy="6858000"/>
          </a:xfrm>
          <a:prstGeom prst="rect">
            <a:avLst/>
          </a:prstGeom>
        </p:spPr>
      </p:pic>
      <p:pic>
        <p:nvPicPr>
          <p:cNvPr id="2" name="Picture 1" descr="A group of people climbing on power lines&#10;&#10;Description automatically generated">
            <a:extLst>
              <a:ext uri="{FF2B5EF4-FFF2-40B4-BE49-F238E27FC236}">
                <a16:creationId xmlns:a16="http://schemas.microsoft.com/office/drawing/2014/main" id="{BCCE2CA6-7889-737B-3ECD-58FEAF88B353}"/>
              </a:ext>
            </a:extLst>
          </p:cNvPr>
          <p:cNvPicPr>
            <a:picLocks noChangeAspect="1"/>
          </p:cNvPicPr>
          <p:nvPr userDrawn="1"/>
        </p:nvPicPr>
        <p:blipFill>
          <a:blip r:embed="rId3">
            <a:extLst>
              <a:ext uri="{28A0092B-C50C-407E-A947-70E740481C1C}">
                <a14:useLocalDpi xmlns:a14="http://schemas.microsoft.com/office/drawing/2010/main" val="0"/>
              </a:ext>
            </a:extLst>
          </a:blip>
          <a:srcRect l="41893" r="20513"/>
          <a:stretch/>
        </p:blipFill>
        <p:spPr>
          <a:xfrm>
            <a:off x="7604567" y="0"/>
            <a:ext cx="4590288" cy="6862267"/>
          </a:xfrm>
          <a:prstGeom prst="rect">
            <a:avLst/>
          </a:prstGeom>
        </p:spPr>
      </p:pic>
      <p:pic>
        <p:nvPicPr>
          <p:cNvPr id="16" name="Picture 15" descr="A black square with white text&#10;&#10;AI-generated content may be incorrect.">
            <a:extLst>
              <a:ext uri="{FF2B5EF4-FFF2-40B4-BE49-F238E27FC236}">
                <a16:creationId xmlns:a16="http://schemas.microsoft.com/office/drawing/2014/main" id="{65A603EA-AFC7-0BB6-7479-40C35DFCB7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04567" y="0"/>
            <a:ext cx="4590288" cy="5028949"/>
          </a:xfrm>
          <a:prstGeom prst="rect">
            <a:avLst/>
          </a:prstGeom>
        </p:spPr>
      </p:pic>
      <p:pic>
        <p:nvPicPr>
          <p:cNvPr id="5" name="Picture 4" descr="A black square with white text&#10;&#10;AI-generated content may be incorrect.">
            <a:extLst>
              <a:ext uri="{FF2B5EF4-FFF2-40B4-BE49-F238E27FC236}">
                <a16:creationId xmlns:a16="http://schemas.microsoft.com/office/drawing/2014/main" id="{2CA9F34A-DC59-857B-4171-494BDFF1E2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04567" y="0"/>
            <a:ext cx="4590288" cy="5028949"/>
          </a:xfrm>
          <a:prstGeom prst="rect">
            <a:avLst/>
          </a:prstGeom>
        </p:spPr>
      </p:pic>
      <p:pic>
        <p:nvPicPr>
          <p:cNvPr id="6" name="Graphic 5">
            <a:extLst>
              <a:ext uri="{FF2B5EF4-FFF2-40B4-BE49-F238E27FC236}">
                <a16:creationId xmlns:a16="http://schemas.microsoft.com/office/drawing/2014/main" id="{787387B3-F419-4647-10CF-7CDC1C75382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0000" y="263040"/>
            <a:ext cx="502920" cy="502920"/>
          </a:xfrm>
          <a:prstGeom prst="rect">
            <a:avLst/>
          </a:prstGeom>
        </p:spPr>
      </p:pic>
      <p:pic>
        <p:nvPicPr>
          <p:cNvPr id="17" name="Picture 16">
            <a:extLst>
              <a:ext uri="{FF2B5EF4-FFF2-40B4-BE49-F238E27FC236}">
                <a16:creationId xmlns:a16="http://schemas.microsoft.com/office/drawing/2014/main" id="{63BDC59E-A069-3AA0-8B0E-B3BC92E07D1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450739" y="263040"/>
            <a:ext cx="815137" cy="621542"/>
          </a:xfrm>
          <a:prstGeom prst="rect">
            <a:avLst/>
          </a:prstGeom>
          <a:effectLst/>
        </p:spPr>
      </p:pic>
    </p:spTree>
    <p:extLst>
      <p:ext uri="{BB962C8B-B14F-4D97-AF65-F5344CB8AC3E}">
        <p14:creationId xmlns:p14="http://schemas.microsoft.com/office/powerpoint/2010/main" val="130712978"/>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BF418F1-7C68-43A6-A88F-286C724B83D5}"/>
              </a:ext>
            </a:extLst>
          </p:cNvPr>
          <p:cNvSpPr>
            <a:spLocks noGrp="1"/>
          </p:cNvSpPr>
          <p:nvPr>
            <p:ph type="dt" sz="half" idx="10"/>
          </p:nvPr>
        </p:nvSpPr>
        <p:spPr/>
        <p:txBody>
          <a:bodyPr/>
          <a:lstStyle/>
          <a:p>
            <a:fld id="{8E7947E4-26D4-49F2-9AF5-4EC61CDFDA83}" type="datetimeFigureOut">
              <a:rPr lang="en-US" smtClean="0"/>
              <a:pPr/>
              <a:t>12/31/2025</a:t>
            </a:fld>
            <a:endParaRPr lang="en-US"/>
          </a:p>
        </p:txBody>
      </p:sp>
      <p:sp>
        <p:nvSpPr>
          <p:cNvPr id="4" name="Footer Placeholder 3">
            <a:extLst>
              <a:ext uri="{FF2B5EF4-FFF2-40B4-BE49-F238E27FC236}">
                <a16:creationId xmlns:a16="http://schemas.microsoft.com/office/drawing/2014/main" id="{15D7F946-C5BF-46BF-8D8E-593D54D57894}"/>
              </a:ext>
            </a:extLst>
          </p:cNvPr>
          <p:cNvSpPr>
            <a:spLocks noGrp="1"/>
          </p:cNvSpPr>
          <p:nvPr>
            <p:ph type="ftr" sz="quarter" idx="11"/>
          </p:nvPr>
        </p:nvSpPr>
        <p:spPr/>
        <p:txBody>
          <a:bodyPr/>
          <a:lstStyle/>
          <a:p>
            <a:r>
              <a:rPr lang="en-US"/>
              <a:t>Footer / Category / Footer / Category</a:t>
            </a:r>
          </a:p>
        </p:txBody>
      </p:sp>
      <p:sp>
        <p:nvSpPr>
          <p:cNvPr id="5" name="Slide Number Placeholder 4">
            <a:extLst>
              <a:ext uri="{FF2B5EF4-FFF2-40B4-BE49-F238E27FC236}">
                <a16:creationId xmlns:a16="http://schemas.microsoft.com/office/drawing/2014/main" id="{8AA5F3A1-7AD6-4948-9357-EFD88972E52D}"/>
              </a:ext>
            </a:extLst>
          </p:cNvPr>
          <p:cNvSpPr>
            <a:spLocks noGrp="1"/>
          </p:cNvSpPr>
          <p:nvPr>
            <p:ph type="sldNum" sz="quarter" idx="12"/>
          </p:nvPr>
        </p:nvSpPr>
        <p:spPr/>
        <p:txBody>
          <a:bodyPr/>
          <a:lstStyle/>
          <a:p>
            <a:fld id="{DEFF74EA-F172-4CC7-A6A2-8C0A9FAC0FAE}" type="slidenum">
              <a:rPr lang="en-US" smtClean="0"/>
              <a:pPr/>
              <a:t>‹#›</a:t>
            </a:fld>
            <a:endParaRPr lang="en-US"/>
          </a:p>
        </p:txBody>
      </p:sp>
      <p:sp>
        <p:nvSpPr>
          <p:cNvPr id="7" name="TextBox 6">
            <a:extLst>
              <a:ext uri="{FF2B5EF4-FFF2-40B4-BE49-F238E27FC236}">
                <a16:creationId xmlns:a16="http://schemas.microsoft.com/office/drawing/2014/main" id="{2620AE7A-6A2A-493C-9110-141B1CAC82A9}"/>
              </a:ext>
            </a:extLst>
          </p:cNvPr>
          <p:cNvSpPr txBox="1"/>
          <p:nvPr userDrawn="1"/>
        </p:nvSpPr>
        <p:spPr>
          <a:xfrm>
            <a:off x="613458" y="2970228"/>
            <a:ext cx="8530542" cy="707886"/>
          </a:xfrm>
          <a:prstGeom prst="rect">
            <a:avLst/>
          </a:prstGeom>
          <a:noFill/>
        </p:spPr>
        <p:txBody>
          <a:bodyPr wrap="square">
            <a:spAutoFit/>
          </a:bodyPr>
          <a:lstStyle/>
          <a:p>
            <a:r>
              <a:rPr lang="en-US" sz="1100"/>
              <a:t>Apply a template to an existing presentation: </a:t>
            </a:r>
          </a:p>
          <a:p>
            <a:r>
              <a:rPr lang="en-US" sz="1100">
                <a:solidFill>
                  <a:schemeClr val="accent1"/>
                </a:solidFill>
                <a:hlinkClick r:id="rId2">
                  <a:extLst>
                    <a:ext uri="{A12FA001-AC4F-418D-AE19-62706E023703}">
                      <ahyp:hlinkClr xmlns:ahyp="http://schemas.microsoft.com/office/drawing/2018/hyperlinkcolor" val="tx"/>
                    </a:ext>
                  </a:extLst>
                </a:hlinkClick>
              </a:rPr>
              <a:t>https://support.microsoft.com/en-us/office/apply-a-template-to-an-existing-presentation-43f7fc75-db26-433b-8248-9fcd0093006b</a:t>
            </a:r>
            <a:endParaRPr lang="en-US" sz="1100">
              <a:solidFill>
                <a:schemeClr val="accent1"/>
              </a:solidFill>
            </a:endParaRPr>
          </a:p>
          <a:p>
            <a:endParaRPr lang="en-US"/>
          </a:p>
        </p:txBody>
      </p:sp>
      <p:pic>
        <p:nvPicPr>
          <p:cNvPr id="2" name="Picture 1" descr="A group of blue and white triangles with orange dots and lines&#10;&#10;Description automatically generated">
            <a:extLst>
              <a:ext uri="{FF2B5EF4-FFF2-40B4-BE49-F238E27FC236}">
                <a16:creationId xmlns:a16="http://schemas.microsoft.com/office/drawing/2014/main" id="{64B625E9-B4BF-F2E8-AD84-A83C1A2877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8814388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_PGE">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E27DC9-DD58-4B4B-9E3D-20C577B6E5B4}"/>
              </a:ext>
            </a:extLst>
          </p:cNvPr>
          <p:cNvSpPr>
            <a:spLocks noGrp="1"/>
          </p:cNvSpPr>
          <p:nvPr>
            <p:ph type="ctrTitle"/>
          </p:nvPr>
        </p:nvSpPr>
        <p:spPr>
          <a:xfrm>
            <a:off x="558799" y="2514599"/>
            <a:ext cx="6263877" cy="1267225"/>
          </a:xfrm>
          <a:prstGeom prst="rect">
            <a:avLst/>
          </a:prstGeom>
        </p:spPr>
        <p:txBody>
          <a:bodyPr anchor="t" anchorCtr="0">
            <a:normAutofit/>
          </a:bodyPr>
          <a:lstStyle>
            <a:lvl1pPr algn="l">
              <a:defRPr sz="3600">
                <a:solidFill>
                  <a:schemeClr val="bg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F38FEE0-8BFE-423E-AF48-5C2BB407E19C}"/>
              </a:ext>
            </a:extLst>
          </p:cNvPr>
          <p:cNvSpPr>
            <a:spLocks noGrp="1"/>
          </p:cNvSpPr>
          <p:nvPr>
            <p:ph type="body" sz="quarter" idx="10" hasCustomPrompt="1"/>
          </p:nvPr>
        </p:nvSpPr>
        <p:spPr>
          <a:xfrm>
            <a:off x="558800" y="3854937"/>
            <a:ext cx="6263877" cy="324218"/>
          </a:xfrm>
          <a:prstGeom prst="rect">
            <a:avLst/>
          </a:prstGeom>
        </p:spPr>
        <p:txBody>
          <a:bodyPr>
            <a:noAutofit/>
          </a:bodyPr>
          <a:lstStyle>
            <a:lvl1pPr marL="0" indent="0">
              <a:buNone/>
              <a:defRPr sz="1800" i="0">
                <a:solidFill>
                  <a:schemeClr val="bg1"/>
                </a:solidFill>
                <a:latin typeface="Avenir Next LT Pro" panose="020B0504020202020204" pitchFamily="34" charset="0"/>
              </a:defRPr>
            </a:lvl1pPr>
          </a:lstStyle>
          <a:p>
            <a:pPr lvl="0"/>
            <a:r>
              <a:rPr lang="en-US"/>
              <a:t>Click to edit Presenter Name, job title</a:t>
            </a:r>
          </a:p>
        </p:txBody>
      </p:sp>
      <p:sp>
        <p:nvSpPr>
          <p:cNvPr id="11" name="Text Placeholder 11">
            <a:extLst>
              <a:ext uri="{FF2B5EF4-FFF2-40B4-BE49-F238E27FC236}">
                <a16:creationId xmlns:a16="http://schemas.microsoft.com/office/drawing/2014/main" id="{F1F9D76B-6542-497B-9743-F41B3D69BCCE}"/>
              </a:ext>
            </a:extLst>
          </p:cNvPr>
          <p:cNvSpPr>
            <a:spLocks noGrp="1"/>
          </p:cNvSpPr>
          <p:nvPr>
            <p:ph type="body" sz="quarter" idx="11" hasCustomPrompt="1"/>
          </p:nvPr>
        </p:nvSpPr>
        <p:spPr>
          <a:xfrm>
            <a:off x="558800" y="4222815"/>
            <a:ext cx="6263877" cy="324218"/>
          </a:xfrm>
          <a:prstGeom prst="rect">
            <a:avLst/>
          </a:prstGeom>
        </p:spPr>
        <p:txBody>
          <a:bodyPr/>
          <a:lstStyle>
            <a:lvl1pPr marL="0" indent="0">
              <a:buNone/>
              <a:defRPr sz="1800" i="0">
                <a:solidFill>
                  <a:schemeClr val="bg1"/>
                </a:solidFill>
                <a:latin typeface="Avenir Next LT Pro" panose="020B0504020202020204" pitchFamily="34" charset="0"/>
              </a:defRPr>
            </a:lvl1pPr>
          </a:lstStyle>
          <a:p>
            <a:pPr lvl="0"/>
            <a:r>
              <a:rPr lang="en-US"/>
              <a:t>Month, year  |  Conference or occasion</a:t>
            </a:r>
          </a:p>
        </p:txBody>
      </p:sp>
      <p:pic>
        <p:nvPicPr>
          <p:cNvPr id="13" name="Picture 12">
            <a:extLst>
              <a:ext uri="{FF2B5EF4-FFF2-40B4-BE49-F238E27FC236}">
                <a16:creationId xmlns:a16="http://schemas.microsoft.com/office/drawing/2014/main" id="{907ECF31-3AA3-4A99-8E23-30CB87D0E1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0000" y="0"/>
            <a:ext cx="4572000" cy="6858000"/>
          </a:xfrm>
          <a:prstGeom prst="rect">
            <a:avLst/>
          </a:prstGeom>
        </p:spPr>
      </p:pic>
      <p:pic>
        <p:nvPicPr>
          <p:cNvPr id="2" name="Picture 1" descr="A group of people climbing on power lines&#10;&#10;Description automatically generated">
            <a:extLst>
              <a:ext uri="{FF2B5EF4-FFF2-40B4-BE49-F238E27FC236}">
                <a16:creationId xmlns:a16="http://schemas.microsoft.com/office/drawing/2014/main" id="{BCCE2CA6-7889-737B-3ECD-58FEAF88B353}"/>
              </a:ext>
            </a:extLst>
          </p:cNvPr>
          <p:cNvPicPr>
            <a:picLocks noChangeAspect="1"/>
          </p:cNvPicPr>
          <p:nvPr userDrawn="1"/>
        </p:nvPicPr>
        <p:blipFill>
          <a:blip r:embed="rId3">
            <a:extLst>
              <a:ext uri="{28A0092B-C50C-407E-A947-70E740481C1C}">
                <a14:useLocalDpi xmlns:a14="http://schemas.microsoft.com/office/drawing/2010/main" val="0"/>
              </a:ext>
            </a:extLst>
          </a:blip>
          <a:srcRect l="41893" r="20513"/>
          <a:stretch/>
        </p:blipFill>
        <p:spPr>
          <a:xfrm>
            <a:off x="7604567" y="0"/>
            <a:ext cx="4587434" cy="6858000"/>
          </a:xfrm>
          <a:prstGeom prst="rect">
            <a:avLst/>
          </a:prstGeom>
        </p:spPr>
      </p:pic>
    </p:spTree>
    <p:extLst>
      <p:ext uri="{BB962C8B-B14F-4D97-AF65-F5344CB8AC3E}">
        <p14:creationId xmlns:p14="http://schemas.microsoft.com/office/powerpoint/2010/main" val="1613035030"/>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_Customer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EAF15B5-8895-4111-90F2-9BE7AD62D334}"/>
              </a:ext>
            </a:extLst>
          </p:cNvPr>
          <p:cNvSpPr>
            <a:spLocks noGrp="1"/>
          </p:cNvSpPr>
          <p:nvPr>
            <p:ph type="ctrTitle"/>
          </p:nvPr>
        </p:nvSpPr>
        <p:spPr>
          <a:xfrm>
            <a:off x="5077637" y="2514599"/>
            <a:ext cx="6263877" cy="1267225"/>
          </a:xfrm>
          <a:prstGeom prst="rect">
            <a:avLst/>
          </a:prstGeom>
        </p:spPr>
        <p:txBody>
          <a:bodyPr anchor="t" anchorCtr="0">
            <a:normAutofit/>
          </a:bodyPr>
          <a:lstStyle>
            <a:lvl1pPr algn="l">
              <a:defRPr sz="3600">
                <a:solidFill>
                  <a:schemeClr val="tx1"/>
                </a:solidFill>
              </a:defRPr>
            </a:lvl1pPr>
          </a:lstStyle>
          <a:p>
            <a:r>
              <a:rPr lang="en-US"/>
              <a:t>Click to edit Master title style</a:t>
            </a:r>
          </a:p>
        </p:txBody>
      </p:sp>
      <p:sp>
        <p:nvSpPr>
          <p:cNvPr id="15" name="Text Placeholder 11">
            <a:extLst>
              <a:ext uri="{FF2B5EF4-FFF2-40B4-BE49-F238E27FC236}">
                <a16:creationId xmlns:a16="http://schemas.microsoft.com/office/drawing/2014/main" id="{B57D3941-1C01-4DE1-8AA0-FAF87476C581}"/>
              </a:ext>
            </a:extLst>
          </p:cNvPr>
          <p:cNvSpPr>
            <a:spLocks noGrp="1"/>
          </p:cNvSpPr>
          <p:nvPr>
            <p:ph type="body" sz="quarter" idx="10" hasCustomPrompt="1"/>
          </p:nvPr>
        </p:nvSpPr>
        <p:spPr>
          <a:xfrm>
            <a:off x="5077638" y="3854937"/>
            <a:ext cx="6263877" cy="324218"/>
          </a:xfrm>
          <a:prstGeom prst="rect">
            <a:avLst/>
          </a:prstGeom>
        </p:spPr>
        <p:txBody>
          <a:bodyPr>
            <a:noAutofit/>
          </a:bodyPr>
          <a:lstStyle>
            <a:lvl1pPr marL="0" indent="0">
              <a:buNone/>
              <a:defRPr sz="1800" i="0">
                <a:solidFill>
                  <a:schemeClr val="tx1"/>
                </a:solidFill>
                <a:latin typeface="Avenir Next LT Pro" panose="020B0504020202020204" pitchFamily="34" charset="0"/>
              </a:defRPr>
            </a:lvl1pPr>
          </a:lstStyle>
          <a:p>
            <a:pPr lvl="0"/>
            <a:r>
              <a:rPr lang="en-US"/>
              <a:t>Click to edit Presenter Name, job title</a:t>
            </a:r>
          </a:p>
        </p:txBody>
      </p:sp>
      <p:sp>
        <p:nvSpPr>
          <p:cNvPr id="16" name="Text Placeholder 11">
            <a:extLst>
              <a:ext uri="{FF2B5EF4-FFF2-40B4-BE49-F238E27FC236}">
                <a16:creationId xmlns:a16="http://schemas.microsoft.com/office/drawing/2014/main" id="{05283F7F-096C-445A-8C7C-097B1C289BF2}"/>
              </a:ext>
            </a:extLst>
          </p:cNvPr>
          <p:cNvSpPr>
            <a:spLocks noGrp="1"/>
          </p:cNvSpPr>
          <p:nvPr>
            <p:ph type="body" sz="quarter" idx="11" hasCustomPrompt="1"/>
          </p:nvPr>
        </p:nvSpPr>
        <p:spPr>
          <a:xfrm>
            <a:off x="5077638" y="4222815"/>
            <a:ext cx="6263877" cy="324218"/>
          </a:xfrm>
          <a:prstGeom prst="rect">
            <a:avLst/>
          </a:prstGeom>
        </p:spPr>
        <p:txBody>
          <a:bodyPr/>
          <a:lstStyle>
            <a:lvl1pPr marL="0" indent="0">
              <a:buNone/>
              <a:defRPr sz="1800" i="0">
                <a:solidFill>
                  <a:schemeClr val="tx1"/>
                </a:solidFill>
                <a:latin typeface="Avenir Next LT Pro" panose="020B0504020202020204" pitchFamily="34" charset="0"/>
              </a:defRPr>
            </a:lvl1pPr>
          </a:lstStyle>
          <a:p>
            <a:pPr lvl="0"/>
            <a:r>
              <a:rPr lang="en-US"/>
              <a:t>Month, year  |  Conference or occasion</a:t>
            </a:r>
          </a:p>
        </p:txBody>
      </p:sp>
      <p:pic>
        <p:nvPicPr>
          <p:cNvPr id="8" name="Graphic 7">
            <a:extLst>
              <a:ext uri="{FF2B5EF4-FFF2-40B4-BE49-F238E27FC236}">
                <a16:creationId xmlns:a16="http://schemas.microsoft.com/office/drawing/2014/main" id="{0F7A5464-3548-46A8-A86F-9BE7F3D3961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202" t="-4608" r="19015"/>
          <a:stretch/>
        </p:blipFill>
        <p:spPr>
          <a:xfrm rot="10800000">
            <a:off x="4572000" y="5908066"/>
            <a:ext cx="7620000" cy="482847"/>
          </a:xfrm>
          <a:prstGeom prst="rect">
            <a:avLst/>
          </a:prstGeom>
        </p:spPr>
      </p:pic>
      <p:pic>
        <p:nvPicPr>
          <p:cNvPr id="3" name="Picture 2" descr="A collage of people&#10;&#10;Description automatically generated with low confidence">
            <a:extLst>
              <a:ext uri="{FF2B5EF4-FFF2-40B4-BE49-F238E27FC236}">
                <a16:creationId xmlns:a16="http://schemas.microsoft.com/office/drawing/2014/main" id="{E88D7D6E-D3CC-46A8-81F0-AD2ACDC15A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638151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 Starlight">
    <p:spTree>
      <p:nvGrpSpPr>
        <p:cNvPr id="1" name=""/>
        <p:cNvGrpSpPr/>
        <p:nvPr/>
      </p:nvGrpSpPr>
      <p:grpSpPr>
        <a:xfrm>
          <a:off x="0" y="0"/>
          <a:ext cx="0" cy="0"/>
          <a:chOff x="0" y="0"/>
          <a:chExt cx="0" cy="0"/>
        </a:xfrm>
      </p:grpSpPr>
      <p:pic>
        <p:nvPicPr>
          <p:cNvPr id="9" name="Image" descr="Image">
            <a:extLst>
              <a:ext uri="{FF2B5EF4-FFF2-40B4-BE49-F238E27FC236}">
                <a16:creationId xmlns:a16="http://schemas.microsoft.com/office/drawing/2014/main" id="{A4C9E897-E0D5-4D39-8439-48BA4D2B3834}"/>
              </a:ext>
            </a:extLst>
          </p:cNvPr>
          <p:cNvPicPr>
            <a:picLocks noChangeAspect="1"/>
          </p:cNvPicPr>
          <p:nvPr userDrawn="1"/>
        </p:nvPicPr>
        <p:blipFill rotWithShape="1">
          <a:blip r:embed="rId2"/>
          <a:srcRect l="5757" r="5757"/>
          <a:stretch/>
        </p:blipFill>
        <p:spPr>
          <a:xfrm>
            <a:off x="0" y="4378259"/>
            <a:ext cx="12188952" cy="1066583"/>
          </a:xfrm>
          <a:prstGeom prst="rect">
            <a:avLst/>
          </a:prstGeom>
          <a:ln w="12700">
            <a:miter lim="400000"/>
          </a:ln>
        </p:spPr>
      </p:pic>
      <p:sp>
        <p:nvSpPr>
          <p:cNvPr id="10" name="Text Placeholder 11">
            <a:extLst>
              <a:ext uri="{FF2B5EF4-FFF2-40B4-BE49-F238E27FC236}">
                <a16:creationId xmlns:a16="http://schemas.microsoft.com/office/drawing/2014/main" id="{77F2CC49-966F-4B27-A1C1-24F70008A647}"/>
              </a:ext>
            </a:extLst>
          </p:cNvPr>
          <p:cNvSpPr>
            <a:spLocks noGrp="1"/>
          </p:cNvSpPr>
          <p:nvPr>
            <p:ph type="body" sz="quarter" idx="10" hasCustomPrompt="1"/>
          </p:nvPr>
        </p:nvSpPr>
        <p:spPr>
          <a:xfrm>
            <a:off x="923925" y="3267075"/>
            <a:ext cx="8477250" cy="324218"/>
          </a:xfrm>
          <a:prstGeom prst="rect">
            <a:avLst/>
          </a:prstGeom>
        </p:spPr>
        <p:txBody>
          <a:bodyPr>
            <a:noAutofit/>
          </a:bodyPr>
          <a:lstStyle>
            <a:lvl1pPr marL="0" indent="0">
              <a:buNone/>
              <a:defRPr sz="1600" b="1" i="0" spc="110" baseline="0">
                <a:solidFill>
                  <a:schemeClr val="bg1"/>
                </a:solidFill>
                <a:latin typeface="Avenir Next LT Pro" panose="020B0504020202020204" pitchFamily="34" charset="0"/>
              </a:defRPr>
            </a:lvl1pPr>
          </a:lstStyle>
          <a:p>
            <a:pPr lvl="0"/>
            <a:r>
              <a:rPr lang="en-US"/>
              <a:t>CLICK TO EDIT PRESENTER NAME, JOB TITLE</a:t>
            </a:r>
          </a:p>
        </p:txBody>
      </p:sp>
      <p:sp>
        <p:nvSpPr>
          <p:cNvPr id="12" name="Text Placeholder 11">
            <a:extLst>
              <a:ext uri="{FF2B5EF4-FFF2-40B4-BE49-F238E27FC236}">
                <a16:creationId xmlns:a16="http://schemas.microsoft.com/office/drawing/2014/main" id="{30A5801A-7106-4640-BC19-1EDBE48FC628}"/>
              </a:ext>
            </a:extLst>
          </p:cNvPr>
          <p:cNvSpPr>
            <a:spLocks noGrp="1"/>
          </p:cNvSpPr>
          <p:nvPr>
            <p:ph type="body" sz="quarter" idx="11" hasCustomPrompt="1"/>
          </p:nvPr>
        </p:nvSpPr>
        <p:spPr>
          <a:xfrm>
            <a:off x="923925" y="5746865"/>
            <a:ext cx="8477250" cy="269159"/>
          </a:xfrm>
          <a:prstGeom prst="rect">
            <a:avLst/>
          </a:prstGeom>
        </p:spPr>
        <p:txBody>
          <a:bodyPr>
            <a:noAutofit/>
          </a:bodyPr>
          <a:lstStyle>
            <a:lvl1pPr marL="0" indent="0">
              <a:buNone/>
              <a:defRPr sz="1050" b="1" i="0" spc="110" baseline="0">
                <a:solidFill>
                  <a:schemeClr val="bg2"/>
                </a:solidFill>
                <a:latin typeface="Avenir Next LT Pro" panose="020B0504020202020204" pitchFamily="34" charset="0"/>
              </a:defRPr>
            </a:lvl1pPr>
          </a:lstStyle>
          <a:p>
            <a:pPr lvl="0"/>
            <a:r>
              <a:rPr lang="en-US"/>
              <a:t>PORTLAND GENERAL ELECTRIC</a:t>
            </a:r>
          </a:p>
        </p:txBody>
      </p:sp>
      <p:sp>
        <p:nvSpPr>
          <p:cNvPr id="13" name="Title 1">
            <a:extLst>
              <a:ext uri="{FF2B5EF4-FFF2-40B4-BE49-F238E27FC236}">
                <a16:creationId xmlns:a16="http://schemas.microsoft.com/office/drawing/2014/main" id="{8E5BAA46-DCB8-439B-B6B0-42A5F8CBE89B}"/>
              </a:ext>
            </a:extLst>
          </p:cNvPr>
          <p:cNvSpPr>
            <a:spLocks noGrp="1"/>
          </p:cNvSpPr>
          <p:nvPr>
            <p:ph type="title"/>
          </p:nvPr>
        </p:nvSpPr>
        <p:spPr>
          <a:xfrm>
            <a:off x="926123" y="976555"/>
            <a:ext cx="8481646" cy="2290153"/>
          </a:xfrm>
          <a:prstGeom prst="rect">
            <a:avLst/>
          </a:prstGeom>
        </p:spPr>
        <p:txBody>
          <a:bodyPr anchor="b">
            <a:noAutofit/>
          </a:bodyPr>
          <a:lstStyle>
            <a:lvl1pPr>
              <a:defRPr sz="4000" b="1">
                <a:solidFill>
                  <a:schemeClr val="bg1"/>
                </a:solidFill>
                <a:latin typeface="Bahnschrift" panose="020B0502040204020203" pitchFamily="34" charset="0"/>
              </a:defRPr>
            </a:lvl1pPr>
          </a:lstStyle>
          <a:p>
            <a:r>
              <a:rPr lang="en-US"/>
              <a:t>Click to edit Master title style</a:t>
            </a:r>
          </a:p>
        </p:txBody>
      </p:sp>
      <p:sp>
        <p:nvSpPr>
          <p:cNvPr id="15" name="Text Placeholder 11">
            <a:extLst>
              <a:ext uri="{FF2B5EF4-FFF2-40B4-BE49-F238E27FC236}">
                <a16:creationId xmlns:a16="http://schemas.microsoft.com/office/drawing/2014/main" id="{03480121-F79E-4451-8626-4D29F22B77F3}"/>
              </a:ext>
            </a:extLst>
          </p:cNvPr>
          <p:cNvSpPr>
            <a:spLocks noGrp="1"/>
          </p:cNvSpPr>
          <p:nvPr>
            <p:ph type="body" sz="quarter" idx="12" hasCustomPrompt="1"/>
          </p:nvPr>
        </p:nvSpPr>
        <p:spPr>
          <a:xfrm>
            <a:off x="923925" y="6016024"/>
            <a:ext cx="8477250" cy="269159"/>
          </a:xfrm>
          <a:prstGeom prst="rect">
            <a:avLst/>
          </a:prstGeom>
        </p:spPr>
        <p:txBody>
          <a:bodyPr>
            <a:noAutofit/>
          </a:bodyPr>
          <a:lstStyle>
            <a:lvl1pPr marL="0" indent="0">
              <a:buNone/>
              <a:defRPr sz="1050" b="0" i="0" strike="noStrike" spc="0" baseline="0">
                <a:solidFill>
                  <a:schemeClr val="bg2"/>
                </a:solidFill>
                <a:latin typeface="Avenir Next LT Pro" panose="020B0504020202020204" pitchFamily="34" charset="0"/>
              </a:defRPr>
            </a:lvl1pPr>
          </a:lstStyle>
          <a:p>
            <a:pPr lvl="0"/>
            <a:r>
              <a:rPr lang="en-US"/>
              <a:t>Click to add date</a:t>
            </a:r>
          </a:p>
        </p:txBody>
      </p:sp>
      <p:pic>
        <p:nvPicPr>
          <p:cNvPr id="8" name="Graphic 7">
            <a:extLst>
              <a:ext uri="{FF2B5EF4-FFF2-40B4-BE49-F238E27FC236}">
                <a16:creationId xmlns:a16="http://schemas.microsoft.com/office/drawing/2014/main" id="{E110A9EA-8568-49E6-8BB2-2814D560D1A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
        <p:nvSpPr>
          <p:cNvPr id="11" name="Date Placeholder 3">
            <a:extLst>
              <a:ext uri="{FF2B5EF4-FFF2-40B4-BE49-F238E27FC236}">
                <a16:creationId xmlns:a16="http://schemas.microsoft.com/office/drawing/2014/main" id="{A354CAC4-7A0A-467B-82D4-D85613799BF2}"/>
              </a:ext>
            </a:extLst>
          </p:cNvPr>
          <p:cNvSpPr>
            <a:spLocks noGrp="1"/>
          </p:cNvSpPr>
          <p:nvPr>
            <p:ph type="dt" sz="half" idx="13"/>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6" name="Footer Placeholder 4">
            <a:extLst>
              <a:ext uri="{FF2B5EF4-FFF2-40B4-BE49-F238E27FC236}">
                <a16:creationId xmlns:a16="http://schemas.microsoft.com/office/drawing/2014/main" id="{B600BA42-4D24-4308-A708-3FB16BEA350C}"/>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7" name="Slide Number Placeholder 5">
            <a:extLst>
              <a:ext uri="{FF2B5EF4-FFF2-40B4-BE49-F238E27FC236}">
                <a16:creationId xmlns:a16="http://schemas.microsoft.com/office/drawing/2014/main" id="{90BCCCC1-5E05-4EF3-ADA1-AB9DA2467D7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2" name="Graphic 1">
            <a:extLst>
              <a:ext uri="{FF2B5EF4-FFF2-40B4-BE49-F238E27FC236}">
                <a16:creationId xmlns:a16="http://schemas.microsoft.com/office/drawing/2014/main" id="{14EE8496-E99A-6AE2-CDD0-7F39EC96C7E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0000" y="263040"/>
            <a:ext cx="502920" cy="502920"/>
          </a:xfrm>
          <a:prstGeom prst="rect">
            <a:avLst/>
          </a:prstGeom>
        </p:spPr>
      </p:pic>
    </p:spTree>
    <p:extLst>
      <p:ext uri="{BB962C8B-B14F-4D97-AF65-F5344CB8AC3E}">
        <p14:creationId xmlns:p14="http://schemas.microsoft.com/office/powerpoint/2010/main" val="165778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DCD7F9-92DD-5159-0A61-F960CD3C6891}"/>
              </a:ext>
            </a:extLst>
          </p:cNvPr>
          <p:cNvSpPr>
            <a:spLocks noGrp="1"/>
          </p:cNvSpPr>
          <p:nvPr>
            <p:ph type="sldNum" sz="quarter" idx="10"/>
          </p:nvPr>
        </p:nvSpPr>
        <p:spPr/>
        <p:txBody>
          <a:bodyPr/>
          <a:lstStyle/>
          <a:p>
            <a:r>
              <a:rPr lang="en-US"/>
              <a:t>Confidential and Proprietary | </a:t>
            </a:r>
            <a:fld id="{B94D0822-E773-4067-B9FB-17A885550E2E}" type="slidenum">
              <a:rPr lang="en-US" smtClean="0"/>
              <a:pPr/>
              <a:t>‹#›</a:t>
            </a:fld>
            <a:endParaRPr lang="en-US"/>
          </a:p>
        </p:txBody>
      </p:sp>
      <p:sp>
        <p:nvSpPr>
          <p:cNvPr id="4" name="Rectangle 3">
            <a:extLst>
              <a:ext uri="{FF2B5EF4-FFF2-40B4-BE49-F238E27FC236}">
                <a16:creationId xmlns:a16="http://schemas.microsoft.com/office/drawing/2014/main" id="{E7E2EFF2-D0C3-2A13-C669-860CC285FF25}"/>
              </a:ext>
            </a:extLst>
          </p:cNvPr>
          <p:cNvSpPr/>
          <p:nvPr userDrawn="1"/>
        </p:nvSpPr>
        <p:spPr>
          <a:xfrm>
            <a:off x="0" y="0"/>
            <a:ext cx="4248150" cy="6858000"/>
          </a:xfrm>
          <a:prstGeom prst="rect">
            <a:avLst/>
          </a:prstGeom>
          <a:solidFill>
            <a:srgbClr val="2B41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01C3201-4B8C-46B1-7AC7-EF9B0D8240AB}"/>
              </a:ext>
            </a:extLst>
          </p:cNvPr>
          <p:cNvSpPr>
            <a:spLocks noGrp="1"/>
          </p:cNvSpPr>
          <p:nvPr>
            <p:ph type="title"/>
          </p:nvPr>
        </p:nvSpPr>
        <p:spPr>
          <a:xfrm>
            <a:off x="401054" y="1093254"/>
            <a:ext cx="3368842" cy="983831"/>
          </a:xfrm>
          <a:prstGeom prst="rect">
            <a:avLst/>
          </a:prstGeom>
        </p:spPr>
        <p:txBody>
          <a:bodyPr>
            <a:normAutofit/>
          </a:bodyPr>
          <a:lstStyle>
            <a:lvl1pPr>
              <a:defRPr sz="2800" b="1">
                <a:solidFill>
                  <a:schemeClr val="bg1"/>
                </a:solidFill>
                <a:latin typeface="+mj-lt"/>
              </a:defRPr>
            </a:lvl1pPr>
          </a:lstStyle>
          <a:p>
            <a:r>
              <a:rPr lang="en-US"/>
              <a:t>Click to edit Master title style</a:t>
            </a:r>
          </a:p>
        </p:txBody>
      </p:sp>
      <p:sp>
        <p:nvSpPr>
          <p:cNvPr id="7" name="Text Placeholder 7">
            <a:extLst>
              <a:ext uri="{FF2B5EF4-FFF2-40B4-BE49-F238E27FC236}">
                <a16:creationId xmlns:a16="http://schemas.microsoft.com/office/drawing/2014/main" id="{97299C9D-5C69-365E-5B89-2C0AEF65CA52}"/>
              </a:ext>
            </a:extLst>
          </p:cNvPr>
          <p:cNvSpPr>
            <a:spLocks noGrp="1"/>
          </p:cNvSpPr>
          <p:nvPr>
            <p:ph type="body" sz="quarter" idx="13"/>
          </p:nvPr>
        </p:nvSpPr>
        <p:spPr>
          <a:xfrm>
            <a:off x="401638" y="2214563"/>
            <a:ext cx="3368675" cy="3817937"/>
          </a:xfrm>
          <a:prstGeom prst="rect">
            <a:avLst/>
          </a:prstGeom>
        </p:spPr>
        <p:txBody>
          <a:bodyPr>
            <a:normAutofit/>
          </a:bodyPr>
          <a:lstStyle>
            <a:lvl1pPr>
              <a:buFontTx/>
              <a:buNone/>
              <a:defRPr sz="1600">
                <a:solidFill>
                  <a:schemeClr val="bg1"/>
                </a:solidFill>
              </a:defRPr>
            </a:lvl1pPr>
            <a:lvl2pPr marL="457200" indent="0">
              <a:buFontTx/>
              <a:buNone/>
              <a:defRPr>
                <a:solidFill>
                  <a:schemeClr val="bg2"/>
                </a:solidFill>
              </a:defRPr>
            </a:lvl2pPr>
            <a:lvl3pPr marL="914400" indent="0">
              <a:buFontTx/>
              <a:buNone/>
              <a:defRPr>
                <a:solidFill>
                  <a:schemeClr val="bg2"/>
                </a:solidFill>
              </a:defRPr>
            </a:lvl3pPr>
            <a:lvl4pPr marL="1371600" indent="0">
              <a:buFontTx/>
              <a:buNone/>
              <a:defRPr>
                <a:solidFill>
                  <a:schemeClr val="bg2"/>
                </a:solidFill>
              </a:defRPr>
            </a:lvl4pPr>
            <a:lvl5pPr marL="1828800" indent="0">
              <a:buFontTx/>
              <a:buNone/>
              <a:defRPr>
                <a:solidFill>
                  <a:schemeClr val="bg2"/>
                </a:solidFill>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7B548FA8-19B7-BAC3-31DE-D4D188B97B0E}"/>
              </a:ext>
            </a:extLst>
          </p:cNvPr>
          <p:cNvSpPr>
            <a:spLocks noGrp="1"/>
          </p:cNvSpPr>
          <p:nvPr>
            <p:ph idx="1" hasCustomPrompt="1"/>
          </p:nvPr>
        </p:nvSpPr>
        <p:spPr>
          <a:xfrm>
            <a:off x="4649204" y="1163053"/>
            <a:ext cx="6475996" cy="4868780"/>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D9BAF6B-5A57-31CA-55E8-A03E803C78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6" name="Picture 5" descr="A group of blue and white triangles with orange dots and lines&#10;&#10;Description automatically generated">
            <a:extLst>
              <a:ext uri="{FF2B5EF4-FFF2-40B4-BE49-F238E27FC236}">
                <a16:creationId xmlns:a16="http://schemas.microsoft.com/office/drawing/2014/main" id="{43316AB9-8580-8792-C6B7-F7EFBC6D4A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709217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w/ collage 1">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FD5942B-1C16-478B-8FF2-31B79A4AF61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28" r="25354" b="-18030"/>
          <a:stretch/>
        </p:blipFill>
        <p:spPr>
          <a:xfrm>
            <a:off x="1" y="601156"/>
            <a:ext cx="7528559" cy="988615"/>
          </a:xfrm>
          <a:prstGeom prst="rect">
            <a:avLst/>
          </a:prstGeom>
        </p:spPr>
      </p:pic>
      <p:sp>
        <p:nvSpPr>
          <p:cNvPr id="2" name="Rectangle 1">
            <a:extLst>
              <a:ext uri="{FF2B5EF4-FFF2-40B4-BE49-F238E27FC236}">
                <a16:creationId xmlns:a16="http://schemas.microsoft.com/office/drawing/2014/main" id="{B48CECE3-9004-4424-B304-AE0FE7E07DB8}"/>
              </a:ext>
            </a:extLst>
          </p:cNvPr>
          <p:cNvSpPr/>
          <p:nvPr userDrawn="1"/>
        </p:nvSpPr>
        <p:spPr>
          <a:xfrm>
            <a:off x="7528560" y="0"/>
            <a:ext cx="4663440" cy="6858000"/>
          </a:xfrm>
          <a:prstGeom prst="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5DA7B979-F3EA-4E01-A4B1-4F35CF23B48E}"/>
              </a:ext>
            </a:extLst>
          </p:cNvPr>
          <p:cNvSpPr>
            <a:spLocks noGrp="1"/>
          </p:cNvSpPr>
          <p:nvPr>
            <p:ph type="body" sz="quarter" idx="15" hasCustomPrompt="1"/>
          </p:nvPr>
        </p:nvSpPr>
        <p:spPr>
          <a:xfrm>
            <a:off x="386862" y="5524238"/>
            <a:ext cx="5629967" cy="269159"/>
          </a:xfrm>
          <a:prstGeom prst="rect">
            <a:avLst/>
          </a:prstGeom>
        </p:spPr>
        <p:txBody>
          <a:bodyPr>
            <a:noAutofit/>
          </a:bodyPr>
          <a:lstStyle>
            <a:lvl1pPr marL="0" indent="0">
              <a:buNone/>
              <a:defRPr sz="1050" b="1" i="0" spc="110" baseline="0">
                <a:solidFill>
                  <a:schemeClr val="bg2"/>
                </a:solidFill>
                <a:latin typeface="Avenir Next LT Pro" panose="020B0504020202020204" pitchFamily="34" charset="0"/>
              </a:defRPr>
            </a:lvl1pPr>
          </a:lstStyle>
          <a:p>
            <a:pPr lvl="0"/>
            <a:r>
              <a:rPr lang="en-US"/>
              <a:t>PORTLAND GENERAL ELECTRIC</a:t>
            </a:r>
          </a:p>
        </p:txBody>
      </p:sp>
      <p:sp>
        <p:nvSpPr>
          <p:cNvPr id="14" name="Text Placeholder 11">
            <a:extLst>
              <a:ext uri="{FF2B5EF4-FFF2-40B4-BE49-F238E27FC236}">
                <a16:creationId xmlns:a16="http://schemas.microsoft.com/office/drawing/2014/main" id="{41A0B0C2-CF2E-4173-9D4E-92A0198189EB}"/>
              </a:ext>
            </a:extLst>
          </p:cNvPr>
          <p:cNvSpPr>
            <a:spLocks noGrp="1"/>
          </p:cNvSpPr>
          <p:nvPr>
            <p:ph type="body" sz="quarter" idx="16"/>
          </p:nvPr>
        </p:nvSpPr>
        <p:spPr>
          <a:xfrm>
            <a:off x="386862" y="5793397"/>
            <a:ext cx="5629967" cy="269159"/>
          </a:xfrm>
          <a:prstGeom prst="rect">
            <a:avLst/>
          </a:prstGeom>
        </p:spPr>
        <p:txBody>
          <a:bodyPr>
            <a:noAutofit/>
          </a:bodyPr>
          <a:lstStyle>
            <a:lvl1pPr marL="0" indent="0">
              <a:buNone/>
              <a:defRPr sz="1050" b="0" i="0" strike="noStrike" spc="0" baseline="0">
                <a:solidFill>
                  <a:schemeClr val="bg2"/>
                </a:solidFill>
                <a:latin typeface="Avenir Next LT Pro" panose="020B0504020202020204" pitchFamily="34" charset="0"/>
              </a:defRPr>
            </a:lvl1pPr>
          </a:lstStyle>
          <a:p>
            <a:pPr lvl="0"/>
            <a:r>
              <a:rPr lang="en-US"/>
              <a:t>Click to edit Master text styles</a:t>
            </a:r>
          </a:p>
        </p:txBody>
      </p:sp>
      <p:sp>
        <p:nvSpPr>
          <p:cNvPr id="15" name="Title 1">
            <a:extLst>
              <a:ext uri="{FF2B5EF4-FFF2-40B4-BE49-F238E27FC236}">
                <a16:creationId xmlns:a16="http://schemas.microsoft.com/office/drawing/2014/main" id="{D4B1F7AB-E985-4CF3-97F5-9D7FA90F9C97}"/>
              </a:ext>
            </a:extLst>
          </p:cNvPr>
          <p:cNvSpPr>
            <a:spLocks noGrp="1"/>
          </p:cNvSpPr>
          <p:nvPr>
            <p:ph type="title"/>
          </p:nvPr>
        </p:nvSpPr>
        <p:spPr>
          <a:xfrm>
            <a:off x="386862" y="2318087"/>
            <a:ext cx="6428717" cy="1369323"/>
          </a:xfrm>
          <a:prstGeom prst="rect">
            <a:avLst/>
          </a:prstGeom>
        </p:spPr>
        <p:txBody>
          <a:bodyPr anchor="b">
            <a:noAutofit/>
          </a:bodyPr>
          <a:lstStyle>
            <a:lvl1pPr>
              <a:defRPr sz="3600" b="1">
                <a:solidFill>
                  <a:schemeClr val="bg1"/>
                </a:solidFill>
                <a:latin typeface="Bahnschrift" panose="020B0502040204020203" pitchFamily="34" charset="0"/>
              </a:defRPr>
            </a:lvl1pPr>
          </a:lstStyle>
          <a:p>
            <a:r>
              <a:rPr lang="en-US"/>
              <a:t>Click to edit Master title style</a:t>
            </a:r>
          </a:p>
        </p:txBody>
      </p:sp>
      <p:sp>
        <p:nvSpPr>
          <p:cNvPr id="18" name="Text Placeholder 11">
            <a:extLst>
              <a:ext uri="{FF2B5EF4-FFF2-40B4-BE49-F238E27FC236}">
                <a16:creationId xmlns:a16="http://schemas.microsoft.com/office/drawing/2014/main" id="{D2151556-684A-4864-9C8D-5DD84B5F8D84}"/>
              </a:ext>
            </a:extLst>
          </p:cNvPr>
          <p:cNvSpPr>
            <a:spLocks noGrp="1"/>
          </p:cNvSpPr>
          <p:nvPr>
            <p:ph type="body" sz="quarter" idx="12" hasCustomPrompt="1"/>
          </p:nvPr>
        </p:nvSpPr>
        <p:spPr>
          <a:xfrm>
            <a:off x="386862" y="3906019"/>
            <a:ext cx="6428717" cy="738524"/>
          </a:xfrm>
          <a:prstGeom prst="rect">
            <a:avLst/>
          </a:prstGeom>
        </p:spPr>
        <p:txBody>
          <a:bodyPr>
            <a:noAutofit/>
          </a:bodyPr>
          <a:lstStyle>
            <a:lvl1pPr marL="0" indent="0">
              <a:buNone/>
              <a:defRPr sz="1400" b="1" i="0" spc="110" baseline="0">
                <a:solidFill>
                  <a:schemeClr val="bg1"/>
                </a:solidFill>
                <a:latin typeface="Avenir Next LT Pro" panose="020B0504020202020204" pitchFamily="34" charset="0"/>
              </a:defRPr>
            </a:lvl1pPr>
          </a:lstStyle>
          <a:p>
            <a:pPr lvl="0"/>
            <a:r>
              <a:rPr lang="en-US"/>
              <a:t>CLICK TO EDIT PRESENTER NAME, JOB TITLE</a:t>
            </a:r>
          </a:p>
        </p:txBody>
      </p:sp>
      <p:pic>
        <p:nvPicPr>
          <p:cNvPr id="9" name="Graphic 8">
            <a:extLst>
              <a:ext uri="{FF2B5EF4-FFF2-40B4-BE49-F238E27FC236}">
                <a16:creationId xmlns:a16="http://schemas.microsoft.com/office/drawing/2014/main" id="{7DE608A8-9146-4005-A1FA-800A9597F15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28412" y="259820"/>
            <a:ext cx="502180" cy="502180"/>
          </a:xfrm>
          <a:prstGeom prst="rect">
            <a:avLst/>
          </a:prstGeom>
        </p:spPr>
      </p:pic>
      <p:sp>
        <p:nvSpPr>
          <p:cNvPr id="12" name="Date Placeholder 3">
            <a:extLst>
              <a:ext uri="{FF2B5EF4-FFF2-40B4-BE49-F238E27FC236}">
                <a16:creationId xmlns:a16="http://schemas.microsoft.com/office/drawing/2014/main" id="{26C04976-01A6-4703-A140-7F703990DF0A}"/>
              </a:ext>
            </a:extLst>
          </p:cNvPr>
          <p:cNvSpPr>
            <a:spLocks noGrp="1"/>
          </p:cNvSpPr>
          <p:nvPr>
            <p:ph type="dt" sz="half" idx="13"/>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3" name="Footer Placeholder 4">
            <a:extLst>
              <a:ext uri="{FF2B5EF4-FFF2-40B4-BE49-F238E27FC236}">
                <a16:creationId xmlns:a16="http://schemas.microsoft.com/office/drawing/2014/main" id="{1490989F-A7D2-4CAF-A718-2BAD9832CF3A}"/>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7" name="Slide Number Placeholder 5">
            <a:extLst>
              <a:ext uri="{FF2B5EF4-FFF2-40B4-BE49-F238E27FC236}">
                <a16:creationId xmlns:a16="http://schemas.microsoft.com/office/drawing/2014/main" id="{8BCA99CC-64E4-41F4-AFEF-7ED1C5C59294}"/>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3" name="Picture 2" descr="A group of blue and white triangles with orange dots and lines&#10;&#10;Description automatically generated">
            <a:extLst>
              <a:ext uri="{FF2B5EF4-FFF2-40B4-BE49-F238E27FC236}">
                <a16:creationId xmlns:a16="http://schemas.microsoft.com/office/drawing/2014/main" id="{2DF771EF-12FF-01A3-8219-5CCD639D79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9718975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5_Spotlight Wind Genera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73560-4429-46F9-BC89-01F34E3C9E97}"/>
              </a:ext>
            </a:extLst>
          </p:cNvPr>
          <p:cNvSpPr>
            <a:spLocks noGrp="1"/>
          </p:cNvSpPr>
          <p:nvPr>
            <p:ph type="ctrTitle" hasCustomPrompt="1"/>
          </p:nvPr>
        </p:nvSpPr>
        <p:spPr>
          <a:xfrm>
            <a:off x="4780303" y="2498755"/>
            <a:ext cx="6172200" cy="1600200"/>
          </a:xfrm>
          <a:prstGeom prst="rect">
            <a:avLst/>
          </a:prstGeom>
        </p:spPr>
        <p:txBody>
          <a:bodyPr anchor="t" anchorCtr="0"/>
          <a:lstStyle>
            <a:lvl1pPr algn="l">
              <a:defRPr sz="6000">
                <a:solidFill>
                  <a:schemeClr val="bg2"/>
                </a:solidFill>
              </a:defRPr>
            </a:lvl1pPr>
          </a:lstStyle>
          <a:p>
            <a:r>
              <a:rPr lang="en-US"/>
              <a:t>Click to edit master title style</a:t>
            </a:r>
          </a:p>
        </p:txBody>
      </p:sp>
      <p:sp>
        <p:nvSpPr>
          <p:cNvPr id="5" name="Subtitle 2">
            <a:extLst>
              <a:ext uri="{FF2B5EF4-FFF2-40B4-BE49-F238E27FC236}">
                <a16:creationId xmlns:a16="http://schemas.microsoft.com/office/drawing/2014/main" id="{67B6D6ED-2103-42DD-A40C-F1B91BDD7984}"/>
              </a:ext>
            </a:extLst>
          </p:cNvPr>
          <p:cNvSpPr>
            <a:spLocks noGrp="1"/>
          </p:cNvSpPr>
          <p:nvPr>
            <p:ph type="subTitle" idx="1"/>
          </p:nvPr>
        </p:nvSpPr>
        <p:spPr>
          <a:xfrm>
            <a:off x="4780303" y="4556155"/>
            <a:ext cx="6172200" cy="365760"/>
          </a:xfrm>
          <a:prstGeom prst="rect">
            <a:avLst/>
          </a:prstGeom>
        </p:spPr>
        <p:txBody>
          <a:bodyPr>
            <a:normAutofit/>
          </a:bodyPr>
          <a:lstStyle>
            <a:lvl1pPr marL="0" indent="0" algn="l">
              <a:buNone/>
              <a:defRPr sz="2000" b="0" i="0" cap="all"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6740A22A-4E30-404E-A2B3-0400C46E4437}"/>
              </a:ext>
            </a:extLst>
          </p:cNvPr>
          <p:cNvPicPr>
            <a:picLocks noChangeAspect="1"/>
          </p:cNvPicPr>
          <p:nvPr/>
        </p:nvPicPr>
        <p:blipFill rotWithShape="1">
          <a:blip r:embed="rId2">
            <a:extLst>
              <a:ext uri="{28A0092B-C50C-407E-A947-70E740481C1C}">
                <a14:useLocalDpi xmlns:a14="http://schemas.microsoft.com/office/drawing/2010/main" val="0"/>
              </a:ext>
            </a:extLst>
          </a:blip>
          <a:srcRect l="27453" r="37087"/>
          <a:stretch/>
        </p:blipFill>
        <p:spPr>
          <a:xfrm>
            <a:off x="1" y="0"/>
            <a:ext cx="3652544" cy="6858000"/>
          </a:xfrm>
          <a:prstGeom prst="rect">
            <a:avLst/>
          </a:prstGeom>
        </p:spPr>
      </p:pic>
      <p:pic>
        <p:nvPicPr>
          <p:cNvPr id="9" name="Graphic 8">
            <a:extLst>
              <a:ext uri="{FF2B5EF4-FFF2-40B4-BE49-F238E27FC236}">
                <a16:creationId xmlns:a16="http://schemas.microsoft.com/office/drawing/2014/main" id="{617994D5-1086-4269-838E-33B26079FE1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1888054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Spotlight Solar Gener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4C3286-05BA-41BC-82CC-98BD70F53B5D}"/>
              </a:ext>
            </a:extLst>
          </p:cNvPr>
          <p:cNvPicPr>
            <a:picLocks noChangeAspect="1"/>
          </p:cNvPicPr>
          <p:nvPr/>
        </p:nvPicPr>
        <p:blipFill rotWithShape="1">
          <a:blip r:embed="rId2">
            <a:extLst>
              <a:ext uri="{28A0092B-C50C-407E-A947-70E740481C1C}">
                <a14:useLocalDpi xmlns:a14="http://schemas.microsoft.com/office/drawing/2010/main" val="0"/>
              </a:ext>
            </a:extLst>
          </a:blip>
          <a:srcRect l="35241" r="24815"/>
          <a:stretch/>
        </p:blipFill>
        <p:spPr>
          <a:xfrm>
            <a:off x="0" y="0"/>
            <a:ext cx="3652396" cy="6858000"/>
          </a:xfrm>
          <a:prstGeom prst="rect">
            <a:avLst/>
          </a:prstGeom>
        </p:spPr>
      </p:pic>
      <p:sp>
        <p:nvSpPr>
          <p:cNvPr id="9" name="Title 1">
            <a:extLst>
              <a:ext uri="{FF2B5EF4-FFF2-40B4-BE49-F238E27FC236}">
                <a16:creationId xmlns:a16="http://schemas.microsoft.com/office/drawing/2014/main" id="{1A543670-0ED9-4AED-BF46-0248C131FC86}"/>
              </a:ext>
            </a:extLst>
          </p:cNvPr>
          <p:cNvSpPr>
            <a:spLocks noGrp="1"/>
          </p:cNvSpPr>
          <p:nvPr>
            <p:ph type="ctrTitle" hasCustomPrompt="1"/>
          </p:nvPr>
        </p:nvSpPr>
        <p:spPr>
          <a:xfrm>
            <a:off x="4780303" y="2498755"/>
            <a:ext cx="6172200" cy="1600200"/>
          </a:xfrm>
          <a:prstGeom prst="rect">
            <a:avLst/>
          </a:prstGeom>
        </p:spPr>
        <p:txBody>
          <a:bodyPr anchor="t" anchorCtr="0"/>
          <a:lstStyle>
            <a:lvl1pPr algn="l">
              <a:defRPr sz="60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9181EC77-7407-444C-A048-538002D5D655}"/>
              </a:ext>
            </a:extLst>
          </p:cNvPr>
          <p:cNvSpPr>
            <a:spLocks noGrp="1"/>
          </p:cNvSpPr>
          <p:nvPr>
            <p:ph type="subTitle" idx="1"/>
          </p:nvPr>
        </p:nvSpPr>
        <p:spPr>
          <a:xfrm>
            <a:off x="4780303" y="4556155"/>
            <a:ext cx="6172200" cy="365760"/>
          </a:xfrm>
          <a:prstGeom prst="rect">
            <a:avLst/>
          </a:prstGeom>
        </p:spPr>
        <p:txBody>
          <a:bodyPr>
            <a:normAutofit/>
          </a:bodyPr>
          <a:lstStyle>
            <a:lvl1pPr marL="0" indent="0" algn="l">
              <a:buNone/>
              <a:defRPr sz="2000" b="0" i="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Graphic 11">
            <a:extLst>
              <a:ext uri="{FF2B5EF4-FFF2-40B4-BE49-F238E27FC236}">
                <a16:creationId xmlns:a16="http://schemas.microsoft.com/office/drawing/2014/main" id="{ACD0D5AF-DC42-466F-B2B5-99A34A207C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37368796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7_Spotlight Hydro Genera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73560-4429-46F9-BC89-01F34E3C9E97}"/>
              </a:ext>
            </a:extLst>
          </p:cNvPr>
          <p:cNvSpPr>
            <a:spLocks noGrp="1"/>
          </p:cNvSpPr>
          <p:nvPr>
            <p:ph type="ctrTitle" hasCustomPrompt="1"/>
          </p:nvPr>
        </p:nvSpPr>
        <p:spPr>
          <a:xfrm>
            <a:off x="4800600" y="2231755"/>
            <a:ext cx="6172200" cy="1600200"/>
          </a:xfrm>
          <a:prstGeom prst="rect">
            <a:avLst/>
          </a:prstGeom>
        </p:spPr>
        <p:txBody>
          <a:bodyPr anchor="t" anchorCtr="0"/>
          <a:lstStyle>
            <a:lvl1pPr algn="l">
              <a:defRPr sz="6000">
                <a:solidFill>
                  <a:schemeClr val="bg2"/>
                </a:solidFill>
              </a:defRPr>
            </a:lvl1pPr>
          </a:lstStyle>
          <a:p>
            <a:r>
              <a:rPr lang="en-US"/>
              <a:t>Click to edit master title style</a:t>
            </a:r>
          </a:p>
        </p:txBody>
      </p:sp>
      <p:sp>
        <p:nvSpPr>
          <p:cNvPr id="5" name="Subtitle 2">
            <a:extLst>
              <a:ext uri="{FF2B5EF4-FFF2-40B4-BE49-F238E27FC236}">
                <a16:creationId xmlns:a16="http://schemas.microsoft.com/office/drawing/2014/main" id="{67B6D6ED-2103-42DD-A40C-F1B91BDD7984}"/>
              </a:ext>
            </a:extLst>
          </p:cNvPr>
          <p:cNvSpPr>
            <a:spLocks noGrp="1"/>
          </p:cNvSpPr>
          <p:nvPr>
            <p:ph type="subTitle" idx="1"/>
          </p:nvPr>
        </p:nvSpPr>
        <p:spPr>
          <a:xfrm>
            <a:off x="4800600" y="4289155"/>
            <a:ext cx="6172200" cy="365760"/>
          </a:xfrm>
          <a:prstGeom prst="rect">
            <a:avLst/>
          </a:prstGeom>
        </p:spPr>
        <p:txBody>
          <a:bodyPr>
            <a:normAutofit/>
          </a:bodyPr>
          <a:lstStyle>
            <a:lvl1pPr marL="0" indent="0" algn="l">
              <a:buNone/>
              <a:defRPr sz="2000" b="0" i="0" cap="all"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5CA773B-2FE2-4DA3-B119-51190DC93A20}"/>
              </a:ext>
            </a:extLst>
          </p:cNvPr>
          <p:cNvPicPr>
            <a:picLocks noChangeAspect="1"/>
          </p:cNvPicPr>
          <p:nvPr/>
        </p:nvPicPr>
        <p:blipFill rotWithShape="1">
          <a:blip r:embed="rId2">
            <a:extLst>
              <a:ext uri="{28A0092B-C50C-407E-A947-70E740481C1C}">
                <a14:useLocalDpi xmlns:a14="http://schemas.microsoft.com/office/drawing/2010/main" val="0"/>
              </a:ext>
            </a:extLst>
          </a:blip>
          <a:srcRect l="13114" t="13139" r="17369"/>
          <a:stretch/>
        </p:blipFill>
        <p:spPr>
          <a:xfrm>
            <a:off x="0" y="0"/>
            <a:ext cx="3654128" cy="6858000"/>
          </a:xfrm>
          <a:prstGeom prst="rect">
            <a:avLst/>
          </a:prstGeom>
        </p:spPr>
      </p:pic>
      <p:pic>
        <p:nvPicPr>
          <p:cNvPr id="8" name="Picture 7">
            <a:extLst>
              <a:ext uri="{FF2B5EF4-FFF2-40B4-BE49-F238E27FC236}">
                <a16:creationId xmlns:a16="http://schemas.microsoft.com/office/drawing/2014/main" id="{D070BCE4-9FD8-4537-88F8-E7DFB416B4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114" t="13139" r="17369"/>
          <a:stretch/>
        </p:blipFill>
        <p:spPr>
          <a:xfrm>
            <a:off x="0" y="0"/>
            <a:ext cx="3654128" cy="6858000"/>
          </a:xfrm>
          <a:prstGeom prst="rect">
            <a:avLst/>
          </a:prstGeom>
        </p:spPr>
      </p:pic>
      <p:pic>
        <p:nvPicPr>
          <p:cNvPr id="10" name="Graphic 9">
            <a:extLst>
              <a:ext uri="{FF2B5EF4-FFF2-40B4-BE49-F238E27FC236}">
                <a16:creationId xmlns:a16="http://schemas.microsoft.com/office/drawing/2014/main" id="{DFE754DB-6AA9-4591-A654-330910DEDEF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2219822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1_Spotlight Distribu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73560-4429-46F9-BC89-01F34E3C9E97}"/>
              </a:ext>
            </a:extLst>
          </p:cNvPr>
          <p:cNvSpPr>
            <a:spLocks noGrp="1"/>
          </p:cNvSpPr>
          <p:nvPr>
            <p:ph type="ctrTitle" hasCustomPrompt="1"/>
          </p:nvPr>
        </p:nvSpPr>
        <p:spPr>
          <a:xfrm>
            <a:off x="4800600" y="2340243"/>
            <a:ext cx="6172200" cy="1600200"/>
          </a:xfrm>
          <a:prstGeom prst="rect">
            <a:avLst/>
          </a:prstGeom>
        </p:spPr>
        <p:txBody>
          <a:bodyPr anchor="t" anchorCtr="0"/>
          <a:lstStyle>
            <a:lvl1pPr algn="l">
              <a:defRPr sz="6000">
                <a:solidFill>
                  <a:schemeClr val="bg2"/>
                </a:solidFill>
              </a:defRPr>
            </a:lvl1pPr>
          </a:lstStyle>
          <a:p>
            <a:r>
              <a:rPr lang="en-US"/>
              <a:t>Click to edit master title style</a:t>
            </a:r>
          </a:p>
        </p:txBody>
      </p:sp>
      <p:sp>
        <p:nvSpPr>
          <p:cNvPr id="5" name="Subtitle 2">
            <a:extLst>
              <a:ext uri="{FF2B5EF4-FFF2-40B4-BE49-F238E27FC236}">
                <a16:creationId xmlns:a16="http://schemas.microsoft.com/office/drawing/2014/main" id="{67B6D6ED-2103-42DD-A40C-F1B91BDD7984}"/>
              </a:ext>
            </a:extLst>
          </p:cNvPr>
          <p:cNvSpPr>
            <a:spLocks noGrp="1"/>
          </p:cNvSpPr>
          <p:nvPr>
            <p:ph type="subTitle" idx="1"/>
          </p:nvPr>
        </p:nvSpPr>
        <p:spPr>
          <a:xfrm>
            <a:off x="4800600" y="4397643"/>
            <a:ext cx="6172200" cy="365760"/>
          </a:xfrm>
          <a:prstGeom prst="rect">
            <a:avLst/>
          </a:prstGeom>
        </p:spPr>
        <p:txBody>
          <a:bodyPr>
            <a:normAutofit/>
          </a:bodyPr>
          <a:lstStyle>
            <a:lvl1pPr marL="0" indent="0" algn="l">
              <a:buNone/>
              <a:defRPr sz="2000" b="0" i="0" cap="all"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E368A41B-DA5E-4662-9DA3-C263819B9E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pic>
        <p:nvPicPr>
          <p:cNvPr id="3" name="Picture 2">
            <a:extLst>
              <a:ext uri="{FF2B5EF4-FFF2-40B4-BE49-F238E27FC236}">
                <a16:creationId xmlns:a16="http://schemas.microsoft.com/office/drawing/2014/main" id="{6A6BFA05-5F9C-4A0A-9FBD-EFEA8FEF7C6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36" t="-71" r="19699" b="71"/>
          <a:stretch/>
        </p:blipFill>
        <p:spPr>
          <a:xfrm>
            <a:off x="0" y="0"/>
            <a:ext cx="3652396" cy="6858000"/>
          </a:xfrm>
          <a:prstGeom prst="rect">
            <a:avLst/>
          </a:prstGeom>
        </p:spPr>
      </p:pic>
    </p:spTree>
    <p:extLst>
      <p:ext uri="{BB962C8B-B14F-4D97-AF65-F5344CB8AC3E}">
        <p14:creationId xmlns:p14="http://schemas.microsoft.com/office/powerpoint/2010/main" val="340116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1_Transition Slide Hydr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A55B6E-1267-4ECE-8AFB-1B42B62EC456}"/>
              </a:ext>
            </a:extLst>
          </p:cNvPr>
          <p:cNvSpPr>
            <a:spLocks noGrp="1"/>
          </p:cNvSpPr>
          <p:nvPr>
            <p:ph type="title" hasCustomPrompt="1"/>
          </p:nvPr>
        </p:nvSpPr>
        <p:spPr>
          <a:xfrm>
            <a:off x="838200" y="2956649"/>
            <a:ext cx="10591800" cy="1325563"/>
          </a:xfrm>
          <a:prstGeom prst="rect">
            <a:avLst/>
          </a:prstGeom>
        </p:spPr>
        <p:txBody>
          <a:bodyPr/>
          <a:lstStyle>
            <a:lvl1pPr algn="ct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23029865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3_Transition Slide Sola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47F956-44C2-4725-AC0C-E34B08CCE71D}"/>
              </a:ext>
            </a:extLst>
          </p:cNvPr>
          <p:cNvSpPr>
            <a:spLocks noGrp="1"/>
          </p:cNvSpPr>
          <p:nvPr>
            <p:ph type="title" hasCustomPrompt="1"/>
          </p:nvPr>
        </p:nvSpPr>
        <p:spPr>
          <a:xfrm>
            <a:off x="838200" y="1221159"/>
            <a:ext cx="10591800" cy="1325563"/>
          </a:xfrm>
          <a:prstGeom prst="rect">
            <a:avLst/>
          </a:prstGeo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990752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3_Transition Slide Distribution">
    <p:spTree>
      <p:nvGrpSpPr>
        <p:cNvPr id="1" name=""/>
        <p:cNvGrpSpPr/>
        <p:nvPr/>
      </p:nvGrpSpPr>
      <p:grpSpPr>
        <a:xfrm>
          <a:off x="0" y="0"/>
          <a:ext cx="0" cy="0"/>
          <a:chOff x="0" y="0"/>
          <a:chExt cx="0" cy="0"/>
        </a:xfrm>
      </p:grpSpPr>
      <p:pic>
        <p:nvPicPr>
          <p:cNvPr id="4" name="Picture 3" descr="A close-up of a server&#10;&#10;Description automatically generated with low confidence">
            <a:extLst>
              <a:ext uri="{FF2B5EF4-FFF2-40B4-BE49-F238E27FC236}">
                <a16:creationId xmlns:a16="http://schemas.microsoft.com/office/drawing/2014/main" id="{201F61B0-B176-4156-B39B-FD53BCD2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91" b="5644"/>
          <a:stretch/>
        </p:blipFill>
        <p:spPr>
          <a:xfrm>
            <a:off x="0" y="0"/>
            <a:ext cx="12192000" cy="6858000"/>
          </a:xfrm>
          <a:prstGeom prst="rect">
            <a:avLst/>
          </a:prstGeom>
        </p:spPr>
      </p:pic>
      <p:sp>
        <p:nvSpPr>
          <p:cNvPr id="6" name="Title 1">
            <a:extLst>
              <a:ext uri="{FF2B5EF4-FFF2-40B4-BE49-F238E27FC236}">
                <a16:creationId xmlns:a16="http://schemas.microsoft.com/office/drawing/2014/main" id="{302CA04B-383F-4ADA-9F8F-C949C12D030B}"/>
              </a:ext>
            </a:extLst>
          </p:cNvPr>
          <p:cNvSpPr>
            <a:spLocks noGrp="1"/>
          </p:cNvSpPr>
          <p:nvPr>
            <p:ph type="title" hasCustomPrompt="1"/>
          </p:nvPr>
        </p:nvSpPr>
        <p:spPr>
          <a:xfrm>
            <a:off x="838200" y="4359157"/>
            <a:ext cx="10591800" cy="1325563"/>
          </a:xfrm>
          <a:prstGeom prst="rect">
            <a:avLst/>
          </a:prstGeom>
        </p:spPr>
        <p:txBody>
          <a:bodyPr/>
          <a:lstStyle>
            <a:lvl1pPr algn="ctr">
              <a:defRPr>
                <a:solidFill>
                  <a:schemeClr val="bg2"/>
                </a:solidFill>
              </a:defRPr>
            </a:lvl1pPr>
          </a:lstStyle>
          <a:p>
            <a:r>
              <a:rPr lang="en-US"/>
              <a:t>Click to edit master title style</a:t>
            </a:r>
          </a:p>
        </p:txBody>
      </p:sp>
      <p:pic>
        <p:nvPicPr>
          <p:cNvPr id="5" name="Graphic 4">
            <a:extLst>
              <a:ext uri="{FF2B5EF4-FFF2-40B4-BE49-F238E27FC236}">
                <a16:creationId xmlns:a16="http://schemas.microsoft.com/office/drawing/2014/main" id="{4D9B8672-3A58-47E9-A1EE-3D9574414B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1972932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Agenda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EAF15B5-8895-4111-90F2-9BE7AD62D334}"/>
              </a:ext>
            </a:extLst>
          </p:cNvPr>
          <p:cNvSpPr>
            <a:spLocks noGrp="1"/>
          </p:cNvSpPr>
          <p:nvPr>
            <p:ph type="ctrTitle" hasCustomPrompt="1"/>
          </p:nvPr>
        </p:nvSpPr>
        <p:spPr>
          <a:xfrm>
            <a:off x="558798" y="2514600"/>
            <a:ext cx="2126529" cy="557374"/>
          </a:xfrm>
          <a:prstGeom prst="rect">
            <a:avLst/>
          </a:prstGeom>
        </p:spPr>
        <p:txBody>
          <a:bodyPr anchor="t" anchorCtr="0">
            <a:normAutofit/>
          </a:bodyPr>
          <a:lstStyle>
            <a:lvl1pPr algn="l">
              <a:defRPr sz="3600">
                <a:solidFill>
                  <a:schemeClr val="bg2"/>
                </a:solidFill>
              </a:defRPr>
            </a:lvl1pPr>
          </a:lstStyle>
          <a:p>
            <a:r>
              <a:rPr lang="en-US"/>
              <a:t>AGENDA</a:t>
            </a:r>
          </a:p>
        </p:txBody>
      </p:sp>
      <p:sp>
        <p:nvSpPr>
          <p:cNvPr id="15" name="Text Placeholder 11">
            <a:extLst>
              <a:ext uri="{FF2B5EF4-FFF2-40B4-BE49-F238E27FC236}">
                <a16:creationId xmlns:a16="http://schemas.microsoft.com/office/drawing/2014/main" id="{B57D3941-1C01-4DE1-8AA0-FAF87476C581}"/>
              </a:ext>
            </a:extLst>
          </p:cNvPr>
          <p:cNvSpPr>
            <a:spLocks noGrp="1"/>
          </p:cNvSpPr>
          <p:nvPr>
            <p:ph type="body" sz="quarter" idx="10" hasCustomPrompt="1"/>
          </p:nvPr>
        </p:nvSpPr>
        <p:spPr>
          <a:xfrm>
            <a:off x="6287784" y="2514598"/>
            <a:ext cx="5345417" cy="3526605"/>
          </a:xfrm>
          <a:prstGeom prst="rect">
            <a:avLst/>
          </a:prstGeom>
        </p:spPr>
        <p:txBody>
          <a:bodyPr>
            <a:noAutofit/>
          </a:bodyPr>
          <a:lstStyle>
            <a:lvl1pPr marL="0" indent="0">
              <a:buNone/>
              <a:defRPr sz="1400" i="0">
                <a:solidFill>
                  <a:schemeClr val="bg2"/>
                </a:solidFill>
                <a:latin typeface="Avenir Next LT Pro" panose="020B0504020202020204" pitchFamily="34" charset="0"/>
              </a:defRPr>
            </a:lvl1pPr>
          </a:lstStyle>
          <a:p>
            <a:pPr lvl="0"/>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Enter text here, bullets, list for agenda</a:t>
            </a:r>
          </a:p>
          <a:p>
            <a:pPr lvl="0"/>
            <a:endParaRPr lang="en-US"/>
          </a:p>
        </p:txBody>
      </p:sp>
      <p:cxnSp>
        <p:nvCxnSpPr>
          <p:cNvPr id="3" name="Straight Connector 2">
            <a:extLst>
              <a:ext uri="{FF2B5EF4-FFF2-40B4-BE49-F238E27FC236}">
                <a16:creationId xmlns:a16="http://schemas.microsoft.com/office/drawing/2014/main" id="{F5882312-3C8E-4FD3-BFA7-B6837C2AE1FE}"/>
              </a:ext>
            </a:extLst>
          </p:cNvPr>
          <p:cNvCxnSpPr>
            <a:cxnSpLocks/>
          </p:cNvCxnSpPr>
          <p:nvPr userDrawn="1"/>
        </p:nvCxnSpPr>
        <p:spPr>
          <a:xfrm>
            <a:off x="647271" y="3236360"/>
            <a:ext cx="177743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15BDB36E-AE40-4621-B950-29718C2CDB4E}"/>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2" name="Footer Placeholder 4">
            <a:extLst>
              <a:ext uri="{FF2B5EF4-FFF2-40B4-BE49-F238E27FC236}">
                <a16:creationId xmlns:a16="http://schemas.microsoft.com/office/drawing/2014/main" id="{23EC4D88-2EEF-459A-95C3-AAF0EFEDD26A}"/>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3" name="Slide Number Placeholder 5">
            <a:extLst>
              <a:ext uri="{FF2B5EF4-FFF2-40B4-BE49-F238E27FC236}">
                <a16:creationId xmlns:a16="http://schemas.microsoft.com/office/drawing/2014/main" id="{DC303138-AB19-4A20-98E4-184D00EA53A1}"/>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17" name="Graphic 16">
            <a:extLst>
              <a:ext uri="{FF2B5EF4-FFF2-40B4-BE49-F238E27FC236}">
                <a16:creationId xmlns:a16="http://schemas.microsoft.com/office/drawing/2014/main" id="{A9D25602-0BBE-4040-AA18-23A73E4B4F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Tree>
    <p:extLst>
      <p:ext uri="{BB962C8B-B14F-4D97-AF65-F5344CB8AC3E}">
        <p14:creationId xmlns:p14="http://schemas.microsoft.com/office/powerpoint/2010/main" val="27905138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Agenda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72DDED-4A65-482F-BADC-5B6E9A4D2D91}"/>
              </a:ext>
            </a:extLst>
          </p:cNvPr>
          <p:cNvGrpSpPr/>
          <p:nvPr userDrawn="1"/>
        </p:nvGrpSpPr>
        <p:grpSpPr>
          <a:xfrm>
            <a:off x="322324" y="1057505"/>
            <a:ext cx="11387613" cy="4508927"/>
            <a:chOff x="322324" y="1057505"/>
            <a:chExt cx="11387613" cy="4508927"/>
          </a:xfrm>
        </p:grpSpPr>
        <p:sp>
          <p:nvSpPr>
            <p:cNvPr id="126" name="TextBox 125">
              <a:extLst>
                <a:ext uri="{FF2B5EF4-FFF2-40B4-BE49-F238E27FC236}">
                  <a16:creationId xmlns:a16="http://schemas.microsoft.com/office/drawing/2014/main" id="{FF4DD526-9E41-4915-8C0C-E42B33058C0E}"/>
                </a:ext>
              </a:extLst>
            </p:cNvPr>
            <p:cNvSpPr txBox="1"/>
            <p:nvPr/>
          </p:nvSpPr>
          <p:spPr>
            <a:xfrm>
              <a:off x="322324" y="1057505"/>
              <a:ext cx="2561919" cy="4508927"/>
            </a:xfrm>
            <a:prstGeom prst="rect">
              <a:avLst/>
            </a:prstGeom>
            <a:noFill/>
          </p:spPr>
          <p:txBody>
            <a:bodyPr wrap="none" rtlCol="0" anchor="ctr" anchorCtr="0">
              <a:spAutoFit/>
            </a:bodyPr>
            <a:lstStyle/>
            <a:p>
              <a:pPr algn="r">
                <a:lnSpc>
                  <a:spcPct val="100000"/>
                </a:lnSpc>
              </a:pPr>
              <a:r>
                <a:rPr lang="en-US" sz="28700" b="1">
                  <a:solidFill>
                    <a:schemeClr val="accent1">
                      <a:alpha val="22000"/>
                    </a:schemeClr>
                  </a:solidFill>
                  <a:effectLst/>
                  <a:latin typeface="+mn-lt"/>
                  <a:ea typeface="League Spartan" charset="0"/>
                  <a:cs typeface="Poppins" pitchFamily="2" charset="77"/>
                </a:rPr>
                <a:t>1</a:t>
              </a:r>
            </a:p>
          </p:txBody>
        </p:sp>
        <p:sp>
          <p:nvSpPr>
            <p:cNvPr id="130" name="TextBox 129">
              <a:extLst>
                <a:ext uri="{FF2B5EF4-FFF2-40B4-BE49-F238E27FC236}">
                  <a16:creationId xmlns:a16="http://schemas.microsoft.com/office/drawing/2014/main" id="{8BCDB2D6-FB0C-45C3-9162-F0A680972386}"/>
                </a:ext>
              </a:extLst>
            </p:cNvPr>
            <p:cNvSpPr txBox="1"/>
            <p:nvPr/>
          </p:nvSpPr>
          <p:spPr>
            <a:xfrm>
              <a:off x="2528748" y="1057505"/>
              <a:ext cx="2561919" cy="4508927"/>
            </a:xfrm>
            <a:prstGeom prst="rect">
              <a:avLst/>
            </a:prstGeom>
            <a:noFill/>
          </p:spPr>
          <p:txBody>
            <a:bodyPr wrap="none" rtlCol="0" anchor="ctr" anchorCtr="0">
              <a:spAutoFit/>
            </a:bodyPr>
            <a:lstStyle/>
            <a:p>
              <a:pPr algn="r">
                <a:lnSpc>
                  <a:spcPct val="100000"/>
                </a:lnSpc>
              </a:pPr>
              <a:r>
                <a:rPr lang="en-US" sz="28700" b="1">
                  <a:solidFill>
                    <a:schemeClr val="accent2">
                      <a:alpha val="22000"/>
                    </a:schemeClr>
                  </a:solidFill>
                  <a:effectLst/>
                  <a:latin typeface="+mn-lt"/>
                  <a:ea typeface="League Spartan" charset="0"/>
                  <a:cs typeface="Poppins" pitchFamily="2" charset="77"/>
                </a:rPr>
                <a:t>2</a:t>
              </a:r>
            </a:p>
          </p:txBody>
        </p:sp>
        <p:sp>
          <p:nvSpPr>
            <p:cNvPr id="134" name="TextBox 133">
              <a:extLst>
                <a:ext uri="{FF2B5EF4-FFF2-40B4-BE49-F238E27FC236}">
                  <a16:creationId xmlns:a16="http://schemas.microsoft.com/office/drawing/2014/main" id="{8AFA9A13-93A4-4DBB-BA9E-0CEAB6305826}"/>
                </a:ext>
              </a:extLst>
            </p:cNvPr>
            <p:cNvSpPr txBox="1"/>
            <p:nvPr/>
          </p:nvSpPr>
          <p:spPr>
            <a:xfrm>
              <a:off x="4735172" y="1057505"/>
              <a:ext cx="2561919" cy="4508927"/>
            </a:xfrm>
            <a:prstGeom prst="rect">
              <a:avLst/>
            </a:prstGeom>
            <a:noFill/>
          </p:spPr>
          <p:txBody>
            <a:bodyPr wrap="none" rtlCol="0" anchor="ctr" anchorCtr="0">
              <a:spAutoFit/>
            </a:bodyPr>
            <a:lstStyle/>
            <a:p>
              <a:pPr algn="r">
                <a:lnSpc>
                  <a:spcPct val="100000"/>
                </a:lnSpc>
              </a:pPr>
              <a:r>
                <a:rPr lang="en-US" sz="28700" b="1">
                  <a:solidFill>
                    <a:schemeClr val="accent3">
                      <a:alpha val="22000"/>
                    </a:schemeClr>
                  </a:solidFill>
                  <a:effectLst/>
                  <a:latin typeface="+mn-lt"/>
                  <a:ea typeface="League Spartan" charset="0"/>
                  <a:cs typeface="Poppins" pitchFamily="2" charset="77"/>
                </a:rPr>
                <a:t>3</a:t>
              </a:r>
            </a:p>
          </p:txBody>
        </p:sp>
        <p:sp>
          <p:nvSpPr>
            <p:cNvPr id="138" name="TextBox 137">
              <a:extLst>
                <a:ext uri="{FF2B5EF4-FFF2-40B4-BE49-F238E27FC236}">
                  <a16:creationId xmlns:a16="http://schemas.microsoft.com/office/drawing/2014/main" id="{394022AC-2218-4EA7-B386-90A47D2214C5}"/>
                </a:ext>
              </a:extLst>
            </p:cNvPr>
            <p:cNvSpPr txBox="1"/>
            <p:nvPr/>
          </p:nvSpPr>
          <p:spPr>
            <a:xfrm>
              <a:off x="6941596" y="1057505"/>
              <a:ext cx="2561919" cy="4508927"/>
            </a:xfrm>
            <a:prstGeom prst="rect">
              <a:avLst/>
            </a:prstGeom>
            <a:noFill/>
          </p:spPr>
          <p:txBody>
            <a:bodyPr wrap="none" rtlCol="0" anchor="ctr" anchorCtr="0">
              <a:spAutoFit/>
            </a:bodyPr>
            <a:lstStyle/>
            <a:p>
              <a:pPr algn="r">
                <a:lnSpc>
                  <a:spcPct val="100000"/>
                </a:lnSpc>
              </a:pPr>
              <a:r>
                <a:rPr lang="en-US" sz="28700" b="1">
                  <a:solidFill>
                    <a:schemeClr val="accent6">
                      <a:lumMod val="40000"/>
                      <a:lumOff val="60000"/>
                      <a:alpha val="22000"/>
                    </a:schemeClr>
                  </a:solidFill>
                  <a:effectLst/>
                  <a:latin typeface="+mn-lt"/>
                  <a:ea typeface="League Spartan" charset="0"/>
                  <a:cs typeface="Poppins" pitchFamily="2" charset="77"/>
                </a:rPr>
                <a:t>4</a:t>
              </a:r>
            </a:p>
          </p:txBody>
        </p:sp>
        <p:sp>
          <p:nvSpPr>
            <p:cNvPr id="142" name="TextBox 141">
              <a:extLst>
                <a:ext uri="{FF2B5EF4-FFF2-40B4-BE49-F238E27FC236}">
                  <a16:creationId xmlns:a16="http://schemas.microsoft.com/office/drawing/2014/main" id="{81F9D989-6A37-4F9E-AEFF-773947420884}"/>
                </a:ext>
              </a:extLst>
            </p:cNvPr>
            <p:cNvSpPr txBox="1"/>
            <p:nvPr/>
          </p:nvSpPr>
          <p:spPr>
            <a:xfrm>
              <a:off x="9148018" y="1057505"/>
              <a:ext cx="2561919" cy="4508927"/>
            </a:xfrm>
            <a:prstGeom prst="rect">
              <a:avLst/>
            </a:prstGeom>
            <a:noFill/>
          </p:spPr>
          <p:txBody>
            <a:bodyPr wrap="none" rtlCol="0" anchor="ctr" anchorCtr="0">
              <a:spAutoFit/>
            </a:bodyPr>
            <a:lstStyle/>
            <a:p>
              <a:pPr algn="r">
                <a:lnSpc>
                  <a:spcPct val="100000"/>
                </a:lnSpc>
              </a:pPr>
              <a:r>
                <a:rPr lang="en-US" sz="28700" b="1">
                  <a:solidFill>
                    <a:schemeClr val="bg1">
                      <a:lumMod val="90000"/>
                      <a:alpha val="22000"/>
                    </a:schemeClr>
                  </a:solidFill>
                  <a:effectLst/>
                  <a:latin typeface="+mn-lt"/>
                  <a:ea typeface="League Spartan" charset="0"/>
                  <a:cs typeface="Poppins" pitchFamily="2" charset="77"/>
                </a:rPr>
                <a:t>5</a:t>
              </a:r>
            </a:p>
          </p:txBody>
        </p:sp>
      </p:grpSp>
      <p:sp>
        <p:nvSpPr>
          <p:cNvPr id="10" name="Date Placeholder 3">
            <a:extLst>
              <a:ext uri="{FF2B5EF4-FFF2-40B4-BE49-F238E27FC236}">
                <a16:creationId xmlns:a16="http://schemas.microsoft.com/office/drawing/2014/main" id="{15BDB36E-AE40-4621-B950-29718C2CDB4E}"/>
              </a:ext>
            </a:extLst>
          </p:cNvPr>
          <p:cNvSpPr>
            <a:spLocks noGrp="1"/>
          </p:cNvSpPr>
          <p:nvPr>
            <p:ph type="dt" sz="half" idx="2"/>
          </p:nvPr>
        </p:nvSpPr>
        <p:spPr>
          <a:xfrm>
            <a:off x="9838944" y="6482116"/>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2" name="Footer Placeholder 4">
            <a:extLst>
              <a:ext uri="{FF2B5EF4-FFF2-40B4-BE49-F238E27FC236}">
                <a16:creationId xmlns:a16="http://schemas.microsoft.com/office/drawing/2014/main" id="{23EC4D88-2EEF-459A-95C3-AAF0EFEDD26A}"/>
              </a:ext>
            </a:extLst>
          </p:cNvPr>
          <p:cNvSpPr>
            <a:spLocks noGrp="1"/>
          </p:cNvSpPr>
          <p:nvPr>
            <p:ph type="ftr" sz="quarter" idx="3"/>
          </p:nvPr>
        </p:nvSpPr>
        <p:spPr>
          <a:xfrm>
            <a:off x="518160" y="6482117"/>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3" name="Slide Number Placeholder 5">
            <a:extLst>
              <a:ext uri="{FF2B5EF4-FFF2-40B4-BE49-F238E27FC236}">
                <a16:creationId xmlns:a16="http://schemas.microsoft.com/office/drawing/2014/main" id="{DC303138-AB19-4A20-98E4-184D00EA53A1}"/>
              </a:ext>
            </a:extLst>
          </p:cNvPr>
          <p:cNvSpPr>
            <a:spLocks noGrp="1"/>
          </p:cNvSpPr>
          <p:nvPr>
            <p:ph type="sldNum" sz="quarter" idx="4"/>
          </p:nvPr>
        </p:nvSpPr>
        <p:spPr>
          <a:xfrm>
            <a:off x="11128248" y="6482116"/>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17" name="Graphic 16">
            <a:extLst>
              <a:ext uri="{FF2B5EF4-FFF2-40B4-BE49-F238E27FC236}">
                <a16:creationId xmlns:a16="http://schemas.microsoft.com/office/drawing/2014/main" id="{A9D25602-0BBE-4040-AA18-23A73E4B4F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
        <p:nvSpPr>
          <p:cNvPr id="124" name="TextBox 123">
            <a:extLst>
              <a:ext uri="{FF2B5EF4-FFF2-40B4-BE49-F238E27FC236}">
                <a16:creationId xmlns:a16="http://schemas.microsoft.com/office/drawing/2014/main" id="{C24E348B-6C0A-4457-998B-4250F5C18F99}"/>
              </a:ext>
            </a:extLst>
          </p:cNvPr>
          <p:cNvSpPr txBox="1"/>
          <p:nvPr/>
        </p:nvSpPr>
        <p:spPr>
          <a:xfrm>
            <a:off x="811610" y="2864646"/>
            <a:ext cx="1717137"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01</a:t>
            </a:r>
          </a:p>
        </p:txBody>
      </p:sp>
      <p:sp>
        <p:nvSpPr>
          <p:cNvPr id="125" name="Subtitle 2">
            <a:extLst>
              <a:ext uri="{FF2B5EF4-FFF2-40B4-BE49-F238E27FC236}">
                <a16:creationId xmlns:a16="http://schemas.microsoft.com/office/drawing/2014/main" id="{48711C8E-F48F-4BF6-B7CF-39846FBC30A7}"/>
              </a:ext>
            </a:extLst>
          </p:cNvPr>
          <p:cNvSpPr txBox="1">
            <a:spLocks/>
          </p:cNvSpPr>
          <p:nvPr/>
        </p:nvSpPr>
        <p:spPr>
          <a:xfrm>
            <a:off x="811611"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145" name="TextBox 144">
            <a:extLst>
              <a:ext uri="{FF2B5EF4-FFF2-40B4-BE49-F238E27FC236}">
                <a16:creationId xmlns:a16="http://schemas.microsoft.com/office/drawing/2014/main" id="{43587692-6221-4468-86EE-43CF9551F4DC}"/>
              </a:ext>
            </a:extLst>
          </p:cNvPr>
          <p:cNvSpPr txBox="1"/>
          <p:nvPr userDrawn="1"/>
        </p:nvSpPr>
        <p:spPr>
          <a:xfrm>
            <a:off x="2950924" y="2864646"/>
            <a:ext cx="1754006"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02</a:t>
            </a:r>
          </a:p>
        </p:txBody>
      </p:sp>
      <p:sp>
        <p:nvSpPr>
          <p:cNvPr id="146" name="Subtitle 2">
            <a:extLst>
              <a:ext uri="{FF2B5EF4-FFF2-40B4-BE49-F238E27FC236}">
                <a16:creationId xmlns:a16="http://schemas.microsoft.com/office/drawing/2014/main" id="{4155F8E1-A379-42E7-AB77-80EED7439F28}"/>
              </a:ext>
            </a:extLst>
          </p:cNvPr>
          <p:cNvSpPr txBox="1">
            <a:spLocks/>
          </p:cNvSpPr>
          <p:nvPr userDrawn="1"/>
        </p:nvSpPr>
        <p:spPr>
          <a:xfrm>
            <a:off x="2950925"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147" name="TextBox 146">
            <a:extLst>
              <a:ext uri="{FF2B5EF4-FFF2-40B4-BE49-F238E27FC236}">
                <a16:creationId xmlns:a16="http://schemas.microsoft.com/office/drawing/2014/main" id="{C7FC2BE3-1125-487C-A00B-141D9F982B7F}"/>
              </a:ext>
            </a:extLst>
          </p:cNvPr>
          <p:cNvSpPr txBox="1"/>
          <p:nvPr userDrawn="1"/>
        </p:nvSpPr>
        <p:spPr>
          <a:xfrm>
            <a:off x="5135121" y="2864646"/>
            <a:ext cx="1757212"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03</a:t>
            </a:r>
          </a:p>
        </p:txBody>
      </p:sp>
      <p:sp>
        <p:nvSpPr>
          <p:cNvPr id="148" name="Subtitle 2">
            <a:extLst>
              <a:ext uri="{FF2B5EF4-FFF2-40B4-BE49-F238E27FC236}">
                <a16:creationId xmlns:a16="http://schemas.microsoft.com/office/drawing/2014/main" id="{D611FE51-5E67-46A6-BBF8-EC2279F0AD07}"/>
              </a:ext>
            </a:extLst>
          </p:cNvPr>
          <p:cNvSpPr txBox="1">
            <a:spLocks/>
          </p:cNvSpPr>
          <p:nvPr userDrawn="1"/>
        </p:nvSpPr>
        <p:spPr>
          <a:xfrm>
            <a:off x="5135122"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149" name="TextBox 148">
            <a:extLst>
              <a:ext uri="{FF2B5EF4-FFF2-40B4-BE49-F238E27FC236}">
                <a16:creationId xmlns:a16="http://schemas.microsoft.com/office/drawing/2014/main" id="{B5AF9582-9444-44AC-9707-D789065F2069}"/>
              </a:ext>
            </a:extLst>
          </p:cNvPr>
          <p:cNvSpPr txBox="1"/>
          <p:nvPr userDrawn="1"/>
        </p:nvSpPr>
        <p:spPr>
          <a:xfrm>
            <a:off x="7382791" y="2864646"/>
            <a:ext cx="1765227"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04</a:t>
            </a:r>
          </a:p>
        </p:txBody>
      </p:sp>
      <p:sp>
        <p:nvSpPr>
          <p:cNvPr id="150" name="Subtitle 2">
            <a:extLst>
              <a:ext uri="{FF2B5EF4-FFF2-40B4-BE49-F238E27FC236}">
                <a16:creationId xmlns:a16="http://schemas.microsoft.com/office/drawing/2014/main" id="{FDB6BFFD-237B-41C5-B144-7173CC9D618C}"/>
              </a:ext>
            </a:extLst>
          </p:cNvPr>
          <p:cNvSpPr txBox="1">
            <a:spLocks/>
          </p:cNvSpPr>
          <p:nvPr userDrawn="1"/>
        </p:nvSpPr>
        <p:spPr>
          <a:xfrm>
            <a:off x="7382792"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151" name="TextBox 150">
            <a:extLst>
              <a:ext uri="{FF2B5EF4-FFF2-40B4-BE49-F238E27FC236}">
                <a16:creationId xmlns:a16="http://schemas.microsoft.com/office/drawing/2014/main" id="{2777F55A-4F3D-4762-AF17-5B258F8C70B5}"/>
              </a:ext>
            </a:extLst>
          </p:cNvPr>
          <p:cNvSpPr txBox="1"/>
          <p:nvPr userDrawn="1"/>
        </p:nvSpPr>
        <p:spPr>
          <a:xfrm>
            <a:off x="9594024" y="2864646"/>
            <a:ext cx="1760418" cy="338554"/>
          </a:xfrm>
          <a:prstGeom prst="rect">
            <a:avLst/>
          </a:prstGeom>
          <a:noFill/>
        </p:spPr>
        <p:txBody>
          <a:bodyPr wrap="none" rtlCol="0" anchor="b" anchorCtr="0">
            <a:spAutoFit/>
          </a:bodyPr>
          <a:lstStyle/>
          <a:p>
            <a:pPr>
              <a:lnSpc>
                <a:spcPct val="100000"/>
              </a:lnSpc>
            </a:pPr>
            <a:r>
              <a:rPr lang="en-US" sz="1600" b="1">
                <a:solidFill>
                  <a:schemeClr val="accent2"/>
                </a:solidFill>
                <a:latin typeface="+mj-lt"/>
                <a:ea typeface="League Spartan" charset="0"/>
                <a:cs typeface="Poppins" pitchFamily="2" charset="77"/>
              </a:rPr>
              <a:t>AGENDA ITEM 05</a:t>
            </a:r>
          </a:p>
        </p:txBody>
      </p:sp>
      <p:sp>
        <p:nvSpPr>
          <p:cNvPr id="152" name="Subtitle 2">
            <a:extLst>
              <a:ext uri="{FF2B5EF4-FFF2-40B4-BE49-F238E27FC236}">
                <a16:creationId xmlns:a16="http://schemas.microsoft.com/office/drawing/2014/main" id="{F7309FAC-B6E7-458D-A933-6C12A0F11CB0}"/>
              </a:ext>
            </a:extLst>
          </p:cNvPr>
          <p:cNvSpPr txBox="1">
            <a:spLocks/>
          </p:cNvSpPr>
          <p:nvPr userDrawn="1"/>
        </p:nvSpPr>
        <p:spPr>
          <a:xfrm>
            <a:off x="9594025" y="3302251"/>
            <a:ext cx="1765227" cy="73866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ctr">
              <a:lnSpc>
                <a:spcPct val="100000"/>
              </a:lnSpc>
            </a:pPr>
            <a:r>
              <a:rPr lang="en-US" sz="1050">
                <a:solidFill>
                  <a:schemeClr val="bg1"/>
                </a:solidFill>
                <a:latin typeface="+mn-lt"/>
                <a:ea typeface="Lato Light" panose="020F0502020204030203" pitchFamily="34" charset="0"/>
                <a:cs typeface="Mukta ExtraLight" panose="020B0000000000000000" pitchFamily="34" charset="77"/>
              </a:rPr>
              <a:t>Green marketing is a practice whereby companies seek to go above and beyond.</a:t>
            </a:r>
          </a:p>
        </p:txBody>
      </p:sp>
    </p:spTree>
    <p:extLst>
      <p:ext uri="{BB962C8B-B14F-4D97-AF65-F5344CB8AC3E}">
        <p14:creationId xmlns:p14="http://schemas.microsoft.com/office/powerpoint/2010/main" val="765015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6A294-0461-FE76-CF12-FE815C8FBED2}"/>
              </a:ext>
            </a:extLst>
          </p:cNvPr>
          <p:cNvSpPr>
            <a:spLocks noGrp="1"/>
          </p:cNvSpPr>
          <p:nvPr>
            <p:ph type="title"/>
          </p:nvPr>
        </p:nvSpPr>
        <p:spPr>
          <a:xfrm>
            <a:off x="838200" y="365125"/>
            <a:ext cx="8097078" cy="1325563"/>
          </a:xfrm>
          <a:prstGeom prst="rect">
            <a:avLst/>
          </a:prstGeom>
        </p:spPr>
        <p:txBody>
          <a:bodyPr/>
          <a:lstStyle>
            <a:lvl1pPr>
              <a:defRPr sz="3200"/>
            </a:lvl1pPr>
          </a:lstStyle>
          <a:p>
            <a:r>
              <a:rPr lang="en-US"/>
              <a:t>Click to edit Master title style</a:t>
            </a:r>
          </a:p>
        </p:txBody>
      </p:sp>
      <p:sp>
        <p:nvSpPr>
          <p:cNvPr id="3" name="Slide Number Placeholder 2">
            <a:extLst>
              <a:ext uri="{FF2B5EF4-FFF2-40B4-BE49-F238E27FC236}">
                <a16:creationId xmlns:a16="http://schemas.microsoft.com/office/drawing/2014/main" id="{37CEF7F3-E8B8-514E-EA40-B1AA5A3AECB4}"/>
              </a:ext>
            </a:extLst>
          </p:cNvPr>
          <p:cNvSpPr>
            <a:spLocks noGrp="1"/>
          </p:cNvSpPr>
          <p:nvPr>
            <p:ph type="sldNum" sz="quarter" idx="10"/>
          </p:nvPr>
        </p:nvSpPr>
        <p:spPr/>
        <p:txBody>
          <a:bodyPr/>
          <a:lstStyle/>
          <a:p>
            <a:r>
              <a:rPr lang="en-US"/>
              <a:t>Confidential and Proprietary | </a:t>
            </a:r>
            <a:fld id="{B94D0822-E773-4067-B9FB-17A885550E2E}" type="slidenum">
              <a:rPr lang="en-US" smtClean="0"/>
              <a:pPr/>
              <a:t>‹#›</a:t>
            </a:fld>
            <a:endParaRPr lang="en-US"/>
          </a:p>
        </p:txBody>
      </p:sp>
      <p:sp>
        <p:nvSpPr>
          <p:cNvPr id="4" name="Content Placeholder 2">
            <a:extLst>
              <a:ext uri="{FF2B5EF4-FFF2-40B4-BE49-F238E27FC236}">
                <a16:creationId xmlns:a16="http://schemas.microsoft.com/office/drawing/2014/main" id="{9CC7481B-75CD-D206-F43D-7EEECFAE1555}"/>
              </a:ext>
            </a:extLst>
          </p:cNvPr>
          <p:cNvSpPr>
            <a:spLocks noGrp="1"/>
          </p:cNvSpPr>
          <p:nvPr>
            <p:ph idx="1" hasCustomPrompt="1"/>
          </p:nvPr>
        </p:nvSpPr>
        <p:spPr>
          <a:xfrm>
            <a:off x="692836" y="2313223"/>
            <a:ext cx="5086350" cy="3413125"/>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9C8AF8FD-5F5A-71C0-3724-11EA51BCD21D}"/>
              </a:ext>
            </a:extLst>
          </p:cNvPr>
          <p:cNvSpPr>
            <a:spLocks noGrp="1"/>
          </p:cNvSpPr>
          <p:nvPr>
            <p:ph idx="14" hasCustomPrompt="1"/>
          </p:nvPr>
        </p:nvSpPr>
        <p:spPr>
          <a:xfrm>
            <a:off x="6122086" y="2313223"/>
            <a:ext cx="5086350" cy="3413125"/>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Graphic 5">
            <a:extLst>
              <a:ext uri="{FF2B5EF4-FFF2-40B4-BE49-F238E27FC236}">
                <a16:creationId xmlns:a16="http://schemas.microsoft.com/office/drawing/2014/main" id="{996108E8-6746-22CA-6334-9C06EC13D7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7" name="Picture 6" descr="A group of blue and white triangles with orange dots and lines&#10;&#10;Description automatically generated">
            <a:extLst>
              <a:ext uri="{FF2B5EF4-FFF2-40B4-BE49-F238E27FC236}">
                <a16:creationId xmlns:a16="http://schemas.microsoft.com/office/drawing/2014/main" id="{BEF344FE-D40E-06FD-4D24-C4049DB05C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6711469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light 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F0FE192-FAAC-4E20-9079-A0BC5162A320}"/>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8" name="Footer Placeholder 4">
            <a:extLst>
              <a:ext uri="{FF2B5EF4-FFF2-40B4-BE49-F238E27FC236}">
                <a16:creationId xmlns:a16="http://schemas.microsoft.com/office/drawing/2014/main" id="{25E53B6E-83AC-4137-8B7A-DD590A67E9CA}"/>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9" name="Slide Number Placeholder 5">
            <a:extLst>
              <a:ext uri="{FF2B5EF4-FFF2-40B4-BE49-F238E27FC236}">
                <a16:creationId xmlns:a16="http://schemas.microsoft.com/office/drawing/2014/main" id="{9D701C75-BB7E-4009-A25F-864CDCBDDF9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pic>
        <p:nvPicPr>
          <p:cNvPr id="10" name="Graphic 9">
            <a:extLst>
              <a:ext uri="{FF2B5EF4-FFF2-40B4-BE49-F238E27FC236}">
                <a16:creationId xmlns:a16="http://schemas.microsoft.com/office/drawing/2014/main" id="{29ADB613-6D67-4E82-9923-9D5B7B2297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
        <p:nvSpPr>
          <p:cNvPr id="11" name="Title 1">
            <a:extLst>
              <a:ext uri="{FF2B5EF4-FFF2-40B4-BE49-F238E27FC236}">
                <a16:creationId xmlns:a16="http://schemas.microsoft.com/office/drawing/2014/main" id="{3E3881B4-47B0-433F-A241-78C04A3C7832}"/>
              </a:ext>
            </a:extLst>
          </p:cNvPr>
          <p:cNvSpPr>
            <a:spLocks noGrp="1"/>
          </p:cNvSpPr>
          <p:nvPr>
            <p:ph type="title"/>
          </p:nvPr>
        </p:nvSpPr>
        <p:spPr>
          <a:xfrm>
            <a:off x="518160" y="2585536"/>
            <a:ext cx="10919861" cy="1325563"/>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E1D6D1-CF11-4A74-A83D-08EE63886423}"/>
              </a:ext>
            </a:extLst>
          </p:cNvPr>
          <p:cNvSpPr>
            <a:spLocks noGrp="1"/>
          </p:cNvSpPr>
          <p:nvPr>
            <p:ph type="body" sz="quarter" idx="10"/>
          </p:nvPr>
        </p:nvSpPr>
        <p:spPr>
          <a:xfrm>
            <a:off x="517525" y="4084639"/>
            <a:ext cx="10919860" cy="474392"/>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pic>
        <p:nvPicPr>
          <p:cNvPr id="12" name="Graphic 11">
            <a:extLst>
              <a:ext uri="{FF2B5EF4-FFF2-40B4-BE49-F238E27FC236}">
                <a16:creationId xmlns:a16="http://schemas.microsoft.com/office/drawing/2014/main" id="{9EC7A827-36E3-46AB-8C98-06E977D7CCF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103" t="-8515" r="5434" b="-9516"/>
          <a:stretch/>
        </p:blipFill>
        <p:spPr>
          <a:xfrm>
            <a:off x="0" y="4586218"/>
            <a:ext cx="12192000" cy="1231536"/>
          </a:xfrm>
          <a:prstGeom prst="rect">
            <a:avLst/>
          </a:prstGeom>
        </p:spPr>
      </p:pic>
    </p:spTree>
    <p:extLst>
      <p:ext uri="{BB962C8B-B14F-4D97-AF65-F5344CB8AC3E}">
        <p14:creationId xmlns:p14="http://schemas.microsoft.com/office/powerpoint/2010/main" val="498126234"/>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ght Hydro Section Header">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40B24727-8AB9-4390-8535-23F1B14958A4}"/>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1" name="Footer Placeholder 4">
            <a:extLst>
              <a:ext uri="{FF2B5EF4-FFF2-40B4-BE49-F238E27FC236}">
                <a16:creationId xmlns:a16="http://schemas.microsoft.com/office/drawing/2014/main" id="{51CFA651-FA19-4ACB-8C48-5E355D60613A}"/>
              </a:ext>
            </a:extLst>
          </p:cNvPr>
          <p:cNvSpPr>
            <a:spLocks noGrp="1"/>
          </p:cNvSpPr>
          <p:nvPr>
            <p:ph type="ftr" sz="quarter" idx="11"/>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2" name="Slide Number Placeholder 5">
            <a:extLst>
              <a:ext uri="{FF2B5EF4-FFF2-40B4-BE49-F238E27FC236}">
                <a16:creationId xmlns:a16="http://schemas.microsoft.com/office/drawing/2014/main" id="{6680B50F-1966-4D76-B5E4-E1E37696160A}"/>
              </a:ext>
            </a:extLst>
          </p:cNvPr>
          <p:cNvSpPr>
            <a:spLocks noGrp="1"/>
          </p:cNvSpPr>
          <p:nvPr>
            <p:ph type="sldNum" sz="quarter" idx="12"/>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13" name="Title 1">
            <a:extLst>
              <a:ext uri="{FF2B5EF4-FFF2-40B4-BE49-F238E27FC236}">
                <a16:creationId xmlns:a16="http://schemas.microsoft.com/office/drawing/2014/main" id="{AF86DD3E-07D3-4F8A-95A7-118D86FA5316}"/>
              </a:ext>
            </a:extLst>
          </p:cNvPr>
          <p:cNvSpPr>
            <a:spLocks noGrp="1"/>
          </p:cNvSpPr>
          <p:nvPr>
            <p:ph type="title"/>
          </p:nvPr>
        </p:nvSpPr>
        <p:spPr>
          <a:xfrm>
            <a:off x="518160" y="2585536"/>
            <a:ext cx="10919861" cy="1325563"/>
          </a:xfrm>
          <a:prstGeom prst="rect">
            <a:avLst/>
          </a:prstGeom>
        </p:spPr>
        <p:txBody>
          <a:bodyPr/>
          <a:lstStyle>
            <a:lvl1pPr>
              <a:defRPr>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0364B106-1DBE-441D-9405-D4C91B1FF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103" t="-8515" r="5434" b="-9516"/>
          <a:stretch/>
        </p:blipFill>
        <p:spPr>
          <a:xfrm>
            <a:off x="0" y="4586218"/>
            <a:ext cx="12192000" cy="1231536"/>
          </a:xfrm>
          <a:prstGeom prst="rect">
            <a:avLst/>
          </a:prstGeom>
        </p:spPr>
      </p:pic>
    </p:spTree>
    <p:extLst>
      <p:ext uri="{BB962C8B-B14F-4D97-AF65-F5344CB8AC3E}">
        <p14:creationId xmlns:p14="http://schemas.microsoft.com/office/powerpoint/2010/main" val="321685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lectric Yellow Section Header">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40B24727-8AB9-4390-8535-23F1B14958A4}"/>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1" name="Footer Placeholder 4">
            <a:extLst>
              <a:ext uri="{FF2B5EF4-FFF2-40B4-BE49-F238E27FC236}">
                <a16:creationId xmlns:a16="http://schemas.microsoft.com/office/drawing/2014/main" id="{51CFA651-FA19-4ACB-8C48-5E355D60613A}"/>
              </a:ext>
            </a:extLst>
          </p:cNvPr>
          <p:cNvSpPr>
            <a:spLocks noGrp="1"/>
          </p:cNvSpPr>
          <p:nvPr>
            <p:ph type="ftr" sz="quarter" idx="11"/>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2" name="Slide Number Placeholder 5">
            <a:extLst>
              <a:ext uri="{FF2B5EF4-FFF2-40B4-BE49-F238E27FC236}">
                <a16:creationId xmlns:a16="http://schemas.microsoft.com/office/drawing/2014/main" id="{6680B50F-1966-4D76-B5E4-E1E37696160A}"/>
              </a:ext>
            </a:extLst>
          </p:cNvPr>
          <p:cNvSpPr>
            <a:spLocks noGrp="1"/>
          </p:cNvSpPr>
          <p:nvPr>
            <p:ph type="sldNum" sz="quarter" idx="12"/>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5" name="Title 1">
            <a:extLst>
              <a:ext uri="{FF2B5EF4-FFF2-40B4-BE49-F238E27FC236}">
                <a16:creationId xmlns:a16="http://schemas.microsoft.com/office/drawing/2014/main" id="{79A7283D-253E-4D1E-A0A9-56789B507CAC}"/>
              </a:ext>
            </a:extLst>
          </p:cNvPr>
          <p:cNvSpPr>
            <a:spLocks noGrp="1"/>
          </p:cNvSpPr>
          <p:nvPr>
            <p:ph type="title"/>
          </p:nvPr>
        </p:nvSpPr>
        <p:spPr>
          <a:xfrm>
            <a:off x="518160" y="2585536"/>
            <a:ext cx="10919861" cy="1325563"/>
          </a:xfrm>
          <a:prstGeom prst="rect">
            <a:avLst/>
          </a:prstGeom>
        </p:spPr>
        <p:txBody>
          <a:bodyPr/>
          <a:lstStyle>
            <a:lvl1pPr>
              <a:defRPr>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709867A4-7A3D-4AFA-9974-EBBCA5A68A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103" t="-8515" r="5434" b="-9516"/>
          <a:stretch/>
        </p:blipFill>
        <p:spPr>
          <a:xfrm>
            <a:off x="0" y="4586218"/>
            <a:ext cx="12192000" cy="1231536"/>
          </a:xfrm>
          <a:prstGeom prst="rect">
            <a:avLst/>
          </a:prstGeom>
        </p:spPr>
      </p:pic>
    </p:spTree>
    <p:extLst>
      <p:ext uri="{BB962C8B-B14F-4D97-AF65-F5344CB8AC3E}">
        <p14:creationId xmlns:p14="http://schemas.microsoft.com/office/powerpoint/2010/main" val="616359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ud Section Header">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87BDB8C8-C806-4E46-AC44-8F63188FCD93}"/>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6" name="Footer Placeholder 4">
            <a:extLst>
              <a:ext uri="{FF2B5EF4-FFF2-40B4-BE49-F238E27FC236}">
                <a16:creationId xmlns:a16="http://schemas.microsoft.com/office/drawing/2014/main" id="{82F22874-9C7B-406A-BCFB-C283AC2270D8}"/>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7" name="Slide Number Placeholder 5">
            <a:extLst>
              <a:ext uri="{FF2B5EF4-FFF2-40B4-BE49-F238E27FC236}">
                <a16:creationId xmlns:a16="http://schemas.microsoft.com/office/drawing/2014/main" id="{D2EAB88E-A82B-4888-9B57-5A226B92896E}"/>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8" name="Title 1">
            <a:extLst>
              <a:ext uri="{FF2B5EF4-FFF2-40B4-BE49-F238E27FC236}">
                <a16:creationId xmlns:a16="http://schemas.microsoft.com/office/drawing/2014/main" id="{5DA84DD7-4336-4E05-9CAD-F04092C5FE1B}"/>
              </a:ext>
            </a:extLst>
          </p:cNvPr>
          <p:cNvSpPr>
            <a:spLocks noGrp="1"/>
          </p:cNvSpPr>
          <p:nvPr>
            <p:ph type="title"/>
          </p:nvPr>
        </p:nvSpPr>
        <p:spPr>
          <a:xfrm>
            <a:off x="518160" y="2585536"/>
            <a:ext cx="10919861" cy="1325563"/>
          </a:xfrm>
          <a:prstGeom prst="rect">
            <a:avLst/>
          </a:prstGeom>
        </p:spPr>
        <p:txBody>
          <a:bodyPr/>
          <a:lstStyle>
            <a:lvl1pPr>
              <a:defRPr>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DFF0BFCE-1B52-44F7-B4F1-4C5A494945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103" t="-8515" r="5434" b="-9516"/>
          <a:stretch/>
        </p:blipFill>
        <p:spPr>
          <a:xfrm>
            <a:off x="0" y="4586218"/>
            <a:ext cx="12192000" cy="1231536"/>
          </a:xfrm>
          <a:prstGeom prst="rect">
            <a:avLst/>
          </a:prstGeom>
        </p:spPr>
      </p:pic>
    </p:spTree>
    <p:extLst>
      <p:ext uri="{BB962C8B-B14F-4D97-AF65-F5344CB8AC3E}">
        <p14:creationId xmlns:p14="http://schemas.microsoft.com/office/powerpoint/2010/main" val="31888751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C2D20-EF94-4E6A-90CF-2CDD87E6818B}"/>
              </a:ext>
            </a:extLst>
          </p:cNvPr>
          <p:cNvSpPr>
            <a:spLocks noGrp="1"/>
          </p:cNvSpPr>
          <p:nvPr>
            <p:ph idx="1" hasCustomPrompt="1"/>
          </p:nvPr>
        </p:nvSpPr>
        <p:spPr>
          <a:xfrm>
            <a:off x="692836" y="2221216"/>
            <a:ext cx="10515600" cy="3267502"/>
          </a:xfrm>
          <a:prstGeom prst="rect">
            <a:avLst/>
          </a:prstGeom>
        </p:spPr>
        <p:txBody>
          <a:bodyPr vert="horz" lIns="91440" tIns="45720" rIns="91440" bIns="45720" numCol="1"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25000"/>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5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5000"/>
              <a:buFont typeface="Wingdings" panose="05000000000000000000" pitchFamily="2" charset="2"/>
              <a:buChar char=" "/>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8915E58-BF4B-4CA5-9127-045161EE7EFE}"/>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0" name="Footer Placeholder 4">
            <a:extLst>
              <a:ext uri="{FF2B5EF4-FFF2-40B4-BE49-F238E27FC236}">
                <a16:creationId xmlns:a16="http://schemas.microsoft.com/office/drawing/2014/main" id="{FF5CD38C-7039-42B5-A492-7BE95443D86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1" name="Slide Number Placeholder 5">
            <a:extLst>
              <a:ext uri="{FF2B5EF4-FFF2-40B4-BE49-F238E27FC236}">
                <a16:creationId xmlns:a16="http://schemas.microsoft.com/office/drawing/2014/main" id="{83446F29-2106-47DA-B508-4D61C62F03A9}"/>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9" name="Title 1">
            <a:extLst>
              <a:ext uri="{FF2B5EF4-FFF2-40B4-BE49-F238E27FC236}">
                <a16:creationId xmlns:a16="http://schemas.microsoft.com/office/drawing/2014/main" id="{C74864DD-D729-440B-8008-0AF503626E96}"/>
              </a:ext>
            </a:extLst>
          </p:cNvPr>
          <p:cNvSpPr>
            <a:spLocks noGrp="1"/>
          </p:cNvSpPr>
          <p:nvPr>
            <p:ph type="title"/>
          </p:nvPr>
        </p:nvSpPr>
        <p:spPr>
          <a:xfrm>
            <a:off x="692836" y="1046147"/>
            <a:ext cx="10515600" cy="1001663"/>
          </a:xfrm>
          <a:prstGeom prst="rect">
            <a:avLst/>
          </a:prstGeom>
        </p:spPr>
        <p:txBody>
          <a:bodyPr>
            <a:normAutofit/>
          </a:bodyPr>
          <a:lstStyle>
            <a:lvl1pPr>
              <a:defRPr sz="3200" b="1">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6001093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andard Slide with Starligh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ADD04F-F011-4580-A4FB-BAAF964F85EE}"/>
              </a:ext>
            </a:extLst>
          </p:cNvPr>
          <p:cNvSpPr/>
          <p:nvPr userDrawn="1"/>
        </p:nvSpPr>
        <p:spPr>
          <a:xfrm>
            <a:off x="0" y="0"/>
            <a:ext cx="4248150" cy="6858000"/>
          </a:xfrm>
          <a:prstGeom prst="rect">
            <a:avLst/>
          </a:prstGeom>
          <a:solidFill>
            <a:srgbClr val="2B41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21314A05-4D6E-43B6-9D85-80B6C0A3A1D5}"/>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2" name="Footer Placeholder 4">
            <a:extLst>
              <a:ext uri="{FF2B5EF4-FFF2-40B4-BE49-F238E27FC236}">
                <a16:creationId xmlns:a16="http://schemas.microsoft.com/office/drawing/2014/main" id="{9C9E6B48-8C55-4F5D-9916-0787FAC20642}"/>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3" name="Slide Number Placeholder 5">
            <a:extLst>
              <a:ext uri="{FF2B5EF4-FFF2-40B4-BE49-F238E27FC236}">
                <a16:creationId xmlns:a16="http://schemas.microsoft.com/office/drawing/2014/main" id="{A30B86F1-F016-4A67-9D45-0F53B895ED49}"/>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15" name="Title 1">
            <a:extLst>
              <a:ext uri="{FF2B5EF4-FFF2-40B4-BE49-F238E27FC236}">
                <a16:creationId xmlns:a16="http://schemas.microsoft.com/office/drawing/2014/main" id="{AEEEAD4D-BDDD-4183-945D-5F1FF0E9B86C}"/>
              </a:ext>
            </a:extLst>
          </p:cNvPr>
          <p:cNvSpPr>
            <a:spLocks noGrp="1"/>
          </p:cNvSpPr>
          <p:nvPr>
            <p:ph type="title"/>
          </p:nvPr>
        </p:nvSpPr>
        <p:spPr>
          <a:xfrm>
            <a:off x="401054" y="1093254"/>
            <a:ext cx="3368842" cy="983831"/>
          </a:xfrm>
          <a:prstGeom prst="rect">
            <a:avLst/>
          </a:prstGeom>
        </p:spPr>
        <p:txBody>
          <a:bodyPr>
            <a:normAutofit/>
          </a:bodyPr>
          <a:lstStyle>
            <a:lvl1pPr>
              <a:defRPr sz="2800" b="1">
                <a:solidFill>
                  <a:schemeClr val="bg1"/>
                </a:solidFill>
                <a:latin typeface="+mj-lt"/>
              </a:defRPr>
            </a:lvl1pPr>
          </a:lstStyle>
          <a:p>
            <a:r>
              <a:rPr lang="en-US"/>
              <a:t>Click to edit Master title style</a:t>
            </a:r>
          </a:p>
        </p:txBody>
      </p:sp>
      <p:sp>
        <p:nvSpPr>
          <p:cNvPr id="16" name="Content Placeholder 2">
            <a:extLst>
              <a:ext uri="{FF2B5EF4-FFF2-40B4-BE49-F238E27FC236}">
                <a16:creationId xmlns:a16="http://schemas.microsoft.com/office/drawing/2014/main" id="{967C793F-804D-4F32-811E-7D8686916779}"/>
              </a:ext>
            </a:extLst>
          </p:cNvPr>
          <p:cNvSpPr>
            <a:spLocks noGrp="1"/>
          </p:cNvSpPr>
          <p:nvPr>
            <p:ph idx="1" hasCustomPrompt="1"/>
          </p:nvPr>
        </p:nvSpPr>
        <p:spPr>
          <a:xfrm>
            <a:off x="4649204" y="1163053"/>
            <a:ext cx="6475996" cy="4868780"/>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5095B785-A02F-4E0F-94BC-A45ACD19A1BE}"/>
              </a:ext>
            </a:extLst>
          </p:cNvPr>
          <p:cNvSpPr>
            <a:spLocks noGrp="1"/>
          </p:cNvSpPr>
          <p:nvPr>
            <p:ph type="body" sz="quarter" idx="13"/>
          </p:nvPr>
        </p:nvSpPr>
        <p:spPr>
          <a:xfrm>
            <a:off x="401638" y="2214563"/>
            <a:ext cx="3368675" cy="3817937"/>
          </a:xfrm>
          <a:prstGeom prst="rect">
            <a:avLst/>
          </a:prstGeom>
        </p:spPr>
        <p:txBody>
          <a:bodyPr>
            <a:normAutofit/>
          </a:bodyPr>
          <a:lstStyle>
            <a:lvl1pPr>
              <a:buFontTx/>
              <a:buNone/>
              <a:defRPr sz="1600">
                <a:solidFill>
                  <a:schemeClr val="bg1"/>
                </a:solidFill>
              </a:defRPr>
            </a:lvl1pPr>
            <a:lvl2pPr marL="457200" indent="0">
              <a:buFontTx/>
              <a:buNone/>
              <a:defRPr>
                <a:solidFill>
                  <a:schemeClr val="bg2"/>
                </a:solidFill>
              </a:defRPr>
            </a:lvl2pPr>
            <a:lvl3pPr marL="914400" indent="0">
              <a:buFontTx/>
              <a:buNone/>
              <a:defRPr>
                <a:solidFill>
                  <a:schemeClr val="bg2"/>
                </a:solidFill>
              </a:defRPr>
            </a:lvl3pPr>
            <a:lvl4pPr marL="1371600" indent="0">
              <a:buFontTx/>
              <a:buNone/>
              <a:defRPr>
                <a:solidFill>
                  <a:schemeClr val="bg2"/>
                </a:solidFill>
              </a:defRPr>
            </a:lvl4pPr>
            <a:lvl5pPr marL="1828800" indent="0">
              <a:buFontTx/>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7054987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D07524F-D436-4FE4-9C28-A7679599C21F}"/>
              </a:ext>
            </a:extLst>
          </p:cNvPr>
          <p:cNvSpPr>
            <a:spLocks noGrp="1"/>
          </p:cNvSpPr>
          <p:nvPr>
            <p:ph idx="1" hasCustomPrompt="1"/>
          </p:nvPr>
        </p:nvSpPr>
        <p:spPr>
          <a:xfrm>
            <a:off x="692836" y="2313223"/>
            <a:ext cx="5086350" cy="3413125"/>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a:extLst>
              <a:ext uri="{FF2B5EF4-FFF2-40B4-BE49-F238E27FC236}">
                <a16:creationId xmlns:a16="http://schemas.microsoft.com/office/drawing/2014/main" id="{967EECE2-C78C-4CBA-AEA2-7EA8E04E143C}"/>
              </a:ext>
            </a:extLst>
          </p:cNvPr>
          <p:cNvSpPr>
            <a:spLocks noGrp="1"/>
          </p:cNvSpPr>
          <p:nvPr>
            <p:ph idx="14" hasCustomPrompt="1"/>
          </p:nvPr>
        </p:nvSpPr>
        <p:spPr>
          <a:xfrm>
            <a:off x="6122086" y="2313223"/>
            <a:ext cx="5086350" cy="3413125"/>
          </a:xfrm>
          <a:prstGeom prst="rect">
            <a:avLst/>
          </a:prstGeom>
        </p:spPr>
        <p:txBody>
          <a:bodyPr numCol="1">
            <a:normAutofit/>
          </a:bodyPr>
          <a:lstStyle>
            <a:lvl1pPr>
              <a:defRPr sz="1600">
                <a:solidFill>
                  <a:srgbClr val="3D5265"/>
                </a:solidFill>
              </a:defRPr>
            </a:lvl1pPr>
            <a:lvl2pPr>
              <a:defRPr sz="1600">
                <a:solidFill>
                  <a:srgbClr val="3D5265"/>
                </a:solidFill>
              </a:defRPr>
            </a:lvl2pPr>
            <a:lvl3pPr>
              <a:defRPr sz="1600">
                <a:solidFill>
                  <a:srgbClr val="3D5265"/>
                </a:solidFill>
              </a:defRPr>
            </a:lvl3pPr>
            <a:lvl4pPr>
              <a:defRPr sz="1600">
                <a:solidFill>
                  <a:srgbClr val="3D5265"/>
                </a:solidFill>
              </a:defRPr>
            </a:lvl4pPr>
            <a:lvl5pPr>
              <a:defRPr sz="1600">
                <a:solidFill>
                  <a:srgbClr val="3D526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Date Placeholder 3">
            <a:extLst>
              <a:ext uri="{FF2B5EF4-FFF2-40B4-BE49-F238E27FC236}">
                <a16:creationId xmlns:a16="http://schemas.microsoft.com/office/drawing/2014/main" id="{F1F64E0D-6EF8-4CE8-BB78-599B3D053227}"/>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5" name="Footer Placeholder 4">
            <a:extLst>
              <a:ext uri="{FF2B5EF4-FFF2-40B4-BE49-F238E27FC236}">
                <a16:creationId xmlns:a16="http://schemas.microsoft.com/office/drawing/2014/main" id="{DB72526C-9B27-48FC-B64D-009EF5E6B77A}"/>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6" name="Slide Number Placeholder 5">
            <a:extLst>
              <a:ext uri="{FF2B5EF4-FFF2-40B4-BE49-F238E27FC236}">
                <a16:creationId xmlns:a16="http://schemas.microsoft.com/office/drawing/2014/main" id="{63DD88BD-CF38-407A-B902-FE720AC8F012}"/>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8" name="Title 1">
            <a:extLst>
              <a:ext uri="{FF2B5EF4-FFF2-40B4-BE49-F238E27FC236}">
                <a16:creationId xmlns:a16="http://schemas.microsoft.com/office/drawing/2014/main" id="{203AEA5A-28F4-4C44-924D-E9A9B51326B5}"/>
              </a:ext>
            </a:extLst>
          </p:cNvPr>
          <p:cNvSpPr>
            <a:spLocks noGrp="1"/>
          </p:cNvSpPr>
          <p:nvPr>
            <p:ph type="title"/>
          </p:nvPr>
        </p:nvSpPr>
        <p:spPr>
          <a:xfrm>
            <a:off x="692836" y="1046147"/>
            <a:ext cx="10515600" cy="1001663"/>
          </a:xfrm>
          <a:prstGeom prst="rect">
            <a:avLst/>
          </a:prstGeom>
        </p:spPr>
        <p:txBody>
          <a:bodyPr>
            <a:normAutofit/>
          </a:bodyPr>
          <a:lstStyle>
            <a:lvl1pPr>
              <a:defRPr sz="3200" b="1">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2408059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Columns and images">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5F1D7E96-AF45-4A4E-8D87-146A280E419D}"/>
              </a:ext>
            </a:extLst>
          </p:cNvPr>
          <p:cNvSpPr>
            <a:spLocks noGrp="1"/>
          </p:cNvSpPr>
          <p:nvPr>
            <p:ph idx="1" hasCustomPrompt="1"/>
          </p:nvPr>
        </p:nvSpPr>
        <p:spPr>
          <a:xfrm>
            <a:off x="838200" y="4110464"/>
            <a:ext cx="3095624" cy="1214011"/>
          </a:xfrm>
          <a:prstGeom prst="rect">
            <a:avLst/>
          </a:prstGeom>
        </p:spPr>
        <p:txBody>
          <a:bodyPr numCol="1">
            <a:noAutofit/>
          </a:bodyPr>
          <a:lstStyle>
            <a:lvl1pPr marL="285750" indent="-285750">
              <a:buFont typeface="Arial" panose="020B0604020202020204" pitchFamily="34" charset="0"/>
              <a:buChar char="•"/>
              <a:defRPr sz="1400">
                <a:solidFill>
                  <a:srgbClr val="3D5265"/>
                </a:solidFill>
              </a:defRPr>
            </a:lvl1pPr>
            <a:lvl2pPr>
              <a:defRPr sz="1400">
                <a:solidFill>
                  <a:srgbClr val="3D5265"/>
                </a:solidFill>
              </a:defRPr>
            </a:lvl2pPr>
            <a:lvl3pPr>
              <a:defRPr sz="1400">
                <a:solidFill>
                  <a:srgbClr val="3D5265"/>
                </a:solidFill>
              </a:defRPr>
            </a:lvl3pPr>
            <a:lvl4pPr>
              <a:defRPr sz="1400">
                <a:solidFill>
                  <a:srgbClr val="3D5265"/>
                </a:solidFill>
              </a:defRPr>
            </a:lvl4pPr>
            <a:lvl5pPr>
              <a:defRPr sz="1400">
                <a:solidFill>
                  <a:srgbClr val="3D5265"/>
                </a:solidFill>
              </a:defRPr>
            </a:lvl5pPr>
          </a:lstStyle>
          <a:p>
            <a:pPr lvl="0"/>
            <a:r>
              <a:rPr lang="en-US"/>
              <a:t>Click to edit master text styles</a:t>
            </a:r>
          </a:p>
        </p:txBody>
      </p:sp>
      <p:sp>
        <p:nvSpPr>
          <p:cNvPr id="20" name="Picture Placeholder 4">
            <a:extLst>
              <a:ext uri="{FF2B5EF4-FFF2-40B4-BE49-F238E27FC236}">
                <a16:creationId xmlns:a16="http://schemas.microsoft.com/office/drawing/2014/main" id="{D964B9AD-7F2A-4DA2-9316-711272626E4F}"/>
              </a:ext>
            </a:extLst>
          </p:cNvPr>
          <p:cNvSpPr>
            <a:spLocks noGrp="1"/>
          </p:cNvSpPr>
          <p:nvPr>
            <p:ph type="pic" sz="quarter" idx="14"/>
          </p:nvPr>
        </p:nvSpPr>
        <p:spPr>
          <a:xfrm>
            <a:off x="857249" y="1466850"/>
            <a:ext cx="3076575" cy="1962150"/>
          </a:xfrm>
          <a:prstGeom prst="rect">
            <a:avLst/>
          </a:prstGeom>
          <a:solidFill>
            <a:schemeClr val="accent3"/>
          </a:solidFill>
        </p:spPr>
        <p:txBody>
          <a:bodyPr numCol="1"/>
          <a:lstStyle/>
          <a:p>
            <a:r>
              <a:rPr lang="en-US"/>
              <a:t>Click icon to add picture</a:t>
            </a:r>
          </a:p>
        </p:txBody>
      </p:sp>
      <p:sp>
        <p:nvSpPr>
          <p:cNvPr id="21" name="Text Placeholder 9">
            <a:extLst>
              <a:ext uri="{FF2B5EF4-FFF2-40B4-BE49-F238E27FC236}">
                <a16:creationId xmlns:a16="http://schemas.microsoft.com/office/drawing/2014/main" id="{C5B04C90-2A7C-4CB7-9B19-7878373B0FDB}"/>
              </a:ext>
            </a:extLst>
          </p:cNvPr>
          <p:cNvSpPr>
            <a:spLocks noGrp="1"/>
          </p:cNvSpPr>
          <p:nvPr>
            <p:ph type="body" sz="quarter" idx="15"/>
          </p:nvPr>
        </p:nvSpPr>
        <p:spPr>
          <a:xfrm>
            <a:off x="838200" y="3533775"/>
            <a:ext cx="3095625" cy="569913"/>
          </a:xfrm>
          <a:prstGeom prst="rect">
            <a:avLst/>
          </a:prstGeom>
        </p:spPr>
        <p:txBody>
          <a:bodyPr numCol="1" anchor="ctr">
            <a:normAutofit/>
          </a:bodyPr>
          <a:lstStyle>
            <a:lvl1pPr>
              <a:defRPr sz="1600" b="1" spc="50" baseline="0">
                <a:solidFill>
                  <a:schemeClr val="accent6"/>
                </a:solidFill>
              </a:defRPr>
            </a:lvl1pPr>
          </a:lstStyle>
          <a:p>
            <a:pPr lvl="0"/>
            <a:r>
              <a:rPr lang="en-US"/>
              <a:t>Click to edit Master text styles</a:t>
            </a:r>
          </a:p>
        </p:txBody>
      </p:sp>
      <p:sp>
        <p:nvSpPr>
          <p:cNvPr id="22" name="Content Placeholder 2">
            <a:extLst>
              <a:ext uri="{FF2B5EF4-FFF2-40B4-BE49-F238E27FC236}">
                <a16:creationId xmlns:a16="http://schemas.microsoft.com/office/drawing/2014/main" id="{586DF6BF-2FF4-47FA-BE06-109D3F290ECB}"/>
              </a:ext>
            </a:extLst>
          </p:cNvPr>
          <p:cNvSpPr>
            <a:spLocks noGrp="1"/>
          </p:cNvSpPr>
          <p:nvPr>
            <p:ph idx="16" hasCustomPrompt="1"/>
          </p:nvPr>
        </p:nvSpPr>
        <p:spPr>
          <a:xfrm>
            <a:off x="4538663" y="4110464"/>
            <a:ext cx="3095624" cy="1214011"/>
          </a:xfrm>
          <a:prstGeom prst="rect">
            <a:avLst/>
          </a:prstGeom>
        </p:spPr>
        <p:txBody>
          <a:bodyPr numCol="1">
            <a:noAutofit/>
          </a:bodyPr>
          <a:lstStyle>
            <a:lvl1pPr marL="285750" indent="-285750">
              <a:buFont typeface="Arial" panose="020B0604020202020204" pitchFamily="34" charset="0"/>
              <a:buChar char="•"/>
              <a:defRPr sz="1400">
                <a:solidFill>
                  <a:srgbClr val="3D5265"/>
                </a:solidFill>
              </a:defRPr>
            </a:lvl1pPr>
            <a:lvl2pPr>
              <a:defRPr sz="1400">
                <a:solidFill>
                  <a:srgbClr val="3D5265"/>
                </a:solidFill>
              </a:defRPr>
            </a:lvl2pPr>
            <a:lvl3pPr>
              <a:defRPr sz="1400">
                <a:solidFill>
                  <a:srgbClr val="3D5265"/>
                </a:solidFill>
              </a:defRPr>
            </a:lvl3pPr>
            <a:lvl4pPr>
              <a:defRPr sz="1400">
                <a:solidFill>
                  <a:srgbClr val="3D5265"/>
                </a:solidFill>
              </a:defRPr>
            </a:lvl4pPr>
            <a:lvl5pPr>
              <a:defRPr sz="1400">
                <a:solidFill>
                  <a:srgbClr val="3D5265"/>
                </a:solidFill>
              </a:defRPr>
            </a:lvl5pPr>
          </a:lstStyle>
          <a:p>
            <a:pPr lvl="0"/>
            <a:r>
              <a:rPr lang="en-US"/>
              <a:t>Click to edit master text styles</a:t>
            </a:r>
          </a:p>
        </p:txBody>
      </p:sp>
      <p:sp>
        <p:nvSpPr>
          <p:cNvPr id="23" name="Picture Placeholder 4">
            <a:extLst>
              <a:ext uri="{FF2B5EF4-FFF2-40B4-BE49-F238E27FC236}">
                <a16:creationId xmlns:a16="http://schemas.microsoft.com/office/drawing/2014/main" id="{E4B0024F-5143-4AC3-BB4D-680AA3667596}"/>
              </a:ext>
            </a:extLst>
          </p:cNvPr>
          <p:cNvSpPr>
            <a:spLocks noGrp="1"/>
          </p:cNvSpPr>
          <p:nvPr>
            <p:ph type="pic" sz="quarter" idx="17"/>
          </p:nvPr>
        </p:nvSpPr>
        <p:spPr>
          <a:xfrm>
            <a:off x="4557712" y="1466850"/>
            <a:ext cx="3076575" cy="1962150"/>
          </a:xfrm>
          <a:prstGeom prst="rect">
            <a:avLst/>
          </a:prstGeom>
          <a:solidFill>
            <a:schemeClr val="accent3"/>
          </a:solidFill>
        </p:spPr>
        <p:txBody>
          <a:bodyPr numCol="1"/>
          <a:lstStyle/>
          <a:p>
            <a:r>
              <a:rPr lang="en-US"/>
              <a:t>Click icon to add picture</a:t>
            </a:r>
          </a:p>
        </p:txBody>
      </p:sp>
      <p:sp>
        <p:nvSpPr>
          <p:cNvPr id="24" name="Text Placeholder 9">
            <a:extLst>
              <a:ext uri="{FF2B5EF4-FFF2-40B4-BE49-F238E27FC236}">
                <a16:creationId xmlns:a16="http://schemas.microsoft.com/office/drawing/2014/main" id="{0BF6088C-7EAB-4BBB-B192-2BDA136A35D1}"/>
              </a:ext>
            </a:extLst>
          </p:cNvPr>
          <p:cNvSpPr>
            <a:spLocks noGrp="1"/>
          </p:cNvSpPr>
          <p:nvPr>
            <p:ph type="body" sz="quarter" idx="18"/>
          </p:nvPr>
        </p:nvSpPr>
        <p:spPr>
          <a:xfrm>
            <a:off x="4538663" y="3533775"/>
            <a:ext cx="3095625" cy="569913"/>
          </a:xfrm>
          <a:prstGeom prst="rect">
            <a:avLst/>
          </a:prstGeom>
        </p:spPr>
        <p:txBody>
          <a:bodyPr numCol="1" anchor="ctr">
            <a:normAutofit/>
          </a:bodyPr>
          <a:lstStyle>
            <a:lvl1pPr>
              <a:defRPr sz="1600" b="1" spc="50" baseline="0">
                <a:solidFill>
                  <a:schemeClr val="accent6"/>
                </a:solidFill>
              </a:defRPr>
            </a:lvl1pPr>
          </a:lstStyle>
          <a:p>
            <a:pPr lvl="0"/>
            <a:r>
              <a:rPr lang="en-US"/>
              <a:t>Click to edit Master text styles</a:t>
            </a:r>
          </a:p>
        </p:txBody>
      </p:sp>
      <p:sp>
        <p:nvSpPr>
          <p:cNvPr id="25" name="Content Placeholder 2">
            <a:extLst>
              <a:ext uri="{FF2B5EF4-FFF2-40B4-BE49-F238E27FC236}">
                <a16:creationId xmlns:a16="http://schemas.microsoft.com/office/drawing/2014/main" id="{321A6890-102C-4E90-80C4-DD040A4A993B}"/>
              </a:ext>
            </a:extLst>
          </p:cNvPr>
          <p:cNvSpPr>
            <a:spLocks noGrp="1"/>
          </p:cNvSpPr>
          <p:nvPr>
            <p:ph idx="19" hasCustomPrompt="1"/>
          </p:nvPr>
        </p:nvSpPr>
        <p:spPr>
          <a:xfrm>
            <a:off x="8239127" y="4110464"/>
            <a:ext cx="3095624" cy="1214011"/>
          </a:xfrm>
          <a:prstGeom prst="rect">
            <a:avLst/>
          </a:prstGeom>
        </p:spPr>
        <p:txBody>
          <a:bodyPr numCol="1">
            <a:noAutofit/>
          </a:bodyPr>
          <a:lstStyle>
            <a:lvl1pPr marL="285750" indent="-285750">
              <a:buFont typeface="Arial" panose="020B0604020202020204" pitchFamily="34" charset="0"/>
              <a:buChar char="•"/>
              <a:defRPr sz="1400">
                <a:solidFill>
                  <a:srgbClr val="3D5265"/>
                </a:solidFill>
              </a:defRPr>
            </a:lvl1pPr>
            <a:lvl2pPr>
              <a:defRPr sz="1400">
                <a:solidFill>
                  <a:srgbClr val="3D5265"/>
                </a:solidFill>
              </a:defRPr>
            </a:lvl2pPr>
            <a:lvl3pPr>
              <a:defRPr sz="1400">
                <a:solidFill>
                  <a:srgbClr val="3D5265"/>
                </a:solidFill>
              </a:defRPr>
            </a:lvl3pPr>
            <a:lvl4pPr>
              <a:defRPr sz="1400">
                <a:solidFill>
                  <a:srgbClr val="3D5265"/>
                </a:solidFill>
              </a:defRPr>
            </a:lvl4pPr>
            <a:lvl5pPr>
              <a:defRPr sz="1400">
                <a:solidFill>
                  <a:srgbClr val="3D5265"/>
                </a:solidFill>
              </a:defRPr>
            </a:lvl5pPr>
          </a:lstStyle>
          <a:p>
            <a:pPr lvl="0"/>
            <a:r>
              <a:rPr lang="en-US"/>
              <a:t>Click to edit master text styles</a:t>
            </a:r>
          </a:p>
        </p:txBody>
      </p:sp>
      <p:sp>
        <p:nvSpPr>
          <p:cNvPr id="26" name="Picture Placeholder 4">
            <a:extLst>
              <a:ext uri="{FF2B5EF4-FFF2-40B4-BE49-F238E27FC236}">
                <a16:creationId xmlns:a16="http://schemas.microsoft.com/office/drawing/2014/main" id="{10BA722C-7DC3-472A-AE4B-61719720BF44}"/>
              </a:ext>
            </a:extLst>
          </p:cNvPr>
          <p:cNvSpPr>
            <a:spLocks noGrp="1"/>
          </p:cNvSpPr>
          <p:nvPr>
            <p:ph type="pic" sz="quarter" idx="20"/>
          </p:nvPr>
        </p:nvSpPr>
        <p:spPr>
          <a:xfrm>
            <a:off x="8258176" y="1466850"/>
            <a:ext cx="3076575" cy="1962150"/>
          </a:xfrm>
          <a:prstGeom prst="rect">
            <a:avLst/>
          </a:prstGeom>
          <a:solidFill>
            <a:schemeClr val="accent3"/>
          </a:solidFill>
        </p:spPr>
        <p:txBody>
          <a:bodyPr numCol="1"/>
          <a:lstStyle/>
          <a:p>
            <a:r>
              <a:rPr lang="en-US"/>
              <a:t>Click icon to add picture</a:t>
            </a:r>
          </a:p>
        </p:txBody>
      </p:sp>
      <p:sp>
        <p:nvSpPr>
          <p:cNvPr id="27" name="Text Placeholder 9">
            <a:extLst>
              <a:ext uri="{FF2B5EF4-FFF2-40B4-BE49-F238E27FC236}">
                <a16:creationId xmlns:a16="http://schemas.microsoft.com/office/drawing/2014/main" id="{07555C52-3F7E-4803-870A-1CB992B46FBE}"/>
              </a:ext>
            </a:extLst>
          </p:cNvPr>
          <p:cNvSpPr>
            <a:spLocks noGrp="1"/>
          </p:cNvSpPr>
          <p:nvPr>
            <p:ph type="body" sz="quarter" idx="21"/>
          </p:nvPr>
        </p:nvSpPr>
        <p:spPr>
          <a:xfrm>
            <a:off x="8239127" y="3533775"/>
            <a:ext cx="3095625" cy="569913"/>
          </a:xfrm>
          <a:prstGeom prst="rect">
            <a:avLst/>
          </a:prstGeom>
        </p:spPr>
        <p:txBody>
          <a:bodyPr numCol="1" anchor="ctr">
            <a:normAutofit/>
          </a:bodyPr>
          <a:lstStyle>
            <a:lvl1pPr>
              <a:defRPr sz="1600" b="1" spc="50" baseline="0">
                <a:solidFill>
                  <a:schemeClr val="accent6"/>
                </a:solidFill>
              </a:defRPr>
            </a:lvl1pPr>
          </a:lstStyle>
          <a:p>
            <a:pPr lvl="0"/>
            <a:r>
              <a:rPr lang="en-US"/>
              <a:t>Click to edit Master text styles</a:t>
            </a:r>
          </a:p>
        </p:txBody>
      </p:sp>
      <p:sp>
        <p:nvSpPr>
          <p:cNvPr id="28" name="Date Placeholder 3">
            <a:extLst>
              <a:ext uri="{FF2B5EF4-FFF2-40B4-BE49-F238E27FC236}">
                <a16:creationId xmlns:a16="http://schemas.microsoft.com/office/drawing/2014/main" id="{2BC59B9A-D8C9-45B2-98C2-5F7FD925909E}"/>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29" name="Footer Placeholder 4">
            <a:extLst>
              <a:ext uri="{FF2B5EF4-FFF2-40B4-BE49-F238E27FC236}">
                <a16:creationId xmlns:a16="http://schemas.microsoft.com/office/drawing/2014/main" id="{7D89573D-95EC-40B3-B680-B8D8D6487823}"/>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30" name="Slide Number Placeholder 5">
            <a:extLst>
              <a:ext uri="{FF2B5EF4-FFF2-40B4-BE49-F238E27FC236}">
                <a16:creationId xmlns:a16="http://schemas.microsoft.com/office/drawing/2014/main" id="{9C13A62A-811D-41CD-9C41-3DC8B0B9D2FD}"/>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37488232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7F51FCA3-6471-4476-BC05-DD7E89E77B2E}"/>
              </a:ext>
            </a:extLst>
          </p:cNvPr>
          <p:cNvSpPr>
            <a:spLocks noGrp="1"/>
          </p:cNvSpPr>
          <p:nvPr>
            <p:ph type="body" sz="quarter" idx="13" hasCustomPrompt="1"/>
          </p:nvPr>
        </p:nvSpPr>
        <p:spPr>
          <a:xfrm>
            <a:off x="838200" y="1690688"/>
            <a:ext cx="10515600" cy="2824162"/>
          </a:xfrm>
          <a:prstGeom prst="rect">
            <a:avLst/>
          </a:prstGeom>
        </p:spPr>
        <p:txBody>
          <a:bodyPr anchor="ctr">
            <a:normAutofit/>
          </a:bodyPr>
          <a:lstStyle>
            <a:lvl1pPr marL="0" indent="0" algn="ctr">
              <a:buFontTx/>
              <a:buNone/>
              <a:defRPr sz="3200">
                <a:solidFill>
                  <a:schemeClr val="accent4">
                    <a:lumMod val="20000"/>
                    <a:lumOff val="80000"/>
                  </a:schemeClr>
                </a:solidFill>
              </a:defRPr>
            </a:lvl1pPr>
            <a:lvl2pPr algn="ctr">
              <a:defRPr>
                <a:solidFill>
                  <a:schemeClr val="bg2"/>
                </a:solidFill>
              </a:defRPr>
            </a:lvl2pPr>
            <a:lvl3pPr algn="ctr">
              <a:defRPr>
                <a:solidFill>
                  <a:schemeClr val="bg2"/>
                </a:solidFill>
              </a:defRPr>
            </a:lvl3pPr>
            <a:lvl4pPr algn="ctr">
              <a:defRPr>
                <a:solidFill>
                  <a:schemeClr val="bg2"/>
                </a:solidFill>
              </a:defRPr>
            </a:lvl4pPr>
            <a:lvl5pPr algn="ctr">
              <a:defRPr>
                <a:solidFill>
                  <a:schemeClr val="bg2"/>
                </a:solidFill>
              </a:defRPr>
            </a:lvl5pPr>
          </a:lstStyle>
          <a:p>
            <a:pPr lvl="0"/>
            <a:r>
              <a:rPr lang="en-US"/>
              <a:t>“Quote”</a:t>
            </a:r>
          </a:p>
        </p:txBody>
      </p:sp>
      <p:sp>
        <p:nvSpPr>
          <p:cNvPr id="6" name="“">
            <a:extLst>
              <a:ext uri="{FF2B5EF4-FFF2-40B4-BE49-F238E27FC236}">
                <a16:creationId xmlns:a16="http://schemas.microsoft.com/office/drawing/2014/main" id="{0F4D4B0A-6CA9-4C43-821F-9FE6B5BAC03E}"/>
              </a:ext>
            </a:extLst>
          </p:cNvPr>
          <p:cNvSpPr txBox="1"/>
          <p:nvPr userDrawn="1"/>
        </p:nvSpPr>
        <p:spPr>
          <a:xfrm>
            <a:off x="5884885" y="925491"/>
            <a:ext cx="422230" cy="12472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6192" tIns="16192" rIns="16192" bIns="16192" anchor="ctr">
            <a:spAutoFit/>
          </a:bodyPr>
          <a:lstStyle>
            <a:lvl1pPr defTabSz="605366">
              <a:lnSpc>
                <a:spcPct val="110000"/>
              </a:lnSpc>
              <a:defRPr sz="15000">
                <a:solidFill>
                  <a:srgbClr val="F05E53"/>
                </a:solidFill>
                <a:latin typeface="Baskerville SemiBold"/>
                <a:ea typeface="Baskerville SemiBold"/>
                <a:cs typeface="Baskerville SemiBold"/>
                <a:sym typeface="Baskerville SemiBold"/>
              </a:defRPr>
            </a:lvl1pPr>
          </a:lstStyle>
          <a:p>
            <a:r>
              <a:rPr sz="7500">
                <a:solidFill>
                  <a:schemeClr val="accent6"/>
                </a:solidFill>
              </a:rPr>
              <a:t>“</a:t>
            </a:r>
          </a:p>
        </p:txBody>
      </p:sp>
      <p:sp>
        <p:nvSpPr>
          <p:cNvPr id="8" name="Text Placeholder 11">
            <a:extLst>
              <a:ext uri="{FF2B5EF4-FFF2-40B4-BE49-F238E27FC236}">
                <a16:creationId xmlns:a16="http://schemas.microsoft.com/office/drawing/2014/main" id="{401E6812-24B2-4751-B37F-86D33102E012}"/>
              </a:ext>
            </a:extLst>
          </p:cNvPr>
          <p:cNvSpPr>
            <a:spLocks noGrp="1"/>
          </p:cNvSpPr>
          <p:nvPr>
            <p:ph type="body" sz="quarter" idx="14" hasCustomPrompt="1"/>
          </p:nvPr>
        </p:nvSpPr>
        <p:spPr>
          <a:xfrm>
            <a:off x="3038475" y="4824412"/>
            <a:ext cx="6115050" cy="342900"/>
          </a:xfrm>
          <a:prstGeom prst="rect">
            <a:avLst/>
          </a:prstGeom>
        </p:spPr>
        <p:txBody>
          <a:bodyPr/>
          <a:lstStyle>
            <a:lvl1pPr algn="ctr">
              <a:defRPr>
                <a:solidFill>
                  <a:schemeClr val="bg2"/>
                </a:solidFill>
              </a:defRPr>
            </a:lvl1pPr>
          </a:lstStyle>
          <a:p>
            <a:pPr algn="ctr"/>
            <a:r>
              <a:rPr lang="en-US" sz="1800">
                <a:solidFill>
                  <a:srgbClr val="FEFDF2"/>
                </a:solidFill>
                <a:latin typeface="Avenir Next LT Pro"/>
              </a:rPr>
              <a:t>— Quote Attribution </a:t>
            </a:r>
            <a:endParaRPr lang="en-US"/>
          </a:p>
        </p:txBody>
      </p:sp>
      <p:pic>
        <p:nvPicPr>
          <p:cNvPr id="7" name="Graphic 6">
            <a:extLst>
              <a:ext uri="{FF2B5EF4-FFF2-40B4-BE49-F238E27FC236}">
                <a16:creationId xmlns:a16="http://schemas.microsoft.com/office/drawing/2014/main" id="{6CAC9847-9A38-4542-BB18-9104D2ADBC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
        <p:nvSpPr>
          <p:cNvPr id="9" name="Date Placeholder 3">
            <a:extLst>
              <a:ext uri="{FF2B5EF4-FFF2-40B4-BE49-F238E27FC236}">
                <a16:creationId xmlns:a16="http://schemas.microsoft.com/office/drawing/2014/main" id="{DD268C67-81DD-4BA8-99D2-27387A3ABD9B}"/>
              </a:ext>
            </a:extLst>
          </p:cNvPr>
          <p:cNvSpPr>
            <a:spLocks noGrp="1"/>
          </p:cNvSpPr>
          <p:nvPr>
            <p:ph type="dt" sz="half" idx="15"/>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0" name="Footer Placeholder 4">
            <a:extLst>
              <a:ext uri="{FF2B5EF4-FFF2-40B4-BE49-F238E27FC236}">
                <a16:creationId xmlns:a16="http://schemas.microsoft.com/office/drawing/2014/main" id="{2B82D3C3-EDF5-44E6-83D5-68158AA3BE03}"/>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1" name="Slide Number Placeholder 5">
            <a:extLst>
              <a:ext uri="{FF2B5EF4-FFF2-40B4-BE49-F238E27FC236}">
                <a16:creationId xmlns:a16="http://schemas.microsoft.com/office/drawing/2014/main" id="{5270E234-4036-4B49-A316-A720B4321044}"/>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33396197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3 Column">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0831023-CD50-481A-B8F0-202A2026C72C}"/>
              </a:ext>
            </a:extLst>
          </p:cNvPr>
          <p:cNvSpPr>
            <a:spLocks noGrp="1"/>
          </p:cNvSpPr>
          <p:nvPr>
            <p:ph idx="1"/>
          </p:nvPr>
        </p:nvSpPr>
        <p:spPr>
          <a:xfrm>
            <a:off x="692836"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Click to edit Master text styles</a:t>
            </a:r>
          </a:p>
        </p:txBody>
      </p:sp>
      <p:sp>
        <p:nvSpPr>
          <p:cNvPr id="3" name="Oval 2">
            <a:extLst>
              <a:ext uri="{FF2B5EF4-FFF2-40B4-BE49-F238E27FC236}">
                <a16:creationId xmlns:a16="http://schemas.microsoft.com/office/drawing/2014/main" id="{A778773A-813D-40A3-9075-5812B1421384}"/>
              </a:ext>
            </a:extLst>
          </p:cNvPr>
          <p:cNvSpPr/>
          <p:nvPr userDrawn="1"/>
        </p:nvSpPr>
        <p:spPr>
          <a:xfrm>
            <a:off x="1895129"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accent6"/>
                </a:solidFill>
              </a:rPr>
              <a:t>1</a:t>
            </a:r>
            <a:endParaRPr lang="en-US" sz="450">
              <a:solidFill>
                <a:schemeClr val="accent6"/>
              </a:solidFill>
            </a:endParaRPr>
          </a:p>
        </p:txBody>
      </p:sp>
      <p:sp>
        <p:nvSpPr>
          <p:cNvPr id="4" name="Oval 3">
            <a:extLst>
              <a:ext uri="{FF2B5EF4-FFF2-40B4-BE49-F238E27FC236}">
                <a16:creationId xmlns:a16="http://schemas.microsoft.com/office/drawing/2014/main" id="{9CA607DC-F061-478C-AC35-79B3913A79E8}"/>
              </a:ext>
            </a:extLst>
          </p:cNvPr>
          <p:cNvSpPr/>
          <p:nvPr userDrawn="1"/>
        </p:nvSpPr>
        <p:spPr>
          <a:xfrm>
            <a:off x="5698093"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accent6"/>
                </a:solidFill>
              </a:rPr>
              <a:t>2</a:t>
            </a:r>
            <a:endParaRPr lang="en-US" sz="450">
              <a:solidFill>
                <a:schemeClr val="accent6"/>
              </a:solidFill>
            </a:endParaRPr>
          </a:p>
        </p:txBody>
      </p:sp>
      <p:sp>
        <p:nvSpPr>
          <p:cNvPr id="5" name="Oval 4">
            <a:extLst>
              <a:ext uri="{FF2B5EF4-FFF2-40B4-BE49-F238E27FC236}">
                <a16:creationId xmlns:a16="http://schemas.microsoft.com/office/drawing/2014/main" id="{C687ED0C-7671-4C47-9E1F-52FFA793ABB1}"/>
              </a:ext>
            </a:extLst>
          </p:cNvPr>
          <p:cNvSpPr/>
          <p:nvPr userDrawn="1"/>
        </p:nvSpPr>
        <p:spPr>
          <a:xfrm>
            <a:off x="9501057"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a:solidFill>
                  <a:schemeClr val="accent6"/>
                </a:solidFill>
              </a:rPr>
              <a:t>3</a:t>
            </a:r>
            <a:endParaRPr lang="en-US" sz="450">
              <a:solidFill>
                <a:schemeClr val="accent6"/>
              </a:solidFill>
            </a:endParaRPr>
          </a:p>
        </p:txBody>
      </p:sp>
      <p:sp>
        <p:nvSpPr>
          <p:cNvPr id="6" name="Content Placeholder 2">
            <a:extLst>
              <a:ext uri="{FF2B5EF4-FFF2-40B4-BE49-F238E27FC236}">
                <a16:creationId xmlns:a16="http://schemas.microsoft.com/office/drawing/2014/main" id="{21E5FE35-7241-4720-B0E2-156CBDB97EF0}"/>
              </a:ext>
            </a:extLst>
          </p:cNvPr>
          <p:cNvSpPr>
            <a:spLocks noGrp="1"/>
          </p:cNvSpPr>
          <p:nvPr>
            <p:ph idx="14"/>
          </p:nvPr>
        </p:nvSpPr>
        <p:spPr>
          <a:xfrm>
            <a:off x="4495800"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D5283699-B393-4361-9EB8-96AB19DADFB5}"/>
              </a:ext>
            </a:extLst>
          </p:cNvPr>
          <p:cNvSpPr>
            <a:spLocks noGrp="1"/>
          </p:cNvSpPr>
          <p:nvPr>
            <p:ph idx="15"/>
          </p:nvPr>
        </p:nvSpPr>
        <p:spPr>
          <a:xfrm>
            <a:off x="8298764"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Click to edit Master text styles</a:t>
            </a:r>
          </a:p>
        </p:txBody>
      </p:sp>
      <p:sp>
        <p:nvSpPr>
          <p:cNvPr id="8" name="Title 1">
            <a:extLst>
              <a:ext uri="{FF2B5EF4-FFF2-40B4-BE49-F238E27FC236}">
                <a16:creationId xmlns:a16="http://schemas.microsoft.com/office/drawing/2014/main" id="{8EB9E624-74E5-415C-8EC3-908921A78EAC}"/>
              </a:ext>
            </a:extLst>
          </p:cNvPr>
          <p:cNvSpPr>
            <a:spLocks noGrp="1"/>
          </p:cNvSpPr>
          <p:nvPr>
            <p:ph type="title"/>
          </p:nvPr>
        </p:nvSpPr>
        <p:spPr>
          <a:xfrm>
            <a:off x="692836" y="1046147"/>
            <a:ext cx="10515600" cy="1001663"/>
          </a:xfrm>
          <a:prstGeom prst="rect">
            <a:avLst/>
          </a:prstGeom>
        </p:spPr>
        <p:txBody>
          <a:bodyPr>
            <a:normAutofit/>
          </a:bodyPr>
          <a:lstStyle>
            <a:lvl1pPr>
              <a:defRPr sz="3200" b="1">
                <a:solidFill>
                  <a:schemeClr val="tx1"/>
                </a:solidFill>
                <a:latin typeface="+mj-lt"/>
              </a:defRPr>
            </a:lvl1pPr>
          </a:lstStyle>
          <a:p>
            <a:r>
              <a:rPr lang="en-US"/>
              <a:t>Click to edit Master title style</a:t>
            </a:r>
          </a:p>
        </p:txBody>
      </p:sp>
      <p:sp>
        <p:nvSpPr>
          <p:cNvPr id="9" name="Date Placeholder 3">
            <a:extLst>
              <a:ext uri="{FF2B5EF4-FFF2-40B4-BE49-F238E27FC236}">
                <a16:creationId xmlns:a16="http://schemas.microsoft.com/office/drawing/2014/main" id="{5D8728BB-7795-48AD-B5D2-3B4980CCFC2F}"/>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10" name="Footer Placeholder 4">
            <a:extLst>
              <a:ext uri="{FF2B5EF4-FFF2-40B4-BE49-F238E27FC236}">
                <a16:creationId xmlns:a16="http://schemas.microsoft.com/office/drawing/2014/main" id="{FF85870E-151F-47D5-AF61-837E4DC689A4}"/>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11" name="Slide Number Placeholder 5">
            <a:extLst>
              <a:ext uri="{FF2B5EF4-FFF2-40B4-BE49-F238E27FC236}">
                <a16:creationId xmlns:a16="http://schemas.microsoft.com/office/drawing/2014/main" id="{1BA5DDF3-5660-41C6-A032-D89AD3DE233F}"/>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169257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1401-0462-2D24-0AFC-371FF1045660}"/>
              </a:ext>
            </a:extLst>
          </p:cNvPr>
          <p:cNvSpPr>
            <a:spLocks noGrp="1"/>
          </p:cNvSpPr>
          <p:nvPr>
            <p:ph type="title"/>
          </p:nvPr>
        </p:nvSpPr>
        <p:spPr>
          <a:xfrm>
            <a:off x="838200" y="365125"/>
            <a:ext cx="6944139" cy="1325563"/>
          </a:xfrm>
          <a:prstGeom prst="rect">
            <a:avLst/>
          </a:prstGeom>
        </p:spPr>
        <p:txBody>
          <a:bodyPr/>
          <a:lstStyle>
            <a:lvl1pPr>
              <a:defRPr sz="3200"/>
            </a:lvl1pPr>
          </a:lstStyle>
          <a:p>
            <a:r>
              <a:rPr lang="en-US"/>
              <a:t>Click to edit Master title style</a:t>
            </a:r>
          </a:p>
        </p:txBody>
      </p:sp>
      <p:sp>
        <p:nvSpPr>
          <p:cNvPr id="3" name="Slide Number Placeholder 2">
            <a:extLst>
              <a:ext uri="{FF2B5EF4-FFF2-40B4-BE49-F238E27FC236}">
                <a16:creationId xmlns:a16="http://schemas.microsoft.com/office/drawing/2014/main" id="{6AB69F26-E764-3687-6B67-F0A53D8CB40A}"/>
              </a:ext>
            </a:extLst>
          </p:cNvPr>
          <p:cNvSpPr>
            <a:spLocks noGrp="1"/>
          </p:cNvSpPr>
          <p:nvPr>
            <p:ph type="sldNum" sz="quarter" idx="10"/>
          </p:nvPr>
        </p:nvSpPr>
        <p:spPr/>
        <p:txBody>
          <a:bodyPr/>
          <a:lstStyle/>
          <a:p>
            <a:r>
              <a:rPr lang="en-US"/>
              <a:t>Confidential and Proprietary</a:t>
            </a:r>
          </a:p>
        </p:txBody>
      </p:sp>
      <p:graphicFrame>
        <p:nvGraphicFramePr>
          <p:cNvPr id="4" name="Table 3">
            <a:extLst>
              <a:ext uri="{FF2B5EF4-FFF2-40B4-BE49-F238E27FC236}">
                <a16:creationId xmlns:a16="http://schemas.microsoft.com/office/drawing/2014/main" id="{94CAF437-55E0-A14F-C5A1-D4BD1C9E643D}"/>
              </a:ext>
            </a:extLst>
          </p:cNvPr>
          <p:cNvGraphicFramePr>
            <a:graphicFrameLocks noGrp="1"/>
          </p:cNvGraphicFramePr>
          <p:nvPr userDrawn="1">
            <p:extLst>
              <p:ext uri="{D42A27DB-BD31-4B8C-83A1-F6EECF244321}">
                <p14:modId xmlns:p14="http://schemas.microsoft.com/office/powerpoint/2010/main" val="2387289987"/>
              </p:ext>
            </p:extLst>
          </p:nvPr>
        </p:nvGraphicFramePr>
        <p:xfrm>
          <a:off x="599440" y="1268306"/>
          <a:ext cx="11051787" cy="4846320"/>
        </p:xfrm>
        <a:graphic>
          <a:graphicData uri="http://schemas.openxmlformats.org/drawingml/2006/table">
            <a:tbl>
              <a:tblPr firstRow="1" bandRow="1">
                <a:tableStyleId>{073A0DAA-6AF3-43AB-8588-CEC1D06C72B9}</a:tableStyleId>
              </a:tblPr>
              <a:tblGrid>
                <a:gridCol w="712408">
                  <a:extLst>
                    <a:ext uri="{9D8B030D-6E8A-4147-A177-3AD203B41FA5}">
                      <a16:colId xmlns:a16="http://schemas.microsoft.com/office/drawing/2014/main" val="2094133024"/>
                    </a:ext>
                  </a:extLst>
                </a:gridCol>
                <a:gridCol w="1583752">
                  <a:extLst>
                    <a:ext uri="{9D8B030D-6E8A-4147-A177-3AD203B41FA5}">
                      <a16:colId xmlns:a16="http://schemas.microsoft.com/office/drawing/2014/main" val="2499400961"/>
                    </a:ext>
                  </a:extLst>
                </a:gridCol>
                <a:gridCol w="3025140">
                  <a:extLst>
                    <a:ext uri="{9D8B030D-6E8A-4147-A177-3AD203B41FA5}">
                      <a16:colId xmlns:a16="http://schemas.microsoft.com/office/drawing/2014/main" val="446989774"/>
                    </a:ext>
                  </a:extLst>
                </a:gridCol>
                <a:gridCol w="853440">
                  <a:extLst>
                    <a:ext uri="{9D8B030D-6E8A-4147-A177-3AD203B41FA5}">
                      <a16:colId xmlns:a16="http://schemas.microsoft.com/office/drawing/2014/main" val="2486629720"/>
                    </a:ext>
                  </a:extLst>
                </a:gridCol>
                <a:gridCol w="594360">
                  <a:extLst>
                    <a:ext uri="{9D8B030D-6E8A-4147-A177-3AD203B41FA5}">
                      <a16:colId xmlns:a16="http://schemas.microsoft.com/office/drawing/2014/main" val="137102269"/>
                    </a:ext>
                  </a:extLst>
                </a:gridCol>
                <a:gridCol w="2889538">
                  <a:extLst>
                    <a:ext uri="{9D8B030D-6E8A-4147-A177-3AD203B41FA5}">
                      <a16:colId xmlns:a16="http://schemas.microsoft.com/office/drawing/2014/main" val="1476927092"/>
                    </a:ext>
                  </a:extLst>
                </a:gridCol>
                <a:gridCol w="1393149">
                  <a:extLst>
                    <a:ext uri="{9D8B030D-6E8A-4147-A177-3AD203B41FA5}">
                      <a16:colId xmlns:a16="http://schemas.microsoft.com/office/drawing/2014/main" val="1133696766"/>
                    </a:ext>
                  </a:extLst>
                </a:gridCol>
              </a:tblGrid>
              <a:tr h="370840">
                <a:tc>
                  <a:txBody>
                    <a:bodyPr/>
                    <a:lstStyle/>
                    <a:p>
                      <a:r>
                        <a:rPr lang="en-US" sz="1000"/>
                        <a:t>Priority</a:t>
                      </a:r>
                    </a:p>
                  </a:txBody>
                  <a:tcPr anchor="ctr"/>
                </a:tc>
                <a:tc>
                  <a:txBody>
                    <a:bodyPr/>
                    <a:lstStyle/>
                    <a:p>
                      <a:r>
                        <a:rPr lang="en-US" sz="1000"/>
                        <a:t>Name</a:t>
                      </a:r>
                    </a:p>
                  </a:txBody>
                  <a:tcPr anchor="ctr"/>
                </a:tc>
                <a:tc>
                  <a:txBody>
                    <a:bodyPr/>
                    <a:lstStyle/>
                    <a:p>
                      <a:r>
                        <a:rPr lang="en-US" sz="1000"/>
                        <a:t>Description</a:t>
                      </a:r>
                    </a:p>
                  </a:txBody>
                  <a:tcPr anchor="ctr"/>
                </a:tc>
                <a:tc>
                  <a:txBody>
                    <a:bodyPr/>
                    <a:lstStyle/>
                    <a:p>
                      <a:r>
                        <a:rPr lang="en-US" sz="1000"/>
                        <a:t>Date Reported</a:t>
                      </a:r>
                    </a:p>
                  </a:txBody>
                  <a:tcPr anchor="ctr"/>
                </a:tc>
                <a:tc>
                  <a:txBody>
                    <a:bodyPr/>
                    <a:lstStyle/>
                    <a:p>
                      <a:r>
                        <a:rPr lang="en-US" sz="1000"/>
                        <a:t>Fix ETA</a:t>
                      </a:r>
                    </a:p>
                  </a:txBody>
                  <a:tcPr anchor="ctr"/>
                </a:tc>
                <a:tc>
                  <a:txBody>
                    <a:bodyPr/>
                    <a:lstStyle/>
                    <a:p>
                      <a:r>
                        <a:rPr lang="en-US" sz="1000"/>
                        <a:t>Comments</a:t>
                      </a:r>
                    </a:p>
                  </a:txBody>
                  <a:tcPr anchor="ctr"/>
                </a:tc>
                <a:tc>
                  <a:txBody>
                    <a:bodyPr/>
                    <a:lstStyle/>
                    <a:p>
                      <a:r>
                        <a:rPr lang="en-US" sz="1000"/>
                        <a:t>Link To More Info</a:t>
                      </a:r>
                    </a:p>
                  </a:txBody>
                  <a:tcPr anchor="ctr"/>
                </a:tc>
                <a:extLst>
                  <a:ext uri="{0D108BD9-81ED-4DB2-BD59-A6C34878D82A}">
                    <a16:rowId xmlns:a16="http://schemas.microsoft.com/office/drawing/2014/main" val="3151440143"/>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1654832830"/>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2391697286"/>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164884443"/>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449159250"/>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298108651"/>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632892065"/>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1742087734"/>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573931778"/>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472305565"/>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12131057"/>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3505097834"/>
                  </a:ext>
                </a:extLst>
              </a:tr>
              <a:tr h="370840">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tc>
                  <a:txBody>
                    <a:bodyPr/>
                    <a:lstStyle/>
                    <a:p>
                      <a:endParaRPr lang="en-US" sz="1000">
                        <a:solidFill>
                          <a:schemeClr val="tx1"/>
                        </a:solidFill>
                        <a:latin typeface="+mn-lt"/>
                      </a:endParaRPr>
                    </a:p>
                  </a:txBody>
                  <a:tcPr anchor="ctr"/>
                </a:tc>
                <a:extLst>
                  <a:ext uri="{0D108BD9-81ED-4DB2-BD59-A6C34878D82A}">
                    <a16:rowId xmlns:a16="http://schemas.microsoft.com/office/drawing/2014/main" val="1227751225"/>
                  </a:ext>
                </a:extLst>
              </a:tr>
            </a:tbl>
          </a:graphicData>
        </a:graphic>
      </p:graphicFrame>
      <p:pic>
        <p:nvPicPr>
          <p:cNvPr id="5" name="Graphic 4">
            <a:extLst>
              <a:ext uri="{FF2B5EF4-FFF2-40B4-BE49-F238E27FC236}">
                <a16:creationId xmlns:a16="http://schemas.microsoft.com/office/drawing/2014/main" id="{B9AD98EB-9698-79CE-740E-DB18AB7768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0" y="263040"/>
            <a:ext cx="502920" cy="502920"/>
          </a:xfrm>
          <a:prstGeom prst="rect">
            <a:avLst/>
          </a:prstGeom>
        </p:spPr>
      </p:pic>
      <p:pic>
        <p:nvPicPr>
          <p:cNvPr id="6" name="Picture 5" descr="A group of blue and white triangles with orange dots and lines&#10;&#10;Description automatically generated">
            <a:extLst>
              <a:ext uri="{FF2B5EF4-FFF2-40B4-BE49-F238E27FC236}">
                <a16:creationId xmlns:a16="http://schemas.microsoft.com/office/drawing/2014/main" id="{9F8F7112-D8DB-31C2-4C6C-FA6B30D427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129914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Columns with Icons">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EAAC4FEC-55D7-43E1-BC10-DD4832DF6C29}"/>
              </a:ext>
            </a:extLst>
          </p:cNvPr>
          <p:cNvSpPr>
            <a:spLocks noGrp="1"/>
          </p:cNvSpPr>
          <p:nvPr>
            <p:ph idx="1" hasCustomPrompt="1"/>
          </p:nvPr>
        </p:nvSpPr>
        <p:spPr>
          <a:xfrm>
            <a:off x="692836"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Body copy</a:t>
            </a:r>
          </a:p>
        </p:txBody>
      </p:sp>
      <p:sp>
        <p:nvSpPr>
          <p:cNvPr id="20" name="Oval 19">
            <a:extLst>
              <a:ext uri="{FF2B5EF4-FFF2-40B4-BE49-F238E27FC236}">
                <a16:creationId xmlns:a16="http://schemas.microsoft.com/office/drawing/2014/main" id="{E2EAE698-3602-4350-963B-1B40952E64ED}"/>
              </a:ext>
            </a:extLst>
          </p:cNvPr>
          <p:cNvSpPr/>
          <p:nvPr userDrawn="1"/>
        </p:nvSpPr>
        <p:spPr>
          <a:xfrm>
            <a:off x="1895129"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50">
              <a:solidFill>
                <a:schemeClr val="tx2"/>
              </a:solidFill>
            </a:endParaRPr>
          </a:p>
        </p:txBody>
      </p:sp>
      <p:sp>
        <p:nvSpPr>
          <p:cNvPr id="23" name="Content Placeholder 2">
            <a:extLst>
              <a:ext uri="{FF2B5EF4-FFF2-40B4-BE49-F238E27FC236}">
                <a16:creationId xmlns:a16="http://schemas.microsoft.com/office/drawing/2014/main" id="{C15DA240-8681-40A1-8324-7E11959152DF}"/>
              </a:ext>
            </a:extLst>
          </p:cNvPr>
          <p:cNvSpPr>
            <a:spLocks noGrp="1"/>
          </p:cNvSpPr>
          <p:nvPr>
            <p:ph idx="14" hasCustomPrompt="1"/>
          </p:nvPr>
        </p:nvSpPr>
        <p:spPr>
          <a:xfrm>
            <a:off x="4495800"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Body copy</a:t>
            </a:r>
          </a:p>
        </p:txBody>
      </p:sp>
      <p:sp>
        <p:nvSpPr>
          <p:cNvPr id="24" name="Content Placeholder 2">
            <a:extLst>
              <a:ext uri="{FF2B5EF4-FFF2-40B4-BE49-F238E27FC236}">
                <a16:creationId xmlns:a16="http://schemas.microsoft.com/office/drawing/2014/main" id="{03E260F8-D2BA-4078-B997-22328CE694D2}"/>
              </a:ext>
            </a:extLst>
          </p:cNvPr>
          <p:cNvSpPr>
            <a:spLocks noGrp="1"/>
          </p:cNvSpPr>
          <p:nvPr>
            <p:ph idx="15" hasCustomPrompt="1"/>
          </p:nvPr>
        </p:nvSpPr>
        <p:spPr>
          <a:xfrm>
            <a:off x="8298764" y="3171825"/>
            <a:ext cx="3200400" cy="2924175"/>
          </a:xfrm>
          <a:prstGeom prst="rect">
            <a:avLst/>
          </a:prstGeom>
        </p:spPr>
        <p:txBody>
          <a:bodyPr numCol="1"/>
          <a:lstStyle>
            <a:lvl1pPr algn="ctr">
              <a:defRPr spc="0" baseline="0">
                <a:solidFill>
                  <a:srgbClr val="3D5265"/>
                </a:solidFill>
              </a:defRPr>
            </a:lvl1pPr>
            <a:lvl2pPr>
              <a:defRPr>
                <a:solidFill>
                  <a:srgbClr val="3D5265"/>
                </a:solidFill>
              </a:defRPr>
            </a:lvl2pPr>
            <a:lvl3pPr>
              <a:defRPr>
                <a:solidFill>
                  <a:srgbClr val="3D5265"/>
                </a:solidFill>
              </a:defRPr>
            </a:lvl3pPr>
            <a:lvl4pPr>
              <a:defRPr>
                <a:solidFill>
                  <a:srgbClr val="3D5265"/>
                </a:solidFill>
              </a:defRPr>
            </a:lvl4pPr>
            <a:lvl5pPr>
              <a:defRPr>
                <a:solidFill>
                  <a:srgbClr val="3D5265"/>
                </a:solidFill>
              </a:defRPr>
            </a:lvl5pPr>
          </a:lstStyle>
          <a:p>
            <a:pPr lvl="0"/>
            <a:r>
              <a:rPr lang="en-US"/>
              <a:t>Body copy</a:t>
            </a:r>
          </a:p>
        </p:txBody>
      </p:sp>
      <p:sp>
        <p:nvSpPr>
          <p:cNvPr id="25" name="Content Placeholder 3">
            <a:extLst>
              <a:ext uri="{FF2B5EF4-FFF2-40B4-BE49-F238E27FC236}">
                <a16:creationId xmlns:a16="http://schemas.microsoft.com/office/drawing/2014/main" id="{98F2EAC7-11B2-4B5F-AA6B-BA376028D936}"/>
              </a:ext>
            </a:extLst>
          </p:cNvPr>
          <p:cNvSpPr>
            <a:spLocks noGrp="1"/>
          </p:cNvSpPr>
          <p:nvPr>
            <p:ph sz="quarter" idx="16" hasCustomPrompt="1"/>
          </p:nvPr>
        </p:nvSpPr>
        <p:spPr>
          <a:xfrm>
            <a:off x="1895605" y="2178050"/>
            <a:ext cx="795338" cy="795338"/>
          </a:xfrm>
          <a:prstGeom prst="rect">
            <a:avLst/>
          </a:prstGeom>
        </p:spPr>
        <p:txBody>
          <a:bodyPr anchor="ctr">
            <a:normAutofit/>
          </a:bodyPr>
          <a:lstStyle>
            <a:lvl1pPr algn="ctr">
              <a:defRPr sz="1200"/>
            </a:lvl1pPr>
          </a:lstStyle>
          <a:p>
            <a:pPr lvl="0"/>
            <a:r>
              <a:rPr lang="en-US"/>
              <a:t>Add icon</a:t>
            </a:r>
          </a:p>
        </p:txBody>
      </p:sp>
      <p:sp>
        <p:nvSpPr>
          <p:cNvPr id="29" name="Oval 28">
            <a:extLst>
              <a:ext uri="{FF2B5EF4-FFF2-40B4-BE49-F238E27FC236}">
                <a16:creationId xmlns:a16="http://schemas.microsoft.com/office/drawing/2014/main" id="{A373CED4-A94F-40E9-AF38-AE687343DC97}"/>
              </a:ext>
            </a:extLst>
          </p:cNvPr>
          <p:cNvSpPr/>
          <p:nvPr userDrawn="1"/>
        </p:nvSpPr>
        <p:spPr>
          <a:xfrm>
            <a:off x="5697855"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50">
              <a:solidFill>
                <a:schemeClr val="tx2"/>
              </a:solidFill>
            </a:endParaRPr>
          </a:p>
        </p:txBody>
      </p:sp>
      <p:sp>
        <p:nvSpPr>
          <p:cNvPr id="30" name="Content Placeholder 3">
            <a:extLst>
              <a:ext uri="{FF2B5EF4-FFF2-40B4-BE49-F238E27FC236}">
                <a16:creationId xmlns:a16="http://schemas.microsoft.com/office/drawing/2014/main" id="{754FBFDB-F8CA-4D3A-B370-A98214D49F9D}"/>
              </a:ext>
            </a:extLst>
          </p:cNvPr>
          <p:cNvSpPr>
            <a:spLocks noGrp="1"/>
          </p:cNvSpPr>
          <p:nvPr>
            <p:ph sz="quarter" idx="17" hasCustomPrompt="1"/>
          </p:nvPr>
        </p:nvSpPr>
        <p:spPr>
          <a:xfrm>
            <a:off x="5698331" y="2178050"/>
            <a:ext cx="795338" cy="795338"/>
          </a:xfrm>
          <a:prstGeom prst="rect">
            <a:avLst/>
          </a:prstGeom>
        </p:spPr>
        <p:txBody>
          <a:bodyPr anchor="ctr">
            <a:normAutofit/>
          </a:bodyPr>
          <a:lstStyle>
            <a:lvl1pPr algn="ctr">
              <a:defRPr sz="1200"/>
            </a:lvl1pPr>
          </a:lstStyle>
          <a:p>
            <a:pPr lvl="0"/>
            <a:r>
              <a:rPr lang="en-US"/>
              <a:t>Add icon</a:t>
            </a:r>
          </a:p>
        </p:txBody>
      </p:sp>
      <p:sp>
        <p:nvSpPr>
          <p:cNvPr id="31" name="Oval 30">
            <a:extLst>
              <a:ext uri="{FF2B5EF4-FFF2-40B4-BE49-F238E27FC236}">
                <a16:creationId xmlns:a16="http://schemas.microsoft.com/office/drawing/2014/main" id="{F1D409C8-AC95-450B-B937-4BF11C901F4E}"/>
              </a:ext>
            </a:extLst>
          </p:cNvPr>
          <p:cNvSpPr/>
          <p:nvPr userDrawn="1"/>
        </p:nvSpPr>
        <p:spPr>
          <a:xfrm>
            <a:off x="9500581" y="2177985"/>
            <a:ext cx="795814" cy="795814"/>
          </a:xfrm>
          <a:prstGeom prst="ellipse">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50">
              <a:solidFill>
                <a:schemeClr val="tx2"/>
              </a:solidFill>
            </a:endParaRPr>
          </a:p>
        </p:txBody>
      </p:sp>
      <p:sp>
        <p:nvSpPr>
          <p:cNvPr id="32" name="Content Placeholder 3">
            <a:extLst>
              <a:ext uri="{FF2B5EF4-FFF2-40B4-BE49-F238E27FC236}">
                <a16:creationId xmlns:a16="http://schemas.microsoft.com/office/drawing/2014/main" id="{57919CDC-7833-40C0-9137-3BF3A8703AB3}"/>
              </a:ext>
            </a:extLst>
          </p:cNvPr>
          <p:cNvSpPr>
            <a:spLocks noGrp="1"/>
          </p:cNvSpPr>
          <p:nvPr>
            <p:ph sz="quarter" idx="18" hasCustomPrompt="1"/>
          </p:nvPr>
        </p:nvSpPr>
        <p:spPr>
          <a:xfrm>
            <a:off x="9501057" y="2178050"/>
            <a:ext cx="795338" cy="795338"/>
          </a:xfrm>
          <a:prstGeom prst="rect">
            <a:avLst/>
          </a:prstGeom>
        </p:spPr>
        <p:txBody>
          <a:bodyPr anchor="ctr">
            <a:normAutofit/>
          </a:bodyPr>
          <a:lstStyle>
            <a:lvl1pPr algn="ctr">
              <a:defRPr sz="1200"/>
            </a:lvl1pPr>
          </a:lstStyle>
          <a:p>
            <a:pPr lvl="0"/>
            <a:r>
              <a:rPr lang="en-US"/>
              <a:t>Add icon</a:t>
            </a:r>
          </a:p>
        </p:txBody>
      </p:sp>
      <p:sp>
        <p:nvSpPr>
          <p:cNvPr id="33" name="Date Placeholder 3">
            <a:extLst>
              <a:ext uri="{FF2B5EF4-FFF2-40B4-BE49-F238E27FC236}">
                <a16:creationId xmlns:a16="http://schemas.microsoft.com/office/drawing/2014/main" id="{5921B9ED-2626-41AA-A9FE-A4C45B504569}"/>
              </a:ext>
            </a:extLst>
          </p:cNvPr>
          <p:cNvSpPr>
            <a:spLocks noGrp="1"/>
          </p:cNvSpPr>
          <p:nvPr>
            <p:ph type="dt" sz="half" idx="10"/>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34" name="Footer Placeholder 4">
            <a:extLst>
              <a:ext uri="{FF2B5EF4-FFF2-40B4-BE49-F238E27FC236}">
                <a16:creationId xmlns:a16="http://schemas.microsoft.com/office/drawing/2014/main" id="{620F97E5-2600-4F1D-B65E-EB84D8B0609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35" name="Slide Number Placeholder 5">
            <a:extLst>
              <a:ext uri="{FF2B5EF4-FFF2-40B4-BE49-F238E27FC236}">
                <a16:creationId xmlns:a16="http://schemas.microsoft.com/office/drawing/2014/main" id="{89DB5461-A674-4C74-9FC7-6F71C2C12CAE}"/>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15" name="Title 1">
            <a:extLst>
              <a:ext uri="{FF2B5EF4-FFF2-40B4-BE49-F238E27FC236}">
                <a16:creationId xmlns:a16="http://schemas.microsoft.com/office/drawing/2014/main" id="{8C899E0F-89A4-48F2-98BE-3D56798B8DCF}"/>
              </a:ext>
            </a:extLst>
          </p:cNvPr>
          <p:cNvSpPr>
            <a:spLocks noGrp="1"/>
          </p:cNvSpPr>
          <p:nvPr>
            <p:ph type="title"/>
          </p:nvPr>
        </p:nvSpPr>
        <p:spPr>
          <a:xfrm>
            <a:off x="692836" y="1046147"/>
            <a:ext cx="10515600" cy="1001663"/>
          </a:xfrm>
          <a:prstGeom prst="rect">
            <a:avLst/>
          </a:prstGeom>
        </p:spPr>
        <p:txBody>
          <a:bodyPr>
            <a:normAutofit/>
          </a:bodyPr>
          <a:lstStyle>
            <a:lvl1pPr>
              <a:defRPr sz="3200" b="1">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6405646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olid Starligh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D68E10C-563D-4273-8AEE-88E4BB418A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8412" y="259820"/>
            <a:ext cx="502180" cy="502180"/>
          </a:xfrm>
          <a:prstGeom prst="rect">
            <a:avLst/>
          </a:prstGeom>
        </p:spPr>
      </p:pic>
      <p:sp>
        <p:nvSpPr>
          <p:cNvPr id="3" name="Date Placeholder 3">
            <a:extLst>
              <a:ext uri="{FF2B5EF4-FFF2-40B4-BE49-F238E27FC236}">
                <a16:creationId xmlns:a16="http://schemas.microsoft.com/office/drawing/2014/main" id="{EDB5E5E2-D25E-49A4-964C-1FB828573CB5}"/>
              </a:ext>
            </a:extLst>
          </p:cNvPr>
          <p:cNvSpPr>
            <a:spLocks noGrp="1"/>
          </p:cNvSpPr>
          <p:nvPr>
            <p:ph type="dt" sz="half" idx="13"/>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4" name="Footer Placeholder 4">
            <a:extLst>
              <a:ext uri="{FF2B5EF4-FFF2-40B4-BE49-F238E27FC236}">
                <a16:creationId xmlns:a16="http://schemas.microsoft.com/office/drawing/2014/main" id="{8EA466FE-9541-4249-B951-AD6BB16BB812}"/>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5" name="Slide Number Placeholder 5">
            <a:extLst>
              <a:ext uri="{FF2B5EF4-FFF2-40B4-BE49-F238E27FC236}">
                <a16:creationId xmlns:a16="http://schemas.microsoft.com/office/drawing/2014/main" id="{B2DF8207-6E74-4C20-B73D-9DC2C24E98B2}"/>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26327794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olid Whit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8B8D402-9D15-4DE1-BB92-AD9C9429EFB5}"/>
              </a:ext>
            </a:extLst>
          </p:cNvPr>
          <p:cNvSpPr>
            <a:spLocks noGrp="1"/>
          </p:cNvSpPr>
          <p:nvPr>
            <p:ph type="dt" sz="half" idx="13"/>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3" name="Footer Placeholder 4">
            <a:extLst>
              <a:ext uri="{FF2B5EF4-FFF2-40B4-BE49-F238E27FC236}">
                <a16:creationId xmlns:a16="http://schemas.microsoft.com/office/drawing/2014/main" id="{12D92ABB-D968-4B93-8AAA-7FA77E42B73B}"/>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4" name="Slide Number Placeholder 5">
            <a:extLst>
              <a:ext uri="{FF2B5EF4-FFF2-40B4-BE49-F238E27FC236}">
                <a16:creationId xmlns:a16="http://schemas.microsoft.com/office/drawing/2014/main" id="{17987B96-2BD1-438E-A7A1-984FD00A5880}"/>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Tree>
    <p:extLst>
      <p:ext uri="{BB962C8B-B14F-4D97-AF65-F5344CB8AC3E}">
        <p14:creationId xmlns:p14="http://schemas.microsoft.com/office/powerpoint/2010/main" val="8410637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Side by Side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492177-7F85-456D-8DA1-E7D914CDBD9A}"/>
              </a:ext>
            </a:extLst>
          </p:cNvPr>
          <p:cNvSpPr/>
          <p:nvPr userDrawn="1"/>
        </p:nvSpPr>
        <p:spPr>
          <a:xfrm>
            <a:off x="5903976" y="0"/>
            <a:ext cx="6288024" cy="6857999"/>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665CC8-9E0C-4D91-B58E-DF9E36E257FD}"/>
              </a:ext>
            </a:extLst>
          </p:cNvPr>
          <p:cNvSpPr>
            <a:spLocks noGrp="1"/>
          </p:cNvSpPr>
          <p:nvPr>
            <p:ph type="title"/>
          </p:nvPr>
        </p:nvSpPr>
        <p:spPr>
          <a:xfrm>
            <a:off x="6657474" y="2585536"/>
            <a:ext cx="4780547" cy="1325563"/>
          </a:xfrm>
          <a:prstGeom prst="rect">
            <a:avLst/>
          </a:prstGeom>
        </p:spPr>
        <p:txBody>
          <a:bodyPr/>
          <a:lstStyle>
            <a:lvl1pPr>
              <a:defRPr>
                <a:solidFill>
                  <a:schemeClr val="bg1"/>
                </a:solidFill>
              </a:defRPr>
            </a:lvl1pPr>
          </a:lstStyle>
          <a:p>
            <a:r>
              <a:rPr lang="en-US"/>
              <a:t>Click to edit Master title style</a:t>
            </a:r>
          </a:p>
        </p:txBody>
      </p:sp>
      <p:sp>
        <p:nvSpPr>
          <p:cNvPr id="6" name="Date Placeholder 3">
            <a:extLst>
              <a:ext uri="{FF2B5EF4-FFF2-40B4-BE49-F238E27FC236}">
                <a16:creationId xmlns:a16="http://schemas.microsoft.com/office/drawing/2014/main" id="{29E2EF7E-81FA-4A18-A0A2-1F67141FCDB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7" name="Footer Placeholder 4">
            <a:extLst>
              <a:ext uri="{FF2B5EF4-FFF2-40B4-BE49-F238E27FC236}">
                <a16:creationId xmlns:a16="http://schemas.microsoft.com/office/drawing/2014/main" id="{209E8BA9-EE48-4F64-8004-27404A46BF8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8" name="Slide Number Placeholder 5">
            <a:extLst>
              <a:ext uri="{FF2B5EF4-FFF2-40B4-BE49-F238E27FC236}">
                <a16:creationId xmlns:a16="http://schemas.microsoft.com/office/drawing/2014/main" id="{8D432FCF-CF13-415E-B926-224D0A7F675E}"/>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10" name="Title 1">
            <a:extLst>
              <a:ext uri="{FF2B5EF4-FFF2-40B4-BE49-F238E27FC236}">
                <a16:creationId xmlns:a16="http://schemas.microsoft.com/office/drawing/2014/main" id="{C4CA67C1-5BE7-4EFA-BDF6-97939A80E599}"/>
              </a:ext>
            </a:extLst>
          </p:cNvPr>
          <p:cNvSpPr txBox="1">
            <a:spLocks/>
          </p:cNvSpPr>
          <p:nvPr userDrawn="1"/>
        </p:nvSpPr>
        <p:spPr>
          <a:xfrm>
            <a:off x="616269" y="2583655"/>
            <a:ext cx="4780547" cy="1325563"/>
          </a:xfrm>
          <a:prstGeom prst="rect">
            <a:avLst/>
          </a:prstGeom>
        </p:spPr>
        <p:txBody>
          <a:bodyPr/>
          <a:lstStyle>
            <a:lvl1pPr algn="l" defTabSz="914400" rtl="0" eaLnBrk="1" latinLnBrk="0" hangingPunct="1">
              <a:lnSpc>
                <a:spcPct val="90000"/>
              </a:lnSpc>
              <a:spcBef>
                <a:spcPct val="0"/>
              </a:spcBef>
              <a:buNone/>
              <a:defRPr sz="4400" kern="1200">
                <a:solidFill>
                  <a:srgbClr val="2B4159"/>
                </a:solidFill>
                <a:latin typeface="+mj-lt"/>
                <a:ea typeface="+mj-ea"/>
                <a:cs typeface="+mj-cs"/>
              </a:defRPr>
            </a:lvl1pPr>
          </a:lstStyle>
          <a:p>
            <a:r>
              <a:rPr lang="en-US">
                <a:solidFill>
                  <a:schemeClr val="tx1"/>
                </a:solidFill>
              </a:rPr>
              <a:t>Click to edit Master title style</a:t>
            </a:r>
          </a:p>
        </p:txBody>
      </p:sp>
    </p:spTree>
    <p:extLst>
      <p:ext uri="{BB962C8B-B14F-4D97-AF65-F5344CB8AC3E}">
        <p14:creationId xmlns:p14="http://schemas.microsoft.com/office/powerpoint/2010/main" val="967158076"/>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graphicFrame>
        <p:nvGraphicFramePr>
          <p:cNvPr id="33" name="Chart 694">
            <a:extLst>
              <a:ext uri="{FF2B5EF4-FFF2-40B4-BE49-F238E27FC236}">
                <a16:creationId xmlns:a16="http://schemas.microsoft.com/office/drawing/2014/main" id="{061FF825-9F75-4743-B6C1-3E4EB559CD3B}"/>
              </a:ext>
            </a:extLst>
          </p:cNvPr>
          <p:cNvGraphicFramePr/>
          <p:nvPr userDrawn="1">
            <p:extLst>
              <p:ext uri="{D42A27DB-BD31-4B8C-83A1-F6EECF244321}">
                <p14:modId xmlns:p14="http://schemas.microsoft.com/office/powerpoint/2010/main" val="2780700802"/>
              </p:ext>
            </p:extLst>
          </p:nvPr>
        </p:nvGraphicFramePr>
        <p:xfrm>
          <a:off x="933044" y="1237757"/>
          <a:ext cx="4577707" cy="4577706"/>
        </p:xfrm>
        <a:graphic>
          <a:graphicData uri="http://schemas.openxmlformats.org/drawingml/2006/chart">
            <c:chart xmlns:c="http://schemas.openxmlformats.org/drawingml/2006/chart" xmlns:r="http://schemas.openxmlformats.org/officeDocument/2006/relationships" r:id="rId2"/>
          </a:graphicData>
        </a:graphic>
      </p:graphicFrame>
      <p:sp>
        <p:nvSpPr>
          <p:cNvPr id="34" name="TextBox 33">
            <a:extLst>
              <a:ext uri="{FF2B5EF4-FFF2-40B4-BE49-F238E27FC236}">
                <a16:creationId xmlns:a16="http://schemas.microsoft.com/office/drawing/2014/main" id="{1053374D-C875-424B-AA41-EE03E283EBB1}"/>
              </a:ext>
            </a:extLst>
          </p:cNvPr>
          <p:cNvSpPr txBox="1"/>
          <p:nvPr userDrawn="1"/>
        </p:nvSpPr>
        <p:spPr>
          <a:xfrm>
            <a:off x="7430543" y="4749805"/>
            <a:ext cx="1237839" cy="338554"/>
          </a:xfrm>
          <a:prstGeom prst="rect">
            <a:avLst/>
          </a:prstGeom>
          <a:noFill/>
        </p:spPr>
        <p:txBody>
          <a:bodyPr wrap="none" rtlCol="0" anchor="ctr" anchorCtr="0">
            <a:spAutoFit/>
          </a:bodyPr>
          <a:lstStyle/>
          <a:p>
            <a:r>
              <a:rPr lang="en-US" sz="1600" b="1">
                <a:solidFill>
                  <a:schemeClr val="tx1"/>
                </a:solidFill>
                <a:latin typeface="Bahnschrift" panose="020B0502040204020203" pitchFamily="34" charset="0"/>
                <a:ea typeface="League Spartan" charset="0"/>
                <a:cs typeface="Poppins" pitchFamily="2" charset="77"/>
              </a:rPr>
              <a:t>YOUR TITLE</a:t>
            </a:r>
          </a:p>
        </p:txBody>
      </p:sp>
      <p:sp>
        <p:nvSpPr>
          <p:cNvPr id="35" name="Subtitle 2">
            <a:extLst>
              <a:ext uri="{FF2B5EF4-FFF2-40B4-BE49-F238E27FC236}">
                <a16:creationId xmlns:a16="http://schemas.microsoft.com/office/drawing/2014/main" id="{270CB15A-5E6A-4AC5-818D-4B6BDFA1B44F}"/>
              </a:ext>
            </a:extLst>
          </p:cNvPr>
          <p:cNvSpPr txBox="1">
            <a:spLocks/>
          </p:cNvSpPr>
          <p:nvPr userDrawn="1"/>
        </p:nvSpPr>
        <p:spPr>
          <a:xfrm>
            <a:off x="7375270" y="5082981"/>
            <a:ext cx="3859521" cy="55441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solidFill>
                <a:latin typeface="+mn-lt"/>
                <a:ea typeface="Lato Light" panose="020F0502020204030203" pitchFamily="34" charset="0"/>
                <a:cs typeface="Mukta ExtraLight" panose="020B0000000000000000" pitchFamily="34" charset="77"/>
              </a:rPr>
              <a:t>Green marketing is a practice whereby companies seek to go above and beyond traditional.</a:t>
            </a:r>
          </a:p>
        </p:txBody>
      </p:sp>
      <p:sp>
        <p:nvSpPr>
          <p:cNvPr id="36" name="TextBox 35">
            <a:extLst>
              <a:ext uri="{FF2B5EF4-FFF2-40B4-BE49-F238E27FC236}">
                <a16:creationId xmlns:a16="http://schemas.microsoft.com/office/drawing/2014/main" id="{93B87CCC-99C6-4572-8733-19E858248034}"/>
              </a:ext>
            </a:extLst>
          </p:cNvPr>
          <p:cNvSpPr txBox="1"/>
          <p:nvPr userDrawn="1"/>
        </p:nvSpPr>
        <p:spPr>
          <a:xfrm>
            <a:off x="7430543" y="1490144"/>
            <a:ext cx="1237839" cy="338554"/>
          </a:xfrm>
          <a:prstGeom prst="rect">
            <a:avLst/>
          </a:prstGeom>
          <a:noFill/>
        </p:spPr>
        <p:txBody>
          <a:bodyPr wrap="none" rtlCol="0" anchor="ctr" anchorCtr="0">
            <a:spAutoFit/>
          </a:bodyPr>
          <a:lstStyle/>
          <a:p>
            <a:r>
              <a:rPr lang="en-US" sz="1600" b="1">
                <a:solidFill>
                  <a:schemeClr val="tx1"/>
                </a:solidFill>
                <a:latin typeface="Bahnschrift" panose="020B0502040204020203" pitchFamily="34" charset="0"/>
                <a:ea typeface="League Spartan" charset="0"/>
                <a:cs typeface="Poppins" pitchFamily="2" charset="77"/>
              </a:rPr>
              <a:t>YOUR TITLE</a:t>
            </a:r>
          </a:p>
        </p:txBody>
      </p:sp>
      <p:sp>
        <p:nvSpPr>
          <p:cNvPr id="37" name="Subtitle 2">
            <a:extLst>
              <a:ext uri="{FF2B5EF4-FFF2-40B4-BE49-F238E27FC236}">
                <a16:creationId xmlns:a16="http://schemas.microsoft.com/office/drawing/2014/main" id="{A6789B2C-44E3-4AAF-95BE-520247C0A451}"/>
              </a:ext>
            </a:extLst>
          </p:cNvPr>
          <p:cNvSpPr txBox="1">
            <a:spLocks/>
          </p:cNvSpPr>
          <p:nvPr userDrawn="1"/>
        </p:nvSpPr>
        <p:spPr>
          <a:xfrm>
            <a:off x="7375270" y="1823320"/>
            <a:ext cx="3859521" cy="55441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solidFill>
                <a:latin typeface="+mn-lt"/>
                <a:ea typeface="Lato Light" panose="020F0502020204030203" pitchFamily="34" charset="0"/>
                <a:cs typeface="Mukta ExtraLight" panose="020B0000000000000000" pitchFamily="34" charset="77"/>
              </a:rPr>
              <a:t>Green marketing is a practice whereby companies seek to go above and beyond traditional.</a:t>
            </a:r>
          </a:p>
        </p:txBody>
      </p:sp>
      <p:sp>
        <p:nvSpPr>
          <p:cNvPr id="38" name="TextBox 37">
            <a:extLst>
              <a:ext uri="{FF2B5EF4-FFF2-40B4-BE49-F238E27FC236}">
                <a16:creationId xmlns:a16="http://schemas.microsoft.com/office/drawing/2014/main" id="{583E6140-1D3C-4A77-B3C1-FE9B9E2169FF}"/>
              </a:ext>
            </a:extLst>
          </p:cNvPr>
          <p:cNvSpPr txBox="1"/>
          <p:nvPr userDrawn="1"/>
        </p:nvSpPr>
        <p:spPr>
          <a:xfrm>
            <a:off x="7430543" y="3105527"/>
            <a:ext cx="1237839" cy="338554"/>
          </a:xfrm>
          <a:prstGeom prst="rect">
            <a:avLst/>
          </a:prstGeom>
          <a:noFill/>
        </p:spPr>
        <p:txBody>
          <a:bodyPr wrap="none" rtlCol="0" anchor="ctr" anchorCtr="0">
            <a:spAutoFit/>
          </a:bodyPr>
          <a:lstStyle/>
          <a:p>
            <a:r>
              <a:rPr lang="en-US" sz="1600" b="1">
                <a:solidFill>
                  <a:schemeClr val="tx1"/>
                </a:solidFill>
                <a:latin typeface="Bahnschrift" panose="020B0502040204020203" pitchFamily="34" charset="0"/>
                <a:ea typeface="League Spartan" charset="0"/>
                <a:cs typeface="Poppins" pitchFamily="2" charset="77"/>
              </a:rPr>
              <a:t>YOUR TITLE</a:t>
            </a:r>
          </a:p>
        </p:txBody>
      </p:sp>
      <p:sp>
        <p:nvSpPr>
          <p:cNvPr id="39" name="Subtitle 2">
            <a:extLst>
              <a:ext uri="{FF2B5EF4-FFF2-40B4-BE49-F238E27FC236}">
                <a16:creationId xmlns:a16="http://schemas.microsoft.com/office/drawing/2014/main" id="{7104804D-8DEE-44E1-9747-BD0538FD2F84}"/>
              </a:ext>
            </a:extLst>
          </p:cNvPr>
          <p:cNvSpPr txBox="1">
            <a:spLocks/>
          </p:cNvSpPr>
          <p:nvPr userDrawn="1"/>
        </p:nvSpPr>
        <p:spPr>
          <a:xfrm>
            <a:off x="7375270" y="3438703"/>
            <a:ext cx="3859521" cy="55441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solidFill>
                <a:latin typeface="+mn-lt"/>
                <a:ea typeface="Lato Light" panose="020F0502020204030203" pitchFamily="34" charset="0"/>
                <a:cs typeface="Mukta ExtraLight" panose="020B0000000000000000" pitchFamily="34" charset="77"/>
              </a:rPr>
              <a:t>Green marketing is a practice whereby companies seek to go above and beyond traditional.</a:t>
            </a:r>
          </a:p>
        </p:txBody>
      </p:sp>
      <p:sp>
        <p:nvSpPr>
          <p:cNvPr id="40" name="Freeform 1022">
            <a:extLst>
              <a:ext uri="{FF2B5EF4-FFF2-40B4-BE49-F238E27FC236}">
                <a16:creationId xmlns:a16="http://schemas.microsoft.com/office/drawing/2014/main" id="{172A200F-92A2-44C5-B1FB-7243E898169A}"/>
              </a:ext>
            </a:extLst>
          </p:cNvPr>
          <p:cNvSpPr>
            <a:spLocks noChangeArrowheads="1"/>
          </p:cNvSpPr>
          <p:nvPr userDrawn="1"/>
        </p:nvSpPr>
        <p:spPr bwMode="auto">
          <a:xfrm>
            <a:off x="6529382" y="1654758"/>
            <a:ext cx="492373" cy="492371"/>
          </a:xfrm>
          <a:custGeom>
            <a:avLst/>
            <a:gdLst>
              <a:gd name="T0" fmla="*/ 137000 w 293328"/>
              <a:gd name="T1" fmla="*/ 249173 h 293327"/>
              <a:gd name="T2" fmla="*/ 59098 w 293328"/>
              <a:gd name="T3" fmla="*/ 249173 h 293327"/>
              <a:gd name="T4" fmla="*/ 39781 w 293328"/>
              <a:gd name="T5" fmla="*/ 244381 h 293327"/>
              <a:gd name="T6" fmla="*/ 33316 w 293328"/>
              <a:gd name="T7" fmla="*/ 253596 h 293327"/>
              <a:gd name="T8" fmla="*/ 241176 w 293328"/>
              <a:gd name="T9" fmla="*/ 212205 h 293327"/>
              <a:gd name="T10" fmla="*/ 241176 w 293328"/>
              <a:gd name="T11" fmla="*/ 212205 h 293327"/>
              <a:gd name="T12" fmla="*/ 189030 w 293328"/>
              <a:gd name="T13" fmla="*/ 249504 h 293327"/>
              <a:gd name="T14" fmla="*/ 205688 w 293328"/>
              <a:gd name="T15" fmla="*/ 244435 h 293327"/>
              <a:gd name="T16" fmla="*/ 196996 w 293328"/>
              <a:gd name="T17" fmla="*/ 204238 h 293327"/>
              <a:gd name="T18" fmla="*/ 196996 w 293328"/>
              <a:gd name="T19" fmla="*/ 204238 h 293327"/>
              <a:gd name="T20" fmla="*/ 106654 w 293328"/>
              <a:gd name="T21" fmla="*/ 207452 h 293327"/>
              <a:gd name="T22" fmla="*/ 59098 w 293328"/>
              <a:gd name="T23" fmla="*/ 207452 h 293327"/>
              <a:gd name="T24" fmla="*/ 39781 w 293328"/>
              <a:gd name="T25" fmla="*/ 202852 h 293327"/>
              <a:gd name="T26" fmla="*/ 33316 w 293328"/>
              <a:gd name="T27" fmla="*/ 212053 h 293327"/>
              <a:gd name="T28" fmla="*/ 253488 w 293328"/>
              <a:gd name="T29" fmla="*/ 169836 h 293327"/>
              <a:gd name="T30" fmla="*/ 286079 w 293328"/>
              <a:gd name="T31" fmla="*/ 169836 h 293327"/>
              <a:gd name="T32" fmla="*/ 205688 w 293328"/>
              <a:gd name="T33" fmla="*/ 195185 h 293327"/>
              <a:gd name="T34" fmla="*/ 205688 w 293328"/>
              <a:gd name="T35" fmla="*/ 169836 h 293327"/>
              <a:gd name="T36" fmla="*/ 196996 w 293328"/>
              <a:gd name="T37" fmla="*/ 195185 h 293327"/>
              <a:gd name="T38" fmla="*/ 116605 w 293328"/>
              <a:gd name="T39" fmla="*/ 169836 h 293327"/>
              <a:gd name="T40" fmla="*/ 149196 w 293328"/>
              <a:gd name="T41" fmla="*/ 169836 h 293327"/>
              <a:gd name="T42" fmla="*/ 89625 w 293328"/>
              <a:gd name="T43" fmla="*/ 161324 h 293327"/>
              <a:gd name="T44" fmla="*/ 63714 w 293328"/>
              <a:gd name="T45" fmla="*/ 170524 h 293327"/>
              <a:gd name="T46" fmla="*/ 33316 w 293328"/>
              <a:gd name="T47" fmla="*/ 161324 h 293327"/>
              <a:gd name="T48" fmla="*/ 39781 w 293328"/>
              <a:gd name="T49" fmla="*/ 170524 h 293327"/>
              <a:gd name="T50" fmla="*/ 33316 w 293328"/>
              <a:gd name="T51" fmla="*/ 161324 h 293327"/>
              <a:gd name="T52" fmla="*/ 205688 w 293328"/>
              <a:gd name="T53" fmla="*/ 161146 h 293327"/>
              <a:gd name="T54" fmla="*/ 166216 w 293328"/>
              <a:gd name="T55" fmla="*/ 130003 h 293327"/>
              <a:gd name="T56" fmla="*/ 196996 w 293328"/>
              <a:gd name="T57" fmla="*/ 135797 h 293327"/>
              <a:gd name="T58" fmla="*/ 102298 w 293328"/>
              <a:gd name="T59" fmla="*/ 119794 h 293327"/>
              <a:gd name="T60" fmla="*/ 63818 w 293328"/>
              <a:gd name="T61" fmla="*/ 129010 h 293327"/>
              <a:gd name="T62" fmla="*/ 33316 w 293328"/>
              <a:gd name="T63" fmla="*/ 119794 h 293327"/>
              <a:gd name="T64" fmla="*/ 39781 w 293328"/>
              <a:gd name="T65" fmla="*/ 129010 h 293327"/>
              <a:gd name="T66" fmla="*/ 33316 w 293328"/>
              <a:gd name="T67" fmla="*/ 119794 h 293327"/>
              <a:gd name="T68" fmla="*/ 253488 w 293328"/>
              <a:gd name="T69" fmla="*/ 161146 h 293327"/>
              <a:gd name="T70" fmla="*/ 133263 w 293328"/>
              <a:gd name="T71" fmla="*/ 114432 h 293327"/>
              <a:gd name="T72" fmla="*/ 157525 w 293328"/>
              <a:gd name="T73" fmla="*/ 127106 h 293327"/>
              <a:gd name="T74" fmla="*/ 205688 w 293328"/>
              <a:gd name="T75" fmla="*/ 126744 h 293327"/>
              <a:gd name="T76" fmla="*/ 196996 w 293328"/>
              <a:gd name="T77" fmla="*/ 86186 h 293327"/>
              <a:gd name="T78" fmla="*/ 196996 w 293328"/>
              <a:gd name="T79" fmla="*/ 86186 h 293327"/>
              <a:gd name="T80" fmla="*/ 263266 w 293328"/>
              <a:gd name="T81" fmla="*/ 107914 h 293327"/>
              <a:gd name="T82" fmla="*/ 139056 w 293328"/>
              <a:gd name="T83" fmla="*/ 107914 h 293327"/>
              <a:gd name="T84" fmla="*/ 63854 w 293328"/>
              <a:gd name="T85" fmla="*/ 78266 h 293327"/>
              <a:gd name="T86" fmla="*/ 132611 w 293328"/>
              <a:gd name="T87" fmla="*/ 87466 h 293327"/>
              <a:gd name="T88" fmla="*/ 63854 w 293328"/>
              <a:gd name="T89" fmla="*/ 78266 h 293327"/>
              <a:gd name="T90" fmla="*/ 44342 w 293328"/>
              <a:gd name="T91" fmla="*/ 82865 h 293327"/>
              <a:gd name="T92" fmla="*/ 28750 w 293328"/>
              <a:gd name="T93" fmla="*/ 82865 h 293327"/>
              <a:gd name="T94" fmla="*/ 68442 w 293328"/>
              <a:gd name="T95" fmla="*/ 22451 h 293327"/>
              <a:gd name="T96" fmla="*/ 166940 w 293328"/>
              <a:gd name="T97" fmla="*/ 22451 h 293327"/>
              <a:gd name="T98" fmla="*/ 22090 w 293328"/>
              <a:gd name="T99" fmla="*/ 8693 h 293327"/>
              <a:gd name="T100" fmla="*/ 22090 w 293328"/>
              <a:gd name="T101" fmla="*/ 286079 h 293327"/>
              <a:gd name="T102" fmla="*/ 226692 w 293328"/>
              <a:gd name="T103" fmla="*/ 256022 h 293327"/>
              <a:gd name="T104" fmla="*/ 201343 w 293328"/>
              <a:gd name="T105" fmla="*/ 71338 h 293327"/>
              <a:gd name="T106" fmla="*/ 213291 w 293328"/>
              <a:gd name="T107" fmla="*/ 8693 h 293327"/>
              <a:gd name="T108" fmla="*/ 153542 w 293328"/>
              <a:gd name="T109" fmla="*/ 44541 h 293327"/>
              <a:gd name="T110" fmla="*/ 59751 w 293328"/>
              <a:gd name="T111" fmla="*/ 8693 h 293327"/>
              <a:gd name="T112" fmla="*/ 213291 w 293328"/>
              <a:gd name="T113" fmla="*/ 0 h 293327"/>
              <a:gd name="T114" fmla="*/ 295132 w 293328"/>
              <a:gd name="T115" fmla="*/ 165491 h 293327"/>
              <a:gd name="T116" fmla="*/ 213291 w 293328"/>
              <a:gd name="T117" fmla="*/ 295131 h 293327"/>
              <a:gd name="T118" fmla="*/ 0 w 293328"/>
              <a:gd name="T119" fmla="*/ 22451 h 293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3328" h="293327">
                <a:moveTo>
                  <a:pt x="63464" y="242887"/>
                </a:moveTo>
                <a:lnTo>
                  <a:pt x="131800" y="242887"/>
                </a:lnTo>
                <a:cubicBezTo>
                  <a:pt x="134344" y="242887"/>
                  <a:pt x="136162" y="245085"/>
                  <a:pt x="136162" y="247650"/>
                </a:cubicBezTo>
                <a:cubicBezTo>
                  <a:pt x="136162" y="249848"/>
                  <a:pt x="134344" y="252046"/>
                  <a:pt x="131800" y="252046"/>
                </a:cubicBezTo>
                <a:lnTo>
                  <a:pt x="63464" y="252046"/>
                </a:lnTo>
                <a:cubicBezTo>
                  <a:pt x="60919" y="252046"/>
                  <a:pt x="58738" y="249848"/>
                  <a:pt x="58738" y="247650"/>
                </a:cubicBezTo>
                <a:cubicBezTo>
                  <a:pt x="58738" y="245085"/>
                  <a:pt x="60919" y="242887"/>
                  <a:pt x="63464" y="242887"/>
                </a:cubicBezTo>
                <a:close/>
                <a:moveTo>
                  <a:pt x="33111" y="242887"/>
                </a:moveTo>
                <a:lnTo>
                  <a:pt x="39536" y="242887"/>
                </a:lnTo>
                <a:cubicBezTo>
                  <a:pt x="42182" y="242887"/>
                  <a:pt x="44072" y="245085"/>
                  <a:pt x="44072" y="247650"/>
                </a:cubicBezTo>
                <a:cubicBezTo>
                  <a:pt x="44072" y="249848"/>
                  <a:pt x="42182" y="252046"/>
                  <a:pt x="39536" y="252046"/>
                </a:cubicBezTo>
                <a:lnTo>
                  <a:pt x="33111" y="252046"/>
                </a:lnTo>
                <a:cubicBezTo>
                  <a:pt x="30843" y="252046"/>
                  <a:pt x="28575" y="249848"/>
                  <a:pt x="28575" y="247650"/>
                </a:cubicBezTo>
                <a:cubicBezTo>
                  <a:pt x="28575" y="245085"/>
                  <a:pt x="30843" y="242887"/>
                  <a:pt x="33111" y="242887"/>
                </a:cubicBezTo>
                <a:close/>
                <a:moveTo>
                  <a:pt x="239701" y="210908"/>
                </a:moveTo>
                <a:cubicBezTo>
                  <a:pt x="231063" y="227104"/>
                  <a:pt x="219906" y="240061"/>
                  <a:pt x="212348" y="247979"/>
                </a:cubicBezTo>
                <a:cubicBezTo>
                  <a:pt x="231783" y="245099"/>
                  <a:pt x="249059" y="235382"/>
                  <a:pt x="261656" y="221705"/>
                </a:cubicBezTo>
                <a:cubicBezTo>
                  <a:pt x="255537" y="218106"/>
                  <a:pt x="247979" y="214147"/>
                  <a:pt x="239701" y="210908"/>
                </a:cubicBezTo>
                <a:close/>
                <a:moveTo>
                  <a:pt x="160161" y="210908"/>
                </a:moveTo>
                <a:cubicBezTo>
                  <a:pt x="152243" y="214147"/>
                  <a:pt x="144685" y="218106"/>
                  <a:pt x="138206" y="221705"/>
                </a:cubicBezTo>
                <a:cubicBezTo>
                  <a:pt x="151163" y="235382"/>
                  <a:pt x="168439" y="245099"/>
                  <a:pt x="187874" y="247979"/>
                </a:cubicBezTo>
                <a:cubicBezTo>
                  <a:pt x="179956" y="240061"/>
                  <a:pt x="169159" y="227104"/>
                  <a:pt x="160161" y="210908"/>
                </a:cubicBezTo>
                <a:close/>
                <a:moveTo>
                  <a:pt x="204430" y="202990"/>
                </a:moveTo>
                <a:lnTo>
                  <a:pt x="204430" y="242940"/>
                </a:lnTo>
                <a:cubicBezTo>
                  <a:pt x="211628" y="235742"/>
                  <a:pt x="222426" y="223145"/>
                  <a:pt x="231063" y="207669"/>
                </a:cubicBezTo>
                <a:cubicBezTo>
                  <a:pt x="222786" y="205149"/>
                  <a:pt x="213788" y="203350"/>
                  <a:pt x="204430" y="202990"/>
                </a:cubicBezTo>
                <a:close/>
                <a:moveTo>
                  <a:pt x="195792" y="202990"/>
                </a:moveTo>
                <a:cubicBezTo>
                  <a:pt x="186434" y="203350"/>
                  <a:pt x="177437" y="205149"/>
                  <a:pt x="169159" y="207669"/>
                </a:cubicBezTo>
                <a:cubicBezTo>
                  <a:pt x="177437" y="223145"/>
                  <a:pt x="188594" y="235742"/>
                  <a:pt x="195792" y="242940"/>
                </a:cubicBezTo>
                <a:lnTo>
                  <a:pt x="195792" y="202990"/>
                </a:lnTo>
                <a:close/>
                <a:moveTo>
                  <a:pt x="63428" y="201612"/>
                </a:moveTo>
                <a:lnTo>
                  <a:pt x="101673" y="201612"/>
                </a:lnTo>
                <a:cubicBezTo>
                  <a:pt x="104198" y="201612"/>
                  <a:pt x="106002" y="203898"/>
                  <a:pt x="106002" y="206184"/>
                </a:cubicBezTo>
                <a:cubicBezTo>
                  <a:pt x="106002" y="208851"/>
                  <a:pt x="104198" y="210756"/>
                  <a:pt x="101673" y="210756"/>
                </a:cubicBezTo>
                <a:lnTo>
                  <a:pt x="63428" y="210756"/>
                </a:lnTo>
                <a:cubicBezTo>
                  <a:pt x="60903" y="210756"/>
                  <a:pt x="58738" y="208851"/>
                  <a:pt x="58738" y="206184"/>
                </a:cubicBezTo>
                <a:cubicBezTo>
                  <a:pt x="58738" y="203898"/>
                  <a:pt x="60903" y="201612"/>
                  <a:pt x="63428" y="201612"/>
                </a:cubicBezTo>
                <a:close/>
                <a:moveTo>
                  <a:pt x="33111" y="201612"/>
                </a:moveTo>
                <a:lnTo>
                  <a:pt x="39536" y="201612"/>
                </a:lnTo>
                <a:cubicBezTo>
                  <a:pt x="42182" y="201612"/>
                  <a:pt x="44072" y="203898"/>
                  <a:pt x="44072" y="206184"/>
                </a:cubicBezTo>
                <a:cubicBezTo>
                  <a:pt x="44072" y="208851"/>
                  <a:pt x="42182" y="210756"/>
                  <a:pt x="39536" y="210756"/>
                </a:cubicBezTo>
                <a:lnTo>
                  <a:pt x="33111" y="210756"/>
                </a:lnTo>
                <a:cubicBezTo>
                  <a:pt x="30843" y="210756"/>
                  <a:pt x="28575" y="208851"/>
                  <a:pt x="28575" y="206184"/>
                </a:cubicBezTo>
                <a:cubicBezTo>
                  <a:pt x="28575" y="203898"/>
                  <a:pt x="30843" y="201612"/>
                  <a:pt x="33111" y="201612"/>
                </a:cubicBezTo>
                <a:close/>
                <a:moveTo>
                  <a:pt x="251938" y="168798"/>
                </a:moveTo>
                <a:cubicBezTo>
                  <a:pt x="251219" y="181035"/>
                  <a:pt x="247979" y="192192"/>
                  <a:pt x="243300" y="202630"/>
                </a:cubicBezTo>
                <a:cubicBezTo>
                  <a:pt x="252658" y="206229"/>
                  <a:pt x="260936" y="210908"/>
                  <a:pt x="267415" y="214867"/>
                </a:cubicBezTo>
                <a:cubicBezTo>
                  <a:pt x="277132" y="201910"/>
                  <a:pt x="283251" y="186074"/>
                  <a:pt x="284330" y="168798"/>
                </a:cubicBezTo>
                <a:lnTo>
                  <a:pt x="251938" y="168798"/>
                </a:lnTo>
                <a:close/>
                <a:moveTo>
                  <a:pt x="204430" y="168798"/>
                </a:moveTo>
                <a:lnTo>
                  <a:pt x="204430" y="193992"/>
                </a:lnTo>
                <a:cubicBezTo>
                  <a:pt x="215227" y="194352"/>
                  <a:pt x="225305" y="196511"/>
                  <a:pt x="235023" y="199751"/>
                </a:cubicBezTo>
                <a:cubicBezTo>
                  <a:pt x="239341" y="190033"/>
                  <a:pt x="242581" y="179956"/>
                  <a:pt x="242941" y="168798"/>
                </a:cubicBezTo>
                <a:lnTo>
                  <a:pt x="204430" y="168798"/>
                </a:lnTo>
                <a:close/>
                <a:moveTo>
                  <a:pt x="156922" y="168798"/>
                </a:moveTo>
                <a:cubicBezTo>
                  <a:pt x="158001" y="179596"/>
                  <a:pt x="160881" y="190033"/>
                  <a:pt x="165200" y="199751"/>
                </a:cubicBezTo>
                <a:cubicBezTo>
                  <a:pt x="174557" y="196511"/>
                  <a:pt x="184635" y="194352"/>
                  <a:pt x="195792" y="193992"/>
                </a:cubicBezTo>
                <a:lnTo>
                  <a:pt x="195792" y="168798"/>
                </a:lnTo>
                <a:lnTo>
                  <a:pt x="156922" y="168798"/>
                </a:lnTo>
                <a:close/>
                <a:moveTo>
                  <a:pt x="115892" y="168798"/>
                </a:moveTo>
                <a:cubicBezTo>
                  <a:pt x="116612" y="186074"/>
                  <a:pt x="122730" y="201910"/>
                  <a:pt x="132448" y="214867"/>
                </a:cubicBezTo>
                <a:cubicBezTo>
                  <a:pt x="139286" y="210908"/>
                  <a:pt x="147564" y="206229"/>
                  <a:pt x="156562" y="202630"/>
                </a:cubicBezTo>
                <a:cubicBezTo>
                  <a:pt x="152243" y="192192"/>
                  <a:pt x="149004" y="181035"/>
                  <a:pt x="148284" y="168798"/>
                </a:cubicBezTo>
                <a:lnTo>
                  <a:pt x="115892" y="168798"/>
                </a:lnTo>
                <a:close/>
                <a:moveTo>
                  <a:pt x="63324" y="160337"/>
                </a:moveTo>
                <a:lnTo>
                  <a:pt x="89077" y="160337"/>
                </a:lnTo>
                <a:cubicBezTo>
                  <a:pt x="91194" y="160337"/>
                  <a:pt x="93310" y="162242"/>
                  <a:pt x="93310" y="164909"/>
                </a:cubicBezTo>
                <a:cubicBezTo>
                  <a:pt x="93310" y="167576"/>
                  <a:pt x="91194" y="169481"/>
                  <a:pt x="89077" y="169481"/>
                </a:cubicBezTo>
                <a:lnTo>
                  <a:pt x="63324" y="169481"/>
                </a:lnTo>
                <a:cubicBezTo>
                  <a:pt x="60855" y="169481"/>
                  <a:pt x="58738" y="167576"/>
                  <a:pt x="58738" y="164909"/>
                </a:cubicBezTo>
                <a:cubicBezTo>
                  <a:pt x="58738" y="162242"/>
                  <a:pt x="60855" y="160337"/>
                  <a:pt x="63324" y="160337"/>
                </a:cubicBezTo>
                <a:close/>
                <a:moveTo>
                  <a:pt x="33111" y="160337"/>
                </a:moveTo>
                <a:lnTo>
                  <a:pt x="39536" y="160337"/>
                </a:lnTo>
                <a:cubicBezTo>
                  <a:pt x="42182" y="160337"/>
                  <a:pt x="44072" y="162242"/>
                  <a:pt x="44072" y="164909"/>
                </a:cubicBezTo>
                <a:cubicBezTo>
                  <a:pt x="44072" y="167576"/>
                  <a:pt x="42182" y="169481"/>
                  <a:pt x="39536" y="169481"/>
                </a:cubicBezTo>
                <a:lnTo>
                  <a:pt x="33111" y="169481"/>
                </a:lnTo>
                <a:cubicBezTo>
                  <a:pt x="30843" y="169481"/>
                  <a:pt x="28575" y="167576"/>
                  <a:pt x="28575" y="164909"/>
                </a:cubicBezTo>
                <a:cubicBezTo>
                  <a:pt x="28575" y="162242"/>
                  <a:pt x="30843" y="160337"/>
                  <a:pt x="33111" y="160337"/>
                </a:cubicBezTo>
                <a:close/>
                <a:moveTo>
                  <a:pt x="235023" y="129208"/>
                </a:moveTo>
                <a:cubicBezTo>
                  <a:pt x="225305" y="132087"/>
                  <a:pt x="215227" y="134607"/>
                  <a:pt x="204430" y="134967"/>
                </a:cubicBezTo>
                <a:lnTo>
                  <a:pt x="204430" y="160160"/>
                </a:lnTo>
                <a:lnTo>
                  <a:pt x="242941" y="160160"/>
                </a:lnTo>
                <a:cubicBezTo>
                  <a:pt x="242581" y="149003"/>
                  <a:pt x="239341" y="138566"/>
                  <a:pt x="235023" y="129208"/>
                </a:cubicBezTo>
                <a:close/>
                <a:moveTo>
                  <a:pt x="165200" y="129208"/>
                </a:moveTo>
                <a:cubicBezTo>
                  <a:pt x="160881" y="138566"/>
                  <a:pt x="158001" y="149003"/>
                  <a:pt x="156922" y="160160"/>
                </a:cubicBezTo>
                <a:lnTo>
                  <a:pt x="195792" y="160160"/>
                </a:lnTo>
                <a:lnTo>
                  <a:pt x="195792" y="134967"/>
                </a:lnTo>
                <a:cubicBezTo>
                  <a:pt x="184635" y="134607"/>
                  <a:pt x="174557" y="132087"/>
                  <a:pt x="165200" y="129208"/>
                </a:cubicBezTo>
                <a:close/>
                <a:moveTo>
                  <a:pt x="63428" y="119062"/>
                </a:moveTo>
                <a:lnTo>
                  <a:pt x="101673" y="119062"/>
                </a:lnTo>
                <a:cubicBezTo>
                  <a:pt x="104198" y="119062"/>
                  <a:pt x="106002" y="121260"/>
                  <a:pt x="106002" y="123825"/>
                </a:cubicBezTo>
                <a:cubicBezTo>
                  <a:pt x="106002" y="126023"/>
                  <a:pt x="104198" y="128221"/>
                  <a:pt x="101673" y="128221"/>
                </a:cubicBezTo>
                <a:lnTo>
                  <a:pt x="63428" y="128221"/>
                </a:lnTo>
                <a:cubicBezTo>
                  <a:pt x="60903" y="128221"/>
                  <a:pt x="58738" y="126023"/>
                  <a:pt x="58738" y="123825"/>
                </a:cubicBezTo>
                <a:cubicBezTo>
                  <a:pt x="58738" y="121260"/>
                  <a:pt x="60903" y="119062"/>
                  <a:pt x="63428" y="119062"/>
                </a:cubicBezTo>
                <a:close/>
                <a:moveTo>
                  <a:pt x="33111" y="119062"/>
                </a:moveTo>
                <a:lnTo>
                  <a:pt x="39536" y="119062"/>
                </a:lnTo>
                <a:cubicBezTo>
                  <a:pt x="42182" y="119062"/>
                  <a:pt x="44072" y="121260"/>
                  <a:pt x="44072" y="123825"/>
                </a:cubicBezTo>
                <a:cubicBezTo>
                  <a:pt x="44072" y="126023"/>
                  <a:pt x="42182" y="128221"/>
                  <a:pt x="39536" y="128221"/>
                </a:cubicBezTo>
                <a:lnTo>
                  <a:pt x="33111" y="128221"/>
                </a:lnTo>
                <a:cubicBezTo>
                  <a:pt x="30843" y="128221"/>
                  <a:pt x="28575" y="126023"/>
                  <a:pt x="28575" y="123825"/>
                </a:cubicBezTo>
                <a:cubicBezTo>
                  <a:pt x="28575" y="121260"/>
                  <a:pt x="30843" y="119062"/>
                  <a:pt x="33111" y="119062"/>
                </a:cubicBezTo>
                <a:close/>
                <a:moveTo>
                  <a:pt x="267774" y="113732"/>
                </a:moveTo>
                <a:cubicBezTo>
                  <a:pt x="260936" y="118051"/>
                  <a:pt x="252658" y="122730"/>
                  <a:pt x="243300" y="126329"/>
                </a:cubicBezTo>
                <a:cubicBezTo>
                  <a:pt x="247979" y="136406"/>
                  <a:pt x="251219" y="147923"/>
                  <a:pt x="251938" y="160160"/>
                </a:cubicBezTo>
                <a:lnTo>
                  <a:pt x="284330" y="160160"/>
                </a:lnTo>
                <a:cubicBezTo>
                  <a:pt x="283251" y="142885"/>
                  <a:pt x="277132" y="127049"/>
                  <a:pt x="267774" y="113732"/>
                </a:cubicBezTo>
                <a:close/>
                <a:moveTo>
                  <a:pt x="132448" y="113732"/>
                </a:moveTo>
                <a:cubicBezTo>
                  <a:pt x="122730" y="127049"/>
                  <a:pt x="116612" y="142885"/>
                  <a:pt x="115892" y="160160"/>
                </a:cubicBezTo>
                <a:lnTo>
                  <a:pt x="148284" y="160160"/>
                </a:lnTo>
                <a:cubicBezTo>
                  <a:pt x="149004" y="147923"/>
                  <a:pt x="152243" y="136406"/>
                  <a:pt x="156562" y="126329"/>
                </a:cubicBezTo>
                <a:cubicBezTo>
                  <a:pt x="147564" y="122730"/>
                  <a:pt x="139286" y="118051"/>
                  <a:pt x="132448" y="113732"/>
                </a:cubicBezTo>
                <a:close/>
                <a:moveTo>
                  <a:pt x="204430" y="85659"/>
                </a:moveTo>
                <a:lnTo>
                  <a:pt x="204430" y="125969"/>
                </a:lnTo>
                <a:cubicBezTo>
                  <a:pt x="213788" y="125609"/>
                  <a:pt x="222786" y="123809"/>
                  <a:pt x="231063" y="120930"/>
                </a:cubicBezTo>
                <a:cubicBezTo>
                  <a:pt x="222426" y="105454"/>
                  <a:pt x="211628" y="92857"/>
                  <a:pt x="204430" y="85659"/>
                </a:cubicBezTo>
                <a:close/>
                <a:moveTo>
                  <a:pt x="195792" y="85659"/>
                </a:moveTo>
                <a:cubicBezTo>
                  <a:pt x="188594" y="92857"/>
                  <a:pt x="177437" y="105454"/>
                  <a:pt x="169159" y="120930"/>
                </a:cubicBezTo>
                <a:cubicBezTo>
                  <a:pt x="177437" y="123809"/>
                  <a:pt x="186434" y="125609"/>
                  <a:pt x="195792" y="125969"/>
                </a:cubicBezTo>
                <a:lnTo>
                  <a:pt x="195792" y="85659"/>
                </a:lnTo>
                <a:close/>
                <a:moveTo>
                  <a:pt x="212348" y="80980"/>
                </a:moveTo>
                <a:cubicBezTo>
                  <a:pt x="219906" y="88898"/>
                  <a:pt x="231063" y="101855"/>
                  <a:pt x="239701" y="118051"/>
                </a:cubicBezTo>
                <a:cubicBezTo>
                  <a:pt x="247979" y="114812"/>
                  <a:pt x="255537" y="110853"/>
                  <a:pt x="261656" y="107254"/>
                </a:cubicBezTo>
                <a:cubicBezTo>
                  <a:pt x="249059" y="93217"/>
                  <a:pt x="231783" y="83859"/>
                  <a:pt x="212348" y="80980"/>
                </a:cubicBezTo>
                <a:close/>
                <a:moveTo>
                  <a:pt x="187874" y="80980"/>
                </a:moveTo>
                <a:cubicBezTo>
                  <a:pt x="168439" y="83859"/>
                  <a:pt x="151163" y="93217"/>
                  <a:pt x="138206" y="107254"/>
                </a:cubicBezTo>
                <a:cubicBezTo>
                  <a:pt x="144685" y="110853"/>
                  <a:pt x="152243" y="114812"/>
                  <a:pt x="160161" y="118051"/>
                </a:cubicBezTo>
                <a:cubicBezTo>
                  <a:pt x="169159" y="101855"/>
                  <a:pt x="180316" y="88898"/>
                  <a:pt x="187874" y="80980"/>
                </a:cubicBezTo>
                <a:close/>
                <a:moveTo>
                  <a:pt x="63464" y="77787"/>
                </a:moveTo>
                <a:lnTo>
                  <a:pt x="131800" y="77787"/>
                </a:lnTo>
                <a:cubicBezTo>
                  <a:pt x="134344" y="77787"/>
                  <a:pt x="136162" y="80073"/>
                  <a:pt x="136162" y="82359"/>
                </a:cubicBezTo>
                <a:cubicBezTo>
                  <a:pt x="136162" y="85026"/>
                  <a:pt x="134344" y="86931"/>
                  <a:pt x="131800" y="86931"/>
                </a:cubicBezTo>
                <a:lnTo>
                  <a:pt x="63464" y="86931"/>
                </a:lnTo>
                <a:cubicBezTo>
                  <a:pt x="60919" y="86931"/>
                  <a:pt x="58738" y="85026"/>
                  <a:pt x="58738" y="82359"/>
                </a:cubicBezTo>
                <a:cubicBezTo>
                  <a:pt x="58738" y="80073"/>
                  <a:pt x="60919" y="77787"/>
                  <a:pt x="63464" y="77787"/>
                </a:cubicBezTo>
                <a:close/>
                <a:moveTo>
                  <a:pt x="33111" y="77787"/>
                </a:moveTo>
                <a:lnTo>
                  <a:pt x="39536" y="77787"/>
                </a:lnTo>
                <a:cubicBezTo>
                  <a:pt x="42182" y="77787"/>
                  <a:pt x="44072" y="80073"/>
                  <a:pt x="44072" y="82359"/>
                </a:cubicBezTo>
                <a:cubicBezTo>
                  <a:pt x="44072" y="85026"/>
                  <a:pt x="42182" y="86931"/>
                  <a:pt x="39536" y="86931"/>
                </a:cubicBezTo>
                <a:lnTo>
                  <a:pt x="33111" y="86931"/>
                </a:lnTo>
                <a:cubicBezTo>
                  <a:pt x="30843" y="86931"/>
                  <a:pt x="28575" y="85026"/>
                  <a:pt x="28575" y="82359"/>
                </a:cubicBezTo>
                <a:cubicBezTo>
                  <a:pt x="28575" y="80073"/>
                  <a:pt x="30843" y="77787"/>
                  <a:pt x="33111" y="77787"/>
                </a:cubicBezTo>
                <a:close/>
                <a:moveTo>
                  <a:pt x="68023" y="8638"/>
                </a:moveTo>
                <a:lnTo>
                  <a:pt x="68023" y="22315"/>
                </a:lnTo>
                <a:cubicBezTo>
                  <a:pt x="68023" y="29513"/>
                  <a:pt x="74142" y="35631"/>
                  <a:pt x="81700" y="35631"/>
                </a:cubicBezTo>
                <a:lnTo>
                  <a:pt x="152603" y="35631"/>
                </a:lnTo>
                <a:cubicBezTo>
                  <a:pt x="159801" y="35631"/>
                  <a:pt x="165919" y="29513"/>
                  <a:pt x="165919" y="22315"/>
                </a:cubicBezTo>
                <a:lnTo>
                  <a:pt x="165919" y="8638"/>
                </a:lnTo>
                <a:lnTo>
                  <a:pt x="68023" y="8638"/>
                </a:lnTo>
                <a:close/>
                <a:moveTo>
                  <a:pt x="21955" y="8638"/>
                </a:moveTo>
                <a:cubicBezTo>
                  <a:pt x="14757" y="8638"/>
                  <a:pt x="8998" y="14757"/>
                  <a:pt x="8998" y="22315"/>
                </a:cubicBezTo>
                <a:lnTo>
                  <a:pt x="8998" y="271013"/>
                </a:lnTo>
                <a:cubicBezTo>
                  <a:pt x="8998" y="278211"/>
                  <a:pt x="14757" y="284330"/>
                  <a:pt x="21955" y="284330"/>
                </a:cubicBezTo>
                <a:lnTo>
                  <a:pt x="211988" y="284330"/>
                </a:lnTo>
                <a:cubicBezTo>
                  <a:pt x="219186" y="284330"/>
                  <a:pt x="225305" y="278211"/>
                  <a:pt x="225305" y="271013"/>
                </a:cubicBezTo>
                <a:lnTo>
                  <a:pt x="225305" y="254457"/>
                </a:lnTo>
                <a:cubicBezTo>
                  <a:pt x="217387" y="256257"/>
                  <a:pt x="208749" y="257696"/>
                  <a:pt x="200111" y="257696"/>
                </a:cubicBezTo>
                <a:cubicBezTo>
                  <a:pt x="148644" y="257696"/>
                  <a:pt x="106534" y="215947"/>
                  <a:pt x="106534" y="164479"/>
                </a:cubicBezTo>
                <a:cubicBezTo>
                  <a:pt x="106534" y="113012"/>
                  <a:pt x="148644" y="70903"/>
                  <a:pt x="200111" y="70903"/>
                </a:cubicBezTo>
                <a:cubicBezTo>
                  <a:pt x="208749" y="70903"/>
                  <a:pt x="217387" y="72342"/>
                  <a:pt x="225305" y="74502"/>
                </a:cubicBezTo>
                <a:lnTo>
                  <a:pt x="225305" y="22315"/>
                </a:lnTo>
                <a:cubicBezTo>
                  <a:pt x="225305" y="14757"/>
                  <a:pt x="219186" y="8638"/>
                  <a:pt x="211988" y="8638"/>
                </a:cubicBezTo>
                <a:lnTo>
                  <a:pt x="174557" y="8638"/>
                </a:lnTo>
                <a:lnTo>
                  <a:pt x="174557" y="22315"/>
                </a:lnTo>
                <a:cubicBezTo>
                  <a:pt x="174557" y="34552"/>
                  <a:pt x="164840" y="44269"/>
                  <a:pt x="152603" y="44269"/>
                </a:cubicBezTo>
                <a:lnTo>
                  <a:pt x="81700" y="44269"/>
                </a:lnTo>
                <a:cubicBezTo>
                  <a:pt x="69103" y="44269"/>
                  <a:pt x="59386" y="34552"/>
                  <a:pt x="59386" y="22315"/>
                </a:cubicBezTo>
                <a:lnTo>
                  <a:pt x="59386" y="8638"/>
                </a:lnTo>
                <a:lnTo>
                  <a:pt x="21955" y="8638"/>
                </a:lnTo>
                <a:close/>
                <a:moveTo>
                  <a:pt x="21955" y="0"/>
                </a:moveTo>
                <a:lnTo>
                  <a:pt x="211988" y="0"/>
                </a:lnTo>
                <a:cubicBezTo>
                  <a:pt x="224225" y="0"/>
                  <a:pt x="234303" y="10078"/>
                  <a:pt x="234303" y="22315"/>
                </a:cubicBezTo>
                <a:lnTo>
                  <a:pt x="234303" y="77381"/>
                </a:lnTo>
                <a:cubicBezTo>
                  <a:pt x="268854" y="91418"/>
                  <a:pt x="293328" y="124889"/>
                  <a:pt x="293328" y="164479"/>
                </a:cubicBezTo>
                <a:cubicBezTo>
                  <a:pt x="293328" y="203710"/>
                  <a:pt x="268854" y="237541"/>
                  <a:pt x="234303" y="251218"/>
                </a:cubicBezTo>
                <a:lnTo>
                  <a:pt x="234303" y="271013"/>
                </a:lnTo>
                <a:cubicBezTo>
                  <a:pt x="234303" y="283610"/>
                  <a:pt x="224225" y="293327"/>
                  <a:pt x="211988" y="293327"/>
                </a:cubicBezTo>
                <a:lnTo>
                  <a:pt x="21955" y="293327"/>
                </a:lnTo>
                <a:cubicBezTo>
                  <a:pt x="9718" y="293327"/>
                  <a:pt x="0" y="283610"/>
                  <a:pt x="0" y="271013"/>
                </a:cubicBezTo>
                <a:lnTo>
                  <a:pt x="0" y="22315"/>
                </a:lnTo>
                <a:cubicBezTo>
                  <a:pt x="0" y="10078"/>
                  <a:pt x="9718" y="0"/>
                  <a:pt x="21955" y="0"/>
                </a:cubicBezTo>
                <a:close/>
              </a:path>
            </a:pathLst>
          </a:custGeom>
          <a:solidFill>
            <a:schemeClr val="accent6"/>
          </a:solidFill>
          <a:ln>
            <a:noFill/>
          </a:ln>
          <a:effectLst/>
        </p:spPr>
        <p:txBody>
          <a:bodyPr anchor="ctr"/>
          <a:lstStyle/>
          <a:p>
            <a:endParaRPr lang="en-US" sz="900">
              <a:solidFill>
                <a:schemeClr val="tx2"/>
              </a:solidFill>
              <a:latin typeface="Lato Light" panose="020F0502020204030203" pitchFamily="34" charset="0"/>
            </a:endParaRPr>
          </a:p>
        </p:txBody>
      </p:sp>
      <p:sp>
        <p:nvSpPr>
          <p:cNvPr id="41" name="Freeform 1026">
            <a:extLst>
              <a:ext uri="{FF2B5EF4-FFF2-40B4-BE49-F238E27FC236}">
                <a16:creationId xmlns:a16="http://schemas.microsoft.com/office/drawing/2014/main" id="{ADE501A7-CE91-4A54-9676-D06C410F5F64}"/>
              </a:ext>
            </a:extLst>
          </p:cNvPr>
          <p:cNvSpPr>
            <a:spLocks noChangeArrowheads="1"/>
          </p:cNvSpPr>
          <p:nvPr userDrawn="1"/>
        </p:nvSpPr>
        <p:spPr bwMode="auto">
          <a:xfrm>
            <a:off x="6529382" y="3269623"/>
            <a:ext cx="492373" cy="492373"/>
          </a:xfrm>
          <a:custGeom>
            <a:avLst/>
            <a:gdLst>
              <a:gd name="T0" fmla="*/ 140624 w 293329"/>
              <a:gd name="T1" fmla="*/ 278491 h 293329"/>
              <a:gd name="T2" fmla="*/ 219504 w 293329"/>
              <a:gd name="T3" fmla="*/ 286086 h 293329"/>
              <a:gd name="T4" fmla="*/ 227103 w 293329"/>
              <a:gd name="T5" fmla="*/ 268364 h 293329"/>
              <a:gd name="T6" fmla="*/ 18093 w 293329"/>
              <a:gd name="T7" fmla="*/ 268364 h 293329"/>
              <a:gd name="T8" fmla="*/ 25332 w 293329"/>
              <a:gd name="T9" fmla="*/ 286086 h 293329"/>
              <a:gd name="T10" fmla="*/ 74547 w 293329"/>
              <a:gd name="T11" fmla="*/ 278491 h 293329"/>
              <a:gd name="T12" fmla="*/ 18093 w 293329"/>
              <a:gd name="T13" fmla="*/ 268364 h 293329"/>
              <a:gd name="T14" fmla="*/ 128685 w 293329"/>
              <a:gd name="T15" fmla="*/ 228942 h 293329"/>
              <a:gd name="T16" fmla="*/ 130131 w 293329"/>
              <a:gd name="T17" fmla="*/ 259322 h 293329"/>
              <a:gd name="T18" fmla="*/ 239043 w 293329"/>
              <a:gd name="T19" fmla="*/ 257875 h 293329"/>
              <a:gd name="T20" fmla="*/ 148224 w 293329"/>
              <a:gd name="T21" fmla="*/ 241600 h 293329"/>
              <a:gd name="T22" fmla="*/ 148224 w 293329"/>
              <a:gd name="T23" fmla="*/ 232558 h 293329"/>
              <a:gd name="T24" fmla="*/ 239043 w 293329"/>
              <a:gd name="T25" fmla="*/ 228219 h 293329"/>
              <a:gd name="T26" fmla="*/ 126876 w 293329"/>
              <a:gd name="T27" fmla="*/ 214836 h 293329"/>
              <a:gd name="T28" fmla="*/ 167038 w 293329"/>
              <a:gd name="T29" fmla="*/ 205794 h 293329"/>
              <a:gd name="T30" fmla="*/ 208288 w 293329"/>
              <a:gd name="T31" fmla="*/ 175051 h 293329"/>
              <a:gd name="T32" fmla="*/ 159440 w 293329"/>
              <a:gd name="T33" fmla="*/ 175051 h 293329"/>
              <a:gd name="T34" fmla="*/ 188026 w 293329"/>
              <a:gd name="T35" fmla="*/ 161670 h 293329"/>
              <a:gd name="T36" fmla="*/ 184045 w 293329"/>
              <a:gd name="T37" fmla="*/ 167818 h 293329"/>
              <a:gd name="T38" fmla="*/ 175361 w 293329"/>
              <a:gd name="T39" fmla="*/ 75590 h 293329"/>
              <a:gd name="T40" fmla="*/ 184045 w 293329"/>
              <a:gd name="T41" fmla="*/ 172158 h 293329"/>
              <a:gd name="T42" fmla="*/ 186217 w 293329"/>
              <a:gd name="T43" fmla="*/ 69079 h 293329"/>
              <a:gd name="T44" fmla="*/ 18093 w 293329"/>
              <a:gd name="T45" fmla="*/ 259322 h 293329"/>
              <a:gd name="T46" fmla="*/ 41976 w 293329"/>
              <a:gd name="T47" fmla="*/ 56782 h 293329"/>
              <a:gd name="T48" fmla="*/ 45958 w 293329"/>
              <a:gd name="T49" fmla="*/ 12657 h 293329"/>
              <a:gd name="T50" fmla="*/ 70565 w 293329"/>
              <a:gd name="T51" fmla="*/ 48105 h 293329"/>
              <a:gd name="T52" fmla="*/ 183322 w 293329"/>
              <a:gd name="T53" fmla="*/ 9042 h 293329"/>
              <a:gd name="T54" fmla="*/ 110593 w 293329"/>
              <a:gd name="T55" fmla="*/ 184093 h 293329"/>
              <a:gd name="T56" fmla="*/ 157993 w 293329"/>
              <a:gd name="T57" fmla="*/ 205794 h 293329"/>
              <a:gd name="T58" fmla="*/ 137730 w 293329"/>
              <a:gd name="T59" fmla="*/ 131288 h 293329"/>
              <a:gd name="T60" fmla="*/ 186578 w 293329"/>
              <a:gd name="T61" fmla="*/ 57506 h 293329"/>
              <a:gd name="T62" fmla="*/ 220229 w 293329"/>
              <a:gd name="T63" fmla="*/ 164925 h 293329"/>
              <a:gd name="T64" fmla="*/ 243024 w 293329"/>
              <a:gd name="T65" fmla="*/ 205794 h 293329"/>
              <a:gd name="T66" fmla="*/ 286082 w 293329"/>
              <a:gd name="T67" fmla="*/ 112120 h 293329"/>
              <a:gd name="T68" fmla="*/ 183322 w 293329"/>
              <a:gd name="T69" fmla="*/ 0 h 293329"/>
              <a:gd name="T70" fmla="*/ 263286 w 293329"/>
              <a:gd name="T71" fmla="*/ 189881 h 293329"/>
              <a:gd name="T72" fmla="*/ 248090 w 293329"/>
              <a:gd name="T73" fmla="*/ 257875 h 293329"/>
              <a:gd name="T74" fmla="*/ 236149 w 293329"/>
              <a:gd name="T75" fmla="*/ 268364 h 293329"/>
              <a:gd name="T76" fmla="*/ 219504 w 293329"/>
              <a:gd name="T77" fmla="*/ 295128 h 293329"/>
              <a:gd name="T78" fmla="*/ 131579 w 293329"/>
              <a:gd name="T79" fmla="*/ 278491 h 293329"/>
              <a:gd name="T80" fmla="*/ 130131 w 293329"/>
              <a:gd name="T81" fmla="*/ 268364 h 293329"/>
              <a:gd name="T82" fmla="*/ 119639 w 293329"/>
              <a:gd name="T83" fmla="*/ 228942 h 293329"/>
              <a:gd name="T84" fmla="*/ 71877 w 293329"/>
              <a:gd name="T85" fmla="*/ 112120 h 293329"/>
              <a:gd name="T86" fmla="*/ 45958 w 293329"/>
              <a:gd name="T87" fmla="*/ 0 h 293329"/>
              <a:gd name="T88" fmla="*/ 82507 w 293329"/>
              <a:gd name="T89" fmla="*/ 49912 h 293329"/>
              <a:gd name="T90" fmla="*/ 78888 w 293329"/>
              <a:gd name="T91" fmla="*/ 56782 h 293329"/>
              <a:gd name="T92" fmla="*/ 50663 w 293329"/>
              <a:gd name="T93" fmla="*/ 259322 h 293329"/>
              <a:gd name="T94" fmla="*/ 74547 w 293329"/>
              <a:gd name="T95" fmla="*/ 177945 h 293329"/>
              <a:gd name="T96" fmla="*/ 83593 w 293329"/>
              <a:gd name="T97" fmla="*/ 177945 h 293329"/>
              <a:gd name="T98" fmla="*/ 87934 w 293329"/>
              <a:gd name="T99" fmla="*/ 259322 h 293329"/>
              <a:gd name="T100" fmla="*/ 87934 w 293329"/>
              <a:gd name="T101" fmla="*/ 268364 h 293329"/>
              <a:gd name="T102" fmla="*/ 83593 w 293329"/>
              <a:gd name="T103" fmla="*/ 278491 h 293329"/>
              <a:gd name="T104" fmla="*/ 25332 w 293329"/>
              <a:gd name="T105" fmla="*/ 295128 h 293329"/>
              <a:gd name="T106" fmla="*/ 9047 w 293329"/>
              <a:gd name="T107" fmla="*/ 268364 h 293329"/>
              <a:gd name="T108" fmla="*/ 0 w 293329"/>
              <a:gd name="T109" fmla="*/ 263663 h 293329"/>
              <a:gd name="T110" fmla="*/ 9047 w 293329"/>
              <a:gd name="T111" fmla="*/ 259322 h 293329"/>
              <a:gd name="T112" fmla="*/ 9771 w 293329"/>
              <a:gd name="T113" fmla="*/ 49912 h 293329"/>
              <a:gd name="T114" fmla="*/ 45958 w 293329"/>
              <a:gd name="T115" fmla="*/ 0 h 2933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329" h="293329">
                <a:moveTo>
                  <a:pt x="139767" y="266728"/>
                </a:moveTo>
                <a:lnTo>
                  <a:pt x="139767" y="276793"/>
                </a:lnTo>
                <a:cubicBezTo>
                  <a:pt x="139767" y="281107"/>
                  <a:pt x="143004" y="284342"/>
                  <a:pt x="147320" y="284342"/>
                </a:cubicBezTo>
                <a:lnTo>
                  <a:pt x="218166" y="284342"/>
                </a:lnTo>
                <a:cubicBezTo>
                  <a:pt x="222482" y="284342"/>
                  <a:pt x="225718" y="281107"/>
                  <a:pt x="225718" y="276793"/>
                </a:cubicBezTo>
                <a:lnTo>
                  <a:pt x="225718" y="266728"/>
                </a:lnTo>
                <a:lnTo>
                  <a:pt x="139767" y="266728"/>
                </a:lnTo>
                <a:close/>
                <a:moveTo>
                  <a:pt x="17983" y="266728"/>
                </a:moveTo>
                <a:lnTo>
                  <a:pt x="17983" y="276793"/>
                </a:lnTo>
                <a:cubicBezTo>
                  <a:pt x="17983" y="281107"/>
                  <a:pt x="20861" y="284342"/>
                  <a:pt x="25177" y="284342"/>
                </a:cubicBezTo>
                <a:lnTo>
                  <a:pt x="66538" y="284342"/>
                </a:lnTo>
                <a:cubicBezTo>
                  <a:pt x="70854" y="284342"/>
                  <a:pt x="74092" y="281107"/>
                  <a:pt x="74092" y="276793"/>
                </a:cubicBezTo>
                <a:lnTo>
                  <a:pt x="74092" y="266728"/>
                </a:lnTo>
                <a:lnTo>
                  <a:pt x="17983" y="266728"/>
                </a:lnTo>
                <a:close/>
                <a:moveTo>
                  <a:pt x="126102" y="213526"/>
                </a:moveTo>
                <a:cubicBezTo>
                  <a:pt x="127180" y="218199"/>
                  <a:pt x="127900" y="222872"/>
                  <a:pt x="127900" y="227546"/>
                </a:cubicBezTo>
                <a:lnTo>
                  <a:pt x="127900" y="256303"/>
                </a:lnTo>
                <a:cubicBezTo>
                  <a:pt x="127900" y="257022"/>
                  <a:pt x="128619" y="257741"/>
                  <a:pt x="129338" y="257741"/>
                </a:cubicBezTo>
                <a:lnTo>
                  <a:pt x="236148" y="257741"/>
                </a:lnTo>
                <a:cubicBezTo>
                  <a:pt x="236867" y="257741"/>
                  <a:pt x="237586" y="257022"/>
                  <a:pt x="237586" y="256303"/>
                </a:cubicBezTo>
                <a:lnTo>
                  <a:pt x="237586" y="240127"/>
                </a:lnTo>
                <a:lnTo>
                  <a:pt x="147320" y="240127"/>
                </a:lnTo>
                <a:cubicBezTo>
                  <a:pt x="144802" y="240127"/>
                  <a:pt x="142644" y="237970"/>
                  <a:pt x="142644" y="235454"/>
                </a:cubicBezTo>
                <a:cubicBezTo>
                  <a:pt x="142644" y="232938"/>
                  <a:pt x="144802" y="231140"/>
                  <a:pt x="147320" y="231140"/>
                </a:cubicBezTo>
                <a:lnTo>
                  <a:pt x="237586" y="231140"/>
                </a:lnTo>
                <a:lnTo>
                  <a:pt x="237586" y="226827"/>
                </a:lnTo>
                <a:cubicBezTo>
                  <a:pt x="237586" y="222153"/>
                  <a:pt x="237946" y="217480"/>
                  <a:pt x="239025" y="213526"/>
                </a:cubicBezTo>
                <a:lnTo>
                  <a:pt x="126102" y="213526"/>
                </a:lnTo>
                <a:close/>
                <a:moveTo>
                  <a:pt x="158468" y="173984"/>
                </a:moveTo>
                <a:lnTo>
                  <a:pt x="166020" y="204539"/>
                </a:lnTo>
                <a:lnTo>
                  <a:pt x="199466" y="204539"/>
                </a:lnTo>
                <a:lnTo>
                  <a:pt x="207018" y="173984"/>
                </a:lnTo>
                <a:cubicBezTo>
                  <a:pt x="200185" y="177579"/>
                  <a:pt x="192273" y="179736"/>
                  <a:pt x="182923" y="179736"/>
                </a:cubicBezTo>
                <a:cubicBezTo>
                  <a:pt x="173213" y="179736"/>
                  <a:pt x="165301" y="177579"/>
                  <a:pt x="158468" y="173984"/>
                </a:cubicBezTo>
                <a:close/>
                <a:moveTo>
                  <a:pt x="185081" y="68659"/>
                </a:moveTo>
                <a:cubicBezTo>
                  <a:pt x="181125" y="84835"/>
                  <a:pt x="172494" y="126894"/>
                  <a:pt x="186879" y="160684"/>
                </a:cubicBezTo>
                <a:cubicBezTo>
                  <a:pt x="187598" y="163200"/>
                  <a:pt x="186519" y="165716"/>
                  <a:pt x="184721" y="166795"/>
                </a:cubicBezTo>
                <a:cubicBezTo>
                  <a:pt x="184002" y="166795"/>
                  <a:pt x="183282" y="166795"/>
                  <a:pt x="182923" y="166795"/>
                </a:cubicBezTo>
                <a:cubicBezTo>
                  <a:pt x="181125" y="166795"/>
                  <a:pt x="179326" y="166076"/>
                  <a:pt x="178607" y="164279"/>
                </a:cubicBezTo>
                <a:cubicBezTo>
                  <a:pt x="165301" y="132645"/>
                  <a:pt x="169976" y="95260"/>
                  <a:pt x="174292" y="75130"/>
                </a:cubicBezTo>
                <a:cubicBezTo>
                  <a:pt x="162424" y="87711"/>
                  <a:pt x="145521" y="109280"/>
                  <a:pt x="145521" y="130488"/>
                </a:cubicBezTo>
                <a:cubicBezTo>
                  <a:pt x="145521" y="165716"/>
                  <a:pt x="168897" y="171109"/>
                  <a:pt x="182923" y="171109"/>
                </a:cubicBezTo>
                <a:cubicBezTo>
                  <a:pt x="196589" y="171109"/>
                  <a:pt x="219964" y="165716"/>
                  <a:pt x="219964" y="130488"/>
                </a:cubicBezTo>
                <a:cubicBezTo>
                  <a:pt x="219964" y="104966"/>
                  <a:pt x="195869" y="79084"/>
                  <a:pt x="185081" y="68659"/>
                </a:cubicBezTo>
                <a:close/>
                <a:moveTo>
                  <a:pt x="17983" y="56437"/>
                </a:moveTo>
                <a:lnTo>
                  <a:pt x="17983" y="257741"/>
                </a:lnTo>
                <a:lnTo>
                  <a:pt x="41721" y="257741"/>
                </a:lnTo>
                <a:lnTo>
                  <a:pt x="41721" y="56437"/>
                </a:lnTo>
                <a:lnTo>
                  <a:pt x="17983" y="56437"/>
                </a:lnTo>
                <a:close/>
                <a:moveTo>
                  <a:pt x="45678" y="12582"/>
                </a:moveTo>
                <a:lnTo>
                  <a:pt x="21580" y="47810"/>
                </a:lnTo>
                <a:lnTo>
                  <a:pt x="70135" y="47810"/>
                </a:lnTo>
                <a:lnTo>
                  <a:pt x="45678" y="12582"/>
                </a:lnTo>
                <a:close/>
                <a:moveTo>
                  <a:pt x="182204" y="8987"/>
                </a:moveTo>
                <a:cubicBezTo>
                  <a:pt x="126102" y="8987"/>
                  <a:pt x="80069" y="54999"/>
                  <a:pt x="80069" y="111436"/>
                </a:cubicBezTo>
                <a:cubicBezTo>
                  <a:pt x="80069" y="138397"/>
                  <a:pt x="90858" y="163919"/>
                  <a:pt x="109918" y="182971"/>
                </a:cubicBezTo>
                <a:cubicBezTo>
                  <a:pt x="116032" y="189082"/>
                  <a:pt x="120707" y="196631"/>
                  <a:pt x="123584" y="204539"/>
                </a:cubicBezTo>
                <a:lnTo>
                  <a:pt x="157030" y="204539"/>
                </a:lnTo>
                <a:lnTo>
                  <a:pt x="146600" y="163919"/>
                </a:lnTo>
                <a:cubicBezTo>
                  <a:pt x="140127" y="155651"/>
                  <a:pt x="136890" y="144508"/>
                  <a:pt x="136890" y="130488"/>
                </a:cubicBezTo>
                <a:cubicBezTo>
                  <a:pt x="136890" y="93822"/>
                  <a:pt x="178248" y="58594"/>
                  <a:pt x="180046" y="57156"/>
                </a:cubicBezTo>
                <a:cubicBezTo>
                  <a:pt x="181484" y="55718"/>
                  <a:pt x="184002" y="55718"/>
                  <a:pt x="185440" y="57156"/>
                </a:cubicBezTo>
                <a:cubicBezTo>
                  <a:pt x="187238" y="58594"/>
                  <a:pt x="228595" y="93822"/>
                  <a:pt x="228595" y="130488"/>
                </a:cubicBezTo>
                <a:cubicBezTo>
                  <a:pt x="228595" y="144508"/>
                  <a:pt x="225359" y="155651"/>
                  <a:pt x="218886" y="163919"/>
                </a:cubicBezTo>
                <a:lnTo>
                  <a:pt x="208816" y="204539"/>
                </a:lnTo>
                <a:lnTo>
                  <a:pt x="241542" y="204539"/>
                </a:lnTo>
                <a:cubicBezTo>
                  <a:pt x="244419" y="196272"/>
                  <a:pt x="249094" y="189082"/>
                  <a:pt x="255568" y="182612"/>
                </a:cubicBezTo>
                <a:cubicBezTo>
                  <a:pt x="274268" y="163200"/>
                  <a:pt x="284338" y="138037"/>
                  <a:pt x="284338" y="111436"/>
                </a:cubicBezTo>
                <a:cubicBezTo>
                  <a:pt x="284338" y="54999"/>
                  <a:pt x="238665" y="8987"/>
                  <a:pt x="182204" y="8987"/>
                </a:cubicBezTo>
                <a:close/>
                <a:moveTo>
                  <a:pt x="182204" y="0"/>
                </a:moveTo>
                <a:cubicBezTo>
                  <a:pt x="243340" y="0"/>
                  <a:pt x="293329" y="49967"/>
                  <a:pt x="293329" y="111436"/>
                </a:cubicBezTo>
                <a:cubicBezTo>
                  <a:pt x="293329" y="140553"/>
                  <a:pt x="282180" y="167873"/>
                  <a:pt x="261681" y="188723"/>
                </a:cubicBezTo>
                <a:cubicBezTo>
                  <a:pt x="251971" y="198788"/>
                  <a:pt x="246577" y="212448"/>
                  <a:pt x="246577" y="226827"/>
                </a:cubicBezTo>
                <a:lnTo>
                  <a:pt x="246577" y="256303"/>
                </a:lnTo>
                <a:cubicBezTo>
                  <a:pt x="246577" y="262055"/>
                  <a:pt x="241902" y="266728"/>
                  <a:pt x="236148" y="266728"/>
                </a:cubicBezTo>
                <a:lnTo>
                  <a:pt x="234709" y="266728"/>
                </a:lnTo>
                <a:lnTo>
                  <a:pt x="234709" y="276793"/>
                </a:lnTo>
                <a:cubicBezTo>
                  <a:pt x="234709" y="286139"/>
                  <a:pt x="227157" y="293329"/>
                  <a:pt x="218166" y="293329"/>
                </a:cubicBezTo>
                <a:lnTo>
                  <a:pt x="147320" y="293329"/>
                </a:lnTo>
                <a:cubicBezTo>
                  <a:pt x="138329" y="293329"/>
                  <a:pt x="130777" y="286139"/>
                  <a:pt x="130777" y="276793"/>
                </a:cubicBezTo>
                <a:lnTo>
                  <a:pt x="130777" y="266728"/>
                </a:lnTo>
                <a:lnTo>
                  <a:pt x="129338" y="266728"/>
                </a:lnTo>
                <a:cubicBezTo>
                  <a:pt x="123584" y="266728"/>
                  <a:pt x="118909" y="262055"/>
                  <a:pt x="118909" y="256303"/>
                </a:cubicBezTo>
                <a:lnTo>
                  <a:pt x="118909" y="227546"/>
                </a:lnTo>
                <a:cubicBezTo>
                  <a:pt x="118909" y="213167"/>
                  <a:pt x="113515" y="199507"/>
                  <a:pt x="103445" y="189442"/>
                </a:cubicBezTo>
                <a:cubicBezTo>
                  <a:pt x="82587" y="168592"/>
                  <a:pt x="71438" y="140553"/>
                  <a:pt x="71438" y="111436"/>
                </a:cubicBezTo>
                <a:cubicBezTo>
                  <a:pt x="71438" y="49967"/>
                  <a:pt x="121067" y="0"/>
                  <a:pt x="182204" y="0"/>
                </a:cubicBezTo>
                <a:close/>
                <a:moveTo>
                  <a:pt x="45678" y="0"/>
                </a:moveTo>
                <a:cubicBezTo>
                  <a:pt x="47116" y="0"/>
                  <a:pt x="48555" y="719"/>
                  <a:pt x="49274" y="2157"/>
                </a:cubicBezTo>
                <a:lnTo>
                  <a:pt x="82004" y="49607"/>
                </a:lnTo>
                <a:cubicBezTo>
                  <a:pt x="83083" y="50686"/>
                  <a:pt x="83083" y="52483"/>
                  <a:pt x="82364" y="53921"/>
                </a:cubicBezTo>
                <a:cubicBezTo>
                  <a:pt x="81645" y="55359"/>
                  <a:pt x="80206" y="56437"/>
                  <a:pt x="78408" y="56437"/>
                </a:cubicBezTo>
                <a:lnTo>
                  <a:pt x="50353" y="56437"/>
                </a:lnTo>
                <a:lnTo>
                  <a:pt x="50353" y="257741"/>
                </a:lnTo>
                <a:lnTo>
                  <a:pt x="74092" y="257741"/>
                </a:lnTo>
                <a:lnTo>
                  <a:pt x="74092" y="176860"/>
                </a:lnTo>
                <a:cubicBezTo>
                  <a:pt x="74092" y="174344"/>
                  <a:pt x="76250" y="172187"/>
                  <a:pt x="78408" y="172187"/>
                </a:cubicBezTo>
                <a:cubicBezTo>
                  <a:pt x="80925" y="172187"/>
                  <a:pt x="83083" y="174344"/>
                  <a:pt x="83083" y="176860"/>
                </a:cubicBezTo>
                <a:lnTo>
                  <a:pt x="83083" y="257741"/>
                </a:lnTo>
                <a:lnTo>
                  <a:pt x="87399" y="257741"/>
                </a:lnTo>
                <a:cubicBezTo>
                  <a:pt x="89557" y="257741"/>
                  <a:pt x="91715" y="259538"/>
                  <a:pt x="91715" y="262055"/>
                </a:cubicBezTo>
                <a:cubicBezTo>
                  <a:pt x="91715" y="264571"/>
                  <a:pt x="89557" y="266728"/>
                  <a:pt x="87399" y="266728"/>
                </a:cubicBezTo>
                <a:lnTo>
                  <a:pt x="83083" y="266728"/>
                </a:lnTo>
                <a:lnTo>
                  <a:pt x="83083" y="276793"/>
                </a:lnTo>
                <a:cubicBezTo>
                  <a:pt x="83083" y="286139"/>
                  <a:pt x="75890" y="293329"/>
                  <a:pt x="66538" y="293329"/>
                </a:cubicBezTo>
                <a:lnTo>
                  <a:pt x="25177" y="293329"/>
                </a:lnTo>
                <a:cubicBezTo>
                  <a:pt x="16185" y="293329"/>
                  <a:pt x="8992" y="286139"/>
                  <a:pt x="8992" y="276793"/>
                </a:cubicBezTo>
                <a:lnTo>
                  <a:pt x="8992" y="266728"/>
                </a:lnTo>
                <a:lnTo>
                  <a:pt x="4316" y="266728"/>
                </a:lnTo>
                <a:cubicBezTo>
                  <a:pt x="2158" y="266728"/>
                  <a:pt x="0" y="264571"/>
                  <a:pt x="0" y="262055"/>
                </a:cubicBezTo>
                <a:cubicBezTo>
                  <a:pt x="0" y="259538"/>
                  <a:pt x="2158" y="257741"/>
                  <a:pt x="4316" y="257741"/>
                </a:cubicBezTo>
                <a:lnTo>
                  <a:pt x="8992" y="257741"/>
                </a:lnTo>
                <a:lnTo>
                  <a:pt x="8992" y="52124"/>
                </a:lnTo>
                <a:cubicBezTo>
                  <a:pt x="8992" y="51045"/>
                  <a:pt x="9351" y="50326"/>
                  <a:pt x="9711" y="49607"/>
                </a:cubicBezTo>
                <a:lnTo>
                  <a:pt x="42081" y="2157"/>
                </a:lnTo>
                <a:cubicBezTo>
                  <a:pt x="42800" y="1079"/>
                  <a:pt x="44239" y="0"/>
                  <a:pt x="45678" y="0"/>
                </a:cubicBezTo>
                <a:close/>
              </a:path>
            </a:pathLst>
          </a:custGeom>
          <a:solidFill>
            <a:schemeClr val="accent6"/>
          </a:solidFill>
          <a:ln>
            <a:noFill/>
          </a:ln>
          <a:effectLst/>
        </p:spPr>
        <p:txBody>
          <a:bodyPr anchor="ctr"/>
          <a:lstStyle/>
          <a:p>
            <a:endParaRPr lang="en-US" sz="900">
              <a:solidFill>
                <a:schemeClr val="tx2"/>
              </a:solidFill>
              <a:latin typeface="Lato Light" panose="020F0502020204030203" pitchFamily="34" charset="0"/>
            </a:endParaRPr>
          </a:p>
        </p:txBody>
      </p:sp>
      <p:sp>
        <p:nvSpPr>
          <p:cNvPr id="42" name="Freeform 1029">
            <a:extLst>
              <a:ext uri="{FF2B5EF4-FFF2-40B4-BE49-F238E27FC236}">
                <a16:creationId xmlns:a16="http://schemas.microsoft.com/office/drawing/2014/main" id="{C3B7D0D8-6CEB-4B17-95B9-024828A9195F}"/>
              </a:ext>
            </a:extLst>
          </p:cNvPr>
          <p:cNvSpPr>
            <a:spLocks noChangeArrowheads="1"/>
          </p:cNvSpPr>
          <p:nvPr userDrawn="1"/>
        </p:nvSpPr>
        <p:spPr bwMode="auto">
          <a:xfrm>
            <a:off x="6542929" y="4889300"/>
            <a:ext cx="492373" cy="492373"/>
          </a:xfrm>
          <a:custGeom>
            <a:avLst/>
            <a:gdLst>
              <a:gd name="T0" fmla="*/ 244446 w 293328"/>
              <a:gd name="T1" fmla="*/ 228587 h 293328"/>
              <a:gd name="T2" fmla="*/ 244446 w 293328"/>
              <a:gd name="T3" fmla="*/ 234621 h 293328"/>
              <a:gd name="T4" fmla="*/ 237545 w 293328"/>
              <a:gd name="T5" fmla="*/ 234621 h 293328"/>
              <a:gd name="T6" fmla="*/ 237545 w 293328"/>
              <a:gd name="T7" fmla="*/ 228587 h 293328"/>
              <a:gd name="T8" fmla="*/ 245596 w 293328"/>
              <a:gd name="T9" fmla="*/ 159330 h 293328"/>
              <a:gd name="T10" fmla="*/ 240995 w 293328"/>
              <a:gd name="T11" fmla="*/ 212071 h 293328"/>
              <a:gd name="T12" fmla="*/ 236395 w 293328"/>
              <a:gd name="T13" fmla="*/ 159330 h 293328"/>
              <a:gd name="T14" fmla="*/ 95389 w 293328"/>
              <a:gd name="T15" fmla="*/ 135644 h 293328"/>
              <a:gd name="T16" fmla="*/ 103439 w 293328"/>
              <a:gd name="T17" fmla="*/ 138962 h 293328"/>
              <a:gd name="T18" fmla="*/ 98840 w 293328"/>
              <a:gd name="T19" fmla="*/ 143385 h 293328"/>
              <a:gd name="T20" fmla="*/ 94239 w 293328"/>
              <a:gd name="T21" fmla="*/ 138962 h 293328"/>
              <a:gd name="T22" fmla="*/ 196634 w 293328"/>
              <a:gd name="T23" fmla="*/ 132537 h 293328"/>
              <a:gd name="T24" fmla="*/ 194100 w 293328"/>
              <a:gd name="T25" fmla="*/ 208222 h 293328"/>
              <a:gd name="T26" fmla="*/ 189754 w 293328"/>
              <a:gd name="T27" fmla="*/ 208222 h 293328"/>
              <a:gd name="T28" fmla="*/ 117691 w 293328"/>
              <a:gd name="T29" fmla="*/ 173096 h 293328"/>
              <a:gd name="T30" fmla="*/ 147747 w 293328"/>
              <a:gd name="T31" fmla="*/ 265800 h 293328"/>
              <a:gd name="T32" fmla="*/ 272319 w 293328"/>
              <a:gd name="T33" fmla="*/ 257472 h 293328"/>
              <a:gd name="T34" fmla="*/ 286079 w 293328"/>
              <a:gd name="T35" fmla="*/ 146661 h 293328"/>
              <a:gd name="T36" fmla="*/ 196634 w 293328"/>
              <a:gd name="T37" fmla="*/ 132537 h 293328"/>
              <a:gd name="T38" fmla="*/ 132213 w 293328"/>
              <a:gd name="T39" fmla="*/ 65255 h 293328"/>
              <a:gd name="T40" fmla="*/ 102366 w 293328"/>
              <a:gd name="T41" fmla="*/ 115069 h 293328"/>
              <a:gd name="T42" fmla="*/ 93737 w 293328"/>
              <a:gd name="T43" fmla="*/ 115069 h 293328"/>
              <a:gd name="T44" fmla="*/ 123583 w 293328"/>
              <a:gd name="T45" fmla="*/ 65255 h 293328"/>
              <a:gd name="T46" fmla="*/ 72521 w 293328"/>
              <a:gd name="T47" fmla="*/ 65255 h 293328"/>
              <a:gd name="T48" fmla="*/ 63890 w 293328"/>
              <a:gd name="T49" fmla="*/ 65255 h 293328"/>
              <a:gd name="T50" fmla="*/ 22814 w 293328"/>
              <a:gd name="T51" fmla="*/ 9053 h 293328"/>
              <a:gd name="T52" fmla="*/ 9053 w 293328"/>
              <a:gd name="T53" fmla="*/ 23174 h 293328"/>
              <a:gd name="T54" fmla="*/ 13397 w 293328"/>
              <a:gd name="T55" fmla="*/ 159698 h 293328"/>
              <a:gd name="T56" fmla="*/ 111535 w 293328"/>
              <a:gd name="T57" fmla="*/ 163681 h 293328"/>
              <a:gd name="T58" fmla="*/ 187581 w 293328"/>
              <a:gd name="T59" fmla="*/ 196634 h 293328"/>
              <a:gd name="T60" fmla="*/ 182873 w 293328"/>
              <a:gd name="T61" fmla="*/ 12674 h 293328"/>
              <a:gd name="T62" fmla="*/ 22814 w 293328"/>
              <a:gd name="T63" fmla="*/ 9053 h 293328"/>
              <a:gd name="T64" fmla="*/ 173459 w 293328"/>
              <a:gd name="T65" fmla="*/ 0 h 293328"/>
              <a:gd name="T66" fmla="*/ 196634 w 293328"/>
              <a:gd name="T67" fmla="*/ 23174 h 293328"/>
              <a:gd name="T68" fmla="*/ 272319 w 293328"/>
              <a:gd name="T69" fmla="*/ 123485 h 293328"/>
              <a:gd name="T70" fmla="*/ 295132 w 293328"/>
              <a:gd name="T71" fmla="*/ 243349 h 293328"/>
              <a:gd name="T72" fmla="*/ 180339 w 293328"/>
              <a:gd name="T73" fmla="*/ 266525 h 293328"/>
              <a:gd name="T74" fmla="*/ 115156 w 293328"/>
              <a:gd name="T75" fmla="*/ 294770 h 293328"/>
              <a:gd name="T76" fmla="*/ 110810 w 293328"/>
              <a:gd name="T77" fmla="*/ 294770 h 293328"/>
              <a:gd name="T78" fmla="*/ 108638 w 293328"/>
              <a:gd name="T79" fmla="*/ 172734 h 293328"/>
              <a:gd name="T80" fmla="*/ 7243 w 293328"/>
              <a:gd name="T81" fmla="*/ 166215 h 293328"/>
              <a:gd name="T82" fmla="*/ 0 w 293328"/>
              <a:gd name="T83" fmla="*/ 23174 h 293328"/>
              <a:gd name="T84" fmla="*/ 22814 w 293328"/>
              <a:gd name="T85" fmla="*/ 0 h 2933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3328" h="293328">
                <a:moveTo>
                  <a:pt x="236093" y="227189"/>
                </a:moveTo>
                <a:cubicBezTo>
                  <a:pt x="237998" y="225425"/>
                  <a:pt x="241046" y="225425"/>
                  <a:pt x="242951" y="227189"/>
                </a:cubicBezTo>
                <a:cubicBezTo>
                  <a:pt x="243713" y="227895"/>
                  <a:pt x="244094" y="228953"/>
                  <a:pt x="244094" y="230364"/>
                </a:cubicBezTo>
                <a:cubicBezTo>
                  <a:pt x="244094" y="231070"/>
                  <a:pt x="243713" y="232128"/>
                  <a:pt x="242951" y="233186"/>
                </a:cubicBezTo>
                <a:cubicBezTo>
                  <a:pt x="242189" y="233892"/>
                  <a:pt x="240665" y="234597"/>
                  <a:pt x="239522" y="234597"/>
                </a:cubicBezTo>
                <a:cubicBezTo>
                  <a:pt x="238379" y="234597"/>
                  <a:pt x="236855" y="233892"/>
                  <a:pt x="236093" y="233186"/>
                </a:cubicBezTo>
                <a:cubicBezTo>
                  <a:pt x="235331" y="232128"/>
                  <a:pt x="234950" y="231070"/>
                  <a:pt x="234950" y="230364"/>
                </a:cubicBezTo>
                <a:cubicBezTo>
                  <a:pt x="234950" y="228953"/>
                  <a:pt x="235331" y="227895"/>
                  <a:pt x="236093" y="227189"/>
                </a:cubicBezTo>
                <a:close/>
                <a:moveTo>
                  <a:pt x="239522" y="153988"/>
                </a:moveTo>
                <a:cubicBezTo>
                  <a:pt x="242189" y="153988"/>
                  <a:pt x="244094" y="156172"/>
                  <a:pt x="244094" y="158356"/>
                </a:cubicBezTo>
                <a:lnTo>
                  <a:pt x="244094" y="206406"/>
                </a:lnTo>
                <a:cubicBezTo>
                  <a:pt x="244094" y="208954"/>
                  <a:pt x="242189" y="210774"/>
                  <a:pt x="239522" y="210774"/>
                </a:cubicBezTo>
                <a:cubicBezTo>
                  <a:pt x="236855" y="210774"/>
                  <a:pt x="234950" y="208954"/>
                  <a:pt x="234950" y="206406"/>
                </a:cubicBezTo>
                <a:lnTo>
                  <a:pt x="234950" y="158356"/>
                </a:lnTo>
                <a:cubicBezTo>
                  <a:pt x="234950" y="156172"/>
                  <a:pt x="236855" y="153988"/>
                  <a:pt x="239522" y="153988"/>
                </a:cubicBezTo>
                <a:close/>
                <a:moveTo>
                  <a:pt x="94806" y="134815"/>
                </a:moveTo>
                <a:cubicBezTo>
                  <a:pt x="96711" y="133350"/>
                  <a:pt x="99759" y="133350"/>
                  <a:pt x="101664" y="134815"/>
                </a:cubicBezTo>
                <a:cubicBezTo>
                  <a:pt x="102426" y="135548"/>
                  <a:pt x="102807" y="137013"/>
                  <a:pt x="102807" y="138112"/>
                </a:cubicBezTo>
                <a:cubicBezTo>
                  <a:pt x="102807" y="139211"/>
                  <a:pt x="102426" y="140310"/>
                  <a:pt x="101664" y="141043"/>
                </a:cubicBezTo>
                <a:cubicBezTo>
                  <a:pt x="100902" y="142142"/>
                  <a:pt x="99378" y="142508"/>
                  <a:pt x="98235" y="142508"/>
                </a:cubicBezTo>
                <a:cubicBezTo>
                  <a:pt x="97092" y="142508"/>
                  <a:pt x="95949" y="142142"/>
                  <a:pt x="94806" y="141043"/>
                </a:cubicBezTo>
                <a:cubicBezTo>
                  <a:pt x="94044" y="140310"/>
                  <a:pt x="93663" y="139211"/>
                  <a:pt x="93663" y="138112"/>
                </a:cubicBezTo>
                <a:cubicBezTo>
                  <a:pt x="93663" y="137013"/>
                  <a:pt x="94044" y="135548"/>
                  <a:pt x="94806" y="134815"/>
                </a:cubicBezTo>
                <a:close/>
                <a:moveTo>
                  <a:pt x="195432" y="131727"/>
                </a:moveTo>
                <a:lnTo>
                  <a:pt x="195432" y="202990"/>
                </a:lnTo>
                <a:cubicBezTo>
                  <a:pt x="195432" y="204790"/>
                  <a:pt x="194352" y="206229"/>
                  <a:pt x="192913" y="206949"/>
                </a:cubicBezTo>
                <a:cubicBezTo>
                  <a:pt x="192193" y="207309"/>
                  <a:pt x="191473" y="207669"/>
                  <a:pt x="190753" y="207669"/>
                </a:cubicBezTo>
                <a:cubicBezTo>
                  <a:pt x="190033" y="207669"/>
                  <a:pt x="188954" y="207309"/>
                  <a:pt x="188594" y="206949"/>
                </a:cubicBezTo>
                <a:lnTo>
                  <a:pt x="138926" y="178876"/>
                </a:lnTo>
                <a:cubicBezTo>
                  <a:pt x="132087" y="175277"/>
                  <a:pt x="124529" y="172757"/>
                  <a:pt x="116971" y="172038"/>
                </a:cubicBezTo>
                <a:lnTo>
                  <a:pt x="116971" y="281451"/>
                </a:lnTo>
                <a:lnTo>
                  <a:pt x="146844" y="264175"/>
                </a:lnTo>
                <a:cubicBezTo>
                  <a:pt x="156561" y="258777"/>
                  <a:pt x="167719" y="255898"/>
                  <a:pt x="179236" y="255898"/>
                </a:cubicBezTo>
                <a:lnTo>
                  <a:pt x="270654" y="255898"/>
                </a:lnTo>
                <a:cubicBezTo>
                  <a:pt x="278212" y="255898"/>
                  <a:pt x="284330" y="249779"/>
                  <a:pt x="284330" y="241861"/>
                </a:cubicBezTo>
                <a:lnTo>
                  <a:pt x="284330" y="145764"/>
                </a:lnTo>
                <a:cubicBezTo>
                  <a:pt x="284330" y="137846"/>
                  <a:pt x="278212" y="131727"/>
                  <a:pt x="270654" y="131727"/>
                </a:cubicBezTo>
                <a:lnTo>
                  <a:pt x="195432" y="131727"/>
                </a:lnTo>
                <a:close/>
                <a:moveTo>
                  <a:pt x="97453" y="30163"/>
                </a:moveTo>
                <a:cubicBezTo>
                  <a:pt x="116037" y="30163"/>
                  <a:pt x="131405" y="45702"/>
                  <a:pt x="131405" y="64855"/>
                </a:cubicBezTo>
                <a:cubicBezTo>
                  <a:pt x="131405" y="80033"/>
                  <a:pt x="122828" y="86177"/>
                  <a:pt x="115323" y="91959"/>
                </a:cubicBezTo>
                <a:cubicBezTo>
                  <a:pt x="108175" y="97018"/>
                  <a:pt x="101741" y="101716"/>
                  <a:pt x="101741" y="114365"/>
                </a:cubicBezTo>
                <a:cubicBezTo>
                  <a:pt x="101741" y="116533"/>
                  <a:pt x="99954" y="118701"/>
                  <a:pt x="97453" y="118701"/>
                </a:cubicBezTo>
                <a:cubicBezTo>
                  <a:pt x="94951" y="118701"/>
                  <a:pt x="93164" y="116533"/>
                  <a:pt x="93164" y="114365"/>
                </a:cubicBezTo>
                <a:cubicBezTo>
                  <a:pt x="93164" y="97380"/>
                  <a:pt x="102456" y="90152"/>
                  <a:pt x="110319" y="84731"/>
                </a:cubicBezTo>
                <a:cubicBezTo>
                  <a:pt x="117110" y="79672"/>
                  <a:pt x="122828" y="75336"/>
                  <a:pt x="122828" y="64855"/>
                </a:cubicBezTo>
                <a:cubicBezTo>
                  <a:pt x="122828" y="50762"/>
                  <a:pt x="111391" y="39197"/>
                  <a:pt x="97453" y="39197"/>
                </a:cubicBezTo>
                <a:cubicBezTo>
                  <a:pt x="83514" y="39197"/>
                  <a:pt x="72077" y="50762"/>
                  <a:pt x="72077" y="64855"/>
                </a:cubicBezTo>
                <a:cubicBezTo>
                  <a:pt x="72077" y="67385"/>
                  <a:pt x="70290" y="69192"/>
                  <a:pt x="67789" y="69192"/>
                </a:cubicBezTo>
                <a:cubicBezTo>
                  <a:pt x="65287" y="69192"/>
                  <a:pt x="63500" y="67385"/>
                  <a:pt x="63500" y="64855"/>
                </a:cubicBezTo>
                <a:cubicBezTo>
                  <a:pt x="63500" y="45702"/>
                  <a:pt x="78511" y="30163"/>
                  <a:pt x="97453" y="30163"/>
                </a:cubicBezTo>
                <a:close/>
                <a:moveTo>
                  <a:pt x="22674" y="8998"/>
                </a:moveTo>
                <a:cubicBezTo>
                  <a:pt x="19075" y="8998"/>
                  <a:pt x="15836" y="10437"/>
                  <a:pt x="13317" y="12597"/>
                </a:cubicBezTo>
                <a:cubicBezTo>
                  <a:pt x="10437" y="15476"/>
                  <a:pt x="8998" y="19075"/>
                  <a:pt x="8998" y="23034"/>
                </a:cubicBezTo>
                <a:lnTo>
                  <a:pt x="8998" y="148643"/>
                </a:lnTo>
                <a:cubicBezTo>
                  <a:pt x="8998" y="152602"/>
                  <a:pt x="10437" y="156201"/>
                  <a:pt x="13317" y="158721"/>
                </a:cubicBezTo>
                <a:cubicBezTo>
                  <a:pt x="15836" y="161240"/>
                  <a:pt x="19075" y="162680"/>
                  <a:pt x="22674" y="162680"/>
                </a:cubicBezTo>
                <a:lnTo>
                  <a:pt x="110853" y="162680"/>
                </a:lnTo>
                <a:cubicBezTo>
                  <a:pt x="122370" y="162680"/>
                  <a:pt x="133527" y="165559"/>
                  <a:pt x="143245" y="171318"/>
                </a:cubicBezTo>
                <a:lnTo>
                  <a:pt x="186434" y="195432"/>
                </a:lnTo>
                <a:lnTo>
                  <a:pt x="186434" y="23034"/>
                </a:lnTo>
                <a:cubicBezTo>
                  <a:pt x="186434" y="19075"/>
                  <a:pt x="184635" y="15476"/>
                  <a:pt x="181755" y="12597"/>
                </a:cubicBezTo>
                <a:cubicBezTo>
                  <a:pt x="179236" y="10437"/>
                  <a:pt x="175997" y="8998"/>
                  <a:pt x="172398" y="8998"/>
                </a:cubicBezTo>
                <a:lnTo>
                  <a:pt x="22674" y="8998"/>
                </a:lnTo>
                <a:close/>
                <a:moveTo>
                  <a:pt x="22674" y="0"/>
                </a:moveTo>
                <a:lnTo>
                  <a:pt x="172398" y="0"/>
                </a:lnTo>
                <a:cubicBezTo>
                  <a:pt x="178156" y="0"/>
                  <a:pt x="183915" y="2159"/>
                  <a:pt x="188234" y="6118"/>
                </a:cubicBezTo>
                <a:cubicBezTo>
                  <a:pt x="192553" y="10797"/>
                  <a:pt x="195432" y="16556"/>
                  <a:pt x="195432" y="23034"/>
                </a:cubicBezTo>
                <a:lnTo>
                  <a:pt x="195432" y="122730"/>
                </a:lnTo>
                <a:lnTo>
                  <a:pt x="270654" y="122730"/>
                </a:lnTo>
                <a:cubicBezTo>
                  <a:pt x="283251" y="122730"/>
                  <a:pt x="293328" y="133167"/>
                  <a:pt x="293328" y="145764"/>
                </a:cubicBezTo>
                <a:lnTo>
                  <a:pt x="293328" y="241861"/>
                </a:lnTo>
                <a:cubicBezTo>
                  <a:pt x="293328" y="254458"/>
                  <a:pt x="283251" y="264895"/>
                  <a:pt x="270654" y="264895"/>
                </a:cubicBezTo>
                <a:lnTo>
                  <a:pt x="179236" y="264895"/>
                </a:lnTo>
                <a:cubicBezTo>
                  <a:pt x="169158" y="264895"/>
                  <a:pt x="159801" y="267415"/>
                  <a:pt x="151163" y="272094"/>
                </a:cubicBezTo>
                <a:lnTo>
                  <a:pt x="114452" y="292968"/>
                </a:lnTo>
                <a:cubicBezTo>
                  <a:pt x="113732" y="293328"/>
                  <a:pt x="113372" y="293328"/>
                  <a:pt x="112292" y="293328"/>
                </a:cubicBezTo>
                <a:cubicBezTo>
                  <a:pt x="111573" y="293328"/>
                  <a:pt x="110853" y="293328"/>
                  <a:pt x="110133" y="292968"/>
                </a:cubicBezTo>
                <a:cubicBezTo>
                  <a:pt x="108693" y="291889"/>
                  <a:pt x="107973" y="290449"/>
                  <a:pt x="107973" y="289009"/>
                </a:cubicBezTo>
                <a:lnTo>
                  <a:pt x="107973" y="171678"/>
                </a:lnTo>
                <a:lnTo>
                  <a:pt x="22674" y="171678"/>
                </a:lnTo>
                <a:cubicBezTo>
                  <a:pt x="16916" y="171678"/>
                  <a:pt x="11157" y="169158"/>
                  <a:pt x="7198" y="165199"/>
                </a:cubicBezTo>
                <a:cubicBezTo>
                  <a:pt x="2519" y="160880"/>
                  <a:pt x="0" y="155122"/>
                  <a:pt x="0" y="148643"/>
                </a:cubicBezTo>
                <a:lnTo>
                  <a:pt x="0" y="23034"/>
                </a:lnTo>
                <a:cubicBezTo>
                  <a:pt x="0" y="16556"/>
                  <a:pt x="2519" y="10797"/>
                  <a:pt x="7198" y="6118"/>
                </a:cubicBezTo>
                <a:cubicBezTo>
                  <a:pt x="11157" y="2159"/>
                  <a:pt x="16916" y="0"/>
                  <a:pt x="22674" y="0"/>
                </a:cubicBezTo>
                <a:close/>
              </a:path>
            </a:pathLst>
          </a:custGeom>
          <a:solidFill>
            <a:schemeClr val="accent6"/>
          </a:solidFill>
          <a:ln>
            <a:noFill/>
          </a:ln>
          <a:effectLst/>
        </p:spPr>
        <p:txBody>
          <a:bodyPr anchor="ctr"/>
          <a:lstStyle/>
          <a:p>
            <a:endParaRPr lang="en-US" sz="900">
              <a:solidFill>
                <a:schemeClr val="tx2"/>
              </a:solidFill>
              <a:latin typeface="Lato Light" panose="020F0502020204030203" pitchFamily="34" charset="0"/>
            </a:endParaRPr>
          </a:p>
        </p:txBody>
      </p:sp>
      <p:sp>
        <p:nvSpPr>
          <p:cNvPr id="46" name="Freeform 1022">
            <a:extLst>
              <a:ext uri="{FF2B5EF4-FFF2-40B4-BE49-F238E27FC236}">
                <a16:creationId xmlns:a16="http://schemas.microsoft.com/office/drawing/2014/main" id="{55785950-CF00-49C0-AAE9-9235798B286C}"/>
              </a:ext>
            </a:extLst>
          </p:cNvPr>
          <p:cNvSpPr>
            <a:spLocks noChangeArrowheads="1"/>
          </p:cNvSpPr>
          <p:nvPr userDrawn="1"/>
        </p:nvSpPr>
        <p:spPr bwMode="auto">
          <a:xfrm>
            <a:off x="1858150" y="2497076"/>
            <a:ext cx="822271" cy="822268"/>
          </a:xfrm>
          <a:custGeom>
            <a:avLst/>
            <a:gdLst>
              <a:gd name="T0" fmla="*/ 137000 w 293328"/>
              <a:gd name="T1" fmla="*/ 249173 h 293327"/>
              <a:gd name="T2" fmla="*/ 59098 w 293328"/>
              <a:gd name="T3" fmla="*/ 249173 h 293327"/>
              <a:gd name="T4" fmla="*/ 39781 w 293328"/>
              <a:gd name="T5" fmla="*/ 244381 h 293327"/>
              <a:gd name="T6" fmla="*/ 33316 w 293328"/>
              <a:gd name="T7" fmla="*/ 253596 h 293327"/>
              <a:gd name="T8" fmla="*/ 241176 w 293328"/>
              <a:gd name="T9" fmla="*/ 212205 h 293327"/>
              <a:gd name="T10" fmla="*/ 241176 w 293328"/>
              <a:gd name="T11" fmla="*/ 212205 h 293327"/>
              <a:gd name="T12" fmla="*/ 189030 w 293328"/>
              <a:gd name="T13" fmla="*/ 249504 h 293327"/>
              <a:gd name="T14" fmla="*/ 205688 w 293328"/>
              <a:gd name="T15" fmla="*/ 244435 h 293327"/>
              <a:gd name="T16" fmla="*/ 196996 w 293328"/>
              <a:gd name="T17" fmla="*/ 204238 h 293327"/>
              <a:gd name="T18" fmla="*/ 196996 w 293328"/>
              <a:gd name="T19" fmla="*/ 204238 h 293327"/>
              <a:gd name="T20" fmla="*/ 106654 w 293328"/>
              <a:gd name="T21" fmla="*/ 207452 h 293327"/>
              <a:gd name="T22" fmla="*/ 59098 w 293328"/>
              <a:gd name="T23" fmla="*/ 207452 h 293327"/>
              <a:gd name="T24" fmla="*/ 39781 w 293328"/>
              <a:gd name="T25" fmla="*/ 202852 h 293327"/>
              <a:gd name="T26" fmla="*/ 33316 w 293328"/>
              <a:gd name="T27" fmla="*/ 212053 h 293327"/>
              <a:gd name="T28" fmla="*/ 253488 w 293328"/>
              <a:gd name="T29" fmla="*/ 169836 h 293327"/>
              <a:gd name="T30" fmla="*/ 286079 w 293328"/>
              <a:gd name="T31" fmla="*/ 169836 h 293327"/>
              <a:gd name="T32" fmla="*/ 205688 w 293328"/>
              <a:gd name="T33" fmla="*/ 195185 h 293327"/>
              <a:gd name="T34" fmla="*/ 205688 w 293328"/>
              <a:gd name="T35" fmla="*/ 169836 h 293327"/>
              <a:gd name="T36" fmla="*/ 196996 w 293328"/>
              <a:gd name="T37" fmla="*/ 195185 h 293327"/>
              <a:gd name="T38" fmla="*/ 116605 w 293328"/>
              <a:gd name="T39" fmla="*/ 169836 h 293327"/>
              <a:gd name="T40" fmla="*/ 149196 w 293328"/>
              <a:gd name="T41" fmla="*/ 169836 h 293327"/>
              <a:gd name="T42" fmla="*/ 89625 w 293328"/>
              <a:gd name="T43" fmla="*/ 161324 h 293327"/>
              <a:gd name="T44" fmla="*/ 63714 w 293328"/>
              <a:gd name="T45" fmla="*/ 170524 h 293327"/>
              <a:gd name="T46" fmla="*/ 33316 w 293328"/>
              <a:gd name="T47" fmla="*/ 161324 h 293327"/>
              <a:gd name="T48" fmla="*/ 39781 w 293328"/>
              <a:gd name="T49" fmla="*/ 170524 h 293327"/>
              <a:gd name="T50" fmla="*/ 33316 w 293328"/>
              <a:gd name="T51" fmla="*/ 161324 h 293327"/>
              <a:gd name="T52" fmla="*/ 205688 w 293328"/>
              <a:gd name="T53" fmla="*/ 161146 h 293327"/>
              <a:gd name="T54" fmla="*/ 166216 w 293328"/>
              <a:gd name="T55" fmla="*/ 130003 h 293327"/>
              <a:gd name="T56" fmla="*/ 196996 w 293328"/>
              <a:gd name="T57" fmla="*/ 135797 h 293327"/>
              <a:gd name="T58" fmla="*/ 102298 w 293328"/>
              <a:gd name="T59" fmla="*/ 119794 h 293327"/>
              <a:gd name="T60" fmla="*/ 63818 w 293328"/>
              <a:gd name="T61" fmla="*/ 129010 h 293327"/>
              <a:gd name="T62" fmla="*/ 33316 w 293328"/>
              <a:gd name="T63" fmla="*/ 119794 h 293327"/>
              <a:gd name="T64" fmla="*/ 39781 w 293328"/>
              <a:gd name="T65" fmla="*/ 129010 h 293327"/>
              <a:gd name="T66" fmla="*/ 33316 w 293328"/>
              <a:gd name="T67" fmla="*/ 119794 h 293327"/>
              <a:gd name="T68" fmla="*/ 253488 w 293328"/>
              <a:gd name="T69" fmla="*/ 161146 h 293327"/>
              <a:gd name="T70" fmla="*/ 133263 w 293328"/>
              <a:gd name="T71" fmla="*/ 114432 h 293327"/>
              <a:gd name="T72" fmla="*/ 157525 w 293328"/>
              <a:gd name="T73" fmla="*/ 127106 h 293327"/>
              <a:gd name="T74" fmla="*/ 205688 w 293328"/>
              <a:gd name="T75" fmla="*/ 126744 h 293327"/>
              <a:gd name="T76" fmla="*/ 196996 w 293328"/>
              <a:gd name="T77" fmla="*/ 86186 h 293327"/>
              <a:gd name="T78" fmla="*/ 196996 w 293328"/>
              <a:gd name="T79" fmla="*/ 86186 h 293327"/>
              <a:gd name="T80" fmla="*/ 263266 w 293328"/>
              <a:gd name="T81" fmla="*/ 107914 h 293327"/>
              <a:gd name="T82" fmla="*/ 139056 w 293328"/>
              <a:gd name="T83" fmla="*/ 107914 h 293327"/>
              <a:gd name="T84" fmla="*/ 63854 w 293328"/>
              <a:gd name="T85" fmla="*/ 78266 h 293327"/>
              <a:gd name="T86" fmla="*/ 132611 w 293328"/>
              <a:gd name="T87" fmla="*/ 87466 h 293327"/>
              <a:gd name="T88" fmla="*/ 63854 w 293328"/>
              <a:gd name="T89" fmla="*/ 78266 h 293327"/>
              <a:gd name="T90" fmla="*/ 44342 w 293328"/>
              <a:gd name="T91" fmla="*/ 82865 h 293327"/>
              <a:gd name="T92" fmla="*/ 28750 w 293328"/>
              <a:gd name="T93" fmla="*/ 82865 h 293327"/>
              <a:gd name="T94" fmla="*/ 68442 w 293328"/>
              <a:gd name="T95" fmla="*/ 22451 h 293327"/>
              <a:gd name="T96" fmla="*/ 166940 w 293328"/>
              <a:gd name="T97" fmla="*/ 22451 h 293327"/>
              <a:gd name="T98" fmla="*/ 22090 w 293328"/>
              <a:gd name="T99" fmla="*/ 8693 h 293327"/>
              <a:gd name="T100" fmla="*/ 22090 w 293328"/>
              <a:gd name="T101" fmla="*/ 286079 h 293327"/>
              <a:gd name="T102" fmla="*/ 226692 w 293328"/>
              <a:gd name="T103" fmla="*/ 256022 h 293327"/>
              <a:gd name="T104" fmla="*/ 201343 w 293328"/>
              <a:gd name="T105" fmla="*/ 71338 h 293327"/>
              <a:gd name="T106" fmla="*/ 213291 w 293328"/>
              <a:gd name="T107" fmla="*/ 8693 h 293327"/>
              <a:gd name="T108" fmla="*/ 153542 w 293328"/>
              <a:gd name="T109" fmla="*/ 44541 h 293327"/>
              <a:gd name="T110" fmla="*/ 59751 w 293328"/>
              <a:gd name="T111" fmla="*/ 8693 h 293327"/>
              <a:gd name="T112" fmla="*/ 213291 w 293328"/>
              <a:gd name="T113" fmla="*/ 0 h 293327"/>
              <a:gd name="T114" fmla="*/ 295132 w 293328"/>
              <a:gd name="T115" fmla="*/ 165491 h 293327"/>
              <a:gd name="T116" fmla="*/ 213291 w 293328"/>
              <a:gd name="T117" fmla="*/ 295131 h 293327"/>
              <a:gd name="T118" fmla="*/ 0 w 293328"/>
              <a:gd name="T119" fmla="*/ 22451 h 293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3328" h="293327">
                <a:moveTo>
                  <a:pt x="63464" y="242887"/>
                </a:moveTo>
                <a:lnTo>
                  <a:pt x="131800" y="242887"/>
                </a:lnTo>
                <a:cubicBezTo>
                  <a:pt x="134344" y="242887"/>
                  <a:pt x="136162" y="245085"/>
                  <a:pt x="136162" y="247650"/>
                </a:cubicBezTo>
                <a:cubicBezTo>
                  <a:pt x="136162" y="249848"/>
                  <a:pt x="134344" y="252046"/>
                  <a:pt x="131800" y="252046"/>
                </a:cubicBezTo>
                <a:lnTo>
                  <a:pt x="63464" y="252046"/>
                </a:lnTo>
                <a:cubicBezTo>
                  <a:pt x="60919" y="252046"/>
                  <a:pt x="58738" y="249848"/>
                  <a:pt x="58738" y="247650"/>
                </a:cubicBezTo>
                <a:cubicBezTo>
                  <a:pt x="58738" y="245085"/>
                  <a:pt x="60919" y="242887"/>
                  <a:pt x="63464" y="242887"/>
                </a:cubicBezTo>
                <a:close/>
                <a:moveTo>
                  <a:pt x="33111" y="242887"/>
                </a:moveTo>
                <a:lnTo>
                  <a:pt x="39536" y="242887"/>
                </a:lnTo>
                <a:cubicBezTo>
                  <a:pt x="42182" y="242887"/>
                  <a:pt x="44072" y="245085"/>
                  <a:pt x="44072" y="247650"/>
                </a:cubicBezTo>
                <a:cubicBezTo>
                  <a:pt x="44072" y="249848"/>
                  <a:pt x="42182" y="252046"/>
                  <a:pt x="39536" y="252046"/>
                </a:cubicBezTo>
                <a:lnTo>
                  <a:pt x="33111" y="252046"/>
                </a:lnTo>
                <a:cubicBezTo>
                  <a:pt x="30843" y="252046"/>
                  <a:pt x="28575" y="249848"/>
                  <a:pt x="28575" y="247650"/>
                </a:cubicBezTo>
                <a:cubicBezTo>
                  <a:pt x="28575" y="245085"/>
                  <a:pt x="30843" y="242887"/>
                  <a:pt x="33111" y="242887"/>
                </a:cubicBezTo>
                <a:close/>
                <a:moveTo>
                  <a:pt x="239701" y="210908"/>
                </a:moveTo>
                <a:cubicBezTo>
                  <a:pt x="231063" y="227104"/>
                  <a:pt x="219906" y="240061"/>
                  <a:pt x="212348" y="247979"/>
                </a:cubicBezTo>
                <a:cubicBezTo>
                  <a:pt x="231783" y="245099"/>
                  <a:pt x="249059" y="235382"/>
                  <a:pt x="261656" y="221705"/>
                </a:cubicBezTo>
                <a:cubicBezTo>
                  <a:pt x="255537" y="218106"/>
                  <a:pt x="247979" y="214147"/>
                  <a:pt x="239701" y="210908"/>
                </a:cubicBezTo>
                <a:close/>
                <a:moveTo>
                  <a:pt x="160161" y="210908"/>
                </a:moveTo>
                <a:cubicBezTo>
                  <a:pt x="152243" y="214147"/>
                  <a:pt x="144685" y="218106"/>
                  <a:pt x="138206" y="221705"/>
                </a:cubicBezTo>
                <a:cubicBezTo>
                  <a:pt x="151163" y="235382"/>
                  <a:pt x="168439" y="245099"/>
                  <a:pt x="187874" y="247979"/>
                </a:cubicBezTo>
                <a:cubicBezTo>
                  <a:pt x="179956" y="240061"/>
                  <a:pt x="169159" y="227104"/>
                  <a:pt x="160161" y="210908"/>
                </a:cubicBezTo>
                <a:close/>
                <a:moveTo>
                  <a:pt x="204430" y="202990"/>
                </a:moveTo>
                <a:lnTo>
                  <a:pt x="204430" y="242940"/>
                </a:lnTo>
                <a:cubicBezTo>
                  <a:pt x="211628" y="235742"/>
                  <a:pt x="222426" y="223145"/>
                  <a:pt x="231063" y="207669"/>
                </a:cubicBezTo>
                <a:cubicBezTo>
                  <a:pt x="222786" y="205149"/>
                  <a:pt x="213788" y="203350"/>
                  <a:pt x="204430" y="202990"/>
                </a:cubicBezTo>
                <a:close/>
                <a:moveTo>
                  <a:pt x="195792" y="202990"/>
                </a:moveTo>
                <a:cubicBezTo>
                  <a:pt x="186434" y="203350"/>
                  <a:pt x="177437" y="205149"/>
                  <a:pt x="169159" y="207669"/>
                </a:cubicBezTo>
                <a:cubicBezTo>
                  <a:pt x="177437" y="223145"/>
                  <a:pt x="188594" y="235742"/>
                  <a:pt x="195792" y="242940"/>
                </a:cubicBezTo>
                <a:lnTo>
                  <a:pt x="195792" y="202990"/>
                </a:lnTo>
                <a:close/>
                <a:moveTo>
                  <a:pt x="63428" y="201612"/>
                </a:moveTo>
                <a:lnTo>
                  <a:pt x="101673" y="201612"/>
                </a:lnTo>
                <a:cubicBezTo>
                  <a:pt x="104198" y="201612"/>
                  <a:pt x="106002" y="203898"/>
                  <a:pt x="106002" y="206184"/>
                </a:cubicBezTo>
                <a:cubicBezTo>
                  <a:pt x="106002" y="208851"/>
                  <a:pt x="104198" y="210756"/>
                  <a:pt x="101673" y="210756"/>
                </a:cubicBezTo>
                <a:lnTo>
                  <a:pt x="63428" y="210756"/>
                </a:lnTo>
                <a:cubicBezTo>
                  <a:pt x="60903" y="210756"/>
                  <a:pt x="58738" y="208851"/>
                  <a:pt x="58738" y="206184"/>
                </a:cubicBezTo>
                <a:cubicBezTo>
                  <a:pt x="58738" y="203898"/>
                  <a:pt x="60903" y="201612"/>
                  <a:pt x="63428" y="201612"/>
                </a:cubicBezTo>
                <a:close/>
                <a:moveTo>
                  <a:pt x="33111" y="201612"/>
                </a:moveTo>
                <a:lnTo>
                  <a:pt x="39536" y="201612"/>
                </a:lnTo>
                <a:cubicBezTo>
                  <a:pt x="42182" y="201612"/>
                  <a:pt x="44072" y="203898"/>
                  <a:pt x="44072" y="206184"/>
                </a:cubicBezTo>
                <a:cubicBezTo>
                  <a:pt x="44072" y="208851"/>
                  <a:pt x="42182" y="210756"/>
                  <a:pt x="39536" y="210756"/>
                </a:cubicBezTo>
                <a:lnTo>
                  <a:pt x="33111" y="210756"/>
                </a:lnTo>
                <a:cubicBezTo>
                  <a:pt x="30843" y="210756"/>
                  <a:pt x="28575" y="208851"/>
                  <a:pt x="28575" y="206184"/>
                </a:cubicBezTo>
                <a:cubicBezTo>
                  <a:pt x="28575" y="203898"/>
                  <a:pt x="30843" y="201612"/>
                  <a:pt x="33111" y="201612"/>
                </a:cubicBezTo>
                <a:close/>
                <a:moveTo>
                  <a:pt x="251938" y="168798"/>
                </a:moveTo>
                <a:cubicBezTo>
                  <a:pt x="251219" y="181035"/>
                  <a:pt x="247979" y="192192"/>
                  <a:pt x="243300" y="202630"/>
                </a:cubicBezTo>
                <a:cubicBezTo>
                  <a:pt x="252658" y="206229"/>
                  <a:pt x="260936" y="210908"/>
                  <a:pt x="267415" y="214867"/>
                </a:cubicBezTo>
                <a:cubicBezTo>
                  <a:pt x="277132" y="201910"/>
                  <a:pt x="283251" y="186074"/>
                  <a:pt x="284330" y="168798"/>
                </a:cubicBezTo>
                <a:lnTo>
                  <a:pt x="251938" y="168798"/>
                </a:lnTo>
                <a:close/>
                <a:moveTo>
                  <a:pt x="204430" y="168798"/>
                </a:moveTo>
                <a:lnTo>
                  <a:pt x="204430" y="193992"/>
                </a:lnTo>
                <a:cubicBezTo>
                  <a:pt x="215227" y="194352"/>
                  <a:pt x="225305" y="196511"/>
                  <a:pt x="235023" y="199751"/>
                </a:cubicBezTo>
                <a:cubicBezTo>
                  <a:pt x="239341" y="190033"/>
                  <a:pt x="242581" y="179956"/>
                  <a:pt x="242941" y="168798"/>
                </a:cubicBezTo>
                <a:lnTo>
                  <a:pt x="204430" y="168798"/>
                </a:lnTo>
                <a:close/>
                <a:moveTo>
                  <a:pt x="156922" y="168798"/>
                </a:moveTo>
                <a:cubicBezTo>
                  <a:pt x="158001" y="179596"/>
                  <a:pt x="160881" y="190033"/>
                  <a:pt x="165200" y="199751"/>
                </a:cubicBezTo>
                <a:cubicBezTo>
                  <a:pt x="174557" y="196511"/>
                  <a:pt x="184635" y="194352"/>
                  <a:pt x="195792" y="193992"/>
                </a:cubicBezTo>
                <a:lnTo>
                  <a:pt x="195792" y="168798"/>
                </a:lnTo>
                <a:lnTo>
                  <a:pt x="156922" y="168798"/>
                </a:lnTo>
                <a:close/>
                <a:moveTo>
                  <a:pt x="115892" y="168798"/>
                </a:moveTo>
                <a:cubicBezTo>
                  <a:pt x="116612" y="186074"/>
                  <a:pt x="122730" y="201910"/>
                  <a:pt x="132448" y="214867"/>
                </a:cubicBezTo>
                <a:cubicBezTo>
                  <a:pt x="139286" y="210908"/>
                  <a:pt x="147564" y="206229"/>
                  <a:pt x="156562" y="202630"/>
                </a:cubicBezTo>
                <a:cubicBezTo>
                  <a:pt x="152243" y="192192"/>
                  <a:pt x="149004" y="181035"/>
                  <a:pt x="148284" y="168798"/>
                </a:cubicBezTo>
                <a:lnTo>
                  <a:pt x="115892" y="168798"/>
                </a:lnTo>
                <a:close/>
                <a:moveTo>
                  <a:pt x="63324" y="160337"/>
                </a:moveTo>
                <a:lnTo>
                  <a:pt x="89077" y="160337"/>
                </a:lnTo>
                <a:cubicBezTo>
                  <a:pt x="91194" y="160337"/>
                  <a:pt x="93310" y="162242"/>
                  <a:pt x="93310" y="164909"/>
                </a:cubicBezTo>
                <a:cubicBezTo>
                  <a:pt x="93310" y="167576"/>
                  <a:pt x="91194" y="169481"/>
                  <a:pt x="89077" y="169481"/>
                </a:cubicBezTo>
                <a:lnTo>
                  <a:pt x="63324" y="169481"/>
                </a:lnTo>
                <a:cubicBezTo>
                  <a:pt x="60855" y="169481"/>
                  <a:pt x="58738" y="167576"/>
                  <a:pt x="58738" y="164909"/>
                </a:cubicBezTo>
                <a:cubicBezTo>
                  <a:pt x="58738" y="162242"/>
                  <a:pt x="60855" y="160337"/>
                  <a:pt x="63324" y="160337"/>
                </a:cubicBezTo>
                <a:close/>
                <a:moveTo>
                  <a:pt x="33111" y="160337"/>
                </a:moveTo>
                <a:lnTo>
                  <a:pt x="39536" y="160337"/>
                </a:lnTo>
                <a:cubicBezTo>
                  <a:pt x="42182" y="160337"/>
                  <a:pt x="44072" y="162242"/>
                  <a:pt x="44072" y="164909"/>
                </a:cubicBezTo>
                <a:cubicBezTo>
                  <a:pt x="44072" y="167576"/>
                  <a:pt x="42182" y="169481"/>
                  <a:pt x="39536" y="169481"/>
                </a:cubicBezTo>
                <a:lnTo>
                  <a:pt x="33111" y="169481"/>
                </a:lnTo>
                <a:cubicBezTo>
                  <a:pt x="30843" y="169481"/>
                  <a:pt x="28575" y="167576"/>
                  <a:pt x="28575" y="164909"/>
                </a:cubicBezTo>
                <a:cubicBezTo>
                  <a:pt x="28575" y="162242"/>
                  <a:pt x="30843" y="160337"/>
                  <a:pt x="33111" y="160337"/>
                </a:cubicBezTo>
                <a:close/>
                <a:moveTo>
                  <a:pt x="235023" y="129208"/>
                </a:moveTo>
                <a:cubicBezTo>
                  <a:pt x="225305" y="132087"/>
                  <a:pt x="215227" y="134607"/>
                  <a:pt x="204430" y="134967"/>
                </a:cubicBezTo>
                <a:lnTo>
                  <a:pt x="204430" y="160160"/>
                </a:lnTo>
                <a:lnTo>
                  <a:pt x="242941" y="160160"/>
                </a:lnTo>
                <a:cubicBezTo>
                  <a:pt x="242581" y="149003"/>
                  <a:pt x="239341" y="138566"/>
                  <a:pt x="235023" y="129208"/>
                </a:cubicBezTo>
                <a:close/>
                <a:moveTo>
                  <a:pt x="165200" y="129208"/>
                </a:moveTo>
                <a:cubicBezTo>
                  <a:pt x="160881" y="138566"/>
                  <a:pt x="158001" y="149003"/>
                  <a:pt x="156922" y="160160"/>
                </a:cubicBezTo>
                <a:lnTo>
                  <a:pt x="195792" y="160160"/>
                </a:lnTo>
                <a:lnTo>
                  <a:pt x="195792" y="134967"/>
                </a:lnTo>
                <a:cubicBezTo>
                  <a:pt x="184635" y="134607"/>
                  <a:pt x="174557" y="132087"/>
                  <a:pt x="165200" y="129208"/>
                </a:cubicBezTo>
                <a:close/>
                <a:moveTo>
                  <a:pt x="63428" y="119062"/>
                </a:moveTo>
                <a:lnTo>
                  <a:pt x="101673" y="119062"/>
                </a:lnTo>
                <a:cubicBezTo>
                  <a:pt x="104198" y="119062"/>
                  <a:pt x="106002" y="121260"/>
                  <a:pt x="106002" y="123825"/>
                </a:cubicBezTo>
                <a:cubicBezTo>
                  <a:pt x="106002" y="126023"/>
                  <a:pt x="104198" y="128221"/>
                  <a:pt x="101673" y="128221"/>
                </a:cubicBezTo>
                <a:lnTo>
                  <a:pt x="63428" y="128221"/>
                </a:lnTo>
                <a:cubicBezTo>
                  <a:pt x="60903" y="128221"/>
                  <a:pt x="58738" y="126023"/>
                  <a:pt x="58738" y="123825"/>
                </a:cubicBezTo>
                <a:cubicBezTo>
                  <a:pt x="58738" y="121260"/>
                  <a:pt x="60903" y="119062"/>
                  <a:pt x="63428" y="119062"/>
                </a:cubicBezTo>
                <a:close/>
                <a:moveTo>
                  <a:pt x="33111" y="119062"/>
                </a:moveTo>
                <a:lnTo>
                  <a:pt x="39536" y="119062"/>
                </a:lnTo>
                <a:cubicBezTo>
                  <a:pt x="42182" y="119062"/>
                  <a:pt x="44072" y="121260"/>
                  <a:pt x="44072" y="123825"/>
                </a:cubicBezTo>
                <a:cubicBezTo>
                  <a:pt x="44072" y="126023"/>
                  <a:pt x="42182" y="128221"/>
                  <a:pt x="39536" y="128221"/>
                </a:cubicBezTo>
                <a:lnTo>
                  <a:pt x="33111" y="128221"/>
                </a:lnTo>
                <a:cubicBezTo>
                  <a:pt x="30843" y="128221"/>
                  <a:pt x="28575" y="126023"/>
                  <a:pt x="28575" y="123825"/>
                </a:cubicBezTo>
                <a:cubicBezTo>
                  <a:pt x="28575" y="121260"/>
                  <a:pt x="30843" y="119062"/>
                  <a:pt x="33111" y="119062"/>
                </a:cubicBezTo>
                <a:close/>
                <a:moveTo>
                  <a:pt x="267774" y="113732"/>
                </a:moveTo>
                <a:cubicBezTo>
                  <a:pt x="260936" y="118051"/>
                  <a:pt x="252658" y="122730"/>
                  <a:pt x="243300" y="126329"/>
                </a:cubicBezTo>
                <a:cubicBezTo>
                  <a:pt x="247979" y="136406"/>
                  <a:pt x="251219" y="147923"/>
                  <a:pt x="251938" y="160160"/>
                </a:cubicBezTo>
                <a:lnTo>
                  <a:pt x="284330" y="160160"/>
                </a:lnTo>
                <a:cubicBezTo>
                  <a:pt x="283251" y="142885"/>
                  <a:pt x="277132" y="127049"/>
                  <a:pt x="267774" y="113732"/>
                </a:cubicBezTo>
                <a:close/>
                <a:moveTo>
                  <a:pt x="132448" y="113732"/>
                </a:moveTo>
                <a:cubicBezTo>
                  <a:pt x="122730" y="127049"/>
                  <a:pt x="116612" y="142885"/>
                  <a:pt x="115892" y="160160"/>
                </a:cubicBezTo>
                <a:lnTo>
                  <a:pt x="148284" y="160160"/>
                </a:lnTo>
                <a:cubicBezTo>
                  <a:pt x="149004" y="147923"/>
                  <a:pt x="152243" y="136406"/>
                  <a:pt x="156562" y="126329"/>
                </a:cubicBezTo>
                <a:cubicBezTo>
                  <a:pt x="147564" y="122730"/>
                  <a:pt x="139286" y="118051"/>
                  <a:pt x="132448" y="113732"/>
                </a:cubicBezTo>
                <a:close/>
                <a:moveTo>
                  <a:pt x="204430" y="85659"/>
                </a:moveTo>
                <a:lnTo>
                  <a:pt x="204430" y="125969"/>
                </a:lnTo>
                <a:cubicBezTo>
                  <a:pt x="213788" y="125609"/>
                  <a:pt x="222786" y="123809"/>
                  <a:pt x="231063" y="120930"/>
                </a:cubicBezTo>
                <a:cubicBezTo>
                  <a:pt x="222426" y="105454"/>
                  <a:pt x="211628" y="92857"/>
                  <a:pt x="204430" y="85659"/>
                </a:cubicBezTo>
                <a:close/>
                <a:moveTo>
                  <a:pt x="195792" y="85659"/>
                </a:moveTo>
                <a:cubicBezTo>
                  <a:pt x="188594" y="92857"/>
                  <a:pt x="177437" y="105454"/>
                  <a:pt x="169159" y="120930"/>
                </a:cubicBezTo>
                <a:cubicBezTo>
                  <a:pt x="177437" y="123809"/>
                  <a:pt x="186434" y="125609"/>
                  <a:pt x="195792" y="125969"/>
                </a:cubicBezTo>
                <a:lnTo>
                  <a:pt x="195792" y="85659"/>
                </a:lnTo>
                <a:close/>
                <a:moveTo>
                  <a:pt x="212348" y="80980"/>
                </a:moveTo>
                <a:cubicBezTo>
                  <a:pt x="219906" y="88898"/>
                  <a:pt x="231063" y="101855"/>
                  <a:pt x="239701" y="118051"/>
                </a:cubicBezTo>
                <a:cubicBezTo>
                  <a:pt x="247979" y="114812"/>
                  <a:pt x="255537" y="110853"/>
                  <a:pt x="261656" y="107254"/>
                </a:cubicBezTo>
                <a:cubicBezTo>
                  <a:pt x="249059" y="93217"/>
                  <a:pt x="231783" y="83859"/>
                  <a:pt x="212348" y="80980"/>
                </a:cubicBezTo>
                <a:close/>
                <a:moveTo>
                  <a:pt x="187874" y="80980"/>
                </a:moveTo>
                <a:cubicBezTo>
                  <a:pt x="168439" y="83859"/>
                  <a:pt x="151163" y="93217"/>
                  <a:pt x="138206" y="107254"/>
                </a:cubicBezTo>
                <a:cubicBezTo>
                  <a:pt x="144685" y="110853"/>
                  <a:pt x="152243" y="114812"/>
                  <a:pt x="160161" y="118051"/>
                </a:cubicBezTo>
                <a:cubicBezTo>
                  <a:pt x="169159" y="101855"/>
                  <a:pt x="180316" y="88898"/>
                  <a:pt x="187874" y="80980"/>
                </a:cubicBezTo>
                <a:close/>
                <a:moveTo>
                  <a:pt x="63464" y="77787"/>
                </a:moveTo>
                <a:lnTo>
                  <a:pt x="131800" y="77787"/>
                </a:lnTo>
                <a:cubicBezTo>
                  <a:pt x="134344" y="77787"/>
                  <a:pt x="136162" y="80073"/>
                  <a:pt x="136162" y="82359"/>
                </a:cubicBezTo>
                <a:cubicBezTo>
                  <a:pt x="136162" y="85026"/>
                  <a:pt x="134344" y="86931"/>
                  <a:pt x="131800" y="86931"/>
                </a:cubicBezTo>
                <a:lnTo>
                  <a:pt x="63464" y="86931"/>
                </a:lnTo>
                <a:cubicBezTo>
                  <a:pt x="60919" y="86931"/>
                  <a:pt x="58738" y="85026"/>
                  <a:pt x="58738" y="82359"/>
                </a:cubicBezTo>
                <a:cubicBezTo>
                  <a:pt x="58738" y="80073"/>
                  <a:pt x="60919" y="77787"/>
                  <a:pt x="63464" y="77787"/>
                </a:cubicBezTo>
                <a:close/>
                <a:moveTo>
                  <a:pt x="33111" y="77787"/>
                </a:moveTo>
                <a:lnTo>
                  <a:pt x="39536" y="77787"/>
                </a:lnTo>
                <a:cubicBezTo>
                  <a:pt x="42182" y="77787"/>
                  <a:pt x="44072" y="80073"/>
                  <a:pt x="44072" y="82359"/>
                </a:cubicBezTo>
                <a:cubicBezTo>
                  <a:pt x="44072" y="85026"/>
                  <a:pt x="42182" y="86931"/>
                  <a:pt x="39536" y="86931"/>
                </a:cubicBezTo>
                <a:lnTo>
                  <a:pt x="33111" y="86931"/>
                </a:lnTo>
                <a:cubicBezTo>
                  <a:pt x="30843" y="86931"/>
                  <a:pt x="28575" y="85026"/>
                  <a:pt x="28575" y="82359"/>
                </a:cubicBezTo>
                <a:cubicBezTo>
                  <a:pt x="28575" y="80073"/>
                  <a:pt x="30843" y="77787"/>
                  <a:pt x="33111" y="77787"/>
                </a:cubicBezTo>
                <a:close/>
                <a:moveTo>
                  <a:pt x="68023" y="8638"/>
                </a:moveTo>
                <a:lnTo>
                  <a:pt x="68023" y="22315"/>
                </a:lnTo>
                <a:cubicBezTo>
                  <a:pt x="68023" y="29513"/>
                  <a:pt x="74142" y="35631"/>
                  <a:pt x="81700" y="35631"/>
                </a:cubicBezTo>
                <a:lnTo>
                  <a:pt x="152603" y="35631"/>
                </a:lnTo>
                <a:cubicBezTo>
                  <a:pt x="159801" y="35631"/>
                  <a:pt x="165919" y="29513"/>
                  <a:pt x="165919" y="22315"/>
                </a:cubicBezTo>
                <a:lnTo>
                  <a:pt x="165919" y="8638"/>
                </a:lnTo>
                <a:lnTo>
                  <a:pt x="68023" y="8638"/>
                </a:lnTo>
                <a:close/>
                <a:moveTo>
                  <a:pt x="21955" y="8638"/>
                </a:moveTo>
                <a:cubicBezTo>
                  <a:pt x="14757" y="8638"/>
                  <a:pt x="8998" y="14757"/>
                  <a:pt x="8998" y="22315"/>
                </a:cubicBezTo>
                <a:lnTo>
                  <a:pt x="8998" y="271013"/>
                </a:lnTo>
                <a:cubicBezTo>
                  <a:pt x="8998" y="278211"/>
                  <a:pt x="14757" y="284330"/>
                  <a:pt x="21955" y="284330"/>
                </a:cubicBezTo>
                <a:lnTo>
                  <a:pt x="211988" y="284330"/>
                </a:lnTo>
                <a:cubicBezTo>
                  <a:pt x="219186" y="284330"/>
                  <a:pt x="225305" y="278211"/>
                  <a:pt x="225305" y="271013"/>
                </a:cubicBezTo>
                <a:lnTo>
                  <a:pt x="225305" y="254457"/>
                </a:lnTo>
                <a:cubicBezTo>
                  <a:pt x="217387" y="256257"/>
                  <a:pt x="208749" y="257696"/>
                  <a:pt x="200111" y="257696"/>
                </a:cubicBezTo>
                <a:cubicBezTo>
                  <a:pt x="148644" y="257696"/>
                  <a:pt x="106534" y="215947"/>
                  <a:pt x="106534" y="164479"/>
                </a:cubicBezTo>
                <a:cubicBezTo>
                  <a:pt x="106534" y="113012"/>
                  <a:pt x="148644" y="70903"/>
                  <a:pt x="200111" y="70903"/>
                </a:cubicBezTo>
                <a:cubicBezTo>
                  <a:pt x="208749" y="70903"/>
                  <a:pt x="217387" y="72342"/>
                  <a:pt x="225305" y="74502"/>
                </a:cubicBezTo>
                <a:lnTo>
                  <a:pt x="225305" y="22315"/>
                </a:lnTo>
                <a:cubicBezTo>
                  <a:pt x="225305" y="14757"/>
                  <a:pt x="219186" y="8638"/>
                  <a:pt x="211988" y="8638"/>
                </a:cubicBezTo>
                <a:lnTo>
                  <a:pt x="174557" y="8638"/>
                </a:lnTo>
                <a:lnTo>
                  <a:pt x="174557" y="22315"/>
                </a:lnTo>
                <a:cubicBezTo>
                  <a:pt x="174557" y="34552"/>
                  <a:pt x="164840" y="44269"/>
                  <a:pt x="152603" y="44269"/>
                </a:cubicBezTo>
                <a:lnTo>
                  <a:pt x="81700" y="44269"/>
                </a:lnTo>
                <a:cubicBezTo>
                  <a:pt x="69103" y="44269"/>
                  <a:pt x="59386" y="34552"/>
                  <a:pt x="59386" y="22315"/>
                </a:cubicBezTo>
                <a:lnTo>
                  <a:pt x="59386" y="8638"/>
                </a:lnTo>
                <a:lnTo>
                  <a:pt x="21955" y="8638"/>
                </a:lnTo>
                <a:close/>
                <a:moveTo>
                  <a:pt x="21955" y="0"/>
                </a:moveTo>
                <a:lnTo>
                  <a:pt x="211988" y="0"/>
                </a:lnTo>
                <a:cubicBezTo>
                  <a:pt x="224225" y="0"/>
                  <a:pt x="234303" y="10078"/>
                  <a:pt x="234303" y="22315"/>
                </a:cubicBezTo>
                <a:lnTo>
                  <a:pt x="234303" y="77381"/>
                </a:lnTo>
                <a:cubicBezTo>
                  <a:pt x="268854" y="91418"/>
                  <a:pt x="293328" y="124889"/>
                  <a:pt x="293328" y="164479"/>
                </a:cubicBezTo>
                <a:cubicBezTo>
                  <a:pt x="293328" y="203710"/>
                  <a:pt x="268854" y="237541"/>
                  <a:pt x="234303" y="251218"/>
                </a:cubicBezTo>
                <a:lnTo>
                  <a:pt x="234303" y="271013"/>
                </a:lnTo>
                <a:cubicBezTo>
                  <a:pt x="234303" y="283610"/>
                  <a:pt x="224225" y="293327"/>
                  <a:pt x="211988" y="293327"/>
                </a:cubicBezTo>
                <a:lnTo>
                  <a:pt x="21955" y="293327"/>
                </a:lnTo>
                <a:cubicBezTo>
                  <a:pt x="9718" y="293327"/>
                  <a:pt x="0" y="283610"/>
                  <a:pt x="0" y="271013"/>
                </a:cubicBezTo>
                <a:lnTo>
                  <a:pt x="0" y="22315"/>
                </a:lnTo>
                <a:cubicBezTo>
                  <a:pt x="0" y="10078"/>
                  <a:pt x="9718" y="0"/>
                  <a:pt x="21955" y="0"/>
                </a:cubicBezTo>
                <a:close/>
              </a:path>
            </a:pathLst>
          </a:custGeom>
          <a:solidFill>
            <a:schemeClr val="bg1"/>
          </a:solidFill>
          <a:ln>
            <a:noFill/>
          </a:ln>
          <a:effectLst/>
        </p:spPr>
        <p:txBody>
          <a:bodyPr anchor="ctr"/>
          <a:lstStyle/>
          <a:p>
            <a:endParaRPr lang="en-US" sz="900">
              <a:latin typeface="Lato Light" panose="020F0502020204030203" pitchFamily="34" charset="0"/>
            </a:endParaRPr>
          </a:p>
        </p:txBody>
      </p:sp>
      <p:sp>
        <p:nvSpPr>
          <p:cNvPr id="47" name="Freeform 1026">
            <a:extLst>
              <a:ext uri="{FF2B5EF4-FFF2-40B4-BE49-F238E27FC236}">
                <a16:creationId xmlns:a16="http://schemas.microsoft.com/office/drawing/2014/main" id="{F78275A7-10BA-4C64-8BDB-F83C81CE4595}"/>
              </a:ext>
            </a:extLst>
          </p:cNvPr>
          <p:cNvSpPr>
            <a:spLocks noChangeArrowheads="1"/>
          </p:cNvSpPr>
          <p:nvPr userDrawn="1"/>
        </p:nvSpPr>
        <p:spPr bwMode="auto">
          <a:xfrm>
            <a:off x="3989057" y="2497074"/>
            <a:ext cx="822271" cy="822271"/>
          </a:xfrm>
          <a:custGeom>
            <a:avLst/>
            <a:gdLst>
              <a:gd name="T0" fmla="*/ 140624 w 293329"/>
              <a:gd name="T1" fmla="*/ 278491 h 293329"/>
              <a:gd name="T2" fmla="*/ 219504 w 293329"/>
              <a:gd name="T3" fmla="*/ 286086 h 293329"/>
              <a:gd name="T4" fmla="*/ 227103 w 293329"/>
              <a:gd name="T5" fmla="*/ 268364 h 293329"/>
              <a:gd name="T6" fmla="*/ 18093 w 293329"/>
              <a:gd name="T7" fmla="*/ 268364 h 293329"/>
              <a:gd name="T8" fmla="*/ 25332 w 293329"/>
              <a:gd name="T9" fmla="*/ 286086 h 293329"/>
              <a:gd name="T10" fmla="*/ 74547 w 293329"/>
              <a:gd name="T11" fmla="*/ 278491 h 293329"/>
              <a:gd name="T12" fmla="*/ 18093 w 293329"/>
              <a:gd name="T13" fmla="*/ 268364 h 293329"/>
              <a:gd name="T14" fmla="*/ 128685 w 293329"/>
              <a:gd name="T15" fmla="*/ 228942 h 293329"/>
              <a:gd name="T16" fmla="*/ 130131 w 293329"/>
              <a:gd name="T17" fmla="*/ 259322 h 293329"/>
              <a:gd name="T18" fmla="*/ 239043 w 293329"/>
              <a:gd name="T19" fmla="*/ 257875 h 293329"/>
              <a:gd name="T20" fmla="*/ 148224 w 293329"/>
              <a:gd name="T21" fmla="*/ 241600 h 293329"/>
              <a:gd name="T22" fmla="*/ 148224 w 293329"/>
              <a:gd name="T23" fmla="*/ 232558 h 293329"/>
              <a:gd name="T24" fmla="*/ 239043 w 293329"/>
              <a:gd name="T25" fmla="*/ 228219 h 293329"/>
              <a:gd name="T26" fmla="*/ 126876 w 293329"/>
              <a:gd name="T27" fmla="*/ 214836 h 293329"/>
              <a:gd name="T28" fmla="*/ 167038 w 293329"/>
              <a:gd name="T29" fmla="*/ 205794 h 293329"/>
              <a:gd name="T30" fmla="*/ 208288 w 293329"/>
              <a:gd name="T31" fmla="*/ 175051 h 293329"/>
              <a:gd name="T32" fmla="*/ 159440 w 293329"/>
              <a:gd name="T33" fmla="*/ 175051 h 293329"/>
              <a:gd name="T34" fmla="*/ 188026 w 293329"/>
              <a:gd name="T35" fmla="*/ 161670 h 293329"/>
              <a:gd name="T36" fmla="*/ 184045 w 293329"/>
              <a:gd name="T37" fmla="*/ 167818 h 293329"/>
              <a:gd name="T38" fmla="*/ 175361 w 293329"/>
              <a:gd name="T39" fmla="*/ 75590 h 293329"/>
              <a:gd name="T40" fmla="*/ 184045 w 293329"/>
              <a:gd name="T41" fmla="*/ 172158 h 293329"/>
              <a:gd name="T42" fmla="*/ 186217 w 293329"/>
              <a:gd name="T43" fmla="*/ 69079 h 293329"/>
              <a:gd name="T44" fmla="*/ 18093 w 293329"/>
              <a:gd name="T45" fmla="*/ 259322 h 293329"/>
              <a:gd name="T46" fmla="*/ 41976 w 293329"/>
              <a:gd name="T47" fmla="*/ 56782 h 293329"/>
              <a:gd name="T48" fmla="*/ 45958 w 293329"/>
              <a:gd name="T49" fmla="*/ 12657 h 293329"/>
              <a:gd name="T50" fmla="*/ 70565 w 293329"/>
              <a:gd name="T51" fmla="*/ 48105 h 293329"/>
              <a:gd name="T52" fmla="*/ 183322 w 293329"/>
              <a:gd name="T53" fmla="*/ 9042 h 293329"/>
              <a:gd name="T54" fmla="*/ 110593 w 293329"/>
              <a:gd name="T55" fmla="*/ 184093 h 293329"/>
              <a:gd name="T56" fmla="*/ 157993 w 293329"/>
              <a:gd name="T57" fmla="*/ 205794 h 293329"/>
              <a:gd name="T58" fmla="*/ 137730 w 293329"/>
              <a:gd name="T59" fmla="*/ 131288 h 293329"/>
              <a:gd name="T60" fmla="*/ 186578 w 293329"/>
              <a:gd name="T61" fmla="*/ 57506 h 293329"/>
              <a:gd name="T62" fmla="*/ 220229 w 293329"/>
              <a:gd name="T63" fmla="*/ 164925 h 293329"/>
              <a:gd name="T64" fmla="*/ 243024 w 293329"/>
              <a:gd name="T65" fmla="*/ 205794 h 293329"/>
              <a:gd name="T66" fmla="*/ 286082 w 293329"/>
              <a:gd name="T67" fmla="*/ 112120 h 293329"/>
              <a:gd name="T68" fmla="*/ 183322 w 293329"/>
              <a:gd name="T69" fmla="*/ 0 h 293329"/>
              <a:gd name="T70" fmla="*/ 263286 w 293329"/>
              <a:gd name="T71" fmla="*/ 189881 h 293329"/>
              <a:gd name="T72" fmla="*/ 248090 w 293329"/>
              <a:gd name="T73" fmla="*/ 257875 h 293329"/>
              <a:gd name="T74" fmla="*/ 236149 w 293329"/>
              <a:gd name="T75" fmla="*/ 268364 h 293329"/>
              <a:gd name="T76" fmla="*/ 219504 w 293329"/>
              <a:gd name="T77" fmla="*/ 295128 h 293329"/>
              <a:gd name="T78" fmla="*/ 131579 w 293329"/>
              <a:gd name="T79" fmla="*/ 278491 h 293329"/>
              <a:gd name="T80" fmla="*/ 130131 w 293329"/>
              <a:gd name="T81" fmla="*/ 268364 h 293329"/>
              <a:gd name="T82" fmla="*/ 119639 w 293329"/>
              <a:gd name="T83" fmla="*/ 228942 h 293329"/>
              <a:gd name="T84" fmla="*/ 71877 w 293329"/>
              <a:gd name="T85" fmla="*/ 112120 h 293329"/>
              <a:gd name="T86" fmla="*/ 45958 w 293329"/>
              <a:gd name="T87" fmla="*/ 0 h 293329"/>
              <a:gd name="T88" fmla="*/ 82507 w 293329"/>
              <a:gd name="T89" fmla="*/ 49912 h 293329"/>
              <a:gd name="T90" fmla="*/ 78888 w 293329"/>
              <a:gd name="T91" fmla="*/ 56782 h 293329"/>
              <a:gd name="T92" fmla="*/ 50663 w 293329"/>
              <a:gd name="T93" fmla="*/ 259322 h 293329"/>
              <a:gd name="T94" fmla="*/ 74547 w 293329"/>
              <a:gd name="T95" fmla="*/ 177945 h 293329"/>
              <a:gd name="T96" fmla="*/ 83593 w 293329"/>
              <a:gd name="T97" fmla="*/ 177945 h 293329"/>
              <a:gd name="T98" fmla="*/ 87934 w 293329"/>
              <a:gd name="T99" fmla="*/ 259322 h 293329"/>
              <a:gd name="T100" fmla="*/ 87934 w 293329"/>
              <a:gd name="T101" fmla="*/ 268364 h 293329"/>
              <a:gd name="T102" fmla="*/ 83593 w 293329"/>
              <a:gd name="T103" fmla="*/ 278491 h 293329"/>
              <a:gd name="T104" fmla="*/ 25332 w 293329"/>
              <a:gd name="T105" fmla="*/ 295128 h 293329"/>
              <a:gd name="T106" fmla="*/ 9047 w 293329"/>
              <a:gd name="T107" fmla="*/ 268364 h 293329"/>
              <a:gd name="T108" fmla="*/ 0 w 293329"/>
              <a:gd name="T109" fmla="*/ 263663 h 293329"/>
              <a:gd name="T110" fmla="*/ 9047 w 293329"/>
              <a:gd name="T111" fmla="*/ 259322 h 293329"/>
              <a:gd name="T112" fmla="*/ 9771 w 293329"/>
              <a:gd name="T113" fmla="*/ 49912 h 293329"/>
              <a:gd name="T114" fmla="*/ 45958 w 293329"/>
              <a:gd name="T115" fmla="*/ 0 h 2933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329" h="293329">
                <a:moveTo>
                  <a:pt x="139767" y="266728"/>
                </a:moveTo>
                <a:lnTo>
                  <a:pt x="139767" y="276793"/>
                </a:lnTo>
                <a:cubicBezTo>
                  <a:pt x="139767" y="281107"/>
                  <a:pt x="143004" y="284342"/>
                  <a:pt x="147320" y="284342"/>
                </a:cubicBezTo>
                <a:lnTo>
                  <a:pt x="218166" y="284342"/>
                </a:lnTo>
                <a:cubicBezTo>
                  <a:pt x="222482" y="284342"/>
                  <a:pt x="225718" y="281107"/>
                  <a:pt x="225718" y="276793"/>
                </a:cubicBezTo>
                <a:lnTo>
                  <a:pt x="225718" y="266728"/>
                </a:lnTo>
                <a:lnTo>
                  <a:pt x="139767" y="266728"/>
                </a:lnTo>
                <a:close/>
                <a:moveTo>
                  <a:pt x="17983" y="266728"/>
                </a:moveTo>
                <a:lnTo>
                  <a:pt x="17983" y="276793"/>
                </a:lnTo>
                <a:cubicBezTo>
                  <a:pt x="17983" y="281107"/>
                  <a:pt x="20861" y="284342"/>
                  <a:pt x="25177" y="284342"/>
                </a:cubicBezTo>
                <a:lnTo>
                  <a:pt x="66538" y="284342"/>
                </a:lnTo>
                <a:cubicBezTo>
                  <a:pt x="70854" y="284342"/>
                  <a:pt x="74092" y="281107"/>
                  <a:pt x="74092" y="276793"/>
                </a:cubicBezTo>
                <a:lnTo>
                  <a:pt x="74092" y="266728"/>
                </a:lnTo>
                <a:lnTo>
                  <a:pt x="17983" y="266728"/>
                </a:lnTo>
                <a:close/>
                <a:moveTo>
                  <a:pt x="126102" y="213526"/>
                </a:moveTo>
                <a:cubicBezTo>
                  <a:pt x="127180" y="218199"/>
                  <a:pt x="127900" y="222872"/>
                  <a:pt x="127900" y="227546"/>
                </a:cubicBezTo>
                <a:lnTo>
                  <a:pt x="127900" y="256303"/>
                </a:lnTo>
                <a:cubicBezTo>
                  <a:pt x="127900" y="257022"/>
                  <a:pt x="128619" y="257741"/>
                  <a:pt x="129338" y="257741"/>
                </a:cubicBezTo>
                <a:lnTo>
                  <a:pt x="236148" y="257741"/>
                </a:lnTo>
                <a:cubicBezTo>
                  <a:pt x="236867" y="257741"/>
                  <a:pt x="237586" y="257022"/>
                  <a:pt x="237586" y="256303"/>
                </a:cubicBezTo>
                <a:lnTo>
                  <a:pt x="237586" y="240127"/>
                </a:lnTo>
                <a:lnTo>
                  <a:pt x="147320" y="240127"/>
                </a:lnTo>
                <a:cubicBezTo>
                  <a:pt x="144802" y="240127"/>
                  <a:pt x="142644" y="237970"/>
                  <a:pt x="142644" y="235454"/>
                </a:cubicBezTo>
                <a:cubicBezTo>
                  <a:pt x="142644" y="232938"/>
                  <a:pt x="144802" y="231140"/>
                  <a:pt x="147320" y="231140"/>
                </a:cubicBezTo>
                <a:lnTo>
                  <a:pt x="237586" y="231140"/>
                </a:lnTo>
                <a:lnTo>
                  <a:pt x="237586" y="226827"/>
                </a:lnTo>
                <a:cubicBezTo>
                  <a:pt x="237586" y="222153"/>
                  <a:pt x="237946" y="217480"/>
                  <a:pt x="239025" y="213526"/>
                </a:cubicBezTo>
                <a:lnTo>
                  <a:pt x="126102" y="213526"/>
                </a:lnTo>
                <a:close/>
                <a:moveTo>
                  <a:pt x="158468" y="173984"/>
                </a:moveTo>
                <a:lnTo>
                  <a:pt x="166020" y="204539"/>
                </a:lnTo>
                <a:lnTo>
                  <a:pt x="199466" y="204539"/>
                </a:lnTo>
                <a:lnTo>
                  <a:pt x="207018" y="173984"/>
                </a:lnTo>
                <a:cubicBezTo>
                  <a:pt x="200185" y="177579"/>
                  <a:pt x="192273" y="179736"/>
                  <a:pt x="182923" y="179736"/>
                </a:cubicBezTo>
                <a:cubicBezTo>
                  <a:pt x="173213" y="179736"/>
                  <a:pt x="165301" y="177579"/>
                  <a:pt x="158468" y="173984"/>
                </a:cubicBezTo>
                <a:close/>
                <a:moveTo>
                  <a:pt x="185081" y="68659"/>
                </a:moveTo>
                <a:cubicBezTo>
                  <a:pt x="181125" y="84835"/>
                  <a:pt x="172494" y="126894"/>
                  <a:pt x="186879" y="160684"/>
                </a:cubicBezTo>
                <a:cubicBezTo>
                  <a:pt x="187598" y="163200"/>
                  <a:pt x="186519" y="165716"/>
                  <a:pt x="184721" y="166795"/>
                </a:cubicBezTo>
                <a:cubicBezTo>
                  <a:pt x="184002" y="166795"/>
                  <a:pt x="183282" y="166795"/>
                  <a:pt x="182923" y="166795"/>
                </a:cubicBezTo>
                <a:cubicBezTo>
                  <a:pt x="181125" y="166795"/>
                  <a:pt x="179326" y="166076"/>
                  <a:pt x="178607" y="164279"/>
                </a:cubicBezTo>
                <a:cubicBezTo>
                  <a:pt x="165301" y="132645"/>
                  <a:pt x="169976" y="95260"/>
                  <a:pt x="174292" y="75130"/>
                </a:cubicBezTo>
                <a:cubicBezTo>
                  <a:pt x="162424" y="87711"/>
                  <a:pt x="145521" y="109280"/>
                  <a:pt x="145521" y="130488"/>
                </a:cubicBezTo>
                <a:cubicBezTo>
                  <a:pt x="145521" y="165716"/>
                  <a:pt x="168897" y="171109"/>
                  <a:pt x="182923" y="171109"/>
                </a:cubicBezTo>
                <a:cubicBezTo>
                  <a:pt x="196589" y="171109"/>
                  <a:pt x="219964" y="165716"/>
                  <a:pt x="219964" y="130488"/>
                </a:cubicBezTo>
                <a:cubicBezTo>
                  <a:pt x="219964" y="104966"/>
                  <a:pt x="195869" y="79084"/>
                  <a:pt x="185081" y="68659"/>
                </a:cubicBezTo>
                <a:close/>
                <a:moveTo>
                  <a:pt x="17983" y="56437"/>
                </a:moveTo>
                <a:lnTo>
                  <a:pt x="17983" y="257741"/>
                </a:lnTo>
                <a:lnTo>
                  <a:pt x="41721" y="257741"/>
                </a:lnTo>
                <a:lnTo>
                  <a:pt x="41721" y="56437"/>
                </a:lnTo>
                <a:lnTo>
                  <a:pt x="17983" y="56437"/>
                </a:lnTo>
                <a:close/>
                <a:moveTo>
                  <a:pt x="45678" y="12582"/>
                </a:moveTo>
                <a:lnTo>
                  <a:pt x="21580" y="47810"/>
                </a:lnTo>
                <a:lnTo>
                  <a:pt x="70135" y="47810"/>
                </a:lnTo>
                <a:lnTo>
                  <a:pt x="45678" y="12582"/>
                </a:lnTo>
                <a:close/>
                <a:moveTo>
                  <a:pt x="182204" y="8987"/>
                </a:moveTo>
                <a:cubicBezTo>
                  <a:pt x="126102" y="8987"/>
                  <a:pt x="80069" y="54999"/>
                  <a:pt x="80069" y="111436"/>
                </a:cubicBezTo>
                <a:cubicBezTo>
                  <a:pt x="80069" y="138397"/>
                  <a:pt x="90858" y="163919"/>
                  <a:pt x="109918" y="182971"/>
                </a:cubicBezTo>
                <a:cubicBezTo>
                  <a:pt x="116032" y="189082"/>
                  <a:pt x="120707" y="196631"/>
                  <a:pt x="123584" y="204539"/>
                </a:cubicBezTo>
                <a:lnTo>
                  <a:pt x="157030" y="204539"/>
                </a:lnTo>
                <a:lnTo>
                  <a:pt x="146600" y="163919"/>
                </a:lnTo>
                <a:cubicBezTo>
                  <a:pt x="140127" y="155651"/>
                  <a:pt x="136890" y="144508"/>
                  <a:pt x="136890" y="130488"/>
                </a:cubicBezTo>
                <a:cubicBezTo>
                  <a:pt x="136890" y="93822"/>
                  <a:pt x="178248" y="58594"/>
                  <a:pt x="180046" y="57156"/>
                </a:cubicBezTo>
                <a:cubicBezTo>
                  <a:pt x="181484" y="55718"/>
                  <a:pt x="184002" y="55718"/>
                  <a:pt x="185440" y="57156"/>
                </a:cubicBezTo>
                <a:cubicBezTo>
                  <a:pt x="187238" y="58594"/>
                  <a:pt x="228595" y="93822"/>
                  <a:pt x="228595" y="130488"/>
                </a:cubicBezTo>
                <a:cubicBezTo>
                  <a:pt x="228595" y="144508"/>
                  <a:pt x="225359" y="155651"/>
                  <a:pt x="218886" y="163919"/>
                </a:cubicBezTo>
                <a:lnTo>
                  <a:pt x="208816" y="204539"/>
                </a:lnTo>
                <a:lnTo>
                  <a:pt x="241542" y="204539"/>
                </a:lnTo>
                <a:cubicBezTo>
                  <a:pt x="244419" y="196272"/>
                  <a:pt x="249094" y="189082"/>
                  <a:pt x="255568" y="182612"/>
                </a:cubicBezTo>
                <a:cubicBezTo>
                  <a:pt x="274268" y="163200"/>
                  <a:pt x="284338" y="138037"/>
                  <a:pt x="284338" y="111436"/>
                </a:cubicBezTo>
                <a:cubicBezTo>
                  <a:pt x="284338" y="54999"/>
                  <a:pt x="238665" y="8987"/>
                  <a:pt x="182204" y="8987"/>
                </a:cubicBezTo>
                <a:close/>
                <a:moveTo>
                  <a:pt x="182204" y="0"/>
                </a:moveTo>
                <a:cubicBezTo>
                  <a:pt x="243340" y="0"/>
                  <a:pt x="293329" y="49967"/>
                  <a:pt x="293329" y="111436"/>
                </a:cubicBezTo>
                <a:cubicBezTo>
                  <a:pt x="293329" y="140553"/>
                  <a:pt x="282180" y="167873"/>
                  <a:pt x="261681" y="188723"/>
                </a:cubicBezTo>
                <a:cubicBezTo>
                  <a:pt x="251971" y="198788"/>
                  <a:pt x="246577" y="212448"/>
                  <a:pt x="246577" y="226827"/>
                </a:cubicBezTo>
                <a:lnTo>
                  <a:pt x="246577" y="256303"/>
                </a:lnTo>
                <a:cubicBezTo>
                  <a:pt x="246577" y="262055"/>
                  <a:pt x="241902" y="266728"/>
                  <a:pt x="236148" y="266728"/>
                </a:cubicBezTo>
                <a:lnTo>
                  <a:pt x="234709" y="266728"/>
                </a:lnTo>
                <a:lnTo>
                  <a:pt x="234709" y="276793"/>
                </a:lnTo>
                <a:cubicBezTo>
                  <a:pt x="234709" y="286139"/>
                  <a:pt x="227157" y="293329"/>
                  <a:pt x="218166" y="293329"/>
                </a:cubicBezTo>
                <a:lnTo>
                  <a:pt x="147320" y="293329"/>
                </a:lnTo>
                <a:cubicBezTo>
                  <a:pt x="138329" y="293329"/>
                  <a:pt x="130777" y="286139"/>
                  <a:pt x="130777" y="276793"/>
                </a:cubicBezTo>
                <a:lnTo>
                  <a:pt x="130777" y="266728"/>
                </a:lnTo>
                <a:lnTo>
                  <a:pt x="129338" y="266728"/>
                </a:lnTo>
                <a:cubicBezTo>
                  <a:pt x="123584" y="266728"/>
                  <a:pt x="118909" y="262055"/>
                  <a:pt x="118909" y="256303"/>
                </a:cubicBezTo>
                <a:lnTo>
                  <a:pt x="118909" y="227546"/>
                </a:lnTo>
                <a:cubicBezTo>
                  <a:pt x="118909" y="213167"/>
                  <a:pt x="113515" y="199507"/>
                  <a:pt x="103445" y="189442"/>
                </a:cubicBezTo>
                <a:cubicBezTo>
                  <a:pt x="82587" y="168592"/>
                  <a:pt x="71438" y="140553"/>
                  <a:pt x="71438" y="111436"/>
                </a:cubicBezTo>
                <a:cubicBezTo>
                  <a:pt x="71438" y="49967"/>
                  <a:pt x="121067" y="0"/>
                  <a:pt x="182204" y="0"/>
                </a:cubicBezTo>
                <a:close/>
                <a:moveTo>
                  <a:pt x="45678" y="0"/>
                </a:moveTo>
                <a:cubicBezTo>
                  <a:pt x="47116" y="0"/>
                  <a:pt x="48555" y="719"/>
                  <a:pt x="49274" y="2157"/>
                </a:cubicBezTo>
                <a:lnTo>
                  <a:pt x="82004" y="49607"/>
                </a:lnTo>
                <a:cubicBezTo>
                  <a:pt x="83083" y="50686"/>
                  <a:pt x="83083" y="52483"/>
                  <a:pt x="82364" y="53921"/>
                </a:cubicBezTo>
                <a:cubicBezTo>
                  <a:pt x="81645" y="55359"/>
                  <a:pt x="80206" y="56437"/>
                  <a:pt x="78408" y="56437"/>
                </a:cubicBezTo>
                <a:lnTo>
                  <a:pt x="50353" y="56437"/>
                </a:lnTo>
                <a:lnTo>
                  <a:pt x="50353" y="257741"/>
                </a:lnTo>
                <a:lnTo>
                  <a:pt x="74092" y="257741"/>
                </a:lnTo>
                <a:lnTo>
                  <a:pt x="74092" y="176860"/>
                </a:lnTo>
                <a:cubicBezTo>
                  <a:pt x="74092" y="174344"/>
                  <a:pt x="76250" y="172187"/>
                  <a:pt x="78408" y="172187"/>
                </a:cubicBezTo>
                <a:cubicBezTo>
                  <a:pt x="80925" y="172187"/>
                  <a:pt x="83083" y="174344"/>
                  <a:pt x="83083" y="176860"/>
                </a:cubicBezTo>
                <a:lnTo>
                  <a:pt x="83083" y="257741"/>
                </a:lnTo>
                <a:lnTo>
                  <a:pt x="87399" y="257741"/>
                </a:lnTo>
                <a:cubicBezTo>
                  <a:pt x="89557" y="257741"/>
                  <a:pt x="91715" y="259538"/>
                  <a:pt x="91715" y="262055"/>
                </a:cubicBezTo>
                <a:cubicBezTo>
                  <a:pt x="91715" y="264571"/>
                  <a:pt x="89557" y="266728"/>
                  <a:pt x="87399" y="266728"/>
                </a:cubicBezTo>
                <a:lnTo>
                  <a:pt x="83083" y="266728"/>
                </a:lnTo>
                <a:lnTo>
                  <a:pt x="83083" y="276793"/>
                </a:lnTo>
                <a:cubicBezTo>
                  <a:pt x="83083" y="286139"/>
                  <a:pt x="75890" y="293329"/>
                  <a:pt x="66538" y="293329"/>
                </a:cubicBezTo>
                <a:lnTo>
                  <a:pt x="25177" y="293329"/>
                </a:lnTo>
                <a:cubicBezTo>
                  <a:pt x="16185" y="293329"/>
                  <a:pt x="8992" y="286139"/>
                  <a:pt x="8992" y="276793"/>
                </a:cubicBezTo>
                <a:lnTo>
                  <a:pt x="8992" y="266728"/>
                </a:lnTo>
                <a:lnTo>
                  <a:pt x="4316" y="266728"/>
                </a:lnTo>
                <a:cubicBezTo>
                  <a:pt x="2158" y="266728"/>
                  <a:pt x="0" y="264571"/>
                  <a:pt x="0" y="262055"/>
                </a:cubicBezTo>
                <a:cubicBezTo>
                  <a:pt x="0" y="259538"/>
                  <a:pt x="2158" y="257741"/>
                  <a:pt x="4316" y="257741"/>
                </a:cubicBezTo>
                <a:lnTo>
                  <a:pt x="8992" y="257741"/>
                </a:lnTo>
                <a:lnTo>
                  <a:pt x="8992" y="52124"/>
                </a:lnTo>
                <a:cubicBezTo>
                  <a:pt x="8992" y="51045"/>
                  <a:pt x="9351" y="50326"/>
                  <a:pt x="9711" y="49607"/>
                </a:cubicBezTo>
                <a:lnTo>
                  <a:pt x="42081" y="2157"/>
                </a:lnTo>
                <a:cubicBezTo>
                  <a:pt x="42800" y="1079"/>
                  <a:pt x="44239" y="0"/>
                  <a:pt x="45678" y="0"/>
                </a:cubicBezTo>
                <a:close/>
              </a:path>
            </a:pathLst>
          </a:custGeom>
          <a:solidFill>
            <a:schemeClr val="tx1"/>
          </a:solidFill>
          <a:ln>
            <a:noFill/>
          </a:ln>
          <a:effectLst/>
        </p:spPr>
        <p:txBody>
          <a:bodyPr anchor="ctr"/>
          <a:lstStyle/>
          <a:p>
            <a:endParaRPr lang="en-US" sz="900">
              <a:latin typeface="Lato Light" panose="020F0502020204030203" pitchFamily="34" charset="0"/>
            </a:endParaRPr>
          </a:p>
        </p:txBody>
      </p:sp>
      <p:sp>
        <p:nvSpPr>
          <p:cNvPr id="48" name="Freeform 1029">
            <a:extLst>
              <a:ext uri="{FF2B5EF4-FFF2-40B4-BE49-F238E27FC236}">
                <a16:creationId xmlns:a16="http://schemas.microsoft.com/office/drawing/2014/main" id="{D528FB2E-0484-4E51-A6D0-E74010048ABF}"/>
              </a:ext>
            </a:extLst>
          </p:cNvPr>
          <p:cNvSpPr>
            <a:spLocks noChangeArrowheads="1"/>
          </p:cNvSpPr>
          <p:nvPr userDrawn="1"/>
        </p:nvSpPr>
        <p:spPr bwMode="auto">
          <a:xfrm>
            <a:off x="2800034" y="4272027"/>
            <a:ext cx="902387" cy="902387"/>
          </a:xfrm>
          <a:custGeom>
            <a:avLst/>
            <a:gdLst>
              <a:gd name="T0" fmla="*/ 244446 w 293328"/>
              <a:gd name="T1" fmla="*/ 228587 h 293328"/>
              <a:gd name="T2" fmla="*/ 244446 w 293328"/>
              <a:gd name="T3" fmla="*/ 234621 h 293328"/>
              <a:gd name="T4" fmla="*/ 237545 w 293328"/>
              <a:gd name="T5" fmla="*/ 234621 h 293328"/>
              <a:gd name="T6" fmla="*/ 237545 w 293328"/>
              <a:gd name="T7" fmla="*/ 228587 h 293328"/>
              <a:gd name="T8" fmla="*/ 245596 w 293328"/>
              <a:gd name="T9" fmla="*/ 159330 h 293328"/>
              <a:gd name="T10" fmla="*/ 240995 w 293328"/>
              <a:gd name="T11" fmla="*/ 212071 h 293328"/>
              <a:gd name="T12" fmla="*/ 236395 w 293328"/>
              <a:gd name="T13" fmla="*/ 159330 h 293328"/>
              <a:gd name="T14" fmla="*/ 95389 w 293328"/>
              <a:gd name="T15" fmla="*/ 135644 h 293328"/>
              <a:gd name="T16" fmla="*/ 103439 w 293328"/>
              <a:gd name="T17" fmla="*/ 138962 h 293328"/>
              <a:gd name="T18" fmla="*/ 98840 w 293328"/>
              <a:gd name="T19" fmla="*/ 143385 h 293328"/>
              <a:gd name="T20" fmla="*/ 94239 w 293328"/>
              <a:gd name="T21" fmla="*/ 138962 h 293328"/>
              <a:gd name="T22" fmla="*/ 196634 w 293328"/>
              <a:gd name="T23" fmla="*/ 132537 h 293328"/>
              <a:gd name="T24" fmla="*/ 194100 w 293328"/>
              <a:gd name="T25" fmla="*/ 208222 h 293328"/>
              <a:gd name="T26" fmla="*/ 189754 w 293328"/>
              <a:gd name="T27" fmla="*/ 208222 h 293328"/>
              <a:gd name="T28" fmla="*/ 117691 w 293328"/>
              <a:gd name="T29" fmla="*/ 173096 h 293328"/>
              <a:gd name="T30" fmla="*/ 147747 w 293328"/>
              <a:gd name="T31" fmla="*/ 265800 h 293328"/>
              <a:gd name="T32" fmla="*/ 272319 w 293328"/>
              <a:gd name="T33" fmla="*/ 257472 h 293328"/>
              <a:gd name="T34" fmla="*/ 286079 w 293328"/>
              <a:gd name="T35" fmla="*/ 146661 h 293328"/>
              <a:gd name="T36" fmla="*/ 196634 w 293328"/>
              <a:gd name="T37" fmla="*/ 132537 h 293328"/>
              <a:gd name="T38" fmla="*/ 132213 w 293328"/>
              <a:gd name="T39" fmla="*/ 65255 h 293328"/>
              <a:gd name="T40" fmla="*/ 102366 w 293328"/>
              <a:gd name="T41" fmla="*/ 115069 h 293328"/>
              <a:gd name="T42" fmla="*/ 93737 w 293328"/>
              <a:gd name="T43" fmla="*/ 115069 h 293328"/>
              <a:gd name="T44" fmla="*/ 123583 w 293328"/>
              <a:gd name="T45" fmla="*/ 65255 h 293328"/>
              <a:gd name="T46" fmla="*/ 72521 w 293328"/>
              <a:gd name="T47" fmla="*/ 65255 h 293328"/>
              <a:gd name="T48" fmla="*/ 63890 w 293328"/>
              <a:gd name="T49" fmla="*/ 65255 h 293328"/>
              <a:gd name="T50" fmla="*/ 22814 w 293328"/>
              <a:gd name="T51" fmla="*/ 9053 h 293328"/>
              <a:gd name="T52" fmla="*/ 9053 w 293328"/>
              <a:gd name="T53" fmla="*/ 23174 h 293328"/>
              <a:gd name="T54" fmla="*/ 13397 w 293328"/>
              <a:gd name="T55" fmla="*/ 159698 h 293328"/>
              <a:gd name="T56" fmla="*/ 111535 w 293328"/>
              <a:gd name="T57" fmla="*/ 163681 h 293328"/>
              <a:gd name="T58" fmla="*/ 187581 w 293328"/>
              <a:gd name="T59" fmla="*/ 196634 h 293328"/>
              <a:gd name="T60" fmla="*/ 182873 w 293328"/>
              <a:gd name="T61" fmla="*/ 12674 h 293328"/>
              <a:gd name="T62" fmla="*/ 22814 w 293328"/>
              <a:gd name="T63" fmla="*/ 9053 h 293328"/>
              <a:gd name="T64" fmla="*/ 173459 w 293328"/>
              <a:gd name="T65" fmla="*/ 0 h 293328"/>
              <a:gd name="T66" fmla="*/ 196634 w 293328"/>
              <a:gd name="T67" fmla="*/ 23174 h 293328"/>
              <a:gd name="T68" fmla="*/ 272319 w 293328"/>
              <a:gd name="T69" fmla="*/ 123485 h 293328"/>
              <a:gd name="T70" fmla="*/ 295132 w 293328"/>
              <a:gd name="T71" fmla="*/ 243349 h 293328"/>
              <a:gd name="T72" fmla="*/ 180339 w 293328"/>
              <a:gd name="T73" fmla="*/ 266525 h 293328"/>
              <a:gd name="T74" fmla="*/ 115156 w 293328"/>
              <a:gd name="T75" fmla="*/ 294770 h 293328"/>
              <a:gd name="T76" fmla="*/ 110810 w 293328"/>
              <a:gd name="T77" fmla="*/ 294770 h 293328"/>
              <a:gd name="T78" fmla="*/ 108638 w 293328"/>
              <a:gd name="T79" fmla="*/ 172734 h 293328"/>
              <a:gd name="T80" fmla="*/ 7243 w 293328"/>
              <a:gd name="T81" fmla="*/ 166215 h 293328"/>
              <a:gd name="T82" fmla="*/ 0 w 293328"/>
              <a:gd name="T83" fmla="*/ 23174 h 293328"/>
              <a:gd name="T84" fmla="*/ 22814 w 293328"/>
              <a:gd name="T85" fmla="*/ 0 h 2933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3328" h="293328">
                <a:moveTo>
                  <a:pt x="236093" y="227189"/>
                </a:moveTo>
                <a:cubicBezTo>
                  <a:pt x="237998" y="225425"/>
                  <a:pt x="241046" y="225425"/>
                  <a:pt x="242951" y="227189"/>
                </a:cubicBezTo>
                <a:cubicBezTo>
                  <a:pt x="243713" y="227895"/>
                  <a:pt x="244094" y="228953"/>
                  <a:pt x="244094" y="230364"/>
                </a:cubicBezTo>
                <a:cubicBezTo>
                  <a:pt x="244094" y="231070"/>
                  <a:pt x="243713" y="232128"/>
                  <a:pt x="242951" y="233186"/>
                </a:cubicBezTo>
                <a:cubicBezTo>
                  <a:pt x="242189" y="233892"/>
                  <a:pt x="240665" y="234597"/>
                  <a:pt x="239522" y="234597"/>
                </a:cubicBezTo>
                <a:cubicBezTo>
                  <a:pt x="238379" y="234597"/>
                  <a:pt x="236855" y="233892"/>
                  <a:pt x="236093" y="233186"/>
                </a:cubicBezTo>
                <a:cubicBezTo>
                  <a:pt x="235331" y="232128"/>
                  <a:pt x="234950" y="231070"/>
                  <a:pt x="234950" y="230364"/>
                </a:cubicBezTo>
                <a:cubicBezTo>
                  <a:pt x="234950" y="228953"/>
                  <a:pt x="235331" y="227895"/>
                  <a:pt x="236093" y="227189"/>
                </a:cubicBezTo>
                <a:close/>
                <a:moveTo>
                  <a:pt x="239522" y="153988"/>
                </a:moveTo>
                <a:cubicBezTo>
                  <a:pt x="242189" y="153988"/>
                  <a:pt x="244094" y="156172"/>
                  <a:pt x="244094" y="158356"/>
                </a:cubicBezTo>
                <a:lnTo>
                  <a:pt x="244094" y="206406"/>
                </a:lnTo>
                <a:cubicBezTo>
                  <a:pt x="244094" y="208954"/>
                  <a:pt x="242189" y="210774"/>
                  <a:pt x="239522" y="210774"/>
                </a:cubicBezTo>
                <a:cubicBezTo>
                  <a:pt x="236855" y="210774"/>
                  <a:pt x="234950" y="208954"/>
                  <a:pt x="234950" y="206406"/>
                </a:cubicBezTo>
                <a:lnTo>
                  <a:pt x="234950" y="158356"/>
                </a:lnTo>
                <a:cubicBezTo>
                  <a:pt x="234950" y="156172"/>
                  <a:pt x="236855" y="153988"/>
                  <a:pt x="239522" y="153988"/>
                </a:cubicBezTo>
                <a:close/>
                <a:moveTo>
                  <a:pt x="94806" y="134815"/>
                </a:moveTo>
                <a:cubicBezTo>
                  <a:pt x="96711" y="133350"/>
                  <a:pt x="99759" y="133350"/>
                  <a:pt x="101664" y="134815"/>
                </a:cubicBezTo>
                <a:cubicBezTo>
                  <a:pt x="102426" y="135548"/>
                  <a:pt x="102807" y="137013"/>
                  <a:pt x="102807" y="138112"/>
                </a:cubicBezTo>
                <a:cubicBezTo>
                  <a:pt x="102807" y="139211"/>
                  <a:pt x="102426" y="140310"/>
                  <a:pt x="101664" y="141043"/>
                </a:cubicBezTo>
                <a:cubicBezTo>
                  <a:pt x="100902" y="142142"/>
                  <a:pt x="99378" y="142508"/>
                  <a:pt x="98235" y="142508"/>
                </a:cubicBezTo>
                <a:cubicBezTo>
                  <a:pt x="97092" y="142508"/>
                  <a:pt x="95949" y="142142"/>
                  <a:pt x="94806" y="141043"/>
                </a:cubicBezTo>
                <a:cubicBezTo>
                  <a:pt x="94044" y="140310"/>
                  <a:pt x="93663" y="139211"/>
                  <a:pt x="93663" y="138112"/>
                </a:cubicBezTo>
                <a:cubicBezTo>
                  <a:pt x="93663" y="137013"/>
                  <a:pt x="94044" y="135548"/>
                  <a:pt x="94806" y="134815"/>
                </a:cubicBezTo>
                <a:close/>
                <a:moveTo>
                  <a:pt x="195432" y="131727"/>
                </a:moveTo>
                <a:lnTo>
                  <a:pt x="195432" y="202990"/>
                </a:lnTo>
                <a:cubicBezTo>
                  <a:pt x="195432" y="204790"/>
                  <a:pt x="194352" y="206229"/>
                  <a:pt x="192913" y="206949"/>
                </a:cubicBezTo>
                <a:cubicBezTo>
                  <a:pt x="192193" y="207309"/>
                  <a:pt x="191473" y="207669"/>
                  <a:pt x="190753" y="207669"/>
                </a:cubicBezTo>
                <a:cubicBezTo>
                  <a:pt x="190033" y="207669"/>
                  <a:pt x="188954" y="207309"/>
                  <a:pt x="188594" y="206949"/>
                </a:cubicBezTo>
                <a:lnTo>
                  <a:pt x="138926" y="178876"/>
                </a:lnTo>
                <a:cubicBezTo>
                  <a:pt x="132087" y="175277"/>
                  <a:pt x="124529" y="172757"/>
                  <a:pt x="116971" y="172038"/>
                </a:cubicBezTo>
                <a:lnTo>
                  <a:pt x="116971" y="281451"/>
                </a:lnTo>
                <a:lnTo>
                  <a:pt x="146844" y="264175"/>
                </a:lnTo>
                <a:cubicBezTo>
                  <a:pt x="156561" y="258777"/>
                  <a:pt x="167719" y="255898"/>
                  <a:pt x="179236" y="255898"/>
                </a:cubicBezTo>
                <a:lnTo>
                  <a:pt x="270654" y="255898"/>
                </a:lnTo>
                <a:cubicBezTo>
                  <a:pt x="278212" y="255898"/>
                  <a:pt x="284330" y="249779"/>
                  <a:pt x="284330" y="241861"/>
                </a:cubicBezTo>
                <a:lnTo>
                  <a:pt x="284330" y="145764"/>
                </a:lnTo>
                <a:cubicBezTo>
                  <a:pt x="284330" y="137846"/>
                  <a:pt x="278212" y="131727"/>
                  <a:pt x="270654" y="131727"/>
                </a:cubicBezTo>
                <a:lnTo>
                  <a:pt x="195432" y="131727"/>
                </a:lnTo>
                <a:close/>
                <a:moveTo>
                  <a:pt x="97453" y="30163"/>
                </a:moveTo>
                <a:cubicBezTo>
                  <a:pt x="116037" y="30163"/>
                  <a:pt x="131405" y="45702"/>
                  <a:pt x="131405" y="64855"/>
                </a:cubicBezTo>
                <a:cubicBezTo>
                  <a:pt x="131405" y="80033"/>
                  <a:pt x="122828" y="86177"/>
                  <a:pt x="115323" y="91959"/>
                </a:cubicBezTo>
                <a:cubicBezTo>
                  <a:pt x="108175" y="97018"/>
                  <a:pt x="101741" y="101716"/>
                  <a:pt x="101741" y="114365"/>
                </a:cubicBezTo>
                <a:cubicBezTo>
                  <a:pt x="101741" y="116533"/>
                  <a:pt x="99954" y="118701"/>
                  <a:pt x="97453" y="118701"/>
                </a:cubicBezTo>
                <a:cubicBezTo>
                  <a:pt x="94951" y="118701"/>
                  <a:pt x="93164" y="116533"/>
                  <a:pt x="93164" y="114365"/>
                </a:cubicBezTo>
                <a:cubicBezTo>
                  <a:pt x="93164" y="97380"/>
                  <a:pt x="102456" y="90152"/>
                  <a:pt x="110319" y="84731"/>
                </a:cubicBezTo>
                <a:cubicBezTo>
                  <a:pt x="117110" y="79672"/>
                  <a:pt x="122828" y="75336"/>
                  <a:pt x="122828" y="64855"/>
                </a:cubicBezTo>
                <a:cubicBezTo>
                  <a:pt x="122828" y="50762"/>
                  <a:pt x="111391" y="39197"/>
                  <a:pt x="97453" y="39197"/>
                </a:cubicBezTo>
                <a:cubicBezTo>
                  <a:pt x="83514" y="39197"/>
                  <a:pt x="72077" y="50762"/>
                  <a:pt x="72077" y="64855"/>
                </a:cubicBezTo>
                <a:cubicBezTo>
                  <a:pt x="72077" y="67385"/>
                  <a:pt x="70290" y="69192"/>
                  <a:pt x="67789" y="69192"/>
                </a:cubicBezTo>
                <a:cubicBezTo>
                  <a:pt x="65287" y="69192"/>
                  <a:pt x="63500" y="67385"/>
                  <a:pt x="63500" y="64855"/>
                </a:cubicBezTo>
                <a:cubicBezTo>
                  <a:pt x="63500" y="45702"/>
                  <a:pt x="78511" y="30163"/>
                  <a:pt x="97453" y="30163"/>
                </a:cubicBezTo>
                <a:close/>
                <a:moveTo>
                  <a:pt x="22674" y="8998"/>
                </a:moveTo>
                <a:cubicBezTo>
                  <a:pt x="19075" y="8998"/>
                  <a:pt x="15836" y="10437"/>
                  <a:pt x="13317" y="12597"/>
                </a:cubicBezTo>
                <a:cubicBezTo>
                  <a:pt x="10437" y="15476"/>
                  <a:pt x="8998" y="19075"/>
                  <a:pt x="8998" y="23034"/>
                </a:cubicBezTo>
                <a:lnTo>
                  <a:pt x="8998" y="148643"/>
                </a:lnTo>
                <a:cubicBezTo>
                  <a:pt x="8998" y="152602"/>
                  <a:pt x="10437" y="156201"/>
                  <a:pt x="13317" y="158721"/>
                </a:cubicBezTo>
                <a:cubicBezTo>
                  <a:pt x="15836" y="161240"/>
                  <a:pt x="19075" y="162680"/>
                  <a:pt x="22674" y="162680"/>
                </a:cubicBezTo>
                <a:lnTo>
                  <a:pt x="110853" y="162680"/>
                </a:lnTo>
                <a:cubicBezTo>
                  <a:pt x="122370" y="162680"/>
                  <a:pt x="133527" y="165559"/>
                  <a:pt x="143245" y="171318"/>
                </a:cubicBezTo>
                <a:lnTo>
                  <a:pt x="186434" y="195432"/>
                </a:lnTo>
                <a:lnTo>
                  <a:pt x="186434" y="23034"/>
                </a:lnTo>
                <a:cubicBezTo>
                  <a:pt x="186434" y="19075"/>
                  <a:pt x="184635" y="15476"/>
                  <a:pt x="181755" y="12597"/>
                </a:cubicBezTo>
                <a:cubicBezTo>
                  <a:pt x="179236" y="10437"/>
                  <a:pt x="175997" y="8998"/>
                  <a:pt x="172398" y="8998"/>
                </a:cubicBezTo>
                <a:lnTo>
                  <a:pt x="22674" y="8998"/>
                </a:lnTo>
                <a:close/>
                <a:moveTo>
                  <a:pt x="22674" y="0"/>
                </a:moveTo>
                <a:lnTo>
                  <a:pt x="172398" y="0"/>
                </a:lnTo>
                <a:cubicBezTo>
                  <a:pt x="178156" y="0"/>
                  <a:pt x="183915" y="2159"/>
                  <a:pt x="188234" y="6118"/>
                </a:cubicBezTo>
                <a:cubicBezTo>
                  <a:pt x="192553" y="10797"/>
                  <a:pt x="195432" y="16556"/>
                  <a:pt x="195432" y="23034"/>
                </a:cubicBezTo>
                <a:lnTo>
                  <a:pt x="195432" y="122730"/>
                </a:lnTo>
                <a:lnTo>
                  <a:pt x="270654" y="122730"/>
                </a:lnTo>
                <a:cubicBezTo>
                  <a:pt x="283251" y="122730"/>
                  <a:pt x="293328" y="133167"/>
                  <a:pt x="293328" y="145764"/>
                </a:cubicBezTo>
                <a:lnTo>
                  <a:pt x="293328" y="241861"/>
                </a:lnTo>
                <a:cubicBezTo>
                  <a:pt x="293328" y="254458"/>
                  <a:pt x="283251" y="264895"/>
                  <a:pt x="270654" y="264895"/>
                </a:cubicBezTo>
                <a:lnTo>
                  <a:pt x="179236" y="264895"/>
                </a:lnTo>
                <a:cubicBezTo>
                  <a:pt x="169158" y="264895"/>
                  <a:pt x="159801" y="267415"/>
                  <a:pt x="151163" y="272094"/>
                </a:cubicBezTo>
                <a:lnTo>
                  <a:pt x="114452" y="292968"/>
                </a:lnTo>
                <a:cubicBezTo>
                  <a:pt x="113732" y="293328"/>
                  <a:pt x="113372" y="293328"/>
                  <a:pt x="112292" y="293328"/>
                </a:cubicBezTo>
                <a:cubicBezTo>
                  <a:pt x="111573" y="293328"/>
                  <a:pt x="110853" y="293328"/>
                  <a:pt x="110133" y="292968"/>
                </a:cubicBezTo>
                <a:cubicBezTo>
                  <a:pt x="108693" y="291889"/>
                  <a:pt x="107973" y="290449"/>
                  <a:pt x="107973" y="289009"/>
                </a:cubicBezTo>
                <a:lnTo>
                  <a:pt x="107973" y="171678"/>
                </a:lnTo>
                <a:lnTo>
                  <a:pt x="22674" y="171678"/>
                </a:lnTo>
                <a:cubicBezTo>
                  <a:pt x="16916" y="171678"/>
                  <a:pt x="11157" y="169158"/>
                  <a:pt x="7198" y="165199"/>
                </a:cubicBezTo>
                <a:cubicBezTo>
                  <a:pt x="2519" y="160880"/>
                  <a:pt x="0" y="155122"/>
                  <a:pt x="0" y="148643"/>
                </a:cubicBezTo>
                <a:lnTo>
                  <a:pt x="0" y="23034"/>
                </a:lnTo>
                <a:cubicBezTo>
                  <a:pt x="0" y="16556"/>
                  <a:pt x="2519" y="10797"/>
                  <a:pt x="7198" y="6118"/>
                </a:cubicBezTo>
                <a:cubicBezTo>
                  <a:pt x="11157" y="2159"/>
                  <a:pt x="16916" y="0"/>
                  <a:pt x="22674"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20" name="TextBox 55">
            <a:extLst>
              <a:ext uri="{FF2B5EF4-FFF2-40B4-BE49-F238E27FC236}">
                <a16:creationId xmlns:a16="http://schemas.microsoft.com/office/drawing/2014/main" id="{0598F7A6-2A51-4F13-9DD5-57F99E37BB2B}"/>
              </a:ext>
            </a:extLst>
          </p:cNvPr>
          <p:cNvSpPr txBox="1"/>
          <p:nvPr userDrawn="1"/>
        </p:nvSpPr>
        <p:spPr>
          <a:xfrm>
            <a:off x="529469" y="417225"/>
            <a:ext cx="1673792"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solidFill>
                <a:latin typeface="Avenir Next LT Pro" panose="020B0504020202020204" pitchFamily="34" charset="0"/>
                <a:cs typeface="Arial"/>
              </a:rPr>
              <a:t>PIE CHART SLIDE</a:t>
            </a:r>
            <a:endParaRPr lang="en-US" sz="1400">
              <a:solidFill>
                <a:schemeClr val="tx1"/>
              </a:solidFill>
              <a:latin typeface="Avenir Next LT Pro" panose="020B0504020202020204" pitchFamily="34" charset="0"/>
            </a:endParaRPr>
          </a:p>
          <a:p>
            <a:r>
              <a:rPr lang="en-US" sz="1200">
                <a:solidFill>
                  <a:schemeClr val="tx1"/>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2611395257"/>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20" name="TextBox 55">
            <a:extLst>
              <a:ext uri="{FF2B5EF4-FFF2-40B4-BE49-F238E27FC236}">
                <a16:creationId xmlns:a16="http://schemas.microsoft.com/office/drawing/2014/main" id="{0598F7A6-2A51-4F13-9DD5-57F99E37BB2B}"/>
              </a:ext>
            </a:extLst>
          </p:cNvPr>
          <p:cNvSpPr txBox="1"/>
          <p:nvPr userDrawn="1"/>
        </p:nvSpPr>
        <p:spPr>
          <a:xfrm>
            <a:off x="529469" y="417225"/>
            <a:ext cx="2656946"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BUDGET PLAN CHART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graphicFrame>
        <p:nvGraphicFramePr>
          <p:cNvPr id="19" name="Chart 18">
            <a:extLst>
              <a:ext uri="{FF2B5EF4-FFF2-40B4-BE49-F238E27FC236}">
                <a16:creationId xmlns:a16="http://schemas.microsoft.com/office/drawing/2014/main" id="{A14AA1BA-18A9-4443-8B94-8D441552CF1C}"/>
              </a:ext>
            </a:extLst>
          </p:cNvPr>
          <p:cNvGraphicFramePr/>
          <p:nvPr userDrawn="1">
            <p:extLst>
              <p:ext uri="{D42A27DB-BD31-4B8C-83A1-F6EECF244321}">
                <p14:modId xmlns:p14="http://schemas.microsoft.com/office/powerpoint/2010/main" val="2261389144"/>
              </p:ext>
            </p:extLst>
          </p:nvPr>
        </p:nvGraphicFramePr>
        <p:xfrm>
          <a:off x="3471633" y="719921"/>
          <a:ext cx="5248734" cy="5248187"/>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94E60DFC-25A9-42B6-B304-9EC0667D4581}"/>
              </a:ext>
            </a:extLst>
          </p:cNvPr>
          <p:cNvSpPr txBox="1"/>
          <p:nvPr userDrawn="1"/>
        </p:nvSpPr>
        <p:spPr>
          <a:xfrm>
            <a:off x="1438656" y="2838907"/>
            <a:ext cx="1621662" cy="338554"/>
          </a:xfrm>
          <a:prstGeom prst="rect">
            <a:avLst/>
          </a:prstGeom>
          <a:noFill/>
        </p:spPr>
        <p:txBody>
          <a:bodyPr wrap="none" rtlCol="0" anchor="ctr" anchorCtr="0">
            <a:spAutoFit/>
          </a:bodyPr>
          <a:lstStyle/>
          <a:p>
            <a:pPr algn="r"/>
            <a:r>
              <a:rPr lang="en-US" sz="1600" b="1">
                <a:solidFill>
                  <a:schemeClr val="tx1"/>
                </a:solidFill>
                <a:latin typeface="+mn-lt"/>
                <a:ea typeface="League Spartan" charset="0"/>
                <a:cs typeface="Poppins" pitchFamily="2" charset="77"/>
              </a:rPr>
              <a:t>CATEGORY 02</a:t>
            </a:r>
          </a:p>
        </p:txBody>
      </p:sp>
      <p:sp>
        <p:nvSpPr>
          <p:cNvPr id="25" name="TextBox 24">
            <a:extLst>
              <a:ext uri="{FF2B5EF4-FFF2-40B4-BE49-F238E27FC236}">
                <a16:creationId xmlns:a16="http://schemas.microsoft.com/office/drawing/2014/main" id="{54654ED6-A340-4C95-91DF-9E5CACF9114E}"/>
              </a:ext>
            </a:extLst>
          </p:cNvPr>
          <p:cNvSpPr txBox="1"/>
          <p:nvPr userDrawn="1"/>
        </p:nvSpPr>
        <p:spPr>
          <a:xfrm>
            <a:off x="1438656" y="3798637"/>
            <a:ext cx="1621662" cy="338554"/>
          </a:xfrm>
          <a:prstGeom prst="rect">
            <a:avLst/>
          </a:prstGeom>
          <a:noFill/>
        </p:spPr>
        <p:txBody>
          <a:bodyPr wrap="none" rtlCol="0" anchor="ctr" anchorCtr="0">
            <a:spAutoFit/>
          </a:bodyPr>
          <a:lstStyle/>
          <a:p>
            <a:pPr algn="r"/>
            <a:r>
              <a:rPr lang="en-US" sz="1600" b="1">
                <a:solidFill>
                  <a:schemeClr val="tx1"/>
                </a:solidFill>
                <a:latin typeface="+mn-lt"/>
                <a:ea typeface="League Spartan" charset="0"/>
                <a:cs typeface="Poppins" pitchFamily="2" charset="77"/>
              </a:rPr>
              <a:t>CATEGORY 03</a:t>
            </a:r>
          </a:p>
        </p:txBody>
      </p:sp>
      <p:sp>
        <p:nvSpPr>
          <p:cNvPr id="27" name="TextBox 26">
            <a:extLst>
              <a:ext uri="{FF2B5EF4-FFF2-40B4-BE49-F238E27FC236}">
                <a16:creationId xmlns:a16="http://schemas.microsoft.com/office/drawing/2014/main" id="{FB1F83FA-9EAD-4481-A12A-0A9A1DD5953D}"/>
              </a:ext>
            </a:extLst>
          </p:cNvPr>
          <p:cNvSpPr txBox="1"/>
          <p:nvPr userDrawn="1"/>
        </p:nvSpPr>
        <p:spPr>
          <a:xfrm>
            <a:off x="1438656" y="4795308"/>
            <a:ext cx="1621662" cy="338554"/>
          </a:xfrm>
          <a:prstGeom prst="rect">
            <a:avLst/>
          </a:prstGeom>
          <a:noFill/>
        </p:spPr>
        <p:txBody>
          <a:bodyPr wrap="none" rtlCol="0" anchor="ctr" anchorCtr="0">
            <a:spAutoFit/>
          </a:bodyPr>
          <a:lstStyle/>
          <a:p>
            <a:pPr algn="r"/>
            <a:r>
              <a:rPr lang="en-US" sz="1600" b="1">
                <a:solidFill>
                  <a:schemeClr val="tx1"/>
                </a:solidFill>
                <a:latin typeface="+mn-lt"/>
                <a:ea typeface="League Spartan" charset="0"/>
                <a:cs typeface="Poppins" pitchFamily="2" charset="77"/>
              </a:rPr>
              <a:t>CATEGORY 04</a:t>
            </a:r>
          </a:p>
        </p:txBody>
      </p:sp>
      <p:sp>
        <p:nvSpPr>
          <p:cNvPr id="29" name="TextBox 28">
            <a:extLst>
              <a:ext uri="{FF2B5EF4-FFF2-40B4-BE49-F238E27FC236}">
                <a16:creationId xmlns:a16="http://schemas.microsoft.com/office/drawing/2014/main" id="{6DCAEDF5-1A69-4F8E-B93E-E2D91D7203CA}"/>
              </a:ext>
            </a:extLst>
          </p:cNvPr>
          <p:cNvSpPr txBox="1"/>
          <p:nvPr userDrawn="1"/>
        </p:nvSpPr>
        <p:spPr>
          <a:xfrm>
            <a:off x="1438656" y="1842879"/>
            <a:ext cx="1621662" cy="338554"/>
          </a:xfrm>
          <a:prstGeom prst="rect">
            <a:avLst/>
          </a:prstGeom>
          <a:noFill/>
        </p:spPr>
        <p:txBody>
          <a:bodyPr wrap="none" rtlCol="0" anchor="ctr" anchorCtr="0">
            <a:spAutoFit/>
          </a:bodyPr>
          <a:lstStyle/>
          <a:p>
            <a:pPr algn="r"/>
            <a:r>
              <a:rPr lang="en-US" sz="1600" b="1">
                <a:solidFill>
                  <a:schemeClr val="tx1"/>
                </a:solidFill>
                <a:latin typeface="+mn-lt"/>
                <a:ea typeface="League Spartan" charset="0"/>
                <a:cs typeface="Poppins" pitchFamily="2" charset="77"/>
              </a:rPr>
              <a:t>CATEGORY 01</a:t>
            </a:r>
          </a:p>
        </p:txBody>
      </p:sp>
      <p:sp>
        <p:nvSpPr>
          <p:cNvPr id="31" name="TextBox 30">
            <a:extLst>
              <a:ext uri="{FF2B5EF4-FFF2-40B4-BE49-F238E27FC236}">
                <a16:creationId xmlns:a16="http://schemas.microsoft.com/office/drawing/2014/main" id="{D0D06725-B2FD-4FCD-8A97-F6019C49CAAD}"/>
              </a:ext>
            </a:extLst>
          </p:cNvPr>
          <p:cNvSpPr txBox="1"/>
          <p:nvPr userDrawn="1"/>
        </p:nvSpPr>
        <p:spPr>
          <a:xfrm>
            <a:off x="9131682" y="2227838"/>
            <a:ext cx="1621661" cy="338554"/>
          </a:xfrm>
          <a:prstGeom prst="rect">
            <a:avLst/>
          </a:prstGeom>
          <a:noFill/>
        </p:spPr>
        <p:txBody>
          <a:bodyPr wrap="none" rtlCol="0" anchor="ctr" anchorCtr="0">
            <a:spAutoFit/>
          </a:bodyPr>
          <a:lstStyle/>
          <a:p>
            <a:pPr algn="l"/>
            <a:r>
              <a:rPr lang="en-US" sz="1600" b="1">
                <a:solidFill>
                  <a:schemeClr val="tx1"/>
                </a:solidFill>
                <a:latin typeface="+mn-lt"/>
                <a:ea typeface="League Spartan" charset="0"/>
                <a:cs typeface="Poppins" pitchFamily="2" charset="77"/>
              </a:rPr>
              <a:t>CATEGORY 05</a:t>
            </a:r>
          </a:p>
        </p:txBody>
      </p:sp>
      <p:sp>
        <p:nvSpPr>
          <p:cNvPr id="49" name="TextBox 48">
            <a:extLst>
              <a:ext uri="{FF2B5EF4-FFF2-40B4-BE49-F238E27FC236}">
                <a16:creationId xmlns:a16="http://schemas.microsoft.com/office/drawing/2014/main" id="{6F170CDE-6EAA-4CFE-8889-0D67B5BD62A0}"/>
              </a:ext>
            </a:extLst>
          </p:cNvPr>
          <p:cNvSpPr txBox="1"/>
          <p:nvPr userDrawn="1"/>
        </p:nvSpPr>
        <p:spPr>
          <a:xfrm>
            <a:off x="9131682" y="3215694"/>
            <a:ext cx="1621661" cy="338554"/>
          </a:xfrm>
          <a:prstGeom prst="rect">
            <a:avLst/>
          </a:prstGeom>
          <a:noFill/>
        </p:spPr>
        <p:txBody>
          <a:bodyPr wrap="none" rtlCol="0" anchor="ctr" anchorCtr="0">
            <a:spAutoFit/>
          </a:bodyPr>
          <a:lstStyle/>
          <a:p>
            <a:pPr algn="l"/>
            <a:r>
              <a:rPr lang="en-US" sz="1600" b="1">
                <a:solidFill>
                  <a:schemeClr val="tx1"/>
                </a:solidFill>
                <a:latin typeface="+mn-lt"/>
                <a:ea typeface="League Spartan" charset="0"/>
                <a:cs typeface="Poppins" pitchFamily="2" charset="77"/>
              </a:rPr>
              <a:t>CATEGORY 06</a:t>
            </a:r>
          </a:p>
        </p:txBody>
      </p:sp>
      <p:sp>
        <p:nvSpPr>
          <p:cNvPr id="51" name="TextBox 50">
            <a:extLst>
              <a:ext uri="{FF2B5EF4-FFF2-40B4-BE49-F238E27FC236}">
                <a16:creationId xmlns:a16="http://schemas.microsoft.com/office/drawing/2014/main" id="{D5621299-E9D5-45DE-A1EF-EF1DE6A283FC}"/>
              </a:ext>
            </a:extLst>
          </p:cNvPr>
          <p:cNvSpPr txBox="1"/>
          <p:nvPr userDrawn="1"/>
        </p:nvSpPr>
        <p:spPr>
          <a:xfrm>
            <a:off x="9131682" y="4189718"/>
            <a:ext cx="1621661" cy="338554"/>
          </a:xfrm>
          <a:prstGeom prst="rect">
            <a:avLst/>
          </a:prstGeom>
          <a:noFill/>
        </p:spPr>
        <p:txBody>
          <a:bodyPr wrap="none" rtlCol="0" anchor="ctr" anchorCtr="0">
            <a:spAutoFit/>
          </a:bodyPr>
          <a:lstStyle/>
          <a:p>
            <a:pPr algn="l"/>
            <a:r>
              <a:rPr lang="en-US" sz="1600" b="1">
                <a:solidFill>
                  <a:schemeClr val="tx1"/>
                </a:solidFill>
                <a:latin typeface="+mn-lt"/>
                <a:ea typeface="League Spartan" charset="0"/>
                <a:cs typeface="Poppins" pitchFamily="2" charset="77"/>
              </a:rPr>
              <a:t>CATEGORY 07</a:t>
            </a:r>
          </a:p>
        </p:txBody>
      </p:sp>
      <p:sp>
        <p:nvSpPr>
          <p:cNvPr id="52" name="Subtitle 2">
            <a:extLst>
              <a:ext uri="{FF2B5EF4-FFF2-40B4-BE49-F238E27FC236}">
                <a16:creationId xmlns:a16="http://schemas.microsoft.com/office/drawing/2014/main" id="{481116B0-CA68-4855-AF70-ED38699ED0AF}"/>
              </a:ext>
            </a:extLst>
          </p:cNvPr>
          <p:cNvSpPr txBox="1">
            <a:spLocks/>
          </p:cNvSpPr>
          <p:nvPr userDrawn="1"/>
        </p:nvSpPr>
        <p:spPr>
          <a:xfrm>
            <a:off x="9131682" y="2535128"/>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3" name="Subtitle 2">
            <a:extLst>
              <a:ext uri="{FF2B5EF4-FFF2-40B4-BE49-F238E27FC236}">
                <a16:creationId xmlns:a16="http://schemas.microsoft.com/office/drawing/2014/main" id="{E7D9FE76-E07A-4087-BE99-1A5310758532}"/>
              </a:ext>
            </a:extLst>
          </p:cNvPr>
          <p:cNvSpPr txBox="1">
            <a:spLocks/>
          </p:cNvSpPr>
          <p:nvPr userDrawn="1"/>
        </p:nvSpPr>
        <p:spPr>
          <a:xfrm>
            <a:off x="9131682" y="3502651"/>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4" name="Subtitle 2">
            <a:extLst>
              <a:ext uri="{FF2B5EF4-FFF2-40B4-BE49-F238E27FC236}">
                <a16:creationId xmlns:a16="http://schemas.microsoft.com/office/drawing/2014/main" id="{6B21C52E-32F7-4415-B0F4-9918AE3DEECE}"/>
              </a:ext>
            </a:extLst>
          </p:cNvPr>
          <p:cNvSpPr txBox="1">
            <a:spLocks/>
          </p:cNvSpPr>
          <p:nvPr userDrawn="1"/>
        </p:nvSpPr>
        <p:spPr>
          <a:xfrm>
            <a:off x="9131682" y="4464839"/>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5" name="Subtitle 2">
            <a:extLst>
              <a:ext uri="{FF2B5EF4-FFF2-40B4-BE49-F238E27FC236}">
                <a16:creationId xmlns:a16="http://schemas.microsoft.com/office/drawing/2014/main" id="{74B2259D-F117-4B7D-8E80-48F4211A0DEB}"/>
              </a:ext>
            </a:extLst>
          </p:cNvPr>
          <p:cNvSpPr txBox="1">
            <a:spLocks/>
          </p:cNvSpPr>
          <p:nvPr userDrawn="1"/>
        </p:nvSpPr>
        <p:spPr>
          <a:xfrm>
            <a:off x="495397" y="5072044"/>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6" name="Subtitle 2">
            <a:extLst>
              <a:ext uri="{FF2B5EF4-FFF2-40B4-BE49-F238E27FC236}">
                <a16:creationId xmlns:a16="http://schemas.microsoft.com/office/drawing/2014/main" id="{D3F91437-C5C1-42F1-A0C4-A525EA77345E}"/>
              </a:ext>
            </a:extLst>
          </p:cNvPr>
          <p:cNvSpPr txBox="1">
            <a:spLocks/>
          </p:cNvSpPr>
          <p:nvPr userDrawn="1"/>
        </p:nvSpPr>
        <p:spPr>
          <a:xfrm>
            <a:off x="495397" y="2166282"/>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7" name="Subtitle 2">
            <a:extLst>
              <a:ext uri="{FF2B5EF4-FFF2-40B4-BE49-F238E27FC236}">
                <a16:creationId xmlns:a16="http://schemas.microsoft.com/office/drawing/2014/main" id="{9A17CDFD-3487-426B-B8E6-C59D0E7683E6}"/>
              </a:ext>
            </a:extLst>
          </p:cNvPr>
          <p:cNvSpPr txBox="1">
            <a:spLocks/>
          </p:cNvSpPr>
          <p:nvPr userDrawn="1"/>
        </p:nvSpPr>
        <p:spPr>
          <a:xfrm>
            <a:off x="495396" y="3148552"/>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sp>
        <p:nvSpPr>
          <p:cNvPr id="58" name="Subtitle 2">
            <a:extLst>
              <a:ext uri="{FF2B5EF4-FFF2-40B4-BE49-F238E27FC236}">
                <a16:creationId xmlns:a16="http://schemas.microsoft.com/office/drawing/2014/main" id="{F6B54010-7474-4BCF-9F00-95F52575A50D}"/>
              </a:ext>
            </a:extLst>
          </p:cNvPr>
          <p:cNvSpPr txBox="1">
            <a:spLocks/>
          </p:cNvSpPr>
          <p:nvPr userDrawn="1"/>
        </p:nvSpPr>
        <p:spPr>
          <a:xfrm>
            <a:off x="495395" y="4111194"/>
            <a:ext cx="2564921" cy="40011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a:t>
            </a:r>
          </a:p>
        </p:txBody>
      </p:sp>
      <p:grpSp>
        <p:nvGrpSpPr>
          <p:cNvPr id="4" name="Group 3">
            <a:extLst>
              <a:ext uri="{FF2B5EF4-FFF2-40B4-BE49-F238E27FC236}">
                <a16:creationId xmlns:a16="http://schemas.microsoft.com/office/drawing/2014/main" id="{909BF79B-3EB1-4330-8204-9315B7A448ED}"/>
              </a:ext>
            </a:extLst>
          </p:cNvPr>
          <p:cNvGrpSpPr/>
          <p:nvPr userDrawn="1"/>
        </p:nvGrpSpPr>
        <p:grpSpPr>
          <a:xfrm>
            <a:off x="5137741" y="2800195"/>
            <a:ext cx="1916518" cy="830997"/>
            <a:chOff x="5137741" y="2800195"/>
            <a:chExt cx="1916518" cy="830997"/>
          </a:xfrm>
        </p:grpSpPr>
        <p:sp>
          <p:nvSpPr>
            <p:cNvPr id="59" name="TextBox 58">
              <a:extLst>
                <a:ext uri="{FF2B5EF4-FFF2-40B4-BE49-F238E27FC236}">
                  <a16:creationId xmlns:a16="http://schemas.microsoft.com/office/drawing/2014/main" id="{238AFA97-F1AA-4B36-9AE3-7CD138F82A60}"/>
                </a:ext>
              </a:extLst>
            </p:cNvPr>
            <p:cNvSpPr txBox="1"/>
            <p:nvPr userDrawn="1"/>
          </p:nvSpPr>
          <p:spPr>
            <a:xfrm>
              <a:off x="5137741" y="2800195"/>
              <a:ext cx="1916518" cy="830997"/>
            </a:xfrm>
            <a:prstGeom prst="rect">
              <a:avLst/>
            </a:prstGeom>
            <a:noFill/>
          </p:spPr>
          <p:txBody>
            <a:bodyPr wrap="square">
              <a:spAutoFit/>
            </a:bodyPr>
            <a:lstStyle/>
            <a:p>
              <a:pPr algn="ctr"/>
              <a:r>
                <a:rPr lang="en-US" sz="4800" b="1" spc="-300">
                  <a:solidFill>
                    <a:schemeClr val="tx1">
                      <a:alpha val="26000"/>
                    </a:schemeClr>
                  </a:solidFill>
                  <a:latin typeface="+mn-lt"/>
                  <a:ea typeface="League Spartan" charset="0"/>
                  <a:cs typeface="Poppins" pitchFamily="2" charset="77"/>
                </a:rPr>
                <a:t>2022</a:t>
              </a:r>
            </a:p>
          </p:txBody>
        </p:sp>
        <p:sp>
          <p:nvSpPr>
            <p:cNvPr id="60" name="TextBox 59">
              <a:extLst>
                <a:ext uri="{FF2B5EF4-FFF2-40B4-BE49-F238E27FC236}">
                  <a16:creationId xmlns:a16="http://schemas.microsoft.com/office/drawing/2014/main" id="{64C3693C-8B91-4236-AFB1-A9D3916EA6AF}"/>
                </a:ext>
              </a:extLst>
            </p:cNvPr>
            <p:cNvSpPr txBox="1"/>
            <p:nvPr userDrawn="1"/>
          </p:nvSpPr>
          <p:spPr>
            <a:xfrm>
              <a:off x="5293963" y="3067683"/>
              <a:ext cx="1646605" cy="338554"/>
            </a:xfrm>
            <a:prstGeom prst="rect">
              <a:avLst/>
            </a:prstGeom>
            <a:noFill/>
          </p:spPr>
          <p:txBody>
            <a:bodyPr wrap="none" rtlCol="0" anchor="ctr" anchorCtr="0">
              <a:spAutoFit/>
            </a:bodyPr>
            <a:lstStyle/>
            <a:p>
              <a:pPr algn="l"/>
              <a:r>
                <a:rPr lang="en-US" sz="1600" b="1">
                  <a:solidFill>
                    <a:schemeClr val="tx1"/>
                  </a:solidFill>
                  <a:latin typeface="+mn-lt"/>
                  <a:ea typeface="League Spartan" charset="0"/>
                  <a:cs typeface="Poppins" pitchFamily="2" charset="77"/>
                </a:rPr>
                <a:t>DECEMBER 15</a:t>
              </a:r>
            </a:p>
          </p:txBody>
        </p:sp>
      </p:grpSp>
    </p:spTree>
    <p:extLst>
      <p:ext uri="{BB962C8B-B14F-4D97-AF65-F5344CB8AC3E}">
        <p14:creationId xmlns:p14="http://schemas.microsoft.com/office/powerpoint/2010/main" val="3727392550"/>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20" name="TextBox 55">
            <a:extLst>
              <a:ext uri="{FF2B5EF4-FFF2-40B4-BE49-F238E27FC236}">
                <a16:creationId xmlns:a16="http://schemas.microsoft.com/office/drawing/2014/main" id="{0598F7A6-2A51-4F13-9DD5-57F99E37BB2B}"/>
              </a:ext>
            </a:extLst>
          </p:cNvPr>
          <p:cNvSpPr txBox="1"/>
          <p:nvPr userDrawn="1"/>
        </p:nvSpPr>
        <p:spPr>
          <a:xfrm>
            <a:off x="529469" y="417225"/>
            <a:ext cx="2656946"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BUDGET PLAN CHART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graphicFrame>
        <p:nvGraphicFramePr>
          <p:cNvPr id="24" name="Chart 23">
            <a:extLst>
              <a:ext uri="{FF2B5EF4-FFF2-40B4-BE49-F238E27FC236}">
                <a16:creationId xmlns:a16="http://schemas.microsoft.com/office/drawing/2014/main" id="{E7129BC7-8E6C-4570-86CF-E058B4C13CD2}"/>
              </a:ext>
            </a:extLst>
          </p:cNvPr>
          <p:cNvGraphicFramePr/>
          <p:nvPr userDrawn="1">
            <p:extLst>
              <p:ext uri="{D42A27DB-BD31-4B8C-83A1-F6EECF244321}">
                <p14:modId xmlns:p14="http://schemas.microsoft.com/office/powerpoint/2010/main" val="3195969416"/>
              </p:ext>
            </p:extLst>
          </p:nvPr>
        </p:nvGraphicFramePr>
        <p:xfrm>
          <a:off x="518160" y="981614"/>
          <a:ext cx="10473150" cy="5153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4480606"/>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graphicFrame>
        <p:nvGraphicFramePr>
          <p:cNvPr id="72" name="Chart 10044">
            <a:extLst>
              <a:ext uri="{FF2B5EF4-FFF2-40B4-BE49-F238E27FC236}">
                <a16:creationId xmlns:a16="http://schemas.microsoft.com/office/drawing/2014/main" id="{08C1905C-0DFA-4461-910A-182C8D161771}"/>
              </a:ext>
            </a:extLst>
          </p:cNvPr>
          <p:cNvGraphicFramePr/>
          <p:nvPr userDrawn="1">
            <p:extLst>
              <p:ext uri="{D42A27DB-BD31-4B8C-83A1-F6EECF244321}">
                <p14:modId xmlns:p14="http://schemas.microsoft.com/office/powerpoint/2010/main" val="2477433200"/>
              </p:ext>
            </p:extLst>
          </p:nvPr>
        </p:nvGraphicFramePr>
        <p:xfrm>
          <a:off x="1117839" y="1687472"/>
          <a:ext cx="1885534" cy="1885534"/>
        </p:xfrm>
        <a:graphic>
          <a:graphicData uri="http://schemas.openxmlformats.org/drawingml/2006/chart">
            <c:chart xmlns:c="http://schemas.openxmlformats.org/drawingml/2006/chart" xmlns:r="http://schemas.openxmlformats.org/officeDocument/2006/relationships" r:id="rId2"/>
          </a:graphicData>
        </a:graphic>
      </p:graphicFrame>
      <p:sp>
        <p:nvSpPr>
          <p:cNvPr id="73" name="Shape 10045">
            <a:extLst>
              <a:ext uri="{FF2B5EF4-FFF2-40B4-BE49-F238E27FC236}">
                <a16:creationId xmlns:a16="http://schemas.microsoft.com/office/drawing/2014/main" id="{CD7DFAF1-B29F-4B70-9E71-F80E5ACCC1A1}"/>
              </a:ext>
            </a:extLst>
          </p:cNvPr>
          <p:cNvSpPr/>
          <p:nvPr userDrawn="1"/>
        </p:nvSpPr>
        <p:spPr>
          <a:xfrm>
            <a:off x="1347885" y="1917517"/>
            <a:ext cx="1425443" cy="1425443"/>
          </a:xfrm>
          <a:prstGeom prst="ellipse">
            <a:avLst/>
          </a:prstGeom>
          <a:solidFill>
            <a:schemeClr val="bg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endParaRPr sz="2813">
              <a:latin typeface="Lato Light" panose="020F0502020204030203" pitchFamily="34" charset="0"/>
            </a:endParaRPr>
          </a:p>
        </p:txBody>
      </p:sp>
      <p:graphicFrame>
        <p:nvGraphicFramePr>
          <p:cNvPr id="74" name="Chart 10054">
            <a:extLst>
              <a:ext uri="{FF2B5EF4-FFF2-40B4-BE49-F238E27FC236}">
                <a16:creationId xmlns:a16="http://schemas.microsoft.com/office/drawing/2014/main" id="{6E845358-084A-4D2F-A477-01678A337761}"/>
              </a:ext>
            </a:extLst>
          </p:cNvPr>
          <p:cNvGraphicFramePr/>
          <p:nvPr userDrawn="1">
            <p:extLst>
              <p:ext uri="{D42A27DB-BD31-4B8C-83A1-F6EECF244321}">
                <p14:modId xmlns:p14="http://schemas.microsoft.com/office/powerpoint/2010/main" val="3640800830"/>
              </p:ext>
            </p:extLst>
          </p:nvPr>
        </p:nvGraphicFramePr>
        <p:xfrm>
          <a:off x="3786473" y="1687472"/>
          <a:ext cx="1885534" cy="1885534"/>
        </p:xfrm>
        <a:graphic>
          <a:graphicData uri="http://schemas.openxmlformats.org/drawingml/2006/chart">
            <c:chart xmlns:c="http://schemas.openxmlformats.org/drawingml/2006/chart" xmlns:r="http://schemas.openxmlformats.org/officeDocument/2006/relationships" r:id="rId3"/>
          </a:graphicData>
        </a:graphic>
      </p:graphicFrame>
      <p:sp>
        <p:nvSpPr>
          <p:cNvPr id="75" name="Shape 10055">
            <a:extLst>
              <a:ext uri="{FF2B5EF4-FFF2-40B4-BE49-F238E27FC236}">
                <a16:creationId xmlns:a16="http://schemas.microsoft.com/office/drawing/2014/main" id="{A623EBDA-69B3-4687-8DF8-30B61850331A}"/>
              </a:ext>
            </a:extLst>
          </p:cNvPr>
          <p:cNvSpPr/>
          <p:nvPr userDrawn="1"/>
        </p:nvSpPr>
        <p:spPr>
          <a:xfrm>
            <a:off x="4016519" y="1917517"/>
            <a:ext cx="1425443" cy="1425443"/>
          </a:xfrm>
          <a:prstGeom prst="ellipse">
            <a:avLst/>
          </a:prstGeom>
          <a:solidFill>
            <a:schemeClr val="bg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endParaRPr sz="2813">
              <a:latin typeface="Lato Light" panose="020F0502020204030203" pitchFamily="34" charset="0"/>
            </a:endParaRPr>
          </a:p>
        </p:txBody>
      </p:sp>
      <p:graphicFrame>
        <p:nvGraphicFramePr>
          <p:cNvPr id="76" name="Chart 10064">
            <a:extLst>
              <a:ext uri="{FF2B5EF4-FFF2-40B4-BE49-F238E27FC236}">
                <a16:creationId xmlns:a16="http://schemas.microsoft.com/office/drawing/2014/main" id="{6E111477-2EA9-4A67-BE60-5332D8900CAC}"/>
              </a:ext>
            </a:extLst>
          </p:cNvPr>
          <p:cNvGraphicFramePr/>
          <p:nvPr userDrawn="1">
            <p:extLst>
              <p:ext uri="{D42A27DB-BD31-4B8C-83A1-F6EECF244321}">
                <p14:modId xmlns:p14="http://schemas.microsoft.com/office/powerpoint/2010/main" val="1048565052"/>
              </p:ext>
            </p:extLst>
          </p:nvPr>
        </p:nvGraphicFramePr>
        <p:xfrm>
          <a:off x="6452780" y="1687472"/>
          <a:ext cx="1885534" cy="1885534"/>
        </p:xfrm>
        <a:graphic>
          <a:graphicData uri="http://schemas.openxmlformats.org/drawingml/2006/chart">
            <c:chart xmlns:c="http://schemas.openxmlformats.org/drawingml/2006/chart" xmlns:r="http://schemas.openxmlformats.org/officeDocument/2006/relationships" r:id="rId4"/>
          </a:graphicData>
        </a:graphic>
      </p:graphicFrame>
      <p:sp>
        <p:nvSpPr>
          <p:cNvPr id="77" name="Shape 10065">
            <a:extLst>
              <a:ext uri="{FF2B5EF4-FFF2-40B4-BE49-F238E27FC236}">
                <a16:creationId xmlns:a16="http://schemas.microsoft.com/office/drawing/2014/main" id="{3B3EC621-09D9-4CE5-A264-36469B53E373}"/>
              </a:ext>
            </a:extLst>
          </p:cNvPr>
          <p:cNvSpPr/>
          <p:nvPr userDrawn="1"/>
        </p:nvSpPr>
        <p:spPr>
          <a:xfrm>
            <a:off x="6682826" y="1917517"/>
            <a:ext cx="1425443" cy="1425443"/>
          </a:xfrm>
          <a:prstGeom prst="ellipse">
            <a:avLst/>
          </a:prstGeom>
          <a:solidFill>
            <a:schemeClr val="bg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endParaRPr sz="2813">
              <a:latin typeface="Lato Light" panose="020F0502020204030203" pitchFamily="34" charset="0"/>
            </a:endParaRPr>
          </a:p>
        </p:txBody>
      </p:sp>
      <p:graphicFrame>
        <p:nvGraphicFramePr>
          <p:cNvPr id="78" name="Chart 10074">
            <a:extLst>
              <a:ext uri="{FF2B5EF4-FFF2-40B4-BE49-F238E27FC236}">
                <a16:creationId xmlns:a16="http://schemas.microsoft.com/office/drawing/2014/main" id="{0A1857FA-B151-4426-BD3A-6C2D4A3A12EA}"/>
              </a:ext>
            </a:extLst>
          </p:cNvPr>
          <p:cNvGraphicFramePr/>
          <p:nvPr userDrawn="1">
            <p:extLst>
              <p:ext uri="{D42A27DB-BD31-4B8C-83A1-F6EECF244321}">
                <p14:modId xmlns:p14="http://schemas.microsoft.com/office/powerpoint/2010/main" val="41837379"/>
              </p:ext>
            </p:extLst>
          </p:nvPr>
        </p:nvGraphicFramePr>
        <p:xfrm>
          <a:off x="9121414" y="1687472"/>
          <a:ext cx="1885535" cy="1885534"/>
        </p:xfrm>
        <a:graphic>
          <a:graphicData uri="http://schemas.openxmlformats.org/drawingml/2006/chart">
            <c:chart xmlns:c="http://schemas.openxmlformats.org/drawingml/2006/chart" xmlns:r="http://schemas.openxmlformats.org/officeDocument/2006/relationships" r:id="rId5"/>
          </a:graphicData>
        </a:graphic>
      </p:graphicFrame>
      <p:sp>
        <p:nvSpPr>
          <p:cNvPr id="79" name="Shape 10075">
            <a:extLst>
              <a:ext uri="{FF2B5EF4-FFF2-40B4-BE49-F238E27FC236}">
                <a16:creationId xmlns:a16="http://schemas.microsoft.com/office/drawing/2014/main" id="{799A15D3-D5DD-400F-973B-365321117600}"/>
              </a:ext>
            </a:extLst>
          </p:cNvPr>
          <p:cNvSpPr/>
          <p:nvPr userDrawn="1"/>
        </p:nvSpPr>
        <p:spPr>
          <a:xfrm>
            <a:off x="9351460" y="1917517"/>
            <a:ext cx="1425444" cy="1425443"/>
          </a:xfrm>
          <a:prstGeom prst="ellipse">
            <a:avLst/>
          </a:prstGeom>
          <a:solidFill>
            <a:schemeClr val="bg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endParaRPr sz="2813">
              <a:latin typeface="Lato Light" panose="020F0502020204030203" pitchFamily="34" charset="0"/>
            </a:endParaRPr>
          </a:p>
        </p:txBody>
      </p:sp>
      <p:sp>
        <p:nvSpPr>
          <p:cNvPr id="80" name="Shape 6798">
            <a:extLst>
              <a:ext uri="{FF2B5EF4-FFF2-40B4-BE49-F238E27FC236}">
                <a16:creationId xmlns:a16="http://schemas.microsoft.com/office/drawing/2014/main" id="{35821E34-22B1-4808-9AF1-15D0BB586712}"/>
              </a:ext>
            </a:extLst>
          </p:cNvPr>
          <p:cNvSpPr/>
          <p:nvPr userDrawn="1"/>
        </p:nvSpPr>
        <p:spPr>
          <a:xfrm>
            <a:off x="9687629" y="3777717"/>
            <a:ext cx="770404" cy="4154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a:r>
              <a:rPr lang="es-ES" sz="2400" b="1">
                <a:solidFill>
                  <a:schemeClr val="accent6"/>
                </a:solidFill>
                <a:latin typeface="Avenir Next LT Pro" panose="020B0504020202020204" pitchFamily="34" charset="0"/>
                <a:ea typeface="Lato Light" panose="020F0502020204030203" pitchFamily="34" charset="0"/>
                <a:cs typeface="Poppins" pitchFamily="2" charset="77"/>
              </a:rPr>
              <a:t>88%</a:t>
            </a:r>
            <a:endParaRPr sz="2400" b="1">
              <a:solidFill>
                <a:schemeClr val="accent6"/>
              </a:solidFill>
              <a:latin typeface="Avenir Next LT Pro" panose="020B0504020202020204" pitchFamily="34" charset="0"/>
              <a:ea typeface="Lato Light" panose="020F0502020204030203" pitchFamily="34" charset="0"/>
              <a:cs typeface="Poppins" pitchFamily="2" charset="77"/>
            </a:endParaRPr>
          </a:p>
        </p:txBody>
      </p:sp>
      <p:sp>
        <p:nvSpPr>
          <p:cNvPr id="81" name="Shape 6806">
            <a:extLst>
              <a:ext uri="{FF2B5EF4-FFF2-40B4-BE49-F238E27FC236}">
                <a16:creationId xmlns:a16="http://schemas.microsoft.com/office/drawing/2014/main" id="{2A987D09-8373-428A-B50A-307F275D0D18}"/>
              </a:ext>
            </a:extLst>
          </p:cNvPr>
          <p:cNvSpPr/>
          <p:nvPr userDrawn="1"/>
        </p:nvSpPr>
        <p:spPr>
          <a:xfrm>
            <a:off x="1667062" y="3777717"/>
            <a:ext cx="770404" cy="4154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a:r>
              <a:rPr lang="es-ES" sz="2400" b="1">
                <a:solidFill>
                  <a:schemeClr val="accent6"/>
                </a:solidFill>
                <a:latin typeface="Avenir Next LT Pro" panose="020B0504020202020204" pitchFamily="34" charset="0"/>
                <a:ea typeface="Lato Light" panose="020F0502020204030203" pitchFamily="34" charset="0"/>
                <a:cs typeface="Poppins" pitchFamily="2" charset="77"/>
              </a:rPr>
              <a:t>56%</a:t>
            </a:r>
            <a:endParaRPr sz="2400" b="1">
              <a:solidFill>
                <a:schemeClr val="accent6"/>
              </a:solidFill>
              <a:latin typeface="Avenir Next LT Pro" panose="020B0504020202020204" pitchFamily="34" charset="0"/>
              <a:ea typeface="Lato Light" panose="020F0502020204030203" pitchFamily="34" charset="0"/>
              <a:cs typeface="Poppins" pitchFamily="2" charset="77"/>
            </a:endParaRPr>
          </a:p>
        </p:txBody>
      </p:sp>
      <p:sp>
        <p:nvSpPr>
          <p:cNvPr id="82" name="Shape 6814">
            <a:extLst>
              <a:ext uri="{FF2B5EF4-FFF2-40B4-BE49-F238E27FC236}">
                <a16:creationId xmlns:a16="http://schemas.microsoft.com/office/drawing/2014/main" id="{235EEA71-A6F9-4185-86DF-DE2CEF6B58CC}"/>
              </a:ext>
            </a:extLst>
          </p:cNvPr>
          <p:cNvSpPr/>
          <p:nvPr userDrawn="1"/>
        </p:nvSpPr>
        <p:spPr>
          <a:xfrm>
            <a:off x="4347690" y="3777717"/>
            <a:ext cx="770404" cy="4154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a:r>
              <a:rPr lang="es-ES" sz="2400" b="1">
                <a:solidFill>
                  <a:schemeClr val="accent6"/>
                </a:solidFill>
                <a:latin typeface="Avenir Next LT Pro" panose="020B0504020202020204" pitchFamily="34" charset="0"/>
                <a:ea typeface="Lato Light" panose="020F0502020204030203" pitchFamily="34" charset="0"/>
                <a:cs typeface="Poppins" pitchFamily="2" charset="77"/>
              </a:rPr>
              <a:t>61%</a:t>
            </a:r>
            <a:endParaRPr sz="2400" b="1">
              <a:solidFill>
                <a:schemeClr val="accent6"/>
              </a:solidFill>
              <a:latin typeface="Avenir Next LT Pro" panose="020B0504020202020204" pitchFamily="34" charset="0"/>
              <a:ea typeface="Lato Light" panose="020F0502020204030203" pitchFamily="34" charset="0"/>
              <a:cs typeface="Poppins" pitchFamily="2" charset="77"/>
            </a:endParaRPr>
          </a:p>
        </p:txBody>
      </p:sp>
      <p:sp>
        <p:nvSpPr>
          <p:cNvPr id="83" name="Shape 6822">
            <a:extLst>
              <a:ext uri="{FF2B5EF4-FFF2-40B4-BE49-F238E27FC236}">
                <a16:creationId xmlns:a16="http://schemas.microsoft.com/office/drawing/2014/main" id="{8FE2776F-C7C7-47B3-B62D-2456C0F1F000}"/>
              </a:ext>
            </a:extLst>
          </p:cNvPr>
          <p:cNvSpPr/>
          <p:nvPr userDrawn="1"/>
        </p:nvSpPr>
        <p:spPr>
          <a:xfrm>
            <a:off x="6994761" y="3777717"/>
            <a:ext cx="858506" cy="4154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a:r>
              <a:rPr lang="es-ES" sz="2400" b="1">
                <a:solidFill>
                  <a:schemeClr val="accent6"/>
                </a:solidFill>
                <a:latin typeface="Avenir Next LT Pro" panose="020B0504020202020204" pitchFamily="34" charset="0"/>
                <a:ea typeface="Lato Light" panose="020F0502020204030203" pitchFamily="34" charset="0"/>
                <a:cs typeface="Poppins" pitchFamily="2" charset="77"/>
              </a:rPr>
              <a:t>81%</a:t>
            </a:r>
            <a:endParaRPr sz="2400" b="1">
              <a:solidFill>
                <a:schemeClr val="accent6"/>
              </a:solidFill>
              <a:latin typeface="Avenir Next LT Pro" panose="020B0504020202020204" pitchFamily="34" charset="0"/>
              <a:ea typeface="Lato Light" panose="020F0502020204030203" pitchFamily="34" charset="0"/>
              <a:cs typeface="Poppins" pitchFamily="2" charset="77"/>
            </a:endParaRPr>
          </a:p>
        </p:txBody>
      </p:sp>
      <p:sp>
        <p:nvSpPr>
          <p:cNvPr id="84" name="Freeform 200">
            <a:extLst>
              <a:ext uri="{FF2B5EF4-FFF2-40B4-BE49-F238E27FC236}">
                <a16:creationId xmlns:a16="http://schemas.microsoft.com/office/drawing/2014/main" id="{9E9E9A38-CC34-4FDB-9E6E-C1DB6C730385}"/>
              </a:ext>
            </a:extLst>
          </p:cNvPr>
          <p:cNvSpPr>
            <a:spLocks noChangeArrowheads="1"/>
          </p:cNvSpPr>
          <p:nvPr userDrawn="1"/>
        </p:nvSpPr>
        <p:spPr bwMode="auto">
          <a:xfrm>
            <a:off x="1718222" y="2289676"/>
            <a:ext cx="684769" cy="681126"/>
          </a:xfrm>
          <a:custGeom>
            <a:avLst/>
            <a:gdLst>
              <a:gd name="T0" fmla="*/ 2147483646 w 830"/>
              <a:gd name="T1" fmla="*/ 2147483646 h 826"/>
              <a:gd name="T2" fmla="*/ 2147483646 w 830"/>
              <a:gd name="T3" fmla="*/ 2147483646 h 826"/>
              <a:gd name="T4" fmla="*/ 2147483646 w 830"/>
              <a:gd name="T5" fmla="*/ 2147483646 h 826"/>
              <a:gd name="T6" fmla="*/ 2147483646 w 830"/>
              <a:gd name="T7" fmla="*/ 2147483646 h 826"/>
              <a:gd name="T8" fmla="*/ 2147483646 w 830"/>
              <a:gd name="T9" fmla="*/ 2147483646 h 826"/>
              <a:gd name="T10" fmla="*/ 2147483646 w 830"/>
              <a:gd name="T11" fmla="*/ 2147483646 h 826"/>
              <a:gd name="T12" fmla="*/ 2147483646 w 830"/>
              <a:gd name="T13" fmla="*/ 2147483646 h 826"/>
              <a:gd name="T14" fmla="*/ 2147483646 w 830"/>
              <a:gd name="T15" fmla="*/ 2147483646 h 826"/>
              <a:gd name="T16" fmla="*/ 2147483646 w 830"/>
              <a:gd name="T17" fmla="*/ 2147483646 h 826"/>
              <a:gd name="T18" fmla="*/ 2147483646 w 830"/>
              <a:gd name="T19" fmla="*/ 2147483646 h 826"/>
              <a:gd name="T20" fmla="*/ 2147483646 w 830"/>
              <a:gd name="T21" fmla="*/ 2147483646 h 826"/>
              <a:gd name="T22" fmla="*/ 2147483646 w 830"/>
              <a:gd name="T23" fmla="*/ 2147483646 h 826"/>
              <a:gd name="T24" fmla="*/ 2147483646 w 830"/>
              <a:gd name="T25" fmla="*/ 2147483646 h 826"/>
              <a:gd name="T26" fmla="*/ 2147483646 w 830"/>
              <a:gd name="T27" fmla="*/ 2147483646 h 826"/>
              <a:gd name="T28" fmla="*/ 2147483646 w 830"/>
              <a:gd name="T29" fmla="*/ 2147483646 h 826"/>
              <a:gd name="T30" fmla="*/ 2147483646 w 830"/>
              <a:gd name="T31" fmla="*/ 2147483646 h 826"/>
              <a:gd name="T32" fmla="*/ 2147483646 w 830"/>
              <a:gd name="T33" fmla="*/ 2147483646 h 826"/>
              <a:gd name="T34" fmla="*/ 2147483646 w 830"/>
              <a:gd name="T35" fmla="*/ 2147483646 h 826"/>
              <a:gd name="T36" fmla="*/ 2147483646 w 830"/>
              <a:gd name="T37" fmla="*/ 2147483646 h 826"/>
              <a:gd name="T38" fmla="*/ 2147483646 w 830"/>
              <a:gd name="T39" fmla="*/ 2147483646 h 826"/>
              <a:gd name="T40" fmla="*/ 2147483646 w 830"/>
              <a:gd name="T41" fmla="*/ 2147483646 h 826"/>
              <a:gd name="T42" fmla="*/ 2147483646 w 830"/>
              <a:gd name="T43" fmla="*/ 2147483646 h 826"/>
              <a:gd name="T44" fmla="*/ 2147483646 w 830"/>
              <a:gd name="T45" fmla="*/ 2147483646 h 826"/>
              <a:gd name="T46" fmla="*/ 2147483646 w 830"/>
              <a:gd name="T47" fmla="*/ 2147483646 h 826"/>
              <a:gd name="T48" fmla="*/ 2147483646 w 830"/>
              <a:gd name="T49" fmla="*/ 2147483646 h 826"/>
              <a:gd name="T50" fmla="*/ 2147483646 w 830"/>
              <a:gd name="T51" fmla="*/ 2147483646 h 826"/>
              <a:gd name="T52" fmla="*/ 2147483646 w 830"/>
              <a:gd name="T53" fmla="*/ 2147483646 h 826"/>
              <a:gd name="T54" fmla="*/ 2147483646 w 830"/>
              <a:gd name="T55" fmla="*/ 2147483646 h 826"/>
              <a:gd name="T56" fmla="*/ 2147483646 w 830"/>
              <a:gd name="T57" fmla="*/ 2147483646 h 826"/>
              <a:gd name="T58" fmla="*/ 2147483646 w 830"/>
              <a:gd name="T59" fmla="*/ 2147483646 h 826"/>
              <a:gd name="T60" fmla="*/ 2147483646 w 830"/>
              <a:gd name="T61" fmla="*/ 2147483646 h 826"/>
              <a:gd name="T62" fmla="*/ 2147483646 w 830"/>
              <a:gd name="T63" fmla="*/ 2147483646 h 826"/>
              <a:gd name="T64" fmla="*/ 2147483646 w 830"/>
              <a:gd name="T65" fmla="*/ 2147483646 h 826"/>
              <a:gd name="T66" fmla="*/ 2147483646 w 830"/>
              <a:gd name="T67" fmla="*/ 2147483646 h 826"/>
              <a:gd name="T68" fmla="*/ 2147483646 w 830"/>
              <a:gd name="T69" fmla="*/ 2147483646 h 826"/>
              <a:gd name="T70" fmla="*/ 2147483646 w 830"/>
              <a:gd name="T71" fmla="*/ 2147483646 h 826"/>
              <a:gd name="T72" fmla="*/ 2147483646 w 830"/>
              <a:gd name="T73" fmla="*/ 2147483646 h 826"/>
              <a:gd name="T74" fmla="*/ 2147483646 w 830"/>
              <a:gd name="T75" fmla="*/ 2147483646 h 826"/>
              <a:gd name="T76" fmla="*/ 2147483646 w 830"/>
              <a:gd name="T77" fmla="*/ 2147483646 h 826"/>
              <a:gd name="T78" fmla="*/ 2147483646 w 830"/>
              <a:gd name="T79" fmla="*/ 2147483646 h 826"/>
              <a:gd name="T80" fmla="*/ 2147483646 w 830"/>
              <a:gd name="T81" fmla="*/ 2147483646 h 826"/>
              <a:gd name="T82" fmla="*/ 2147483646 w 830"/>
              <a:gd name="T83" fmla="*/ 2147483646 h 826"/>
              <a:gd name="T84" fmla="*/ 2147483646 w 830"/>
              <a:gd name="T85" fmla="*/ 2147483646 h 826"/>
              <a:gd name="T86" fmla="*/ 2147483646 w 830"/>
              <a:gd name="T87" fmla="*/ 2147483646 h 826"/>
              <a:gd name="T88" fmla="*/ 2147483646 w 830"/>
              <a:gd name="T89" fmla="*/ 2147483646 h 8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30" h="826">
                <a:moveTo>
                  <a:pt x="585" y="447"/>
                </a:moveTo>
                <a:lnTo>
                  <a:pt x="436" y="126"/>
                </a:lnTo>
                <a:lnTo>
                  <a:pt x="643" y="30"/>
                </a:lnTo>
                <a:lnTo>
                  <a:pt x="681" y="115"/>
                </a:lnTo>
                <a:lnTo>
                  <a:pt x="543" y="179"/>
                </a:lnTo>
                <a:cubicBezTo>
                  <a:pt x="537" y="181"/>
                  <a:pt x="534" y="189"/>
                  <a:pt x="537" y="195"/>
                </a:cubicBezTo>
                <a:cubicBezTo>
                  <a:pt x="539" y="200"/>
                  <a:pt x="543" y="203"/>
                  <a:pt x="548" y="203"/>
                </a:cubicBezTo>
                <a:cubicBezTo>
                  <a:pt x="550" y="203"/>
                  <a:pt x="552" y="202"/>
                  <a:pt x="553" y="201"/>
                </a:cubicBezTo>
                <a:lnTo>
                  <a:pt x="692" y="137"/>
                </a:lnTo>
                <a:lnTo>
                  <a:pt x="792" y="352"/>
                </a:lnTo>
                <a:lnTo>
                  <a:pt x="585" y="447"/>
                </a:lnTo>
                <a:close/>
                <a:moveTo>
                  <a:pt x="336" y="511"/>
                </a:moveTo>
                <a:lnTo>
                  <a:pt x="227" y="275"/>
                </a:lnTo>
                <a:lnTo>
                  <a:pt x="433" y="180"/>
                </a:lnTo>
                <a:lnTo>
                  <a:pt x="472" y="264"/>
                </a:lnTo>
                <a:lnTo>
                  <a:pt x="329" y="330"/>
                </a:lnTo>
                <a:cubicBezTo>
                  <a:pt x="323" y="333"/>
                  <a:pt x="321" y="340"/>
                  <a:pt x="323" y="346"/>
                </a:cubicBezTo>
                <a:cubicBezTo>
                  <a:pt x="325" y="351"/>
                  <a:pt x="330" y="354"/>
                  <a:pt x="335" y="354"/>
                </a:cubicBezTo>
                <a:cubicBezTo>
                  <a:pt x="337" y="354"/>
                  <a:pt x="338" y="353"/>
                  <a:pt x="340" y="352"/>
                </a:cubicBezTo>
                <a:lnTo>
                  <a:pt x="483" y="286"/>
                </a:lnTo>
                <a:lnTo>
                  <a:pt x="543" y="415"/>
                </a:lnTo>
                <a:lnTo>
                  <a:pt x="336" y="511"/>
                </a:lnTo>
                <a:close/>
                <a:moveTo>
                  <a:pt x="443" y="543"/>
                </a:moveTo>
                <a:lnTo>
                  <a:pt x="443" y="543"/>
                </a:lnTo>
                <a:cubicBezTo>
                  <a:pt x="422" y="543"/>
                  <a:pt x="405" y="528"/>
                  <a:pt x="399" y="509"/>
                </a:cubicBezTo>
                <a:lnTo>
                  <a:pt x="480" y="472"/>
                </a:lnTo>
                <a:cubicBezTo>
                  <a:pt x="486" y="479"/>
                  <a:pt x="489" y="487"/>
                  <a:pt x="489" y="497"/>
                </a:cubicBezTo>
                <a:cubicBezTo>
                  <a:pt x="489" y="522"/>
                  <a:pt x="468" y="543"/>
                  <a:pt x="443" y="543"/>
                </a:cubicBezTo>
                <a:close/>
                <a:moveTo>
                  <a:pt x="61" y="519"/>
                </a:moveTo>
                <a:lnTo>
                  <a:pt x="43" y="480"/>
                </a:lnTo>
                <a:lnTo>
                  <a:pt x="226" y="332"/>
                </a:lnTo>
                <a:lnTo>
                  <a:pt x="258" y="404"/>
                </a:lnTo>
                <a:lnTo>
                  <a:pt x="292" y="475"/>
                </a:lnTo>
                <a:lnTo>
                  <a:pt x="61" y="519"/>
                </a:lnTo>
                <a:close/>
                <a:moveTo>
                  <a:pt x="789" y="158"/>
                </a:moveTo>
                <a:lnTo>
                  <a:pt x="789" y="158"/>
                </a:lnTo>
                <a:cubicBezTo>
                  <a:pt x="802" y="186"/>
                  <a:pt x="803" y="217"/>
                  <a:pt x="792" y="245"/>
                </a:cubicBezTo>
                <a:cubicBezTo>
                  <a:pt x="789" y="253"/>
                  <a:pt x="785" y="261"/>
                  <a:pt x="781" y="269"/>
                </a:cubicBezTo>
                <a:lnTo>
                  <a:pt x="699" y="93"/>
                </a:lnTo>
                <a:cubicBezTo>
                  <a:pt x="737" y="98"/>
                  <a:pt x="772" y="121"/>
                  <a:pt x="789" y="158"/>
                </a:cubicBezTo>
                <a:close/>
                <a:moveTo>
                  <a:pt x="792" y="294"/>
                </a:moveTo>
                <a:lnTo>
                  <a:pt x="792" y="294"/>
                </a:lnTo>
                <a:cubicBezTo>
                  <a:pt x="802" y="283"/>
                  <a:pt x="811" y="269"/>
                  <a:pt x="816" y="254"/>
                </a:cubicBezTo>
                <a:cubicBezTo>
                  <a:pt x="829" y="219"/>
                  <a:pt x="827" y="181"/>
                  <a:pt x="812" y="148"/>
                </a:cubicBezTo>
                <a:cubicBezTo>
                  <a:pt x="788" y="98"/>
                  <a:pt x="739" y="68"/>
                  <a:pt x="687" y="68"/>
                </a:cubicBezTo>
                <a:lnTo>
                  <a:pt x="660" y="9"/>
                </a:lnTo>
                <a:cubicBezTo>
                  <a:pt x="657" y="2"/>
                  <a:pt x="650" y="0"/>
                  <a:pt x="644" y="2"/>
                </a:cubicBezTo>
                <a:lnTo>
                  <a:pt x="414" y="109"/>
                </a:lnTo>
                <a:cubicBezTo>
                  <a:pt x="411" y="110"/>
                  <a:pt x="409" y="113"/>
                  <a:pt x="408" y="116"/>
                </a:cubicBezTo>
                <a:cubicBezTo>
                  <a:pt x="406" y="119"/>
                  <a:pt x="407" y="123"/>
                  <a:pt x="408" y="126"/>
                </a:cubicBezTo>
                <a:lnTo>
                  <a:pt x="423" y="158"/>
                </a:lnTo>
                <a:lnTo>
                  <a:pt x="205" y="259"/>
                </a:lnTo>
                <a:cubicBezTo>
                  <a:pt x="198" y="261"/>
                  <a:pt x="196" y="269"/>
                  <a:pt x="198" y="275"/>
                </a:cubicBezTo>
                <a:lnTo>
                  <a:pt x="214" y="309"/>
                </a:lnTo>
                <a:lnTo>
                  <a:pt x="32" y="456"/>
                </a:lnTo>
                <a:lnTo>
                  <a:pt x="25" y="442"/>
                </a:lnTo>
                <a:cubicBezTo>
                  <a:pt x="22" y="436"/>
                  <a:pt x="15" y="434"/>
                  <a:pt x="9" y="436"/>
                </a:cubicBezTo>
                <a:cubicBezTo>
                  <a:pt x="2" y="439"/>
                  <a:pt x="0" y="446"/>
                  <a:pt x="3" y="453"/>
                </a:cubicBezTo>
                <a:lnTo>
                  <a:pt x="56" y="567"/>
                </a:lnTo>
                <a:cubicBezTo>
                  <a:pt x="58" y="572"/>
                  <a:pt x="62" y="575"/>
                  <a:pt x="67" y="575"/>
                </a:cubicBezTo>
                <a:cubicBezTo>
                  <a:pt x="69" y="575"/>
                  <a:pt x="70" y="575"/>
                  <a:pt x="72" y="573"/>
                </a:cubicBezTo>
                <a:cubicBezTo>
                  <a:pt x="79" y="570"/>
                  <a:pt x="81" y="563"/>
                  <a:pt x="79" y="557"/>
                </a:cubicBezTo>
                <a:lnTo>
                  <a:pt x="72" y="543"/>
                </a:lnTo>
                <a:lnTo>
                  <a:pt x="302" y="499"/>
                </a:lnTo>
                <a:lnTo>
                  <a:pt x="318" y="533"/>
                </a:lnTo>
                <a:cubicBezTo>
                  <a:pt x="319" y="536"/>
                  <a:pt x="322" y="538"/>
                  <a:pt x="325" y="539"/>
                </a:cubicBezTo>
                <a:cubicBezTo>
                  <a:pt x="327" y="540"/>
                  <a:pt x="328" y="540"/>
                  <a:pt x="329" y="540"/>
                </a:cubicBezTo>
                <a:cubicBezTo>
                  <a:pt x="331" y="540"/>
                  <a:pt x="333" y="540"/>
                  <a:pt x="335" y="539"/>
                </a:cubicBezTo>
                <a:lnTo>
                  <a:pt x="376" y="520"/>
                </a:lnTo>
                <a:cubicBezTo>
                  <a:pt x="385" y="543"/>
                  <a:pt x="405" y="562"/>
                  <a:pt x="430" y="566"/>
                </a:cubicBezTo>
                <a:lnTo>
                  <a:pt x="430" y="616"/>
                </a:lnTo>
                <a:lnTo>
                  <a:pt x="234" y="803"/>
                </a:lnTo>
                <a:cubicBezTo>
                  <a:pt x="230" y="808"/>
                  <a:pt x="230" y="815"/>
                  <a:pt x="234" y="820"/>
                </a:cubicBezTo>
                <a:cubicBezTo>
                  <a:pt x="237" y="823"/>
                  <a:pt x="240" y="825"/>
                  <a:pt x="243" y="825"/>
                </a:cubicBezTo>
                <a:cubicBezTo>
                  <a:pt x="246" y="825"/>
                  <a:pt x="250" y="823"/>
                  <a:pt x="252" y="821"/>
                </a:cubicBezTo>
                <a:lnTo>
                  <a:pt x="430" y="651"/>
                </a:lnTo>
                <a:lnTo>
                  <a:pt x="430" y="812"/>
                </a:lnTo>
                <a:cubicBezTo>
                  <a:pt x="430" y="819"/>
                  <a:pt x="436" y="825"/>
                  <a:pt x="443" y="825"/>
                </a:cubicBezTo>
                <a:cubicBezTo>
                  <a:pt x="449" y="825"/>
                  <a:pt x="455" y="819"/>
                  <a:pt x="455" y="812"/>
                </a:cubicBezTo>
                <a:lnTo>
                  <a:pt x="455" y="651"/>
                </a:lnTo>
                <a:lnTo>
                  <a:pt x="634" y="821"/>
                </a:lnTo>
                <a:cubicBezTo>
                  <a:pt x="636" y="823"/>
                  <a:pt x="639" y="825"/>
                  <a:pt x="642" y="825"/>
                </a:cubicBezTo>
                <a:cubicBezTo>
                  <a:pt x="645" y="825"/>
                  <a:pt x="649" y="823"/>
                  <a:pt x="651" y="820"/>
                </a:cubicBezTo>
                <a:cubicBezTo>
                  <a:pt x="656" y="815"/>
                  <a:pt x="656" y="808"/>
                  <a:pt x="651" y="803"/>
                </a:cubicBezTo>
                <a:lnTo>
                  <a:pt x="455" y="616"/>
                </a:lnTo>
                <a:lnTo>
                  <a:pt x="455" y="566"/>
                </a:lnTo>
                <a:cubicBezTo>
                  <a:pt x="488" y="560"/>
                  <a:pt x="513" y="532"/>
                  <a:pt x="513" y="497"/>
                </a:cubicBezTo>
                <a:cubicBezTo>
                  <a:pt x="513" y="483"/>
                  <a:pt x="509" y="472"/>
                  <a:pt x="503" y="461"/>
                </a:cubicBezTo>
                <a:lnTo>
                  <a:pt x="553" y="437"/>
                </a:lnTo>
                <a:lnTo>
                  <a:pt x="567" y="469"/>
                </a:lnTo>
                <a:cubicBezTo>
                  <a:pt x="569" y="472"/>
                  <a:pt x="571" y="475"/>
                  <a:pt x="574" y="476"/>
                </a:cubicBezTo>
                <a:cubicBezTo>
                  <a:pt x="576" y="476"/>
                  <a:pt x="577" y="477"/>
                  <a:pt x="579" y="477"/>
                </a:cubicBezTo>
                <a:cubicBezTo>
                  <a:pt x="581" y="477"/>
                  <a:pt x="583" y="476"/>
                  <a:pt x="584" y="476"/>
                </a:cubicBezTo>
                <a:lnTo>
                  <a:pt x="814" y="370"/>
                </a:lnTo>
                <a:cubicBezTo>
                  <a:pt x="820" y="366"/>
                  <a:pt x="822" y="359"/>
                  <a:pt x="819" y="352"/>
                </a:cubicBezTo>
                <a:lnTo>
                  <a:pt x="792" y="294"/>
                </a:lnTo>
                <a:close/>
              </a:path>
            </a:pathLst>
          </a:custGeom>
          <a:solidFill>
            <a:schemeClr val="accent1"/>
          </a:solidFill>
          <a:ln>
            <a:noFill/>
          </a:ln>
          <a:effectLst/>
        </p:spPr>
        <p:txBody>
          <a:bodyPr wrap="none" anchor="ctr"/>
          <a:lstStyle/>
          <a:p>
            <a:endParaRPr lang="en-US" sz="900">
              <a:latin typeface="Lato Light" panose="020F0502020204030203" pitchFamily="34" charset="0"/>
            </a:endParaRPr>
          </a:p>
        </p:txBody>
      </p:sp>
      <p:sp>
        <p:nvSpPr>
          <p:cNvPr id="85" name="Freeform 942">
            <a:extLst>
              <a:ext uri="{FF2B5EF4-FFF2-40B4-BE49-F238E27FC236}">
                <a16:creationId xmlns:a16="http://schemas.microsoft.com/office/drawing/2014/main" id="{4D7BFFBE-22D4-4C3F-8093-76F1B976B61A}"/>
              </a:ext>
            </a:extLst>
          </p:cNvPr>
          <p:cNvSpPr>
            <a:spLocks noChangeArrowheads="1"/>
          </p:cNvSpPr>
          <p:nvPr userDrawn="1"/>
        </p:nvSpPr>
        <p:spPr bwMode="auto">
          <a:xfrm>
            <a:off x="4388676" y="2289676"/>
            <a:ext cx="681128" cy="681123"/>
          </a:xfrm>
          <a:custGeom>
            <a:avLst/>
            <a:gdLst>
              <a:gd name="T0" fmla="*/ 230594 w 296502"/>
              <a:gd name="T1" fmla="*/ 170481 h 296502"/>
              <a:gd name="T2" fmla="*/ 132910 w 296502"/>
              <a:gd name="T3" fmla="*/ 263808 h 296502"/>
              <a:gd name="T4" fmla="*/ 66818 w 296502"/>
              <a:gd name="T5" fmla="*/ 238388 h 296502"/>
              <a:gd name="T6" fmla="*/ 48661 w 296502"/>
              <a:gd name="T7" fmla="*/ 256182 h 296502"/>
              <a:gd name="T8" fmla="*/ 132910 w 296502"/>
              <a:gd name="T9" fmla="*/ 289227 h 296502"/>
              <a:gd name="T10" fmla="*/ 256014 w 296502"/>
              <a:gd name="T11" fmla="*/ 170481 h 296502"/>
              <a:gd name="T12" fmla="*/ 197549 w 296502"/>
              <a:gd name="T13" fmla="*/ 170481 h 296502"/>
              <a:gd name="T14" fmla="*/ 132910 w 296502"/>
              <a:gd name="T15" fmla="*/ 231126 h 296502"/>
              <a:gd name="T16" fmla="*/ 90059 w 296502"/>
              <a:gd name="T17" fmla="*/ 215148 h 296502"/>
              <a:gd name="T18" fmla="*/ 72992 w 296502"/>
              <a:gd name="T19" fmla="*/ 231851 h 296502"/>
              <a:gd name="T20" fmla="*/ 132910 w 296502"/>
              <a:gd name="T21" fmla="*/ 255092 h 296502"/>
              <a:gd name="T22" fmla="*/ 221516 w 296502"/>
              <a:gd name="T23" fmla="*/ 170481 h 296502"/>
              <a:gd name="T24" fmla="*/ 42488 w 296502"/>
              <a:gd name="T25" fmla="*/ 81877 h 296502"/>
              <a:gd name="T26" fmla="*/ 9079 w 296502"/>
              <a:gd name="T27" fmla="*/ 165762 h 296502"/>
              <a:gd name="T28" fmla="*/ 42488 w 296502"/>
              <a:gd name="T29" fmla="*/ 250008 h 296502"/>
              <a:gd name="T30" fmla="*/ 83522 w 296502"/>
              <a:gd name="T31" fmla="*/ 208611 h 296502"/>
              <a:gd name="T32" fmla="*/ 67545 w 296502"/>
              <a:gd name="T33" fmla="*/ 165762 h 296502"/>
              <a:gd name="T34" fmla="*/ 83522 w 296502"/>
              <a:gd name="T35" fmla="*/ 123274 h 296502"/>
              <a:gd name="T36" fmla="*/ 128190 w 296502"/>
              <a:gd name="T37" fmla="*/ 42660 h 296502"/>
              <a:gd name="T38" fmla="*/ 48661 w 296502"/>
              <a:gd name="T39" fmla="*/ 75340 h 296502"/>
              <a:gd name="T40" fmla="*/ 128190 w 296502"/>
              <a:gd name="T41" fmla="*/ 154868 h 296502"/>
              <a:gd name="T42" fmla="*/ 132910 w 296502"/>
              <a:gd name="T43" fmla="*/ 33582 h 296502"/>
              <a:gd name="T44" fmla="*/ 137268 w 296502"/>
              <a:gd name="T45" fmla="*/ 37939 h 296502"/>
              <a:gd name="T46" fmla="*/ 137268 w 296502"/>
              <a:gd name="T47" fmla="*/ 165762 h 296502"/>
              <a:gd name="T48" fmla="*/ 134362 w 296502"/>
              <a:gd name="T49" fmla="*/ 170119 h 296502"/>
              <a:gd name="T50" fmla="*/ 132910 w 296502"/>
              <a:gd name="T51" fmla="*/ 170481 h 296502"/>
              <a:gd name="T52" fmla="*/ 129642 w 296502"/>
              <a:gd name="T53" fmla="*/ 169029 h 296502"/>
              <a:gd name="T54" fmla="*/ 90059 w 296502"/>
              <a:gd name="T55" fmla="*/ 129810 h 296502"/>
              <a:gd name="T56" fmla="*/ 76624 w 296502"/>
              <a:gd name="T57" fmla="*/ 165762 h 296502"/>
              <a:gd name="T58" fmla="*/ 132910 w 296502"/>
              <a:gd name="T59" fmla="*/ 222047 h 296502"/>
              <a:gd name="T60" fmla="*/ 188834 w 296502"/>
              <a:gd name="T61" fmla="*/ 165762 h 296502"/>
              <a:gd name="T62" fmla="*/ 193192 w 296502"/>
              <a:gd name="T63" fmla="*/ 161404 h 296502"/>
              <a:gd name="T64" fmla="*/ 260736 w 296502"/>
              <a:gd name="T65" fmla="*/ 161404 h 296502"/>
              <a:gd name="T66" fmla="*/ 265093 w 296502"/>
              <a:gd name="T67" fmla="*/ 165762 h 296502"/>
              <a:gd name="T68" fmla="*/ 132910 w 296502"/>
              <a:gd name="T69" fmla="*/ 298668 h 296502"/>
              <a:gd name="T70" fmla="*/ 0 w 296502"/>
              <a:gd name="T71" fmla="*/ 165762 h 296502"/>
              <a:gd name="T72" fmla="*/ 132910 w 296502"/>
              <a:gd name="T73" fmla="*/ 33582 h 296502"/>
              <a:gd name="T74" fmla="*/ 170608 w 296502"/>
              <a:gd name="T75" fmla="*/ 9432 h 296502"/>
              <a:gd name="T76" fmla="*/ 170608 w 296502"/>
              <a:gd name="T77" fmla="*/ 67492 h 296502"/>
              <a:gd name="T78" fmla="*/ 231004 w 296502"/>
              <a:gd name="T79" fmla="*/ 128088 h 296502"/>
              <a:gd name="T80" fmla="*/ 289579 w 296502"/>
              <a:gd name="T81" fmla="*/ 128088 h 296502"/>
              <a:gd name="T82" fmla="*/ 170608 w 296502"/>
              <a:gd name="T83" fmla="*/ 9432 h 296502"/>
              <a:gd name="T84" fmla="*/ 165878 w 296502"/>
              <a:gd name="T85" fmla="*/ 0 h 296502"/>
              <a:gd name="T86" fmla="*/ 298674 w 296502"/>
              <a:gd name="T87" fmla="*/ 132443 h 296502"/>
              <a:gd name="T88" fmla="*/ 294309 w 296502"/>
              <a:gd name="T89" fmla="*/ 137160 h 296502"/>
              <a:gd name="T90" fmla="*/ 226638 w 296502"/>
              <a:gd name="T91" fmla="*/ 137160 h 296502"/>
              <a:gd name="T92" fmla="*/ 222272 w 296502"/>
              <a:gd name="T93" fmla="*/ 132443 h 296502"/>
              <a:gd name="T94" fmla="*/ 165878 w 296502"/>
              <a:gd name="T95" fmla="*/ 76563 h 296502"/>
              <a:gd name="T96" fmla="*/ 161512 w 296502"/>
              <a:gd name="T97" fmla="*/ 72208 h 296502"/>
              <a:gd name="T98" fmla="*/ 161512 w 296502"/>
              <a:gd name="T99" fmla="*/ 4719 h 296502"/>
              <a:gd name="T100" fmla="*/ 165878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86" name="Freeform 943">
            <a:extLst>
              <a:ext uri="{FF2B5EF4-FFF2-40B4-BE49-F238E27FC236}">
                <a16:creationId xmlns:a16="http://schemas.microsoft.com/office/drawing/2014/main" id="{0616B701-9674-4CFC-B810-2AD13C463325}"/>
              </a:ext>
            </a:extLst>
          </p:cNvPr>
          <p:cNvSpPr>
            <a:spLocks noChangeArrowheads="1"/>
          </p:cNvSpPr>
          <p:nvPr userDrawn="1"/>
        </p:nvSpPr>
        <p:spPr bwMode="auto">
          <a:xfrm>
            <a:off x="7054983" y="2289676"/>
            <a:ext cx="681128" cy="681123"/>
          </a:xfrm>
          <a:custGeom>
            <a:avLst/>
            <a:gdLst>
              <a:gd name="T0" fmla="*/ 125450 w 296142"/>
              <a:gd name="T1" fmla="*/ 226436 h 296500"/>
              <a:gd name="T2" fmla="*/ 34914 w 296142"/>
              <a:gd name="T3" fmla="*/ 217222 h 296500"/>
              <a:gd name="T4" fmla="*/ 34914 w 296142"/>
              <a:gd name="T5" fmla="*/ 226436 h 296500"/>
              <a:gd name="T6" fmla="*/ 102471 w 296142"/>
              <a:gd name="T7" fmla="*/ 185277 h 296500"/>
              <a:gd name="T8" fmla="*/ 67491 w 296142"/>
              <a:gd name="T9" fmla="*/ 180485 h 296500"/>
              <a:gd name="T10" fmla="*/ 67491 w 296142"/>
              <a:gd name="T11" fmla="*/ 180485 h 296500"/>
              <a:gd name="T12" fmla="*/ 30532 w 296142"/>
              <a:gd name="T13" fmla="*/ 185277 h 296500"/>
              <a:gd name="T14" fmla="*/ 200474 w 296142"/>
              <a:gd name="T15" fmla="*/ 205477 h 296500"/>
              <a:gd name="T16" fmla="*/ 183317 w 296142"/>
              <a:gd name="T17" fmla="*/ 285208 h 296500"/>
              <a:gd name="T18" fmla="*/ 261070 w 296142"/>
              <a:gd name="T19" fmla="*/ 285208 h 296500"/>
              <a:gd name="T20" fmla="*/ 244279 w 296142"/>
              <a:gd name="T21" fmla="*/ 205477 h 296500"/>
              <a:gd name="T22" fmla="*/ 226393 w 296142"/>
              <a:gd name="T23" fmla="*/ 153415 h 296500"/>
              <a:gd name="T24" fmla="*/ 298303 w 296142"/>
              <a:gd name="T25" fmla="*/ 211302 h 296500"/>
              <a:gd name="T26" fmla="*/ 265086 w 296142"/>
              <a:gd name="T27" fmla="*/ 297587 h 296500"/>
              <a:gd name="T28" fmla="*/ 174557 w 296142"/>
              <a:gd name="T29" fmla="*/ 297223 h 296500"/>
              <a:gd name="T30" fmla="*/ 144988 w 296142"/>
              <a:gd name="T31" fmla="*/ 206933 h 296500"/>
              <a:gd name="T32" fmla="*/ 191223 w 296142"/>
              <a:gd name="T33" fmla="*/ 150138 h 296500"/>
              <a:gd name="T34" fmla="*/ 191223 w 296142"/>
              <a:gd name="T35" fmla="*/ 150138 h 296500"/>
              <a:gd name="T36" fmla="*/ 155873 w 296142"/>
              <a:gd name="T37" fmla="*/ 154561 h 296500"/>
              <a:gd name="T38" fmla="*/ 128376 w 296142"/>
              <a:gd name="T39" fmla="*/ 159353 h 296500"/>
              <a:gd name="T40" fmla="*/ 102471 w 296142"/>
              <a:gd name="T41" fmla="*/ 154561 h 296500"/>
              <a:gd name="T42" fmla="*/ 67491 w 296142"/>
              <a:gd name="T43" fmla="*/ 150138 h 296500"/>
              <a:gd name="T44" fmla="*/ 67491 w 296142"/>
              <a:gd name="T45" fmla="*/ 150138 h 296500"/>
              <a:gd name="T46" fmla="*/ 30532 w 296142"/>
              <a:gd name="T47" fmla="*/ 154561 h 296500"/>
              <a:gd name="T48" fmla="*/ 221756 w 296142"/>
              <a:gd name="T49" fmla="*/ 129006 h 296500"/>
              <a:gd name="T50" fmla="*/ 195674 w 296142"/>
              <a:gd name="T51" fmla="*/ 124213 h 296500"/>
              <a:gd name="T52" fmla="*/ 160321 w 296142"/>
              <a:gd name="T53" fmla="*/ 119791 h 296500"/>
              <a:gd name="T54" fmla="*/ 160321 w 296142"/>
              <a:gd name="T55" fmla="*/ 119791 h 296500"/>
              <a:gd name="T56" fmla="*/ 123734 w 296142"/>
              <a:gd name="T57" fmla="*/ 124213 h 296500"/>
              <a:gd name="T58" fmla="*/ 98021 w 296142"/>
              <a:gd name="T59" fmla="*/ 129006 h 296500"/>
              <a:gd name="T60" fmla="*/ 71940 w 296142"/>
              <a:gd name="T61" fmla="*/ 124213 h 296500"/>
              <a:gd name="T62" fmla="*/ 34982 w 296142"/>
              <a:gd name="T63" fmla="*/ 119791 h 296500"/>
              <a:gd name="T64" fmla="*/ 34982 w 296142"/>
              <a:gd name="T65" fmla="*/ 119791 h 296500"/>
              <a:gd name="T66" fmla="*/ 216935 w 296142"/>
              <a:gd name="T67" fmla="*/ 93866 h 296500"/>
              <a:gd name="T68" fmla="*/ 191223 w 296142"/>
              <a:gd name="T69" fmla="*/ 98659 h 296500"/>
              <a:gd name="T70" fmla="*/ 165142 w 296142"/>
              <a:gd name="T71" fmla="*/ 93866 h 296500"/>
              <a:gd name="T72" fmla="*/ 128376 w 296142"/>
              <a:gd name="T73" fmla="*/ 89445 h 296500"/>
              <a:gd name="T74" fmla="*/ 128376 w 296142"/>
              <a:gd name="T75" fmla="*/ 89445 h 296500"/>
              <a:gd name="T76" fmla="*/ 93201 w 296142"/>
              <a:gd name="T77" fmla="*/ 93866 h 296500"/>
              <a:gd name="T78" fmla="*/ 8727 w 296142"/>
              <a:gd name="T79" fmla="*/ 54195 h 296500"/>
              <a:gd name="T80" fmla="*/ 217104 w 296142"/>
              <a:gd name="T81" fmla="*/ 21317 h 296500"/>
              <a:gd name="T82" fmla="*/ 207649 w 296142"/>
              <a:gd name="T83" fmla="*/ 21317 h 296500"/>
              <a:gd name="T84" fmla="*/ 165101 w 296142"/>
              <a:gd name="T85" fmla="*/ 28544 h 296500"/>
              <a:gd name="T86" fmla="*/ 127280 w 296142"/>
              <a:gd name="T87" fmla="*/ 33238 h 296500"/>
              <a:gd name="T88" fmla="*/ 89096 w 296142"/>
              <a:gd name="T89" fmla="*/ 28544 h 296500"/>
              <a:gd name="T90" fmla="*/ 46549 w 296142"/>
              <a:gd name="T91" fmla="*/ 21317 h 296500"/>
              <a:gd name="T92" fmla="*/ 37457 w 296142"/>
              <a:gd name="T93" fmla="*/ 21317 h 296500"/>
              <a:gd name="T94" fmla="*/ 46549 w 296142"/>
              <a:gd name="T95" fmla="*/ 12284 h 296500"/>
              <a:gd name="T96" fmla="*/ 89096 w 296142"/>
              <a:gd name="T97" fmla="*/ 4698 h 296500"/>
              <a:gd name="T98" fmla="*/ 127280 w 296142"/>
              <a:gd name="T99" fmla="*/ 0 h 296500"/>
              <a:gd name="T100" fmla="*/ 165101 w 296142"/>
              <a:gd name="T101" fmla="*/ 4698 h 296500"/>
              <a:gd name="T102" fmla="*/ 207649 w 296142"/>
              <a:gd name="T103" fmla="*/ 12284 h 296500"/>
              <a:gd name="T104" fmla="*/ 217104 w 296142"/>
              <a:gd name="T105" fmla="*/ 12284 h 296500"/>
              <a:gd name="T106" fmla="*/ 252380 w 296142"/>
              <a:gd name="T107" fmla="*/ 176676 h 296500"/>
              <a:gd name="T108" fmla="*/ 8727 w 296142"/>
              <a:gd name="T109" fmla="*/ 239182 h 296500"/>
              <a:gd name="T110" fmla="*/ 159283 w 296142"/>
              <a:gd name="T111" fmla="*/ 261582 h 296500"/>
              <a:gd name="T112" fmla="*/ 22546 w 296142"/>
              <a:gd name="T113" fmla="*/ 12284 h 2965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6142" h="296500">
                <a:moveTo>
                  <a:pt x="96370" y="215900"/>
                </a:moveTo>
                <a:lnTo>
                  <a:pt x="123934" y="215900"/>
                </a:lnTo>
                <a:cubicBezTo>
                  <a:pt x="126440" y="215900"/>
                  <a:pt x="128230" y="218098"/>
                  <a:pt x="128230" y="220663"/>
                </a:cubicBezTo>
                <a:cubicBezTo>
                  <a:pt x="128230" y="223227"/>
                  <a:pt x="126440" y="225059"/>
                  <a:pt x="123934" y="225059"/>
                </a:cubicBezTo>
                <a:lnTo>
                  <a:pt x="96370" y="225059"/>
                </a:lnTo>
                <a:cubicBezTo>
                  <a:pt x="93865" y="225059"/>
                  <a:pt x="92075" y="223227"/>
                  <a:pt x="92075" y="220663"/>
                </a:cubicBezTo>
                <a:cubicBezTo>
                  <a:pt x="92075" y="218098"/>
                  <a:pt x="93865" y="215900"/>
                  <a:pt x="96370" y="215900"/>
                </a:cubicBezTo>
                <a:close/>
                <a:moveTo>
                  <a:pt x="34492" y="215900"/>
                </a:moveTo>
                <a:lnTo>
                  <a:pt x="73097" y="215900"/>
                </a:lnTo>
                <a:cubicBezTo>
                  <a:pt x="75623" y="215900"/>
                  <a:pt x="77427" y="218098"/>
                  <a:pt x="77427" y="220663"/>
                </a:cubicBezTo>
                <a:cubicBezTo>
                  <a:pt x="77427" y="223227"/>
                  <a:pt x="75623" y="225059"/>
                  <a:pt x="73097" y="225059"/>
                </a:cubicBezTo>
                <a:lnTo>
                  <a:pt x="34492" y="225059"/>
                </a:lnTo>
                <a:cubicBezTo>
                  <a:pt x="31967" y="225059"/>
                  <a:pt x="30163" y="223227"/>
                  <a:pt x="30163" y="220663"/>
                </a:cubicBezTo>
                <a:cubicBezTo>
                  <a:pt x="30163" y="218098"/>
                  <a:pt x="31967" y="215900"/>
                  <a:pt x="34492" y="215900"/>
                </a:cubicBezTo>
                <a:close/>
                <a:moveTo>
                  <a:pt x="96837" y="179387"/>
                </a:moveTo>
                <a:cubicBezTo>
                  <a:pt x="99402" y="179387"/>
                  <a:pt x="101233" y="181585"/>
                  <a:pt x="101233" y="184150"/>
                </a:cubicBezTo>
                <a:cubicBezTo>
                  <a:pt x="101233" y="186714"/>
                  <a:pt x="99402" y="188546"/>
                  <a:pt x="96837" y="188546"/>
                </a:cubicBezTo>
                <a:cubicBezTo>
                  <a:pt x="94273" y="188546"/>
                  <a:pt x="92075" y="186714"/>
                  <a:pt x="92075" y="184150"/>
                </a:cubicBezTo>
                <a:cubicBezTo>
                  <a:pt x="92075" y="181585"/>
                  <a:pt x="94273" y="179387"/>
                  <a:pt x="96837" y="179387"/>
                </a:cubicBezTo>
                <a:close/>
                <a:moveTo>
                  <a:pt x="66675" y="179387"/>
                </a:moveTo>
                <a:cubicBezTo>
                  <a:pt x="68873" y="179387"/>
                  <a:pt x="71071" y="181585"/>
                  <a:pt x="71071" y="184150"/>
                </a:cubicBezTo>
                <a:cubicBezTo>
                  <a:pt x="71071" y="186714"/>
                  <a:pt x="68873" y="188546"/>
                  <a:pt x="66675" y="188546"/>
                </a:cubicBezTo>
                <a:cubicBezTo>
                  <a:pt x="64111" y="188546"/>
                  <a:pt x="61913" y="186714"/>
                  <a:pt x="61913" y="184150"/>
                </a:cubicBezTo>
                <a:cubicBezTo>
                  <a:pt x="61913" y="181585"/>
                  <a:pt x="64111" y="179387"/>
                  <a:pt x="66675" y="179387"/>
                </a:cubicBezTo>
                <a:close/>
                <a:moveTo>
                  <a:pt x="34559" y="179387"/>
                </a:moveTo>
                <a:cubicBezTo>
                  <a:pt x="37123" y="179387"/>
                  <a:pt x="39321" y="181585"/>
                  <a:pt x="39321" y="184150"/>
                </a:cubicBezTo>
                <a:cubicBezTo>
                  <a:pt x="39321" y="186714"/>
                  <a:pt x="37123" y="188546"/>
                  <a:pt x="34559" y="188546"/>
                </a:cubicBezTo>
                <a:cubicBezTo>
                  <a:pt x="32361" y="188546"/>
                  <a:pt x="30163" y="186714"/>
                  <a:pt x="30163" y="184150"/>
                </a:cubicBezTo>
                <a:cubicBezTo>
                  <a:pt x="30163" y="181585"/>
                  <a:pt x="32361" y="179387"/>
                  <a:pt x="34559" y="179387"/>
                </a:cubicBezTo>
                <a:close/>
                <a:moveTo>
                  <a:pt x="219689" y="164785"/>
                </a:moveTo>
                <a:lnTo>
                  <a:pt x="201297" y="201694"/>
                </a:lnTo>
                <a:cubicBezTo>
                  <a:pt x="200576" y="203142"/>
                  <a:pt x="199494" y="203865"/>
                  <a:pt x="198051" y="204227"/>
                </a:cubicBezTo>
                <a:lnTo>
                  <a:pt x="157300" y="210017"/>
                </a:lnTo>
                <a:lnTo>
                  <a:pt x="186872" y="238965"/>
                </a:lnTo>
                <a:cubicBezTo>
                  <a:pt x="187593" y="239689"/>
                  <a:pt x="188314" y="241498"/>
                  <a:pt x="187954" y="242946"/>
                </a:cubicBezTo>
                <a:lnTo>
                  <a:pt x="181102" y="283473"/>
                </a:lnTo>
                <a:lnTo>
                  <a:pt x="217525" y="264295"/>
                </a:lnTo>
                <a:cubicBezTo>
                  <a:pt x="218246" y="264295"/>
                  <a:pt x="218968" y="263933"/>
                  <a:pt x="219689" y="263933"/>
                </a:cubicBezTo>
                <a:cubicBezTo>
                  <a:pt x="220410" y="263933"/>
                  <a:pt x="221131" y="264295"/>
                  <a:pt x="221492" y="264295"/>
                </a:cubicBezTo>
                <a:lnTo>
                  <a:pt x="257915" y="283473"/>
                </a:lnTo>
                <a:lnTo>
                  <a:pt x="251064" y="242946"/>
                </a:lnTo>
                <a:cubicBezTo>
                  <a:pt x="251064" y="241498"/>
                  <a:pt x="251424" y="239689"/>
                  <a:pt x="252506" y="238965"/>
                </a:cubicBezTo>
                <a:lnTo>
                  <a:pt x="281717" y="210017"/>
                </a:lnTo>
                <a:lnTo>
                  <a:pt x="241327" y="204227"/>
                </a:lnTo>
                <a:cubicBezTo>
                  <a:pt x="239523" y="203865"/>
                  <a:pt x="238442" y="203142"/>
                  <a:pt x="237720" y="201694"/>
                </a:cubicBezTo>
                <a:lnTo>
                  <a:pt x="219689" y="164785"/>
                </a:lnTo>
                <a:close/>
                <a:moveTo>
                  <a:pt x="215361" y="152482"/>
                </a:moveTo>
                <a:cubicBezTo>
                  <a:pt x="216804" y="149225"/>
                  <a:pt x="222213" y="149225"/>
                  <a:pt x="223656" y="152482"/>
                </a:cubicBezTo>
                <a:lnTo>
                  <a:pt x="244933" y="195543"/>
                </a:lnTo>
                <a:lnTo>
                  <a:pt x="292175" y="202418"/>
                </a:lnTo>
                <a:cubicBezTo>
                  <a:pt x="293978" y="202780"/>
                  <a:pt x="295421" y="203865"/>
                  <a:pt x="295781" y="205675"/>
                </a:cubicBezTo>
                <a:cubicBezTo>
                  <a:pt x="296503" y="207122"/>
                  <a:pt x="296142" y="208931"/>
                  <a:pt x="294699" y="210017"/>
                </a:cubicBezTo>
                <a:lnTo>
                  <a:pt x="260440" y="243669"/>
                </a:lnTo>
                <a:lnTo>
                  <a:pt x="268374" y="291072"/>
                </a:lnTo>
                <a:cubicBezTo>
                  <a:pt x="268734" y="292882"/>
                  <a:pt x="268013" y="294329"/>
                  <a:pt x="266931" y="295415"/>
                </a:cubicBezTo>
                <a:cubicBezTo>
                  <a:pt x="265128" y="296500"/>
                  <a:pt x="263325" y="296500"/>
                  <a:pt x="261882" y="295777"/>
                </a:cubicBezTo>
                <a:lnTo>
                  <a:pt x="219689" y="273341"/>
                </a:lnTo>
                <a:lnTo>
                  <a:pt x="177135" y="295777"/>
                </a:lnTo>
                <a:cubicBezTo>
                  <a:pt x="176414" y="296138"/>
                  <a:pt x="176053" y="296500"/>
                  <a:pt x="174971" y="296500"/>
                </a:cubicBezTo>
                <a:cubicBezTo>
                  <a:pt x="174250" y="296500"/>
                  <a:pt x="173168" y="295777"/>
                  <a:pt x="172447" y="295415"/>
                </a:cubicBezTo>
                <a:cubicBezTo>
                  <a:pt x="171004" y="294329"/>
                  <a:pt x="170283" y="292882"/>
                  <a:pt x="170644" y="291072"/>
                </a:cubicBezTo>
                <a:lnTo>
                  <a:pt x="178938" y="243669"/>
                </a:lnTo>
                <a:lnTo>
                  <a:pt x="144678" y="210017"/>
                </a:lnTo>
                <a:cubicBezTo>
                  <a:pt x="143236" y="208931"/>
                  <a:pt x="142875" y="207122"/>
                  <a:pt x="143236" y="205675"/>
                </a:cubicBezTo>
                <a:cubicBezTo>
                  <a:pt x="143957" y="203865"/>
                  <a:pt x="145400" y="202780"/>
                  <a:pt x="147203" y="202418"/>
                </a:cubicBezTo>
                <a:lnTo>
                  <a:pt x="194445" y="195543"/>
                </a:lnTo>
                <a:lnTo>
                  <a:pt x="215361" y="152482"/>
                </a:lnTo>
                <a:close/>
                <a:moveTo>
                  <a:pt x="188913" y="149225"/>
                </a:moveTo>
                <a:cubicBezTo>
                  <a:pt x="191111" y="149225"/>
                  <a:pt x="193309" y="151423"/>
                  <a:pt x="193309" y="153621"/>
                </a:cubicBezTo>
                <a:cubicBezTo>
                  <a:pt x="193309" y="156186"/>
                  <a:pt x="191111" y="158384"/>
                  <a:pt x="188913" y="158384"/>
                </a:cubicBezTo>
                <a:cubicBezTo>
                  <a:pt x="186348" y="158384"/>
                  <a:pt x="184150" y="156186"/>
                  <a:pt x="184150" y="153621"/>
                </a:cubicBezTo>
                <a:cubicBezTo>
                  <a:pt x="184150" y="151423"/>
                  <a:pt x="186348" y="149225"/>
                  <a:pt x="188913" y="149225"/>
                </a:cubicBezTo>
                <a:close/>
                <a:moveTo>
                  <a:pt x="158384" y="149225"/>
                </a:moveTo>
                <a:cubicBezTo>
                  <a:pt x="160949" y="149225"/>
                  <a:pt x="163147" y="151423"/>
                  <a:pt x="163147" y="153621"/>
                </a:cubicBezTo>
                <a:cubicBezTo>
                  <a:pt x="163147" y="156186"/>
                  <a:pt x="160949" y="158384"/>
                  <a:pt x="158384" y="158384"/>
                </a:cubicBezTo>
                <a:cubicBezTo>
                  <a:pt x="155820" y="158384"/>
                  <a:pt x="153988" y="156186"/>
                  <a:pt x="153988" y="153621"/>
                </a:cubicBezTo>
                <a:cubicBezTo>
                  <a:pt x="153988" y="151423"/>
                  <a:pt x="155820" y="149225"/>
                  <a:pt x="158384" y="149225"/>
                </a:cubicBezTo>
                <a:close/>
                <a:moveTo>
                  <a:pt x="126824" y="149225"/>
                </a:moveTo>
                <a:cubicBezTo>
                  <a:pt x="129293" y="149225"/>
                  <a:pt x="131410" y="151423"/>
                  <a:pt x="131410" y="153621"/>
                </a:cubicBezTo>
                <a:cubicBezTo>
                  <a:pt x="131410" y="156186"/>
                  <a:pt x="129293" y="158384"/>
                  <a:pt x="126824" y="158384"/>
                </a:cubicBezTo>
                <a:cubicBezTo>
                  <a:pt x="124354" y="158384"/>
                  <a:pt x="122238" y="156186"/>
                  <a:pt x="122238" y="153621"/>
                </a:cubicBezTo>
                <a:cubicBezTo>
                  <a:pt x="122238" y="151423"/>
                  <a:pt x="124354" y="149225"/>
                  <a:pt x="126824" y="149225"/>
                </a:cubicBezTo>
                <a:close/>
                <a:moveTo>
                  <a:pt x="96837" y="149225"/>
                </a:moveTo>
                <a:cubicBezTo>
                  <a:pt x="99402" y="149225"/>
                  <a:pt x="101233" y="151423"/>
                  <a:pt x="101233" y="153621"/>
                </a:cubicBezTo>
                <a:cubicBezTo>
                  <a:pt x="101233" y="156186"/>
                  <a:pt x="99402" y="158384"/>
                  <a:pt x="96837" y="158384"/>
                </a:cubicBezTo>
                <a:cubicBezTo>
                  <a:pt x="94273" y="158384"/>
                  <a:pt x="92075" y="156186"/>
                  <a:pt x="92075" y="153621"/>
                </a:cubicBezTo>
                <a:cubicBezTo>
                  <a:pt x="92075" y="151423"/>
                  <a:pt x="94273" y="149225"/>
                  <a:pt x="96837" y="149225"/>
                </a:cubicBezTo>
                <a:close/>
                <a:moveTo>
                  <a:pt x="66675" y="149225"/>
                </a:moveTo>
                <a:cubicBezTo>
                  <a:pt x="68873" y="149225"/>
                  <a:pt x="71071" y="151423"/>
                  <a:pt x="71071" y="153621"/>
                </a:cubicBezTo>
                <a:cubicBezTo>
                  <a:pt x="71071" y="156186"/>
                  <a:pt x="68873" y="158384"/>
                  <a:pt x="66675" y="158384"/>
                </a:cubicBezTo>
                <a:cubicBezTo>
                  <a:pt x="64111" y="158384"/>
                  <a:pt x="61913" y="156186"/>
                  <a:pt x="61913" y="153621"/>
                </a:cubicBezTo>
                <a:cubicBezTo>
                  <a:pt x="61913" y="151423"/>
                  <a:pt x="64111" y="149225"/>
                  <a:pt x="66675" y="149225"/>
                </a:cubicBezTo>
                <a:close/>
                <a:moveTo>
                  <a:pt x="34559" y="149225"/>
                </a:moveTo>
                <a:cubicBezTo>
                  <a:pt x="37123" y="149225"/>
                  <a:pt x="39321" y="151423"/>
                  <a:pt x="39321" y="153621"/>
                </a:cubicBezTo>
                <a:cubicBezTo>
                  <a:pt x="39321" y="156186"/>
                  <a:pt x="37123" y="158384"/>
                  <a:pt x="34559" y="158384"/>
                </a:cubicBezTo>
                <a:cubicBezTo>
                  <a:pt x="32361" y="158384"/>
                  <a:pt x="30163" y="156186"/>
                  <a:pt x="30163" y="153621"/>
                </a:cubicBezTo>
                <a:cubicBezTo>
                  <a:pt x="30163" y="151423"/>
                  <a:pt x="32361" y="149225"/>
                  <a:pt x="34559" y="149225"/>
                </a:cubicBezTo>
                <a:close/>
                <a:moveTo>
                  <a:pt x="219076" y="119062"/>
                </a:moveTo>
                <a:cubicBezTo>
                  <a:pt x="221640" y="119062"/>
                  <a:pt x="223472" y="121260"/>
                  <a:pt x="223472" y="123458"/>
                </a:cubicBezTo>
                <a:cubicBezTo>
                  <a:pt x="223472" y="126389"/>
                  <a:pt x="221640" y="128221"/>
                  <a:pt x="219076" y="128221"/>
                </a:cubicBezTo>
                <a:cubicBezTo>
                  <a:pt x="216511" y="128221"/>
                  <a:pt x="214313" y="126389"/>
                  <a:pt x="214313" y="123458"/>
                </a:cubicBezTo>
                <a:cubicBezTo>
                  <a:pt x="214313" y="121260"/>
                  <a:pt x="216511" y="119062"/>
                  <a:pt x="219076" y="119062"/>
                </a:cubicBezTo>
                <a:close/>
                <a:moveTo>
                  <a:pt x="188913" y="119062"/>
                </a:moveTo>
                <a:cubicBezTo>
                  <a:pt x="191111" y="119062"/>
                  <a:pt x="193309" y="121260"/>
                  <a:pt x="193309" y="123458"/>
                </a:cubicBezTo>
                <a:cubicBezTo>
                  <a:pt x="193309" y="126389"/>
                  <a:pt x="191111" y="128221"/>
                  <a:pt x="188913" y="128221"/>
                </a:cubicBezTo>
                <a:cubicBezTo>
                  <a:pt x="186348" y="128221"/>
                  <a:pt x="184150" y="126389"/>
                  <a:pt x="184150" y="123458"/>
                </a:cubicBezTo>
                <a:cubicBezTo>
                  <a:pt x="184150" y="121260"/>
                  <a:pt x="186348" y="119062"/>
                  <a:pt x="188913" y="119062"/>
                </a:cubicBezTo>
                <a:close/>
                <a:moveTo>
                  <a:pt x="158384" y="119062"/>
                </a:moveTo>
                <a:cubicBezTo>
                  <a:pt x="160949" y="119062"/>
                  <a:pt x="163147" y="121260"/>
                  <a:pt x="163147" y="123458"/>
                </a:cubicBezTo>
                <a:cubicBezTo>
                  <a:pt x="163147" y="126389"/>
                  <a:pt x="160949" y="128221"/>
                  <a:pt x="158384" y="128221"/>
                </a:cubicBezTo>
                <a:cubicBezTo>
                  <a:pt x="155820" y="128221"/>
                  <a:pt x="153988" y="126389"/>
                  <a:pt x="153988" y="123458"/>
                </a:cubicBezTo>
                <a:cubicBezTo>
                  <a:pt x="153988" y="121260"/>
                  <a:pt x="155820" y="119062"/>
                  <a:pt x="158384" y="119062"/>
                </a:cubicBezTo>
                <a:close/>
                <a:moveTo>
                  <a:pt x="126824" y="119062"/>
                </a:moveTo>
                <a:cubicBezTo>
                  <a:pt x="129293" y="119062"/>
                  <a:pt x="131410" y="121260"/>
                  <a:pt x="131410" y="123458"/>
                </a:cubicBezTo>
                <a:cubicBezTo>
                  <a:pt x="131410" y="126389"/>
                  <a:pt x="129293" y="128221"/>
                  <a:pt x="126824" y="128221"/>
                </a:cubicBezTo>
                <a:cubicBezTo>
                  <a:pt x="124354" y="128221"/>
                  <a:pt x="122238" y="126389"/>
                  <a:pt x="122238" y="123458"/>
                </a:cubicBezTo>
                <a:cubicBezTo>
                  <a:pt x="122238" y="121260"/>
                  <a:pt x="124354" y="119062"/>
                  <a:pt x="126824" y="119062"/>
                </a:cubicBezTo>
                <a:close/>
                <a:moveTo>
                  <a:pt x="96837" y="119062"/>
                </a:moveTo>
                <a:cubicBezTo>
                  <a:pt x="99402" y="119062"/>
                  <a:pt x="101233" y="121260"/>
                  <a:pt x="101233" y="123458"/>
                </a:cubicBezTo>
                <a:cubicBezTo>
                  <a:pt x="101233" y="126023"/>
                  <a:pt x="99402" y="128221"/>
                  <a:pt x="96837" y="128221"/>
                </a:cubicBezTo>
                <a:cubicBezTo>
                  <a:pt x="94273" y="128221"/>
                  <a:pt x="92075" y="126023"/>
                  <a:pt x="92075" y="123458"/>
                </a:cubicBezTo>
                <a:cubicBezTo>
                  <a:pt x="92075" y="121260"/>
                  <a:pt x="94273" y="119062"/>
                  <a:pt x="96837" y="119062"/>
                </a:cubicBezTo>
                <a:close/>
                <a:moveTo>
                  <a:pt x="66675" y="119062"/>
                </a:moveTo>
                <a:cubicBezTo>
                  <a:pt x="68873" y="119062"/>
                  <a:pt x="71071" y="121260"/>
                  <a:pt x="71071" y="123458"/>
                </a:cubicBezTo>
                <a:cubicBezTo>
                  <a:pt x="71071" y="126023"/>
                  <a:pt x="68873" y="128221"/>
                  <a:pt x="66675" y="128221"/>
                </a:cubicBezTo>
                <a:cubicBezTo>
                  <a:pt x="64111" y="128221"/>
                  <a:pt x="61913" y="126023"/>
                  <a:pt x="61913" y="123458"/>
                </a:cubicBezTo>
                <a:cubicBezTo>
                  <a:pt x="61913" y="121260"/>
                  <a:pt x="64111" y="119062"/>
                  <a:pt x="66675" y="119062"/>
                </a:cubicBezTo>
                <a:close/>
                <a:moveTo>
                  <a:pt x="34559" y="119062"/>
                </a:moveTo>
                <a:cubicBezTo>
                  <a:pt x="37123" y="119062"/>
                  <a:pt x="39321" y="121260"/>
                  <a:pt x="39321" y="123458"/>
                </a:cubicBezTo>
                <a:cubicBezTo>
                  <a:pt x="39321" y="126023"/>
                  <a:pt x="37123" y="128221"/>
                  <a:pt x="34559" y="128221"/>
                </a:cubicBezTo>
                <a:cubicBezTo>
                  <a:pt x="32361" y="128221"/>
                  <a:pt x="30163" y="126023"/>
                  <a:pt x="30163" y="123458"/>
                </a:cubicBezTo>
                <a:cubicBezTo>
                  <a:pt x="30163" y="121260"/>
                  <a:pt x="32361" y="119062"/>
                  <a:pt x="34559" y="119062"/>
                </a:cubicBezTo>
                <a:close/>
                <a:moveTo>
                  <a:pt x="219076" y="88900"/>
                </a:moveTo>
                <a:cubicBezTo>
                  <a:pt x="221640" y="88900"/>
                  <a:pt x="223472" y="90732"/>
                  <a:pt x="223472" y="93296"/>
                </a:cubicBezTo>
                <a:cubicBezTo>
                  <a:pt x="223472" y="95861"/>
                  <a:pt x="221640" y="98059"/>
                  <a:pt x="219076" y="98059"/>
                </a:cubicBezTo>
                <a:cubicBezTo>
                  <a:pt x="216511" y="98059"/>
                  <a:pt x="214313" y="95861"/>
                  <a:pt x="214313" y="93296"/>
                </a:cubicBezTo>
                <a:cubicBezTo>
                  <a:pt x="214313" y="90732"/>
                  <a:pt x="216511" y="88900"/>
                  <a:pt x="219076" y="88900"/>
                </a:cubicBezTo>
                <a:close/>
                <a:moveTo>
                  <a:pt x="188913" y="88900"/>
                </a:moveTo>
                <a:cubicBezTo>
                  <a:pt x="191111" y="88900"/>
                  <a:pt x="193309" y="90732"/>
                  <a:pt x="193309" y="93296"/>
                </a:cubicBezTo>
                <a:cubicBezTo>
                  <a:pt x="193309" y="95861"/>
                  <a:pt x="191111" y="98059"/>
                  <a:pt x="188913" y="98059"/>
                </a:cubicBezTo>
                <a:cubicBezTo>
                  <a:pt x="186348" y="98059"/>
                  <a:pt x="184150" y="95861"/>
                  <a:pt x="184150" y="93296"/>
                </a:cubicBezTo>
                <a:cubicBezTo>
                  <a:pt x="184150" y="90732"/>
                  <a:pt x="186348" y="88900"/>
                  <a:pt x="188913" y="88900"/>
                </a:cubicBezTo>
                <a:close/>
                <a:moveTo>
                  <a:pt x="158384" y="88900"/>
                </a:moveTo>
                <a:cubicBezTo>
                  <a:pt x="160949" y="88900"/>
                  <a:pt x="163147" y="90732"/>
                  <a:pt x="163147" y="93296"/>
                </a:cubicBezTo>
                <a:cubicBezTo>
                  <a:pt x="163147" y="95861"/>
                  <a:pt x="160949" y="98059"/>
                  <a:pt x="158384" y="98059"/>
                </a:cubicBezTo>
                <a:cubicBezTo>
                  <a:pt x="155820" y="98059"/>
                  <a:pt x="153988" y="95861"/>
                  <a:pt x="153988" y="93296"/>
                </a:cubicBezTo>
                <a:cubicBezTo>
                  <a:pt x="153988" y="90732"/>
                  <a:pt x="155820" y="88900"/>
                  <a:pt x="158384" y="88900"/>
                </a:cubicBezTo>
                <a:close/>
                <a:moveTo>
                  <a:pt x="126824" y="88900"/>
                </a:moveTo>
                <a:cubicBezTo>
                  <a:pt x="129293" y="88900"/>
                  <a:pt x="131410" y="90732"/>
                  <a:pt x="131410" y="93296"/>
                </a:cubicBezTo>
                <a:cubicBezTo>
                  <a:pt x="131410" y="95861"/>
                  <a:pt x="129293" y="98059"/>
                  <a:pt x="126824" y="98059"/>
                </a:cubicBezTo>
                <a:cubicBezTo>
                  <a:pt x="124354" y="98059"/>
                  <a:pt x="122238" y="95861"/>
                  <a:pt x="122238" y="93296"/>
                </a:cubicBezTo>
                <a:cubicBezTo>
                  <a:pt x="122238" y="90732"/>
                  <a:pt x="124354" y="88900"/>
                  <a:pt x="126824" y="88900"/>
                </a:cubicBezTo>
                <a:close/>
                <a:moveTo>
                  <a:pt x="96837" y="88900"/>
                </a:moveTo>
                <a:cubicBezTo>
                  <a:pt x="99402" y="88900"/>
                  <a:pt x="101233" y="90732"/>
                  <a:pt x="101233" y="93296"/>
                </a:cubicBezTo>
                <a:cubicBezTo>
                  <a:pt x="101233" y="95861"/>
                  <a:pt x="99402" y="98059"/>
                  <a:pt x="96837" y="98059"/>
                </a:cubicBezTo>
                <a:cubicBezTo>
                  <a:pt x="94273" y="98059"/>
                  <a:pt x="92075" y="95861"/>
                  <a:pt x="92075" y="93296"/>
                </a:cubicBezTo>
                <a:cubicBezTo>
                  <a:pt x="92075" y="90732"/>
                  <a:pt x="94273" y="88900"/>
                  <a:pt x="96837" y="88900"/>
                </a:cubicBezTo>
                <a:close/>
                <a:moveTo>
                  <a:pt x="22274" y="21187"/>
                </a:moveTo>
                <a:cubicBezTo>
                  <a:pt x="15089" y="21187"/>
                  <a:pt x="8622" y="26933"/>
                  <a:pt x="8622" y="34474"/>
                </a:cubicBezTo>
                <a:lnTo>
                  <a:pt x="8622" y="53865"/>
                </a:lnTo>
                <a:lnTo>
                  <a:pt x="245019" y="53865"/>
                </a:lnTo>
                <a:lnTo>
                  <a:pt x="245019" y="34474"/>
                </a:lnTo>
                <a:cubicBezTo>
                  <a:pt x="245019" y="26933"/>
                  <a:pt x="238911" y="21187"/>
                  <a:pt x="231367" y="21187"/>
                </a:cubicBezTo>
                <a:lnTo>
                  <a:pt x="214481" y="21187"/>
                </a:lnTo>
                <a:lnTo>
                  <a:pt x="214481" y="28369"/>
                </a:lnTo>
                <a:cubicBezTo>
                  <a:pt x="214481" y="31242"/>
                  <a:pt x="212326" y="33037"/>
                  <a:pt x="209811" y="33037"/>
                </a:cubicBezTo>
                <a:cubicBezTo>
                  <a:pt x="207296" y="33037"/>
                  <a:pt x="205140" y="31242"/>
                  <a:pt x="205140" y="28369"/>
                </a:cubicBezTo>
                <a:lnTo>
                  <a:pt x="205140" y="21187"/>
                </a:lnTo>
                <a:lnTo>
                  <a:pt x="172088" y="21187"/>
                </a:lnTo>
                <a:lnTo>
                  <a:pt x="172088" y="28369"/>
                </a:lnTo>
                <a:cubicBezTo>
                  <a:pt x="172088" y="31242"/>
                  <a:pt x="170292" y="33037"/>
                  <a:pt x="167777" y="33037"/>
                </a:cubicBezTo>
                <a:cubicBezTo>
                  <a:pt x="165262" y="33037"/>
                  <a:pt x="163106" y="31242"/>
                  <a:pt x="163106" y="28369"/>
                </a:cubicBezTo>
                <a:lnTo>
                  <a:pt x="163106" y="21187"/>
                </a:lnTo>
                <a:lnTo>
                  <a:pt x="130054" y="21187"/>
                </a:lnTo>
                <a:lnTo>
                  <a:pt x="130054" y="28369"/>
                </a:lnTo>
                <a:cubicBezTo>
                  <a:pt x="130054" y="31242"/>
                  <a:pt x="127898" y="33037"/>
                  <a:pt x="125742" y="33037"/>
                </a:cubicBezTo>
                <a:cubicBezTo>
                  <a:pt x="123227" y="33037"/>
                  <a:pt x="121072" y="31242"/>
                  <a:pt x="121072" y="28369"/>
                </a:cubicBezTo>
                <a:lnTo>
                  <a:pt x="121072" y="21187"/>
                </a:lnTo>
                <a:lnTo>
                  <a:pt x="88020" y="21187"/>
                </a:lnTo>
                <a:lnTo>
                  <a:pt x="88020" y="28369"/>
                </a:lnTo>
                <a:cubicBezTo>
                  <a:pt x="88020" y="31242"/>
                  <a:pt x="85864" y="33037"/>
                  <a:pt x="83349" y="33037"/>
                </a:cubicBezTo>
                <a:cubicBezTo>
                  <a:pt x="80834" y="33037"/>
                  <a:pt x="79038" y="31242"/>
                  <a:pt x="79038" y="28369"/>
                </a:cubicBezTo>
                <a:lnTo>
                  <a:pt x="79038" y="21187"/>
                </a:lnTo>
                <a:lnTo>
                  <a:pt x="45986" y="21187"/>
                </a:lnTo>
                <a:lnTo>
                  <a:pt x="45986" y="28369"/>
                </a:lnTo>
                <a:cubicBezTo>
                  <a:pt x="45986" y="31242"/>
                  <a:pt x="43830" y="33037"/>
                  <a:pt x="41315" y="33037"/>
                </a:cubicBezTo>
                <a:cubicBezTo>
                  <a:pt x="38800" y="33037"/>
                  <a:pt x="37004" y="31242"/>
                  <a:pt x="37004" y="28369"/>
                </a:cubicBezTo>
                <a:lnTo>
                  <a:pt x="37004" y="21187"/>
                </a:lnTo>
                <a:lnTo>
                  <a:pt x="22274" y="21187"/>
                </a:lnTo>
                <a:close/>
                <a:moveTo>
                  <a:pt x="41315" y="0"/>
                </a:moveTo>
                <a:cubicBezTo>
                  <a:pt x="43830" y="0"/>
                  <a:pt x="45986" y="2155"/>
                  <a:pt x="45986" y="4668"/>
                </a:cubicBezTo>
                <a:lnTo>
                  <a:pt x="45986" y="12209"/>
                </a:lnTo>
                <a:lnTo>
                  <a:pt x="79038" y="12209"/>
                </a:lnTo>
                <a:lnTo>
                  <a:pt x="79038" y="4668"/>
                </a:lnTo>
                <a:cubicBezTo>
                  <a:pt x="79038" y="2155"/>
                  <a:pt x="80834" y="0"/>
                  <a:pt x="83349" y="0"/>
                </a:cubicBezTo>
                <a:cubicBezTo>
                  <a:pt x="85864" y="0"/>
                  <a:pt x="88020" y="2155"/>
                  <a:pt x="88020" y="4668"/>
                </a:cubicBezTo>
                <a:lnTo>
                  <a:pt x="88020" y="12209"/>
                </a:lnTo>
                <a:lnTo>
                  <a:pt x="121072" y="12209"/>
                </a:lnTo>
                <a:lnTo>
                  <a:pt x="121072" y="4668"/>
                </a:lnTo>
                <a:cubicBezTo>
                  <a:pt x="121072" y="2155"/>
                  <a:pt x="123227" y="0"/>
                  <a:pt x="125742" y="0"/>
                </a:cubicBezTo>
                <a:cubicBezTo>
                  <a:pt x="127898" y="0"/>
                  <a:pt x="130054" y="2155"/>
                  <a:pt x="130054" y="4668"/>
                </a:cubicBezTo>
                <a:lnTo>
                  <a:pt x="130054" y="12209"/>
                </a:lnTo>
                <a:lnTo>
                  <a:pt x="163106" y="12209"/>
                </a:lnTo>
                <a:lnTo>
                  <a:pt x="163106" y="4668"/>
                </a:lnTo>
                <a:cubicBezTo>
                  <a:pt x="163106" y="2155"/>
                  <a:pt x="165262" y="0"/>
                  <a:pt x="167777" y="0"/>
                </a:cubicBezTo>
                <a:cubicBezTo>
                  <a:pt x="170292" y="0"/>
                  <a:pt x="172088" y="2155"/>
                  <a:pt x="172088" y="4668"/>
                </a:cubicBezTo>
                <a:lnTo>
                  <a:pt x="172088" y="12209"/>
                </a:lnTo>
                <a:lnTo>
                  <a:pt x="205140" y="12209"/>
                </a:lnTo>
                <a:lnTo>
                  <a:pt x="205140" y="4668"/>
                </a:lnTo>
                <a:cubicBezTo>
                  <a:pt x="205140" y="2155"/>
                  <a:pt x="207296" y="0"/>
                  <a:pt x="209811" y="0"/>
                </a:cubicBezTo>
                <a:cubicBezTo>
                  <a:pt x="212326" y="0"/>
                  <a:pt x="214481" y="2155"/>
                  <a:pt x="214481" y="4668"/>
                </a:cubicBezTo>
                <a:lnTo>
                  <a:pt x="214481" y="12209"/>
                </a:lnTo>
                <a:lnTo>
                  <a:pt x="231367" y="12209"/>
                </a:lnTo>
                <a:cubicBezTo>
                  <a:pt x="243582" y="12209"/>
                  <a:pt x="253641" y="22264"/>
                  <a:pt x="253641" y="34474"/>
                </a:cubicBezTo>
                <a:lnTo>
                  <a:pt x="253641" y="170933"/>
                </a:lnTo>
                <a:cubicBezTo>
                  <a:pt x="253641" y="173447"/>
                  <a:pt x="251485" y="175602"/>
                  <a:pt x="249330" y="175602"/>
                </a:cubicBezTo>
                <a:cubicBezTo>
                  <a:pt x="246815" y="175602"/>
                  <a:pt x="245019" y="173447"/>
                  <a:pt x="245019" y="170933"/>
                </a:cubicBezTo>
                <a:lnTo>
                  <a:pt x="245019" y="62843"/>
                </a:lnTo>
                <a:lnTo>
                  <a:pt x="8622" y="62843"/>
                </a:lnTo>
                <a:lnTo>
                  <a:pt x="8622" y="237727"/>
                </a:lnTo>
                <a:cubicBezTo>
                  <a:pt x="8622" y="244909"/>
                  <a:pt x="15089" y="250654"/>
                  <a:pt x="22274" y="250654"/>
                </a:cubicBezTo>
                <a:lnTo>
                  <a:pt x="157358" y="250654"/>
                </a:lnTo>
                <a:cubicBezTo>
                  <a:pt x="159873" y="250654"/>
                  <a:pt x="161669" y="253168"/>
                  <a:pt x="161669" y="255323"/>
                </a:cubicBezTo>
                <a:cubicBezTo>
                  <a:pt x="161669" y="257836"/>
                  <a:pt x="159873" y="259991"/>
                  <a:pt x="157358" y="259991"/>
                </a:cubicBezTo>
                <a:lnTo>
                  <a:pt x="22274" y="259991"/>
                </a:lnTo>
                <a:cubicBezTo>
                  <a:pt x="10059" y="259991"/>
                  <a:pt x="0" y="249936"/>
                  <a:pt x="0" y="237727"/>
                </a:cubicBezTo>
                <a:lnTo>
                  <a:pt x="0" y="34474"/>
                </a:lnTo>
                <a:cubicBezTo>
                  <a:pt x="0" y="22264"/>
                  <a:pt x="10059" y="12209"/>
                  <a:pt x="22274" y="12209"/>
                </a:cubicBezTo>
                <a:lnTo>
                  <a:pt x="37004" y="12209"/>
                </a:lnTo>
                <a:lnTo>
                  <a:pt x="37004" y="4668"/>
                </a:lnTo>
                <a:cubicBezTo>
                  <a:pt x="37004" y="2155"/>
                  <a:pt x="38800" y="0"/>
                  <a:pt x="41315"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87" name="Freeform 944">
            <a:extLst>
              <a:ext uri="{FF2B5EF4-FFF2-40B4-BE49-F238E27FC236}">
                <a16:creationId xmlns:a16="http://schemas.microsoft.com/office/drawing/2014/main" id="{DB1D2C97-79A3-4F1F-9994-07E123D5E46B}"/>
              </a:ext>
            </a:extLst>
          </p:cNvPr>
          <p:cNvSpPr>
            <a:spLocks noChangeArrowheads="1"/>
          </p:cNvSpPr>
          <p:nvPr userDrawn="1"/>
        </p:nvSpPr>
        <p:spPr bwMode="auto">
          <a:xfrm>
            <a:off x="9792824" y="2289675"/>
            <a:ext cx="542716" cy="681125"/>
          </a:xfrm>
          <a:custGeom>
            <a:avLst/>
            <a:gdLst>
              <a:gd name="T0" fmla="*/ 80412 w 236178"/>
              <a:gd name="T1" fmla="*/ 265724 h 296502"/>
              <a:gd name="T2" fmla="*/ 152494 w 236178"/>
              <a:gd name="T3" fmla="*/ 265724 h 296502"/>
              <a:gd name="T4" fmla="*/ 186905 w 236178"/>
              <a:gd name="T5" fmla="*/ 216490 h 296502"/>
              <a:gd name="T6" fmla="*/ 107122 w 236178"/>
              <a:gd name="T7" fmla="*/ 78261 h 296502"/>
              <a:gd name="T8" fmla="*/ 131220 w 236178"/>
              <a:gd name="T9" fmla="*/ 87631 h 296502"/>
              <a:gd name="T10" fmla="*/ 131220 w 236178"/>
              <a:gd name="T11" fmla="*/ 150345 h 296502"/>
              <a:gd name="T12" fmla="*/ 107122 w 236178"/>
              <a:gd name="T13" fmla="*/ 159356 h 296502"/>
              <a:gd name="T14" fmla="*/ 114424 w 236178"/>
              <a:gd name="T15" fmla="*/ 150345 h 296502"/>
              <a:gd name="T16" fmla="*/ 102374 w 236178"/>
              <a:gd name="T17" fmla="*/ 82945 h 296502"/>
              <a:gd name="T18" fmla="*/ 104629 w 236178"/>
              <a:gd name="T19" fmla="*/ 52309 h 296502"/>
              <a:gd name="T20" fmla="*/ 77865 w 236178"/>
              <a:gd name="T21" fmla="*/ 64583 h 296502"/>
              <a:gd name="T22" fmla="*/ 58699 w 236178"/>
              <a:gd name="T23" fmla="*/ 87327 h 296502"/>
              <a:gd name="T24" fmla="*/ 51466 w 236178"/>
              <a:gd name="T25" fmla="*/ 116204 h 296502"/>
              <a:gd name="T26" fmla="*/ 57251 w 236178"/>
              <a:gd name="T27" fmla="*/ 145444 h 296502"/>
              <a:gd name="T28" fmla="*/ 75334 w 236178"/>
              <a:gd name="T29" fmla="*/ 169268 h 296502"/>
              <a:gd name="T30" fmla="*/ 101734 w 236178"/>
              <a:gd name="T31" fmla="*/ 182624 h 296502"/>
              <a:gd name="T32" fmla="*/ 118371 w 236178"/>
              <a:gd name="T33" fmla="*/ 192370 h 296502"/>
              <a:gd name="T34" fmla="*/ 150557 w 236178"/>
              <a:gd name="T35" fmla="*/ 185151 h 296502"/>
              <a:gd name="T36" fmla="*/ 176958 w 236178"/>
              <a:gd name="T37" fmla="*/ 164576 h 296502"/>
              <a:gd name="T38" fmla="*/ 191424 w 236178"/>
              <a:gd name="T39" fmla="*/ 134614 h 296502"/>
              <a:gd name="T40" fmla="*/ 191424 w 236178"/>
              <a:gd name="T41" fmla="*/ 101405 h 296502"/>
              <a:gd name="T42" fmla="*/ 176958 w 236178"/>
              <a:gd name="T43" fmla="*/ 71442 h 296502"/>
              <a:gd name="T44" fmla="*/ 150557 w 236178"/>
              <a:gd name="T45" fmla="*/ 50867 h 296502"/>
              <a:gd name="T46" fmla="*/ 118371 w 236178"/>
              <a:gd name="T47" fmla="*/ 43284 h 296502"/>
              <a:gd name="T48" fmla="*/ 135368 w 236178"/>
              <a:gd name="T49" fmla="*/ 44007 h 296502"/>
              <a:gd name="T50" fmla="*/ 165747 w 236178"/>
              <a:gd name="T51" fmla="*/ 58808 h 296502"/>
              <a:gd name="T52" fmla="*/ 186723 w 236178"/>
              <a:gd name="T53" fmla="*/ 85160 h 296502"/>
              <a:gd name="T54" fmla="*/ 194317 w 236178"/>
              <a:gd name="T55" fmla="*/ 118009 h 296502"/>
              <a:gd name="T56" fmla="*/ 186723 w 236178"/>
              <a:gd name="T57" fmla="*/ 150858 h 296502"/>
              <a:gd name="T58" fmla="*/ 165747 w 236178"/>
              <a:gd name="T59" fmla="*/ 177210 h 296502"/>
              <a:gd name="T60" fmla="*/ 135368 w 236178"/>
              <a:gd name="T61" fmla="*/ 192010 h 296502"/>
              <a:gd name="T62" fmla="*/ 115477 w 236178"/>
              <a:gd name="T63" fmla="*/ 201756 h 296502"/>
              <a:gd name="T64" fmla="*/ 79674 w 236178"/>
              <a:gd name="T65" fmla="*/ 192370 h 296502"/>
              <a:gd name="T66" fmla="*/ 51103 w 236178"/>
              <a:gd name="T67" fmla="*/ 168185 h 296502"/>
              <a:gd name="T68" fmla="*/ 35914 w 236178"/>
              <a:gd name="T69" fmla="*/ 134253 h 296502"/>
              <a:gd name="T70" fmla="*/ 36999 w 236178"/>
              <a:gd name="T71" fmla="*/ 96711 h 296502"/>
              <a:gd name="T72" fmla="*/ 54358 w 236178"/>
              <a:gd name="T73" fmla="*/ 63861 h 296502"/>
              <a:gd name="T74" fmla="*/ 84375 w 236178"/>
              <a:gd name="T75" fmla="*/ 41480 h 296502"/>
              <a:gd name="T76" fmla="*/ 118371 w 236178"/>
              <a:gd name="T77" fmla="*/ 33541 h 296502"/>
              <a:gd name="T78" fmla="*/ 119171 w 236178"/>
              <a:gd name="T79" fmla="*/ 228797 h 296502"/>
              <a:gd name="T80" fmla="*/ 119171 w 236178"/>
              <a:gd name="T81" fmla="*/ 0 h 296502"/>
              <a:gd name="T82" fmla="*/ 195961 w 236178"/>
              <a:gd name="T83" fmla="*/ 293600 h 296502"/>
              <a:gd name="T84" fmla="*/ 188716 w 236178"/>
              <a:gd name="T85" fmla="*/ 297221 h 296502"/>
              <a:gd name="T86" fmla="*/ 116272 w 236178"/>
              <a:gd name="T87" fmla="*/ 297221 h 296502"/>
              <a:gd name="T88" fmla="*/ 44553 w 236178"/>
              <a:gd name="T89" fmla="*/ 297583 h 296502"/>
              <a:gd name="T90" fmla="*/ 42017 w 236178"/>
              <a:gd name="T91" fmla="*/ 209611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1046" y="215180"/>
                </a:moveTo>
                <a:lnTo>
                  <a:pt x="51046" y="283548"/>
                </a:lnTo>
                <a:lnTo>
                  <a:pt x="79804" y="264117"/>
                </a:lnTo>
                <a:cubicBezTo>
                  <a:pt x="81242" y="263038"/>
                  <a:pt x="83399" y="263038"/>
                  <a:pt x="84837" y="264117"/>
                </a:cubicBezTo>
                <a:lnTo>
                  <a:pt x="118269" y="286427"/>
                </a:lnTo>
                <a:lnTo>
                  <a:pt x="151341" y="264117"/>
                </a:lnTo>
                <a:cubicBezTo>
                  <a:pt x="153138" y="263038"/>
                  <a:pt x="154935" y="263038"/>
                  <a:pt x="156373" y="264117"/>
                </a:cubicBezTo>
                <a:lnTo>
                  <a:pt x="185491" y="283548"/>
                </a:lnTo>
                <a:lnTo>
                  <a:pt x="185491" y="215180"/>
                </a:lnTo>
                <a:cubicBezTo>
                  <a:pt x="166079" y="228494"/>
                  <a:pt x="143073" y="236410"/>
                  <a:pt x="118269" y="236410"/>
                </a:cubicBezTo>
                <a:cubicBezTo>
                  <a:pt x="93105" y="236410"/>
                  <a:pt x="70098" y="228494"/>
                  <a:pt x="51046" y="215180"/>
                </a:cubicBezTo>
                <a:close/>
                <a:moveTo>
                  <a:pt x="106311" y="77787"/>
                </a:moveTo>
                <a:lnTo>
                  <a:pt x="130227" y="77787"/>
                </a:lnTo>
                <a:cubicBezTo>
                  <a:pt x="132401" y="77787"/>
                  <a:pt x="134575" y="79937"/>
                  <a:pt x="134575" y="82444"/>
                </a:cubicBezTo>
                <a:cubicBezTo>
                  <a:pt x="134575" y="84952"/>
                  <a:pt x="132401" y="87101"/>
                  <a:pt x="130227" y="87101"/>
                </a:cubicBezTo>
                <a:lnTo>
                  <a:pt x="122617" y="87101"/>
                </a:lnTo>
                <a:lnTo>
                  <a:pt x="122617" y="149436"/>
                </a:lnTo>
                <a:lnTo>
                  <a:pt x="130227" y="149436"/>
                </a:lnTo>
                <a:cubicBezTo>
                  <a:pt x="132401" y="149436"/>
                  <a:pt x="134575" y="151585"/>
                  <a:pt x="134575" y="153735"/>
                </a:cubicBezTo>
                <a:cubicBezTo>
                  <a:pt x="134575" y="156242"/>
                  <a:pt x="132401" y="158392"/>
                  <a:pt x="130227" y="158392"/>
                </a:cubicBezTo>
                <a:lnTo>
                  <a:pt x="106311" y="158392"/>
                </a:lnTo>
                <a:cubicBezTo>
                  <a:pt x="103774" y="158392"/>
                  <a:pt x="101600" y="156242"/>
                  <a:pt x="101600" y="153735"/>
                </a:cubicBezTo>
                <a:cubicBezTo>
                  <a:pt x="101600" y="151585"/>
                  <a:pt x="103774" y="149436"/>
                  <a:pt x="106311" y="149436"/>
                </a:cubicBezTo>
                <a:lnTo>
                  <a:pt x="113558" y="149436"/>
                </a:lnTo>
                <a:lnTo>
                  <a:pt x="113558" y="87101"/>
                </a:lnTo>
                <a:lnTo>
                  <a:pt x="106311" y="87101"/>
                </a:lnTo>
                <a:cubicBezTo>
                  <a:pt x="103774" y="87101"/>
                  <a:pt x="101600" y="84952"/>
                  <a:pt x="101600" y="82444"/>
                </a:cubicBezTo>
                <a:cubicBezTo>
                  <a:pt x="101600" y="79937"/>
                  <a:pt x="103774" y="77787"/>
                  <a:pt x="106311" y="77787"/>
                </a:cubicBezTo>
                <a:close/>
                <a:moveTo>
                  <a:pt x="117475" y="43024"/>
                </a:moveTo>
                <a:lnTo>
                  <a:pt x="103837" y="51994"/>
                </a:lnTo>
                <a:cubicBezTo>
                  <a:pt x="103119" y="52712"/>
                  <a:pt x="102042" y="53071"/>
                  <a:pt x="100965" y="52712"/>
                </a:cubicBezTo>
                <a:lnTo>
                  <a:pt x="85173" y="50559"/>
                </a:lnTo>
                <a:lnTo>
                  <a:pt x="77276" y="64193"/>
                </a:lnTo>
                <a:cubicBezTo>
                  <a:pt x="76559" y="65270"/>
                  <a:pt x="75841" y="65987"/>
                  <a:pt x="74764" y="66346"/>
                </a:cubicBezTo>
                <a:lnTo>
                  <a:pt x="59331" y="71010"/>
                </a:lnTo>
                <a:lnTo>
                  <a:pt x="58254" y="86798"/>
                </a:lnTo>
                <a:cubicBezTo>
                  <a:pt x="58254" y="88233"/>
                  <a:pt x="57536" y="88950"/>
                  <a:pt x="56818" y="90027"/>
                </a:cubicBezTo>
                <a:lnTo>
                  <a:pt x="45333" y="100791"/>
                </a:lnTo>
                <a:lnTo>
                  <a:pt x="51076" y="115501"/>
                </a:lnTo>
                <a:cubicBezTo>
                  <a:pt x="51435" y="116578"/>
                  <a:pt x="51435" y="117654"/>
                  <a:pt x="51076" y="118730"/>
                </a:cubicBezTo>
                <a:lnTo>
                  <a:pt x="45333" y="133800"/>
                </a:lnTo>
                <a:lnTo>
                  <a:pt x="56818" y="144564"/>
                </a:lnTo>
                <a:cubicBezTo>
                  <a:pt x="57536" y="145281"/>
                  <a:pt x="58254" y="146358"/>
                  <a:pt x="58254" y="147434"/>
                </a:cubicBezTo>
                <a:lnTo>
                  <a:pt x="59331" y="163580"/>
                </a:lnTo>
                <a:lnTo>
                  <a:pt x="74764" y="168244"/>
                </a:lnTo>
                <a:cubicBezTo>
                  <a:pt x="75841" y="168603"/>
                  <a:pt x="76559" y="169320"/>
                  <a:pt x="77276" y="170038"/>
                </a:cubicBezTo>
                <a:lnTo>
                  <a:pt x="85173" y="184031"/>
                </a:lnTo>
                <a:lnTo>
                  <a:pt x="100965" y="181520"/>
                </a:lnTo>
                <a:cubicBezTo>
                  <a:pt x="101324" y="181520"/>
                  <a:pt x="101683" y="181520"/>
                  <a:pt x="101683" y="181520"/>
                </a:cubicBezTo>
                <a:cubicBezTo>
                  <a:pt x="102401" y="181520"/>
                  <a:pt x="103478" y="181878"/>
                  <a:pt x="103837" y="182596"/>
                </a:cubicBezTo>
                <a:lnTo>
                  <a:pt x="117475" y="191207"/>
                </a:lnTo>
                <a:lnTo>
                  <a:pt x="130755" y="182596"/>
                </a:lnTo>
                <a:cubicBezTo>
                  <a:pt x="131473" y="181878"/>
                  <a:pt x="132550" y="181520"/>
                  <a:pt x="133985" y="181520"/>
                </a:cubicBezTo>
                <a:lnTo>
                  <a:pt x="149418" y="184031"/>
                </a:lnTo>
                <a:lnTo>
                  <a:pt x="157673" y="170038"/>
                </a:lnTo>
                <a:cubicBezTo>
                  <a:pt x="158032" y="169320"/>
                  <a:pt x="159109" y="168603"/>
                  <a:pt x="160186" y="168244"/>
                </a:cubicBezTo>
                <a:lnTo>
                  <a:pt x="175619" y="163580"/>
                </a:lnTo>
                <a:lnTo>
                  <a:pt x="176696" y="147434"/>
                </a:lnTo>
                <a:cubicBezTo>
                  <a:pt x="176696" y="146358"/>
                  <a:pt x="177055" y="145281"/>
                  <a:pt x="178131" y="144564"/>
                </a:cubicBezTo>
                <a:lnTo>
                  <a:pt x="189975" y="133800"/>
                </a:lnTo>
                <a:lnTo>
                  <a:pt x="183874" y="118730"/>
                </a:lnTo>
                <a:cubicBezTo>
                  <a:pt x="183515" y="117654"/>
                  <a:pt x="183515" y="116578"/>
                  <a:pt x="183874" y="115501"/>
                </a:cubicBezTo>
                <a:lnTo>
                  <a:pt x="189975" y="100791"/>
                </a:lnTo>
                <a:lnTo>
                  <a:pt x="178131" y="90027"/>
                </a:lnTo>
                <a:cubicBezTo>
                  <a:pt x="177055" y="88950"/>
                  <a:pt x="176696" y="88233"/>
                  <a:pt x="176696" y="86798"/>
                </a:cubicBezTo>
                <a:lnTo>
                  <a:pt x="175619" y="71010"/>
                </a:lnTo>
                <a:lnTo>
                  <a:pt x="160186" y="66346"/>
                </a:lnTo>
                <a:cubicBezTo>
                  <a:pt x="159109" y="65987"/>
                  <a:pt x="158032" y="65270"/>
                  <a:pt x="157673" y="64193"/>
                </a:cubicBezTo>
                <a:lnTo>
                  <a:pt x="149418" y="50559"/>
                </a:lnTo>
                <a:lnTo>
                  <a:pt x="133985" y="52712"/>
                </a:lnTo>
                <a:cubicBezTo>
                  <a:pt x="132550" y="53071"/>
                  <a:pt x="131473" y="52712"/>
                  <a:pt x="130755" y="51994"/>
                </a:cubicBezTo>
                <a:lnTo>
                  <a:pt x="117475" y="43024"/>
                </a:lnTo>
                <a:close/>
                <a:moveTo>
                  <a:pt x="117475" y="33337"/>
                </a:moveTo>
                <a:cubicBezTo>
                  <a:pt x="118193" y="33337"/>
                  <a:pt x="119270" y="33337"/>
                  <a:pt x="119988" y="34055"/>
                </a:cubicBezTo>
                <a:lnTo>
                  <a:pt x="134344" y="43742"/>
                </a:lnTo>
                <a:lnTo>
                  <a:pt x="151213" y="41230"/>
                </a:lnTo>
                <a:cubicBezTo>
                  <a:pt x="153007" y="40872"/>
                  <a:pt x="154802" y="41948"/>
                  <a:pt x="155879" y="43383"/>
                </a:cubicBezTo>
                <a:lnTo>
                  <a:pt x="164493" y="58453"/>
                </a:lnTo>
                <a:lnTo>
                  <a:pt x="181003" y="63476"/>
                </a:lnTo>
                <a:cubicBezTo>
                  <a:pt x="182797" y="63835"/>
                  <a:pt x="183874" y="65629"/>
                  <a:pt x="184233" y="67422"/>
                </a:cubicBezTo>
                <a:lnTo>
                  <a:pt x="185310" y="84645"/>
                </a:lnTo>
                <a:lnTo>
                  <a:pt x="197872" y="96126"/>
                </a:lnTo>
                <a:cubicBezTo>
                  <a:pt x="199307" y="97561"/>
                  <a:pt x="199666" y="99355"/>
                  <a:pt x="198948" y="101149"/>
                </a:cubicBezTo>
                <a:lnTo>
                  <a:pt x="192847" y="117295"/>
                </a:lnTo>
                <a:lnTo>
                  <a:pt x="198948" y="133441"/>
                </a:lnTo>
                <a:cubicBezTo>
                  <a:pt x="199666" y="135235"/>
                  <a:pt x="199307" y="137029"/>
                  <a:pt x="197872" y="138105"/>
                </a:cubicBezTo>
                <a:lnTo>
                  <a:pt x="185310" y="149946"/>
                </a:lnTo>
                <a:lnTo>
                  <a:pt x="184233" y="167168"/>
                </a:lnTo>
                <a:cubicBezTo>
                  <a:pt x="183874" y="168962"/>
                  <a:pt x="182797" y="170397"/>
                  <a:pt x="181003" y="171114"/>
                </a:cubicBezTo>
                <a:lnTo>
                  <a:pt x="164493" y="176138"/>
                </a:lnTo>
                <a:lnTo>
                  <a:pt x="155879" y="191207"/>
                </a:lnTo>
                <a:cubicBezTo>
                  <a:pt x="154802" y="192642"/>
                  <a:pt x="153007" y="193360"/>
                  <a:pt x="151213" y="193360"/>
                </a:cubicBezTo>
                <a:lnTo>
                  <a:pt x="134344" y="190848"/>
                </a:lnTo>
                <a:lnTo>
                  <a:pt x="119988" y="200536"/>
                </a:lnTo>
                <a:cubicBezTo>
                  <a:pt x="119270" y="200894"/>
                  <a:pt x="118193" y="201253"/>
                  <a:pt x="117475" y="201253"/>
                </a:cubicBezTo>
                <a:cubicBezTo>
                  <a:pt x="116757" y="201253"/>
                  <a:pt x="115681" y="200894"/>
                  <a:pt x="114604" y="200536"/>
                </a:cubicBezTo>
                <a:lnTo>
                  <a:pt x="100606" y="190848"/>
                </a:lnTo>
                <a:lnTo>
                  <a:pt x="83737" y="193360"/>
                </a:lnTo>
                <a:cubicBezTo>
                  <a:pt x="81583" y="193360"/>
                  <a:pt x="80148" y="192642"/>
                  <a:pt x="79071" y="191207"/>
                </a:cubicBezTo>
                <a:lnTo>
                  <a:pt x="70457" y="176138"/>
                </a:lnTo>
                <a:lnTo>
                  <a:pt x="53947" y="171114"/>
                </a:lnTo>
                <a:cubicBezTo>
                  <a:pt x="52153" y="170397"/>
                  <a:pt x="51076" y="168962"/>
                  <a:pt x="50717" y="167168"/>
                </a:cubicBezTo>
                <a:lnTo>
                  <a:pt x="49281" y="149946"/>
                </a:lnTo>
                <a:lnTo>
                  <a:pt x="36719" y="138105"/>
                </a:lnTo>
                <a:cubicBezTo>
                  <a:pt x="35643" y="137029"/>
                  <a:pt x="34925" y="135235"/>
                  <a:pt x="35643" y="133441"/>
                </a:cubicBezTo>
                <a:lnTo>
                  <a:pt x="41744" y="117295"/>
                </a:lnTo>
                <a:lnTo>
                  <a:pt x="35643" y="101149"/>
                </a:lnTo>
                <a:cubicBezTo>
                  <a:pt x="34925" y="99355"/>
                  <a:pt x="35643" y="97561"/>
                  <a:pt x="36719" y="96126"/>
                </a:cubicBezTo>
                <a:lnTo>
                  <a:pt x="49281" y="84645"/>
                </a:lnTo>
                <a:lnTo>
                  <a:pt x="50717" y="67422"/>
                </a:lnTo>
                <a:cubicBezTo>
                  <a:pt x="51076" y="65629"/>
                  <a:pt x="52153" y="63835"/>
                  <a:pt x="53947" y="63476"/>
                </a:cubicBezTo>
                <a:lnTo>
                  <a:pt x="70457" y="58453"/>
                </a:lnTo>
                <a:lnTo>
                  <a:pt x="79071" y="43383"/>
                </a:lnTo>
                <a:cubicBezTo>
                  <a:pt x="80148" y="41948"/>
                  <a:pt x="81583" y="40872"/>
                  <a:pt x="83737" y="41230"/>
                </a:cubicBezTo>
                <a:lnTo>
                  <a:pt x="100606" y="43742"/>
                </a:lnTo>
                <a:lnTo>
                  <a:pt x="114604" y="34055"/>
                </a:lnTo>
                <a:cubicBezTo>
                  <a:pt x="115681" y="33337"/>
                  <a:pt x="116757" y="33337"/>
                  <a:pt x="117475" y="33337"/>
                </a:cubicBezTo>
                <a:close/>
                <a:moveTo>
                  <a:pt x="118269" y="9356"/>
                </a:moveTo>
                <a:cubicBezTo>
                  <a:pt x="57876" y="9356"/>
                  <a:pt x="8987" y="58293"/>
                  <a:pt x="8987" y="118385"/>
                </a:cubicBezTo>
                <a:cubicBezTo>
                  <a:pt x="8987" y="178477"/>
                  <a:pt x="57876" y="227414"/>
                  <a:pt x="118269" y="227414"/>
                </a:cubicBezTo>
                <a:cubicBezTo>
                  <a:pt x="178301" y="227414"/>
                  <a:pt x="227191" y="178477"/>
                  <a:pt x="227191" y="118385"/>
                </a:cubicBezTo>
                <a:cubicBezTo>
                  <a:pt x="227191" y="58293"/>
                  <a:pt x="178301" y="9356"/>
                  <a:pt x="118269" y="9356"/>
                </a:cubicBezTo>
                <a:close/>
                <a:moveTo>
                  <a:pt x="118269" y="0"/>
                </a:moveTo>
                <a:cubicBezTo>
                  <a:pt x="182975" y="0"/>
                  <a:pt x="236178" y="53255"/>
                  <a:pt x="236178" y="118385"/>
                </a:cubicBezTo>
                <a:cubicBezTo>
                  <a:pt x="236178" y="154368"/>
                  <a:pt x="220001" y="186753"/>
                  <a:pt x="194478" y="208343"/>
                </a:cubicBezTo>
                <a:lnTo>
                  <a:pt x="194478" y="291824"/>
                </a:lnTo>
                <a:cubicBezTo>
                  <a:pt x="194478" y="293624"/>
                  <a:pt x="193400" y="294703"/>
                  <a:pt x="191962" y="295783"/>
                </a:cubicBezTo>
                <a:cubicBezTo>
                  <a:pt x="191243" y="296142"/>
                  <a:pt x="190524" y="296502"/>
                  <a:pt x="189805" y="296502"/>
                </a:cubicBezTo>
                <a:cubicBezTo>
                  <a:pt x="189086" y="296502"/>
                  <a:pt x="188007" y="295783"/>
                  <a:pt x="187288" y="295423"/>
                </a:cubicBezTo>
                <a:lnTo>
                  <a:pt x="153857" y="273473"/>
                </a:lnTo>
                <a:lnTo>
                  <a:pt x="120785" y="295423"/>
                </a:lnTo>
                <a:cubicBezTo>
                  <a:pt x="118988" y="296502"/>
                  <a:pt x="117190" y="296502"/>
                  <a:pt x="115393" y="295423"/>
                </a:cubicBezTo>
                <a:lnTo>
                  <a:pt x="82320" y="273473"/>
                </a:lnTo>
                <a:lnTo>
                  <a:pt x="48889" y="295423"/>
                </a:lnTo>
                <a:cubicBezTo>
                  <a:pt x="47451" y="296502"/>
                  <a:pt x="45654" y="296502"/>
                  <a:pt x="44216" y="295783"/>
                </a:cubicBezTo>
                <a:cubicBezTo>
                  <a:pt x="42778" y="294703"/>
                  <a:pt x="41699" y="293624"/>
                  <a:pt x="41699" y="291824"/>
                </a:cubicBezTo>
                <a:lnTo>
                  <a:pt x="41699" y="208703"/>
                </a:lnTo>
                <a:cubicBezTo>
                  <a:pt x="41699" y="208343"/>
                  <a:pt x="41699" y="208343"/>
                  <a:pt x="41699" y="208343"/>
                </a:cubicBezTo>
                <a:cubicBezTo>
                  <a:pt x="16176" y="186753"/>
                  <a:pt x="0" y="154368"/>
                  <a:pt x="0" y="118385"/>
                </a:cubicBezTo>
                <a:cubicBezTo>
                  <a:pt x="0" y="53255"/>
                  <a:pt x="53203" y="0"/>
                  <a:pt x="118269"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88" name="Subtitle 2">
            <a:extLst>
              <a:ext uri="{FF2B5EF4-FFF2-40B4-BE49-F238E27FC236}">
                <a16:creationId xmlns:a16="http://schemas.microsoft.com/office/drawing/2014/main" id="{E2996FDA-2E6B-4175-A7EB-16E03E50510B}"/>
              </a:ext>
            </a:extLst>
          </p:cNvPr>
          <p:cNvSpPr txBox="1">
            <a:spLocks/>
          </p:cNvSpPr>
          <p:nvPr userDrawn="1"/>
        </p:nvSpPr>
        <p:spPr>
          <a:xfrm>
            <a:off x="1162527" y="4745573"/>
            <a:ext cx="1779474" cy="9694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beyond traditional marketing by promoting environmental</a:t>
            </a:r>
          </a:p>
        </p:txBody>
      </p:sp>
      <p:sp>
        <p:nvSpPr>
          <p:cNvPr id="89" name="TextBox 88">
            <a:extLst>
              <a:ext uri="{FF2B5EF4-FFF2-40B4-BE49-F238E27FC236}">
                <a16:creationId xmlns:a16="http://schemas.microsoft.com/office/drawing/2014/main" id="{73317637-1F06-4F53-A5D3-09A09C74F1C9}"/>
              </a:ext>
            </a:extLst>
          </p:cNvPr>
          <p:cNvSpPr txBox="1"/>
          <p:nvPr userDrawn="1"/>
        </p:nvSpPr>
        <p:spPr>
          <a:xfrm>
            <a:off x="1433345" y="4365298"/>
            <a:ext cx="1237838"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YOUR TITLE</a:t>
            </a:r>
          </a:p>
        </p:txBody>
      </p:sp>
      <p:sp>
        <p:nvSpPr>
          <p:cNvPr id="90" name="Subtitle 2">
            <a:extLst>
              <a:ext uri="{FF2B5EF4-FFF2-40B4-BE49-F238E27FC236}">
                <a16:creationId xmlns:a16="http://schemas.microsoft.com/office/drawing/2014/main" id="{23BC8D2F-565B-4D0F-BBED-446EA32A704C}"/>
              </a:ext>
            </a:extLst>
          </p:cNvPr>
          <p:cNvSpPr txBox="1">
            <a:spLocks/>
          </p:cNvSpPr>
          <p:nvPr userDrawn="1"/>
        </p:nvSpPr>
        <p:spPr>
          <a:xfrm>
            <a:off x="3843155" y="4745573"/>
            <a:ext cx="1779474" cy="9694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beyond traditional marketing by promoting environmental</a:t>
            </a:r>
          </a:p>
        </p:txBody>
      </p:sp>
      <p:sp>
        <p:nvSpPr>
          <p:cNvPr id="91" name="TextBox 90">
            <a:extLst>
              <a:ext uri="{FF2B5EF4-FFF2-40B4-BE49-F238E27FC236}">
                <a16:creationId xmlns:a16="http://schemas.microsoft.com/office/drawing/2014/main" id="{7BDCF4CD-6A6B-467A-9957-034F91D1F351}"/>
              </a:ext>
            </a:extLst>
          </p:cNvPr>
          <p:cNvSpPr txBox="1"/>
          <p:nvPr userDrawn="1"/>
        </p:nvSpPr>
        <p:spPr>
          <a:xfrm>
            <a:off x="4113973" y="4365298"/>
            <a:ext cx="1237838"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YOUR TITLE</a:t>
            </a:r>
          </a:p>
        </p:txBody>
      </p:sp>
      <p:sp>
        <p:nvSpPr>
          <p:cNvPr id="92" name="Subtitle 2">
            <a:extLst>
              <a:ext uri="{FF2B5EF4-FFF2-40B4-BE49-F238E27FC236}">
                <a16:creationId xmlns:a16="http://schemas.microsoft.com/office/drawing/2014/main" id="{BE57E1F5-E7F2-4A29-863D-C9452FBD0241}"/>
              </a:ext>
            </a:extLst>
          </p:cNvPr>
          <p:cNvSpPr txBox="1">
            <a:spLocks/>
          </p:cNvSpPr>
          <p:nvPr userDrawn="1"/>
        </p:nvSpPr>
        <p:spPr>
          <a:xfrm>
            <a:off x="6512793" y="4745573"/>
            <a:ext cx="1779474" cy="9694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beyond traditional marketing by promoting environmental</a:t>
            </a:r>
          </a:p>
        </p:txBody>
      </p:sp>
      <p:sp>
        <p:nvSpPr>
          <p:cNvPr id="93" name="TextBox 92">
            <a:extLst>
              <a:ext uri="{FF2B5EF4-FFF2-40B4-BE49-F238E27FC236}">
                <a16:creationId xmlns:a16="http://schemas.microsoft.com/office/drawing/2014/main" id="{4308DBBD-7B36-47E2-9695-62E0FB2E09DF}"/>
              </a:ext>
            </a:extLst>
          </p:cNvPr>
          <p:cNvSpPr txBox="1"/>
          <p:nvPr userDrawn="1"/>
        </p:nvSpPr>
        <p:spPr>
          <a:xfrm>
            <a:off x="6783611" y="4365298"/>
            <a:ext cx="1237838"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YOUR TITLE</a:t>
            </a:r>
          </a:p>
        </p:txBody>
      </p:sp>
      <p:sp>
        <p:nvSpPr>
          <p:cNvPr id="94" name="Subtitle 2">
            <a:extLst>
              <a:ext uri="{FF2B5EF4-FFF2-40B4-BE49-F238E27FC236}">
                <a16:creationId xmlns:a16="http://schemas.microsoft.com/office/drawing/2014/main" id="{74F7511C-C0B3-4BE9-9CA2-9DE4654B9A91}"/>
              </a:ext>
            </a:extLst>
          </p:cNvPr>
          <p:cNvSpPr txBox="1">
            <a:spLocks/>
          </p:cNvSpPr>
          <p:nvPr userDrawn="1"/>
        </p:nvSpPr>
        <p:spPr>
          <a:xfrm>
            <a:off x="9183094" y="4745573"/>
            <a:ext cx="1779474" cy="9694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000">
                <a:solidFill>
                  <a:schemeClr val="tx1"/>
                </a:solidFill>
                <a:latin typeface="+mn-lt"/>
                <a:ea typeface="Open Sans Light" panose="020B0306030504020204" pitchFamily="34" charset="0"/>
                <a:cs typeface="Open Sans Light" panose="020B0306030504020204" pitchFamily="34" charset="0"/>
              </a:rPr>
              <a:t>Green marketing is a practice whereby companies seek to go above and beyond traditional marketing by promoting environmental</a:t>
            </a:r>
          </a:p>
        </p:txBody>
      </p:sp>
      <p:sp>
        <p:nvSpPr>
          <p:cNvPr id="95" name="TextBox 94">
            <a:extLst>
              <a:ext uri="{FF2B5EF4-FFF2-40B4-BE49-F238E27FC236}">
                <a16:creationId xmlns:a16="http://schemas.microsoft.com/office/drawing/2014/main" id="{DE3CC117-799D-437D-9392-CF6809BBE2BD}"/>
              </a:ext>
            </a:extLst>
          </p:cNvPr>
          <p:cNvSpPr txBox="1"/>
          <p:nvPr userDrawn="1"/>
        </p:nvSpPr>
        <p:spPr>
          <a:xfrm>
            <a:off x="9453912" y="4365298"/>
            <a:ext cx="1237838"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YOUR TITLE</a:t>
            </a:r>
          </a:p>
        </p:txBody>
      </p:sp>
      <p:sp>
        <p:nvSpPr>
          <p:cNvPr id="31" name="TextBox 55">
            <a:extLst>
              <a:ext uri="{FF2B5EF4-FFF2-40B4-BE49-F238E27FC236}">
                <a16:creationId xmlns:a16="http://schemas.microsoft.com/office/drawing/2014/main" id="{8C76443F-FEEB-4011-8CED-769B630BECA2}"/>
              </a:ext>
            </a:extLst>
          </p:cNvPr>
          <p:cNvSpPr txBox="1"/>
          <p:nvPr userDrawn="1"/>
        </p:nvSpPr>
        <p:spPr>
          <a:xfrm>
            <a:off x="529469" y="417225"/>
            <a:ext cx="1783886"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2"/>
                </a:solidFill>
                <a:latin typeface="Avenir Next LT Pro" panose="020B0504020202020204" pitchFamily="34" charset="0"/>
                <a:cs typeface="Arial"/>
              </a:rPr>
              <a:t>PIE CHARTS SLIDE</a:t>
            </a:r>
            <a:endParaRPr lang="en-US" sz="1400">
              <a:solidFill>
                <a:schemeClr val="tx2"/>
              </a:solidFill>
              <a:latin typeface="Avenir Next LT Pro" panose="020B0504020202020204" pitchFamily="34" charset="0"/>
            </a:endParaRPr>
          </a:p>
          <a:p>
            <a:r>
              <a:rPr lang="en-US" sz="1200">
                <a:solidFill>
                  <a:schemeClr val="tx2"/>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1838107091"/>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reeform: Shape 122">
            <a:extLst>
              <a:ext uri="{FF2B5EF4-FFF2-40B4-BE49-F238E27FC236}">
                <a16:creationId xmlns:a16="http://schemas.microsoft.com/office/drawing/2014/main" id="{0CA07113-808A-4AC9-B017-1A3CF9FCB7A3}"/>
              </a:ext>
            </a:extLst>
          </p:cNvPr>
          <p:cNvSpPr>
            <a:spLocks noChangeArrowheads="1"/>
          </p:cNvSpPr>
          <p:nvPr userDrawn="1"/>
        </p:nvSpPr>
        <p:spPr bwMode="auto">
          <a:xfrm>
            <a:off x="6087761" y="1882744"/>
            <a:ext cx="2169109" cy="463532"/>
          </a:xfrm>
          <a:custGeom>
            <a:avLst/>
            <a:gdLst>
              <a:gd name="connsiteX0" fmla="*/ 0 w 4338217"/>
              <a:gd name="connsiteY0" fmla="*/ 774502 h 927064"/>
              <a:gd name="connsiteX1" fmla="*/ 37167 w 4338217"/>
              <a:gd name="connsiteY1" fmla="*/ 774502 h 927064"/>
              <a:gd name="connsiteX2" fmla="*/ 37167 w 4338217"/>
              <a:gd name="connsiteY2" fmla="*/ 927064 h 927064"/>
              <a:gd name="connsiteX3" fmla="*/ 0 w 4338217"/>
              <a:gd name="connsiteY3" fmla="*/ 927064 h 927064"/>
              <a:gd name="connsiteX4" fmla="*/ 4300967 w 4338217"/>
              <a:gd name="connsiteY4" fmla="*/ 576756 h 927064"/>
              <a:gd name="connsiteX5" fmla="*/ 4338217 w 4338217"/>
              <a:gd name="connsiteY5" fmla="*/ 576756 h 927064"/>
              <a:gd name="connsiteX6" fmla="*/ 4338217 w 4338217"/>
              <a:gd name="connsiteY6" fmla="*/ 729318 h 927064"/>
              <a:gd name="connsiteX7" fmla="*/ 4300967 w 4338217"/>
              <a:gd name="connsiteY7" fmla="*/ 729318 h 927064"/>
              <a:gd name="connsiteX8" fmla="*/ 0 w 4338217"/>
              <a:gd name="connsiteY8" fmla="*/ 472392 h 927064"/>
              <a:gd name="connsiteX9" fmla="*/ 37167 w 4338217"/>
              <a:gd name="connsiteY9" fmla="*/ 472392 h 927064"/>
              <a:gd name="connsiteX10" fmla="*/ 37167 w 4338217"/>
              <a:gd name="connsiteY10" fmla="*/ 624944 h 927064"/>
              <a:gd name="connsiteX11" fmla="*/ 0 w 4338217"/>
              <a:gd name="connsiteY11" fmla="*/ 624944 h 927064"/>
              <a:gd name="connsiteX12" fmla="*/ 4328010 w 4338217"/>
              <a:gd name="connsiteY12" fmla="*/ 269152 h 927064"/>
              <a:gd name="connsiteX13" fmla="*/ 4338151 w 4338217"/>
              <a:gd name="connsiteY13" fmla="*/ 349129 h 927064"/>
              <a:gd name="connsiteX14" fmla="*/ 4338151 w 4338217"/>
              <a:gd name="connsiteY14" fmla="*/ 421724 h 927064"/>
              <a:gd name="connsiteX15" fmla="*/ 4298854 w 4338217"/>
              <a:gd name="connsiteY15" fmla="*/ 421724 h 927064"/>
              <a:gd name="connsiteX16" fmla="*/ 4298854 w 4338217"/>
              <a:gd name="connsiteY16" fmla="*/ 349129 h 927064"/>
              <a:gd name="connsiteX17" fmla="*/ 4289981 w 4338217"/>
              <a:gd name="connsiteY17" fmla="*/ 276535 h 927064"/>
              <a:gd name="connsiteX18" fmla="*/ 49189 w 4338217"/>
              <a:gd name="connsiteY18" fmla="*/ 164788 h 927064"/>
              <a:gd name="connsiteX19" fmla="*/ 81162 w 4338217"/>
              <a:gd name="connsiteY19" fmla="*/ 186280 h 927064"/>
              <a:gd name="connsiteX20" fmla="*/ 35662 w 4338217"/>
              <a:gd name="connsiteY20" fmla="*/ 322817 h 927064"/>
              <a:gd name="connsiteX21" fmla="*/ 0 w 4338217"/>
              <a:gd name="connsiteY21" fmla="*/ 319024 h 927064"/>
              <a:gd name="connsiteX22" fmla="*/ 49189 w 4338217"/>
              <a:gd name="connsiteY22" fmla="*/ 164788 h 927064"/>
              <a:gd name="connsiteX23" fmla="*/ 4128982 w 4338217"/>
              <a:gd name="connsiteY23" fmla="*/ 27463 h 927064"/>
              <a:gd name="connsiteX24" fmla="*/ 4255793 w 4338217"/>
              <a:gd name="connsiteY24" fmla="*/ 122413 h 927064"/>
              <a:gd name="connsiteX25" fmla="*/ 4227476 w 4338217"/>
              <a:gd name="connsiteY25" fmla="*/ 147075 h 927064"/>
              <a:gd name="connsiteX26" fmla="*/ 4114208 w 4338217"/>
              <a:gd name="connsiteY26" fmla="*/ 61990 h 927064"/>
              <a:gd name="connsiteX27" fmla="*/ 3823084 w 4338217"/>
              <a:gd name="connsiteY27" fmla="*/ 0 h 927064"/>
              <a:gd name="connsiteX28" fmla="*/ 3975636 w 4338217"/>
              <a:gd name="connsiteY28" fmla="*/ 0 h 927064"/>
              <a:gd name="connsiteX29" fmla="*/ 3975636 w 4338217"/>
              <a:gd name="connsiteY29" fmla="*/ 37248 h 927064"/>
              <a:gd name="connsiteX30" fmla="*/ 3823084 w 4338217"/>
              <a:gd name="connsiteY30" fmla="*/ 37248 h 927064"/>
              <a:gd name="connsiteX31" fmla="*/ 3515479 w 4338217"/>
              <a:gd name="connsiteY31" fmla="*/ 0 h 927064"/>
              <a:gd name="connsiteX32" fmla="*/ 3668041 w 4338217"/>
              <a:gd name="connsiteY32" fmla="*/ 0 h 927064"/>
              <a:gd name="connsiteX33" fmla="*/ 3668041 w 4338217"/>
              <a:gd name="connsiteY33" fmla="*/ 37248 h 927064"/>
              <a:gd name="connsiteX34" fmla="*/ 3515479 w 4338217"/>
              <a:gd name="connsiteY34" fmla="*/ 37248 h 927064"/>
              <a:gd name="connsiteX35" fmla="*/ 3213366 w 4338217"/>
              <a:gd name="connsiteY35" fmla="*/ 0 h 927064"/>
              <a:gd name="connsiteX36" fmla="*/ 3365918 w 4338217"/>
              <a:gd name="connsiteY36" fmla="*/ 0 h 927064"/>
              <a:gd name="connsiteX37" fmla="*/ 3365918 w 4338217"/>
              <a:gd name="connsiteY37" fmla="*/ 37248 h 927064"/>
              <a:gd name="connsiteX38" fmla="*/ 3213366 w 4338217"/>
              <a:gd name="connsiteY38" fmla="*/ 37248 h 927064"/>
              <a:gd name="connsiteX39" fmla="*/ 2905762 w 4338217"/>
              <a:gd name="connsiteY39" fmla="*/ 0 h 927064"/>
              <a:gd name="connsiteX40" fmla="*/ 3058314 w 4338217"/>
              <a:gd name="connsiteY40" fmla="*/ 0 h 927064"/>
              <a:gd name="connsiteX41" fmla="*/ 3058314 w 4338217"/>
              <a:gd name="connsiteY41" fmla="*/ 37248 h 927064"/>
              <a:gd name="connsiteX42" fmla="*/ 2905762 w 4338217"/>
              <a:gd name="connsiteY42" fmla="*/ 37248 h 927064"/>
              <a:gd name="connsiteX43" fmla="*/ 2603652 w 4338217"/>
              <a:gd name="connsiteY43" fmla="*/ 0 h 927064"/>
              <a:gd name="connsiteX44" fmla="*/ 2756214 w 4338217"/>
              <a:gd name="connsiteY44" fmla="*/ 0 h 927064"/>
              <a:gd name="connsiteX45" fmla="*/ 2756214 w 4338217"/>
              <a:gd name="connsiteY45" fmla="*/ 37248 h 927064"/>
              <a:gd name="connsiteX46" fmla="*/ 2603652 w 4338217"/>
              <a:gd name="connsiteY46" fmla="*/ 37248 h 927064"/>
              <a:gd name="connsiteX47" fmla="*/ 2296047 w 4338217"/>
              <a:gd name="connsiteY47" fmla="*/ 0 h 927064"/>
              <a:gd name="connsiteX48" fmla="*/ 2448599 w 4338217"/>
              <a:gd name="connsiteY48" fmla="*/ 0 h 927064"/>
              <a:gd name="connsiteX49" fmla="*/ 2448599 w 4338217"/>
              <a:gd name="connsiteY49" fmla="*/ 37248 h 927064"/>
              <a:gd name="connsiteX50" fmla="*/ 2296047 w 4338217"/>
              <a:gd name="connsiteY50" fmla="*/ 37248 h 927064"/>
              <a:gd name="connsiteX51" fmla="*/ 1993934 w 4338217"/>
              <a:gd name="connsiteY51" fmla="*/ 0 h 927064"/>
              <a:gd name="connsiteX52" fmla="*/ 2146496 w 4338217"/>
              <a:gd name="connsiteY52" fmla="*/ 0 h 927064"/>
              <a:gd name="connsiteX53" fmla="*/ 2146496 w 4338217"/>
              <a:gd name="connsiteY53" fmla="*/ 37248 h 927064"/>
              <a:gd name="connsiteX54" fmla="*/ 1993934 w 4338217"/>
              <a:gd name="connsiteY54" fmla="*/ 37248 h 927064"/>
              <a:gd name="connsiteX55" fmla="*/ 1686330 w 4338217"/>
              <a:gd name="connsiteY55" fmla="*/ 0 h 927064"/>
              <a:gd name="connsiteX56" fmla="*/ 1838882 w 4338217"/>
              <a:gd name="connsiteY56" fmla="*/ 0 h 927064"/>
              <a:gd name="connsiteX57" fmla="*/ 1838882 w 4338217"/>
              <a:gd name="connsiteY57" fmla="*/ 37248 h 927064"/>
              <a:gd name="connsiteX58" fmla="*/ 1686330 w 4338217"/>
              <a:gd name="connsiteY58" fmla="*/ 37248 h 927064"/>
              <a:gd name="connsiteX59" fmla="*/ 1384220 w 4338217"/>
              <a:gd name="connsiteY59" fmla="*/ 0 h 927064"/>
              <a:gd name="connsiteX60" fmla="*/ 1536772 w 4338217"/>
              <a:gd name="connsiteY60" fmla="*/ 0 h 927064"/>
              <a:gd name="connsiteX61" fmla="*/ 1536772 w 4338217"/>
              <a:gd name="connsiteY61" fmla="*/ 37248 h 927064"/>
              <a:gd name="connsiteX62" fmla="*/ 1384220 w 4338217"/>
              <a:gd name="connsiteY62" fmla="*/ 37248 h 927064"/>
              <a:gd name="connsiteX63" fmla="*/ 1076616 w 4338217"/>
              <a:gd name="connsiteY63" fmla="*/ 0 h 927064"/>
              <a:gd name="connsiteX64" fmla="*/ 1229178 w 4338217"/>
              <a:gd name="connsiteY64" fmla="*/ 0 h 927064"/>
              <a:gd name="connsiteX65" fmla="*/ 1229178 w 4338217"/>
              <a:gd name="connsiteY65" fmla="*/ 37248 h 927064"/>
              <a:gd name="connsiteX66" fmla="*/ 1076616 w 4338217"/>
              <a:gd name="connsiteY66" fmla="*/ 37248 h 927064"/>
              <a:gd name="connsiteX67" fmla="*/ 774502 w 4338217"/>
              <a:gd name="connsiteY67" fmla="*/ 0 h 927064"/>
              <a:gd name="connsiteX68" fmla="*/ 927054 w 4338217"/>
              <a:gd name="connsiteY68" fmla="*/ 0 h 927064"/>
              <a:gd name="connsiteX69" fmla="*/ 927054 w 4338217"/>
              <a:gd name="connsiteY69" fmla="*/ 37248 h 927064"/>
              <a:gd name="connsiteX70" fmla="*/ 774502 w 4338217"/>
              <a:gd name="connsiteY70" fmla="*/ 37248 h 927064"/>
              <a:gd name="connsiteX71" fmla="*/ 466898 w 4338217"/>
              <a:gd name="connsiteY71" fmla="*/ 0 h 927064"/>
              <a:gd name="connsiteX72" fmla="*/ 619450 w 4338217"/>
              <a:gd name="connsiteY72" fmla="*/ 0 h 927064"/>
              <a:gd name="connsiteX73" fmla="*/ 619450 w 4338217"/>
              <a:gd name="connsiteY73" fmla="*/ 37248 h 927064"/>
              <a:gd name="connsiteX74" fmla="*/ 466898 w 4338217"/>
              <a:gd name="connsiteY74" fmla="*/ 37248 h 927064"/>
              <a:gd name="connsiteX75" fmla="*/ 314899 w 4338217"/>
              <a:gd name="connsiteY75" fmla="*/ 0 h 927064"/>
              <a:gd name="connsiteX76" fmla="*/ 317360 w 4338217"/>
              <a:gd name="connsiteY76" fmla="*/ 38122 h 927064"/>
              <a:gd name="connsiteX77" fmla="*/ 184475 w 4338217"/>
              <a:gd name="connsiteY77" fmla="*/ 81163 h 927064"/>
              <a:gd name="connsiteX78" fmla="*/ 164788 w 4338217"/>
              <a:gd name="connsiteY78" fmla="*/ 50419 h 927064"/>
              <a:gd name="connsiteX79" fmla="*/ 314899 w 4338217"/>
              <a:gd name="connsiteY79" fmla="*/ 0 h 9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8217" h="927064">
                <a:moveTo>
                  <a:pt x="0" y="774502"/>
                </a:moveTo>
                <a:lnTo>
                  <a:pt x="37167" y="774502"/>
                </a:lnTo>
                <a:lnTo>
                  <a:pt x="37167" y="927064"/>
                </a:lnTo>
                <a:lnTo>
                  <a:pt x="0" y="927064"/>
                </a:lnTo>
                <a:close/>
                <a:moveTo>
                  <a:pt x="4300967" y="576756"/>
                </a:moveTo>
                <a:lnTo>
                  <a:pt x="4338217" y="576756"/>
                </a:lnTo>
                <a:lnTo>
                  <a:pt x="4338217" y="729318"/>
                </a:lnTo>
                <a:lnTo>
                  <a:pt x="4300967" y="729318"/>
                </a:lnTo>
                <a:close/>
                <a:moveTo>
                  <a:pt x="0" y="472392"/>
                </a:moveTo>
                <a:lnTo>
                  <a:pt x="37167" y="472392"/>
                </a:lnTo>
                <a:lnTo>
                  <a:pt x="37167" y="624944"/>
                </a:lnTo>
                <a:lnTo>
                  <a:pt x="0" y="624944"/>
                </a:lnTo>
                <a:close/>
                <a:moveTo>
                  <a:pt x="4328010" y="269152"/>
                </a:moveTo>
                <a:cubicBezTo>
                  <a:pt x="4334348" y="294991"/>
                  <a:pt x="4338151" y="322060"/>
                  <a:pt x="4338151" y="349129"/>
                </a:cubicBezTo>
                <a:lnTo>
                  <a:pt x="4338151" y="421724"/>
                </a:lnTo>
                <a:lnTo>
                  <a:pt x="4298854" y="421724"/>
                </a:lnTo>
                <a:lnTo>
                  <a:pt x="4298854" y="349129"/>
                </a:lnTo>
                <a:cubicBezTo>
                  <a:pt x="4298854" y="325751"/>
                  <a:pt x="4296319" y="301143"/>
                  <a:pt x="4289981" y="276535"/>
                </a:cubicBezTo>
                <a:close/>
                <a:moveTo>
                  <a:pt x="49189" y="164788"/>
                </a:moveTo>
                <a:lnTo>
                  <a:pt x="81162" y="186280"/>
                </a:lnTo>
                <a:cubicBezTo>
                  <a:pt x="55338" y="228000"/>
                  <a:pt x="39351" y="273512"/>
                  <a:pt x="35662" y="322817"/>
                </a:cubicBezTo>
                <a:lnTo>
                  <a:pt x="0" y="319024"/>
                </a:lnTo>
                <a:cubicBezTo>
                  <a:pt x="3689" y="264662"/>
                  <a:pt x="22135" y="211565"/>
                  <a:pt x="49189" y="164788"/>
                </a:cubicBezTo>
                <a:close/>
                <a:moveTo>
                  <a:pt x="4128982" y="27463"/>
                </a:moveTo>
                <a:cubicBezTo>
                  <a:pt x="4178229" y="48426"/>
                  <a:pt x="4222551" y="81720"/>
                  <a:pt x="4255793" y="122413"/>
                </a:cubicBezTo>
                <a:lnTo>
                  <a:pt x="4227476" y="147075"/>
                </a:lnTo>
                <a:cubicBezTo>
                  <a:pt x="4196697" y="110082"/>
                  <a:pt x="4158530" y="81720"/>
                  <a:pt x="4114208" y="61990"/>
                </a:cubicBezTo>
                <a:close/>
                <a:moveTo>
                  <a:pt x="3823084" y="0"/>
                </a:moveTo>
                <a:lnTo>
                  <a:pt x="3975636" y="0"/>
                </a:lnTo>
                <a:lnTo>
                  <a:pt x="3975636" y="37248"/>
                </a:lnTo>
                <a:lnTo>
                  <a:pt x="3823084" y="37248"/>
                </a:lnTo>
                <a:close/>
                <a:moveTo>
                  <a:pt x="3515479" y="0"/>
                </a:moveTo>
                <a:lnTo>
                  <a:pt x="3668041" y="0"/>
                </a:lnTo>
                <a:lnTo>
                  <a:pt x="3668041" y="37248"/>
                </a:lnTo>
                <a:lnTo>
                  <a:pt x="3515479" y="37248"/>
                </a:lnTo>
                <a:close/>
                <a:moveTo>
                  <a:pt x="3213366" y="0"/>
                </a:moveTo>
                <a:lnTo>
                  <a:pt x="3365918" y="0"/>
                </a:lnTo>
                <a:lnTo>
                  <a:pt x="3365918" y="37248"/>
                </a:lnTo>
                <a:lnTo>
                  <a:pt x="3213366" y="37248"/>
                </a:lnTo>
                <a:close/>
                <a:moveTo>
                  <a:pt x="2905762" y="0"/>
                </a:moveTo>
                <a:lnTo>
                  <a:pt x="3058314" y="0"/>
                </a:lnTo>
                <a:lnTo>
                  <a:pt x="3058314" y="37248"/>
                </a:lnTo>
                <a:lnTo>
                  <a:pt x="2905762" y="37248"/>
                </a:lnTo>
                <a:close/>
                <a:moveTo>
                  <a:pt x="2603652" y="0"/>
                </a:moveTo>
                <a:lnTo>
                  <a:pt x="2756214" y="0"/>
                </a:lnTo>
                <a:lnTo>
                  <a:pt x="2756214" y="37248"/>
                </a:lnTo>
                <a:lnTo>
                  <a:pt x="2603652" y="37248"/>
                </a:lnTo>
                <a:close/>
                <a:moveTo>
                  <a:pt x="2296047" y="0"/>
                </a:moveTo>
                <a:lnTo>
                  <a:pt x="2448599" y="0"/>
                </a:lnTo>
                <a:lnTo>
                  <a:pt x="2448599" y="37248"/>
                </a:lnTo>
                <a:lnTo>
                  <a:pt x="2296047" y="37248"/>
                </a:lnTo>
                <a:close/>
                <a:moveTo>
                  <a:pt x="1993934" y="0"/>
                </a:moveTo>
                <a:lnTo>
                  <a:pt x="2146496" y="0"/>
                </a:lnTo>
                <a:lnTo>
                  <a:pt x="2146496" y="37248"/>
                </a:lnTo>
                <a:lnTo>
                  <a:pt x="1993934" y="37248"/>
                </a:lnTo>
                <a:close/>
                <a:moveTo>
                  <a:pt x="1686330" y="0"/>
                </a:moveTo>
                <a:lnTo>
                  <a:pt x="1838882" y="0"/>
                </a:lnTo>
                <a:lnTo>
                  <a:pt x="1838882" y="37248"/>
                </a:lnTo>
                <a:lnTo>
                  <a:pt x="1686330" y="37248"/>
                </a:lnTo>
                <a:close/>
                <a:moveTo>
                  <a:pt x="1384220" y="0"/>
                </a:moveTo>
                <a:lnTo>
                  <a:pt x="1536772" y="0"/>
                </a:lnTo>
                <a:lnTo>
                  <a:pt x="1536772" y="37248"/>
                </a:lnTo>
                <a:lnTo>
                  <a:pt x="1384220" y="37248"/>
                </a:lnTo>
                <a:close/>
                <a:moveTo>
                  <a:pt x="1076616" y="0"/>
                </a:moveTo>
                <a:lnTo>
                  <a:pt x="1229178" y="0"/>
                </a:lnTo>
                <a:lnTo>
                  <a:pt x="1229178" y="37248"/>
                </a:lnTo>
                <a:lnTo>
                  <a:pt x="1076616" y="37248"/>
                </a:lnTo>
                <a:close/>
                <a:moveTo>
                  <a:pt x="774502" y="0"/>
                </a:moveTo>
                <a:lnTo>
                  <a:pt x="927054" y="0"/>
                </a:lnTo>
                <a:lnTo>
                  <a:pt x="927054" y="37248"/>
                </a:lnTo>
                <a:lnTo>
                  <a:pt x="774502" y="37248"/>
                </a:lnTo>
                <a:close/>
                <a:moveTo>
                  <a:pt x="466898" y="0"/>
                </a:moveTo>
                <a:lnTo>
                  <a:pt x="619450" y="0"/>
                </a:lnTo>
                <a:lnTo>
                  <a:pt x="619450" y="37248"/>
                </a:lnTo>
                <a:lnTo>
                  <a:pt x="466898" y="37248"/>
                </a:lnTo>
                <a:close/>
                <a:moveTo>
                  <a:pt x="314899" y="0"/>
                </a:moveTo>
                <a:lnTo>
                  <a:pt x="317360" y="38122"/>
                </a:lnTo>
                <a:cubicBezTo>
                  <a:pt x="270604" y="41811"/>
                  <a:pt x="225078" y="56568"/>
                  <a:pt x="184475" y="81163"/>
                </a:cubicBezTo>
                <a:lnTo>
                  <a:pt x="164788" y="50419"/>
                </a:lnTo>
                <a:cubicBezTo>
                  <a:pt x="209083" y="22135"/>
                  <a:pt x="261991" y="4919"/>
                  <a:pt x="314899" y="0"/>
                </a:cubicBezTo>
                <a:close/>
              </a:path>
            </a:pathLst>
          </a:custGeom>
          <a:solidFill>
            <a:schemeClr val="tx2"/>
          </a:solidFill>
          <a:ln>
            <a:noFill/>
          </a:ln>
          <a:effectLst/>
        </p:spPr>
        <p:txBody>
          <a:bodyPr wrap="square" anchor="ctr">
            <a:noAutofit/>
          </a:bodyPr>
          <a:lstStyle/>
          <a:p>
            <a:endParaRPr lang="en-US" sz="900"/>
          </a:p>
        </p:txBody>
      </p:sp>
      <p:sp>
        <p:nvSpPr>
          <p:cNvPr id="7" name="Freeform: Shape 121">
            <a:extLst>
              <a:ext uri="{FF2B5EF4-FFF2-40B4-BE49-F238E27FC236}">
                <a16:creationId xmlns:a16="http://schemas.microsoft.com/office/drawing/2014/main" id="{C10D6807-22DB-460C-9CE4-E9B1E3804ADB}"/>
              </a:ext>
            </a:extLst>
          </p:cNvPr>
          <p:cNvSpPr>
            <a:spLocks noChangeArrowheads="1"/>
          </p:cNvSpPr>
          <p:nvPr userDrawn="1"/>
        </p:nvSpPr>
        <p:spPr bwMode="auto">
          <a:xfrm>
            <a:off x="1781300" y="1882744"/>
            <a:ext cx="2171855" cy="463532"/>
          </a:xfrm>
          <a:custGeom>
            <a:avLst/>
            <a:gdLst>
              <a:gd name="connsiteX0" fmla="*/ 0 w 4343709"/>
              <a:gd name="connsiteY0" fmla="*/ 774502 h 927064"/>
              <a:gd name="connsiteX1" fmla="*/ 37247 w 4343709"/>
              <a:gd name="connsiteY1" fmla="*/ 774502 h 927064"/>
              <a:gd name="connsiteX2" fmla="*/ 37247 w 4343709"/>
              <a:gd name="connsiteY2" fmla="*/ 927064 h 927064"/>
              <a:gd name="connsiteX3" fmla="*/ 0 w 4343709"/>
              <a:gd name="connsiteY3" fmla="*/ 927064 h 927064"/>
              <a:gd name="connsiteX4" fmla="*/ 4306461 w 4343709"/>
              <a:gd name="connsiteY4" fmla="*/ 576756 h 927064"/>
              <a:gd name="connsiteX5" fmla="*/ 4343709 w 4343709"/>
              <a:gd name="connsiteY5" fmla="*/ 576756 h 927064"/>
              <a:gd name="connsiteX6" fmla="*/ 4343709 w 4343709"/>
              <a:gd name="connsiteY6" fmla="*/ 729318 h 927064"/>
              <a:gd name="connsiteX7" fmla="*/ 4306461 w 4343709"/>
              <a:gd name="connsiteY7" fmla="*/ 729318 h 927064"/>
              <a:gd name="connsiteX8" fmla="*/ 0 w 4343709"/>
              <a:gd name="connsiteY8" fmla="*/ 472392 h 927064"/>
              <a:gd name="connsiteX9" fmla="*/ 37247 w 4343709"/>
              <a:gd name="connsiteY9" fmla="*/ 472392 h 927064"/>
              <a:gd name="connsiteX10" fmla="*/ 37247 w 4343709"/>
              <a:gd name="connsiteY10" fmla="*/ 624944 h 927064"/>
              <a:gd name="connsiteX11" fmla="*/ 0 w 4343709"/>
              <a:gd name="connsiteY11" fmla="*/ 624944 h 927064"/>
              <a:gd name="connsiteX12" fmla="*/ 4334503 w 4343709"/>
              <a:gd name="connsiteY12" fmla="*/ 269152 h 927064"/>
              <a:gd name="connsiteX13" fmla="*/ 4343609 w 4343709"/>
              <a:gd name="connsiteY13" fmla="*/ 349129 h 927064"/>
              <a:gd name="connsiteX14" fmla="*/ 4343609 w 4343709"/>
              <a:gd name="connsiteY14" fmla="*/ 421724 h 927064"/>
              <a:gd name="connsiteX15" fmla="*/ 4303281 w 4343709"/>
              <a:gd name="connsiteY15" fmla="*/ 421724 h 927064"/>
              <a:gd name="connsiteX16" fmla="*/ 4303281 w 4343709"/>
              <a:gd name="connsiteY16" fmla="*/ 349129 h 927064"/>
              <a:gd name="connsiteX17" fmla="*/ 4295475 w 4343709"/>
              <a:gd name="connsiteY17" fmla="*/ 276535 h 927064"/>
              <a:gd name="connsiteX18" fmla="*/ 55171 w 4343709"/>
              <a:gd name="connsiteY18" fmla="*/ 164788 h 927064"/>
              <a:gd name="connsiteX19" fmla="*/ 86675 w 4343709"/>
              <a:gd name="connsiteY19" fmla="*/ 186280 h 927064"/>
              <a:gd name="connsiteX20" fmla="*/ 41842 w 4343709"/>
              <a:gd name="connsiteY20" fmla="*/ 322817 h 927064"/>
              <a:gd name="connsiteX21" fmla="*/ 5491 w 4343709"/>
              <a:gd name="connsiteY21" fmla="*/ 319024 h 927064"/>
              <a:gd name="connsiteX22" fmla="*/ 55171 w 4343709"/>
              <a:gd name="connsiteY22" fmla="*/ 164788 h 927064"/>
              <a:gd name="connsiteX23" fmla="*/ 4135707 w 4343709"/>
              <a:gd name="connsiteY23" fmla="*/ 27463 h 927064"/>
              <a:gd name="connsiteX24" fmla="*/ 4261287 w 4343709"/>
              <a:gd name="connsiteY24" fmla="*/ 122413 h 927064"/>
              <a:gd name="connsiteX25" fmla="*/ 4232970 w 4343709"/>
              <a:gd name="connsiteY25" fmla="*/ 147075 h 927064"/>
              <a:gd name="connsiteX26" fmla="*/ 4119702 w 4343709"/>
              <a:gd name="connsiteY26" fmla="*/ 61990 h 927064"/>
              <a:gd name="connsiteX27" fmla="*/ 3828574 w 4343709"/>
              <a:gd name="connsiteY27" fmla="*/ 0 h 927064"/>
              <a:gd name="connsiteX28" fmla="*/ 3981136 w 4343709"/>
              <a:gd name="connsiteY28" fmla="*/ 0 h 927064"/>
              <a:gd name="connsiteX29" fmla="*/ 3981136 w 4343709"/>
              <a:gd name="connsiteY29" fmla="*/ 37248 h 927064"/>
              <a:gd name="connsiteX30" fmla="*/ 3828574 w 4343709"/>
              <a:gd name="connsiteY30" fmla="*/ 37248 h 927064"/>
              <a:gd name="connsiteX31" fmla="*/ 3520970 w 4343709"/>
              <a:gd name="connsiteY31" fmla="*/ 0 h 927064"/>
              <a:gd name="connsiteX32" fmla="*/ 3673522 w 4343709"/>
              <a:gd name="connsiteY32" fmla="*/ 0 h 927064"/>
              <a:gd name="connsiteX33" fmla="*/ 3673522 w 4343709"/>
              <a:gd name="connsiteY33" fmla="*/ 37248 h 927064"/>
              <a:gd name="connsiteX34" fmla="*/ 3520970 w 4343709"/>
              <a:gd name="connsiteY34" fmla="*/ 37248 h 927064"/>
              <a:gd name="connsiteX35" fmla="*/ 3218860 w 4343709"/>
              <a:gd name="connsiteY35" fmla="*/ 0 h 927064"/>
              <a:gd name="connsiteX36" fmla="*/ 3371412 w 4343709"/>
              <a:gd name="connsiteY36" fmla="*/ 0 h 927064"/>
              <a:gd name="connsiteX37" fmla="*/ 3371412 w 4343709"/>
              <a:gd name="connsiteY37" fmla="*/ 37248 h 927064"/>
              <a:gd name="connsiteX38" fmla="*/ 3218860 w 4343709"/>
              <a:gd name="connsiteY38" fmla="*/ 37248 h 927064"/>
              <a:gd name="connsiteX39" fmla="*/ 2911256 w 4343709"/>
              <a:gd name="connsiteY39" fmla="*/ 0 h 927064"/>
              <a:gd name="connsiteX40" fmla="*/ 3063818 w 4343709"/>
              <a:gd name="connsiteY40" fmla="*/ 0 h 927064"/>
              <a:gd name="connsiteX41" fmla="*/ 3063818 w 4343709"/>
              <a:gd name="connsiteY41" fmla="*/ 37248 h 927064"/>
              <a:gd name="connsiteX42" fmla="*/ 2911256 w 4343709"/>
              <a:gd name="connsiteY42" fmla="*/ 37248 h 927064"/>
              <a:gd name="connsiteX43" fmla="*/ 2609142 w 4343709"/>
              <a:gd name="connsiteY43" fmla="*/ 0 h 927064"/>
              <a:gd name="connsiteX44" fmla="*/ 2761694 w 4343709"/>
              <a:gd name="connsiteY44" fmla="*/ 0 h 927064"/>
              <a:gd name="connsiteX45" fmla="*/ 2761694 w 4343709"/>
              <a:gd name="connsiteY45" fmla="*/ 37248 h 927064"/>
              <a:gd name="connsiteX46" fmla="*/ 2609142 w 4343709"/>
              <a:gd name="connsiteY46" fmla="*/ 37248 h 927064"/>
              <a:gd name="connsiteX47" fmla="*/ 2301538 w 4343709"/>
              <a:gd name="connsiteY47" fmla="*/ 0 h 927064"/>
              <a:gd name="connsiteX48" fmla="*/ 2454090 w 4343709"/>
              <a:gd name="connsiteY48" fmla="*/ 0 h 927064"/>
              <a:gd name="connsiteX49" fmla="*/ 2454090 w 4343709"/>
              <a:gd name="connsiteY49" fmla="*/ 37248 h 927064"/>
              <a:gd name="connsiteX50" fmla="*/ 2301538 w 4343709"/>
              <a:gd name="connsiteY50" fmla="*/ 37248 h 927064"/>
              <a:gd name="connsiteX51" fmla="*/ 1999428 w 4343709"/>
              <a:gd name="connsiteY51" fmla="*/ 0 h 927064"/>
              <a:gd name="connsiteX52" fmla="*/ 2151990 w 4343709"/>
              <a:gd name="connsiteY52" fmla="*/ 0 h 927064"/>
              <a:gd name="connsiteX53" fmla="*/ 2151990 w 4343709"/>
              <a:gd name="connsiteY53" fmla="*/ 37248 h 927064"/>
              <a:gd name="connsiteX54" fmla="*/ 1999428 w 4343709"/>
              <a:gd name="connsiteY54" fmla="*/ 37248 h 927064"/>
              <a:gd name="connsiteX55" fmla="*/ 1691824 w 4343709"/>
              <a:gd name="connsiteY55" fmla="*/ 0 h 927064"/>
              <a:gd name="connsiteX56" fmla="*/ 1844376 w 4343709"/>
              <a:gd name="connsiteY56" fmla="*/ 0 h 927064"/>
              <a:gd name="connsiteX57" fmla="*/ 1844376 w 4343709"/>
              <a:gd name="connsiteY57" fmla="*/ 37248 h 927064"/>
              <a:gd name="connsiteX58" fmla="*/ 1691824 w 4343709"/>
              <a:gd name="connsiteY58" fmla="*/ 37248 h 927064"/>
              <a:gd name="connsiteX59" fmla="*/ 1389711 w 4343709"/>
              <a:gd name="connsiteY59" fmla="*/ 0 h 927064"/>
              <a:gd name="connsiteX60" fmla="*/ 1542273 w 4343709"/>
              <a:gd name="connsiteY60" fmla="*/ 0 h 927064"/>
              <a:gd name="connsiteX61" fmla="*/ 1542273 w 4343709"/>
              <a:gd name="connsiteY61" fmla="*/ 37248 h 927064"/>
              <a:gd name="connsiteX62" fmla="*/ 1389711 w 4343709"/>
              <a:gd name="connsiteY62" fmla="*/ 37248 h 927064"/>
              <a:gd name="connsiteX63" fmla="*/ 1082106 w 4343709"/>
              <a:gd name="connsiteY63" fmla="*/ 0 h 927064"/>
              <a:gd name="connsiteX64" fmla="*/ 1234658 w 4343709"/>
              <a:gd name="connsiteY64" fmla="*/ 0 h 927064"/>
              <a:gd name="connsiteX65" fmla="*/ 1234658 w 4343709"/>
              <a:gd name="connsiteY65" fmla="*/ 37248 h 927064"/>
              <a:gd name="connsiteX66" fmla="*/ 1082106 w 4343709"/>
              <a:gd name="connsiteY66" fmla="*/ 37248 h 927064"/>
              <a:gd name="connsiteX67" fmla="*/ 779996 w 4343709"/>
              <a:gd name="connsiteY67" fmla="*/ 0 h 927064"/>
              <a:gd name="connsiteX68" fmla="*/ 932548 w 4343709"/>
              <a:gd name="connsiteY68" fmla="*/ 0 h 927064"/>
              <a:gd name="connsiteX69" fmla="*/ 932548 w 4343709"/>
              <a:gd name="connsiteY69" fmla="*/ 37248 h 927064"/>
              <a:gd name="connsiteX70" fmla="*/ 779996 w 4343709"/>
              <a:gd name="connsiteY70" fmla="*/ 37248 h 927064"/>
              <a:gd name="connsiteX71" fmla="*/ 472392 w 4343709"/>
              <a:gd name="connsiteY71" fmla="*/ 0 h 927064"/>
              <a:gd name="connsiteX72" fmla="*/ 624954 w 4343709"/>
              <a:gd name="connsiteY72" fmla="*/ 0 h 927064"/>
              <a:gd name="connsiteX73" fmla="*/ 624954 w 4343709"/>
              <a:gd name="connsiteY73" fmla="*/ 37248 h 927064"/>
              <a:gd name="connsiteX74" fmla="*/ 472392 w 4343709"/>
              <a:gd name="connsiteY74" fmla="*/ 37248 h 927064"/>
              <a:gd name="connsiteX75" fmla="*/ 320390 w 4343709"/>
              <a:gd name="connsiteY75" fmla="*/ 0 h 927064"/>
              <a:gd name="connsiteX76" fmla="*/ 322850 w 4343709"/>
              <a:gd name="connsiteY76" fmla="*/ 38122 h 927064"/>
              <a:gd name="connsiteX77" fmla="*/ 189966 w 4343709"/>
              <a:gd name="connsiteY77" fmla="*/ 81163 h 927064"/>
              <a:gd name="connsiteX78" fmla="*/ 170279 w 4343709"/>
              <a:gd name="connsiteY78" fmla="*/ 50419 h 927064"/>
              <a:gd name="connsiteX79" fmla="*/ 320390 w 4343709"/>
              <a:gd name="connsiteY79" fmla="*/ 0 h 9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43709" h="927064">
                <a:moveTo>
                  <a:pt x="0" y="774502"/>
                </a:moveTo>
                <a:lnTo>
                  <a:pt x="37247" y="774502"/>
                </a:lnTo>
                <a:lnTo>
                  <a:pt x="37247" y="927064"/>
                </a:lnTo>
                <a:lnTo>
                  <a:pt x="0" y="927064"/>
                </a:lnTo>
                <a:close/>
                <a:moveTo>
                  <a:pt x="4306461" y="576756"/>
                </a:moveTo>
                <a:lnTo>
                  <a:pt x="4343709" y="576756"/>
                </a:lnTo>
                <a:lnTo>
                  <a:pt x="4343709" y="729318"/>
                </a:lnTo>
                <a:lnTo>
                  <a:pt x="4306461" y="729318"/>
                </a:lnTo>
                <a:close/>
                <a:moveTo>
                  <a:pt x="0" y="472392"/>
                </a:moveTo>
                <a:lnTo>
                  <a:pt x="37247" y="472392"/>
                </a:lnTo>
                <a:lnTo>
                  <a:pt x="37247" y="624944"/>
                </a:lnTo>
                <a:lnTo>
                  <a:pt x="0" y="624944"/>
                </a:lnTo>
                <a:close/>
                <a:moveTo>
                  <a:pt x="4334503" y="269152"/>
                </a:moveTo>
                <a:cubicBezTo>
                  <a:pt x="4339707" y="294991"/>
                  <a:pt x="4343609" y="322060"/>
                  <a:pt x="4343609" y="349129"/>
                </a:cubicBezTo>
                <a:lnTo>
                  <a:pt x="4343609" y="421724"/>
                </a:lnTo>
                <a:lnTo>
                  <a:pt x="4303281" y="421724"/>
                </a:lnTo>
                <a:lnTo>
                  <a:pt x="4303281" y="349129"/>
                </a:lnTo>
                <a:cubicBezTo>
                  <a:pt x="4303281" y="325751"/>
                  <a:pt x="4301980" y="301143"/>
                  <a:pt x="4295475" y="276535"/>
                </a:cubicBezTo>
                <a:close/>
                <a:moveTo>
                  <a:pt x="55171" y="164788"/>
                </a:moveTo>
                <a:lnTo>
                  <a:pt x="86675" y="186280"/>
                </a:lnTo>
                <a:cubicBezTo>
                  <a:pt x="61229" y="228000"/>
                  <a:pt x="46689" y="273512"/>
                  <a:pt x="41842" y="322817"/>
                </a:cubicBezTo>
                <a:lnTo>
                  <a:pt x="5491" y="319024"/>
                </a:lnTo>
                <a:cubicBezTo>
                  <a:pt x="10338" y="264662"/>
                  <a:pt x="27302" y="211565"/>
                  <a:pt x="55171" y="164788"/>
                </a:cubicBezTo>
                <a:close/>
                <a:moveTo>
                  <a:pt x="4135707" y="27463"/>
                </a:moveTo>
                <a:cubicBezTo>
                  <a:pt x="4184954" y="48426"/>
                  <a:pt x="4228045" y="81720"/>
                  <a:pt x="4261287" y="122413"/>
                </a:cubicBezTo>
                <a:lnTo>
                  <a:pt x="4232970" y="147075"/>
                </a:lnTo>
                <a:cubicBezTo>
                  <a:pt x="4202191" y="110082"/>
                  <a:pt x="4164024" y="81720"/>
                  <a:pt x="4119702" y="61990"/>
                </a:cubicBezTo>
                <a:close/>
                <a:moveTo>
                  <a:pt x="3828574" y="0"/>
                </a:moveTo>
                <a:lnTo>
                  <a:pt x="3981136" y="0"/>
                </a:lnTo>
                <a:lnTo>
                  <a:pt x="3981136" y="37248"/>
                </a:lnTo>
                <a:lnTo>
                  <a:pt x="3828574" y="37248"/>
                </a:lnTo>
                <a:close/>
                <a:moveTo>
                  <a:pt x="3520970" y="0"/>
                </a:moveTo>
                <a:lnTo>
                  <a:pt x="3673522" y="0"/>
                </a:lnTo>
                <a:lnTo>
                  <a:pt x="3673522" y="37248"/>
                </a:lnTo>
                <a:lnTo>
                  <a:pt x="3520970" y="37248"/>
                </a:lnTo>
                <a:close/>
                <a:moveTo>
                  <a:pt x="3218860" y="0"/>
                </a:moveTo>
                <a:lnTo>
                  <a:pt x="3371412" y="0"/>
                </a:lnTo>
                <a:lnTo>
                  <a:pt x="3371412" y="37248"/>
                </a:lnTo>
                <a:lnTo>
                  <a:pt x="3218860" y="37248"/>
                </a:lnTo>
                <a:close/>
                <a:moveTo>
                  <a:pt x="2911256" y="0"/>
                </a:moveTo>
                <a:lnTo>
                  <a:pt x="3063818" y="0"/>
                </a:lnTo>
                <a:lnTo>
                  <a:pt x="3063818" y="37248"/>
                </a:lnTo>
                <a:lnTo>
                  <a:pt x="2911256" y="37248"/>
                </a:lnTo>
                <a:close/>
                <a:moveTo>
                  <a:pt x="2609142" y="0"/>
                </a:moveTo>
                <a:lnTo>
                  <a:pt x="2761694" y="0"/>
                </a:lnTo>
                <a:lnTo>
                  <a:pt x="2761694" y="37248"/>
                </a:lnTo>
                <a:lnTo>
                  <a:pt x="2609142" y="37248"/>
                </a:lnTo>
                <a:close/>
                <a:moveTo>
                  <a:pt x="2301538" y="0"/>
                </a:moveTo>
                <a:lnTo>
                  <a:pt x="2454090" y="0"/>
                </a:lnTo>
                <a:lnTo>
                  <a:pt x="2454090" y="37248"/>
                </a:lnTo>
                <a:lnTo>
                  <a:pt x="2301538" y="37248"/>
                </a:lnTo>
                <a:close/>
                <a:moveTo>
                  <a:pt x="1999428" y="0"/>
                </a:moveTo>
                <a:lnTo>
                  <a:pt x="2151990" y="0"/>
                </a:lnTo>
                <a:lnTo>
                  <a:pt x="2151990" y="37248"/>
                </a:lnTo>
                <a:lnTo>
                  <a:pt x="1999428" y="37248"/>
                </a:lnTo>
                <a:close/>
                <a:moveTo>
                  <a:pt x="1691824" y="0"/>
                </a:moveTo>
                <a:lnTo>
                  <a:pt x="1844376" y="0"/>
                </a:lnTo>
                <a:lnTo>
                  <a:pt x="1844376" y="37248"/>
                </a:lnTo>
                <a:lnTo>
                  <a:pt x="1691824" y="37248"/>
                </a:lnTo>
                <a:close/>
                <a:moveTo>
                  <a:pt x="1389711" y="0"/>
                </a:moveTo>
                <a:lnTo>
                  <a:pt x="1542273" y="0"/>
                </a:lnTo>
                <a:lnTo>
                  <a:pt x="1542273" y="37248"/>
                </a:lnTo>
                <a:lnTo>
                  <a:pt x="1389711" y="37248"/>
                </a:lnTo>
                <a:close/>
                <a:moveTo>
                  <a:pt x="1082106" y="0"/>
                </a:moveTo>
                <a:lnTo>
                  <a:pt x="1234658" y="0"/>
                </a:lnTo>
                <a:lnTo>
                  <a:pt x="1234658" y="37248"/>
                </a:lnTo>
                <a:lnTo>
                  <a:pt x="1082106" y="37248"/>
                </a:lnTo>
                <a:close/>
                <a:moveTo>
                  <a:pt x="779996" y="0"/>
                </a:moveTo>
                <a:lnTo>
                  <a:pt x="932548" y="0"/>
                </a:lnTo>
                <a:lnTo>
                  <a:pt x="932548" y="37248"/>
                </a:lnTo>
                <a:lnTo>
                  <a:pt x="779996" y="37248"/>
                </a:lnTo>
                <a:close/>
                <a:moveTo>
                  <a:pt x="472392" y="0"/>
                </a:moveTo>
                <a:lnTo>
                  <a:pt x="624954" y="0"/>
                </a:lnTo>
                <a:lnTo>
                  <a:pt x="624954" y="37248"/>
                </a:lnTo>
                <a:lnTo>
                  <a:pt x="472392" y="37248"/>
                </a:lnTo>
                <a:close/>
                <a:moveTo>
                  <a:pt x="320390" y="0"/>
                </a:moveTo>
                <a:lnTo>
                  <a:pt x="322850" y="38122"/>
                </a:lnTo>
                <a:cubicBezTo>
                  <a:pt x="276095" y="41811"/>
                  <a:pt x="230569" y="56568"/>
                  <a:pt x="189966" y="81163"/>
                </a:cubicBezTo>
                <a:lnTo>
                  <a:pt x="170279" y="50419"/>
                </a:lnTo>
                <a:cubicBezTo>
                  <a:pt x="215804" y="22135"/>
                  <a:pt x="267482" y="4919"/>
                  <a:pt x="320390" y="0"/>
                </a:cubicBezTo>
                <a:close/>
              </a:path>
            </a:pathLst>
          </a:custGeom>
          <a:solidFill>
            <a:schemeClr val="accent1"/>
          </a:solidFill>
          <a:ln>
            <a:noFill/>
          </a:ln>
          <a:effectLst/>
        </p:spPr>
        <p:txBody>
          <a:bodyPr wrap="square" anchor="ctr">
            <a:noAutofit/>
          </a:bodyPr>
          <a:lstStyle/>
          <a:p>
            <a:endParaRPr lang="en-US" sz="900"/>
          </a:p>
        </p:txBody>
      </p:sp>
      <p:sp>
        <p:nvSpPr>
          <p:cNvPr id="8" name="Freeform: Shape 120">
            <a:extLst>
              <a:ext uri="{FF2B5EF4-FFF2-40B4-BE49-F238E27FC236}">
                <a16:creationId xmlns:a16="http://schemas.microsoft.com/office/drawing/2014/main" id="{E1D18401-1E91-4397-A036-9D4A1B722450}"/>
              </a:ext>
            </a:extLst>
          </p:cNvPr>
          <p:cNvSpPr>
            <a:spLocks noChangeArrowheads="1"/>
          </p:cNvSpPr>
          <p:nvPr userDrawn="1"/>
        </p:nvSpPr>
        <p:spPr bwMode="auto">
          <a:xfrm>
            <a:off x="3934530" y="4620972"/>
            <a:ext cx="2171815" cy="617355"/>
          </a:xfrm>
          <a:custGeom>
            <a:avLst/>
            <a:gdLst>
              <a:gd name="connsiteX0" fmla="*/ 3718716 w 4343629"/>
              <a:gd name="connsiteY0" fmla="*/ 1197459 h 1234709"/>
              <a:gd name="connsiteX1" fmla="*/ 3871278 w 4343629"/>
              <a:gd name="connsiteY1" fmla="*/ 1197459 h 1234709"/>
              <a:gd name="connsiteX2" fmla="*/ 3871278 w 4343629"/>
              <a:gd name="connsiteY2" fmla="*/ 1234709 h 1234709"/>
              <a:gd name="connsiteX3" fmla="*/ 3718716 w 4343629"/>
              <a:gd name="connsiteY3" fmla="*/ 1234709 h 1234709"/>
              <a:gd name="connsiteX4" fmla="*/ 3411112 w 4343629"/>
              <a:gd name="connsiteY4" fmla="*/ 1197459 h 1234709"/>
              <a:gd name="connsiteX5" fmla="*/ 3563664 w 4343629"/>
              <a:gd name="connsiteY5" fmla="*/ 1197459 h 1234709"/>
              <a:gd name="connsiteX6" fmla="*/ 3563664 w 4343629"/>
              <a:gd name="connsiteY6" fmla="*/ 1234709 h 1234709"/>
              <a:gd name="connsiteX7" fmla="*/ 3411112 w 4343629"/>
              <a:gd name="connsiteY7" fmla="*/ 1234709 h 1234709"/>
              <a:gd name="connsiteX8" fmla="*/ 3109002 w 4343629"/>
              <a:gd name="connsiteY8" fmla="*/ 1197459 h 1234709"/>
              <a:gd name="connsiteX9" fmla="*/ 3261564 w 4343629"/>
              <a:gd name="connsiteY9" fmla="*/ 1197459 h 1234709"/>
              <a:gd name="connsiteX10" fmla="*/ 3261564 w 4343629"/>
              <a:gd name="connsiteY10" fmla="*/ 1234709 h 1234709"/>
              <a:gd name="connsiteX11" fmla="*/ 3109002 w 4343629"/>
              <a:gd name="connsiteY11" fmla="*/ 1234709 h 1234709"/>
              <a:gd name="connsiteX12" fmla="*/ 2806889 w 4343629"/>
              <a:gd name="connsiteY12" fmla="*/ 1197459 h 1234709"/>
              <a:gd name="connsiteX13" fmla="*/ 2959441 w 4343629"/>
              <a:gd name="connsiteY13" fmla="*/ 1197459 h 1234709"/>
              <a:gd name="connsiteX14" fmla="*/ 2959441 w 4343629"/>
              <a:gd name="connsiteY14" fmla="*/ 1234709 h 1234709"/>
              <a:gd name="connsiteX15" fmla="*/ 2806889 w 4343629"/>
              <a:gd name="connsiteY15" fmla="*/ 1234709 h 1234709"/>
              <a:gd name="connsiteX16" fmla="*/ 2499285 w 4343629"/>
              <a:gd name="connsiteY16" fmla="*/ 1197459 h 1234709"/>
              <a:gd name="connsiteX17" fmla="*/ 2651837 w 4343629"/>
              <a:gd name="connsiteY17" fmla="*/ 1197459 h 1234709"/>
              <a:gd name="connsiteX18" fmla="*/ 2651837 w 4343629"/>
              <a:gd name="connsiteY18" fmla="*/ 1234709 h 1234709"/>
              <a:gd name="connsiteX19" fmla="*/ 2499285 w 4343629"/>
              <a:gd name="connsiteY19" fmla="*/ 1234709 h 1234709"/>
              <a:gd name="connsiteX20" fmla="*/ 2191680 w 4343629"/>
              <a:gd name="connsiteY20" fmla="*/ 1197459 h 1234709"/>
              <a:gd name="connsiteX21" fmla="*/ 2344242 w 4343629"/>
              <a:gd name="connsiteY21" fmla="*/ 1197459 h 1234709"/>
              <a:gd name="connsiteX22" fmla="*/ 2344242 w 4343629"/>
              <a:gd name="connsiteY22" fmla="*/ 1234709 h 1234709"/>
              <a:gd name="connsiteX23" fmla="*/ 2191680 w 4343629"/>
              <a:gd name="connsiteY23" fmla="*/ 1234709 h 1234709"/>
              <a:gd name="connsiteX24" fmla="*/ 1889570 w 4343629"/>
              <a:gd name="connsiteY24" fmla="*/ 1197459 h 1234709"/>
              <a:gd name="connsiteX25" fmla="*/ 2042122 w 4343629"/>
              <a:gd name="connsiteY25" fmla="*/ 1197459 h 1234709"/>
              <a:gd name="connsiteX26" fmla="*/ 2042122 w 4343629"/>
              <a:gd name="connsiteY26" fmla="*/ 1234709 h 1234709"/>
              <a:gd name="connsiteX27" fmla="*/ 1889570 w 4343629"/>
              <a:gd name="connsiteY27" fmla="*/ 1234709 h 1234709"/>
              <a:gd name="connsiteX28" fmla="*/ 1587457 w 4343629"/>
              <a:gd name="connsiteY28" fmla="*/ 1197459 h 1234709"/>
              <a:gd name="connsiteX29" fmla="*/ 1740009 w 4343629"/>
              <a:gd name="connsiteY29" fmla="*/ 1197459 h 1234709"/>
              <a:gd name="connsiteX30" fmla="*/ 1740009 w 4343629"/>
              <a:gd name="connsiteY30" fmla="*/ 1234709 h 1234709"/>
              <a:gd name="connsiteX31" fmla="*/ 1587457 w 4343629"/>
              <a:gd name="connsiteY31" fmla="*/ 1234709 h 1234709"/>
              <a:gd name="connsiteX32" fmla="*/ 1279853 w 4343629"/>
              <a:gd name="connsiteY32" fmla="*/ 1197459 h 1234709"/>
              <a:gd name="connsiteX33" fmla="*/ 1432415 w 4343629"/>
              <a:gd name="connsiteY33" fmla="*/ 1197459 h 1234709"/>
              <a:gd name="connsiteX34" fmla="*/ 1432415 w 4343629"/>
              <a:gd name="connsiteY34" fmla="*/ 1234709 h 1234709"/>
              <a:gd name="connsiteX35" fmla="*/ 1279853 w 4343629"/>
              <a:gd name="connsiteY35" fmla="*/ 1234709 h 1234709"/>
              <a:gd name="connsiteX36" fmla="*/ 977743 w 4343629"/>
              <a:gd name="connsiteY36" fmla="*/ 1197459 h 1234709"/>
              <a:gd name="connsiteX37" fmla="*/ 1130295 w 4343629"/>
              <a:gd name="connsiteY37" fmla="*/ 1197459 h 1234709"/>
              <a:gd name="connsiteX38" fmla="*/ 1130295 w 4343629"/>
              <a:gd name="connsiteY38" fmla="*/ 1234709 h 1234709"/>
              <a:gd name="connsiteX39" fmla="*/ 977743 w 4343629"/>
              <a:gd name="connsiteY39" fmla="*/ 1234709 h 1234709"/>
              <a:gd name="connsiteX40" fmla="*/ 670139 w 4343629"/>
              <a:gd name="connsiteY40" fmla="*/ 1197459 h 1234709"/>
              <a:gd name="connsiteX41" fmla="*/ 822701 w 4343629"/>
              <a:gd name="connsiteY41" fmla="*/ 1197459 h 1234709"/>
              <a:gd name="connsiteX42" fmla="*/ 822701 w 4343629"/>
              <a:gd name="connsiteY42" fmla="*/ 1234709 h 1234709"/>
              <a:gd name="connsiteX43" fmla="*/ 670139 w 4343629"/>
              <a:gd name="connsiteY43" fmla="*/ 1234709 h 1234709"/>
              <a:gd name="connsiteX44" fmla="*/ 368025 w 4343629"/>
              <a:gd name="connsiteY44" fmla="*/ 1197459 h 1234709"/>
              <a:gd name="connsiteX45" fmla="*/ 520577 w 4343629"/>
              <a:gd name="connsiteY45" fmla="*/ 1197459 h 1234709"/>
              <a:gd name="connsiteX46" fmla="*/ 520577 w 4343629"/>
              <a:gd name="connsiteY46" fmla="*/ 1234709 h 1234709"/>
              <a:gd name="connsiteX47" fmla="*/ 368025 w 4343629"/>
              <a:gd name="connsiteY47" fmla="*/ 1234709 h 1234709"/>
              <a:gd name="connsiteX48" fmla="*/ 4158631 w 4343629"/>
              <a:gd name="connsiteY48" fmla="*/ 1148025 h 1234709"/>
              <a:gd name="connsiteX49" fmla="*/ 4178859 w 4343629"/>
              <a:gd name="connsiteY49" fmla="*/ 1179528 h 1234709"/>
              <a:gd name="connsiteX50" fmla="*/ 4024623 w 4343629"/>
              <a:gd name="connsiteY50" fmla="*/ 1229205 h 1234709"/>
              <a:gd name="connsiteX51" fmla="*/ 4020830 w 4343629"/>
              <a:gd name="connsiteY51" fmla="*/ 1191644 h 1234709"/>
              <a:gd name="connsiteX52" fmla="*/ 4158631 w 4343629"/>
              <a:gd name="connsiteY52" fmla="*/ 1148025 h 1234709"/>
              <a:gd name="connsiteX53" fmla="*/ 110710 w 4343629"/>
              <a:gd name="connsiteY53" fmla="*/ 1082109 h 1234709"/>
              <a:gd name="connsiteX54" fmla="*/ 223978 w 4343629"/>
              <a:gd name="connsiteY54" fmla="*/ 1165961 h 1234709"/>
              <a:gd name="connsiteX55" fmla="*/ 207973 w 4343629"/>
              <a:gd name="connsiteY55" fmla="*/ 1201721 h 1234709"/>
              <a:gd name="connsiteX56" fmla="*/ 82393 w 4343629"/>
              <a:gd name="connsiteY56" fmla="*/ 1106771 h 1234709"/>
              <a:gd name="connsiteX57" fmla="*/ 4302526 w 4343629"/>
              <a:gd name="connsiteY57" fmla="*/ 917321 h 1234709"/>
              <a:gd name="connsiteX58" fmla="*/ 4338190 w 4343629"/>
              <a:gd name="connsiteY58" fmla="*/ 921012 h 1234709"/>
              <a:gd name="connsiteX59" fmla="*/ 4288999 w 4343629"/>
              <a:gd name="connsiteY59" fmla="*/ 1069893 h 1234709"/>
              <a:gd name="connsiteX60" fmla="*/ 4257024 w 4343629"/>
              <a:gd name="connsiteY60" fmla="*/ 1050206 h 1234709"/>
              <a:gd name="connsiteX61" fmla="*/ 4302526 w 4343629"/>
              <a:gd name="connsiteY61" fmla="*/ 917321 h 1234709"/>
              <a:gd name="connsiteX62" fmla="*/ 0 w 4343629"/>
              <a:gd name="connsiteY62" fmla="*/ 812954 h 1234709"/>
              <a:gd name="connsiteX63" fmla="*/ 39295 w 4343629"/>
              <a:gd name="connsiteY63" fmla="*/ 812954 h 1234709"/>
              <a:gd name="connsiteX64" fmla="*/ 39295 w 4343629"/>
              <a:gd name="connsiteY64" fmla="*/ 887545 h 1234709"/>
              <a:gd name="connsiteX65" fmla="*/ 48168 w 4343629"/>
              <a:gd name="connsiteY65" fmla="*/ 962137 h 1234709"/>
              <a:gd name="connsiteX66" fmla="*/ 11408 w 4343629"/>
              <a:gd name="connsiteY66" fmla="*/ 970987 h 1234709"/>
              <a:gd name="connsiteX67" fmla="*/ 0 w 4343629"/>
              <a:gd name="connsiteY67" fmla="*/ 887545 h 1234709"/>
              <a:gd name="connsiteX68" fmla="*/ 4306462 w 4343629"/>
              <a:gd name="connsiteY68" fmla="*/ 615208 h 1234709"/>
              <a:gd name="connsiteX69" fmla="*/ 4343629 w 4343629"/>
              <a:gd name="connsiteY69" fmla="*/ 615208 h 1234709"/>
              <a:gd name="connsiteX70" fmla="*/ 4343629 w 4343629"/>
              <a:gd name="connsiteY70" fmla="*/ 767760 h 1234709"/>
              <a:gd name="connsiteX71" fmla="*/ 4306462 w 4343629"/>
              <a:gd name="connsiteY71" fmla="*/ 767760 h 1234709"/>
              <a:gd name="connsiteX72" fmla="*/ 0 w 4343629"/>
              <a:gd name="connsiteY72" fmla="*/ 505350 h 1234709"/>
              <a:gd name="connsiteX73" fmla="*/ 37248 w 4343629"/>
              <a:gd name="connsiteY73" fmla="*/ 505350 h 1234709"/>
              <a:gd name="connsiteX74" fmla="*/ 37248 w 4343629"/>
              <a:gd name="connsiteY74" fmla="*/ 657912 h 1234709"/>
              <a:gd name="connsiteX75" fmla="*/ 0 w 4343629"/>
              <a:gd name="connsiteY75" fmla="*/ 657912 h 1234709"/>
              <a:gd name="connsiteX76" fmla="*/ 4306462 w 4343629"/>
              <a:gd name="connsiteY76" fmla="*/ 307604 h 1234709"/>
              <a:gd name="connsiteX77" fmla="*/ 4343629 w 4343629"/>
              <a:gd name="connsiteY77" fmla="*/ 307604 h 1234709"/>
              <a:gd name="connsiteX78" fmla="*/ 4343629 w 4343629"/>
              <a:gd name="connsiteY78" fmla="*/ 460156 h 1234709"/>
              <a:gd name="connsiteX79" fmla="*/ 4306462 w 4343629"/>
              <a:gd name="connsiteY79" fmla="*/ 460156 h 1234709"/>
              <a:gd name="connsiteX80" fmla="*/ 0 w 4343629"/>
              <a:gd name="connsiteY80" fmla="*/ 203240 h 1234709"/>
              <a:gd name="connsiteX81" fmla="*/ 37248 w 4343629"/>
              <a:gd name="connsiteY81" fmla="*/ 203240 h 1234709"/>
              <a:gd name="connsiteX82" fmla="*/ 37248 w 4343629"/>
              <a:gd name="connsiteY82" fmla="*/ 355792 h 1234709"/>
              <a:gd name="connsiteX83" fmla="*/ 0 w 4343629"/>
              <a:gd name="connsiteY83" fmla="*/ 355792 h 1234709"/>
              <a:gd name="connsiteX84" fmla="*/ 4306462 w 4343629"/>
              <a:gd name="connsiteY84" fmla="*/ 0 h 1234709"/>
              <a:gd name="connsiteX85" fmla="*/ 4343629 w 4343629"/>
              <a:gd name="connsiteY85" fmla="*/ 0 h 1234709"/>
              <a:gd name="connsiteX86" fmla="*/ 4343629 w 4343629"/>
              <a:gd name="connsiteY86" fmla="*/ 152562 h 1234709"/>
              <a:gd name="connsiteX87" fmla="*/ 4306462 w 4343629"/>
              <a:gd name="connsiteY87" fmla="*/ 152562 h 1234709"/>
              <a:gd name="connsiteX88" fmla="*/ 0 w 4343629"/>
              <a:gd name="connsiteY88" fmla="*/ 0 h 1234709"/>
              <a:gd name="connsiteX89" fmla="*/ 37248 w 4343629"/>
              <a:gd name="connsiteY89" fmla="*/ 0 h 1234709"/>
              <a:gd name="connsiteX90" fmla="*/ 37248 w 4343629"/>
              <a:gd name="connsiteY90" fmla="*/ 48137 h 1234709"/>
              <a:gd name="connsiteX91" fmla="*/ 0 w 4343629"/>
              <a:gd name="connsiteY91" fmla="*/ 48137 h 12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3629" h="1234709">
                <a:moveTo>
                  <a:pt x="3718716" y="1197459"/>
                </a:moveTo>
                <a:lnTo>
                  <a:pt x="3871278" y="1197459"/>
                </a:lnTo>
                <a:lnTo>
                  <a:pt x="3871278" y="1234709"/>
                </a:lnTo>
                <a:lnTo>
                  <a:pt x="3718716" y="1234709"/>
                </a:lnTo>
                <a:close/>
                <a:moveTo>
                  <a:pt x="3411112" y="1197459"/>
                </a:moveTo>
                <a:lnTo>
                  <a:pt x="3563664" y="1197459"/>
                </a:lnTo>
                <a:lnTo>
                  <a:pt x="3563664" y="1234709"/>
                </a:lnTo>
                <a:lnTo>
                  <a:pt x="3411112" y="1234709"/>
                </a:lnTo>
                <a:close/>
                <a:moveTo>
                  <a:pt x="3109002" y="1197459"/>
                </a:moveTo>
                <a:lnTo>
                  <a:pt x="3261564" y="1197459"/>
                </a:lnTo>
                <a:lnTo>
                  <a:pt x="3261564" y="1234709"/>
                </a:lnTo>
                <a:lnTo>
                  <a:pt x="3109002" y="1234709"/>
                </a:lnTo>
                <a:close/>
                <a:moveTo>
                  <a:pt x="2806889" y="1197459"/>
                </a:moveTo>
                <a:lnTo>
                  <a:pt x="2959441" y="1197459"/>
                </a:lnTo>
                <a:lnTo>
                  <a:pt x="2959441" y="1234709"/>
                </a:lnTo>
                <a:lnTo>
                  <a:pt x="2806889" y="1234709"/>
                </a:lnTo>
                <a:close/>
                <a:moveTo>
                  <a:pt x="2499285" y="1197459"/>
                </a:moveTo>
                <a:lnTo>
                  <a:pt x="2651837" y="1197459"/>
                </a:lnTo>
                <a:lnTo>
                  <a:pt x="2651837" y="1234709"/>
                </a:lnTo>
                <a:lnTo>
                  <a:pt x="2499285" y="1234709"/>
                </a:lnTo>
                <a:close/>
                <a:moveTo>
                  <a:pt x="2191680" y="1197459"/>
                </a:moveTo>
                <a:lnTo>
                  <a:pt x="2344242" y="1197459"/>
                </a:lnTo>
                <a:lnTo>
                  <a:pt x="2344242" y="1234709"/>
                </a:lnTo>
                <a:lnTo>
                  <a:pt x="2191680" y="1234709"/>
                </a:lnTo>
                <a:close/>
                <a:moveTo>
                  <a:pt x="1889570" y="1197459"/>
                </a:moveTo>
                <a:lnTo>
                  <a:pt x="2042122" y="1197459"/>
                </a:lnTo>
                <a:lnTo>
                  <a:pt x="2042122" y="1234709"/>
                </a:lnTo>
                <a:lnTo>
                  <a:pt x="1889570" y="1234709"/>
                </a:lnTo>
                <a:close/>
                <a:moveTo>
                  <a:pt x="1587457" y="1197459"/>
                </a:moveTo>
                <a:lnTo>
                  <a:pt x="1740009" y="1197459"/>
                </a:lnTo>
                <a:lnTo>
                  <a:pt x="1740009" y="1234709"/>
                </a:lnTo>
                <a:lnTo>
                  <a:pt x="1587457" y="1234709"/>
                </a:lnTo>
                <a:close/>
                <a:moveTo>
                  <a:pt x="1279853" y="1197459"/>
                </a:moveTo>
                <a:lnTo>
                  <a:pt x="1432415" y="1197459"/>
                </a:lnTo>
                <a:lnTo>
                  <a:pt x="1432415" y="1234709"/>
                </a:lnTo>
                <a:lnTo>
                  <a:pt x="1279853" y="1234709"/>
                </a:lnTo>
                <a:close/>
                <a:moveTo>
                  <a:pt x="977743" y="1197459"/>
                </a:moveTo>
                <a:lnTo>
                  <a:pt x="1130295" y="1197459"/>
                </a:lnTo>
                <a:lnTo>
                  <a:pt x="1130295" y="1234709"/>
                </a:lnTo>
                <a:lnTo>
                  <a:pt x="977743" y="1234709"/>
                </a:lnTo>
                <a:close/>
                <a:moveTo>
                  <a:pt x="670139" y="1197459"/>
                </a:moveTo>
                <a:lnTo>
                  <a:pt x="822701" y="1197459"/>
                </a:lnTo>
                <a:lnTo>
                  <a:pt x="822701" y="1234709"/>
                </a:lnTo>
                <a:lnTo>
                  <a:pt x="670139" y="1234709"/>
                </a:lnTo>
                <a:close/>
                <a:moveTo>
                  <a:pt x="368025" y="1197459"/>
                </a:moveTo>
                <a:lnTo>
                  <a:pt x="520577" y="1197459"/>
                </a:lnTo>
                <a:lnTo>
                  <a:pt x="520577" y="1234709"/>
                </a:lnTo>
                <a:lnTo>
                  <a:pt x="368025" y="1234709"/>
                </a:lnTo>
                <a:close/>
                <a:moveTo>
                  <a:pt x="4158631" y="1148025"/>
                </a:moveTo>
                <a:lnTo>
                  <a:pt x="4178859" y="1179528"/>
                </a:lnTo>
                <a:cubicBezTo>
                  <a:pt x="4132082" y="1207396"/>
                  <a:pt x="4078985" y="1224359"/>
                  <a:pt x="4024623" y="1229205"/>
                </a:cubicBezTo>
                <a:lnTo>
                  <a:pt x="4020830" y="1191644"/>
                </a:lnTo>
                <a:cubicBezTo>
                  <a:pt x="4070135" y="1186798"/>
                  <a:pt x="4116911" y="1173470"/>
                  <a:pt x="4158631" y="1148025"/>
                </a:cubicBezTo>
                <a:close/>
                <a:moveTo>
                  <a:pt x="110710" y="1082109"/>
                </a:moveTo>
                <a:cubicBezTo>
                  <a:pt x="140258" y="1117869"/>
                  <a:pt x="179656" y="1147464"/>
                  <a:pt x="223978" y="1165961"/>
                </a:cubicBezTo>
                <a:lnTo>
                  <a:pt x="207973" y="1201721"/>
                </a:lnTo>
                <a:cubicBezTo>
                  <a:pt x="159957" y="1179525"/>
                  <a:pt x="115635" y="1147464"/>
                  <a:pt x="82393" y="1106771"/>
                </a:cubicBezTo>
                <a:close/>
                <a:moveTo>
                  <a:pt x="4302526" y="917321"/>
                </a:moveTo>
                <a:lnTo>
                  <a:pt x="4338190" y="921012"/>
                </a:lnTo>
                <a:cubicBezTo>
                  <a:pt x="4334501" y="972690"/>
                  <a:pt x="4317284" y="1025598"/>
                  <a:pt x="4288999" y="1069893"/>
                </a:cubicBezTo>
                <a:lnTo>
                  <a:pt x="4257024" y="1050206"/>
                </a:lnTo>
                <a:cubicBezTo>
                  <a:pt x="4282850" y="1009602"/>
                  <a:pt x="4297607" y="964077"/>
                  <a:pt x="4302526" y="917321"/>
                </a:cubicBezTo>
                <a:close/>
                <a:moveTo>
                  <a:pt x="0" y="812954"/>
                </a:moveTo>
                <a:lnTo>
                  <a:pt x="39295" y="812954"/>
                </a:lnTo>
                <a:lnTo>
                  <a:pt x="39295" y="887545"/>
                </a:lnTo>
                <a:cubicBezTo>
                  <a:pt x="39295" y="912831"/>
                  <a:pt x="41830" y="938116"/>
                  <a:pt x="48168" y="962137"/>
                </a:cubicBezTo>
                <a:lnTo>
                  <a:pt x="11408" y="970987"/>
                </a:lnTo>
                <a:cubicBezTo>
                  <a:pt x="5071" y="944437"/>
                  <a:pt x="0" y="916623"/>
                  <a:pt x="0" y="887545"/>
                </a:cubicBezTo>
                <a:close/>
                <a:moveTo>
                  <a:pt x="4306462" y="615208"/>
                </a:moveTo>
                <a:lnTo>
                  <a:pt x="4343629" y="615208"/>
                </a:lnTo>
                <a:lnTo>
                  <a:pt x="4343629" y="767760"/>
                </a:lnTo>
                <a:lnTo>
                  <a:pt x="4306462" y="767760"/>
                </a:lnTo>
                <a:close/>
                <a:moveTo>
                  <a:pt x="0" y="505350"/>
                </a:moveTo>
                <a:lnTo>
                  <a:pt x="37248" y="505350"/>
                </a:lnTo>
                <a:lnTo>
                  <a:pt x="37248" y="657912"/>
                </a:lnTo>
                <a:lnTo>
                  <a:pt x="0" y="657912"/>
                </a:lnTo>
                <a:close/>
                <a:moveTo>
                  <a:pt x="4306462" y="307604"/>
                </a:moveTo>
                <a:lnTo>
                  <a:pt x="4343629" y="307604"/>
                </a:lnTo>
                <a:lnTo>
                  <a:pt x="4343629" y="460156"/>
                </a:lnTo>
                <a:lnTo>
                  <a:pt x="4306462" y="460156"/>
                </a:lnTo>
                <a:close/>
                <a:moveTo>
                  <a:pt x="0" y="203240"/>
                </a:moveTo>
                <a:lnTo>
                  <a:pt x="37248" y="203240"/>
                </a:lnTo>
                <a:lnTo>
                  <a:pt x="37248" y="355792"/>
                </a:lnTo>
                <a:lnTo>
                  <a:pt x="0" y="355792"/>
                </a:lnTo>
                <a:close/>
                <a:moveTo>
                  <a:pt x="4306462" y="0"/>
                </a:moveTo>
                <a:lnTo>
                  <a:pt x="4343629" y="0"/>
                </a:lnTo>
                <a:lnTo>
                  <a:pt x="4343629" y="152562"/>
                </a:lnTo>
                <a:lnTo>
                  <a:pt x="4306462" y="152562"/>
                </a:lnTo>
                <a:close/>
                <a:moveTo>
                  <a:pt x="0" y="0"/>
                </a:moveTo>
                <a:lnTo>
                  <a:pt x="37248" y="0"/>
                </a:lnTo>
                <a:lnTo>
                  <a:pt x="37248" y="48137"/>
                </a:lnTo>
                <a:lnTo>
                  <a:pt x="0" y="48137"/>
                </a:lnTo>
                <a:close/>
              </a:path>
            </a:pathLst>
          </a:custGeom>
          <a:solidFill>
            <a:schemeClr val="tx1">
              <a:lumMod val="40000"/>
              <a:lumOff val="60000"/>
            </a:schemeClr>
          </a:solidFill>
          <a:ln>
            <a:noFill/>
          </a:ln>
          <a:effectLst/>
        </p:spPr>
        <p:txBody>
          <a:bodyPr wrap="square" anchor="ctr">
            <a:noAutofit/>
          </a:bodyPr>
          <a:lstStyle/>
          <a:p>
            <a:endParaRPr lang="en-US" sz="900"/>
          </a:p>
        </p:txBody>
      </p:sp>
      <p:sp>
        <p:nvSpPr>
          <p:cNvPr id="9" name="Freeform: Shape 119">
            <a:extLst>
              <a:ext uri="{FF2B5EF4-FFF2-40B4-BE49-F238E27FC236}">
                <a16:creationId xmlns:a16="http://schemas.microsoft.com/office/drawing/2014/main" id="{E19FB737-253B-406E-94ED-46F7A99BFCD3}"/>
              </a:ext>
            </a:extLst>
          </p:cNvPr>
          <p:cNvSpPr>
            <a:spLocks noChangeArrowheads="1"/>
          </p:cNvSpPr>
          <p:nvPr userDrawn="1"/>
        </p:nvSpPr>
        <p:spPr bwMode="auto">
          <a:xfrm>
            <a:off x="8238245" y="4620972"/>
            <a:ext cx="2171837" cy="617355"/>
          </a:xfrm>
          <a:custGeom>
            <a:avLst/>
            <a:gdLst>
              <a:gd name="connsiteX0" fmla="*/ 3718720 w 4343674"/>
              <a:gd name="connsiteY0" fmla="*/ 1197459 h 1234709"/>
              <a:gd name="connsiteX1" fmla="*/ 3871282 w 4343674"/>
              <a:gd name="connsiteY1" fmla="*/ 1197459 h 1234709"/>
              <a:gd name="connsiteX2" fmla="*/ 3871282 w 4343674"/>
              <a:gd name="connsiteY2" fmla="*/ 1234709 h 1234709"/>
              <a:gd name="connsiteX3" fmla="*/ 3718720 w 4343674"/>
              <a:gd name="connsiteY3" fmla="*/ 1234709 h 1234709"/>
              <a:gd name="connsiteX4" fmla="*/ 3411114 w 4343674"/>
              <a:gd name="connsiteY4" fmla="*/ 1197459 h 1234709"/>
              <a:gd name="connsiteX5" fmla="*/ 3563666 w 4343674"/>
              <a:gd name="connsiteY5" fmla="*/ 1197459 h 1234709"/>
              <a:gd name="connsiteX6" fmla="*/ 3563666 w 4343674"/>
              <a:gd name="connsiteY6" fmla="*/ 1234709 h 1234709"/>
              <a:gd name="connsiteX7" fmla="*/ 3411114 w 4343674"/>
              <a:gd name="connsiteY7" fmla="*/ 1234709 h 1234709"/>
              <a:gd name="connsiteX8" fmla="*/ 3109002 w 4343674"/>
              <a:gd name="connsiteY8" fmla="*/ 1197459 h 1234709"/>
              <a:gd name="connsiteX9" fmla="*/ 3261554 w 4343674"/>
              <a:gd name="connsiteY9" fmla="*/ 1197459 h 1234709"/>
              <a:gd name="connsiteX10" fmla="*/ 3261554 w 4343674"/>
              <a:gd name="connsiteY10" fmla="*/ 1234709 h 1234709"/>
              <a:gd name="connsiteX11" fmla="*/ 3109002 w 4343674"/>
              <a:gd name="connsiteY11" fmla="*/ 1234709 h 1234709"/>
              <a:gd name="connsiteX12" fmla="*/ 2801398 w 4343674"/>
              <a:gd name="connsiteY12" fmla="*/ 1197459 h 1234709"/>
              <a:gd name="connsiteX13" fmla="*/ 2953960 w 4343674"/>
              <a:gd name="connsiteY13" fmla="*/ 1197459 h 1234709"/>
              <a:gd name="connsiteX14" fmla="*/ 2953960 w 4343674"/>
              <a:gd name="connsiteY14" fmla="*/ 1234709 h 1234709"/>
              <a:gd name="connsiteX15" fmla="*/ 2801398 w 4343674"/>
              <a:gd name="connsiteY15" fmla="*/ 1234709 h 1234709"/>
              <a:gd name="connsiteX16" fmla="*/ 2499288 w 4343674"/>
              <a:gd name="connsiteY16" fmla="*/ 1197459 h 1234709"/>
              <a:gd name="connsiteX17" fmla="*/ 2651840 w 4343674"/>
              <a:gd name="connsiteY17" fmla="*/ 1197459 h 1234709"/>
              <a:gd name="connsiteX18" fmla="*/ 2651840 w 4343674"/>
              <a:gd name="connsiteY18" fmla="*/ 1234709 h 1234709"/>
              <a:gd name="connsiteX19" fmla="*/ 2499288 w 4343674"/>
              <a:gd name="connsiteY19" fmla="*/ 1234709 h 1234709"/>
              <a:gd name="connsiteX20" fmla="*/ 2191684 w 4343674"/>
              <a:gd name="connsiteY20" fmla="*/ 1197459 h 1234709"/>
              <a:gd name="connsiteX21" fmla="*/ 2344236 w 4343674"/>
              <a:gd name="connsiteY21" fmla="*/ 1197459 h 1234709"/>
              <a:gd name="connsiteX22" fmla="*/ 2344236 w 4343674"/>
              <a:gd name="connsiteY22" fmla="*/ 1234709 h 1234709"/>
              <a:gd name="connsiteX23" fmla="*/ 2191684 w 4343674"/>
              <a:gd name="connsiteY23" fmla="*/ 1234709 h 1234709"/>
              <a:gd name="connsiteX24" fmla="*/ 1889570 w 4343674"/>
              <a:gd name="connsiteY24" fmla="*/ 1197459 h 1234709"/>
              <a:gd name="connsiteX25" fmla="*/ 2042132 w 4343674"/>
              <a:gd name="connsiteY25" fmla="*/ 1197459 h 1234709"/>
              <a:gd name="connsiteX26" fmla="*/ 2042132 w 4343674"/>
              <a:gd name="connsiteY26" fmla="*/ 1234709 h 1234709"/>
              <a:gd name="connsiteX27" fmla="*/ 1889570 w 4343674"/>
              <a:gd name="connsiteY27" fmla="*/ 1234709 h 1234709"/>
              <a:gd name="connsiteX28" fmla="*/ 1587462 w 4343674"/>
              <a:gd name="connsiteY28" fmla="*/ 1197459 h 1234709"/>
              <a:gd name="connsiteX29" fmla="*/ 1740012 w 4343674"/>
              <a:gd name="connsiteY29" fmla="*/ 1197459 h 1234709"/>
              <a:gd name="connsiteX30" fmla="*/ 1740012 w 4343674"/>
              <a:gd name="connsiteY30" fmla="*/ 1234709 h 1234709"/>
              <a:gd name="connsiteX31" fmla="*/ 1587462 w 4343674"/>
              <a:gd name="connsiteY31" fmla="*/ 1234709 h 1234709"/>
              <a:gd name="connsiteX32" fmla="*/ 1279856 w 4343674"/>
              <a:gd name="connsiteY32" fmla="*/ 1197459 h 1234709"/>
              <a:gd name="connsiteX33" fmla="*/ 1432418 w 4343674"/>
              <a:gd name="connsiteY33" fmla="*/ 1197459 h 1234709"/>
              <a:gd name="connsiteX34" fmla="*/ 1432418 w 4343674"/>
              <a:gd name="connsiteY34" fmla="*/ 1234709 h 1234709"/>
              <a:gd name="connsiteX35" fmla="*/ 1279856 w 4343674"/>
              <a:gd name="connsiteY35" fmla="*/ 1234709 h 1234709"/>
              <a:gd name="connsiteX36" fmla="*/ 977742 w 4343674"/>
              <a:gd name="connsiteY36" fmla="*/ 1197459 h 1234709"/>
              <a:gd name="connsiteX37" fmla="*/ 1130294 w 4343674"/>
              <a:gd name="connsiteY37" fmla="*/ 1197459 h 1234709"/>
              <a:gd name="connsiteX38" fmla="*/ 1130294 w 4343674"/>
              <a:gd name="connsiteY38" fmla="*/ 1234709 h 1234709"/>
              <a:gd name="connsiteX39" fmla="*/ 977742 w 4343674"/>
              <a:gd name="connsiteY39" fmla="*/ 1234709 h 1234709"/>
              <a:gd name="connsiteX40" fmla="*/ 670138 w 4343674"/>
              <a:gd name="connsiteY40" fmla="*/ 1197459 h 1234709"/>
              <a:gd name="connsiteX41" fmla="*/ 822690 w 4343674"/>
              <a:gd name="connsiteY41" fmla="*/ 1197459 h 1234709"/>
              <a:gd name="connsiteX42" fmla="*/ 822690 w 4343674"/>
              <a:gd name="connsiteY42" fmla="*/ 1234709 h 1234709"/>
              <a:gd name="connsiteX43" fmla="*/ 670138 w 4343674"/>
              <a:gd name="connsiteY43" fmla="*/ 1234709 h 1234709"/>
              <a:gd name="connsiteX44" fmla="*/ 362534 w 4343674"/>
              <a:gd name="connsiteY44" fmla="*/ 1197459 h 1234709"/>
              <a:gd name="connsiteX45" fmla="*/ 515096 w 4343674"/>
              <a:gd name="connsiteY45" fmla="*/ 1197459 h 1234709"/>
              <a:gd name="connsiteX46" fmla="*/ 515096 w 4343674"/>
              <a:gd name="connsiteY46" fmla="*/ 1234709 h 1234709"/>
              <a:gd name="connsiteX47" fmla="*/ 362534 w 4343674"/>
              <a:gd name="connsiteY47" fmla="*/ 1234709 h 1234709"/>
              <a:gd name="connsiteX48" fmla="*/ 4158634 w 4343674"/>
              <a:gd name="connsiteY48" fmla="*/ 1148025 h 1234709"/>
              <a:gd name="connsiteX49" fmla="*/ 4178862 w 4343674"/>
              <a:gd name="connsiteY49" fmla="*/ 1179528 h 1234709"/>
              <a:gd name="connsiteX50" fmla="*/ 4024622 w 4343674"/>
              <a:gd name="connsiteY50" fmla="*/ 1229205 h 1234709"/>
              <a:gd name="connsiteX51" fmla="*/ 4020830 w 4343674"/>
              <a:gd name="connsiteY51" fmla="*/ 1191644 h 1234709"/>
              <a:gd name="connsiteX52" fmla="*/ 4158634 w 4343674"/>
              <a:gd name="connsiteY52" fmla="*/ 1148025 h 1234709"/>
              <a:gd name="connsiteX53" fmla="*/ 111944 w 4343674"/>
              <a:gd name="connsiteY53" fmla="*/ 1082109 h 1234709"/>
              <a:gd name="connsiteX54" fmla="*/ 223981 w 4343674"/>
              <a:gd name="connsiteY54" fmla="*/ 1166825 h 1234709"/>
              <a:gd name="connsiteX55" fmla="*/ 209207 w 4343674"/>
              <a:gd name="connsiteY55" fmla="*/ 1201708 h 1234709"/>
              <a:gd name="connsiteX56" fmla="*/ 82396 w 4343674"/>
              <a:gd name="connsiteY56" fmla="*/ 1107025 h 1234709"/>
              <a:gd name="connsiteX57" fmla="*/ 4300646 w 4343674"/>
              <a:gd name="connsiteY57" fmla="*/ 917321 h 1234709"/>
              <a:gd name="connsiteX58" fmla="*/ 4338208 w 4343674"/>
              <a:gd name="connsiteY58" fmla="*/ 921012 h 1234709"/>
              <a:gd name="connsiteX59" fmla="*/ 4288530 w 4343674"/>
              <a:gd name="connsiteY59" fmla="*/ 1069893 h 1234709"/>
              <a:gd name="connsiteX60" fmla="*/ 4257026 w 4343674"/>
              <a:gd name="connsiteY60" fmla="*/ 1050206 h 1234709"/>
              <a:gd name="connsiteX61" fmla="*/ 4300646 w 4343674"/>
              <a:gd name="connsiteY61" fmla="*/ 917321 h 1234709"/>
              <a:gd name="connsiteX62" fmla="*/ 0 w 4343674"/>
              <a:gd name="connsiteY62" fmla="*/ 812954 h 1234709"/>
              <a:gd name="connsiteX63" fmla="*/ 39297 w 4343674"/>
              <a:gd name="connsiteY63" fmla="*/ 812954 h 1234709"/>
              <a:gd name="connsiteX64" fmla="*/ 39297 w 4343674"/>
              <a:gd name="connsiteY64" fmla="*/ 887545 h 1234709"/>
              <a:gd name="connsiteX65" fmla="*/ 48170 w 4343674"/>
              <a:gd name="connsiteY65" fmla="*/ 962137 h 1234709"/>
              <a:gd name="connsiteX66" fmla="*/ 10141 w 4343674"/>
              <a:gd name="connsiteY66" fmla="*/ 970987 h 1234709"/>
              <a:gd name="connsiteX67" fmla="*/ 0 w 4343674"/>
              <a:gd name="connsiteY67" fmla="*/ 887545 h 1234709"/>
              <a:gd name="connsiteX68" fmla="*/ 4306462 w 4343674"/>
              <a:gd name="connsiteY68" fmla="*/ 615208 h 1234709"/>
              <a:gd name="connsiteX69" fmla="*/ 4343674 w 4343674"/>
              <a:gd name="connsiteY69" fmla="*/ 615208 h 1234709"/>
              <a:gd name="connsiteX70" fmla="*/ 4343674 w 4343674"/>
              <a:gd name="connsiteY70" fmla="*/ 767760 h 1234709"/>
              <a:gd name="connsiteX71" fmla="*/ 4306462 w 4343674"/>
              <a:gd name="connsiteY71" fmla="*/ 767760 h 1234709"/>
              <a:gd name="connsiteX72" fmla="*/ 0 w 4343674"/>
              <a:gd name="connsiteY72" fmla="*/ 505350 h 1234709"/>
              <a:gd name="connsiteX73" fmla="*/ 37250 w 4343674"/>
              <a:gd name="connsiteY73" fmla="*/ 505350 h 1234709"/>
              <a:gd name="connsiteX74" fmla="*/ 37250 w 4343674"/>
              <a:gd name="connsiteY74" fmla="*/ 657912 h 1234709"/>
              <a:gd name="connsiteX75" fmla="*/ 0 w 4343674"/>
              <a:gd name="connsiteY75" fmla="*/ 657912 h 1234709"/>
              <a:gd name="connsiteX76" fmla="*/ 4306462 w 4343674"/>
              <a:gd name="connsiteY76" fmla="*/ 307604 h 1234709"/>
              <a:gd name="connsiteX77" fmla="*/ 4343674 w 4343674"/>
              <a:gd name="connsiteY77" fmla="*/ 307604 h 1234709"/>
              <a:gd name="connsiteX78" fmla="*/ 4343674 w 4343674"/>
              <a:gd name="connsiteY78" fmla="*/ 460156 h 1234709"/>
              <a:gd name="connsiteX79" fmla="*/ 4306462 w 4343674"/>
              <a:gd name="connsiteY79" fmla="*/ 460156 h 1234709"/>
              <a:gd name="connsiteX80" fmla="*/ 0 w 4343674"/>
              <a:gd name="connsiteY80" fmla="*/ 203240 h 1234709"/>
              <a:gd name="connsiteX81" fmla="*/ 37250 w 4343674"/>
              <a:gd name="connsiteY81" fmla="*/ 203240 h 1234709"/>
              <a:gd name="connsiteX82" fmla="*/ 37250 w 4343674"/>
              <a:gd name="connsiteY82" fmla="*/ 355792 h 1234709"/>
              <a:gd name="connsiteX83" fmla="*/ 0 w 4343674"/>
              <a:gd name="connsiteY83" fmla="*/ 355792 h 1234709"/>
              <a:gd name="connsiteX84" fmla="*/ 4306462 w 4343674"/>
              <a:gd name="connsiteY84" fmla="*/ 0 h 1234709"/>
              <a:gd name="connsiteX85" fmla="*/ 4343674 w 4343674"/>
              <a:gd name="connsiteY85" fmla="*/ 0 h 1234709"/>
              <a:gd name="connsiteX86" fmla="*/ 4343674 w 4343674"/>
              <a:gd name="connsiteY86" fmla="*/ 152562 h 1234709"/>
              <a:gd name="connsiteX87" fmla="*/ 4306462 w 4343674"/>
              <a:gd name="connsiteY87" fmla="*/ 152562 h 1234709"/>
              <a:gd name="connsiteX88" fmla="*/ 0 w 4343674"/>
              <a:gd name="connsiteY88" fmla="*/ 0 h 1234709"/>
              <a:gd name="connsiteX89" fmla="*/ 37250 w 4343674"/>
              <a:gd name="connsiteY89" fmla="*/ 0 h 1234709"/>
              <a:gd name="connsiteX90" fmla="*/ 37250 w 4343674"/>
              <a:gd name="connsiteY90" fmla="*/ 48137 h 1234709"/>
              <a:gd name="connsiteX91" fmla="*/ 0 w 4343674"/>
              <a:gd name="connsiteY91" fmla="*/ 48137 h 12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3674" h="1234709">
                <a:moveTo>
                  <a:pt x="3718720" y="1197459"/>
                </a:moveTo>
                <a:lnTo>
                  <a:pt x="3871282" y="1197459"/>
                </a:lnTo>
                <a:lnTo>
                  <a:pt x="3871282" y="1234709"/>
                </a:lnTo>
                <a:lnTo>
                  <a:pt x="3718720" y="1234709"/>
                </a:lnTo>
                <a:close/>
                <a:moveTo>
                  <a:pt x="3411114" y="1197459"/>
                </a:moveTo>
                <a:lnTo>
                  <a:pt x="3563666" y="1197459"/>
                </a:lnTo>
                <a:lnTo>
                  <a:pt x="3563666" y="1234709"/>
                </a:lnTo>
                <a:lnTo>
                  <a:pt x="3411114" y="1234709"/>
                </a:lnTo>
                <a:close/>
                <a:moveTo>
                  <a:pt x="3109002" y="1197459"/>
                </a:moveTo>
                <a:lnTo>
                  <a:pt x="3261554" y="1197459"/>
                </a:lnTo>
                <a:lnTo>
                  <a:pt x="3261554" y="1234709"/>
                </a:lnTo>
                <a:lnTo>
                  <a:pt x="3109002" y="1234709"/>
                </a:lnTo>
                <a:close/>
                <a:moveTo>
                  <a:pt x="2801398" y="1197459"/>
                </a:moveTo>
                <a:lnTo>
                  <a:pt x="2953960" y="1197459"/>
                </a:lnTo>
                <a:lnTo>
                  <a:pt x="2953960" y="1234709"/>
                </a:lnTo>
                <a:lnTo>
                  <a:pt x="2801398" y="1234709"/>
                </a:lnTo>
                <a:close/>
                <a:moveTo>
                  <a:pt x="2499288" y="1197459"/>
                </a:moveTo>
                <a:lnTo>
                  <a:pt x="2651840" y="1197459"/>
                </a:lnTo>
                <a:lnTo>
                  <a:pt x="2651840" y="1234709"/>
                </a:lnTo>
                <a:lnTo>
                  <a:pt x="2499288" y="1234709"/>
                </a:lnTo>
                <a:close/>
                <a:moveTo>
                  <a:pt x="2191684" y="1197459"/>
                </a:moveTo>
                <a:lnTo>
                  <a:pt x="2344236" y="1197459"/>
                </a:lnTo>
                <a:lnTo>
                  <a:pt x="2344236" y="1234709"/>
                </a:lnTo>
                <a:lnTo>
                  <a:pt x="2191684" y="1234709"/>
                </a:lnTo>
                <a:close/>
                <a:moveTo>
                  <a:pt x="1889570" y="1197459"/>
                </a:moveTo>
                <a:lnTo>
                  <a:pt x="2042132" y="1197459"/>
                </a:lnTo>
                <a:lnTo>
                  <a:pt x="2042132" y="1234709"/>
                </a:lnTo>
                <a:lnTo>
                  <a:pt x="1889570" y="1234709"/>
                </a:lnTo>
                <a:close/>
                <a:moveTo>
                  <a:pt x="1587462" y="1197459"/>
                </a:moveTo>
                <a:lnTo>
                  <a:pt x="1740012" y="1197459"/>
                </a:lnTo>
                <a:lnTo>
                  <a:pt x="1740012" y="1234709"/>
                </a:lnTo>
                <a:lnTo>
                  <a:pt x="1587462" y="1234709"/>
                </a:lnTo>
                <a:close/>
                <a:moveTo>
                  <a:pt x="1279856" y="1197459"/>
                </a:moveTo>
                <a:lnTo>
                  <a:pt x="1432418" y="1197459"/>
                </a:lnTo>
                <a:lnTo>
                  <a:pt x="1432418" y="1234709"/>
                </a:lnTo>
                <a:lnTo>
                  <a:pt x="1279856" y="1234709"/>
                </a:lnTo>
                <a:close/>
                <a:moveTo>
                  <a:pt x="977742" y="1197459"/>
                </a:moveTo>
                <a:lnTo>
                  <a:pt x="1130294" y="1197459"/>
                </a:lnTo>
                <a:lnTo>
                  <a:pt x="1130294" y="1234709"/>
                </a:lnTo>
                <a:lnTo>
                  <a:pt x="977742" y="1234709"/>
                </a:lnTo>
                <a:close/>
                <a:moveTo>
                  <a:pt x="670138" y="1197459"/>
                </a:moveTo>
                <a:lnTo>
                  <a:pt x="822690" y="1197459"/>
                </a:lnTo>
                <a:lnTo>
                  <a:pt x="822690" y="1234709"/>
                </a:lnTo>
                <a:lnTo>
                  <a:pt x="670138" y="1234709"/>
                </a:lnTo>
                <a:close/>
                <a:moveTo>
                  <a:pt x="362534" y="1197459"/>
                </a:moveTo>
                <a:lnTo>
                  <a:pt x="515096" y="1197459"/>
                </a:lnTo>
                <a:lnTo>
                  <a:pt x="515096" y="1234709"/>
                </a:lnTo>
                <a:lnTo>
                  <a:pt x="362534" y="1234709"/>
                </a:lnTo>
                <a:close/>
                <a:moveTo>
                  <a:pt x="4158634" y="1148025"/>
                </a:moveTo>
                <a:lnTo>
                  <a:pt x="4178862" y="1179528"/>
                </a:lnTo>
                <a:cubicBezTo>
                  <a:pt x="4132086" y="1207396"/>
                  <a:pt x="4078986" y="1224359"/>
                  <a:pt x="4024622" y="1229205"/>
                </a:cubicBezTo>
                <a:lnTo>
                  <a:pt x="4020830" y="1191644"/>
                </a:lnTo>
                <a:cubicBezTo>
                  <a:pt x="4068872" y="1186798"/>
                  <a:pt x="4116914" y="1172258"/>
                  <a:pt x="4158634" y="1148025"/>
                </a:cubicBezTo>
                <a:close/>
                <a:moveTo>
                  <a:pt x="111944" y="1082109"/>
                </a:moveTo>
                <a:cubicBezTo>
                  <a:pt x="141492" y="1118238"/>
                  <a:pt x="180890" y="1148138"/>
                  <a:pt x="223981" y="1166825"/>
                </a:cubicBezTo>
                <a:lnTo>
                  <a:pt x="209207" y="1201708"/>
                </a:lnTo>
                <a:cubicBezTo>
                  <a:pt x="159960" y="1180529"/>
                  <a:pt x="116869" y="1148138"/>
                  <a:pt x="82396" y="1107025"/>
                </a:cubicBezTo>
                <a:close/>
                <a:moveTo>
                  <a:pt x="4300646" y="917321"/>
                </a:moveTo>
                <a:lnTo>
                  <a:pt x="4338208" y="921012"/>
                </a:lnTo>
                <a:cubicBezTo>
                  <a:pt x="4333360" y="972690"/>
                  <a:pt x="4316398" y="1025598"/>
                  <a:pt x="4288530" y="1069893"/>
                </a:cubicBezTo>
                <a:lnTo>
                  <a:pt x="4257026" y="1050206"/>
                </a:lnTo>
                <a:cubicBezTo>
                  <a:pt x="4281260" y="1010833"/>
                  <a:pt x="4297012" y="964077"/>
                  <a:pt x="4300646" y="917321"/>
                </a:cubicBezTo>
                <a:close/>
                <a:moveTo>
                  <a:pt x="0" y="812954"/>
                </a:moveTo>
                <a:lnTo>
                  <a:pt x="39297" y="812954"/>
                </a:lnTo>
                <a:lnTo>
                  <a:pt x="39297" y="887545"/>
                </a:lnTo>
                <a:cubicBezTo>
                  <a:pt x="39297" y="912831"/>
                  <a:pt x="41832" y="938116"/>
                  <a:pt x="48170" y="962137"/>
                </a:cubicBezTo>
                <a:lnTo>
                  <a:pt x="10141" y="970987"/>
                </a:lnTo>
                <a:cubicBezTo>
                  <a:pt x="3803" y="944437"/>
                  <a:pt x="0" y="916623"/>
                  <a:pt x="0" y="887545"/>
                </a:cubicBezTo>
                <a:close/>
                <a:moveTo>
                  <a:pt x="4306462" y="615208"/>
                </a:moveTo>
                <a:lnTo>
                  <a:pt x="4343674" y="615208"/>
                </a:lnTo>
                <a:lnTo>
                  <a:pt x="4343674" y="767760"/>
                </a:lnTo>
                <a:lnTo>
                  <a:pt x="4306462" y="767760"/>
                </a:lnTo>
                <a:close/>
                <a:moveTo>
                  <a:pt x="0" y="505350"/>
                </a:moveTo>
                <a:lnTo>
                  <a:pt x="37250" y="505350"/>
                </a:lnTo>
                <a:lnTo>
                  <a:pt x="37250" y="657912"/>
                </a:lnTo>
                <a:lnTo>
                  <a:pt x="0" y="657912"/>
                </a:lnTo>
                <a:close/>
                <a:moveTo>
                  <a:pt x="4306462" y="307604"/>
                </a:moveTo>
                <a:lnTo>
                  <a:pt x="4343674" y="307604"/>
                </a:lnTo>
                <a:lnTo>
                  <a:pt x="4343674" y="460156"/>
                </a:lnTo>
                <a:lnTo>
                  <a:pt x="4306462" y="460156"/>
                </a:lnTo>
                <a:close/>
                <a:moveTo>
                  <a:pt x="0" y="203240"/>
                </a:moveTo>
                <a:lnTo>
                  <a:pt x="37250" y="203240"/>
                </a:lnTo>
                <a:lnTo>
                  <a:pt x="37250" y="355792"/>
                </a:lnTo>
                <a:lnTo>
                  <a:pt x="0" y="355792"/>
                </a:lnTo>
                <a:close/>
                <a:moveTo>
                  <a:pt x="4306462" y="0"/>
                </a:moveTo>
                <a:lnTo>
                  <a:pt x="4343674" y="0"/>
                </a:lnTo>
                <a:lnTo>
                  <a:pt x="4343674" y="152562"/>
                </a:lnTo>
                <a:lnTo>
                  <a:pt x="4306462" y="152562"/>
                </a:lnTo>
                <a:close/>
                <a:moveTo>
                  <a:pt x="0" y="0"/>
                </a:moveTo>
                <a:lnTo>
                  <a:pt x="37250" y="0"/>
                </a:lnTo>
                <a:lnTo>
                  <a:pt x="37250" y="48137"/>
                </a:lnTo>
                <a:lnTo>
                  <a:pt x="0" y="48137"/>
                </a:lnTo>
                <a:close/>
              </a:path>
            </a:pathLst>
          </a:custGeom>
          <a:solidFill>
            <a:schemeClr val="tx1"/>
          </a:solidFill>
          <a:ln>
            <a:noFill/>
          </a:ln>
          <a:effectLst/>
        </p:spPr>
        <p:txBody>
          <a:bodyPr wrap="square" anchor="ctr">
            <a:noAutofit/>
          </a:bodyPr>
          <a:lstStyle/>
          <a:p>
            <a:endParaRPr lang="en-US" sz="900"/>
          </a:p>
        </p:txBody>
      </p:sp>
      <p:sp>
        <p:nvSpPr>
          <p:cNvPr id="10" name="Freeform 7">
            <a:extLst>
              <a:ext uri="{FF2B5EF4-FFF2-40B4-BE49-F238E27FC236}">
                <a16:creationId xmlns:a16="http://schemas.microsoft.com/office/drawing/2014/main" id="{9F15E598-2598-4F10-9306-9A62A92BEB49}"/>
              </a:ext>
            </a:extLst>
          </p:cNvPr>
          <p:cNvSpPr>
            <a:spLocks noChangeArrowheads="1"/>
          </p:cNvSpPr>
          <p:nvPr userDrawn="1"/>
        </p:nvSpPr>
        <p:spPr bwMode="auto">
          <a:xfrm>
            <a:off x="1781300" y="4620972"/>
            <a:ext cx="19225" cy="606970"/>
          </a:xfrm>
          <a:custGeom>
            <a:avLst/>
            <a:gdLst>
              <a:gd name="T0" fmla="*/ 31 w 32"/>
              <a:gd name="T1" fmla="*/ 974 h 975"/>
              <a:gd name="T2" fmla="*/ 0 w 32"/>
              <a:gd name="T3" fmla="*/ 974 h 975"/>
              <a:gd name="T4" fmla="*/ 0 w 32"/>
              <a:gd name="T5" fmla="*/ 0 h 975"/>
              <a:gd name="T6" fmla="*/ 31 w 32"/>
              <a:gd name="T7" fmla="*/ 0 h 975"/>
              <a:gd name="T8" fmla="*/ 31 w 32"/>
              <a:gd name="T9" fmla="*/ 974 h 975"/>
            </a:gdLst>
            <a:ahLst/>
            <a:cxnLst>
              <a:cxn ang="0">
                <a:pos x="T0" y="T1"/>
              </a:cxn>
              <a:cxn ang="0">
                <a:pos x="T2" y="T3"/>
              </a:cxn>
              <a:cxn ang="0">
                <a:pos x="T4" y="T5"/>
              </a:cxn>
              <a:cxn ang="0">
                <a:pos x="T6" y="T7"/>
              </a:cxn>
              <a:cxn ang="0">
                <a:pos x="T8" y="T9"/>
              </a:cxn>
            </a:cxnLst>
            <a:rect l="0" t="0" r="r" b="b"/>
            <a:pathLst>
              <a:path w="32" h="975">
                <a:moveTo>
                  <a:pt x="31" y="974"/>
                </a:moveTo>
                <a:lnTo>
                  <a:pt x="0" y="974"/>
                </a:lnTo>
                <a:lnTo>
                  <a:pt x="0" y="0"/>
                </a:lnTo>
                <a:lnTo>
                  <a:pt x="31" y="0"/>
                </a:lnTo>
                <a:lnTo>
                  <a:pt x="31" y="974"/>
                </a:lnTo>
              </a:path>
            </a:pathLst>
          </a:custGeom>
          <a:solidFill>
            <a:schemeClr val="accent1"/>
          </a:solidFill>
          <a:ln>
            <a:noFill/>
          </a:ln>
          <a:effectLst/>
        </p:spPr>
        <p:txBody>
          <a:bodyPr wrap="none" anchor="ctr"/>
          <a:lstStyle/>
          <a:p>
            <a:endParaRPr lang="en-US" sz="900"/>
          </a:p>
        </p:txBody>
      </p:sp>
      <p:sp>
        <p:nvSpPr>
          <p:cNvPr id="11" name="Freeform 8">
            <a:extLst>
              <a:ext uri="{FF2B5EF4-FFF2-40B4-BE49-F238E27FC236}">
                <a16:creationId xmlns:a16="http://schemas.microsoft.com/office/drawing/2014/main" id="{02BF9978-3BE0-4359-B1DF-269F9B7C6994}"/>
              </a:ext>
            </a:extLst>
          </p:cNvPr>
          <p:cNvSpPr>
            <a:spLocks noChangeArrowheads="1"/>
          </p:cNvSpPr>
          <p:nvPr userDrawn="1"/>
        </p:nvSpPr>
        <p:spPr bwMode="auto">
          <a:xfrm>
            <a:off x="1682427" y="5118083"/>
            <a:ext cx="219718" cy="219718"/>
          </a:xfrm>
          <a:custGeom>
            <a:avLst/>
            <a:gdLst>
              <a:gd name="T0" fmla="*/ 353 w 354"/>
              <a:gd name="T1" fmla="*/ 177 h 354"/>
              <a:gd name="T2" fmla="*/ 353 w 354"/>
              <a:gd name="T3" fmla="*/ 177 h 354"/>
              <a:gd name="T4" fmla="*/ 176 w 354"/>
              <a:gd name="T5" fmla="*/ 353 h 354"/>
              <a:gd name="T6" fmla="*/ 176 w 354"/>
              <a:gd name="T7" fmla="*/ 353 h 354"/>
              <a:gd name="T8" fmla="*/ 0 w 354"/>
              <a:gd name="T9" fmla="*/ 177 h 354"/>
              <a:gd name="T10" fmla="*/ 0 w 354"/>
              <a:gd name="T11" fmla="*/ 177 h 354"/>
              <a:gd name="T12" fmla="*/ 176 w 354"/>
              <a:gd name="T13" fmla="*/ 0 h 354"/>
              <a:gd name="T14" fmla="*/ 176 w 354"/>
              <a:gd name="T15" fmla="*/ 0 h 354"/>
              <a:gd name="T16" fmla="*/ 353 w 354"/>
              <a:gd name="T17" fmla="*/ 17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4">
                <a:moveTo>
                  <a:pt x="353" y="177"/>
                </a:moveTo>
                <a:lnTo>
                  <a:pt x="353" y="177"/>
                </a:lnTo>
                <a:cubicBezTo>
                  <a:pt x="353" y="274"/>
                  <a:pt x="274" y="353"/>
                  <a:pt x="176" y="353"/>
                </a:cubicBezTo>
                <a:lnTo>
                  <a:pt x="176" y="353"/>
                </a:lnTo>
                <a:cubicBezTo>
                  <a:pt x="79" y="353"/>
                  <a:pt x="0" y="274"/>
                  <a:pt x="0" y="177"/>
                </a:cubicBezTo>
                <a:lnTo>
                  <a:pt x="0" y="177"/>
                </a:lnTo>
                <a:cubicBezTo>
                  <a:pt x="0" y="79"/>
                  <a:pt x="79" y="0"/>
                  <a:pt x="176" y="0"/>
                </a:cubicBezTo>
                <a:lnTo>
                  <a:pt x="176" y="0"/>
                </a:lnTo>
                <a:cubicBezTo>
                  <a:pt x="274" y="0"/>
                  <a:pt x="353" y="79"/>
                  <a:pt x="353" y="177"/>
                </a:cubicBezTo>
              </a:path>
            </a:pathLst>
          </a:custGeom>
          <a:solidFill>
            <a:schemeClr val="accent1"/>
          </a:solidFill>
          <a:ln>
            <a:noFill/>
          </a:ln>
          <a:effectLst/>
        </p:spPr>
        <p:txBody>
          <a:bodyPr wrap="none" anchor="ctr"/>
          <a:lstStyle/>
          <a:p>
            <a:endParaRPr lang="en-US" sz="900"/>
          </a:p>
        </p:txBody>
      </p:sp>
      <p:sp>
        <p:nvSpPr>
          <p:cNvPr id="12" name="Freeform 9">
            <a:extLst>
              <a:ext uri="{FF2B5EF4-FFF2-40B4-BE49-F238E27FC236}">
                <a16:creationId xmlns:a16="http://schemas.microsoft.com/office/drawing/2014/main" id="{BD51D17F-948C-4261-AF7F-FEAE646FEDA4}"/>
              </a:ext>
            </a:extLst>
          </p:cNvPr>
          <p:cNvSpPr>
            <a:spLocks noChangeArrowheads="1"/>
          </p:cNvSpPr>
          <p:nvPr userDrawn="1"/>
        </p:nvSpPr>
        <p:spPr bwMode="auto">
          <a:xfrm>
            <a:off x="10391476" y="1890983"/>
            <a:ext cx="19226" cy="606970"/>
          </a:xfrm>
          <a:custGeom>
            <a:avLst/>
            <a:gdLst>
              <a:gd name="T0" fmla="*/ 30 w 31"/>
              <a:gd name="T1" fmla="*/ 973 h 974"/>
              <a:gd name="T2" fmla="*/ 0 w 31"/>
              <a:gd name="T3" fmla="*/ 973 h 974"/>
              <a:gd name="T4" fmla="*/ 0 w 31"/>
              <a:gd name="T5" fmla="*/ 0 h 974"/>
              <a:gd name="T6" fmla="*/ 30 w 31"/>
              <a:gd name="T7" fmla="*/ 0 h 974"/>
              <a:gd name="T8" fmla="*/ 30 w 31"/>
              <a:gd name="T9" fmla="*/ 973 h 974"/>
            </a:gdLst>
            <a:ahLst/>
            <a:cxnLst>
              <a:cxn ang="0">
                <a:pos x="T0" y="T1"/>
              </a:cxn>
              <a:cxn ang="0">
                <a:pos x="T2" y="T3"/>
              </a:cxn>
              <a:cxn ang="0">
                <a:pos x="T4" y="T5"/>
              </a:cxn>
              <a:cxn ang="0">
                <a:pos x="T6" y="T7"/>
              </a:cxn>
              <a:cxn ang="0">
                <a:pos x="T8" y="T9"/>
              </a:cxn>
            </a:cxnLst>
            <a:rect l="0" t="0" r="r" b="b"/>
            <a:pathLst>
              <a:path w="31" h="974">
                <a:moveTo>
                  <a:pt x="30" y="973"/>
                </a:moveTo>
                <a:lnTo>
                  <a:pt x="0" y="973"/>
                </a:lnTo>
                <a:lnTo>
                  <a:pt x="0" y="0"/>
                </a:lnTo>
                <a:lnTo>
                  <a:pt x="30" y="0"/>
                </a:lnTo>
                <a:lnTo>
                  <a:pt x="30" y="973"/>
                </a:lnTo>
              </a:path>
            </a:pathLst>
          </a:custGeom>
          <a:solidFill>
            <a:schemeClr val="accent6"/>
          </a:solidFill>
          <a:ln>
            <a:noFill/>
          </a:ln>
          <a:effectLst/>
        </p:spPr>
        <p:txBody>
          <a:bodyPr wrap="none" anchor="ctr"/>
          <a:lstStyle/>
          <a:p>
            <a:endParaRPr lang="en-US" sz="900"/>
          </a:p>
        </p:txBody>
      </p:sp>
      <p:sp>
        <p:nvSpPr>
          <p:cNvPr id="13" name="Freeform 10">
            <a:extLst>
              <a:ext uri="{FF2B5EF4-FFF2-40B4-BE49-F238E27FC236}">
                <a16:creationId xmlns:a16="http://schemas.microsoft.com/office/drawing/2014/main" id="{DA897730-9D5F-4E2F-80EC-A8A464074147}"/>
              </a:ext>
            </a:extLst>
          </p:cNvPr>
          <p:cNvSpPr>
            <a:spLocks noChangeArrowheads="1"/>
          </p:cNvSpPr>
          <p:nvPr userDrawn="1"/>
        </p:nvSpPr>
        <p:spPr bwMode="auto">
          <a:xfrm>
            <a:off x="10289857" y="1781124"/>
            <a:ext cx="219718" cy="222465"/>
          </a:xfrm>
          <a:custGeom>
            <a:avLst/>
            <a:gdLst>
              <a:gd name="T0" fmla="*/ 0 w 354"/>
              <a:gd name="T1" fmla="*/ 177 h 355"/>
              <a:gd name="T2" fmla="*/ 0 w 354"/>
              <a:gd name="T3" fmla="*/ 177 h 355"/>
              <a:gd name="T4" fmla="*/ 176 w 354"/>
              <a:gd name="T5" fmla="*/ 0 h 355"/>
              <a:gd name="T6" fmla="*/ 176 w 354"/>
              <a:gd name="T7" fmla="*/ 0 h 355"/>
              <a:gd name="T8" fmla="*/ 353 w 354"/>
              <a:gd name="T9" fmla="*/ 177 h 355"/>
              <a:gd name="T10" fmla="*/ 353 w 354"/>
              <a:gd name="T11" fmla="*/ 177 h 355"/>
              <a:gd name="T12" fmla="*/ 176 w 354"/>
              <a:gd name="T13" fmla="*/ 354 h 355"/>
              <a:gd name="T14" fmla="*/ 176 w 354"/>
              <a:gd name="T15" fmla="*/ 354 h 355"/>
              <a:gd name="T16" fmla="*/ 0 w 354"/>
              <a:gd name="T17" fmla="*/ 17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5">
                <a:moveTo>
                  <a:pt x="0" y="177"/>
                </a:moveTo>
                <a:lnTo>
                  <a:pt x="0" y="177"/>
                </a:lnTo>
                <a:cubicBezTo>
                  <a:pt x="0" y="79"/>
                  <a:pt x="79" y="0"/>
                  <a:pt x="176" y="0"/>
                </a:cubicBezTo>
                <a:lnTo>
                  <a:pt x="176" y="0"/>
                </a:lnTo>
                <a:cubicBezTo>
                  <a:pt x="274" y="0"/>
                  <a:pt x="353" y="79"/>
                  <a:pt x="353" y="177"/>
                </a:cubicBezTo>
                <a:lnTo>
                  <a:pt x="353" y="177"/>
                </a:lnTo>
                <a:cubicBezTo>
                  <a:pt x="353" y="274"/>
                  <a:pt x="274" y="354"/>
                  <a:pt x="176" y="354"/>
                </a:cubicBezTo>
                <a:lnTo>
                  <a:pt x="176" y="354"/>
                </a:lnTo>
                <a:cubicBezTo>
                  <a:pt x="79" y="354"/>
                  <a:pt x="0" y="274"/>
                  <a:pt x="0" y="177"/>
                </a:cubicBezTo>
              </a:path>
            </a:pathLst>
          </a:custGeom>
          <a:solidFill>
            <a:schemeClr val="accent6"/>
          </a:solidFill>
          <a:ln>
            <a:noFill/>
          </a:ln>
          <a:effectLst/>
        </p:spPr>
        <p:txBody>
          <a:bodyPr wrap="none" anchor="ctr"/>
          <a:lstStyle/>
          <a:p>
            <a:endParaRPr lang="en-US" sz="900"/>
          </a:p>
        </p:txBody>
      </p:sp>
      <p:sp>
        <p:nvSpPr>
          <p:cNvPr id="14" name="Freeform 11">
            <a:extLst>
              <a:ext uri="{FF2B5EF4-FFF2-40B4-BE49-F238E27FC236}">
                <a16:creationId xmlns:a16="http://schemas.microsoft.com/office/drawing/2014/main" id="{FE849EDD-F27E-4E27-92C2-7751A11ACE1B}"/>
              </a:ext>
            </a:extLst>
          </p:cNvPr>
          <p:cNvSpPr>
            <a:spLocks noChangeArrowheads="1"/>
          </p:cNvSpPr>
          <p:nvPr userDrawn="1"/>
        </p:nvSpPr>
        <p:spPr bwMode="auto">
          <a:xfrm>
            <a:off x="9529085" y="2497953"/>
            <a:ext cx="1741261" cy="2125766"/>
          </a:xfrm>
          <a:custGeom>
            <a:avLst/>
            <a:gdLst>
              <a:gd name="T0" fmla="*/ 2752 w 2794"/>
              <a:gd name="T1" fmla="*/ 3089 h 3411"/>
              <a:gd name="T2" fmla="*/ 2752 w 2794"/>
              <a:gd name="T3" fmla="*/ 3089 h 3411"/>
              <a:gd name="T4" fmla="*/ 2471 w 2794"/>
              <a:gd name="T5" fmla="*/ 3370 h 3411"/>
              <a:gd name="T6" fmla="*/ 321 w 2794"/>
              <a:gd name="T7" fmla="*/ 3370 h 3411"/>
              <a:gd name="T8" fmla="*/ 321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5 w 2794"/>
              <a:gd name="T21" fmla="*/ 0 h 3411"/>
              <a:gd name="T22" fmla="*/ 1725 w 2794"/>
              <a:gd name="T23" fmla="*/ 0 h 3411"/>
              <a:gd name="T24" fmla="*/ 1396 w 2794"/>
              <a:gd name="T25" fmla="*/ 239 h 3411"/>
              <a:gd name="T26" fmla="*/ 1396 w 2794"/>
              <a:gd name="T27" fmla="*/ 239 h 3411"/>
              <a:gd name="T28" fmla="*/ 1067 w 2794"/>
              <a:gd name="T29" fmla="*/ 0 h 3411"/>
              <a:gd name="T30" fmla="*/ 321 w 2794"/>
              <a:gd name="T31" fmla="*/ 0 h 3411"/>
              <a:gd name="T32" fmla="*/ 321 w 2794"/>
              <a:gd name="T33" fmla="*/ 0 h 3411"/>
              <a:gd name="T34" fmla="*/ 0 w 2794"/>
              <a:gd name="T35" fmla="*/ 321 h 3411"/>
              <a:gd name="T36" fmla="*/ 0 w 2794"/>
              <a:gd name="T37" fmla="*/ 3089 h 3411"/>
              <a:gd name="T38" fmla="*/ 0 w 2794"/>
              <a:gd name="T39" fmla="*/ 3089 h 3411"/>
              <a:gd name="T40" fmla="*/ 321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1" y="3370"/>
                </a:lnTo>
                <a:lnTo>
                  <a:pt x="321" y="3370"/>
                </a:lnTo>
                <a:cubicBezTo>
                  <a:pt x="167" y="3370"/>
                  <a:pt x="41" y="3244"/>
                  <a:pt x="41" y="3089"/>
                </a:cubicBezTo>
                <a:lnTo>
                  <a:pt x="41" y="935"/>
                </a:lnTo>
                <a:lnTo>
                  <a:pt x="2752" y="935"/>
                </a:lnTo>
                <a:lnTo>
                  <a:pt x="2752"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3" y="3266"/>
                  <a:pt x="2793" y="3089"/>
                </a:cubicBezTo>
                <a:lnTo>
                  <a:pt x="2793" y="321"/>
                </a:lnTo>
                <a:lnTo>
                  <a:pt x="2793" y="321"/>
                </a:lnTo>
                <a:cubicBezTo>
                  <a:pt x="2793" y="145"/>
                  <a:pt x="2648" y="0"/>
                  <a:pt x="2471" y="0"/>
                </a:cubicBezTo>
                <a:close/>
              </a:path>
            </a:pathLst>
          </a:custGeom>
          <a:solidFill>
            <a:schemeClr val="accent6"/>
          </a:solidFill>
          <a:ln>
            <a:noFill/>
          </a:ln>
          <a:effectLst/>
        </p:spPr>
        <p:txBody>
          <a:bodyPr wrap="none" anchor="ctr"/>
          <a:lstStyle/>
          <a:p>
            <a:endParaRPr lang="en-US" sz="900">
              <a:solidFill>
                <a:srgbClr val="EA746A"/>
              </a:solidFill>
            </a:endParaRPr>
          </a:p>
        </p:txBody>
      </p:sp>
      <p:sp>
        <p:nvSpPr>
          <p:cNvPr id="15" name="Freeform 12">
            <a:extLst>
              <a:ext uri="{FF2B5EF4-FFF2-40B4-BE49-F238E27FC236}">
                <a16:creationId xmlns:a16="http://schemas.microsoft.com/office/drawing/2014/main" id="{CEDD7331-6AB9-4B44-AAB2-E8CF4234487C}"/>
              </a:ext>
            </a:extLst>
          </p:cNvPr>
          <p:cNvSpPr>
            <a:spLocks noChangeArrowheads="1"/>
          </p:cNvSpPr>
          <p:nvPr userDrawn="1"/>
        </p:nvSpPr>
        <p:spPr bwMode="auto">
          <a:xfrm>
            <a:off x="7378601" y="2497953"/>
            <a:ext cx="1741261" cy="2125766"/>
          </a:xfrm>
          <a:custGeom>
            <a:avLst/>
            <a:gdLst>
              <a:gd name="T0" fmla="*/ 2752 w 2794"/>
              <a:gd name="T1" fmla="*/ 3089 h 3411"/>
              <a:gd name="T2" fmla="*/ 2752 w 2794"/>
              <a:gd name="T3" fmla="*/ 3089 h 3411"/>
              <a:gd name="T4" fmla="*/ 2472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2 w 2794"/>
              <a:gd name="T19" fmla="*/ 0 h 3411"/>
              <a:gd name="T20" fmla="*/ 1726 w 2794"/>
              <a:gd name="T21" fmla="*/ 0 h 3411"/>
              <a:gd name="T22" fmla="*/ 1726 w 2794"/>
              <a:gd name="T23" fmla="*/ 0 h 3411"/>
              <a:gd name="T24" fmla="*/ 1397 w 2794"/>
              <a:gd name="T25" fmla="*/ 239 h 3411"/>
              <a:gd name="T26" fmla="*/ 1397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2 w 2794"/>
              <a:gd name="T43" fmla="*/ 3410 h 3411"/>
              <a:gd name="T44" fmla="*/ 2472 w 2794"/>
              <a:gd name="T45" fmla="*/ 3410 h 3411"/>
              <a:gd name="T46" fmla="*/ 2793 w 2794"/>
              <a:gd name="T47" fmla="*/ 3089 h 3411"/>
              <a:gd name="T48" fmla="*/ 2793 w 2794"/>
              <a:gd name="T49" fmla="*/ 321 h 3411"/>
              <a:gd name="T50" fmla="*/ 2793 w 2794"/>
              <a:gd name="T51" fmla="*/ 321 h 3411"/>
              <a:gd name="T52" fmla="*/ 2472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2" y="3370"/>
                </a:cubicBezTo>
                <a:lnTo>
                  <a:pt x="322" y="3370"/>
                </a:lnTo>
                <a:lnTo>
                  <a:pt x="322" y="3370"/>
                </a:lnTo>
                <a:cubicBezTo>
                  <a:pt x="167" y="3370"/>
                  <a:pt x="41" y="3244"/>
                  <a:pt x="41" y="3089"/>
                </a:cubicBezTo>
                <a:lnTo>
                  <a:pt x="41" y="935"/>
                </a:lnTo>
                <a:lnTo>
                  <a:pt x="2752" y="935"/>
                </a:lnTo>
                <a:lnTo>
                  <a:pt x="2752" y="3089"/>
                </a:lnTo>
                <a:close/>
                <a:moveTo>
                  <a:pt x="2472" y="0"/>
                </a:moveTo>
                <a:lnTo>
                  <a:pt x="1726" y="0"/>
                </a:lnTo>
                <a:lnTo>
                  <a:pt x="1726" y="0"/>
                </a:lnTo>
                <a:cubicBezTo>
                  <a:pt x="1681" y="139"/>
                  <a:pt x="1551" y="239"/>
                  <a:pt x="1397" y="239"/>
                </a:cubicBezTo>
                <a:lnTo>
                  <a:pt x="1397" y="239"/>
                </a:lnTo>
                <a:cubicBezTo>
                  <a:pt x="1243" y="239"/>
                  <a:pt x="1113" y="139"/>
                  <a:pt x="1067" y="0"/>
                </a:cubicBezTo>
                <a:lnTo>
                  <a:pt x="322" y="0"/>
                </a:lnTo>
                <a:lnTo>
                  <a:pt x="322" y="0"/>
                </a:lnTo>
                <a:cubicBezTo>
                  <a:pt x="145" y="0"/>
                  <a:pt x="0" y="145"/>
                  <a:pt x="0" y="321"/>
                </a:cubicBezTo>
                <a:lnTo>
                  <a:pt x="0" y="3089"/>
                </a:lnTo>
                <a:lnTo>
                  <a:pt x="0" y="3089"/>
                </a:lnTo>
                <a:cubicBezTo>
                  <a:pt x="0" y="3266"/>
                  <a:pt x="145" y="3410"/>
                  <a:pt x="322" y="3410"/>
                </a:cubicBezTo>
                <a:lnTo>
                  <a:pt x="2472" y="3410"/>
                </a:lnTo>
                <a:lnTo>
                  <a:pt x="2472" y="3410"/>
                </a:lnTo>
                <a:cubicBezTo>
                  <a:pt x="2649" y="3410"/>
                  <a:pt x="2793" y="3266"/>
                  <a:pt x="2793" y="3089"/>
                </a:cubicBezTo>
                <a:lnTo>
                  <a:pt x="2793" y="321"/>
                </a:lnTo>
                <a:lnTo>
                  <a:pt x="2793" y="321"/>
                </a:lnTo>
                <a:cubicBezTo>
                  <a:pt x="2793" y="145"/>
                  <a:pt x="2649" y="0"/>
                  <a:pt x="2472" y="0"/>
                </a:cubicBezTo>
                <a:close/>
              </a:path>
            </a:pathLst>
          </a:custGeom>
          <a:solidFill>
            <a:schemeClr val="tx1"/>
          </a:solidFill>
          <a:ln>
            <a:noFill/>
          </a:ln>
          <a:effectLst/>
        </p:spPr>
        <p:txBody>
          <a:bodyPr wrap="none" anchor="ctr"/>
          <a:lstStyle/>
          <a:p>
            <a:endParaRPr lang="en-US" sz="900"/>
          </a:p>
        </p:txBody>
      </p:sp>
      <p:sp>
        <p:nvSpPr>
          <p:cNvPr id="16" name="Freeform 13">
            <a:extLst>
              <a:ext uri="{FF2B5EF4-FFF2-40B4-BE49-F238E27FC236}">
                <a16:creationId xmlns:a16="http://schemas.microsoft.com/office/drawing/2014/main" id="{E8B104ED-8F7C-48D6-85DE-5490E1780D44}"/>
              </a:ext>
            </a:extLst>
          </p:cNvPr>
          <p:cNvSpPr>
            <a:spLocks noChangeArrowheads="1"/>
          </p:cNvSpPr>
          <p:nvPr userDrawn="1"/>
        </p:nvSpPr>
        <p:spPr bwMode="auto">
          <a:xfrm>
            <a:off x="8056978" y="2242531"/>
            <a:ext cx="381760" cy="381760"/>
          </a:xfrm>
          <a:custGeom>
            <a:avLst/>
            <a:gdLst>
              <a:gd name="T0" fmla="*/ 306 w 612"/>
              <a:gd name="T1" fmla="*/ 0 h 611"/>
              <a:gd name="T2" fmla="*/ 306 w 612"/>
              <a:gd name="T3" fmla="*/ 0 h 611"/>
              <a:gd name="T4" fmla="*/ 0 w 612"/>
              <a:gd name="T5" fmla="*/ 305 h 611"/>
              <a:gd name="T6" fmla="*/ 0 w 612"/>
              <a:gd name="T7" fmla="*/ 305 h 611"/>
              <a:gd name="T8" fmla="*/ 306 w 612"/>
              <a:gd name="T9" fmla="*/ 610 h 611"/>
              <a:gd name="T10" fmla="*/ 306 w 612"/>
              <a:gd name="T11" fmla="*/ 610 h 611"/>
              <a:gd name="T12" fmla="*/ 611 w 612"/>
              <a:gd name="T13" fmla="*/ 305 h 611"/>
              <a:gd name="T14" fmla="*/ 611 w 612"/>
              <a:gd name="T15" fmla="*/ 305 h 611"/>
              <a:gd name="T16" fmla="*/ 306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6" y="0"/>
                </a:moveTo>
                <a:lnTo>
                  <a:pt x="306" y="0"/>
                </a:lnTo>
                <a:cubicBezTo>
                  <a:pt x="137" y="0"/>
                  <a:pt x="0" y="136"/>
                  <a:pt x="0" y="305"/>
                </a:cubicBezTo>
                <a:lnTo>
                  <a:pt x="0" y="305"/>
                </a:lnTo>
                <a:cubicBezTo>
                  <a:pt x="0" y="474"/>
                  <a:pt x="137" y="610"/>
                  <a:pt x="306" y="610"/>
                </a:cubicBezTo>
                <a:lnTo>
                  <a:pt x="306" y="610"/>
                </a:lnTo>
                <a:cubicBezTo>
                  <a:pt x="474" y="610"/>
                  <a:pt x="611" y="474"/>
                  <a:pt x="611" y="305"/>
                </a:cubicBezTo>
                <a:lnTo>
                  <a:pt x="611" y="305"/>
                </a:lnTo>
                <a:cubicBezTo>
                  <a:pt x="611" y="136"/>
                  <a:pt x="474" y="0"/>
                  <a:pt x="306" y="0"/>
                </a:cubicBezTo>
              </a:path>
            </a:pathLst>
          </a:custGeom>
          <a:solidFill>
            <a:schemeClr val="tx1"/>
          </a:solidFill>
          <a:ln>
            <a:noFill/>
          </a:ln>
          <a:effectLst/>
        </p:spPr>
        <p:txBody>
          <a:bodyPr wrap="none" anchor="ctr"/>
          <a:lstStyle/>
          <a:p>
            <a:endParaRPr lang="en-US" sz="900"/>
          </a:p>
        </p:txBody>
      </p:sp>
      <p:sp>
        <p:nvSpPr>
          <p:cNvPr id="17" name="Freeform 14">
            <a:extLst>
              <a:ext uri="{FF2B5EF4-FFF2-40B4-BE49-F238E27FC236}">
                <a16:creationId xmlns:a16="http://schemas.microsoft.com/office/drawing/2014/main" id="{4230094E-E50E-4DA5-88DB-6FE7FF5A5DCF}"/>
              </a:ext>
            </a:extLst>
          </p:cNvPr>
          <p:cNvSpPr>
            <a:spLocks noChangeArrowheads="1"/>
          </p:cNvSpPr>
          <p:nvPr userDrawn="1"/>
        </p:nvSpPr>
        <p:spPr bwMode="auto">
          <a:xfrm>
            <a:off x="3074885" y="2497953"/>
            <a:ext cx="1738515" cy="2125766"/>
          </a:xfrm>
          <a:custGeom>
            <a:avLst/>
            <a:gdLst>
              <a:gd name="T0" fmla="*/ 2751 w 2793"/>
              <a:gd name="T1" fmla="*/ 3089 h 3411"/>
              <a:gd name="T2" fmla="*/ 2751 w 2793"/>
              <a:gd name="T3" fmla="*/ 3089 h 3411"/>
              <a:gd name="T4" fmla="*/ 2471 w 2793"/>
              <a:gd name="T5" fmla="*/ 3370 h 3411"/>
              <a:gd name="T6" fmla="*/ 321 w 2793"/>
              <a:gd name="T7" fmla="*/ 3370 h 3411"/>
              <a:gd name="T8" fmla="*/ 321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1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1 w 2793"/>
              <a:gd name="T31" fmla="*/ 0 h 3411"/>
              <a:gd name="T32" fmla="*/ 321 w 2793"/>
              <a:gd name="T33" fmla="*/ 0 h 3411"/>
              <a:gd name="T34" fmla="*/ 0 w 2793"/>
              <a:gd name="T35" fmla="*/ 321 h 3411"/>
              <a:gd name="T36" fmla="*/ 0 w 2793"/>
              <a:gd name="T37" fmla="*/ 3089 h 3411"/>
              <a:gd name="T38" fmla="*/ 0 w 2793"/>
              <a:gd name="T39" fmla="*/ 3089 h 3411"/>
              <a:gd name="T40" fmla="*/ 321 w 2793"/>
              <a:gd name="T41" fmla="*/ 3410 h 3411"/>
              <a:gd name="T42" fmla="*/ 2471 w 2793"/>
              <a:gd name="T43" fmla="*/ 3410 h 3411"/>
              <a:gd name="T44" fmla="*/ 2471 w 2793"/>
              <a:gd name="T45" fmla="*/ 3410 h 3411"/>
              <a:gd name="T46" fmla="*/ 2792 w 2793"/>
              <a:gd name="T47" fmla="*/ 3089 h 3411"/>
              <a:gd name="T48" fmla="*/ 2792 w 2793"/>
              <a:gd name="T49" fmla="*/ 321 h 3411"/>
              <a:gd name="T50" fmla="*/ 2792 w 2793"/>
              <a:gd name="T51" fmla="*/ 321 h 3411"/>
              <a:gd name="T52" fmla="*/ 2471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1" y="3370"/>
                </a:cubicBezTo>
                <a:lnTo>
                  <a:pt x="321" y="3370"/>
                </a:lnTo>
                <a:lnTo>
                  <a:pt x="321" y="3370"/>
                </a:lnTo>
                <a:cubicBezTo>
                  <a:pt x="167" y="3370"/>
                  <a:pt x="41" y="3244"/>
                  <a:pt x="41" y="3089"/>
                </a:cubicBezTo>
                <a:lnTo>
                  <a:pt x="41" y="935"/>
                </a:lnTo>
                <a:lnTo>
                  <a:pt x="2751" y="935"/>
                </a:lnTo>
                <a:lnTo>
                  <a:pt x="2751"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2" y="3266"/>
                  <a:pt x="2792" y="3089"/>
                </a:cubicBezTo>
                <a:lnTo>
                  <a:pt x="2792" y="321"/>
                </a:lnTo>
                <a:lnTo>
                  <a:pt x="2792" y="321"/>
                </a:lnTo>
                <a:cubicBezTo>
                  <a:pt x="2792" y="145"/>
                  <a:pt x="2648" y="0"/>
                  <a:pt x="2471" y="0"/>
                </a:cubicBezTo>
                <a:close/>
              </a:path>
            </a:pathLst>
          </a:custGeom>
          <a:solidFill>
            <a:schemeClr val="tx1">
              <a:lumMod val="40000"/>
              <a:lumOff val="60000"/>
            </a:schemeClr>
          </a:solidFill>
          <a:ln>
            <a:noFill/>
          </a:ln>
          <a:effectLst/>
        </p:spPr>
        <p:txBody>
          <a:bodyPr wrap="none" anchor="ctr"/>
          <a:lstStyle/>
          <a:p>
            <a:endParaRPr lang="en-US" sz="900"/>
          </a:p>
        </p:txBody>
      </p:sp>
      <p:sp>
        <p:nvSpPr>
          <p:cNvPr id="18" name="Freeform 15">
            <a:extLst>
              <a:ext uri="{FF2B5EF4-FFF2-40B4-BE49-F238E27FC236}">
                <a16:creationId xmlns:a16="http://schemas.microsoft.com/office/drawing/2014/main" id="{0FD8BEA7-0FD0-4073-80FE-22EEC403CE96}"/>
              </a:ext>
            </a:extLst>
          </p:cNvPr>
          <p:cNvSpPr>
            <a:spLocks noChangeArrowheads="1"/>
          </p:cNvSpPr>
          <p:nvPr userDrawn="1"/>
        </p:nvSpPr>
        <p:spPr bwMode="auto">
          <a:xfrm>
            <a:off x="5225370" y="2497953"/>
            <a:ext cx="1738514" cy="2125766"/>
          </a:xfrm>
          <a:custGeom>
            <a:avLst/>
            <a:gdLst>
              <a:gd name="T0" fmla="*/ 2751 w 2793"/>
              <a:gd name="T1" fmla="*/ 3089 h 3411"/>
              <a:gd name="T2" fmla="*/ 2751 w 2793"/>
              <a:gd name="T3" fmla="*/ 3089 h 3411"/>
              <a:gd name="T4" fmla="*/ 2470 w 2793"/>
              <a:gd name="T5" fmla="*/ 3370 h 3411"/>
              <a:gd name="T6" fmla="*/ 322 w 2793"/>
              <a:gd name="T7" fmla="*/ 3370 h 3411"/>
              <a:gd name="T8" fmla="*/ 322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0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2 w 2793"/>
              <a:gd name="T31" fmla="*/ 0 h 3411"/>
              <a:gd name="T32" fmla="*/ 322 w 2793"/>
              <a:gd name="T33" fmla="*/ 0 h 3411"/>
              <a:gd name="T34" fmla="*/ 0 w 2793"/>
              <a:gd name="T35" fmla="*/ 321 h 3411"/>
              <a:gd name="T36" fmla="*/ 0 w 2793"/>
              <a:gd name="T37" fmla="*/ 3089 h 3411"/>
              <a:gd name="T38" fmla="*/ 0 w 2793"/>
              <a:gd name="T39" fmla="*/ 3089 h 3411"/>
              <a:gd name="T40" fmla="*/ 322 w 2793"/>
              <a:gd name="T41" fmla="*/ 3410 h 3411"/>
              <a:gd name="T42" fmla="*/ 2470 w 2793"/>
              <a:gd name="T43" fmla="*/ 3410 h 3411"/>
              <a:gd name="T44" fmla="*/ 2470 w 2793"/>
              <a:gd name="T45" fmla="*/ 3410 h 3411"/>
              <a:gd name="T46" fmla="*/ 2792 w 2793"/>
              <a:gd name="T47" fmla="*/ 3089 h 3411"/>
              <a:gd name="T48" fmla="*/ 2792 w 2793"/>
              <a:gd name="T49" fmla="*/ 321 h 3411"/>
              <a:gd name="T50" fmla="*/ 2792 w 2793"/>
              <a:gd name="T51" fmla="*/ 321 h 3411"/>
              <a:gd name="T52" fmla="*/ 2470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0" y="3370"/>
                </a:cubicBezTo>
                <a:lnTo>
                  <a:pt x="322" y="3370"/>
                </a:lnTo>
                <a:lnTo>
                  <a:pt x="322" y="3370"/>
                </a:lnTo>
                <a:cubicBezTo>
                  <a:pt x="167" y="3370"/>
                  <a:pt x="41" y="3244"/>
                  <a:pt x="41" y="3089"/>
                </a:cubicBezTo>
                <a:lnTo>
                  <a:pt x="41" y="935"/>
                </a:lnTo>
                <a:lnTo>
                  <a:pt x="2751" y="935"/>
                </a:lnTo>
                <a:lnTo>
                  <a:pt x="2751" y="3089"/>
                </a:lnTo>
                <a:close/>
                <a:moveTo>
                  <a:pt x="2470" y="0"/>
                </a:moveTo>
                <a:lnTo>
                  <a:pt x="1725" y="0"/>
                </a:lnTo>
                <a:lnTo>
                  <a:pt x="1725" y="0"/>
                </a:lnTo>
                <a:cubicBezTo>
                  <a:pt x="1679" y="139"/>
                  <a:pt x="1549" y="239"/>
                  <a:pt x="1396" y="239"/>
                </a:cubicBezTo>
                <a:lnTo>
                  <a:pt x="1396" y="239"/>
                </a:lnTo>
                <a:cubicBezTo>
                  <a:pt x="1242" y="239"/>
                  <a:pt x="1112" y="139"/>
                  <a:pt x="1067" y="0"/>
                </a:cubicBezTo>
                <a:lnTo>
                  <a:pt x="322" y="0"/>
                </a:lnTo>
                <a:lnTo>
                  <a:pt x="322" y="0"/>
                </a:lnTo>
                <a:cubicBezTo>
                  <a:pt x="144" y="0"/>
                  <a:pt x="0" y="145"/>
                  <a:pt x="0" y="321"/>
                </a:cubicBezTo>
                <a:lnTo>
                  <a:pt x="0" y="3089"/>
                </a:lnTo>
                <a:lnTo>
                  <a:pt x="0" y="3089"/>
                </a:lnTo>
                <a:cubicBezTo>
                  <a:pt x="0" y="3266"/>
                  <a:pt x="144" y="3410"/>
                  <a:pt x="322" y="3410"/>
                </a:cubicBezTo>
                <a:lnTo>
                  <a:pt x="2470" y="3410"/>
                </a:lnTo>
                <a:lnTo>
                  <a:pt x="2470" y="3410"/>
                </a:lnTo>
                <a:cubicBezTo>
                  <a:pt x="2648" y="3410"/>
                  <a:pt x="2792" y="3266"/>
                  <a:pt x="2792" y="3089"/>
                </a:cubicBezTo>
                <a:lnTo>
                  <a:pt x="2792" y="321"/>
                </a:lnTo>
                <a:lnTo>
                  <a:pt x="2792" y="321"/>
                </a:lnTo>
                <a:cubicBezTo>
                  <a:pt x="2792" y="145"/>
                  <a:pt x="2648" y="0"/>
                  <a:pt x="2470" y="0"/>
                </a:cubicBezTo>
                <a:close/>
              </a:path>
            </a:pathLst>
          </a:custGeom>
          <a:solidFill>
            <a:schemeClr val="tx2"/>
          </a:solidFill>
          <a:ln>
            <a:noFill/>
          </a:ln>
          <a:effectLst/>
        </p:spPr>
        <p:txBody>
          <a:bodyPr wrap="none" anchor="ctr"/>
          <a:lstStyle/>
          <a:p>
            <a:endParaRPr lang="en-US" sz="900"/>
          </a:p>
        </p:txBody>
      </p:sp>
      <p:sp>
        <p:nvSpPr>
          <p:cNvPr id="19" name="Freeform 16">
            <a:extLst>
              <a:ext uri="{FF2B5EF4-FFF2-40B4-BE49-F238E27FC236}">
                <a16:creationId xmlns:a16="http://schemas.microsoft.com/office/drawing/2014/main" id="{D9E0FCF3-EB30-4FEE-BCDE-BD0401079916}"/>
              </a:ext>
            </a:extLst>
          </p:cNvPr>
          <p:cNvSpPr>
            <a:spLocks noChangeArrowheads="1"/>
          </p:cNvSpPr>
          <p:nvPr userDrawn="1"/>
        </p:nvSpPr>
        <p:spPr bwMode="auto">
          <a:xfrm>
            <a:off x="921654" y="2497953"/>
            <a:ext cx="1741261" cy="2125766"/>
          </a:xfrm>
          <a:custGeom>
            <a:avLst/>
            <a:gdLst>
              <a:gd name="T0" fmla="*/ 2752 w 2794"/>
              <a:gd name="T1" fmla="*/ 3089 h 3411"/>
              <a:gd name="T2" fmla="*/ 2752 w 2794"/>
              <a:gd name="T3" fmla="*/ 3089 h 3411"/>
              <a:gd name="T4" fmla="*/ 2471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6 w 2794"/>
              <a:gd name="T21" fmla="*/ 0 h 3411"/>
              <a:gd name="T22" fmla="*/ 1726 w 2794"/>
              <a:gd name="T23" fmla="*/ 0 h 3411"/>
              <a:gd name="T24" fmla="*/ 1396 w 2794"/>
              <a:gd name="T25" fmla="*/ 239 h 3411"/>
              <a:gd name="T26" fmla="*/ 1396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2" y="3370"/>
                </a:lnTo>
                <a:lnTo>
                  <a:pt x="322" y="3370"/>
                </a:lnTo>
                <a:cubicBezTo>
                  <a:pt x="167" y="3370"/>
                  <a:pt x="41" y="3244"/>
                  <a:pt x="41" y="3089"/>
                </a:cubicBezTo>
                <a:lnTo>
                  <a:pt x="41" y="935"/>
                </a:lnTo>
                <a:lnTo>
                  <a:pt x="2752" y="935"/>
                </a:lnTo>
                <a:lnTo>
                  <a:pt x="2752" y="3089"/>
                </a:lnTo>
                <a:close/>
                <a:moveTo>
                  <a:pt x="2471" y="0"/>
                </a:moveTo>
                <a:lnTo>
                  <a:pt x="1726" y="0"/>
                </a:lnTo>
                <a:lnTo>
                  <a:pt x="1726" y="0"/>
                </a:lnTo>
                <a:cubicBezTo>
                  <a:pt x="1681" y="139"/>
                  <a:pt x="1550" y="239"/>
                  <a:pt x="1396" y="239"/>
                </a:cubicBezTo>
                <a:lnTo>
                  <a:pt x="1396" y="239"/>
                </a:lnTo>
                <a:cubicBezTo>
                  <a:pt x="1243" y="239"/>
                  <a:pt x="1113" y="139"/>
                  <a:pt x="1067" y="0"/>
                </a:cubicBezTo>
                <a:lnTo>
                  <a:pt x="322" y="0"/>
                </a:lnTo>
                <a:lnTo>
                  <a:pt x="322" y="0"/>
                </a:lnTo>
                <a:cubicBezTo>
                  <a:pt x="144" y="0"/>
                  <a:pt x="0" y="145"/>
                  <a:pt x="0" y="321"/>
                </a:cubicBezTo>
                <a:lnTo>
                  <a:pt x="0" y="3089"/>
                </a:lnTo>
                <a:lnTo>
                  <a:pt x="0" y="3089"/>
                </a:lnTo>
                <a:cubicBezTo>
                  <a:pt x="0" y="3266"/>
                  <a:pt x="144" y="3410"/>
                  <a:pt x="322" y="3410"/>
                </a:cubicBezTo>
                <a:lnTo>
                  <a:pt x="2471" y="3410"/>
                </a:lnTo>
                <a:lnTo>
                  <a:pt x="2471" y="3410"/>
                </a:lnTo>
                <a:cubicBezTo>
                  <a:pt x="2649" y="3410"/>
                  <a:pt x="2793" y="3266"/>
                  <a:pt x="2793" y="3089"/>
                </a:cubicBezTo>
                <a:lnTo>
                  <a:pt x="2793" y="321"/>
                </a:lnTo>
                <a:lnTo>
                  <a:pt x="2793" y="321"/>
                </a:lnTo>
                <a:cubicBezTo>
                  <a:pt x="2793" y="145"/>
                  <a:pt x="2649" y="0"/>
                  <a:pt x="2471" y="0"/>
                </a:cubicBezTo>
                <a:close/>
              </a:path>
            </a:pathLst>
          </a:custGeom>
          <a:solidFill>
            <a:schemeClr val="accent1"/>
          </a:solidFill>
          <a:ln>
            <a:noFill/>
          </a:ln>
          <a:effectLst/>
        </p:spPr>
        <p:txBody>
          <a:bodyPr wrap="none" anchor="ctr"/>
          <a:lstStyle/>
          <a:p>
            <a:endParaRPr lang="en-US" sz="900"/>
          </a:p>
        </p:txBody>
      </p:sp>
      <p:sp>
        <p:nvSpPr>
          <p:cNvPr id="20" name="Freeform 17">
            <a:extLst>
              <a:ext uri="{FF2B5EF4-FFF2-40B4-BE49-F238E27FC236}">
                <a16:creationId xmlns:a16="http://schemas.microsoft.com/office/drawing/2014/main" id="{27810524-A180-402C-A8EE-124AC0B1EA25}"/>
              </a:ext>
            </a:extLst>
          </p:cNvPr>
          <p:cNvSpPr>
            <a:spLocks noChangeArrowheads="1"/>
          </p:cNvSpPr>
          <p:nvPr userDrawn="1"/>
        </p:nvSpPr>
        <p:spPr bwMode="auto">
          <a:xfrm>
            <a:off x="1602778" y="2242531"/>
            <a:ext cx="381760" cy="38176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7" y="0"/>
                  <a:pt x="0" y="136"/>
                  <a:pt x="0" y="305"/>
                </a:cubicBezTo>
                <a:lnTo>
                  <a:pt x="0" y="305"/>
                </a:lnTo>
                <a:cubicBezTo>
                  <a:pt x="0" y="474"/>
                  <a:pt x="137" y="610"/>
                  <a:pt x="305" y="610"/>
                </a:cubicBezTo>
                <a:lnTo>
                  <a:pt x="305" y="610"/>
                </a:lnTo>
                <a:cubicBezTo>
                  <a:pt x="474" y="610"/>
                  <a:pt x="611" y="474"/>
                  <a:pt x="611" y="305"/>
                </a:cubicBezTo>
                <a:lnTo>
                  <a:pt x="611" y="305"/>
                </a:lnTo>
                <a:cubicBezTo>
                  <a:pt x="611" y="136"/>
                  <a:pt x="474" y="0"/>
                  <a:pt x="305" y="0"/>
                </a:cubicBezTo>
              </a:path>
            </a:pathLst>
          </a:custGeom>
          <a:solidFill>
            <a:schemeClr val="accent1"/>
          </a:solidFill>
          <a:ln>
            <a:noFill/>
          </a:ln>
          <a:effectLst/>
        </p:spPr>
        <p:txBody>
          <a:bodyPr wrap="none" anchor="ctr"/>
          <a:lstStyle/>
          <a:p>
            <a:endParaRPr lang="en-US" sz="900"/>
          </a:p>
        </p:txBody>
      </p:sp>
      <p:sp>
        <p:nvSpPr>
          <p:cNvPr id="21" name="Freeform 18">
            <a:extLst>
              <a:ext uri="{FF2B5EF4-FFF2-40B4-BE49-F238E27FC236}">
                <a16:creationId xmlns:a16="http://schemas.microsoft.com/office/drawing/2014/main" id="{56F543AE-E3AD-48CA-BC7C-96A072D4B433}"/>
              </a:ext>
            </a:extLst>
          </p:cNvPr>
          <p:cNvSpPr>
            <a:spLocks noChangeArrowheads="1"/>
          </p:cNvSpPr>
          <p:nvPr userDrawn="1"/>
        </p:nvSpPr>
        <p:spPr bwMode="auto">
          <a:xfrm>
            <a:off x="3753264" y="2242531"/>
            <a:ext cx="381758" cy="38176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4" y="610"/>
                  <a:pt x="610" y="474"/>
                  <a:pt x="610" y="305"/>
                </a:cubicBezTo>
                <a:lnTo>
                  <a:pt x="610" y="305"/>
                </a:lnTo>
                <a:cubicBezTo>
                  <a:pt x="610" y="136"/>
                  <a:pt x="474" y="0"/>
                  <a:pt x="305" y="0"/>
                </a:cubicBezTo>
              </a:path>
            </a:pathLst>
          </a:custGeom>
          <a:solidFill>
            <a:schemeClr val="tx1">
              <a:lumMod val="40000"/>
              <a:lumOff val="60000"/>
            </a:schemeClr>
          </a:solidFill>
          <a:ln>
            <a:noFill/>
          </a:ln>
          <a:effectLst/>
        </p:spPr>
        <p:txBody>
          <a:bodyPr wrap="none" anchor="ctr"/>
          <a:lstStyle/>
          <a:p>
            <a:endParaRPr lang="en-US" sz="900"/>
          </a:p>
        </p:txBody>
      </p:sp>
      <p:sp>
        <p:nvSpPr>
          <p:cNvPr id="22" name="Freeform 19">
            <a:extLst>
              <a:ext uri="{FF2B5EF4-FFF2-40B4-BE49-F238E27FC236}">
                <a16:creationId xmlns:a16="http://schemas.microsoft.com/office/drawing/2014/main" id="{90110F93-F378-4B1B-978A-A1D087B72411}"/>
              </a:ext>
            </a:extLst>
          </p:cNvPr>
          <p:cNvSpPr>
            <a:spLocks noChangeArrowheads="1"/>
          </p:cNvSpPr>
          <p:nvPr userDrawn="1"/>
        </p:nvSpPr>
        <p:spPr bwMode="auto">
          <a:xfrm>
            <a:off x="5906494" y="2242531"/>
            <a:ext cx="381758" cy="38176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3" y="610"/>
                  <a:pt x="610" y="474"/>
                  <a:pt x="610" y="305"/>
                </a:cubicBezTo>
                <a:lnTo>
                  <a:pt x="610" y="305"/>
                </a:lnTo>
                <a:cubicBezTo>
                  <a:pt x="610" y="136"/>
                  <a:pt x="473" y="0"/>
                  <a:pt x="305" y="0"/>
                </a:cubicBezTo>
              </a:path>
            </a:pathLst>
          </a:custGeom>
          <a:solidFill>
            <a:schemeClr val="tx2"/>
          </a:solidFill>
          <a:ln>
            <a:noFill/>
          </a:ln>
          <a:effectLst/>
        </p:spPr>
        <p:txBody>
          <a:bodyPr wrap="none" anchor="ctr"/>
          <a:lstStyle/>
          <a:p>
            <a:endParaRPr lang="en-US" sz="900"/>
          </a:p>
        </p:txBody>
      </p:sp>
      <p:sp>
        <p:nvSpPr>
          <p:cNvPr id="23" name="Freeform 20">
            <a:extLst>
              <a:ext uri="{FF2B5EF4-FFF2-40B4-BE49-F238E27FC236}">
                <a16:creationId xmlns:a16="http://schemas.microsoft.com/office/drawing/2014/main" id="{05ECD5E5-DDD2-4C8F-9DB1-7897D2745787}"/>
              </a:ext>
            </a:extLst>
          </p:cNvPr>
          <p:cNvSpPr>
            <a:spLocks noChangeArrowheads="1"/>
          </p:cNvSpPr>
          <p:nvPr userDrawn="1"/>
        </p:nvSpPr>
        <p:spPr bwMode="auto">
          <a:xfrm>
            <a:off x="10210209" y="2242531"/>
            <a:ext cx="381760" cy="38176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6" y="0"/>
                  <a:pt x="0" y="136"/>
                  <a:pt x="0" y="305"/>
                </a:cubicBezTo>
                <a:lnTo>
                  <a:pt x="0" y="305"/>
                </a:lnTo>
                <a:cubicBezTo>
                  <a:pt x="0" y="474"/>
                  <a:pt x="136" y="610"/>
                  <a:pt x="305" y="610"/>
                </a:cubicBezTo>
                <a:lnTo>
                  <a:pt x="305" y="610"/>
                </a:lnTo>
                <a:cubicBezTo>
                  <a:pt x="474" y="610"/>
                  <a:pt x="611" y="474"/>
                  <a:pt x="611" y="305"/>
                </a:cubicBezTo>
                <a:lnTo>
                  <a:pt x="611" y="305"/>
                </a:lnTo>
                <a:cubicBezTo>
                  <a:pt x="611" y="136"/>
                  <a:pt x="474" y="0"/>
                  <a:pt x="305" y="0"/>
                </a:cubicBezTo>
              </a:path>
            </a:pathLst>
          </a:custGeom>
          <a:solidFill>
            <a:schemeClr val="accent6"/>
          </a:solidFill>
          <a:ln>
            <a:noFill/>
          </a:ln>
          <a:effectLst/>
        </p:spPr>
        <p:txBody>
          <a:bodyPr wrap="none" anchor="ctr"/>
          <a:lstStyle/>
          <a:p>
            <a:endParaRPr lang="en-US" sz="900"/>
          </a:p>
        </p:txBody>
      </p:sp>
      <p:sp>
        <p:nvSpPr>
          <p:cNvPr id="24" name="Subtitle 2">
            <a:extLst>
              <a:ext uri="{FF2B5EF4-FFF2-40B4-BE49-F238E27FC236}">
                <a16:creationId xmlns:a16="http://schemas.microsoft.com/office/drawing/2014/main" id="{ADA30F4B-1B96-4845-9E48-9C072D5B4085}"/>
              </a:ext>
            </a:extLst>
          </p:cNvPr>
          <p:cNvSpPr txBox="1">
            <a:spLocks/>
          </p:cNvSpPr>
          <p:nvPr userDrawn="1"/>
        </p:nvSpPr>
        <p:spPr>
          <a:xfrm>
            <a:off x="1053220"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25" name="TextBox 24">
            <a:extLst>
              <a:ext uri="{FF2B5EF4-FFF2-40B4-BE49-F238E27FC236}">
                <a16:creationId xmlns:a16="http://schemas.microsoft.com/office/drawing/2014/main" id="{2FAE7914-AB78-41DE-B9EA-E90F80CB0A95}"/>
              </a:ext>
            </a:extLst>
          </p:cNvPr>
          <p:cNvSpPr txBox="1"/>
          <p:nvPr userDrawn="1"/>
        </p:nvSpPr>
        <p:spPr>
          <a:xfrm>
            <a:off x="1047755"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01</a:t>
            </a:r>
          </a:p>
        </p:txBody>
      </p:sp>
      <p:sp>
        <p:nvSpPr>
          <p:cNvPr id="26" name="Subtitle 2">
            <a:extLst>
              <a:ext uri="{FF2B5EF4-FFF2-40B4-BE49-F238E27FC236}">
                <a16:creationId xmlns:a16="http://schemas.microsoft.com/office/drawing/2014/main" id="{B62254E7-0C54-419B-8238-879CADF452AA}"/>
              </a:ext>
            </a:extLst>
          </p:cNvPr>
          <p:cNvSpPr txBox="1">
            <a:spLocks/>
          </p:cNvSpPr>
          <p:nvPr userDrawn="1"/>
        </p:nvSpPr>
        <p:spPr>
          <a:xfrm>
            <a:off x="3205079"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27" name="TextBox 26">
            <a:extLst>
              <a:ext uri="{FF2B5EF4-FFF2-40B4-BE49-F238E27FC236}">
                <a16:creationId xmlns:a16="http://schemas.microsoft.com/office/drawing/2014/main" id="{73BF92F1-198B-4C14-985B-D7CF434951E3}"/>
              </a:ext>
            </a:extLst>
          </p:cNvPr>
          <p:cNvSpPr txBox="1"/>
          <p:nvPr userDrawn="1"/>
        </p:nvSpPr>
        <p:spPr>
          <a:xfrm>
            <a:off x="3199613"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02</a:t>
            </a:r>
          </a:p>
        </p:txBody>
      </p:sp>
      <p:sp>
        <p:nvSpPr>
          <p:cNvPr id="28" name="Subtitle 2">
            <a:extLst>
              <a:ext uri="{FF2B5EF4-FFF2-40B4-BE49-F238E27FC236}">
                <a16:creationId xmlns:a16="http://schemas.microsoft.com/office/drawing/2014/main" id="{5D2EA43C-1473-4C38-8850-4AEDD414E75A}"/>
              </a:ext>
            </a:extLst>
          </p:cNvPr>
          <p:cNvSpPr txBox="1">
            <a:spLocks/>
          </p:cNvSpPr>
          <p:nvPr userDrawn="1"/>
        </p:nvSpPr>
        <p:spPr>
          <a:xfrm>
            <a:off x="5355563"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29" name="TextBox 28">
            <a:extLst>
              <a:ext uri="{FF2B5EF4-FFF2-40B4-BE49-F238E27FC236}">
                <a16:creationId xmlns:a16="http://schemas.microsoft.com/office/drawing/2014/main" id="{E0C39177-05C9-4797-987F-E4534313B9D0}"/>
              </a:ext>
            </a:extLst>
          </p:cNvPr>
          <p:cNvSpPr txBox="1"/>
          <p:nvPr userDrawn="1"/>
        </p:nvSpPr>
        <p:spPr>
          <a:xfrm>
            <a:off x="5350096"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03</a:t>
            </a:r>
          </a:p>
        </p:txBody>
      </p:sp>
      <p:sp>
        <p:nvSpPr>
          <p:cNvPr id="30" name="Subtitle 2">
            <a:extLst>
              <a:ext uri="{FF2B5EF4-FFF2-40B4-BE49-F238E27FC236}">
                <a16:creationId xmlns:a16="http://schemas.microsoft.com/office/drawing/2014/main" id="{8F020260-7FE6-4514-B5C4-F2CC44F7AF78}"/>
              </a:ext>
            </a:extLst>
          </p:cNvPr>
          <p:cNvSpPr txBox="1">
            <a:spLocks/>
          </p:cNvSpPr>
          <p:nvPr userDrawn="1"/>
        </p:nvSpPr>
        <p:spPr>
          <a:xfrm>
            <a:off x="7510167"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31" name="TextBox 30">
            <a:extLst>
              <a:ext uri="{FF2B5EF4-FFF2-40B4-BE49-F238E27FC236}">
                <a16:creationId xmlns:a16="http://schemas.microsoft.com/office/drawing/2014/main" id="{BAF94DB8-0331-4EC9-A5BD-6D2D642DBAE9}"/>
              </a:ext>
            </a:extLst>
          </p:cNvPr>
          <p:cNvSpPr txBox="1"/>
          <p:nvPr userDrawn="1"/>
        </p:nvSpPr>
        <p:spPr>
          <a:xfrm>
            <a:off x="7504701"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04</a:t>
            </a:r>
          </a:p>
        </p:txBody>
      </p:sp>
      <p:sp>
        <p:nvSpPr>
          <p:cNvPr id="32" name="Subtitle 2">
            <a:extLst>
              <a:ext uri="{FF2B5EF4-FFF2-40B4-BE49-F238E27FC236}">
                <a16:creationId xmlns:a16="http://schemas.microsoft.com/office/drawing/2014/main" id="{67A2FFFF-664C-492B-B58D-09FBEFA735AD}"/>
              </a:ext>
            </a:extLst>
          </p:cNvPr>
          <p:cNvSpPr txBox="1">
            <a:spLocks/>
          </p:cNvSpPr>
          <p:nvPr userDrawn="1"/>
        </p:nvSpPr>
        <p:spPr>
          <a:xfrm>
            <a:off x="9660651" y="3250025"/>
            <a:ext cx="1478129" cy="9524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chemeClr val="tx1"/>
                </a:solidFill>
                <a:latin typeface="+mj-lt"/>
                <a:ea typeface="Lato Light" panose="020F0502020204030203" pitchFamily="34" charset="0"/>
                <a:cs typeface="Mukta ExtraLight" panose="020B0000000000000000" pitchFamily="34" charset="77"/>
              </a:rPr>
              <a:t>Green marketing is a practice whereby companies seek to go above and beyond</a:t>
            </a:r>
          </a:p>
        </p:txBody>
      </p:sp>
      <p:sp>
        <p:nvSpPr>
          <p:cNvPr id="33" name="TextBox 32">
            <a:extLst>
              <a:ext uri="{FF2B5EF4-FFF2-40B4-BE49-F238E27FC236}">
                <a16:creationId xmlns:a16="http://schemas.microsoft.com/office/drawing/2014/main" id="{5CDA4D89-DAE4-4760-BEF8-F3D17EF1FD48}"/>
              </a:ext>
            </a:extLst>
          </p:cNvPr>
          <p:cNvSpPr txBox="1"/>
          <p:nvPr userDrawn="1"/>
        </p:nvSpPr>
        <p:spPr>
          <a:xfrm>
            <a:off x="9655186" y="2718481"/>
            <a:ext cx="1489061" cy="307777"/>
          </a:xfrm>
          <a:prstGeom prst="rect">
            <a:avLst/>
          </a:prstGeom>
          <a:noFill/>
        </p:spPr>
        <p:txBody>
          <a:bodyPr wrap="none" rtlCol="0" anchor="b" anchorCtr="0">
            <a:spAutoFit/>
          </a:bodyPr>
          <a:lstStyle/>
          <a:p>
            <a:pPr algn="ctr"/>
            <a:r>
              <a:rPr lang="en-US" sz="1400" b="1">
                <a:solidFill>
                  <a:schemeClr val="bg1"/>
                </a:solidFill>
                <a:latin typeface="+mn-lt"/>
                <a:ea typeface="League Spartan" charset="0"/>
                <a:cs typeface="Poppins" pitchFamily="2" charset="77"/>
              </a:rPr>
              <a:t>YOUR TITLE 05</a:t>
            </a:r>
          </a:p>
        </p:txBody>
      </p:sp>
      <p:sp>
        <p:nvSpPr>
          <p:cNvPr id="34" name="TextBox 33">
            <a:extLst>
              <a:ext uri="{FF2B5EF4-FFF2-40B4-BE49-F238E27FC236}">
                <a16:creationId xmlns:a16="http://schemas.microsoft.com/office/drawing/2014/main" id="{A48BB5C1-72CD-4BF2-88B1-77CFCB130498}"/>
              </a:ext>
            </a:extLst>
          </p:cNvPr>
          <p:cNvSpPr txBox="1"/>
          <p:nvPr userDrawn="1"/>
        </p:nvSpPr>
        <p:spPr>
          <a:xfrm>
            <a:off x="1660107" y="2243639"/>
            <a:ext cx="261610"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1</a:t>
            </a:r>
          </a:p>
        </p:txBody>
      </p:sp>
      <p:sp>
        <p:nvSpPr>
          <p:cNvPr id="35" name="TextBox 34">
            <a:extLst>
              <a:ext uri="{FF2B5EF4-FFF2-40B4-BE49-F238E27FC236}">
                <a16:creationId xmlns:a16="http://schemas.microsoft.com/office/drawing/2014/main" id="{20BDD2B5-9E72-4411-9BC1-6579073D3568}"/>
              </a:ext>
            </a:extLst>
          </p:cNvPr>
          <p:cNvSpPr txBox="1"/>
          <p:nvPr userDrawn="1"/>
        </p:nvSpPr>
        <p:spPr>
          <a:xfrm>
            <a:off x="3793300" y="2243639"/>
            <a:ext cx="301686"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2</a:t>
            </a:r>
          </a:p>
        </p:txBody>
      </p:sp>
      <p:sp>
        <p:nvSpPr>
          <p:cNvPr id="36" name="TextBox 35">
            <a:extLst>
              <a:ext uri="{FF2B5EF4-FFF2-40B4-BE49-F238E27FC236}">
                <a16:creationId xmlns:a16="http://schemas.microsoft.com/office/drawing/2014/main" id="{72095A01-C622-46B0-B394-9BF3813D8D05}"/>
              </a:ext>
            </a:extLst>
          </p:cNvPr>
          <p:cNvSpPr txBox="1"/>
          <p:nvPr userDrawn="1"/>
        </p:nvSpPr>
        <p:spPr>
          <a:xfrm>
            <a:off x="5949166" y="2243639"/>
            <a:ext cx="293670"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3</a:t>
            </a:r>
          </a:p>
        </p:txBody>
      </p:sp>
      <p:sp>
        <p:nvSpPr>
          <p:cNvPr id="37" name="TextBox 36">
            <a:extLst>
              <a:ext uri="{FF2B5EF4-FFF2-40B4-BE49-F238E27FC236}">
                <a16:creationId xmlns:a16="http://schemas.microsoft.com/office/drawing/2014/main" id="{F94D9D87-9C5C-4B8C-9C74-8A84F7AAD37C}"/>
              </a:ext>
            </a:extLst>
          </p:cNvPr>
          <p:cNvSpPr txBox="1"/>
          <p:nvPr userDrawn="1"/>
        </p:nvSpPr>
        <p:spPr>
          <a:xfrm>
            <a:off x="8097015" y="2243639"/>
            <a:ext cx="301685"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4</a:t>
            </a:r>
          </a:p>
        </p:txBody>
      </p:sp>
      <p:sp>
        <p:nvSpPr>
          <p:cNvPr id="38" name="TextBox 37">
            <a:extLst>
              <a:ext uri="{FF2B5EF4-FFF2-40B4-BE49-F238E27FC236}">
                <a16:creationId xmlns:a16="http://schemas.microsoft.com/office/drawing/2014/main" id="{85E16FE4-2D67-4770-88F2-FC36D53EA87B}"/>
              </a:ext>
            </a:extLst>
          </p:cNvPr>
          <p:cNvSpPr txBox="1"/>
          <p:nvPr userDrawn="1"/>
        </p:nvSpPr>
        <p:spPr>
          <a:xfrm>
            <a:off x="10251277" y="2243639"/>
            <a:ext cx="296876" cy="338554"/>
          </a:xfrm>
          <a:prstGeom prst="rect">
            <a:avLst/>
          </a:prstGeom>
          <a:noFill/>
        </p:spPr>
        <p:txBody>
          <a:bodyPr wrap="none" rtlCol="0" anchor="b" anchorCtr="0">
            <a:spAutoFit/>
          </a:bodyPr>
          <a:lstStyle/>
          <a:p>
            <a:pPr algn="ctr"/>
            <a:r>
              <a:rPr lang="en-US" sz="1600" b="1">
                <a:solidFill>
                  <a:schemeClr val="bg1"/>
                </a:solidFill>
                <a:latin typeface="Bahnschrift" panose="020B0502040204020203" pitchFamily="34" charset="0"/>
                <a:ea typeface="League Spartan" charset="0"/>
                <a:cs typeface="Poppins" pitchFamily="2" charset="77"/>
              </a:rPr>
              <a:t>5</a:t>
            </a:r>
          </a:p>
        </p:txBody>
      </p:sp>
      <p:sp>
        <p:nvSpPr>
          <p:cNvPr id="39" name="TextBox 38">
            <a:extLst>
              <a:ext uri="{FF2B5EF4-FFF2-40B4-BE49-F238E27FC236}">
                <a16:creationId xmlns:a16="http://schemas.microsoft.com/office/drawing/2014/main" id="{2A72C2D6-00A0-449C-A7E8-C52579EA708D}"/>
              </a:ext>
            </a:extLst>
          </p:cNvPr>
          <p:cNvSpPr txBox="1"/>
          <p:nvPr userDrawn="1"/>
        </p:nvSpPr>
        <p:spPr>
          <a:xfrm>
            <a:off x="1402825" y="5430876"/>
            <a:ext cx="776175"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START</a:t>
            </a:r>
          </a:p>
        </p:txBody>
      </p:sp>
      <p:sp>
        <p:nvSpPr>
          <p:cNvPr id="40" name="TextBox 39">
            <a:extLst>
              <a:ext uri="{FF2B5EF4-FFF2-40B4-BE49-F238E27FC236}">
                <a16:creationId xmlns:a16="http://schemas.microsoft.com/office/drawing/2014/main" id="{A203AE74-5BCB-44BB-B70E-C3257FFD6419}"/>
              </a:ext>
            </a:extLst>
          </p:cNvPr>
          <p:cNvSpPr txBox="1"/>
          <p:nvPr userDrawn="1"/>
        </p:nvSpPr>
        <p:spPr>
          <a:xfrm>
            <a:off x="9732482" y="1337943"/>
            <a:ext cx="1317990" cy="338554"/>
          </a:xfrm>
          <a:prstGeom prst="rect">
            <a:avLst/>
          </a:prstGeom>
          <a:noFill/>
        </p:spPr>
        <p:txBody>
          <a:bodyPr wrap="none" rtlCol="0" anchor="ctr" anchorCtr="0">
            <a:spAutoFit/>
          </a:bodyPr>
          <a:lstStyle/>
          <a:p>
            <a:pPr algn="ctr"/>
            <a:r>
              <a:rPr lang="en-US" sz="1600" b="1">
                <a:solidFill>
                  <a:schemeClr val="tx2"/>
                </a:solidFill>
                <a:latin typeface="Bahnschrift" panose="020B0502040204020203" pitchFamily="34" charset="0"/>
                <a:ea typeface="League Spartan" charset="0"/>
                <a:cs typeface="Poppins" pitchFamily="2" charset="77"/>
              </a:rPr>
              <a:t>MILESTONE</a:t>
            </a:r>
          </a:p>
        </p:txBody>
      </p:sp>
      <p:sp>
        <p:nvSpPr>
          <p:cNvPr id="43" name="Date Placeholder 3">
            <a:extLst>
              <a:ext uri="{FF2B5EF4-FFF2-40B4-BE49-F238E27FC236}">
                <a16:creationId xmlns:a16="http://schemas.microsoft.com/office/drawing/2014/main" id="{51652F0F-1C34-41E0-92C6-681478A2F08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44" name="Footer Placeholder 4">
            <a:extLst>
              <a:ext uri="{FF2B5EF4-FFF2-40B4-BE49-F238E27FC236}">
                <a16:creationId xmlns:a16="http://schemas.microsoft.com/office/drawing/2014/main" id="{D9CFD350-4071-4756-A665-F8D7F91753C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45" name="Slide Number Placeholder 5">
            <a:extLst>
              <a:ext uri="{FF2B5EF4-FFF2-40B4-BE49-F238E27FC236}">
                <a16:creationId xmlns:a16="http://schemas.microsoft.com/office/drawing/2014/main" id="{9240B122-99F2-47CF-895A-A5628D906D07}"/>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46" name="TextBox 55">
            <a:extLst>
              <a:ext uri="{FF2B5EF4-FFF2-40B4-BE49-F238E27FC236}">
                <a16:creationId xmlns:a16="http://schemas.microsoft.com/office/drawing/2014/main" id="{51AB03C7-51EA-4427-868C-F79D8584C554}"/>
              </a:ext>
            </a:extLst>
          </p:cNvPr>
          <p:cNvSpPr txBox="1"/>
          <p:nvPr userDrawn="1"/>
        </p:nvSpPr>
        <p:spPr>
          <a:xfrm>
            <a:off x="529469" y="417225"/>
            <a:ext cx="1773562"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solidFill>
                <a:latin typeface="Avenir Next LT Pro" panose="020B0504020202020204" pitchFamily="34" charset="0"/>
                <a:cs typeface="Arial"/>
              </a:rPr>
              <a:t>MILESTONE SLIDE</a:t>
            </a:r>
            <a:endParaRPr lang="en-US" sz="1400">
              <a:solidFill>
                <a:schemeClr val="tx1"/>
              </a:solidFill>
              <a:latin typeface="Avenir Next LT Pro" panose="020B0504020202020204" pitchFamily="34" charset="0"/>
            </a:endParaRPr>
          </a:p>
          <a:p>
            <a:r>
              <a:rPr lang="en-US" sz="1200">
                <a:solidFill>
                  <a:schemeClr val="tx1"/>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625575271"/>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9E2EF7E-81FA-4A18-A0A2-1F67141FCDB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7" name="Footer Placeholder 4">
            <a:extLst>
              <a:ext uri="{FF2B5EF4-FFF2-40B4-BE49-F238E27FC236}">
                <a16:creationId xmlns:a16="http://schemas.microsoft.com/office/drawing/2014/main" id="{209E8BA9-EE48-4F64-8004-27404A46BF80}"/>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Footer / Category / Footer / Category</a:t>
            </a:r>
          </a:p>
        </p:txBody>
      </p:sp>
      <p:sp>
        <p:nvSpPr>
          <p:cNvPr id="8" name="Slide Number Placeholder 5">
            <a:extLst>
              <a:ext uri="{FF2B5EF4-FFF2-40B4-BE49-F238E27FC236}">
                <a16:creationId xmlns:a16="http://schemas.microsoft.com/office/drawing/2014/main" id="{8D432FCF-CF13-415E-B926-224D0A7F675E}"/>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F74EA-F172-4CC7-A6A2-8C0A9FAC0FAE}" type="slidenum">
              <a:rPr lang="en-US" smtClean="0"/>
              <a:t>‹#›</a:t>
            </a:fld>
            <a:endParaRPr lang="en-US"/>
          </a:p>
        </p:txBody>
      </p:sp>
      <p:sp>
        <p:nvSpPr>
          <p:cNvPr id="30" name="Freeform 81">
            <a:extLst>
              <a:ext uri="{FF2B5EF4-FFF2-40B4-BE49-F238E27FC236}">
                <a16:creationId xmlns:a16="http://schemas.microsoft.com/office/drawing/2014/main" id="{7235522F-6787-4B4E-B154-46EA756D99A4}"/>
              </a:ext>
            </a:extLst>
          </p:cNvPr>
          <p:cNvSpPr>
            <a:spLocks noChangeArrowheads="1"/>
          </p:cNvSpPr>
          <p:nvPr userDrawn="1"/>
        </p:nvSpPr>
        <p:spPr bwMode="auto">
          <a:xfrm>
            <a:off x="551155" y="4649745"/>
            <a:ext cx="5485499" cy="510278"/>
          </a:xfrm>
          <a:prstGeom prst="round2SameRect">
            <a:avLst>
              <a:gd name="adj1" fmla="val 25915"/>
              <a:gd name="adj2" fmla="val 0"/>
            </a:avLst>
          </a:prstGeom>
          <a:solidFill>
            <a:schemeClr val="accent2">
              <a:lumMod val="40000"/>
              <a:lumOff val="60000"/>
            </a:schemeClr>
          </a:solidFill>
          <a:ln>
            <a:noFill/>
          </a:ln>
          <a:effectLst/>
        </p:spPr>
        <p:txBody>
          <a:bodyPr wrap="none" anchor="ctr"/>
          <a:lstStyle/>
          <a:p>
            <a:endParaRPr lang="en-US" sz="3599">
              <a:latin typeface="Poppins" pitchFamily="2" charset="77"/>
            </a:endParaRPr>
          </a:p>
        </p:txBody>
      </p:sp>
      <p:sp>
        <p:nvSpPr>
          <p:cNvPr id="31" name="Freeform 81">
            <a:extLst>
              <a:ext uri="{FF2B5EF4-FFF2-40B4-BE49-F238E27FC236}">
                <a16:creationId xmlns:a16="http://schemas.microsoft.com/office/drawing/2014/main" id="{EBF587FA-2746-47A4-9C61-2C718CB7759E}"/>
              </a:ext>
            </a:extLst>
          </p:cNvPr>
          <p:cNvSpPr>
            <a:spLocks noChangeArrowheads="1"/>
          </p:cNvSpPr>
          <p:nvPr userDrawn="1"/>
        </p:nvSpPr>
        <p:spPr bwMode="auto">
          <a:xfrm>
            <a:off x="6093355" y="4649744"/>
            <a:ext cx="5485499" cy="510278"/>
          </a:xfrm>
          <a:prstGeom prst="round2SameRect">
            <a:avLst>
              <a:gd name="adj1" fmla="val 25915"/>
              <a:gd name="adj2" fmla="val 0"/>
            </a:avLst>
          </a:prstGeom>
          <a:solidFill>
            <a:schemeClr val="tx2">
              <a:lumMod val="90000"/>
            </a:schemeClr>
          </a:solidFill>
          <a:ln>
            <a:noFill/>
          </a:ln>
          <a:effectLst/>
        </p:spPr>
        <p:txBody>
          <a:bodyPr wrap="none" anchor="ctr"/>
          <a:lstStyle/>
          <a:p>
            <a:endParaRPr lang="en-US" sz="3599">
              <a:latin typeface="Poppins" pitchFamily="2" charset="77"/>
            </a:endParaRPr>
          </a:p>
        </p:txBody>
      </p:sp>
      <p:sp>
        <p:nvSpPr>
          <p:cNvPr id="32" name="Freeform 81">
            <a:extLst>
              <a:ext uri="{FF2B5EF4-FFF2-40B4-BE49-F238E27FC236}">
                <a16:creationId xmlns:a16="http://schemas.microsoft.com/office/drawing/2014/main" id="{88399D28-5EE7-4003-834A-FBB664CB02F0}"/>
              </a:ext>
            </a:extLst>
          </p:cNvPr>
          <p:cNvSpPr>
            <a:spLocks noChangeArrowheads="1"/>
          </p:cNvSpPr>
          <p:nvPr userDrawn="1"/>
        </p:nvSpPr>
        <p:spPr bwMode="auto">
          <a:xfrm>
            <a:off x="2768035" y="2971495"/>
            <a:ext cx="2160181" cy="510278"/>
          </a:xfrm>
          <a:prstGeom prst="round2SameRect">
            <a:avLst>
              <a:gd name="adj1" fmla="val 25530"/>
              <a:gd name="adj2" fmla="val 0"/>
            </a:avLst>
          </a:prstGeom>
          <a:solidFill>
            <a:schemeClr val="tx2">
              <a:lumMod val="90000"/>
            </a:schemeClr>
          </a:solidFill>
          <a:ln>
            <a:noFill/>
          </a:ln>
          <a:effectLst/>
        </p:spPr>
        <p:txBody>
          <a:bodyPr wrap="none" anchor="ctr"/>
          <a:lstStyle/>
          <a:p>
            <a:endParaRPr lang="en-US" sz="3599">
              <a:latin typeface="Poppins" pitchFamily="2" charset="77"/>
            </a:endParaRPr>
          </a:p>
        </p:txBody>
      </p:sp>
      <p:sp>
        <p:nvSpPr>
          <p:cNvPr id="33" name="Freeform 81">
            <a:extLst>
              <a:ext uri="{FF2B5EF4-FFF2-40B4-BE49-F238E27FC236}">
                <a16:creationId xmlns:a16="http://schemas.microsoft.com/office/drawing/2014/main" id="{ED5D0AD6-448E-4072-AC29-E87B6EAAAEE7}"/>
              </a:ext>
            </a:extLst>
          </p:cNvPr>
          <p:cNvSpPr>
            <a:spLocks noChangeArrowheads="1"/>
          </p:cNvSpPr>
          <p:nvPr userDrawn="1"/>
        </p:nvSpPr>
        <p:spPr bwMode="auto">
          <a:xfrm>
            <a:off x="7201795" y="2971495"/>
            <a:ext cx="2160181" cy="510278"/>
          </a:xfrm>
          <a:prstGeom prst="round2SameRect">
            <a:avLst>
              <a:gd name="adj1" fmla="val 25530"/>
              <a:gd name="adj2" fmla="val 0"/>
            </a:avLst>
          </a:prstGeom>
          <a:solidFill>
            <a:schemeClr val="accent2">
              <a:lumMod val="40000"/>
              <a:lumOff val="60000"/>
            </a:schemeClr>
          </a:solidFill>
          <a:ln>
            <a:noFill/>
          </a:ln>
          <a:effectLst/>
        </p:spPr>
        <p:txBody>
          <a:bodyPr wrap="none" anchor="ctr"/>
          <a:lstStyle/>
          <a:p>
            <a:endParaRPr lang="en-US" sz="3599">
              <a:latin typeface="Poppins" pitchFamily="2" charset="77"/>
            </a:endParaRPr>
          </a:p>
        </p:txBody>
      </p:sp>
      <p:sp>
        <p:nvSpPr>
          <p:cNvPr id="34" name="Freeform 81">
            <a:extLst>
              <a:ext uri="{FF2B5EF4-FFF2-40B4-BE49-F238E27FC236}">
                <a16:creationId xmlns:a16="http://schemas.microsoft.com/office/drawing/2014/main" id="{0A56EB6C-0EDE-48BD-826A-230C2BD449D3}"/>
              </a:ext>
            </a:extLst>
          </p:cNvPr>
          <p:cNvSpPr>
            <a:spLocks noChangeArrowheads="1"/>
          </p:cNvSpPr>
          <p:nvPr userDrawn="1"/>
        </p:nvSpPr>
        <p:spPr bwMode="auto">
          <a:xfrm>
            <a:off x="548590" y="1290409"/>
            <a:ext cx="2160181" cy="510278"/>
          </a:xfrm>
          <a:prstGeom prst="round2SameRect">
            <a:avLst>
              <a:gd name="adj1" fmla="val 25530"/>
              <a:gd name="adj2" fmla="val 0"/>
            </a:avLst>
          </a:prstGeom>
          <a:solidFill>
            <a:schemeClr val="accent3"/>
          </a:solidFill>
          <a:ln>
            <a:noFill/>
          </a:ln>
          <a:effectLst/>
        </p:spPr>
        <p:txBody>
          <a:bodyPr wrap="none" anchor="ctr"/>
          <a:lstStyle/>
          <a:p>
            <a:endParaRPr lang="en-US" sz="3599">
              <a:latin typeface="Poppins" pitchFamily="2" charset="77"/>
            </a:endParaRPr>
          </a:p>
        </p:txBody>
      </p:sp>
      <p:sp>
        <p:nvSpPr>
          <p:cNvPr id="35" name="Freeform 81">
            <a:extLst>
              <a:ext uri="{FF2B5EF4-FFF2-40B4-BE49-F238E27FC236}">
                <a16:creationId xmlns:a16="http://schemas.microsoft.com/office/drawing/2014/main" id="{6E3E4A21-D485-4D6B-A804-26C55C067F6B}"/>
              </a:ext>
            </a:extLst>
          </p:cNvPr>
          <p:cNvSpPr>
            <a:spLocks noChangeArrowheads="1"/>
          </p:cNvSpPr>
          <p:nvPr userDrawn="1"/>
        </p:nvSpPr>
        <p:spPr bwMode="auto">
          <a:xfrm>
            <a:off x="2768037" y="1290409"/>
            <a:ext cx="2160181" cy="510278"/>
          </a:xfrm>
          <a:prstGeom prst="round2SameRect">
            <a:avLst>
              <a:gd name="adj1" fmla="val 25530"/>
              <a:gd name="adj2" fmla="val 0"/>
            </a:avLst>
          </a:prstGeom>
          <a:solidFill>
            <a:schemeClr val="accent2">
              <a:lumMod val="40000"/>
              <a:lumOff val="60000"/>
            </a:schemeClr>
          </a:solidFill>
          <a:ln>
            <a:noFill/>
          </a:ln>
          <a:effectLst/>
        </p:spPr>
        <p:txBody>
          <a:bodyPr wrap="none" anchor="ctr"/>
          <a:lstStyle/>
          <a:p>
            <a:endParaRPr lang="en-US" sz="3599">
              <a:latin typeface="Poppins" pitchFamily="2" charset="77"/>
            </a:endParaRPr>
          </a:p>
        </p:txBody>
      </p:sp>
      <p:sp>
        <p:nvSpPr>
          <p:cNvPr id="36" name="Freeform 81">
            <a:extLst>
              <a:ext uri="{FF2B5EF4-FFF2-40B4-BE49-F238E27FC236}">
                <a16:creationId xmlns:a16="http://schemas.microsoft.com/office/drawing/2014/main" id="{B69288D2-F3EE-48A7-BE7F-6A9873F3668E}"/>
              </a:ext>
            </a:extLst>
          </p:cNvPr>
          <p:cNvSpPr>
            <a:spLocks noChangeArrowheads="1"/>
          </p:cNvSpPr>
          <p:nvPr userDrawn="1"/>
        </p:nvSpPr>
        <p:spPr bwMode="auto">
          <a:xfrm>
            <a:off x="4984915" y="1290409"/>
            <a:ext cx="2160181" cy="510278"/>
          </a:xfrm>
          <a:prstGeom prst="round2SameRect">
            <a:avLst>
              <a:gd name="adj1" fmla="val 25530"/>
              <a:gd name="adj2" fmla="val 0"/>
            </a:avLst>
          </a:prstGeom>
          <a:solidFill>
            <a:schemeClr val="accent3"/>
          </a:solidFill>
          <a:ln>
            <a:noFill/>
          </a:ln>
          <a:effectLst/>
        </p:spPr>
        <p:txBody>
          <a:bodyPr wrap="none" anchor="ctr"/>
          <a:lstStyle/>
          <a:p>
            <a:endParaRPr lang="en-US" sz="3599">
              <a:latin typeface="Poppins" pitchFamily="2" charset="77"/>
            </a:endParaRPr>
          </a:p>
        </p:txBody>
      </p:sp>
      <p:sp>
        <p:nvSpPr>
          <p:cNvPr id="37" name="Freeform 81">
            <a:extLst>
              <a:ext uri="{FF2B5EF4-FFF2-40B4-BE49-F238E27FC236}">
                <a16:creationId xmlns:a16="http://schemas.microsoft.com/office/drawing/2014/main" id="{F85BD8EE-5487-4661-8FD0-7FEC6A0F1C74}"/>
              </a:ext>
            </a:extLst>
          </p:cNvPr>
          <p:cNvSpPr>
            <a:spLocks noChangeArrowheads="1"/>
          </p:cNvSpPr>
          <p:nvPr userDrawn="1"/>
        </p:nvSpPr>
        <p:spPr bwMode="auto">
          <a:xfrm>
            <a:off x="7201795" y="1290409"/>
            <a:ext cx="2160181" cy="510278"/>
          </a:xfrm>
          <a:prstGeom prst="round2SameRect">
            <a:avLst>
              <a:gd name="adj1" fmla="val 25530"/>
              <a:gd name="adj2" fmla="val 0"/>
            </a:avLst>
          </a:prstGeom>
          <a:solidFill>
            <a:schemeClr val="tx2">
              <a:lumMod val="90000"/>
            </a:schemeClr>
          </a:solidFill>
          <a:ln>
            <a:noFill/>
          </a:ln>
          <a:effectLst/>
        </p:spPr>
        <p:txBody>
          <a:bodyPr wrap="none" anchor="ctr"/>
          <a:lstStyle/>
          <a:p>
            <a:endParaRPr lang="en-US" sz="3599">
              <a:latin typeface="Poppins" pitchFamily="2" charset="77"/>
            </a:endParaRPr>
          </a:p>
        </p:txBody>
      </p:sp>
      <p:sp>
        <p:nvSpPr>
          <p:cNvPr id="38" name="Freeform 81">
            <a:extLst>
              <a:ext uri="{FF2B5EF4-FFF2-40B4-BE49-F238E27FC236}">
                <a16:creationId xmlns:a16="http://schemas.microsoft.com/office/drawing/2014/main" id="{22CE9301-7EC3-4FB9-A37E-BD1EC21A67DE}"/>
              </a:ext>
            </a:extLst>
          </p:cNvPr>
          <p:cNvSpPr>
            <a:spLocks noChangeArrowheads="1"/>
          </p:cNvSpPr>
          <p:nvPr userDrawn="1"/>
        </p:nvSpPr>
        <p:spPr bwMode="auto">
          <a:xfrm>
            <a:off x="9418674" y="1290409"/>
            <a:ext cx="2160181" cy="510278"/>
          </a:xfrm>
          <a:prstGeom prst="round2SameRect">
            <a:avLst>
              <a:gd name="adj1" fmla="val 25530"/>
              <a:gd name="adj2" fmla="val 0"/>
            </a:avLst>
          </a:prstGeom>
          <a:solidFill>
            <a:schemeClr val="accent3"/>
          </a:solidFill>
          <a:ln>
            <a:noFill/>
          </a:ln>
          <a:effectLst/>
        </p:spPr>
        <p:txBody>
          <a:bodyPr wrap="none" anchor="ctr"/>
          <a:lstStyle/>
          <a:p>
            <a:endParaRPr lang="en-US" sz="3599">
              <a:latin typeface="Poppins" pitchFamily="2" charset="77"/>
            </a:endParaRPr>
          </a:p>
        </p:txBody>
      </p:sp>
      <p:sp>
        <p:nvSpPr>
          <p:cNvPr id="39" name="Freeform 69">
            <a:extLst>
              <a:ext uri="{FF2B5EF4-FFF2-40B4-BE49-F238E27FC236}">
                <a16:creationId xmlns:a16="http://schemas.microsoft.com/office/drawing/2014/main" id="{E9678E62-B475-4F85-8E7F-77268D122B8A}"/>
              </a:ext>
            </a:extLst>
          </p:cNvPr>
          <p:cNvSpPr>
            <a:spLocks noChangeArrowheads="1"/>
          </p:cNvSpPr>
          <p:nvPr userDrawn="1"/>
        </p:nvSpPr>
        <p:spPr bwMode="auto">
          <a:xfrm>
            <a:off x="4984914" y="1800687"/>
            <a:ext cx="2160181" cy="2803701"/>
          </a:xfrm>
          <a:custGeom>
            <a:avLst/>
            <a:gdLst>
              <a:gd name="T0" fmla="*/ 3358 w 3359"/>
              <a:gd name="T1" fmla="*/ 4360 h 4361"/>
              <a:gd name="T2" fmla="*/ 0 w 3359"/>
              <a:gd name="T3" fmla="*/ 4360 h 4361"/>
              <a:gd name="T4" fmla="*/ 0 w 3359"/>
              <a:gd name="T5" fmla="*/ 0 h 4361"/>
              <a:gd name="T6" fmla="*/ 3358 w 3359"/>
              <a:gd name="T7" fmla="*/ 0 h 4361"/>
              <a:gd name="T8" fmla="*/ 3358 w 3359"/>
              <a:gd name="T9" fmla="*/ 4360 h 4361"/>
            </a:gdLst>
            <a:ahLst/>
            <a:cxnLst>
              <a:cxn ang="0">
                <a:pos x="T0" y="T1"/>
              </a:cxn>
              <a:cxn ang="0">
                <a:pos x="T2" y="T3"/>
              </a:cxn>
              <a:cxn ang="0">
                <a:pos x="T4" y="T5"/>
              </a:cxn>
              <a:cxn ang="0">
                <a:pos x="T6" y="T7"/>
              </a:cxn>
              <a:cxn ang="0">
                <a:pos x="T8" y="T9"/>
              </a:cxn>
            </a:cxnLst>
            <a:rect l="0" t="0" r="r" b="b"/>
            <a:pathLst>
              <a:path w="3359" h="4361">
                <a:moveTo>
                  <a:pt x="3358" y="4360"/>
                </a:moveTo>
                <a:lnTo>
                  <a:pt x="0" y="4360"/>
                </a:lnTo>
                <a:lnTo>
                  <a:pt x="0" y="0"/>
                </a:lnTo>
                <a:lnTo>
                  <a:pt x="3358" y="0"/>
                </a:lnTo>
                <a:lnTo>
                  <a:pt x="3358" y="4360"/>
                </a:lnTo>
              </a:path>
            </a:pathLst>
          </a:custGeom>
          <a:solidFill>
            <a:schemeClr val="bg1"/>
          </a:solidFill>
          <a:ln>
            <a:noFill/>
          </a:ln>
          <a:effectLst/>
        </p:spPr>
        <p:txBody>
          <a:bodyPr wrap="none" anchor="ctr"/>
          <a:lstStyle/>
          <a:p>
            <a:endParaRPr lang="en-US" sz="3599">
              <a:latin typeface="Poppins" pitchFamily="2" charset="77"/>
            </a:endParaRPr>
          </a:p>
        </p:txBody>
      </p:sp>
      <p:sp>
        <p:nvSpPr>
          <p:cNvPr id="40" name="Freeform 70">
            <a:extLst>
              <a:ext uri="{FF2B5EF4-FFF2-40B4-BE49-F238E27FC236}">
                <a16:creationId xmlns:a16="http://schemas.microsoft.com/office/drawing/2014/main" id="{9C9F741E-355C-47DF-82C8-FA7347620B72}"/>
              </a:ext>
            </a:extLst>
          </p:cNvPr>
          <p:cNvSpPr>
            <a:spLocks noChangeArrowheads="1"/>
          </p:cNvSpPr>
          <p:nvPr userDrawn="1"/>
        </p:nvSpPr>
        <p:spPr bwMode="auto">
          <a:xfrm>
            <a:off x="551156" y="1800687"/>
            <a:ext cx="2160181" cy="2803701"/>
          </a:xfrm>
          <a:custGeom>
            <a:avLst/>
            <a:gdLst>
              <a:gd name="T0" fmla="*/ 3359 w 3360"/>
              <a:gd name="T1" fmla="*/ 2149 h 4361"/>
              <a:gd name="T2" fmla="*/ 3359 w 3360"/>
              <a:gd name="T3" fmla="*/ 0 h 4361"/>
              <a:gd name="T4" fmla="*/ 0 w 3360"/>
              <a:gd name="T5" fmla="*/ 0 h 4361"/>
              <a:gd name="T6" fmla="*/ 0 w 3360"/>
              <a:gd name="T7" fmla="*/ 4360 h 4361"/>
              <a:gd name="T8" fmla="*/ 3359 w 3360"/>
              <a:gd name="T9" fmla="*/ 4360 h 4361"/>
              <a:gd name="T10" fmla="*/ 3359 w 3360"/>
              <a:gd name="T11" fmla="*/ 2210 h 4361"/>
              <a:gd name="T12" fmla="*/ 3359 w 3360"/>
              <a:gd name="T13" fmla="*/ 2149 h 4361"/>
            </a:gdLst>
            <a:ahLst/>
            <a:cxnLst>
              <a:cxn ang="0">
                <a:pos x="T0" y="T1"/>
              </a:cxn>
              <a:cxn ang="0">
                <a:pos x="T2" y="T3"/>
              </a:cxn>
              <a:cxn ang="0">
                <a:pos x="T4" y="T5"/>
              </a:cxn>
              <a:cxn ang="0">
                <a:pos x="T6" y="T7"/>
              </a:cxn>
              <a:cxn ang="0">
                <a:pos x="T8" y="T9"/>
              </a:cxn>
              <a:cxn ang="0">
                <a:pos x="T10" y="T11"/>
              </a:cxn>
              <a:cxn ang="0">
                <a:pos x="T12" y="T13"/>
              </a:cxn>
            </a:cxnLst>
            <a:rect l="0" t="0" r="r" b="b"/>
            <a:pathLst>
              <a:path w="3360" h="4361">
                <a:moveTo>
                  <a:pt x="3359" y="2149"/>
                </a:moveTo>
                <a:lnTo>
                  <a:pt x="3359" y="0"/>
                </a:lnTo>
                <a:lnTo>
                  <a:pt x="0" y="0"/>
                </a:lnTo>
                <a:lnTo>
                  <a:pt x="0" y="4360"/>
                </a:lnTo>
                <a:lnTo>
                  <a:pt x="3359" y="4360"/>
                </a:lnTo>
                <a:lnTo>
                  <a:pt x="3359" y="2210"/>
                </a:lnTo>
                <a:lnTo>
                  <a:pt x="3359" y="2149"/>
                </a:lnTo>
              </a:path>
            </a:pathLst>
          </a:custGeom>
          <a:solidFill>
            <a:schemeClr val="bg1"/>
          </a:solidFill>
          <a:ln>
            <a:noFill/>
          </a:ln>
          <a:effectLst/>
        </p:spPr>
        <p:txBody>
          <a:bodyPr wrap="none" anchor="ctr"/>
          <a:lstStyle/>
          <a:p>
            <a:endParaRPr lang="en-US" sz="3599">
              <a:latin typeface="Poppins" pitchFamily="2" charset="77"/>
            </a:endParaRPr>
          </a:p>
        </p:txBody>
      </p:sp>
      <p:sp>
        <p:nvSpPr>
          <p:cNvPr id="41" name="Freeform 71">
            <a:extLst>
              <a:ext uri="{FF2B5EF4-FFF2-40B4-BE49-F238E27FC236}">
                <a16:creationId xmlns:a16="http://schemas.microsoft.com/office/drawing/2014/main" id="{65F68F7C-7945-41DF-AF18-7FDB0862137D}"/>
              </a:ext>
            </a:extLst>
          </p:cNvPr>
          <p:cNvSpPr>
            <a:spLocks noChangeArrowheads="1"/>
          </p:cNvSpPr>
          <p:nvPr userDrawn="1"/>
        </p:nvSpPr>
        <p:spPr bwMode="auto">
          <a:xfrm>
            <a:off x="2768036" y="1800687"/>
            <a:ext cx="2160181" cy="1125450"/>
          </a:xfrm>
          <a:custGeom>
            <a:avLst/>
            <a:gdLst>
              <a:gd name="T0" fmla="*/ 3359 w 3360"/>
              <a:gd name="T1" fmla="*/ 0 h 1749"/>
              <a:gd name="T2" fmla="*/ 0 w 3360"/>
              <a:gd name="T3" fmla="*/ 0 h 1749"/>
              <a:gd name="T4" fmla="*/ 0 w 3360"/>
              <a:gd name="T5" fmla="*/ 1748 h 1749"/>
              <a:gd name="T6" fmla="*/ 3359 w 3360"/>
              <a:gd name="T7" fmla="*/ 1748 h 1749"/>
              <a:gd name="T8" fmla="*/ 3359 w 3360"/>
              <a:gd name="T9" fmla="*/ 0 h 1749"/>
            </a:gdLst>
            <a:ahLst/>
            <a:cxnLst>
              <a:cxn ang="0">
                <a:pos x="T0" y="T1"/>
              </a:cxn>
              <a:cxn ang="0">
                <a:pos x="T2" y="T3"/>
              </a:cxn>
              <a:cxn ang="0">
                <a:pos x="T4" y="T5"/>
              </a:cxn>
              <a:cxn ang="0">
                <a:pos x="T6" y="T7"/>
              </a:cxn>
              <a:cxn ang="0">
                <a:pos x="T8" y="T9"/>
              </a:cxn>
            </a:cxnLst>
            <a:rect l="0" t="0" r="r" b="b"/>
            <a:pathLst>
              <a:path w="3360" h="1749">
                <a:moveTo>
                  <a:pt x="3359" y="0"/>
                </a:moveTo>
                <a:lnTo>
                  <a:pt x="0" y="0"/>
                </a:lnTo>
                <a:lnTo>
                  <a:pt x="0" y="1748"/>
                </a:lnTo>
                <a:lnTo>
                  <a:pt x="3359" y="1748"/>
                </a:lnTo>
                <a:lnTo>
                  <a:pt x="3359" y="0"/>
                </a:lnTo>
              </a:path>
            </a:pathLst>
          </a:custGeom>
          <a:solidFill>
            <a:schemeClr val="accent2"/>
          </a:solidFill>
          <a:ln>
            <a:noFill/>
          </a:ln>
          <a:effectLst/>
        </p:spPr>
        <p:txBody>
          <a:bodyPr wrap="none" anchor="ctr"/>
          <a:lstStyle/>
          <a:p>
            <a:endParaRPr lang="en-US" sz="3599">
              <a:latin typeface="Poppins" pitchFamily="2" charset="77"/>
            </a:endParaRPr>
          </a:p>
        </p:txBody>
      </p:sp>
      <p:sp>
        <p:nvSpPr>
          <p:cNvPr id="42" name="Freeform 72">
            <a:extLst>
              <a:ext uri="{FF2B5EF4-FFF2-40B4-BE49-F238E27FC236}">
                <a16:creationId xmlns:a16="http://schemas.microsoft.com/office/drawing/2014/main" id="{DDB63287-3E31-417E-8F30-348AD1C07EFE}"/>
              </a:ext>
            </a:extLst>
          </p:cNvPr>
          <p:cNvSpPr>
            <a:spLocks noChangeArrowheads="1"/>
          </p:cNvSpPr>
          <p:nvPr userDrawn="1"/>
        </p:nvSpPr>
        <p:spPr bwMode="auto">
          <a:xfrm>
            <a:off x="2768036" y="3478938"/>
            <a:ext cx="2160181" cy="1125450"/>
          </a:xfrm>
          <a:custGeom>
            <a:avLst/>
            <a:gdLst>
              <a:gd name="T0" fmla="*/ 3359 w 3360"/>
              <a:gd name="T1" fmla="*/ 0 h 1749"/>
              <a:gd name="T2" fmla="*/ 0 w 3360"/>
              <a:gd name="T3" fmla="*/ 0 h 1749"/>
              <a:gd name="T4" fmla="*/ 0 w 3360"/>
              <a:gd name="T5" fmla="*/ 1748 h 1749"/>
              <a:gd name="T6" fmla="*/ 3359 w 3360"/>
              <a:gd name="T7" fmla="*/ 1748 h 1749"/>
              <a:gd name="T8" fmla="*/ 3359 w 3360"/>
              <a:gd name="T9" fmla="*/ 0 h 1749"/>
            </a:gdLst>
            <a:ahLst/>
            <a:cxnLst>
              <a:cxn ang="0">
                <a:pos x="T0" y="T1"/>
              </a:cxn>
              <a:cxn ang="0">
                <a:pos x="T2" y="T3"/>
              </a:cxn>
              <a:cxn ang="0">
                <a:pos x="T4" y="T5"/>
              </a:cxn>
              <a:cxn ang="0">
                <a:pos x="T6" y="T7"/>
              </a:cxn>
              <a:cxn ang="0">
                <a:pos x="T8" y="T9"/>
              </a:cxn>
            </a:cxnLst>
            <a:rect l="0" t="0" r="r" b="b"/>
            <a:pathLst>
              <a:path w="3360" h="1749">
                <a:moveTo>
                  <a:pt x="3359" y="0"/>
                </a:moveTo>
                <a:lnTo>
                  <a:pt x="0" y="0"/>
                </a:lnTo>
                <a:lnTo>
                  <a:pt x="0" y="1748"/>
                </a:lnTo>
                <a:lnTo>
                  <a:pt x="3359" y="1748"/>
                </a:lnTo>
                <a:lnTo>
                  <a:pt x="3359" y="0"/>
                </a:lnTo>
              </a:path>
            </a:pathLst>
          </a:custGeom>
          <a:solidFill>
            <a:schemeClr val="bg2">
              <a:lumMod val="60000"/>
              <a:lumOff val="40000"/>
            </a:schemeClr>
          </a:solidFill>
          <a:ln>
            <a:noFill/>
          </a:ln>
          <a:effectLst/>
        </p:spPr>
        <p:txBody>
          <a:bodyPr wrap="none" anchor="ctr"/>
          <a:lstStyle/>
          <a:p>
            <a:endParaRPr lang="en-US" sz="3599">
              <a:latin typeface="Poppins" pitchFamily="2" charset="77"/>
            </a:endParaRPr>
          </a:p>
        </p:txBody>
      </p:sp>
      <p:sp>
        <p:nvSpPr>
          <p:cNvPr id="43" name="Freeform 73">
            <a:extLst>
              <a:ext uri="{FF2B5EF4-FFF2-40B4-BE49-F238E27FC236}">
                <a16:creationId xmlns:a16="http://schemas.microsoft.com/office/drawing/2014/main" id="{64358A80-8E9E-43EB-83C1-8C11EA0E0739}"/>
              </a:ext>
            </a:extLst>
          </p:cNvPr>
          <p:cNvSpPr>
            <a:spLocks noChangeArrowheads="1"/>
          </p:cNvSpPr>
          <p:nvPr userDrawn="1"/>
        </p:nvSpPr>
        <p:spPr bwMode="auto">
          <a:xfrm>
            <a:off x="551155" y="5160025"/>
            <a:ext cx="5485499" cy="1122614"/>
          </a:xfrm>
          <a:custGeom>
            <a:avLst/>
            <a:gdLst>
              <a:gd name="T0" fmla="*/ 6808 w 8533"/>
              <a:gd name="T1" fmla="*/ 0 h 1748"/>
              <a:gd name="T2" fmla="*/ 3449 w 8533"/>
              <a:gd name="T3" fmla="*/ 0 h 1748"/>
              <a:gd name="T4" fmla="*/ 3359 w 8533"/>
              <a:gd name="T5" fmla="*/ 0 h 1748"/>
              <a:gd name="T6" fmla="*/ 0 w 8533"/>
              <a:gd name="T7" fmla="*/ 0 h 1748"/>
              <a:gd name="T8" fmla="*/ 0 w 8533"/>
              <a:gd name="T9" fmla="*/ 1747 h 1748"/>
              <a:gd name="T10" fmla="*/ 8532 w 8533"/>
              <a:gd name="T11" fmla="*/ 1747 h 1748"/>
              <a:gd name="T12" fmla="*/ 8532 w 8533"/>
              <a:gd name="T13" fmla="*/ 0 h 1748"/>
              <a:gd name="T14" fmla="*/ 6897 w 8533"/>
              <a:gd name="T15" fmla="*/ 0 h 1748"/>
              <a:gd name="T16" fmla="*/ 6808 w 8533"/>
              <a:gd name="T17" fmla="*/ 0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33" h="1748">
                <a:moveTo>
                  <a:pt x="6808" y="0"/>
                </a:moveTo>
                <a:lnTo>
                  <a:pt x="3449" y="0"/>
                </a:lnTo>
                <a:lnTo>
                  <a:pt x="3359" y="0"/>
                </a:lnTo>
                <a:lnTo>
                  <a:pt x="0" y="0"/>
                </a:lnTo>
                <a:lnTo>
                  <a:pt x="0" y="1747"/>
                </a:lnTo>
                <a:lnTo>
                  <a:pt x="8532" y="1747"/>
                </a:lnTo>
                <a:lnTo>
                  <a:pt x="8532" y="0"/>
                </a:lnTo>
                <a:lnTo>
                  <a:pt x="6897" y="0"/>
                </a:lnTo>
                <a:lnTo>
                  <a:pt x="6808" y="0"/>
                </a:lnTo>
              </a:path>
            </a:pathLst>
          </a:custGeom>
          <a:solidFill>
            <a:schemeClr val="accent2"/>
          </a:solidFill>
          <a:ln>
            <a:noFill/>
          </a:ln>
          <a:effectLst/>
        </p:spPr>
        <p:txBody>
          <a:bodyPr wrap="none" anchor="ctr"/>
          <a:lstStyle/>
          <a:p>
            <a:endParaRPr lang="en-US" sz="3599">
              <a:latin typeface="Poppins" pitchFamily="2" charset="77"/>
            </a:endParaRPr>
          </a:p>
        </p:txBody>
      </p:sp>
      <p:sp>
        <p:nvSpPr>
          <p:cNvPr id="44" name="Freeform 74">
            <a:extLst>
              <a:ext uri="{FF2B5EF4-FFF2-40B4-BE49-F238E27FC236}">
                <a16:creationId xmlns:a16="http://schemas.microsoft.com/office/drawing/2014/main" id="{5077502E-2434-4FFD-A5AD-71AFD0838E26}"/>
              </a:ext>
            </a:extLst>
          </p:cNvPr>
          <p:cNvSpPr>
            <a:spLocks noChangeArrowheads="1"/>
          </p:cNvSpPr>
          <p:nvPr userDrawn="1"/>
        </p:nvSpPr>
        <p:spPr bwMode="auto">
          <a:xfrm>
            <a:off x="6093354" y="5160025"/>
            <a:ext cx="5485501" cy="1122614"/>
          </a:xfrm>
          <a:custGeom>
            <a:avLst/>
            <a:gdLst>
              <a:gd name="T0" fmla="*/ 1724 w 8532"/>
              <a:gd name="T1" fmla="*/ 0 h 1748"/>
              <a:gd name="T2" fmla="*/ 1634 w 8532"/>
              <a:gd name="T3" fmla="*/ 0 h 1748"/>
              <a:gd name="T4" fmla="*/ 0 w 8532"/>
              <a:gd name="T5" fmla="*/ 0 h 1748"/>
              <a:gd name="T6" fmla="*/ 0 w 8532"/>
              <a:gd name="T7" fmla="*/ 1747 h 1748"/>
              <a:gd name="T8" fmla="*/ 8531 w 8532"/>
              <a:gd name="T9" fmla="*/ 1747 h 1748"/>
              <a:gd name="T10" fmla="*/ 8531 w 8532"/>
              <a:gd name="T11" fmla="*/ 0 h 1748"/>
              <a:gd name="T12" fmla="*/ 5172 w 8532"/>
              <a:gd name="T13" fmla="*/ 0 h 1748"/>
              <a:gd name="T14" fmla="*/ 5082 w 8532"/>
              <a:gd name="T15" fmla="*/ 0 h 1748"/>
              <a:gd name="T16" fmla="*/ 1724 w 8532"/>
              <a:gd name="T17" fmla="*/ 0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32" h="1748">
                <a:moveTo>
                  <a:pt x="1724" y="0"/>
                </a:moveTo>
                <a:lnTo>
                  <a:pt x="1634" y="0"/>
                </a:lnTo>
                <a:lnTo>
                  <a:pt x="0" y="0"/>
                </a:lnTo>
                <a:lnTo>
                  <a:pt x="0" y="1747"/>
                </a:lnTo>
                <a:lnTo>
                  <a:pt x="8531" y="1747"/>
                </a:lnTo>
                <a:lnTo>
                  <a:pt x="8531" y="0"/>
                </a:lnTo>
                <a:lnTo>
                  <a:pt x="5172" y="0"/>
                </a:lnTo>
                <a:lnTo>
                  <a:pt x="5082" y="0"/>
                </a:lnTo>
                <a:lnTo>
                  <a:pt x="1724" y="0"/>
                </a:lnTo>
              </a:path>
            </a:pathLst>
          </a:custGeom>
          <a:solidFill>
            <a:schemeClr val="bg2">
              <a:lumMod val="60000"/>
              <a:lumOff val="40000"/>
            </a:schemeClr>
          </a:solidFill>
          <a:ln>
            <a:noFill/>
          </a:ln>
          <a:effectLst/>
        </p:spPr>
        <p:txBody>
          <a:bodyPr wrap="none" anchor="ctr"/>
          <a:lstStyle/>
          <a:p>
            <a:endParaRPr lang="en-US" sz="3599">
              <a:latin typeface="Poppins" pitchFamily="2" charset="77"/>
            </a:endParaRPr>
          </a:p>
        </p:txBody>
      </p:sp>
      <p:sp>
        <p:nvSpPr>
          <p:cNvPr id="45" name="Freeform 75">
            <a:extLst>
              <a:ext uri="{FF2B5EF4-FFF2-40B4-BE49-F238E27FC236}">
                <a16:creationId xmlns:a16="http://schemas.microsoft.com/office/drawing/2014/main" id="{C2E83A68-3631-42AF-9B32-59E9340638A6}"/>
              </a:ext>
            </a:extLst>
          </p:cNvPr>
          <p:cNvSpPr>
            <a:spLocks noChangeArrowheads="1"/>
          </p:cNvSpPr>
          <p:nvPr userDrawn="1"/>
        </p:nvSpPr>
        <p:spPr bwMode="auto">
          <a:xfrm>
            <a:off x="7201795" y="1800687"/>
            <a:ext cx="2160181" cy="1125450"/>
          </a:xfrm>
          <a:custGeom>
            <a:avLst/>
            <a:gdLst>
              <a:gd name="T0" fmla="*/ 3358 w 3359"/>
              <a:gd name="T1" fmla="*/ 0 h 1749"/>
              <a:gd name="T2" fmla="*/ 0 w 3359"/>
              <a:gd name="T3" fmla="*/ 0 h 1749"/>
              <a:gd name="T4" fmla="*/ 0 w 3359"/>
              <a:gd name="T5" fmla="*/ 1748 h 1749"/>
              <a:gd name="T6" fmla="*/ 3358 w 3359"/>
              <a:gd name="T7" fmla="*/ 1748 h 1749"/>
              <a:gd name="T8" fmla="*/ 3358 w 3359"/>
              <a:gd name="T9" fmla="*/ 0 h 1749"/>
            </a:gdLst>
            <a:ahLst/>
            <a:cxnLst>
              <a:cxn ang="0">
                <a:pos x="T0" y="T1"/>
              </a:cxn>
              <a:cxn ang="0">
                <a:pos x="T2" y="T3"/>
              </a:cxn>
              <a:cxn ang="0">
                <a:pos x="T4" y="T5"/>
              </a:cxn>
              <a:cxn ang="0">
                <a:pos x="T6" y="T7"/>
              </a:cxn>
              <a:cxn ang="0">
                <a:pos x="T8" y="T9"/>
              </a:cxn>
            </a:cxnLst>
            <a:rect l="0" t="0" r="r" b="b"/>
            <a:pathLst>
              <a:path w="3359" h="1749">
                <a:moveTo>
                  <a:pt x="3358" y="0"/>
                </a:moveTo>
                <a:lnTo>
                  <a:pt x="0" y="0"/>
                </a:lnTo>
                <a:lnTo>
                  <a:pt x="0" y="1748"/>
                </a:lnTo>
                <a:lnTo>
                  <a:pt x="3358" y="1748"/>
                </a:lnTo>
                <a:lnTo>
                  <a:pt x="3358" y="0"/>
                </a:lnTo>
              </a:path>
            </a:pathLst>
          </a:custGeom>
          <a:solidFill>
            <a:schemeClr val="bg2">
              <a:lumMod val="60000"/>
              <a:lumOff val="40000"/>
            </a:schemeClr>
          </a:solidFill>
          <a:ln>
            <a:noFill/>
          </a:ln>
          <a:effectLst/>
        </p:spPr>
        <p:txBody>
          <a:bodyPr wrap="none" anchor="ctr"/>
          <a:lstStyle/>
          <a:p>
            <a:endParaRPr lang="en-US" sz="3599">
              <a:latin typeface="Poppins" pitchFamily="2" charset="77"/>
            </a:endParaRPr>
          </a:p>
        </p:txBody>
      </p:sp>
      <p:sp>
        <p:nvSpPr>
          <p:cNvPr id="46" name="Freeform 76">
            <a:extLst>
              <a:ext uri="{FF2B5EF4-FFF2-40B4-BE49-F238E27FC236}">
                <a16:creationId xmlns:a16="http://schemas.microsoft.com/office/drawing/2014/main" id="{E6721C27-EE8F-48ED-A586-853B58657C3D}"/>
              </a:ext>
            </a:extLst>
          </p:cNvPr>
          <p:cNvSpPr>
            <a:spLocks noChangeArrowheads="1"/>
          </p:cNvSpPr>
          <p:nvPr userDrawn="1"/>
        </p:nvSpPr>
        <p:spPr bwMode="auto">
          <a:xfrm>
            <a:off x="7201795" y="3478938"/>
            <a:ext cx="2160181" cy="1125450"/>
          </a:xfrm>
          <a:custGeom>
            <a:avLst/>
            <a:gdLst>
              <a:gd name="T0" fmla="*/ 3358 w 3359"/>
              <a:gd name="T1" fmla="*/ 0 h 1749"/>
              <a:gd name="T2" fmla="*/ 0 w 3359"/>
              <a:gd name="T3" fmla="*/ 0 h 1749"/>
              <a:gd name="T4" fmla="*/ 0 w 3359"/>
              <a:gd name="T5" fmla="*/ 1748 h 1749"/>
              <a:gd name="T6" fmla="*/ 3358 w 3359"/>
              <a:gd name="T7" fmla="*/ 1748 h 1749"/>
              <a:gd name="T8" fmla="*/ 3358 w 3359"/>
              <a:gd name="T9" fmla="*/ 0 h 1749"/>
            </a:gdLst>
            <a:ahLst/>
            <a:cxnLst>
              <a:cxn ang="0">
                <a:pos x="T0" y="T1"/>
              </a:cxn>
              <a:cxn ang="0">
                <a:pos x="T2" y="T3"/>
              </a:cxn>
              <a:cxn ang="0">
                <a:pos x="T4" y="T5"/>
              </a:cxn>
              <a:cxn ang="0">
                <a:pos x="T6" y="T7"/>
              </a:cxn>
              <a:cxn ang="0">
                <a:pos x="T8" y="T9"/>
              </a:cxn>
            </a:cxnLst>
            <a:rect l="0" t="0" r="r" b="b"/>
            <a:pathLst>
              <a:path w="3359" h="1749">
                <a:moveTo>
                  <a:pt x="3358" y="0"/>
                </a:moveTo>
                <a:lnTo>
                  <a:pt x="0" y="0"/>
                </a:lnTo>
                <a:lnTo>
                  <a:pt x="0" y="1748"/>
                </a:lnTo>
                <a:lnTo>
                  <a:pt x="3358" y="1748"/>
                </a:lnTo>
                <a:lnTo>
                  <a:pt x="3358" y="0"/>
                </a:lnTo>
              </a:path>
            </a:pathLst>
          </a:custGeom>
          <a:solidFill>
            <a:schemeClr val="accent2"/>
          </a:solidFill>
          <a:ln>
            <a:noFill/>
          </a:ln>
          <a:effectLst/>
        </p:spPr>
        <p:txBody>
          <a:bodyPr wrap="none" anchor="ctr"/>
          <a:lstStyle/>
          <a:p>
            <a:endParaRPr lang="en-US" sz="3599">
              <a:latin typeface="Poppins" pitchFamily="2" charset="77"/>
            </a:endParaRPr>
          </a:p>
        </p:txBody>
      </p:sp>
      <p:sp>
        <p:nvSpPr>
          <p:cNvPr id="47" name="Freeform 77">
            <a:extLst>
              <a:ext uri="{FF2B5EF4-FFF2-40B4-BE49-F238E27FC236}">
                <a16:creationId xmlns:a16="http://schemas.microsoft.com/office/drawing/2014/main" id="{B386E548-990A-4466-8FEA-A48F2D68433E}"/>
              </a:ext>
            </a:extLst>
          </p:cNvPr>
          <p:cNvSpPr>
            <a:spLocks noChangeArrowheads="1"/>
          </p:cNvSpPr>
          <p:nvPr userDrawn="1"/>
        </p:nvSpPr>
        <p:spPr bwMode="auto">
          <a:xfrm>
            <a:off x="9418673" y="1800687"/>
            <a:ext cx="2160181" cy="2803701"/>
          </a:xfrm>
          <a:custGeom>
            <a:avLst/>
            <a:gdLst>
              <a:gd name="T0" fmla="*/ 0 w 3360"/>
              <a:gd name="T1" fmla="*/ 4360 h 4361"/>
              <a:gd name="T2" fmla="*/ 3359 w 3360"/>
              <a:gd name="T3" fmla="*/ 4360 h 4361"/>
              <a:gd name="T4" fmla="*/ 3359 w 3360"/>
              <a:gd name="T5" fmla="*/ 0 h 4361"/>
              <a:gd name="T6" fmla="*/ 0 w 3360"/>
              <a:gd name="T7" fmla="*/ 0 h 4361"/>
              <a:gd name="T8" fmla="*/ 0 w 3360"/>
              <a:gd name="T9" fmla="*/ 2149 h 4361"/>
              <a:gd name="T10" fmla="*/ 0 w 3360"/>
              <a:gd name="T11" fmla="*/ 2210 h 4361"/>
              <a:gd name="T12" fmla="*/ 0 w 3360"/>
              <a:gd name="T13" fmla="*/ 4360 h 4361"/>
            </a:gdLst>
            <a:ahLst/>
            <a:cxnLst>
              <a:cxn ang="0">
                <a:pos x="T0" y="T1"/>
              </a:cxn>
              <a:cxn ang="0">
                <a:pos x="T2" y="T3"/>
              </a:cxn>
              <a:cxn ang="0">
                <a:pos x="T4" y="T5"/>
              </a:cxn>
              <a:cxn ang="0">
                <a:pos x="T6" y="T7"/>
              </a:cxn>
              <a:cxn ang="0">
                <a:pos x="T8" y="T9"/>
              </a:cxn>
              <a:cxn ang="0">
                <a:pos x="T10" y="T11"/>
              </a:cxn>
              <a:cxn ang="0">
                <a:pos x="T12" y="T13"/>
              </a:cxn>
            </a:cxnLst>
            <a:rect l="0" t="0" r="r" b="b"/>
            <a:pathLst>
              <a:path w="3360" h="4361">
                <a:moveTo>
                  <a:pt x="0" y="4360"/>
                </a:moveTo>
                <a:lnTo>
                  <a:pt x="3359" y="4360"/>
                </a:lnTo>
                <a:lnTo>
                  <a:pt x="3359" y="0"/>
                </a:lnTo>
                <a:lnTo>
                  <a:pt x="0" y="0"/>
                </a:lnTo>
                <a:lnTo>
                  <a:pt x="0" y="2149"/>
                </a:lnTo>
                <a:lnTo>
                  <a:pt x="0" y="2210"/>
                </a:lnTo>
                <a:lnTo>
                  <a:pt x="0" y="4360"/>
                </a:lnTo>
              </a:path>
            </a:pathLst>
          </a:custGeom>
          <a:solidFill>
            <a:schemeClr val="bg1"/>
          </a:solidFill>
          <a:ln>
            <a:noFill/>
          </a:ln>
          <a:effectLst/>
        </p:spPr>
        <p:txBody>
          <a:bodyPr wrap="none" anchor="ctr"/>
          <a:lstStyle/>
          <a:p>
            <a:endParaRPr lang="en-US" sz="3599">
              <a:latin typeface="Poppins" pitchFamily="2" charset="77"/>
            </a:endParaRPr>
          </a:p>
        </p:txBody>
      </p:sp>
      <p:sp>
        <p:nvSpPr>
          <p:cNvPr id="50" name="TextBox 49">
            <a:extLst>
              <a:ext uri="{FF2B5EF4-FFF2-40B4-BE49-F238E27FC236}">
                <a16:creationId xmlns:a16="http://schemas.microsoft.com/office/drawing/2014/main" id="{8161E6FC-2C4A-483E-82B6-3EC4AE5C57AC}"/>
              </a:ext>
            </a:extLst>
          </p:cNvPr>
          <p:cNvSpPr txBox="1"/>
          <p:nvPr userDrawn="1"/>
        </p:nvSpPr>
        <p:spPr>
          <a:xfrm>
            <a:off x="688355" y="2776347"/>
            <a:ext cx="1883541" cy="796650"/>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51" name="TextBox 50">
            <a:extLst>
              <a:ext uri="{FF2B5EF4-FFF2-40B4-BE49-F238E27FC236}">
                <a16:creationId xmlns:a16="http://schemas.microsoft.com/office/drawing/2014/main" id="{7D2100AF-82D7-4354-AF71-07487D2871FB}"/>
              </a:ext>
            </a:extLst>
          </p:cNvPr>
          <p:cNvSpPr txBox="1"/>
          <p:nvPr userDrawn="1"/>
        </p:nvSpPr>
        <p:spPr>
          <a:xfrm>
            <a:off x="687372" y="1442255"/>
            <a:ext cx="1883541" cy="286794"/>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KEY PARTNERS</a:t>
            </a:r>
          </a:p>
        </p:txBody>
      </p:sp>
      <p:sp>
        <p:nvSpPr>
          <p:cNvPr id="52" name="TextBox 51">
            <a:extLst>
              <a:ext uri="{FF2B5EF4-FFF2-40B4-BE49-F238E27FC236}">
                <a16:creationId xmlns:a16="http://schemas.microsoft.com/office/drawing/2014/main" id="{C78D7C93-C1AC-4971-A37A-C600AD04C5F2}"/>
              </a:ext>
            </a:extLst>
          </p:cNvPr>
          <p:cNvSpPr txBox="1"/>
          <p:nvPr userDrawn="1"/>
        </p:nvSpPr>
        <p:spPr>
          <a:xfrm>
            <a:off x="2999002" y="1439383"/>
            <a:ext cx="1697340" cy="286794"/>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KEY ACTIVITIES</a:t>
            </a:r>
          </a:p>
        </p:txBody>
      </p:sp>
      <p:sp>
        <p:nvSpPr>
          <p:cNvPr id="53" name="TextBox 52">
            <a:extLst>
              <a:ext uri="{FF2B5EF4-FFF2-40B4-BE49-F238E27FC236}">
                <a16:creationId xmlns:a16="http://schemas.microsoft.com/office/drawing/2014/main" id="{6CA8064B-6E2F-45C1-9824-C85F601695D6}"/>
              </a:ext>
            </a:extLst>
          </p:cNvPr>
          <p:cNvSpPr txBox="1"/>
          <p:nvPr userDrawn="1"/>
        </p:nvSpPr>
        <p:spPr>
          <a:xfrm>
            <a:off x="2975419" y="2053277"/>
            <a:ext cx="1744506" cy="621387"/>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and charts.</a:t>
            </a:r>
          </a:p>
        </p:txBody>
      </p:sp>
      <p:sp>
        <p:nvSpPr>
          <p:cNvPr id="54" name="TextBox 53">
            <a:extLst>
              <a:ext uri="{FF2B5EF4-FFF2-40B4-BE49-F238E27FC236}">
                <a16:creationId xmlns:a16="http://schemas.microsoft.com/office/drawing/2014/main" id="{4D15D1AD-3F4C-433F-BC52-DFCD9B36F787}"/>
              </a:ext>
            </a:extLst>
          </p:cNvPr>
          <p:cNvSpPr txBox="1"/>
          <p:nvPr userDrawn="1"/>
        </p:nvSpPr>
        <p:spPr>
          <a:xfrm>
            <a:off x="2999002" y="3102465"/>
            <a:ext cx="1697340" cy="286794"/>
          </a:xfrm>
          <a:prstGeom prst="rect">
            <a:avLst/>
          </a:prstGeom>
          <a:noFill/>
        </p:spPr>
        <p:txBody>
          <a:bodyPr wrap="square" rtlCol="0" anchor="t">
            <a:spAutoFit/>
          </a:bodyPr>
          <a:lstStyle/>
          <a:p>
            <a:pPr algn="ctr"/>
            <a:r>
              <a:rPr lang="en-US" sz="1200" b="1" spc="-20">
                <a:solidFill>
                  <a:schemeClr val="bg2"/>
                </a:solidFill>
                <a:latin typeface="Poppins" pitchFamily="2" charset="77"/>
                <a:cs typeface="Poppins" pitchFamily="2" charset="77"/>
              </a:rPr>
              <a:t>KEY RESOURCES</a:t>
            </a:r>
          </a:p>
        </p:txBody>
      </p:sp>
      <p:sp>
        <p:nvSpPr>
          <p:cNvPr id="55" name="TextBox 54">
            <a:extLst>
              <a:ext uri="{FF2B5EF4-FFF2-40B4-BE49-F238E27FC236}">
                <a16:creationId xmlns:a16="http://schemas.microsoft.com/office/drawing/2014/main" id="{B5FAF090-8811-403B-B022-6C981E542913}"/>
              </a:ext>
            </a:extLst>
          </p:cNvPr>
          <p:cNvSpPr txBox="1"/>
          <p:nvPr userDrawn="1"/>
        </p:nvSpPr>
        <p:spPr>
          <a:xfrm>
            <a:off x="2975419" y="3736021"/>
            <a:ext cx="1744506" cy="621387"/>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and charts.</a:t>
            </a:r>
          </a:p>
        </p:txBody>
      </p:sp>
      <p:sp>
        <p:nvSpPr>
          <p:cNvPr id="56" name="TextBox 55">
            <a:extLst>
              <a:ext uri="{FF2B5EF4-FFF2-40B4-BE49-F238E27FC236}">
                <a16:creationId xmlns:a16="http://schemas.microsoft.com/office/drawing/2014/main" id="{BFC405FC-E7C0-4F2B-8EFB-C72C120A5877}"/>
              </a:ext>
            </a:extLst>
          </p:cNvPr>
          <p:cNvSpPr txBox="1"/>
          <p:nvPr userDrawn="1"/>
        </p:nvSpPr>
        <p:spPr>
          <a:xfrm>
            <a:off x="5123435" y="2776347"/>
            <a:ext cx="1883541" cy="796650"/>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57" name="TextBox 56">
            <a:extLst>
              <a:ext uri="{FF2B5EF4-FFF2-40B4-BE49-F238E27FC236}">
                <a16:creationId xmlns:a16="http://schemas.microsoft.com/office/drawing/2014/main" id="{DD0F1057-5205-44EE-8F18-3B9C5D5E6605}"/>
              </a:ext>
            </a:extLst>
          </p:cNvPr>
          <p:cNvSpPr txBox="1"/>
          <p:nvPr userDrawn="1"/>
        </p:nvSpPr>
        <p:spPr>
          <a:xfrm>
            <a:off x="5123435" y="1328211"/>
            <a:ext cx="1883541" cy="477991"/>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VALUE </a:t>
            </a:r>
          </a:p>
          <a:p>
            <a:pPr algn="ctr"/>
            <a:r>
              <a:rPr lang="en-US" sz="1200" b="1" spc="-20">
                <a:solidFill>
                  <a:schemeClr val="bg1"/>
                </a:solidFill>
                <a:latin typeface="Poppins" pitchFamily="2" charset="77"/>
                <a:cs typeface="Poppins" pitchFamily="2" charset="77"/>
              </a:rPr>
              <a:t>PROPOSITIONS</a:t>
            </a:r>
          </a:p>
        </p:txBody>
      </p:sp>
      <p:sp>
        <p:nvSpPr>
          <p:cNvPr id="58" name="TextBox 57">
            <a:extLst>
              <a:ext uri="{FF2B5EF4-FFF2-40B4-BE49-F238E27FC236}">
                <a16:creationId xmlns:a16="http://schemas.microsoft.com/office/drawing/2014/main" id="{2CF0CA28-1A3B-41EC-B3B4-0978AF6282D7}"/>
              </a:ext>
            </a:extLst>
          </p:cNvPr>
          <p:cNvSpPr txBox="1"/>
          <p:nvPr userDrawn="1"/>
        </p:nvSpPr>
        <p:spPr>
          <a:xfrm>
            <a:off x="9553272" y="2776347"/>
            <a:ext cx="1883541" cy="796650"/>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59" name="TextBox 58">
            <a:extLst>
              <a:ext uri="{FF2B5EF4-FFF2-40B4-BE49-F238E27FC236}">
                <a16:creationId xmlns:a16="http://schemas.microsoft.com/office/drawing/2014/main" id="{4B0579B4-CB34-400C-8A31-1A4A0F6CC12F}"/>
              </a:ext>
            </a:extLst>
          </p:cNvPr>
          <p:cNvSpPr txBox="1"/>
          <p:nvPr userDrawn="1"/>
        </p:nvSpPr>
        <p:spPr>
          <a:xfrm>
            <a:off x="9554583" y="1328211"/>
            <a:ext cx="1883541" cy="477991"/>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CUSTOMER </a:t>
            </a:r>
          </a:p>
          <a:p>
            <a:pPr algn="ctr"/>
            <a:r>
              <a:rPr lang="en-US" sz="1200" b="1" spc="-20">
                <a:solidFill>
                  <a:schemeClr val="bg1"/>
                </a:solidFill>
                <a:latin typeface="Poppins" pitchFamily="2" charset="77"/>
                <a:cs typeface="Poppins" pitchFamily="2" charset="77"/>
              </a:rPr>
              <a:t>SEGMENTS</a:t>
            </a:r>
          </a:p>
        </p:txBody>
      </p:sp>
      <p:sp>
        <p:nvSpPr>
          <p:cNvPr id="60" name="TextBox 59">
            <a:extLst>
              <a:ext uri="{FF2B5EF4-FFF2-40B4-BE49-F238E27FC236}">
                <a16:creationId xmlns:a16="http://schemas.microsoft.com/office/drawing/2014/main" id="{F30FE9AA-02EF-4C95-A7CF-A2670ED4AE47}"/>
              </a:ext>
            </a:extLst>
          </p:cNvPr>
          <p:cNvSpPr txBox="1"/>
          <p:nvPr userDrawn="1"/>
        </p:nvSpPr>
        <p:spPr>
          <a:xfrm>
            <a:off x="7432765" y="1325339"/>
            <a:ext cx="1697340" cy="477991"/>
          </a:xfrm>
          <a:prstGeom prst="rect">
            <a:avLst/>
          </a:prstGeom>
          <a:noFill/>
        </p:spPr>
        <p:txBody>
          <a:bodyPr wrap="square" rtlCol="0" anchor="t">
            <a:spAutoFit/>
          </a:bodyPr>
          <a:lstStyle/>
          <a:p>
            <a:pPr algn="ctr"/>
            <a:r>
              <a:rPr lang="en-US" sz="1200" b="1" spc="-20">
                <a:solidFill>
                  <a:schemeClr val="bg2"/>
                </a:solidFill>
                <a:latin typeface="Poppins" pitchFamily="2" charset="77"/>
                <a:cs typeface="Poppins" pitchFamily="2" charset="77"/>
              </a:rPr>
              <a:t>CUSTOMER RELATIONSHIP</a:t>
            </a:r>
          </a:p>
        </p:txBody>
      </p:sp>
      <p:sp>
        <p:nvSpPr>
          <p:cNvPr id="61" name="TextBox 60">
            <a:extLst>
              <a:ext uri="{FF2B5EF4-FFF2-40B4-BE49-F238E27FC236}">
                <a16:creationId xmlns:a16="http://schemas.microsoft.com/office/drawing/2014/main" id="{BCDC5093-389B-473D-98CD-9910AA248ED6}"/>
              </a:ext>
            </a:extLst>
          </p:cNvPr>
          <p:cNvSpPr txBox="1"/>
          <p:nvPr userDrawn="1"/>
        </p:nvSpPr>
        <p:spPr>
          <a:xfrm>
            <a:off x="7409182" y="2053277"/>
            <a:ext cx="1744506" cy="621387"/>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and charts.</a:t>
            </a:r>
          </a:p>
        </p:txBody>
      </p:sp>
      <p:sp>
        <p:nvSpPr>
          <p:cNvPr id="62" name="TextBox 61">
            <a:extLst>
              <a:ext uri="{FF2B5EF4-FFF2-40B4-BE49-F238E27FC236}">
                <a16:creationId xmlns:a16="http://schemas.microsoft.com/office/drawing/2014/main" id="{A800BC04-0C00-4901-A966-14C5CB56DFF9}"/>
              </a:ext>
            </a:extLst>
          </p:cNvPr>
          <p:cNvSpPr txBox="1"/>
          <p:nvPr userDrawn="1"/>
        </p:nvSpPr>
        <p:spPr>
          <a:xfrm>
            <a:off x="7432765" y="3102465"/>
            <a:ext cx="1697340" cy="286794"/>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CHANNELS</a:t>
            </a:r>
          </a:p>
        </p:txBody>
      </p:sp>
      <p:sp>
        <p:nvSpPr>
          <p:cNvPr id="63" name="TextBox 62">
            <a:extLst>
              <a:ext uri="{FF2B5EF4-FFF2-40B4-BE49-F238E27FC236}">
                <a16:creationId xmlns:a16="http://schemas.microsoft.com/office/drawing/2014/main" id="{D77A21C8-EC22-4F5E-BBD9-80C3E9A38B33}"/>
              </a:ext>
            </a:extLst>
          </p:cNvPr>
          <p:cNvSpPr txBox="1"/>
          <p:nvPr userDrawn="1"/>
        </p:nvSpPr>
        <p:spPr>
          <a:xfrm>
            <a:off x="7409182" y="3736021"/>
            <a:ext cx="1744506" cy="621387"/>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and charts.</a:t>
            </a:r>
          </a:p>
        </p:txBody>
      </p:sp>
      <p:sp>
        <p:nvSpPr>
          <p:cNvPr id="64" name="TextBox 63">
            <a:extLst>
              <a:ext uri="{FF2B5EF4-FFF2-40B4-BE49-F238E27FC236}">
                <a16:creationId xmlns:a16="http://schemas.microsoft.com/office/drawing/2014/main" id="{0A68217B-0F9F-4ACA-A5EB-C902BB9353A1}"/>
              </a:ext>
            </a:extLst>
          </p:cNvPr>
          <p:cNvSpPr txBox="1"/>
          <p:nvPr userDrawn="1"/>
        </p:nvSpPr>
        <p:spPr>
          <a:xfrm>
            <a:off x="1058719" y="5533060"/>
            <a:ext cx="4468553" cy="446124"/>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65" name="TextBox 64">
            <a:extLst>
              <a:ext uri="{FF2B5EF4-FFF2-40B4-BE49-F238E27FC236}">
                <a16:creationId xmlns:a16="http://schemas.microsoft.com/office/drawing/2014/main" id="{2DC55ACF-F73E-4DA5-9A1A-5D6EDD6A1EE0}"/>
              </a:ext>
            </a:extLst>
          </p:cNvPr>
          <p:cNvSpPr txBox="1"/>
          <p:nvPr userDrawn="1"/>
        </p:nvSpPr>
        <p:spPr>
          <a:xfrm>
            <a:off x="1057736" y="4780740"/>
            <a:ext cx="4468553" cy="286794"/>
          </a:xfrm>
          <a:prstGeom prst="rect">
            <a:avLst/>
          </a:prstGeom>
          <a:noFill/>
        </p:spPr>
        <p:txBody>
          <a:bodyPr wrap="square" rtlCol="0" anchor="t">
            <a:spAutoFit/>
          </a:bodyPr>
          <a:lstStyle/>
          <a:p>
            <a:pPr algn="ctr"/>
            <a:r>
              <a:rPr lang="en-US" sz="1200" b="1" spc="-20">
                <a:solidFill>
                  <a:schemeClr val="bg1"/>
                </a:solidFill>
                <a:latin typeface="Poppins" pitchFamily="2" charset="77"/>
                <a:cs typeface="Poppins" pitchFamily="2" charset="77"/>
              </a:rPr>
              <a:t>COST STRUCTURE</a:t>
            </a:r>
          </a:p>
        </p:txBody>
      </p:sp>
      <p:sp>
        <p:nvSpPr>
          <p:cNvPr id="66" name="TextBox 65">
            <a:extLst>
              <a:ext uri="{FF2B5EF4-FFF2-40B4-BE49-F238E27FC236}">
                <a16:creationId xmlns:a16="http://schemas.microsoft.com/office/drawing/2014/main" id="{0862A222-935B-449A-B7A6-6882F4427657}"/>
              </a:ext>
            </a:extLst>
          </p:cNvPr>
          <p:cNvSpPr txBox="1"/>
          <p:nvPr userDrawn="1"/>
        </p:nvSpPr>
        <p:spPr>
          <a:xfrm>
            <a:off x="6601756" y="5533060"/>
            <a:ext cx="4468553" cy="446124"/>
          </a:xfrm>
          <a:prstGeom prst="rect">
            <a:avLst/>
          </a:prstGeom>
          <a:noFill/>
        </p:spPr>
        <p:txBody>
          <a:bodyPr wrap="square" rtlCol="0" anchor="ctr">
            <a:spAutoFit/>
          </a:bodyPr>
          <a:lstStyle/>
          <a:p>
            <a:pPr algn="ctr">
              <a:lnSpc>
                <a:spcPct val="100000"/>
              </a:lnSpc>
            </a:pPr>
            <a:r>
              <a:rPr lang="en-US" sz="1100" spc="-20">
                <a:solidFill>
                  <a:srgbClr val="FFFFFF"/>
                </a:solidFill>
                <a:latin typeface="Poppins" pitchFamily="2" charset="77"/>
                <a:cs typeface="Poppins" pitchFamily="2" charset="77"/>
              </a:rPr>
              <a:t>Make a big impact with professional slides, charts, infographics and more.</a:t>
            </a:r>
          </a:p>
        </p:txBody>
      </p:sp>
      <p:sp>
        <p:nvSpPr>
          <p:cNvPr id="67" name="TextBox 66">
            <a:extLst>
              <a:ext uri="{FF2B5EF4-FFF2-40B4-BE49-F238E27FC236}">
                <a16:creationId xmlns:a16="http://schemas.microsoft.com/office/drawing/2014/main" id="{1B704FEC-C997-421E-8CCF-7C6975C77662}"/>
              </a:ext>
            </a:extLst>
          </p:cNvPr>
          <p:cNvSpPr txBox="1"/>
          <p:nvPr userDrawn="1"/>
        </p:nvSpPr>
        <p:spPr>
          <a:xfrm>
            <a:off x="6600773" y="4780740"/>
            <a:ext cx="4468553" cy="286794"/>
          </a:xfrm>
          <a:prstGeom prst="rect">
            <a:avLst/>
          </a:prstGeom>
          <a:noFill/>
        </p:spPr>
        <p:txBody>
          <a:bodyPr wrap="square" rtlCol="0" anchor="t">
            <a:spAutoFit/>
          </a:bodyPr>
          <a:lstStyle/>
          <a:p>
            <a:pPr algn="ctr"/>
            <a:r>
              <a:rPr lang="es-SV" sz="1200" b="1" spc="-20">
                <a:solidFill>
                  <a:schemeClr val="bg2"/>
                </a:solidFill>
                <a:latin typeface="Poppins" pitchFamily="2" charset="77"/>
                <a:cs typeface="Poppins" pitchFamily="2" charset="77"/>
              </a:rPr>
              <a:t>REVENUE SOURCES</a:t>
            </a:r>
            <a:endParaRPr lang="en-US" sz="1200" b="1" spc="-20">
              <a:solidFill>
                <a:schemeClr val="bg2"/>
              </a:solidFill>
              <a:latin typeface="Poppins" pitchFamily="2" charset="77"/>
              <a:cs typeface="Poppins" pitchFamily="2" charset="77"/>
            </a:endParaRPr>
          </a:p>
        </p:txBody>
      </p:sp>
      <p:sp>
        <p:nvSpPr>
          <p:cNvPr id="68" name="TextBox 55">
            <a:extLst>
              <a:ext uri="{FF2B5EF4-FFF2-40B4-BE49-F238E27FC236}">
                <a16:creationId xmlns:a16="http://schemas.microsoft.com/office/drawing/2014/main" id="{4000B0E5-8FC4-4DB2-B070-F835B8D78908}"/>
              </a:ext>
            </a:extLst>
          </p:cNvPr>
          <p:cNvSpPr txBox="1"/>
          <p:nvPr userDrawn="1"/>
        </p:nvSpPr>
        <p:spPr>
          <a:xfrm>
            <a:off x="529469" y="417225"/>
            <a:ext cx="1734770" cy="492443"/>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2"/>
                </a:solidFill>
                <a:latin typeface="Avenir Next LT Pro" panose="020B0504020202020204" pitchFamily="34" charset="0"/>
                <a:cs typeface="Arial"/>
              </a:rPr>
              <a:t>ORG/TEAM SLIDE</a:t>
            </a:r>
            <a:endParaRPr lang="en-US" sz="1400">
              <a:solidFill>
                <a:schemeClr val="bg2"/>
              </a:solidFill>
              <a:latin typeface="Avenir Next LT Pro" panose="020B0504020202020204" pitchFamily="34" charset="0"/>
            </a:endParaRPr>
          </a:p>
          <a:p>
            <a:r>
              <a:rPr lang="en-US" sz="1200">
                <a:solidFill>
                  <a:schemeClr val="bg2"/>
                </a:solidFill>
                <a:latin typeface="Avenir Next LT Pro Light" panose="020B0304020202020204" pitchFamily="34" charset="0"/>
                <a:cs typeface="Arial"/>
              </a:rPr>
              <a:t>Insert subhead here</a:t>
            </a:r>
          </a:p>
        </p:txBody>
      </p:sp>
    </p:spTree>
    <p:extLst>
      <p:ext uri="{BB962C8B-B14F-4D97-AF65-F5344CB8AC3E}">
        <p14:creationId xmlns:p14="http://schemas.microsoft.com/office/powerpoint/2010/main" val="177954938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image" Target="../media/image3.png"/><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image" Target="../media/image1.png"/><Relationship Id="rId5" Type="http://schemas.openxmlformats.org/officeDocument/2006/relationships/slideLayout" Target="../slideLayouts/slideLayout1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image" Target="../media/image2.svg"/><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55" Type="http://schemas.openxmlformats.org/officeDocument/2006/relationships/image" Target="../media/image3.png"/><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image" Target="../media/image1.png"/><Relationship Id="rId5" Type="http://schemas.openxmlformats.org/officeDocument/2006/relationships/slideLayout" Target="../slideLayouts/slideLayout7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theme" Target="../theme/theme3.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54" Type="http://schemas.openxmlformats.org/officeDocument/2006/relationships/image" Target="../media/image2.svg"/><Relationship Id="rId1" Type="http://schemas.openxmlformats.org/officeDocument/2006/relationships/slideLayout" Target="../slideLayouts/slideLayout66.xml"/><Relationship Id="rId6" Type="http://schemas.openxmlformats.org/officeDocument/2006/relationships/slideLayout" Target="../slideLayouts/slideLayout71.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5F56D64-13A5-4A67-B48F-A3C3E7754E14}"/>
              </a:ext>
            </a:extLst>
          </p:cNvPr>
          <p:cNvSpPr>
            <a:spLocks noGrp="1"/>
          </p:cNvSpPr>
          <p:nvPr>
            <p:ph type="sldNum" sz="quarter" idx="4"/>
          </p:nvPr>
        </p:nvSpPr>
        <p:spPr>
          <a:xfrm>
            <a:off x="10209229" y="6492875"/>
            <a:ext cx="1741979" cy="365125"/>
          </a:xfrm>
          <a:prstGeom prst="rect">
            <a:avLst/>
          </a:prstGeom>
        </p:spPr>
        <p:txBody>
          <a:bodyPr vert="horz" lIns="91440" tIns="45720" rIns="91440" bIns="45720" rtlCol="0" anchor="ctr"/>
          <a:lstStyle>
            <a:lvl1pPr algn="r">
              <a:defRPr sz="800">
                <a:solidFill>
                  <a:srgbClr val="2B4159"/>
                </a:solidFill>
              </a:defRPr>
            </a:lvl1pPr>
          </a:lstStyle>
          <a:p>
            <a:r>
              <a:rPr lang="en-US"/>
              <a:t>Confidential and Proprietary | </a:t>
            </a:r>
            <a:fld id="{B94D0822-E773-4067-B9FB-17A885550E2E}" type="slidenum">
              <a:rPr lang="en-US" smtClean="0"/>
              <a:pPr/>
              <a:t>‹#›</a:t>
            </a:fld>
            <a:endParaRPr lang="en-US"/>
          </a:p>
        </p:txBody>
      </p:sp>
    </p:spTree>
    <p:extLst>
      <p:ext uri="{BB962C8B-B14F-4D97-AF65-F5344CB8AC3E}">
        <p14:creationId xmlns:p14="http://schemas.microsoft.com/office/powerpoint/2010/main" val="1044243551"/>
      </p:ext>
    </p:extLst>
  </p:cSld>
  <p:clrMap bg1="lt1" tx1="dk1" bg2="lt2" tx2="dk2" accent1="accent1" accent2="accent2" accent3="accent3" accent4="accent4" accent5="accent5" accent6="accent6" hlink="hlink" folHlink="folHlink"/>
  <p:sldLayoutIdLst>
    <p:sldLayoutId id="2147483852" r:id="rId1"/>
    <p:sldLayoutId id="2147483851" r:id="rId2"/>
    <p:sldLayoutId id="2147483777" r:id="rId3"/>
    <p:sldLayoutId id="2147483778" r:id="rId4"/>
    <p:sldLayoutId id="2147483779" r:id="rId5"/>
    <p:sldLayoutId id="2147483780" r:id="rId6"/>
    <p:sldLayoutId id="2147483853" r:id="rId7"/>
    <p:sldLayoutId id="2147483854" r:id="rId8"/>
    <p:sldLayoutId id="2147483862" r:id="rId9"/>
    <p:sldLayoutId id="2147483855" r:id="rId10"/>
    <p:sldLayoutId id="2147483856" r:id="rId11"/>
    <p:sldLayoutId id="2147483857" r:id="rId12"/>
    <p:sldLayoutId id="2147483917" r:id="rId13"/>
    <p:sldLayoutId id="214748392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B4159"/>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25000"/>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5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5000"/>
        <a:buFont typeface="Wingdings" panose="05000000000000000000" pitchFamily="2" charset="2"/>
        <a:buChar char=" "/>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0B2DAE4-EBE4-47FF-8E67-13352F3941E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800">
                <a:solidFill>
                  <a:schemeClr val="tx2">
                    <a:lumMod val="40000"/>
                    <a:lumOff val="60000"/>
                  </a:schemeClr>
                </a:solidFill>
              </a:defRPr>
            </a:lvl1pPr>
          </a:lstStyle>
          <a:p>
            <a:endParaRPr lang="en-US"/>
          </a:p>
        </p:txBody>
      </p:sp>
      <p:sp>
        <p:nvSpPr>
          <p:cNvPr id="5" name="Footer Placeholder 4">
            <a:extLst>
              <a:ext uri="{FF2B5EF4-FFF2-40B4-BE49-F238E27FC236}">
                <a16:creationId xmlns:a16="http://schemas.microsoft.com/office/drawing/2014/main" id="{4D063A64-F104-4A56-8D4F-DBA8C0F960A6}"/>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56D64-13A5-4A67-B48F-A3C3E7754E14}"/>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DEFF74EA-F172-4CC7-A6A2-8C0A9FAC0FAE}" type="slidenum">
              <a:rPr lang="en-US" smtClean="0"/>
              <a:pPr/>
              <a:t>‹#›</a:t>
            </a:fld>
            <a:endParaRPr lang="en-US"/>
          </a:p>
        </p:txBody>
      </p:sp>
      <p:pic>
        <p:nvPicPr>
          <p:cNvPr id="9" name="Graphic 8">
            <a:extLst>
              <a:ext uri="{FF2B5EF4-FFF2-40B4-BE49-F238E27FC236}">
                <a16:creationId xmlns:a16="http://schemas.microsoft.com/office/drawing/2014/main" id="{6F52F8D5-A2C3-40D9-B148-36CED27E284C}"/>
              </a:ext>
            </a:extLst>
          </p:cNvPr>
          <p:cNvPicPr>
            <a:picLocks noChangeAspect="1"/>
          </p:cNvPicPr>
          <p:nvPr userDrawn="1"/>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1430000" y="263040"/>
            <a:ext cx="502920" cy="502920"/>
          </a:xfrm>
          <a:prstGeom prst="rect">
            <a:avLst/>
          </a:prstGeom>
        </p:spPr>
      </p:pic>
      <p:pic>
        <p:nvPicPr>
          <p:cNvPr id="2" name="Picture 1" descr="A group of blue and white triangles with orange dots and lines&#10;&#10;Description automatically generated">
            <a:extLst>
              <a:ext uri="{FF2B5EF4-FFF2-40B4-BE49-F238E27FC236}">
                <a16:creationId xmlns:a16="http://schemas.microsoft.com/office/drawing/2014/main" id="{D349AD24-CB51-A83A-C64E-608244F783C7}"/>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421022594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 id="2147483900" r:id="rId32"/>
    <p:sldLayoutId id="2147483901" r:id="rId33"/>
    <p:sldLayoutId id="2147483902" r:id="rId34"/>
    <p:sldLayoutId id="2147483903" r:id="rId35"/>
    <p:sldLayoutId id="2147483904" r:id="rId36"/>
    <p:sldLayoutId id="2147483905" r:id="rId37"/>
    <p:sldLayoutId id="2147483906" r:id="rId38"/>
    <p:sldLayoutId id="2147483907" r:id="rId39"/>
    <p:sldLayoutId id="2147483908" r:id="rId40"/>
    <p:sldLayoutId id="2147483909" r:id="rId41"/>
    <p:sldLayoutId id="2147483910" r:id="rId42"/>
    <p:sldLayoutId id="2147483911" r:id="rId43"/>
    <p:sldLayoutId id="2147483912" r:id="rId44"/>
    <p:sldLayoutId id="2147483913" r:id="rId45"/>
    <p:sldLayoutId id="2147483914" r:id="rId46"/>
    <p:sldLayoutId id="2147483915" r:id="rId47"/>
    <p:sldLayoutId id="2147483916" r:id="rId48"/>
    <p:sldLayoutId id="2147483919" r:id="rId49"/>
    <p:sldLayoutId id="2147483921" r:id="rId50"/>
    <p:sldLayoutId id="2147483922" r:id="rId5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B4159"/>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25000"/>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5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5000"/>
        <a:buFont typeface="Wingdings" panose="05000000000000000000" pitchFamily="2" charset="2"/>
        <a:buChar char=" "/>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0B2DAE4-EBE4-47FF-8E67-13352F3941E9}"/>
              </a:ext>
            </a:extLst>
          </p:cNvPr>
          <p:cNvSpPr>
            <a:spLocks noGrp="1"/>
          </p:cNvSpPr>
          <p:nvPr>
            <p:ph type="dt" sz="half" idx="2"/>
          </p:nvPr>
        </p:nvSpPr>
        <p:spPr>
          <a:xfrm>
            <a:off x="9838944" y="6492874"/>
            <a:ext cx="1289304" cy="365125"/>
          </a:xfrm>
          <a:prstGeom prst="rect">
            <a:avLst/>
          </a:prstGeom>
        </p:spPr>
        <p:txBody>
          <a:bodyPr vert="horz" lIns="91440" tIns="45720" rIns="91440" bIns="45720" rtlCol="0" anchor="ctr"/>
          <a:lstStyle>
            <a:lvl1pPr algn="l">
              <a:defRPr sz="800">
                <a:solidFill>
                  <a:schemeClr val="tx2">
                    <a:lumMod val="40000"/>
                    <a:lumOff val="60000"/>
                  </a:schemeClr>
                </a:solidFill>
              </a:defRPr>
            </a:lvl1pPr>
          </a:lstStyle>
          <a:p>
            <a:fld id="{8E7947E4-26D4-49F2-9AF5-4EC61CDFDA83}" type="datetimeFigureOut">
              <a:rPr lang="en-US" smtClean="0"/>
              <a:pPr/>
              <a:t>12/31/2025</a:t>
            </a:fld>
            <a:endParaRPr lang="en-US"/>
          </a:p>
        </p:txBody>
      </p:sp>
      <p:sp>
        <p:nvSpPr>
          <p:cNvPr id="5" name="Footer Placeholder 4">
            <a:extLst>
              <a:ext uri="{FF2B5EF4-FFF2-40B4-BE49-F238E27FC236}">
                <a16:creationId xmlns:a16="http://schemas.microsoft.com/office/drawing/2014/main" id="{4D063A64-F104-4A56-8D4F-DBA8C0F960A6}"/>
              </a:ext>
            </a:extLst>
          </p:cNvPr>
          <p:cNvSpPr>
            <a:spLocks noGrp="1"/>
          </p:cNvSpPr>
          <p:nvPr>
            <p:ph type="ftr" sz="quarter" idx="3"/>
          </p:nvPr>
        </p:nvSpPr>
        <p:spPr>
          <a:xfrm>
            <a:off x="518160" y="6492875"/>
            <a:ext cx="5385816"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t>Footer / Category / Footer / Category</a:t>
            </a:r>
          </a:p>
        </p:txBody>
      </p:sp>
      <p:sp>
        <p:nvSpPr>
          <p:cNvPr id="6" name="Slide Number Placeholder 5">
            <a:extLst>
              <a:ext uri="{FF2B5EF4-FFF2-40B4-BE49-F238E27FC236}">
                <a16:creationId xmlns:a16="http://schemas.microsoft.com/office/drawing/2014/main" id="{85F56D64-13A5-4A67-B48F-A3C3E7754E14}"/>
              </a:ext>
            </a:extLst>
          </p:cNvPr>
          <p:cNvSpPr>
            <a:spLocks noGrp="1"/>
          </p:cNvSpPr>
          <p:nvPr>
            <p:ph type="sldNum" sz="quarter" idx="4"/>
          </p:nvPr>
        </p:nvSpPr>
        <p:spPr>
          <a:xfrm>
            <a:off x="11128248" y="6492874"/>
            <a:ext cx="82296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DEFF74EA-F172-4CC7-A6A2-8C0A9FAC0FAE}" type="slidenum">
              <a:rPr lang="en-US" smtClean="0"/>
              <a:pPr/>
              <a:t>‹#›</a:t>
            </a:fld>
            <a:endParaRPr lang="en-US"/>
          </a:p>
        </p:txBody>
      </p:sp>
      <p:pic>
        <p:nvPicPr>
          <p:cNvPr id="9" name="Graphic 8">
            <a:extLst>
              <a:ext uri="{FF2B5EF4-FFF2-40B4-BE49-F238E27FC236}">
                <a16:creationId xmlns:a16="http://schemas.microsoft.com/office/drawing/2014/main" id="{6F52F8D5-A2C3-40D9-B148-36CED27E284C}"/>
              </a:ext>
            </a:extLst>
          </p:cNvPr>
          <p:cNvPicPr>
            <a:picLocks noChangeAspect="1"/>
          </p:cNvPicPr>
          <p:nvPr userDrawn="1"/>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1430000" y="263040"/>
            <a:ext cx="502920" cy="502920"/>
          </a:xfrm>
          <a:prstGeom prst="rect">
            <a:avLst/>
          </a:prstGeom>
        </p:spPr>
      </p:pic>
      <p:pic>
        <p:nvPicPr>
          <p:cNvPr id="2" name="Picture 1" descr="A group of blue and white triangles with orange dots and lines&#10;&#10;Description automatically generated">
            <a:extLst>
              <a:ext uri="{FF2B5EF4-FFF2-40B4-BE49-F238E27FC236}">
                <a16:creationId xmlns:a16="http://schemas.microsoft.com/office/drawing/2014/main" id="{D349AD24-CB51-A83A-C64E-608244F783C7}"/>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extLst>
      <p:ext uri="{BB962C8B-B14F-4D97-AF65-F5344CB8AC3E}">
        <p14:creationId xmlns:p14="http://schemas.microsoft.com/office/powerpoint/2010/main" val="2014742406"/>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50" r:id="rId27"/>
    <p:sldLayoutId id="2147483951" r:id="rId28"/>
    <p:sldLayoutId id="2147483952" r:id="rId29"/>
    <p:sldLayoutId id="2147483953" r:id="rId30"/>
    <p:sldLayoutId id="2147483954" r:id="rId31"/>
    <p:sldLayoutId id="2147483955" r:id="rId32"/>
    <p:sldLayoutId id="2147483956" r:id="rId33"/>
    <p:sldLayoutId id="2147483957" r:id="rId34"/>
    <p:sldLayoutId id="2147483958" r:id="rId35"/>
    <p:sldLayoutId id="2147483959" r:id="rId36"/>
    <p:sldLayoutId id="2147483960" r:id="rId37"/>
    <p:sldLayoutId id="2147483961" r:id="rId38"/>
    <p:sldLayoutId id="2147483962" r:id="rId39"/>
    <p:sldLayoutId id="2147483963" r:id="rId40"/>
    <p:sldLayoutId id="2147483964" r:id="rId41"/>
    <p:sldLayoutId id="2147483965" r:id="rId42"/>
    <p:sldLayoutId id="2147483966" r:id="rId43"/>
    <p:sldLayoutId id="2147483967" r:id="rId44"/>
    <p:sldLayoutId id="2147483968" r:id="rId45"/>
    <p:sldLayoutId id="2147483969" r:id="rId46"/>
    <p:sldLayoutId id="2147483970" r:id="rId47"/>
    <p:sldLayoutId id="2147483971" r:id="rId48"/>
    <p:sldLayoutId id="2147483972" r:id="rId49"/>
    <p:sldLayoutId id="2147483973" r:id="rId50"/>
    <p:sldLayoutId id="2147483974"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B4159"/>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25000"/>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5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5000"/>
        <a:buFont typeface="Wingdings" panose="05000000000000000000" pitchFamily="2" charset="2"/>
        <a:buChar char=" "/>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microsoft.com/office/2018/10/relationships/comments" Target="../comments/modernComment_7FFFFA3E_EC6AF04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microsoft.com/office/2018/10/relationships/comments" Target="../comments/modernComment_7FFFFA39_D8ADDDB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slideLayout" Target="../slideLayouts/slideLayout76.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image" Target="../media/image2.svg"/><Relationship Id="rId5" Type="http://schemas.openxmlformats.org/officeDocument/2006/relationships/tags" Target="../tags/tag5.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image" Target="../media/image1.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8" Type="http://schemas.openxmlformats.org/officeDocument/2006/relationships/tags" Target="../tags/tag8.xml"/><Relationship Id="rId51" Type="http://schemas.openxmlformats.org/officeDocument/2006/relationships/image" Target="../media/image35.jpe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image" Target="../media/image3.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D624CF-3F8C-2852-1769-39CB3998C844}"/>
              </a:ext>
            </a:extLst>
          </p:cNvPr>
          <p:cNvSpPr>
            <a:spLocks noGrp="1"/>
          </p:cNvSpPr>
          <p:nvPr>
            <p:ph type="ctrTitle"/>
          </p:nvPr>
        </p:nvSpPr>
        <p:spPr>
          <a:xfrm>
            <a:off x="558800" y="1371599"/>
            <a:ext cx="6263877" cy="1267225"/>
          </a:xfrm>
        </p:spPr>
        <p:txBody>
          <a:bodyPr>
            <a:normAutofit fontScale="90000"/>
          </a:bodyPr>
          <a:lstStyle/>
          <a:p>
            <a:r>
              <a:rPr lang="en-US" sz="4400">
                <a:solidFill>
                  <a:srgbClr val="FFFFFF"/>
                </a:solidFill>
              </a:rPr>
              <a:t>Overview: Warm Springs Power Pathway Project</a:t>
            </a:r>
            <a:br>
              <a:rPr lang="en-US" sz="6600">
                <a:solidFill>
                  <a:srgbClr val="FFFFFF"/>
                </a:solidFill>
              </a:rPr>
            </a:br>
            <a:endParaRPr lang="en-US" sz="7200">
              <a:solidFill>
                <a:srgbClr val="FFFFFF"/>
              </a:solidFill>
            </a:endParaRPr>
          </a:p>
        </p:txBody>
      </p:sp>
      <p:sp>
        <p:nvSpPr>
          <p:cNvPr id="5" name="Content Placeholder 5">
            <a:extLst>
              <a:ext uri="{FF2B5EF4-FFF2-40B4-BE49-F238E27FC236}">
                <a16:creationId xmlns:a16="http://schemas.microsoft.com/office/drawing/2014/main" id="{7E2E6378-EEAF-7CE1-EBD0-9AD4F959AFF0}"/>
              </a:ext>
            </a:extLst>
          </p:cNvPr>
          <p:cNvSpPr>
            <a:spLocks noGrp="1"/>
          </p:cNvSpPr>
          <p:nvPr>
            <p:ph type="body" sz="quarter" idx="10"/>
          </p:nvPr>
        </p:nvSpPr>
        <p:spPr>
          <a:xfrm>
            <a:off x="625475" y="2807186"/>
            <a:ext cx="6956425" cy="1411991"/>
          </a:xfrm>
        </p:spPr>
        <p:txBody>
          <a:bodyPr lIns="91440" tIns="45720" rIns="91440" bIns="45720" anchor="t">
            <a:noAutofit/>
          </a:bodyPr>
          <a:lstStyle/>
          <a:p>
            <a:r>
              <a:rPr lang="en-US" sz="1400" b="1" dirty="0">
                <a:solidFill>
                  <a:srgbClr val="FFFFFF"/>
                </a:solidFill>
                <a:latin typeface="Avenir Next LT Pro"/>
              </a:rPr>
              <a:t>Cathy Ehli,</a:t>
            </a:r>
            <a:r>
              <a:rPr lang="en-US" sz="1400" dirty="0">
                <a:solidFill>
                  <a:srgbClr val="FFFFFF"/>
                </a:solidFill>
                <a:latin typeface="Avenir Next LT Pro"/>
              </a:rPr>
              <a:t> General Manager, Warm Springs Power &amp; Water Enterprises</a:t>
            </a:r>
          </a:p>
          <a:p>
            <a:r>
              <a:rPr lang="en-US" sz="1400" b="1" dirty="0">
                <a:solidFill>
                  <a:srgbClr val="FFFFFF"/>
                </a:solidFill>
                <a:latin typeface="Avenir Next LT Pro"/>
              </a:rPr>
              <a:t>JD Podlesnik,</a:t>
            </a:r>
            <a:r>
              <a:rPr lang="en-US" sz="1400" dirty="0">
                <a:solidFill>
                  <a:srgbClr val="FFFFFF"/>
                </a:solidFill>
                <a:latin typeface="Avenir Next LT Pro"/>
              </a:rPr>
              <a:t> Senior Director, Transmission Delivery, PGE</a:t>
            </a:r>
            <a:endParaRPr lang="en-US" dirty="0"/>
          </a:p>
          <a:p>
            <a:r>
              <a:rPr lang="en-US" sz="1400" b="1" dirty="0">
                <a:solidFill>
                  <a:srgbClr val="FFFFFF"/>
                </a:solidFill>
                <a:latin typeface="Avenir Next LT Pro"/>
              </a:rPr>
              <a:t>Tony Gunsaulis, </a:t>
            </a:r>
            <a:r>
              <a:rPr lang="en-US" sz="1400" dirty="0">
                <a:solidFill>
                  <a:srgbClr val="FFFFFF"/>
                </a:solidFill>
                <a:latin typeface="Avenir Next LT Pro"/>
              </a:rPr>
              <a:t>Senior Project Manager, PGE</a:t>
            </a:r>
          </a:p>
          <a:p>
            <a:r>
              <a:rPr lang="en-US" sz="1400" b="1" dirty="0">
                <a:solidFill>
                  <a:srgbClr val="FFFFFF"/>
                </a:solidFill>
                <a:latin typeface="Avenir Next LT Pro"/>
              </a:rPr>
              <a:t>Wendy Veliz</a:t>
            </a:r>
            <a:r>
              <a:rPr lang="en-US" sz="1400" dirty="0">
                <a:solidFill>
                  <a:srgbClr val="FFFFFF"/>
                </a:solidFill>
                <a:latin typeface="Avenir Next LT Pro"/>
              </a:rPr>
              <a:t>, Senior Manager, Local Government Affairs, PGE</a:t>
            </a:r>
          </a:p>
          <a:p>
            <a:endParaRPr lang="en-US" sz="1400" dirty="0">
              <a:solidFill>
                <a:srgbClr val="FFFFFF"/>
              </a:solidFill>
            </a:endParaRPr>
          </a:p>
          <a:p>
            <a:r>
              <a:rPr lang="en-US" sz="1400" dirty="0">
                <a:solidFill>
                  <a:srgbClr val="FFFFFF"/>
                </a:solidFill>
                <a:latin typeface="Avenir Next LT Pro"/>
              </a:rPr>
              <a:t>October 2025| Initial Project Overview for Jefferson County, OR  </a:t>
            </a:r>
          </a:p>
          <a:p>
            <a:endParaRPr lang="en-US" sz="1400" dirty="0">
              <a:solidFill>
                <a:srgbClr val="FFFFFF"/>
              </a:solidFill>
            </a:endParaRPr>
          </a:p>
        </p:txBody>
      </p:sp>
    </p:spTree>
    <p:extLst>
      <p:ext uri="{BB962C8B-B14F-4D97-AF65-F5344CB8AC3E}">
        <p14:creationId xmlns:p14="http://schemas.microsoft.com/office/powerpoint/2010/main" val="283978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F52778-93A1-2364-6CCB-47DD55402D5B}"/>
              </a:ext>
            </a:extLst>
          </p:cNvPr>
          <p:cNvSpPr>
            <a:spLocks noGrp="1"/>
          </p:cNvSpPr>
          <p:nvPr>
            <p:ph type="title"/>
          </p:nvPr>
        </p:nvSpPr>
        <p:spPr>
          <a:xfrm>
            <a:off x="692836" y="131753"/>
            <a:ext cx="10515600" cy="1001663"/>
          </a:xfrm>
        </p:spPr>
        <p:txBody>
          <a:bodyPr/>
          <a:lstStyle/>
          <a:p>
            <a:r>
              <a:rPr lang="en-US"/>
              <a:t>Option 1: Single Circuit Tower</a:t>
            </a:r>
          </a:p>
        </p:txBody>
      </p:sp>
      <p:pic>
        <p:nvPicPr>
          <p:cNvPr id="4" name="Picture 3">
            <a:extLst>
              <a:ext uri="{FF2B5EF4-FFF2-40B4-BE49-F238E27FC236}">
                <a16:creationId xmlns:a16="http://schemas.microsoft.com/office/drawing/2014/main" id="{6E999660-B189-C33C-1E80-AFEF39F4DE4E}"/>
              </a:ext>
            </a:extLst>
          </p:cNvPr>
          <p:cNvPicPr>
            <a:picLocks noChangeAspect="1"/>
          </p:cNvPicPr>
          <p:nvPr/>
        </p:nvPicPr>
        <p:blipFill>
          <a:blip r:embed="rId2"/>
          <a:stretch>
            <a:fillRect/>
          </a:stretch>
        </p:blipFill>
        <p:spPr>
          <a:xfrm>
            <a:off x="2063834" y="1203158"/>
            <a:ext cx="7747619" cy="5194349"/>
          </a:xfrm>
          <a:prstGeom prst="rect">
            <a:avLst/>
          </a:prstGeom>
        </p:spPr>
      </p:pic>
      <p:sp>
        <p:nvSpPr>
          <p:cNvPr id="6" name="TextBox 5">
            <a:extLst>
              <a:ext uri="{FF2B5EF4-FFF2-40B4-BE49-F238E27FC236}">
                <a16:creationId xmlns:a16="http://schemas.microsoft.com/office/drawing/2014/main" id="{E3DD1B44-4AAD-6A35-5A39-54A8B80B68EA}"/>
              </a:ext>
            </a:extLst>
          </p:cNvPr>
          <p:cNvSpPr txBox="1"/>
          <p:nvPr/>
        </p:nvSpPr>
        <p:spPr>
          <a:xfrm>
            <a:off x="4396156" y="764084"/>
            <a:ext cx="3108960" cy="369332"/>
          </a:xfrm>
          <a:prstGeom prst="rect">
            <a:avLst/>
          </a:prstGeom>
          <a:noFill/>
        </p:spPr>
        <p:txBody>
          <a:bodyPr wrap="square" rtlCol="0">
            <a:spAutoFit/>
          </a:bodyPr>
          <a:lstStyle/>
          <a:p>
            <a:r>
              <a:rPr lang="en-US" b="1"/>
              <a:t>Preliminary Concept Only</a:t>
            </a:r>
          </a:p>
        </p:txBody>
      </p:sp>
      <p:sp>
        <p:nvSpPr>
          <p:cNvPr id="5" name="Slide Number Placeholder 4">
            <a:extLst>
              <a:ext uri="{FF2B5EF4-FFF2-40B4-BE49-F238E27FC236}">
                <a16:creationId xmlns:a16="http://schemas.microsoft.com/office/drawing/2014/main" id="{5BB05A9E-1177-46B0-2B50-5A8764A3C4DB}"/>
              </a:ext>
            </a:extLst>
          </p:cNvPr>
          <p:cNvSpPr>
            <a:spLocks noGrp="1"/>
          </p:cNvSpPr>
          <p:nvPr>
            <p:ph type="sldNum" sz="quarter" idx="4"/>
          </p:nvPr>
        </p:nvSpPr>
        <p:spPr/>
        <p:txBody>
          <a:bodyPr/>
          <a:lstStyle/>
          <a:p>
            <a:fld id="{DEFF74EA-F172-4CC7-A6A2-8C0A9FAC0FAE}" type="slidenum">
              <a:rPr lang="en-US" smtClean="0"/>
              <a:t>10</a:t>
            </a:fld>
            <a:endParaRPr lang="en-US"/>
          </a:p>
        </p:txBody>
      </p:sp>
    </p:spTree>
    <p:extLst>
      <p:ext uri="{BB962C8B-B14F-4D97-AF65-F5344CB8AC3E}">
        <p14:creationId xmlns:p14="http://schemas.microsoft.com/office/powerpoint/2010/main" val="2452677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F52778-93A1-2364-6CCB-47DD55402D5B}"/>
              </a:ext>
            </a:extLst>
          </p:cNvPr>
          <p:cNvSpPr>
            <a:spLocks noGrp="1"/>
          </p:cNvSpPr>
          <p:nvPr>
            <p:ph type="title"/>
          </p:nvPr>
        </p:nvSpPr>
        <p:spPr>
          <a:xfrm>
            <a:off x="692836" y="131753"/>
            <a:ext cx="10515600" cy="1001663"/>
          </a:xfrm>
        </p:spPr>
        <p:txBody>
          <a:bodyPr/>
          <a:lstStyle/>
          <a:p>
            <a:r>
              <a:rPr lang="en-US"/>
              <a:t>Option 2: Two Parallel Single Circuit Towers</a:t>
            </a:r>
          </a:p>
        </p:txBody>
      </p:sp>
      <p:pic>
        <p:nvPicPr>
          <p:cNvPr id="2" name="Picture 1" descr="A power lines in a field&#10;&#10;Description automatically generated">
            <a:extLst>
              <a:ext uri="{FF2B5EF4-FFF2-40B4-BE49-F238E27FC236}">
                <a16:creationId xmlns:a16="http://schemas.microsoft.com/office/drawing/2014/main" id="{5BB68868-23DA-60D6-5B1F-AC2B719FE421}"/>
              </a:ext>
            </a:extLst>
          </p:cNvPr>
          <p:cNvPicPr>
            <a:picLocks noChangeAspect="1"/>
          </p:cNvPicPr>
          <p:nvPr/>
        </p:nvPicPr>
        <p:blipFill>
          <a:blip r:embed="rId2"/>
          <a:stretch>
            <a:fillRect/>
          </a:stretch>
        </p:blipFill>
        <p:spPr>
          <a:xfrm>
            <a:off x="2800950" y="1237975"/>
            <a:ext cx="6297091" cy="5272758"/>
          </a:xfrm>
          <a:prstGeom prst="rect">
            <a:avLst/>
          </a:prstGeom>
        </p:spPr>
      </p:pic>
      <p:sp>
        <p:nvSpPr>
          <p:cNvPr id="5" name="TextBox 4">
            <a:extLst>
              <a:ext uri="{FF2B5EF4-FFF2-40B4-BE49-F238E27FC236}">
                <a16:creationId xmlns:a16="http://schemas.microsoft.com/office/drawing/2014/main" id="{C0A8B195-8588-4EA1-327F-F2C3364D4C73}"/>
              </a:ext>
            </a:extLst>
          </p:cNvPr>
          <p:cNvSpPr txBox="1"/>
          <p:nvPr/>
        </p:nvSpPr>
        <p:spPr>
          <a:xfrm>
            <a:off x="4396156" y="764084"/>
            <a:ext cx="3108960" cy="369332"/>
          </a:xfrm>
          <a:prstGeom prst="rect">
            <a:avLst/>
          </a:prstGeom>
          <a:noFill/>
        </p:spPr>
        <p:txBody>
          <a:bodyPr wrap="square" rtlCol="0">
            <a:spAutoFit/>
          </a:bodyPr>
          <a:lstStyle/>
          <a:p>
            <a:r>
              <a:rPr lang="en-US" b="1"/>
              <a:t>Preliminary Concept Only</a:t>
            </a:r>
          </a:p>
        </p:txBody>
      </p:sp>
      <p:sp>
        <p:nvSpPr>
          <p:cNvPr id="4" name="Slide Number Placeholder 3">
            <a:extLst>
              <a:ext uri="{FF2B5EF4-FFF2-40B4-BE49-F238E27FC236}">
                <a16:creationId xmlns:a16="http://schemas.microsoft.com/office/drawing/2014/main" id="{D52309DB-7091-A068-BCE3-07DECBC1D30B}"/>
              </a:ext>
            </a:extLst>
          </p:cNvPr>
          <p:cNvSpPr>
            <a:spLocks noGrp="1"/>
          </p:cNvSpPr>
          <p:nvPr>
            <p:ph type="sldNum" sz="quarter" idx="4"/>
          </p:nvPr>
        </p:nvSpPr>
        <p:spPr/>
        <p:txBody>
          <a:bodyPr/>
          <a:lstStyle/>
          <a:p>
            <a:fld id="{DEFF74EA-F172-4CC7-A6A2-8C0A9FAC0FAE}" type="slidenum">
              <a:rPr lang="en-US" smtClean="0"/>
              <a:t>11</a:t>
            </a:fld>
            <a:endParaRPr lang="en-US"/>
          </a:p>
        </p:txBody>
      </p:sp>
    </p:spTree>
    <p:extLst>
      <p:ext uri="{BB962C8B-B14F-4D97-AF65-F5344CB8AC3E}">
        <p14:creationId xmlns:p14="http://schemas.microsoft.com/office/powerpoint/2010/main" val="67444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A0D88D-D5A9-964F-5D28-360F0179D571}"/>
              </a:ext>
            </a:extLst>
          </p:cNvPr>
          <p:cNvSpPr>
            <a:spLocks noGrp="1"/>
          </p:cNvSpPr>
          <p:nvPr>
            <p:ph idx="1"/>
          </p:nvPr>
        </p:nvSpPr>
        <p:spPr>
          <a:xfrm>
            <a:off x="422787" y="1447800"/>
            <a:ext cx="11179277" cy="5288525"/>
          </a:xfrm>
        </p:spPr>
        <p:txBody>
          <a:bodyPr vert="horz" lIns="91440" tIns="45720" rIns="91440" bIns="45720" numCol="1" rtlCol="0" anchor="t">
            <a:normAutofit/>
          </a:bodyPr>
          <a:lstStyle/>
          <a:p>
            <a:pPr marL="511175" indent="-225425">
              <a:buChar char="•"/>
            </a:pPr>
            <a:r>
              <a:rPr lang="en-US" sz="2400"/>
              <a:t>Introductions</a:t>
            </a:r>
          </a:p>
          <a:p>
            <a:pPr marL="511175" indent="-225425">
              <a:buChar char="•"/>
            </a:pPr>
            <a:r>
              <a:rPr lang="en-US" sz="2400"/>
              <a:t>Confederated Tribes of Warm Springs (CTWS) and Warm Springs Power and Water Enterprises (WSPWE) Introduction</a:t>
            </a:r>
          </a:p>
          <a:p>
            <a:pPr marL="511175" indent="-225425">
              <a:buChar char="•"/>
            </a:pPr>
            <a:r>
              <a:rPr lang="en-US" sz="2400"/>
              <a:t>Project Context</a:t>
            </a:r>
          </a:p>
          <a:p>
            <a:pPr marL="511175" indent="-225425">
              <a:buChar char="•"/>
            </a:pPr>
            <a:r>
              <a:rPr lang="en-US" sz="2400"/>
              <a:t>Project Overview</a:t>
            </a:r>
          </a:p>
          <a:p>
            <a:pPr marL="511175" indent="-225425">
              <a:buChar char="•"/>
            </a:pPr>
            <a:r>
              <a:rPr lang="en-US" sz="2400"/>
              <a:t>Current Status</a:t>
            </a:r>
          </a:p>
          <a:p>
            <a:pPr marL="511175" indent="-225425">
              <a:buChar char="•"/>
            </a:pPr>
            <a:r>
              <a:rPr lang="en-US" sz="2400"/>
              <a:t>Project Schedule</a:t>
            </a:r>
          </a:p>
        </p:txBody>
      </p:sp>
      <p:sp>
        <p:nvSpPr>
          <p:cNvPr id="3" name="Title 2">
            <a:extLst>
              <a:ext uri="{FF2B5EF4-FFF2-40B4-BE49-F238E27FC236}">
                <a16:creationId xmlns:a16="http://schemas.microsoft.com/office/drawing/2014/main" id="{A3EF39AC-2668-2B4D-AE6C-036279EC2296}"/>
              </a:ext>
            </a:extLst>
          </p:cNvPr>
          <p:cNvSpPr>
            <a:spLocks noGrp="1"/>
          </p:cNvSpPr>
          <p:nvPr>
            <p:ph type="title"/>
          </p:nvPr>
        </p:nvSpPr>
        <p:spPr>
          <a:xfrm>
            <a:off x="692836" y="532334"/>
            <a:ext cx="10515600" cy="624760"/>
          </a:xfrm>
        </p:spPr>
        <p:txBody>
          <a:bodyPr lIns="91440" tIns="45720" rIns="91440" bIns="45720" anchor="t">
            <a:normAutofit/>
          </a:bodyPr>
          <a:lstStyle/>
          <a:p>
            <a:r>
              <a:rPr lang="en-US"/>
              <a:t>Agenda</a:t>
            </a:r>
          </a:p>
        </p:txBody>
      </p:sp>
      <p:sp>
        <p:nvSpPr>
          <p:cNvPr id="4" name="Slide Number Placeholder 3">
            <a:extLst>
              <a:ext uri="{FF2B5EF4-FFF2-40B4-BE49-F238E27FC236}">
                <a16:creationId xmlns:a16="http://schemas.microsoft.com/office/drawing/2014/main" id="{621D1BEE-7DA6-9C46-8EF9-D77EA6F58787}"/>
              </a:ext>
            </a:extLst>
          </p:cNvPr>
          <p:cNvSpPr>
            <a:spLocks noGrp="1"/>
          </p:cNvSpPr>
          <p:nvPr>
            <p:ph type="sldNum" sz="quarter" idx="4"/>
          </p:nvPr>
        </p:nvSpPr>
        <p:spPr/>
        <p:txBody>
          <a:bodyPr/>
          <a:lstStyle/>
          <a:p>
            <a:fld id="{DEFF74EA-F172-4CC7-A6A2-8C0A9FAC0FAE}" type="slidenum">
              <a:rPr lang="en-US" smtClean="0"/>
              <a:t>2</a:t>
            </a:fld>
            <a:endParaRPr lang="en-US"/>
          </a:p>
        </p:txBody>
      </p:sp>
    </p:spTree>
    <p:extLst>
      <p:ext uri="{BB962C8B-B14F-4D97-AF65-F5344CB8AC3E}">
        <p14:creationId xmlns:p14="http://schemas.microsoft.com/office/powerpoint/2010/main" val="1252941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4DBC77-ACA7-C97C-6848-63E1F5209F51}"/>
              </a:ext>
            </a:extLst>
          </p:cNvPr>
          <p:cNvSpPr>
            <a:spLocks noGrp="1"/>
          </p:cNvSpPr>
          <p:nvPr>
            <p:ph idx="1"/>
          </p:nvPr>
        </p:nvSpPr>
        <p:spPr>
          <a:xfrm>
            <a:off x="692836" y="1251156"/>
            <a:ext cx="10515600" cy="4187404"/>
          </a:xfrm>
        </p:spPr>
        <p:txBody>
          <a:bodyPr vert="horz" lIns="91440" tIns="45720" rIns="91440" bIns="45720" numCol="1" rtlCol="0" anchor="t">
            <a:noAutofit/>
          </a:bodyPr>
          <a:lstStyle/>
          <a:p>
            <a:r>
              <a:rPr lang="en-US" b="1"/>
              <a:t>A long, valued partnership</a:t>
            </a:r>
          </a:p>
          <a:p>
            <a:pPr marL="285750" indent="-285750">
              <a:lnSpc>
                <a:spcPct val="110000"/>
              </a:lnSpc>
              <a:buFont typeface="Arial" panose="020B0604020202020204" pitchFamily="34" charset="0"/>
              <a:buChar char="•"/>
            </a:pPr>
            <a:r>
              <a:rPr lang="en-US"/>
              <a:t>In 1980, we became co-licensees to build the re-regulating dam and powerhouse at Pelton Round Butte. Since 2001, we have co-owned and operated the project. </a:t>
            </a:r>
          </a:p>
          <a:p>
            <a:pPr marL="285750" indent="-285750">
              <a:lnSpc>
                <a:spcPct val="110000"/>
              </a:lnSpc>
              <a:buFont typeface="Arial" panose="020B0604020202020204" pitchFamily="34" charset="0"/>
              <a:buChar char="•"/>
            </a:pPr>
            <a:r>
              <a:rPr lang="en-US"/>
              <a:t>Together, we work closely on an ambitious science-based salmon reintroduction program  to restore fish runs to the Deschutes River.</a:t>
            </a:r>
          </a:p>
          <a:p>
            <a:r>
              <a:rPr lang="en-US"/>
              <a:t> </a:t>
            </a:r>
            <a:r>
              <a:rPr lang="en-US" b="1"/>
              <a:t>A vital, aging transmission line</a:t>
            </a:r>
          </a:p>
          <a:p>
            <a:pPr marL="285750" indent="-285750">
              <a:lnSpc>
                <a:spcPct val="110000"/>
              </a:lnSpc>
              <a:buFont typeface="Arial" panose="020B0604020202020204" pitchFamily="34" charset="0"/>
              <a:buChar char="•"/>
            </a:pPr>
            <a:r>
              <a:rPr lang="en-US"/>
              <a:t>Bethel-Round Butte 230 kV transmission line was built in the 1960s as part of the Pelton Round Butte project.</a:t>
            </a:r>
          </a:p>
          <a:p>
            <a:pPr marL="285750" indent="-285750">
              <a:lnSpc>
                <a:spcPct val="110000"/>
              </a:lnSpc>
              <a:buFont typeface="Arial" panose="020B0604020202020204" pitchFamily="34" charset="0"/>
              <a:buChar char="•"/>
            </a:pPr>
            <a:r>
              <a:rPr lang="en-US"/>
              <a:t>The line travels from Lake Billy Chinook to the Salem area, connecting with substations at the southeast edge of PGE’s service area, taking advantage of existing right-of-way across the Cascade Mountains.</a:t>
            </a:r>
          </a:p>
          <a:p>
            <a:pPr marL="285750" indent="-285750">
              <a:lnSpc>
                <a:spcPct val="110000"/>
              </a:lnSpc>
              <a:buFont typeface="Arial" panose="020B0604020202020204" pitchFamily="34" charset="0"/>
              <a:buChar char="•"/>
            </a:pPr>
            <a:r>
              <a:rPr lang="en-US"/>
              <a:t>Identified by the Oregon Public Utility Commission as a project to study for increasing PGE’s capacity to import more electricity from diverse generation resources and address known constraints that are most pronounced in spring and summer.</a:t>
            </a:r>
          </a:p>
          <a:p>
            <a:pPr marL="285750" indent="-285750">
              <a:lnSpc>
                <a:spcPct val="110000"/>
              </a:lnSpc>
              <a:buFont typeface="Arial" panose="020B0604020202020204" pitchFamily="34" charset="0"/>
              <a:buChar char="•"/>
            </a:pPr>
            <a:r>
              <a:rPr lang="en-US"/>
              <a:t>Will enable up to 3,000 megawatts of additional electricity from the interface PGE shares with Bonneville Power Administration.</a:t>
            </a:r>
          </a:p>
        </p:txBody>
      </p:sp>
      <p:sp>
        <p:nvSpPr>
          <p:cNvPr id="3" name="Slide Number Placeholder 2">
            <a:extLst>
              <a:ext uri="{FF2B5EF4-FFF2-40B4-BE49-F238E27FC236}">
                <a16:creationId xmlns:a16="http://schemas.microsoft.com/office/drawing/2014/main" id="{9B7018D3-35D9-0D89-F528-F3DDA08E9F4B}"/>
              </a:ext>
            </a:extLst>
          </p:cNvPr>
          <p:cNvSpPr>
            <a:spLocks noGrp="1"/>
          </p:cNvSpPr>
          <p:nvPr>
            <p:ph type="sldNum" sz="quarter" idx="4"/>
          </p:nvPr>
        </p:nvSpPr>
        <p:spPr/>
        <p:txBody>
          <a:bodyPr/>
          <a:lstStyle/>
          <a:p>
            <a:fld id="{DEFF74EA-F172-4CC7-A6A2-8C0A9FAC0FAE}" type="slidenum">
              <a:rPr lang="en-US" smtClean="0"/>
              <a:t>3</a:t>
            </a:fld>
            <a:endParaRPr lang="en-US"/>
          </a:p>
        </p:txBody>
      </p:sp>
      <p:sp>
        <p:nvSpPr>
          <p:cNvPr id="4" name="Title 3">
            <a:extLst>
              <a:ext uri="{FF2B5EF4-FFF2-40B4-BE49-F238E27FC236}">
                <a16:creationId xmlns:a16="http://schemas.microsoft.com/office/drawing/2014/main" id="{727FE9C2-35E2-F7D7-A203-8D9A872426BF}"/>
              </a:ext>
            </a:extLst>
          </p:cNvPr>
          <p:cNvSpPr>
            <a:spLocks noGrp="1"/>
          </p:cNvSpPr>
          <p:nvPr>
            <p:ph type="title"/>
          </p:nvPr>
        </p:nvSpPr>
        <p:spPr/>
        <p:txBody>
          <a:bodyPr/>
          <a:lstStyle/>
          <a:p>
            <a:r>
              <a:rPr lang="en-US"/>
              <a:t>Project context</a:t>
            </a:r>
          </a:p>
        </p:txBody>
      </p:sp>
    </p:spTree>
    <p:extLst>
      <p:ext uri="{BB962C8B-B14F-4D97-AF65-F5344CB8AC3E}">
        <p14:creationId xmlns:p14="http://schemas.microsoft.com/office/powerpoint/2010/main" val="3966431301"/>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A0D88D-D5A9-964F-5D28-360F0179D571}"/>
              </a:ext>
            </a:extLst>
          </p:cNvPr>
          <p:cNvSpPr>
            <a:spLocks noGrp="1"/>
          </p:cNvSpPr>
          <p:nvPr>
            <p:ph idx="1"/>
          </p:nvPr>
        </p:nvSpPr>
        <p:spPr>
          <a:xfrm>
            <a:off x="422788" y="1540042"/>
            <a:ext cx="5917052" cy="4601678"/>
          </a:xfrm>
        </p:spPr>
        <p:txBody>
          <a:bodyPr vert="horz" lIns="91440" tIns="45720" rIns="91440" bIns="45720" numCol="1" rtlCol="0" anchor="t">
            <a:normAutofit/>
          </a:bodyPr>
          <a:lstStyle/>
          <a:p>
            <a:r>
              <a:rPr lang="en-US" b="1"/>
              <a:t>Project Introduction</a:t>
            </a:r>
          </a:p>
          <a:p>
            <a:pPr marL="511175" indent="-225425">
              <a:buChar char="•"/>
            </a:pPr>
            <a:r>
              <a:rPr lang="en-US"/>
              <a:t>In 2023, CTWS was selected to receive a $250 million grant from the U.S. Department of Energy to help advance vital transmission upgrades</a:t>
            </a:r>
          </a:p>
          <a:p>
            <a:pPr marL="511175" indent="-225425">
              <a:buChar char="•"/>
            </a:pPr>
            <a:r>
              <a:rPr lang="en-US"/>
              <a:t>New transmission capacity on the Warm Springs Reservation will enable the development of generation infrastructure, accommodate new industrial development, create job opportunities, and bring revenue to tribal communities</a:t>
            </a:r>
          </a:p>
          <a:p>
            <a:pPr marL="511175" indent="-225425">
              <a:buChar char="•"/>
            </a:pPr>
            <a:r>
              <a:rPr lang="en-US"/>
              <a:t>Will improve reliability and help meet growing electrical demand from customers in PGE’s service area, which includes about half of Oregon’s population and two thirds of the state’s commercial and industrial activity</a:t>
            </a:r>
          </a:p>
        </p:txBody>
      </p:sp>
      <p:sp>
        <p:nvSpPr>
          <p:cNvPr id="3" name="Title 2">
            <a:extLst>
              <a:ext uri="{FF2B5EF4-FFF2-40B4-BE49-F238E27FC236}">
                <a16:creationId xmlns:a16="http://schemas.microsoft.com/office/drawing/2014/main" id="{A3EF39AC-2668-2B4D-AE6C-036279EC2296}"/>
              </a:ext>
            </a:extLst>
          </p:cNvPr>
          <p:cNvSpPr>
            <a:spLocks noGrp="1"/>
          </p:cNvSpPr>
          <p:nvPr>
            <p:ph type="title"/>
          </p:nvPr>
        </p:nvSpPr>
        <p:spPr>
          <a:xfrm>
            <a:off x="692836" y="541960"/>
            <a:ext cx="10515600" cy="624760"/>
          </a:xfrm>
        </p:spPr>
        <p:txBody>
          <a:bodyPr lIns="91440" tIns="45720" rIns="91440" bIns="45720" anchor="t">
            <a:normAutofit/>
          </a:bodyPr>
          <a:lstStyle/>
          <a:p>
            <a:r>
              <a:rPr lang="en-US"/>
              <a:t>Confederated Tribes of Warm Springs</a:t>
            </a:r>
          </a:p>
        </p:txBody>
      </p:sp>
      <p:pic>
        <p:nvPicPr>
          <p:cNvPr id="8" name="Picture 7" descr="A group of people climbing on power lines&#10;&#10;Description automatically generated">
            <a:extLst>
              <a:ext uri="{FF2B5EF4-FFF2-40B4-BE49-F238E27FC236}">
                <a16:creationId xmlns:a16="http://schemas.microsoft.com/office/drawing/2014/main" id="{00527351-6E60-7976-A84B-FA93A42A6AB0}"/>
              </a:ext>
            </a:extLst>
          </p:cNvPr>
          <p:cNvPicPr>
            <a:picLocks noChangeAspect="1"/>
          </p:cNvPicPr>
          <p:nvPr/>
        </p:nvPicPr>
        <p:blipFill>
          <a:blip r:embed="rId2">
            <a:extLst>
              <a:ext uri="{28A0092B-C50C-407E-A947-70E740481C1C}">
                <a14:useLocalDpi xmlns:a14="http://schemas.microsoft.com/office/drawing/2010/main" val="0"/>
              </a:ext>
            </a:extLst>
          </a:blip>
          <a:srcRect l="28333" t="2408" r="8986" b="876"/>
          <a:stretch/>
        </p:blipFill>
        <p:spPr>
          <a:xfrm>
            <a:off x="6810572" y="1540042"/>
            <a:ext cx="4958640" cy="4299801"/>
          </a:xfrm>
          <a:prstGeom prst="rect">
            <a:avLst/>
          </a:prstGeom>
        </p:spPr>
      </p:pic>
      <p:sp>
        <p:nvSpPr>
          <p:cNvPr id="4" name="Slide Number Placeholder 3">
            <a:extLst>
              <a:ext uri="{FF2B5EF4-FFF2-40B4-BE49-F238E27FC236}">
                <a16:creationId xmlns:a16="http://schemas.microsoft.com/office/drawing/2014/main" id="{F2384CF9-A17A-02FA-FB3E-89E0BAABD79A}"/>
              </a:ext>
            </a:extLst>
          </p:cNvPr>
          <p:cNvSpPr>
            <a:spLocks noGrp="1"/>
          </p:cNvSpPr>
          <p:nvPr>
            <p:ph type="sldNum" sz="quarter" idx="4"/>
          </p:nvPr>
        </p:nvSpPr>
        <p:spPr/>
        <p:txBody>
          <a:bodyPr/>
          <a:lstStyle/>
          <a:p>
            <a:fld id="{DEFF74EA-F172-4CC7-A6A2-8C0A9FAC0FAE}" type="slidenum">
              <a:rPr lang="en-US" smtClean="0"/>
              <a:t>4</a:t>
            </a:fld>
            <a:endParaRPr lang="en-US"/>
          </a:p>
        </p:txBody>
      </p:sp>
    </p:spTree>
    <p:extLst>
      <p:ext uri="{BB962C8B-B14F-4D97-AF65-F5344CB8AC3E}">
        <p14:creationId xmlns:p14="http://schemas.microsoft.com/office/powerpoint/2010/main" val="7669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erial view of a landscape">
            <a:extLst>
              <a:ext uri="{FF2B5EF4-FFF2-40B4-BE49-F238E27FC236}">
                <a16:creationId xmlns:a16="http://schemas.microsoft.com/office/drawing/2014/main" id="{EF510A00-45F9-D8E5-5650-AFCFA68D62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0592" y="1178497"/>
            <a:ext cx="5934456" cy="4966967"/>
          </a:xfrm>
        </p:spPr>
      </p:pic>
      <p:sp>
        <p:nvSpPr>
          <p:cNvPr id="3" name="Slide Number Placeholder 2">
            <a:extLst>
              <a:ext uri="{FF2B5EF4-FFF2-40B4-BE49-F238E27FC236}">
                <a16:creationId xmlns:a16="http://schemas.microsoft.com/office/drawing/2014/main" id="{C10522F2-109D-6B93-4F5E-0C610F7FE8BF}"/>
              </a:ext>
            </a:extLst>
          </p:cNvPr>
          <p:cNvSpPr>
            <a:spLocks noGrp="1"/>
          </p:cNvSpPr>
          <p:nvPr>
            <p:ph type="sldNum" sz="quarter" idx="4"/>
          </p:nvPr>
        </p:nvSpPr>
        <p:spPr/>
        <p:txBody>
          <a:bodyPr/>
          <a:lstStyle/>
          <a:p>
            <a:fld id="{DEFF74EA-F172-4CC7-A6A2-8C0A9FAC0FAE}" type="slidenum">
              <a:rPr lang="en-US" smtClean="0"/>
              <a:t>5</a:t>
            </a:fld>
            <a:endParaRPr lang="en-US"/>
          </a:p>
        </p:txBody>
      </p:sp>
      <p:sp>
        <p:nvSpPr>
          <p:cNvPr id="4" name="Title 3">
            <a:extLst>
              <a:ext uri="{FF2B5EF4-FFF2-40B4-BE49-F238E27FC236}">
                <a16:creationId xmlns:a16="http://schemas.microsoft.com/office/drawing/2014/main" id="{F0626E09-CA6D-4D7A-76FB-CDD242A31D4B}"/>
              </a:ext>
            </a:extLst>
          </p:cNvPr>
          <p:cNvSpPr>
            <a:spLocks noGrp="1"/>
          </p:cNvSpPr>
          <p:nvPr>
            <p:ph type="title"/>
          </p:nvPr>
        </p:nvSpPr>
        <p:spPr/>
        <p:txBody>
          <a:bodyPr/>
          <a:lstStyle/>
          <a:p>
            <a:r>
              <a:rPr lang="en-US"/>
              <a:t>Transmission Structures</a:t>
            </a:r>
          </a:p>
        </p:txBody>
      </p:sp>
    </p:spTree>
    <p:extLst>
      <p:ext uri="{BB962C8B-B14F-4D97-AF65-F5344CB8AC3E}">
        <p14:creationId xmlns:p14="http://schemas.microsoft.com/office/powerpoint/2010/main" val="3472100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A0D88D-D5A9-964F-5D28-360F0179D571}"/>
              </a:ext>
            </a:extLst>
          </p:cNvPr>
          <p:cNvSpPr>
            <a:spLocks noGrp="1"/>
          </p:cNvSpPr>
          <p:nvPr>
            <p:ph idx="1"/>
          </p:nvPr>
        </p:nvSpPr>
        <p:spPr>
          <a:xfrm>
            <a:off x="422787" y="1431061"/>
            <a:ext cx="11131652" cy="4688088"/>
          </a:xfrm>
        </p:spPr>
        <p:txBody>
          <a:bodyPr vert="horz" lIns="91440" tIns="45720" rIns="91440" bIns="45720" numCol="1" rtlCol="0" anchor="t">
            <a:normAutofit/>
          </a:bodyPr>
          <a:lstStyle/>
          <a:p>
            <a:r>
              <a:rPr lang="en-US" b="1"/>
              <a:t>Overview</a:t>
            </a:r>
          </a:p>
          <a:p>
            <a:pPr marL="511175" indent="-225425">
              <a:buFont typeface="Arial,Sans-Serif" panose="020B0604020202020204" pitchFamily="34" charset="0"/>
              <a:buChar char="•"/>
            </a:pPr>
            <a:r>
              <a:rPr lang="en-US" sz="1900"/>
              <a:t>Over 700 construction jobs are estimated to be created over the life of this project </a:t>
            </a:r>
          </a:p>
          <a:p>
            <a:pPr marL="511175" indent="-225425">
              <a:buFont typeface="Arial,Sans-Serif" panose="020B0604020202020204" pitchFamily="34" charset="0"/>
              <a:buChar char="•"/>
            </a:pPr>
            <a:r>
              <a:rPr lang="en-US" sz="1900"/>
              <a:t>Enhances Central Oregon’s broadband infrastructure network with fiber optic lines</a:t>
            </a:r>
          </a:p>
          <a:p>
            <a:pPr marL="511175" indent="-225425">
              <a:buFont typeface="Arial,Sans-Serif" panose="020B0604020202020204" pitchFamily="34" charset="0"/>
              <a:buChar char="•"/>
            </a:pPr>
            <a:r>
              <a:rPr lang="en-US" sz="1900"/>
              <a:t>Creates job training and pre-apprenticeship program to benefit Central Oregon, including Warm Springs Reservation</a:t>
            </a:r>
          </a:p>
          <a:p>
            <a:pPr marL="511175" indent="-225425">
              <a:buFont typeface="Arial,Sans-Serif" panose="020B0604020202020204" pitchFamily="34" charset="0"/>
              <a:buChar char="•"/>
            </a:pPr>
            <a:r>
              <a:rPr lang="en-US" sz="1900"/>
              <a:t>Attracts new business and job opportunities on Reservation and through Central Oregon throughout construction process</a:t>
            </a:r>
          </a:p>
          <a:p>
            <a:pPr marL="511175" indent="-225425">
              <a:buFont typeface="Arial,Sans-Serif" panose="020B0604020202020204" pitchFamily="34" charset="0"/>
              <a:buChar char="•"/>
            </a:pPr>
            <a:r>
              <a:rPr lang="en-US" sz="1900"/>
              <a:t>Expands capacity for Confederated Tribes of Warm Springs and surrounding region to bring potential new energy projects online</a:t>
            </a:r>
          </a:p>
          <a:p>
            <a:pPr marL="511175" indent="-225425">
              <a:buFont typeface="Arial,Sans-Serif" panose="020B0604020202020204" pitchFamily="34" charset="0"/>
              <a:buChar char="•"/>
            </a:pPr>
            <a:endParaRPr lang="en-US" sz="1900"/>
          </a:p>
          <a:p>
            <a:pPr marL="511175" indent="-225425">
              <a:buChar char="•"/>
            </a:pPr>
            <a:endParaRPr lang="en-US"/>
          </a:p>
          <a:p>
            <a:pPr marL="511175" indent="-225425">
              <a:buChar char="•"/>
            </a:pPr>
            <a:endParaRPr lang="en-US"/>
          </a:p>
          <a:p>
            <a:pPr marL="511175" indent="-225425">
              <a:buChar char="•"/>
            </a:pPr>
            <a:endParaRPr lang="en-US"/>
          </a:p>
          <a:p>
            <a:pPr marL="971550" lvl="1" indent="-285750">
              <a:buClr>
                <a:srgbClr val="00AED0"/>
              </a:buClr>
              <a:buFont typeface="Courier New" panose="020B0604020202020204" pitchFamily="34" charset="0"/>
              <a:buChar char="o"/>
            </a:pPr>
            <a:endParaRPr lang="en-US"/>
          </a:p>
          <a:p>
            <a:pPr marL="971550" lvl="1" indent="-285750">
              <a:buClr>
                <a:srgbClr val="00AED0"/>
              </a:buClr>
              <a:buFont typeface="Courier New" panose="020B0604020202020204" pitchFamily="34" charset="0"/>
              <a:buChar char="o"/>
            </a:pPr>
            <a:endParaRPr lang="en-US"/>
          </a:p>
        </p:txBody>
      </p:sp>
      <p:sp>
        <p:nvSpPr>
          <p:cNvPr id="3" name="Title 2">
            <a:extLst>
              <a:ext uri="{FF2B5EF4-FFF2-40B4-BE49-F238E27FC236}">
                <a16:creationId xmlns:a16="http://schemas.microsoft.com/office/drawing/2014/main" id="{A3EF39AC-2668-2B4D-AE6C-036279EC2296}"/>
              </a:ext>
            </a:extLst>
          </p:cNvPr>
          <p:cNvSpPr>
            <a:spLocks noGrp="1"/>
          </p:cNvSpPr>
          <p:nvPr>
            <p:ph type="title"/>
          </p:nvPr>
        </p:nvSpPr>
        <p:spPr>
          <a:xfrm>
            <a:off x="692836" y="570836"/>
            <a:ext cx="10515600" cy="624760"/>
          </a:xfrm>
        </p:spPr>
        <p:txBody>
          <a:bodyPr lIns="91440" tIns="45720" rIns="91440" bIns="45720" anchor="t">
            <a:normAutofit/>
          </a:bodyPr>
          <a:lstStyle/>
          <a:p>
            <a:r>
              <a:rPr lang="en-US"/>
              <a:t>Economic Development and Community Benefits</a:t>
            </a:r>
          </a:p>
        </p:txBody>
      </p:sp>
      <p:sp>
        <p:nvSpPr>
          <p:cNvPr id="4" name="Slide Number Placeholder 3">
            <a:extLst>
              <a:ext uri="{FF2B5EF4-FFF2-40B4-BE49-F238E27FC236}">
                <a16:creationId xmlns:a16="http://schemas.microsoft.com/office/drawing/2014/main" id="{4B8C9434-AA2F-611C-DFDF-F15801985A9D}"/>
              </a:ext>
            </a:extLst>
          </p:cNvPr>
          <p:cNvSpPr>
            <a:spLocks noGrp="1"/>
          </p:cNvSpPr>
          <p:nvPr>
            <p:ph type="sldNum" sz="quarter" idx="4"/>
          </p:nvPr>
        </p:nvSpPr>
        <p:spPr/>
        <p:txBody>
          <a:bodyPr/>
          <a:lstStyle/>
          <a:p>
            <a:fld id="{DEFF74EA-F172-4CC7-A6A2-8C0A9FAC0FAE}" type="slidenum">
              <a:rPr lang="en-US" smtClean="0"/>
              <a:t>6</a:t>
            </a:fld>
            <a:endParaRPr lang="en-US"/>
          </a:p>
        </p:txBody>
      </p:sp>
    </p:spTree>
    <p:extLst>
      <p:ext uri="{BB962C8B-B14F-4D97-AF65-F5344CB8AC3E}">
        <p14:creationId xmlns:p14="http://schemas.microsoft.com/office/powerpoint/2010/main" val="363527314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31C5153-FE3F-BD4B-F687-CE65AFC5CA69}"/>
              </a:ext>
            </a:extLst>
          </p:cNvPr>
          <p:cNvSpPr>
            <a:spLocks noGrp="1"/>
          </p:cNvSpPr>
          <p:nvPr>
            <p:ph type="title"/>
          </p:nvPr>
        </p:nvSpPr>
        <p:spPr>
          <a:xfrm>
            <a:off x="401054" y="445100"/>
            <a:ext cx="3656596" cy="1057275"/>
          </a:xfrm>
        </p:spPr>
        <p:txBody>
          <a:bodyPr>
            <a:normAutofit fontScale="90000"/>
          </a:bodyPr>
          <a:lstStyle/>
          <a:p>
            <a:r>
              <a:rPr lang="en-US"/>
              <a:t>Bethel Round Butte Route and Quick Facts</a:t>
            </a:r>
            <a:br>
              <a:rPr lang="en-US"/>
            </a:br>
            <a:endParaRPr lang="en-US"/>
          </a:p>
        </p:txBody>
      </p:sp>
      <p:pic>
        <p:nvPicPr>
          <p:cNvPr id="11" name="Picture 10">
            <a:extLst>
              <a:ext uri="{FF2B5EF4-FFF2-40B4-BE49-F238E27FC236}">
                <a16:creationId xmlns:a16="http://schemas.microsoft.com/office/drawing/2014/main" id="{50D44EDE-AA0D-F31B-766F-324C21E775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8842" y="949987"/>
            <a:ext cx="7662929" cy="5887014"/>
          </a:xfrm>
          <a:prstGeom prst="rect">
            <a:avLst/>
          </a:prstGeom>
        </p:spPr>
      </p:pic>
      <p:sp>
        <p:nvSpPr>
          <p:cNvPr id="2" name="Title 1">
            <a:extLst>
              <a:ext uri="{FF2B5EF4-FFF2-40B4-BE49-F238E27FC236}">
                <a16:creationId xmlns:a16="http://schemas.microsoft.com/office/drawing/2014/main" id="{2B461697-365B-643B-DC25-590C28F6914C}"/>
              </a:ext>
            </a:extLst>
          </p:cNvPr>
          <p:cNvSpPr txBox="1">
            <a:spLocks/>
          </p:cNvSpPr>
          <p:nvPr/>
        </p:nvSpPr>
        <p:spPr>
          <a:xfrm>
            <a:off x="401054" y="1619250"/>
            <a:ext cx="3656596" cy="4733924"/>
          </a:xfrm>
          <a:prstGeom prst="rect">
            <a:avLst/>
          </a:prstGeom>
        </p:spPr>
        <p:txBody>
          <a:bodyPr>
            <a:norm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228600" indent="-228600">
              <a:buFont typeface="Arial" panose="020B0604020202020204" pitchFamily="34" charset="0"/>
              <a:buChar char="•"/>
            </a:pPr>
            <a:r>
              <a:rPr lang="en-US" sz="1800" b="0">
                <a:latin typeface="+mn-lt"/>
              </a:rPr>
              <a:t>98 Miles from Bethel substation to Round Butte substation</a:t>
            </a:r>
          </a:p>
          <a:p>
            <a:endParaRPr lang="en-US" sz="1800" b="0">
              <a:latin typeface="+mn-lt"/>
            </a:endParaRPr>
          </a:p>
          <a:p>
            <a:pPr marL="228600" indent="-228600">
              <a:buFont typeface="Arial" panose="020B0604020202020204" pitchFamily="34" charset="0"/>
              <a:buChar char="•"/>
            </a:pPr>
            <a:r>
              <a:rPr lang="en-US" sz="1800" b="0">
                <a:latin typeface="+mn-lt"/>
              </a:rPr>
              <a:t>The Confederated Tribes of Warm Springs (CWTS) received a grant from the DOE for $250 million</a:t>
            </a:r>
          </a:p>
          <a:p>
            <a:pPr marL="228600" indent="-228600">
              <a:buFont typeface="Arial" panose="020B0604020202020204" pitchFamily="34" charset="0"/>
              <a:buChar char="•"/>
            </a:pPr>
            <a:endParaRPr lang="en-US" sz="1800" b="0">
              <a:latin typeface="+mn-lt"/>
            </a:endParaRPr>
          </a:p>
          <a:p>
            <a:pPr marL="228600" indent="-228600">
              <a:buFont typeface="Arial" panose="020B0604020202020204" pitchFamily="34" charset="0"/>
              <a:buChar char="•"/>
            </a:pPr>
            <a:r>
              <a:rPr lang="en-US" sz="1800" b="0">
                <a:latin typeface="+mn-lt"/>
              </a:rPr>
              <a:t>Targeted in-service 2032</a:t>
            </a:r>
          </a:p>
          <a:p>
            <a:pPr marL="228600" indent="-228600">
              <a:buFont typeface="Arial" panose="020B0604020202020204" pitchFamily="34" charset="0"/>
              <a:buChar char="•"/>
            </a:pPr>
            <a:endParaRPr lang="en-US" sz="1800" b="0">
              <a:latin typeface="+mn-lt"/>
            </a:endParaRPr>
          </a:p>
          <a:p>
            <a:pPr marL="228600" indent="-228600">
              <a:buFont typeface="Arial" panose="020B0604020202020204" pitchFamily="34" charset="0"/>
              <a:buChar char="•"/>
            </a:pPr>
            <a:r>
              <a:rPr lang="en-US" sz="1800" b="0">
                <a:latin typeface="+mn-lt"/>
              </a:rPr>
              <a:t>Property ownership:</a:t>
            </a:r>
            <a:br>
              <a:rPr lang="en-US" sz="1800" b="0">
                <a:latin typeface="+mn-lt"/>
              </a:rPr>
            </a:br>
            <a:br>
              <a:rPr lang="en-US" sz="1800"/>
            </a:br>
            <a:br>
              <a:rPr lang="en-US" sz="1800"/>
            </a:br>
            <a:endParaRPr lang="en-US" sz="1800"/>
          </a:p>
        </p:txBody>
      </p:sp>
      <p:pic>
        <p:nvPicPr>
          <p:cNvPr id="4" name="Picture 3">
            <a:extLst>
              <a:ext uri="{FF2B5EF4-FFF2-40B4-BE49-F238E27FC236}">
                <a16:creationId xmlns:a16="http://schemas.microsoft.com/office/drawing/2014/main" id="{0722F6F0-6A15-5FB7-4545-87C55CB6A7A9}"/>
              </a:ext>
            </a:extLst>
          </p:cNvPr>
          <p:cNvPicPr>
            <a:picLocks noChangeAspect="1"/>
          </p:cNvPicPr>
          <p:nvPr/>
        </p:nvPicPr>
        <p:blipFill>
          <a:blip r:embed="rId4"/>
          <a:stretch>
            <a:fillRect/>
          </a:stretch>
        </p:blipFill>
        <p:spPr>
          <a:xfrm>
            <a:off x="995154" y="4809942"/>
            <a:ext cx="2105319" cy="1314633"/>
          </a:xfrm>
          <a:prstGeom prst="rect">
            <a:avLst/>
          </a:prstGeom>
        </p:spPr>
      </p:pic>
      <p:sp>
        <p:nvSpPr>
          <p:cNvPr id="3" name="Slide Number Placeholder 2">
            <a:extLst>
              <a:ext uri="{FF2B5EF4-FFF2-40B4-BE49-F238E27FC236}">
                <a16:creationId xmlns:a16="http://schemas.microsoft.com/office/drawing/2014/main" id="{32C7A8DB-956E-D0DD-216F-6C985B187753}"/>
              </a:ext>
            </a:extLst>
          </p:cNvPr>
          <p:cNvSpPr>
            <a:spLocks noGrp="1"/>
          </p:cNvSpPr>
          <p:nvPr>
            <p:ph type="sldNum" sz="quarter" idx="4"/>
          </p:nvPr>
        </p:nvSpPr>
        <p:spPr/>
        <p:txBody>
          <a:bodyPr/>
          <a:lstStyle/>
          <a:p>
            <a:fld id="{DEFF74EA-F172-4CC7-A6A2-8C0A9FAC0FAE}" type="slidenum">
              <a:rPr lang="en-US" smtClean="0"/>
              <a:t>7</a:t>
            </a:fld>
            <a:endParaRPr lang="en-US"/>
          </a:p>
        </p:txBody>
      </p:sp>
    </p:spTree>
    <p:extLst>
      <p:ext uri="{BB962C8B-B14F-4D97-AF65-F5344CB8AC3E}">
        <p14:creationId xmlns:p14="http://schemas.microsoft.com/office/powerpoint/2010/main" val="113554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0AEF1-1DCF-C156-A6C5-C14FE1ED40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033985-D6D2-3435-76AC-F74782B7785B}"/>
              </a:ext>
            </a:extLst>
          </p:cNvPr>
          <p:cNvPicPr>
            <a:picLocks noChangeAspect="1"/>
          </p:cNvPicPr>
          <p:nvPr/>
        </p:nvPicPr>
        <p:blipFill>
          <a:blip r:embed="rId51"/>
          <a:srcRect t="152" r="276" b="8806"/>
          <a:stretch>
            <a:fillRect/>
          </a:stretch>
        </p:blipFill>
        <p:spPr>
          <a:xfrm>
            <a:off x="104869" y="145388"/>
            <a:ext cx="11980797" cy="6243600"/>
          </a:xfrm>
          <a:prstGeom prst="rect">
            <a:avLst/>
          </a:prstGeom>
        </p:spPr>
      </p:pic>
      <p:sp>
        <p:nvSpPr>
          <p:cNvPr id="2" name="OTLSHAPE_TB_00000000000000000000000000000000_LeftEndCaps" hidden="1">
            <a:extLst>
              <a:ext uri="{FF2B5EF4-FFF2-40B4-BE49-F238E27FC236}">
                <a16:creationId xmlns:a16="http://schemas.microsoft.com/office/drawing/2014/main" id="{8D5D1361-E1B2-41AE-0A6B-7B8FB89599B7}"/>
              </a:ext>
            </a:extLst>
          </p:cNvPr>
          <p:cNvSpPr txBox="1"/>
          <p:nvPr>
            <p:custDataLst>
              <p:tags r:id="rId2"/>
            </p:custDataLst>
          </p:nvPr>
        </p:nvSpPr>
        <p:spPr>
          <a:xfrm>
            <a:off x="-221339" y="12700"/>
            <a:ext cx="469900"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solidFill>
                <a:effectLst/>
                <a:uLnTx/>
                <a:uFillTx/>
                <a:latin typeface="Calibri" panose="020F0502020204030204" pitchFamily="34" charset="0"/>
                <a:ea typeface="+mn-ea"/>
                <a:cs typeface="+mn-cs"/>
              </a:rPr>
              <a:t>2024</a:t>
            </a:r>
          </a:p>
        </p:txBody>
      </p:sp>
      <p:sp>
        <p:nvSpPr>
          <p:cNvPr id="102" name="OTLSHAPE_T_88d560824c8b4b89b42e17394fa1b456_ShapePercentage" hidden="1">
            <a:extLst>
              <a:ext uri="{FF2B5EF4-FFF2-40B4-BE49-F238E27FC236}">
                <a16:creationId xmlns:a16="http://schemas.microsoft.com/office/drawing/2014/main" id="{062CD670-BFC3-CE41-B305-3FAAA57E32B7}"/>
              </a:ext>
            </a:extLst>
          </p:cNvPr>
          <p:cNvSpPr/>
          <p:nvPr>
            <p:custDataLst>
              <p:tags r:id="rId3"/>
            </p:custDataLst>
          </p:nvPr>
        </p:nvSpPr>
        <p:spPr>
          <a:xfrm>
            <a:off x="844465" y="1850644"/>
            <a:ext cx="0" cy="203200"/>
          </a:xfrm>
          <a:prstGeom prst="roundRect">
            <a:avLst>
              <a:gd name="adj" fmla="val 100000"/>
            </a:avLst>
          </a:prstGeom>
          <a:solidFill>
            <a:srgbClr val="000000">
              <a:alpha val="34902"/>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DF2"/>
              </a:solidFill>
              <a:effectLst/>
              <a:uLnTx/>
              <a:uFillTx/>
              <a:latin typeface="Avenir Next LT Pro"/>
              <a:ea typeface="+mn-ea"/>
              <a:cs typeface="+mn-cs"/>
            </a:endParaRPr>
          </a:p>
        </p:txBody>
      </p:sp>
      <p:sp>
        <p:nvSpPr>
          <p:cNvPr id="54" name="OTLSHAPE_T_65897c1fdd9d49b7a137ab2455ad0e06_ShapePercentage" hidden="1">
            <a:extLst>
              <a:ext uri="{FF2B5EF4-FFF2-40B4-BE49-F238E27FC236}">
                <a16:creationId xmlns:a16="http://schemas.microsoft.com/office/drawing/2014/main" id="{7AAD0615-75DB-DB2D-3B48-365E451E535B}"/>
              </a:ext>
            </a:extLst>
          </p:cNvPr>
          <p:cNvSpPr/>
          <p:nvPr>
            <p:custDataLst>
              <p:tags r:id="rId4"/>
            </p:custDataLst>
          </p:nvPr>
        </p:nvSpPr>
        <p:spPr>
          <a:xfrm>
            <a:off x="1524865" y="2249763"/>
            <a:ext cx="0" cy="203200"/>
          </a:xfrm>
          <a:prstGeom prst="roundRect">
            <a:avLst>
              <a:gd name="adj" fmla="val 100000"/>
            </a:avLst>
          </a:prstGeom>
          <a:solidFill>
            <a:srgbClr val="000000">
              <a:alpha val="34902"/>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DF2"/>
              </a:solidFill>
              <a:effectLst/>
              <a:uLnTx/>
              <a:uFillTx/>
              <a:latin typeface="Avenir Next LT Pro"/>
              <a:ea typeface="+mn-ea"/>
              <a:cs typeface="+mn-cs"/>
            </a:endParaRPr>
          </a:p>
        </p:txBody>
      </p:sp>
      <p:sp>
        <p:nvSpPr>
          <p:cNvPr id="62" name="OTLSHAPE_T_e87a7cb1eaaf49cc89aa0322ade01e52_ShapePercentage" hidden="1">
            <a:extLst>
              <a:ext uri="{FF2B5EF4-FFF2-40B4-BE49-F238E27FC236}">
                <a16:creationId xmlns:a16="http://schemas.microsoft.com/office/drawing/2014/main" id="{0CB2D69F-CDF7-B71C-654D-F3CC19697399}"/>
              </a:ext>
            </a:extLst>
          </p:cNvPr>
          <p:cNvSpPr/>
          <p:nvPr>
            <p:custDataLst>
              <p:tags r:id="rId5"/>
            </p:custDataLst>
          </p:nvPr>
        </p:nvSpPr>
        <p:spPr>
          <a:xfrm>
            <a:off x="3812030" y="2579963"/>
            <a:ext cx="0" cy="203200"/>
          </a:xfrm>
          <a:prstGeom prst="roundRect">
            <a:avLst>
              <a:gd name="adj" fmla="val 100000"/>
            </a:avLst>
          </a:prstGeom>
          <a:solidFill>
            <a:srgbClr val="000000">
              <a:alpha val="34902"/>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DF2"/>
              </a:solidFill>
              <a:effectLst/>
              <a:uLnTx/>
              <a:uFillTx/>
              <a:latin typeface="Avenir Next LT Pro"/>
              <a:ea typeface="+mn-ea"/>
              <a:cs typeface="+mn-cs"/>
            </a:endParaRPr>
          </a:p>
        </p:txBody>
      </p:sp>
      <p:sp>
        <p:nvSpPr>
          <p:cNvPr id="70" name="OTLSHAPE_T_64add241cad642cea6e3763bd9d83bc0_ShapePercentage" hidden="1">
            <a:extLst>
              <a:ext uri="{FF2B5EF4-FFF2-40B4-BE49-F238E27FC236}">
                <a16:creationId xmlns:a16="http://schemas.microsoft.com/office/drawing/2014/main" id="{6AB55B70-CD97-C68B-4AA3-EEF3F24672C3}"/>
              </a:ext>
            </a:extLst>
          </p:cNvPr>
          <p:cNvSpPr/>
          <p:nvPr>
            <p:custDataLst>
              <p:tags r:id="rId6"/>
            </p:custDataLst>
          </p:nvPr>
        </p:nvSpPr>
        <p:spPr>
          <a:xfrm>
            <a:off x="6156693" y="2910163"/>
            <a:ext cx="0" cy="203200"/>
          </a:xfrm>
          <a:prstGeom prst="roundRect">
            <a:avLst>
              <a:gd name="adj" fmla="val 100000"/>
            </a:avLst>
          </a:prstGeom>
          <a:solidFill>
            <a:srgbClr val="000000">
              <a:alpha val="34902"/>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DF2"/>
              </a:solidFill>
              <a:effectLst/>
              <a:uLnTx/>
              <a:uFillTx/>
              <a:latin typeface="Avenir Next LT Pro"/>
              <a:ea typeface="+mn-ea"/>
              <a:cs typeface="+mn-cs"/>
            </a:endParaRPr>
          </a:p>
        </p:txBody>
      </p:sp>
      <p:sp>
        <p:nvSpPr>
          <p:cNvPr id="86" name="OTLSHAPE_T_eafba3952579460caf1529d173087fbc_ShapePercentage" hidden="1">
            <a:extLst>
              <a:ext uri="{FF2B5EF4-FFF2-40B4-BE49-F238E27FC236}">
                <a16:creationId xmlns:a16="http://schemas.microsoft.com/office/drawing/2014/main" id="{6606299F-60F5-AB9F-0639-E3C4ACBF0953}"/>
              </a:ext>
            </a:extLst>
          </p:cNvPr>
          <p:cNvSpPr/>
          <p:nvPr>
            <p:custDataLst>
              <p:tags r:id="rId7"/>
            </p:custDataLst>
          </p:nvPr>
        </p:nvSpPr>
        <p:spPr>
          <a:xfrm>
            <a:off x="1528057" y="3240363"/>
            <a:ext cx="0" cy="203200"/>
          </a:xfrm>
          <a:prstGeom prst="roundRect">
            <a:avLst>
              <a:gd name="adj" fmla="val 100000"/>
            </a:avLst>
          </a:prstGeom>
          <a:solidFill>
            <a:srgbClr val="000000">
              <a:alpha val="34902"/>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DF2"/>
              </a:solidFill>
              <a:effectLst/>
              <a:uLnTx/>
              <a:uFillTx/>
              <a:latin typeface="Avenir Next LT Pro"/>
              <a:ea typeface="+mn-ea"/>
              <a:cs typeface="+mn-cs"/>
            </a:endParaRPr>
          </a:p>
        </p:txBody>
      </p:sp>
      <p:sp>
        <p:nvSpPr>
          <p:cNvPr id="94" name="OTLSHAPE_T_3781c688f3c54cce8863646df4540dba_ShapePercentage" hidden="1">
            <a:extLst>
              <a:ext uri="{FF2B5EF4-FFF2-40B4-BE49-F238E27FC236}">
                <a16:creationId xmlns:a16="http://schemas.microsoft.com/office/drawing/2014/main" id="{D30A819C-A2D5-E47B-FDFF-03E90EECD55F}"/>
              </a:ext>
            </a:extLst>
          </p:cNvPr>
          <p:cNvSpPr/>
          <p:nvPr>
            <p:custDataLst>
              <p:tags r:id="rId8"/>
            </p:custDataLst>
          </p:nvPr>
        </p:nvSpPr>
        <p:spPr>
          <a:xfrm>
            <a:off x="8233028" y="3570563"/>
            <a:ext cx="0" cy="203200"/>
          </a:xfrm>
          <a:prstGeom prst="roundRect">
            <a:avLst>
              <a:gd name="adj" fmla="val 100000"/>
            </a:avLst>
          </a:prstGeom>
          <a:solidFill>
            <a:srgbClr val="000000">
              <a:alpha val="34902"/>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DF2"/>
              </a:solidFill>
              <a:effectLst/>
              <a:uLnTx/>
              <a:uFillTx/>
              <a:latin typeface="Avenir Next LT Pro"/>
              <a:ea typeface="+mn-ea"/>
              <a:cs typeface="+mn-cs"/>
            </a:endParaRPr>
          </a:p>
        </p:txBody>
      </p:sp>
      <p:sp>
        <p:nvSpPr>
          <p:cNvPr id="119" name="OTLSHAPE_T_ec67542ae2344139a95dc992db6c4739_ShapePercentage" hidden="1">
            <a:extLst>
              <a:ext uri="{FF2B5EF4-FFF2-40B4-BE49-F238E27FC236}">
                <a16:creationId xmlns:a16="http://schemas.microsoft.com/office/drawing/2014/main" id="{6C99E803-6D76-A9CC-025D-14F0DCA438E6}"/>
              </a:ext>
            </a:extLst>
          </p:cNvPr>
          <p:cNvSpPr/>
          <p:nvPr>
            <p:custDataLst>
              <p:tags r:id="rId9"/>
            </p:custDataLst>
          </p:nvPr>
        </p:nvSpPr>
        <p:spPr>
          <a:xfrm>
            <a:off x="2013603" y="5136219"/>
            <a:ext cx="0" cy="203200"/>
          </a:xfrm>
          <a:prstGeom prst="roundRect">
            <a:avLst>
              <a:gd name="adj" fmla="val 100000"/>
            </a:avLst>
          </a:prstGeom>
          <a:solidFill>
            <a:srgbClr val="000000">
              <a:alpha val="34902"/>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DF2"/>
              </a:solidFill>
              <a:effectLst/>
              <a:uLnTx/>
              <a:uFillTx/>
              <a:latin typeface="Avenir Next LT Pro"/>
              <a:ea typeface="+mn-ea"/>
              <a:cs typeface="+mn-cs"/>
            </a:endParaRPr>
          </a:p>
        </p:txBody>
      </p:sp>
      <p:sp>
        <p:nvSpPr>
          <p:cNvPr id="39" name="OTLSHAPE_T_88d560824c8b4b89b42e17394fa1b456_Duration" hidden="1">
            <a:extLst>
              <a:ext uri="{FF2B5EF4-FFF2-40B4-BE49-F238E27FC236}">
                <a16:creationId xmlns:a16="http://schemas.microsoft.com/office/drawing/2014/main" id="{33FB0332-B86C-2157-2C17-A8F13CE9D9BD}"/>
              </a:ext>
            </a:extLst>
          </p:cNvPr>
          <p:cNvSpPr txBox="1"/>
          <p:nvPr>
            <p:custDataLst>
              <p:tags r:id="rId10"/>
            </p:custDataLst>
          </p:nvPr>
        </p:nvSpPr>
        <p:spPr>
          <a:xfrm>
            <a:off x="12700" y="-381804"/>
            <a:ext cx="457200" cy="153888"/>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435 days</a:t>
            </a:r>
          </a:p>
        </p:txBody>
      </p:sp>
      <p:sp>
        <p:nvSpPr>
          <p:cNvPr id="40" name="OTLSHAPE_T_88d560824c8b4b89b42e17394fa1b456_StartDate" hidden="1">
            <a:extLst>
              <a:ext uri="{FF2B5EF4-FFF2-40B4-BE49-F238E27FC236}">
                <a16:creationId xmlns:a16="http://schemas.microsoft.com/office/drawing/2014/main" id="{58992612-79AD-B570-4765-C920F29874D2}"/>
              </a:ext>
            </a:extLst>
          </p:cNvPr>
          <p:cNvSpPr txBox="1"/>
          <p:nvPr>
            <p:custDataLst>
              <p:tags r:id="rId11"/>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41" name="OTLSHAPE_T_88d560824c8b4b89b42e17394fa1b456_EndDate" hidden="1">
            <a:extLst>
              <a:ext uri="{FF2B5EF4-FFF2-40B4-BE49-F238E27FC236}">
                <a16:creationId xmlns:a16="http://schemas.microsoft.com/office/drawing/2014/main" id="{343D037E-5F09-99F6-5613-57941AD669E9}"/>
              </a:ext>
            </a:extLst>
          </p:cNvPr>
          <p:cNvSpPr txBox="1"/>
          <p:nvPr>
            <p:custDataLst>
              <p:tags r:id="rId12"/>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43" name="OTLSHAPE_T_88d560824c8b4b89b42e17394fa1b456_JoinedDate" hidden="1">
            <a:extLst>
              <a:ext uri="{FF2B5EF4-FFF2-40B4-BE49-F238E27FC236}">
                <a16:creationId xmlns:a16="http://schemas.microsoft.com/office/drawing/2014/main" id="{349CF392-60E2-4E36-E6E7-7C35752C8D61}"/>
              </a:ext>
            </a:extLst>
          </p:cNvPr>
          <p:cNvSpPr txBox="1"/>
          <p:nvPr>
            <p:custDataLst>
              <p:tags r:id="rId13"/>
            </p:custDataLst>
          </p:nvPr>
        </p:nvSpPr>
        <p:spPr>
          <a:xfrm>
            <a:off x="2837436" y="2482638"/>
            <a:ext cx="7239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 normalizeH="0" baseline="0" noProof="0">
                <a:ln>
                  <a:noFill/>
                </a:ln>
                <a:solidFill>
                  <a:srgbClr val="0E2841"/>
                </a:solidFill>
                <a:effectLst/>
                <a:uLnTx/>
                <a:uFillTx/>
                <a:latin typeface="Calibri" panose="020F0502020204030204" pitchFamily="34" charset="0"/>
                <a:ea typeface="+mn-ea"/>
                <a:cs typeface="+mn-cs"/>
              </a:rPr>
              <a:t>Jan 1 - Aug 30</a:t>
            </a:r>
          </a:p>
        </p:txBody>
      </p:sp>
      <p:sp>
        <p:nvSpPr>
          <p:cNvPr id="44" name="OTLSHAPE_T_88d560824c8b4b89b42e17394fa1b456_TextPercentage" hidden="1">
            <a:extLst>
              <a:ext uri="{FF2B5EF4-FFF2-40B4-BE49-F238E27FC236}">
                <a16:creationId xmlns:a16="http://schemas.microsoft.com/office/drawing/2014/main" id="{FCAED420-7B01-D4D4-494A-5998FCC85A2A}"/>
              </a:ext>
            </a:extLst>
          </p:cNvPr>
          <p:cNvSpPr txBox="1"/>
          <p:nvPr>
            <p:custDataLst>
              <p:tags r:id="rId14"/>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8E8E8"/>
              </a:solidFill>
              <a:effectLst/>
              <a:uLnTx/>
              <a:uFillTx/>
              <a:latin typeface="Calibri" panose="020F0502020204030204" pitchFamily="34" charset="0"/>
              <a:ea typeface="+mn-ea"/>
              <a:cs typeface="+mn-cs"/>
            </a:endParaRPr>
          </a:p>
        </p:txBody>
      </p:sp>
      <p:sp>
        <p:nvSpPr>
          <p:cNvPr id="55" name="OTLSHAPE_T_65897c1fdd9d49b7a137ab2455ad0e06_Duration" hidden="1">
            <a:extLst>
              <a:ext uri="{FF2B5EF4-FFF2-40B4-BE49-F238E27FC236}">
                <a16:creationId xmlns:a16="http://schemas.microsoft.com/office/drawing/2014/main" id="{C741F141-8EFE-8FF8-1C9C-A55F54B5B1D0}"/>
              </a:ext>
            </a:extLst>
          </p:cNvPr>
          <p:cNvSpPr txBox="1"/>
          <p:nvPr>
            <p:custDataLst>
              <p:tags r:id="rId15"/>
            </p:custDataLst>
          </p:nvPr>
        </p:nvSpPr>
        <p:spPr>
          <a:xfrm>
            <a:off x="12700" y="-381804"/>
            <a:ext cx="457200" cy="153888"/>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772 days</a:t>
            </a:r>
          </a:p>
        </p:txBody>
      </p:sp>
      <p:sp>
        <p:nvSpPr>
          <p:cNvPr id="56" name="OTLSHAPE_T_65897c1fdd9d49b7a137ab2455ad0e06_StartDate" hidden="1">
            <a:extLst>
              <a:ext uri="{FF2B5EF4-FFF2-40B4-BE49-F238E27FC236}">
                <a16:creationId xmlns:a16="http://schemas.microsoft.com/office/drawing/2014/main" id="{B34EDBE4-6638-BF40-D81D-C86D12D61FE4}"/>
              </a:ext>
            </a:extLst>
          </p:cNvPr>
          <p:cNvSpPr txBox="1"/>
          <p:nvPr>
            <p:custDataLst>
              <p:tags r:id="rId16"/>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57" name="OTLSHAPE_T_65897c1fdd9d49b7a137ab2455ad0e06_EndDate" hidden="1">
            <a:extLst>
              <a:ext uri="{FF2B5EF4-FFF2-40B4-BE49-F238E27FC236}">
                <a16:creationId xmlns:a16="http://schemas.microsoft.com/office/drawing/2014/main" id="{840C2EBE-91C5-DEA7-5A81-0FC2A59B462A}"/>
              </a:ext>
            </a:extLst>
          </p:cNvPr>
          <p:cNvSpPr txBox="1"/>
          <p:nvPr>
            <p:custDataLst>
              <p:tags r:id="rId17"/>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59" name="OTLSHAPE_T_65897c1fdd9d49b7a137ab2455ad0e06_JoinedDate" hidden="1">
            <a:extLst>
              <a:ext uri="{FF2B5EF4-FFF2-40B4-BE49-F238E27FC236}">
                <a16:creationId xmlns:a16="http://schemas.microsoft.com/office/drawing/2014/main" id="{F776BA1D-BA07-64AB-DEAC-D6F40F19EBE0}"/>
              </a:ext>
            </a:extLst>
          </p:cNvPr>
          <p:cNvSpPr txBox="1"/>
          <p:nvPr>
            <p:custDataLst>
              <p:tags r:id="rId18"/>
            </p:custDataLst>
          </p:nvPr>
        </p:nvSpPr>
        <p:spPr>
          <a:xfrm>
            <a:off x="5031965" y="2700140"/>
            <a:ext cx="673100" cy="307777"/>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0E2841"/>
                </a:solidFill>
                <a:effectLst/>
                <a:uLnTx/>
                <a:uFillTx/>
                <a:latin typeface="Calibri" panose="020F0502020204030204" pitchFamily="34" charset="0"/>
                <a:ea typeface="+mn-ea"/>
                <a:cs typeface="+mn-cs"/>
              </a:rPr>
              <a:t>Aug 1 - Jul 18</a:t>
            </a:r>
          </a:p>
        </p:txBody>
      </p:sp>
      <p:sp>
        <p:nvSpPr>
          <p:cNvPr id="60" name="OTLSHAPE_T_65897c1fdd9d49b7a137ab2455ad0e06_TextPercentage" hidden="1">
            <a:extLst>
              <a:ext uri="{FF2B5EF4-FFF2-40B4-BE49-F238E27FC236}">
                <a16:creationId xmlns:a16="http://schemas.microsoft.com/office/drawing/2014/main" id="{4A7FCDA1-DAAE-3F0C-E5A7-9C7E9358E1CD}"/>
              </a:ext>
            </a:extLst>
          </p:cNvPr>
          <p:cNvSpPr txBox="1"/>
          <p:nvPr>
            <p:custDataLst>
              <p:tags r:id="rId19"/>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8E8E8"/>
              </a:solidFill>
              <a:effectLst/>
              <a:uLnTx/>
              <a:uFillTx/>
              <a:latin typeface="Calibri" panose="020F0502020204030204" pitchFamily="34" charset="0"/>
              <a:ea typeface="+mn-ea"/>
              <a:cs typeface="+mn-cs"/>
            </a:endParaRPr>
          </a:p>
        </p:txBody>
      </p:sp>
      <p:sp>
        <p:nvSpPr>
          <p:cNvPr id="63" name="OTLSHAPE_T_e87a7cb1eaaf49cc89aa0322ade01e52_Duration" hidden="1">
            <a:extLst>
              <a:ext uri="{FF2B5EF4-FFF2-40B4-BE49-F238E27FC236}">
                <a16:creationId xmlns:a16="http://schemas.microsoft.com/office/drawing/2014/main" id="{1F85D8E4-0A5D-DA4E-3C6C-FB224402E5BD}"/>
              </a:ext>
            </a:extLst>
          </p:cNvPr>
          <p:cNvSpPr txBox="1"/>
          <p:nvPr>
            <p:custDataLst>
              <p:tags r:id="rId20"/>
            </p:custDataLst>
          </p:nvPr>
        </p:nvSpPr>
        <p:spPr>
          <a:xfrm>
            <a:off x="12700" y="-381804"/>
            <a:ext cx="457200" cy="153888"/>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525 days</a:t>
            </a:r>
          </a:p>
        </p:txBody>
      </p:sp>
      <p:sp>
        <p:nvSpPr>
          <p:cNvPr id="64" name="OTLSHAPE_T_e87a7cb1eaaf49cc89aa0322ade01e52_StartDate" hidden="1">
            <a:extLst>
              <a:ext uri="{FF2B5EF4-FFF2-40B4-BE49-F238E27FC236}">
                <a16:creationId xmlns:a16="http://schemas.microsoft.com/office/drawing/2014/main" id="{7324E2E2-94C7-64FC-BED5-E3576C5D1D75}"/>
              </a:ext>
            </a:extLst>
          </p:cNvPr>
          <p:cNvSpPr txBox="1"/>
          <p:nvPr>
            <p:custDataLst>
              <p:tags r:id="rId21"/>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65" name="OTLSHAPE_T_e87a7cb1eaaf49cc89aa0322ade01e52_EndDate" hidden="1">
            <a:extLst>
              <a:ext uri="{FF2B5EF4-FFF2-40B4-BE49-F238E27FC236}">
                <a16:creationId xmlns:a16="http://schemas.microsoft.com/office/drawing/2014/main" id="{912496A0-9502-E3C4-E3E2-B0290909A5F0}"/>
              </a:ext>
            </a:extLst>
          </p:cNvPr>
          <p:cNvSpPr txBox="1"/>
          <p:nvPr>
            <p:custDataLst>
              <p:tags r:id="rId22"/>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67" name="OTLSHAPE_T_e87a7cb1eaaf49cc89aa0322ade01e52_JoinedDate" hidden="1">
            <a:extLst>
              <a:ext uri="{FF2B5EF4-FFF2-40B4-BE49-F238E27FC236}">
                <a16:creationId xmlns:a16="http://schemas.microsoft.com/office/drawing/2014/main" id="{2351E12D-6C6D-11C7-841E-AE6C6BD3659B}"/>
              </a:ext>
            </a:extLst>
          </p:cNvPr>
          <p:cNvSpPr txBox="1"/>
          <p:nvPr>
            <p:custDataLst>
              <p:tags r:id="rId23"/>
            </p:custDataLst>
          </p:nvPr>
        </p:nvSpPr>
        <p:spPr>
          <a:xfrm>
            <a:off x="6210685" y="2985135"/>
            <a:ext cx="6858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0E2841"/>
                </a:solidFill>
                <a:effectLst/>
                <a:uLnTx/>
                <a:uFillTx/>
                <a:latin typeface="Calibri" panose="020F0502020204030204" pitchFamily="34" charset="0"/>
                <a:ea typeface="+mn-ea"/>
                <a:cs typeface="+mn-cs"/>
              </a:rPr>
              <a:t>Jul 18 - Jul 21</a:t>
            </a:r>
          </a:p>
        </p:txBody>
      </p:sp>
      <p:sp>
        <p:nvSpPr>
          <p:cNvPr id="68" name="OTLSHAPE_T_e87a7cb1eaaf49cc89aa0322ade01e52_TextPercentage" hidden="1">
            <a:extLst>
              <a:ext uri="{FF2B5EF4-FFF2-40B4-BE49-F238E27FC236}">
                <a16:creationId xmlns:a16="http://schemas.microsoft.com/office/drawing/2014/main" id="{7A55AB7A-CD1F-DC4F-8541-95A7B0061060}"/>
              </a:ext>
            </a:extLst>
          </p:cNvPr>
          <p:cNvSpPr txBox="1"/>
          <p:nvPr>
            <p:custDataLst>
              <p:tags r:id="rId24"/>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8E8E8"/>
              </a:solidFill>
              <a:effectLst/>
              <a:uLnTx/>
              <a:uFillTx/>
              <a:latin typeface="Calibri" panose="020F0502020204030204" pitchFamily="34" charset="0"/>
              <a:ea typeface="+mn-ea"/>
              <a:cs typeface="+mn-cs"/>
            </a:endParaRPr>
          </a:p>
        </p:txBody>
      </p:sp>
      <p:sp>
        <p:nvSpPr>
          <p:cNvPr id="71" name="OTLSHAPE_T_64add241cad642cea6e3763bd9d83bc0_Duration" hidden="1">
            <a:extLst>
              <a:ext uri="{FF2B5EF4-FFF2-40B4-BE49-F238E27FC236}">
                <a16:creationId xmlns:a16="http://schemas.microsoft.com/office/drawing/2014/main" id="{271203D2-EB0C-CBEB-2F61-205BED8E97D7}"/>
              </a:ext>
            </a:extLst>
          </p:cNvPr>
          <p:cNvSpPr txBox="1"/>
          <p:nvPr>
            <p:custDataLst>
              <p:tags r:id="rId25"/>
            </p:custDataLst>
          </p:nvPr>
        </p:nvSpPr>
        <p:spPr>
          <a:xfrm>
            <a:off x="12700" y="-381804"/>
            <a:ext cx="457200" cy="153888"/>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261 days</a:t>
            </a:r>
          </a:p>
        </p:txBody>
      </p:sp>
      <p:sp>
        <p:nvSpPr>
          <p:cNvPr id="72" name="OTLSHAPE_T_64add241cad642cea6e3763bd9d83bc0_StartDate" hidden="1">
            <a:extLst>
              <a:ext uri="{FF2B5EF4-FFF2-40B4-BE49-F238E27FC236}">
                <a16:creationId xmlns:a16="http://schemas.microsoft.com/office/drawing/2014/main" id="{DD16B362-2CBB-D780-D680-BE0E3E1A1BE5}"/>
              </a:ext>
            </a:extLst>
          </p:cNvPr>
          <p:cNvSpPr txBox="1"/>
          <p:nvPr>
            <p:custDataLst>
              <p:tags r:id="rId26"/>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73" name="OTLSHAPE_T_64add241cad642cea6e3763bd9d83bc0_EndDate" hidden="1">
            <a:extLst>
              <a:ext uri="{FF2B5EF4-FFF2-40B4-BE49-F238E27FC236}">
                <a16:creationId xmlns:a16="http://schemas.microsoft.com/office/drawing/2014/main" id="{5A59D485-185F-F91F-53EF-C0B5786D8F7B}"/>
              </a:ext>
            </a:extLst>
          </p:cNvPr>
          <p:cNvSpPr txBox="1"/>
          <p:nvPr>
            <p:custDataLst>
              <p:tags r:id="rId27"/>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75" name="OTLSHAPE_T_64add241cad642cea6e3763bd9d83bc0_JoinedDate" hidden="1">
            <a:extLst>
              <a:ext uri="{FF2B5EF4-FFF2-40B4-BE49-F238E27FC236}">
                <a16:creationId xmlns:a16="http://schemas.microsoft.com/office/drawing/2014/main" id="{5BA450B6-A7A8-66AC-C86A-6DBEC15B4EF9}"/>
              </a:ext>
            </a:extLst>
          </p:cNvPr>
          <p:cNvSpPr txBox="1"/>
          <p:nvPr>
            <p:custDataLst>
              <p:tags r:id="rId28"/>
            </p:custDataLst>
          </p:nvPr>
        </p:nvSpPr>
        <p:spPr>
          <a:xfrm>
            <a:off x="7376628" y="3193754"/>
            <a:ext cx="6858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0E2841"/>
                </a:solidFill>
                <a:effectLst/>
                <a:uLnTx/>
                <a:uFillTx/>
                <a:latin typeface="Calibri" panose="020F0502020204030204" pitchFamily="34" charset="0"/>
                <a:ea typeface="+mn-ea"/>
                <a:cs typeface="+mn-cs"/>
              </a:rPr>
              <a:t>Jul 21 - Jul 21</a:t>
            </a:r>
          </a:p>
        </p:txBody>
      </p:sp>
      <p:sp>
        <p:nvSpPr>
          <p:cNvPr id="76" name="OTLSHAPE_T_64add241cad642cea6e3763bd9d83bc0_TextPercentage" hidden="1">
            <a:extLst>
              <a:ext uri="{FF2B5EF4-FFF2-40B4-BE49-F238E27FC236}">
                <a16:creationId xmlns:a16="http://schemas.microsoft.com/office/drawing/2014/main" id="{49A1FCED-B846-7C78-ED2C-9843462AB835}"/>
              </a:ext>
            </a:extLst>
          </p:cNvPr>
          <p:cNvSpPr txBox="1"/>
          <p:nvPr>
            <p:custDataLst>
              <p:tags r:id="rId29"/>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8E8E8"/>
              </a:solidFill>
              <a:effectLst/>
              <a:uLnTx/>
              <a:uFillTx/>
              <a:latin typeface="Calibri" panose="020F0502020204030204" pitchFamily="34" charset="0"/>
              <a:ea typeface="+mn-ea"/>
              <a:cs typeface="+mn-cs"/>
            </a:endParaRPr>
          </a:p>
        </p:txBody>
      </p:sp>
      <p:sp>
        <p:nvSpPr>
          <p:cNvPr id="87" name="OTLSHAPE_T_eafba3952579460caf1529d173087fbc_Duration" hidden="1">
            <a:extLst>
              <a:ext uri="{FF2B5EF4-FFF2-40B4-BE49-F238E27FC236}">
                <a16:creationId xmlns:a16="http://schemas.microsoft.com/office/drawing/2014/main" id="{F131AD04-5178-1CFD-0485-1CD3C303D9FC}"/>
              </a:ext>
            </a:extLst>
          </p:cNvPr>
          <p:cNvSpPr txBox="1"/>
          <p:nvPr>
            <p:custDataLst>
              <p:tags r:id="rId30"/>
            </p:custDataLst>
          </p:nvPr>
        </p:nvSpPr>
        <p:spPr>
          <a:xfrm>
            <a:off x="12700" y="-678368"/>
            <a:ext cx="520700" cy="16510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1499 days</a:t>
            </a:r>
          </a:p>
        </p:txBody>
      </p:sp>
      <p:sp>
        <p:nvSpPr>
          <p:cNvPr id="88" name="OTLSHAPE_T_eafba3952579460caf1529d173087fbc_StartDate" hidden="1">
            <a:extLst>
              <a:ext uri="{FF2B5EF4-FFF2-40B4-BE49-F238E27FC236}">
                <a16:creationId xmlns:a16="http://schemas.microsoft.com/office/drawing/2014/main" id="{DC9F8E30-3549-F0B6-ECB4-A564E50DF187}"/>
              </a:ext>
            </a:extLst>
          </p:cNvPr>
          <p:cNvSpPr txBox="1"/>
          <p:nvPr>
            <p:custDataLst>
              <p:tags r:id="rId31"/>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89" name="OTLSHAPE_T_eafba3952579460caf1529d173087fbc_EndDate" hidden="1">
            <a:extLst>
              <a:ext uri="{FF2B5EF4-FFF2-40B4-BE49-F238E27FC236}">
                <a16:creationId xmlns:a16="http://schemas.microsoft.com/office/drawing/2014/main" id="{1D2F2C39-F9B5-5EF7-5C67-BC0F29151A2E}"/>
              </a:ext>
            </a:extLst>
          </p:cNvPr>
          <p:cNvSpPr txBox="1"/>
          <p:nvPr>
            <p:custDataLst>
              <p:tags r:id="rId32"/>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91" name="OTLSHAPE_T_eafba3952579460caf1529d173087fbc_JoinedDate" hidden="1">
            <a:extLst>
              <a:ext uri="{FF2B5EF4-FFF2-40B4-BE49-F238E27FC236}">
                <a16:creationId xmlns:a16="http://schemas.microsoft.com/office/drawing/2014/main" id="{8D712A3D-284F-E55D-3CE6-22E5AD7CA803}"/>
              </a:ext>
            </a:extLst>
          </p:cNvPr>
          <p:cNvSpPr txBox="1"/>
          <p:nvPr>
            <p:custDataLst>
              <p:tags r:id="rId33"/>
            </p:custDataLst>
          </p:nvPr>
        </p:nvSpPr>
        <p:spPr>
          <a:xfrm>
            <a:off x="8283828" y="3402372"/>
            <a:ext cx="7112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0E2841"/>
                </a:solidFill>
                <a:effectLst/>
                <a:uLnTx/>
                <a:uFillTx/>
                <a:latin typeface="Calibri" panose="020F0502020204030204" pitchFamily="34" charset="0"/>
                <a:ea typeface="+mn-ea"/>
                <a:cs typeface="+mn-cs"/>
              </a:rPr>
              <a:t>Aug 1 - May 1</a:t>
            </a:r>
          </a:p>
        </p:txBody>
      </p:sp>
      <p:sp>
        <p:nvSpPr>
          <p:cNvPr id="92" name="OTLSHAPE_T_eafba3952579460caf1529d173087fbc_TextPercentage" hidden="1">
            <a:extLst>
              <a:ext uri="{FF2B5EF4-FFF2-40B4-BE49-F238E27FC236}">
                <a16:creationId xmlns:a16="http://schemas.microsoft.com/office/drawing/2014/main" id="{EA88BD87-EE13-4CAC-405C-A5F30C0CBAFD}"/>
              </a:ext>
            </a:extLst>
          </p:cNvPr>
          <p:cNvSpPr txBox="1"/>
          <p:nvPr>
            <p:custDataLst>
              <p:tags r:id="rId34"/>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8E8E8"/>
              </a:solidFill>
              <a:effectLst/>
              <a:uLnTx/>
              <a:uFillTx/>
              <a:latin typeface="Calibri" panose="020F0502020204030204" pitchFamily="34" charset="0"/>
              <a:ea typeface="+mn-ea"/>
              <a:cs typeface="+mn-cs"/>
            </a:endParaRPr>
          </a:p>
        </p:txBody>
      </p:sp>
      <p:sp>
        <p:nvSpPr>
          <p:cNvPr id="95" name="OTLSHAPE_T_3781c688f3c54cce8863646df4540dba_Duration" hidden="1">
            <a:extLst>
              <a:ext uri="{FF2B5EF4-FFF2-40B4-BE49-F238E27FC236}">
                <a16:creationId xmlns:a16="http://schemas.microsoft.com/office/drawing/2014/main" id="{21BCD0F0-0072-F2AE-A277-E4219B646D27}"/>
              </a:ext>
            </a:extLst>
          </p:cNvPr>
          <p:cNvSpPr txBox="1"/>
          <p:nvPr>
            <p:custDataLst>
              <p:tags r:id="rId35"/>
            </p:custDataLst>
          </p:nvPr>
        </p:nvSpPr>
        <p:spPr>
          <a:xfrm>
            <a:off x="12700" y="-381804"/>
            <a:ext cx="457200" cy="153888"/>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667 days</a:t>
            </a:r>
          </a:p>
        </p:txBody>
      </p:sp>
      <p:sp>
        <p:nvSpPr>
          <p:cNvPr id="96" name="OTLSHAPE_T_3781c688f3c54cce8863646df4540dba_StartDate" hidden="1">
            <a:extLst>
              <a:ext uri="{FF2B5EF4-FFF2-40B4-BE49-F238E27FC236}">
                <a16:creationId xmlns:a16="http://schemas.microsoft.com/office/drawing/2014/main" id="{B1C3E1B1-CF0C-B20B-3243-91EBE3511512}"/>
              </a:ext>
            </a:extLst>
          </p:cNvPr>
          <p:cNvSpPr txBox="1"/>
          <p:nvPr>
            <p:custDataLst>
              <p:tags r:id="rId36"/>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97" name="OTLSHAPE_T_3781c688f3c54cce8863646df4540dba_EndDate" hidden="1">
            <a:extLst>
              <a:ext uri="{FF2B5EF4-FFF2-40B4-BE49-F238E27FC236}">
                <a16:creationId xmlns:a16="http://schemas.microsoft.com/office/drawing/2014/main" id="{120913C2-F159-A9C0-8615-4281708ACE43}"/>
              </a:ext>
            </a:extLst>
          </p:cNvPr>
          <p:cNvSpPr txBox="1"/>
          <p:nvPr>
            <p:custDataLst>
              <p:tags r:id="rId37"/>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99" name="OTLSHAPE_T_3781c688f3c54cce8863646df4540dba_JoinedDate" hidden="1">
            <a:extLst>
              <a:ext uri="{FF2B5EF4-FFF2-40B4-BE49-F238E27FC236}">
                <a16:creationId xmlns:a16="http://schemas.microsoft.com/office/drawing/2014/main" id="{E840ABE0-63DF-4ECC-143E-F30D39196391}"/>
              </a:ext>
            </a:extLst>
          </p:cNvPr>
          <p:cNvSpPr txBox="1"/>
          <p:nvPr>
            <p:custDataLst>
              <p:tags r:id="rId38"/>
            </p:custDataLst>
          </p:nvPr>
        </p:nvSpPr>
        <p:spPr>
          <a:xfrm>
            <a:off x="11270558" y="3610991"/>
            <a:ext cx="7874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0E2841"/>
                </a:solidFill>
                <a:effectLst/>
                <a:uLnTx/>
                <a:uFillTx/>
                <a:latin typeface="Calibri" panose="020F0502020204030204" pitchFamily="34" charset="0"/>
                <a:ea typeface="+mn-ea"/>
                <a:cs typeface="+mn-cs"/>
              </a:rPr>
              <a:t>May 1 - Nov 21</a:t>
            </a:r>
          </a:p>
        </p:txBody>
      </p:sp>
      <p:sp>
        <p:nvSpPr>
          <p:cNvPr id="100" name="OTLSHAPE_T_3781c688f3c54cce8863646df4540dba_TextPercentage" hidden="1">
            <a:extLst>
              <a:ext uri="{FF2B5EF4-FFF2-40B4-BE49-F238E27FC236}">
                <a16:creationId xmlns:a16="http://schemas.microsoft.com/office/drawing/2014/main" id="{4B31FB7A-37DC-C8EB-5DDC-7F7B252BAD47}"/>
              </a:ext>
            </a:extLst>
          </p:cNvPr>
          <p:cNvSpPr txBox="1"/>
          <p:nvPr>
            <p:custDataLst>
              <p:tags r:id="rId39"/>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8E8E8"/>
              </a:solidFill>
              <a:effectLst/>
              <a:uLnTx/>
              <a:uFillTx/>
              <a:latin typeface="Calibri" panose="020F0502020204030204" pitchFamily="34" charset="0"/>
              <a:ea typeface="+mn-ea"/>
              <a:cs typeface="+mn-cs"/>
            </a:endParaRPr>
          </a:p>
        </p:txBody>
      </p:sp>
      <p:sp>
        <p:nvSpPr>
          <p:cNvPr id="120" name="OTLSHAPE_T_ec67542ae2344139a95dc992db6c4739_Duration" hidden="1">
            <a:extLst>
              <a:ext uri="{FF2B5EF4-FFF2-40B4-BE49-F238E27FC236}">
                <a16:creationId xmlns:a16="http://schemas.microsoft.com/office/drawing/2014/main" id="{46BB1679-50D5-0102-7AA6-39BE57C57088}"/>
              </a:ext>
            </a:extLst>
          </p:cNvPr>
          <p:cNvSpPr txBox="1"/>
          <p:nvPr>
            <p:custDataLst>
              <p:tags r:id="rId40"/>
            </p:custDataLst>
          </p:nvPr>
        </p:nvSpPr>
        <p:spPr>
          <a:xfrm>
            <a:off x="12700" y="-535692"/>
            <a:ext cx="520700" cy="16510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2058 days</a:t>
            </a:r>
          </a:p>
        </p:txBody>
      </p:sp>
      <p:sp>
        <p:nvSpPr>
          <p:cNvPr id="121" name="OTLSHAPE_T_ec67542ae2344139a95dc992db6c4739_StartDate" hidden="1">
            <a:extLst>
              <a:ext uri="{FF2B5EF4-FFF2-40B4-BE49-F238E27FC236}">
                <a16:creationId xmlns:a16="http://schemas.microsoft.com/office/drawing/2014/main" id="{5C89CD8D-CFA3-0047-39AB-90959E1F465E}"/>
              </a:ext>
            </a:extLst>
          </p:cNvPr>
          <p:cNvSpPr txBox="1"/>
          <p:nvPr>
            <p:custDataLst>
              <p:tags r:id="rId41"/>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122" name="OTLSHAPE_T_ec67542ae2344139a95dc992db6c4739_EndDate" hidden="1">
            <a:extLst>
              <a:ext uri="{FF2B5EF4-FFF2-40B4-BE49-F238E27FC236}">
                <a16:creationId xmlns:a16="http://schemas.microsoft.com/office/drawing/2014/main" id="{B1C3479D-A08E-E987-78CE-356602FF7E29}"/>
              </a:ext>
            </a:extLst>
          </p:cNvPr>
          <p:cNvSpPr txBox="1"/>
          <p:nvPr>
            <p:custDataLst>
              <p:tags r:id="rId42"/>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E2841"/>
              </a:solidFill>
              <a:effectLst/>
              <a:uLnTx/>
              <a:uFillTx/>
              <a:latin typeface="Calibri" panose="020F0502020204030204" pitchFamily="34" charset="0"/>
              <a:ea typeface="+mn-ea"/>
              <a:cs typeface="+mn-cs"/>
            </a:endParaRPr>
          </a:p>
        </p:txBody>
      </p:sp>
      <p:sp>
        <p:nvSpPr>
          <p:cNvPr id="124" name="OTLSHAPE_T_ec67542ae2344139a95dc992db6c4739_JoinedDate" hidden="1">
            <a:extLst>
              <a:ext uri="{FF2B5EF4-FFF2-40B4-BE49-F238E27FC236}">
                <a16:creationId xmlns:a16="http://schemas.microsoft.com/office/drawing/2014/main" id="{6BF42E9C-D1E7-690C-C0C7-7526D8ECE9FA}"/>
              </a:ext>
            </a:extLst>
          </p:cNvPr>
          <p:cNvSpPr txBox="1"/>
          <p:nvPr>
            <p:custDataLst>
              <p:tags r:id="rId43"/>
            </p:custDataLst>
          </p:nvPr>
        </p:nvSpPr>
        <p:spPr>
          <a:xfrm>
            <a:off x="11270558" y="5143965"/>
            <a:ext cx="7239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0E2841"/>
                </a:solidFill>
                <a:effectLst/>
                <a:uLnTx/>
                <a:uFillTx/>
                <a:latin typeface="Calibri" panose="020F0502020204030204" pitchFamily="34" charset="0"/>
                <a:ea typeface="+mn-ea"/>
                <a:cs typeface="+mn-cs"/>
              </a:rPr>
              <a:t>Jan 1 - Nov 21</a:t>
            </a:r>
          </a:p>
        </p:txBody>
      </p:sp>
      <p:sp>
        <p:nvSpPr>
          <p:cNvPr id="125" name="OTLSHAPE_T_ec67542ae2344139a95dc992db6c4739_TextPercentage" hidden="1">
            <a:extLst>
              <a:ext uri="{FF2B5EF4-FFF2-40B4-BE49-F238E27FC236}">
                <a16:creationId xmlns:a16="http://schemas.microsoft.com/office/drawing/2014/main" id="{39628D35-1E3A-EC33-6A7C-319CFAEA7410}"/>
              </a:ext>
            </a:extLst>
          </p:cNvPr>
          <p:cNvSpPr txBox="1"/>
          <p:nvPr>
            <p:custDataLst>
              <p:tags r:id="rId44"/>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8E8E8"/>
              </a:solidFill>
              <a:effectLst/>
              <a:uLnTx/>
              <a:uFillTx/>
              <a:latin typeface="Calibri" panose="020F0502020204030204" pitchFamily="34" charset="0"/>
              <a:ea typeface="+mn-ea"/>
              <a:cs typeface="+mn-cs"/>
            </a:endParaRPr>
          </a:p>
        </p:txBody>
      </p:sp>
      <p:sp>
        <p:nvSpPr>
          <p:cNvPr id="29" name="OTLSHAPE_M_1f0566ff260e4aed9913d4eceb77f1c2_Date" hidden="1">
            <a:extLst>
              <a:ext uri="{FF2B5EF4-FFF2-40B4-BE49-F238E27FC236}">
                <a16:creationId xmlns:a16="http://schemas.microsoft.com/office/drawing/2014/main" id="{8B8F4218-343A-984E-EE7E-DE3EC8856B3A}"/>
              </a:ext>
            </a:extLst>
          </p:cNvPr>
          <p:cNvSpPr txBox="1"/>
          <p:nvPr>
            <p:custDataLst>
              <p:tags r:id="rId45"/>
            </p:custDataLst>
          </p:nvPr>
        </p:nvSpPr>
        <p:spPr>
          <a:xfrm>
            <a:off x="6388485" y="3672332"/>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6" normalizeH="0" baseline="0" noProof="0">
                <a:ln>
                  <a:noFill/>
                </a:ln>
                <a:solidFill>
                  <a:srgbClr val="0E2841"/>
                </a:solidFill>
                <a:effectLst/>
                <a:uLnTx/>
                <a:uFillTx/>
                <a:latin typeface="Calibri" panose="020F0502020204030204" pitchFamily="34" charset="0"/>
                <a:ea typeface="+mn-ea"/>
                <a:cs typeface="+mn-cs"/>
              </a:rPr>
              <a:t>Jul 21, 2028</a:t>
            </a:r>
          </a:p>
        </p:txBody>
      </p:sp>
      <p:sp>
        <p:nvSpPr>
          <p:cNvPr id="32" name="OTLSHAPE_M_649c569d8fc64b65914a7bd29a449c95_Date" hidden="1">
            <a:extLst>
              <a:ext uri="{FF2B5EF4-FFF2-40B4-BE49-F238E27FC236}">
                <a16:creationId xmlns:a16="http://schemas.microsoft.com/office/drawing/2014/main" id="{CBA76DC5-39FA-B2A3-C3A2-95D3E51C4015}"/>
              </a:ext>
            </a:extLst>
          </p:cNvPr>
          <p:cNvSpPr txBox="1"/>
          <p:nvPr>
            <p:custDataLst>
              <p:tags r:id="rId46"/>
            </p:custDataLst>
          </p:nvPr>
        </p:nvSpPr>
        <p:spPr>
          <a:xfrm>
            <a:off x="7560817" y="408677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6" normalizeH="0" baseline="0" noProof="0">
                <a:ln>
                  <a:noFill/>
                </a:ln>
                <a:solidFill>
                  <a:srgbClr val="0E2841"/>
                </a:solidFill>
                <a:effectLst/>
                <a:uLnTx/>
                <a:uFillTx/>
                <a:latin typeface="Calibri" panose="020F0502020204030204" pitchFamily="34" charset="0"/>
                <a:ea typeface="+mn-ea"/>
                <a:cs typeface="+mn-cs"/>
              </a:rPr>
              <a:t>Jul 23, 2029</a:t>
            </a:r>
          </a:p>
        </p:txBody>
      </p:sp>
      <p:sp>
        <p:nvSpPr>
          <p:cNvPr id="35" name="OTLSHAPE_M_12686682b4d44679b607bcf7c7c5835c_Date" hidden="1">
            <a:extLst>
              <a:ext uri="{FF2B5EF4-FFF2-40B4-BE49-F238E27FC236}">
                <a16:creationId xmlns:a16="http://schemas.microsoft.com/office/drawing/2014/main" id="{597CB9E8-21C9-3155-7CD9-1B631FDB243D}"/>
              </a:ext>
            </a:extLst>
          </p:cNvPr>
          <p:cNvSpPr txBox="1"/>
          <p:nvPr>
            <p:custDataLst>
              <p:tags r:id="rId47"/>
            </p:custDataLst>
          </p:nvPr>
        </p:nvSpPr>
        <p:spPr>
          <a:xfrm>
            <a:off x="2967321" y="3672332"/>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6" normalizeH="0" baseline="0" noProof="0">
                <a:ln>
                  <a:noFill/>
                </a:ln>
                <a:solidFill>
                  <a:srgbClr val="0E2841"/>
                </a:solidFill>
                <a:effectLst/>
                <a:uLnTx/>
                <a:uFillTx/>
                <a:latin typeface="Calibri" panose="020F0502020204030204" pitchFamily="34" charset="0"/>
                <a:ea typeface="+mn-ea"/>
                <a:cs typeface="+mn-cs"/>
              </a:rPr>
              <a:t>Aug 15, 2025</a:t>
            </a:r>
          </a:p>
        </p:txBody>
      </p:sp>
      <p:sp>
        <p:nvSpPr>
          <p:cNvPr id="150" name="OTLSHAPE_M_9020f14847374cc0a95bb17fb0bf5485_Date" hidden="1">
            <a:extLst>
              <a:ext uri="{FF2B5EF4-FFF2-40B4-BE49-F238E27FC236}">
                <a16:creationId xmlns:a16="http://schemas.microsoft.com/office/drawing/2014/main" id="{A21F8D29-13FF-4440-150E-5062B7958CFA}"/>
              </a:ext>
            </a:extLst>
          </p:cNvPr>
          <p:cNvSpPr txBox="1"/>
          <p:nvPr>
            <p:custDataLst>
              <p:tags r:id="rId48"/>
            </p:custDataLst>
          </p:nvPr>
        </p:nvSpPr>
        <p:spPr>
          <a:xfrm>
            <a:off x="2820380" y="4927600"/>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6" normalizeH="0" baseline="0" noProof="0">
                <a:ln>
                  <a:noFill/>
                </a:ln>
                <a:solidFill>
                  <a:srgbClr val="0E2841"/>
                </a:solidFill>
                <a:effectLst/>
                <a:uLnTx/>
                <a:uFillTx/>
                <a:latin typeface="Calibri" panose="020F0502020204030204" pitchFamily="34" charset="0"/>
                <a:ea typeface="+mn-ea"/>
                <a:cs typeface="+mn-cs"/>
              </a:rPr>
              <a:t>Jun 30, 2025</a:t>
            </a:r>
          </a:p>
        </p:txBody>
      </p:sp>
      <p:sp>
        <p:nvSpPr>
          <p:cNvPr id="45" name="OTLSHAPE_M_77db386b3faa44b2bce66fef4e05dea9_Date" hidden="1">
            <a:extLst>
              <a:ext uri="{FF2B5EF4-FFF2-40B4-BE49-F238E27FC236}">
                <a16:creationId xmlns:a16="http://schemas.microsoft.com/office/drawing/2014/main" id="{D28747AE-D2BA-04D3-EE55-BDF7052CB99C}"/>
              </a:ext>
            </a:extLst>
          </p:cNvPr>
          <p:cNvSpPr txBox="1"/>
          <p:nvPr>
            <p:custDataLst>
              <p:tags r:id="rId49"/>
            </p:custDataLst>
          </p:nvPr>
        </p:nvSpPr>
        <p:spPr>
          <a:xfrm>
            <a:off x="3117456" y="408677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6" normalizeH="0" baseline="0" noProof="0">
                <a:ln>
                  <a:noFill/>
                </a:ln>
                <a:solidFill>
                  <a:srgbClr val="0E2841"/>
                </a:solidFill>
                <a:effectLst/>
                <a:uLnTx/>
                <a:uFillTx/>
                <a:latin typeface="Calibri" panose="020F0502020204030204" pitchFamily="34" charset="0"/>
                <a:ea typeface="+mn-ea"/>
                <a:cs typeface="+mn-cs"/>
              </a:rPr>
              <a:t>Oct 1, 2025</a:t>
            </a:r>
          </a:p>
        </p:txBody>
      </p:sp>
      <p:pic>
        <p:nvPicPr>
          <p:cNvPr id="78" name="Graphic 77">
            <a:extLst>
              <a:ext uri="{FF2B5EF4-FFF2-40B4-BE49-F238E27FC236}">
                <a16:creationId xmlns:a16="http://schemas.microsoft.com/office/drawing/2014/main" id="{862C7779-20BA-C711-7098-66737C2D68BC}"/>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1430000" y="263040"/>
            <a:ext cx="502920" cy="502920"/>
          </a:xfrm>
          <a:prstGeom prst="rect">
            <a:avLst/>
          </a:prstGeom>
        </p:spPr>
      </p:pic>
      <p:pic>
        <p:nvPicPr>
          <p:cNvPr id="79" name="Picture 78" descr="A group of blue and white triangles with orange dots and lines&#10;&#10;Description automatically generated">
            <a:extLst>
              <a:ext uri="{FF2B5EF4-FFF2-40B4-BE49-F238E27FC236}">
                <a16:creationId xmlns:a16="http://schemas.microsoft.com/office/drawing/2014/main" id="{FD0CD0CB-DCBB-A385-D56B-EA68F965276B}"/>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0450739" y="263040"/>
            <a:ext cx="815138" cy="621543"/>
          </a:xfrm>
          <a:prstGeom prst="rect">
            <a:avLst/>
          </a:prstGeom>
        </p:spPr>
      </p:pic>
    </p:spTree>
    <p:custDataLst>
      <p:tags r:id="rId1"/>
    </p:custDataLst>
    <p:extLst>
      <p:ext uri="{BB962C8B-B14F-4D97-AF65-F5344CB8AC3E}">
        <p14:creationId xmlns:p14="http://schemas.microsoft.com/office/powerpoint/2010/main" val="581920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96A35-D99F-6884-139E-3D147C1698E5}"/>
              </a:ext>
            </a:extLst>
          </p:cNvPr>
          <p:cNvSpPr>
            <a:spLocks noGrp="1"/>
          </p:cNvSpPr>
          <p:nvPr>
            <p:ph type="title"/>
          </p:nvPr>
        </p:nvSpPr>
        <p:spPr/>
        <p:txBody>
          <a:bodyPr>
            <a:normAutofit/>
          </a:bodyPr>
          <a:lstStyle/>
          <a:p>
            <a:r>
              <a:rPr lang="en-US" sz="3200"/>
              <a:t>Appendix </a:t>
            </a:r>
            <a:endParaRPr lang="en-US"/>
          </a:p>
        </p:txBody>
      </p:sp>
      <p:sp>
        <p:nvSpPr>
          <p:cNvPr id="4" name="Slide Number Placeholder 1">
            <a:extLst>
              <a:ext uri="{FF2B5EF4-FFF2-40B4-BE49-F238E27FC236}">
                <a16:creationId xmlns:a16="http://schemas.microsoft.com/office/drawing/2014/main" id="{23D96DD0-03BA-826F-0B90-9CBD6E89EC5A}"/>
              </a:ext>
            </a:extLst>
          </p:cNvPr>
          <p:cNvSpPr txBox="1">
            <a:spLocks/>
          </p:cNvSpPr>
          <p:nvPr/>
        </p:nvSpPr>
        <p:spPr>
          <a:xfrm>
            <a:off x="9907480" y="6492875"/>
            <a:ext cx="18928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Confidential and Proprietary</a:t>
            </a:r>
          </a:p>
        </p:txBody>
      </p:sp>
      <p:pic>
        <p:nvPicPr>
          <p:cNvPr id="3" name="Picture 2" descr="A group of people climbing on power lines&#10;&#10;Description automatically generated">
            <a:extLst>
              <a:ext uri="{FF2B5EF4-FFF2-40B4-BE49-F238E27FC236}">
                <a16:creationId xmlns:a16="http://schemas.microsoft.com/office/drawing/2014/main" id="{69F5D115-6177-DBA0-6B81-97E56C6FA4CE}"/>
              </a:ext>
            </a:extLst>
          </p:cNvPr>
          <p:cNvPicPr>
            <a:picLocks noChangeAspect="1"/>
          </p:cNvPicPr>
          <p:nvPr/>
        </p:nvPicPr>
        <p:blipFill>
          <a:blip r:embed="rId3">
            <a:extLst>
              <a:ext uri="{28A0092B-C50C-407E-A947-70E740481C1C}">
                <a14:useLocalDpi xmlns:a14="http://schemas.microsoft.com/office/drawing/2010/main" val="0"/>
              </a:ext>
            </a:extLst>
          </a:blip>
          <a:srcRect l="396" r="152" b="22688"/>
          <a:stretch/>
        </p:blipFill>
        <p:spPr>
          <a:xfrm>
            <a:off x="0" y="959075"/>
            <a:ext cx="12192000" cy="5326558"/>
          </a:xfrm>
          <a:prstGeom prst="rect">
            <a:avLst/>
          </a:prstGeom>
        </p:spPr>
      </p:pic>
      <p:sp>
        <p:nvSpPr>
          <p:cNvPr id="5" name="Slide Number Placeholder 4">
            <a:extLst>
              <a:ext uri="{FF2B5EF4-FFF2-40B4-BE49-F238E27FC236}">
                <a16:creationId xmlns:a16="http://schemas.microsoft.com/office/drawing/2014/main" id="{C4015A1A-9CF0-0036-5FDD-B803E80001C6}"/>
              </a:ext>
            </a:extLst>
          </p:cNvPr>
          <p:cNvSpPr>
            <a:spLocks noGrp="1"/>
          </p:cNvSpPr>
          <p:nvPr>
            <p:ph type="sldNum" sz="quarter" idx="12"/>
          </p:nvPr>
        </p:nvSpPr>
        <p:spPr/>
        <p:txBody>
          <a:bodyPr/>
          <a:lstStyle/>
          <a:p>
            <a:r>
              <a:rPr lang="en-US"/>
              <a:t>Confidential and Proprietary | </a:t>
            </a:r>
            <a:fld id="{B94D0822-E773-4067-B9FB-17A885550E2E}" type="slidenum">
              <a:rPr lang="en-US" smtClean="0"/>
              <a:pPr/>
              <a:t>9</a:t>
            </a:fld>
            <a:endParaRPr lang="en-US"/>
          </a:p>
        </p:txBody>
      </p:sp>
    </p:spTree>
    <p:extLst>
      <p:ext uri="{BB962C8B-B14F-4D97-AF65-F5344CB8AC3E}">
        <p14:creationId xmlns:p14="http://schemas.microsoft.com/office/powerpoint/2010/main" val="29733770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X3N3aW1sYW5lc1YyIjpbXSwiQ3VsdHVyZUluZm9OYW1lIjoiZW4tVVMiLCJTdHlsZU5hbWUiOm51bGwsIlZlcnNpb24iOnsiJGlkIjoiMiIsIlZlcnNpb24iOiI0LjEuMCIsIk9yaWdpbmFsQXNzZW1ibHlWZXJzaW9uIjpudWxsLCJFZGl0aW9uIjpudWxsLCJMYXN0U2F2ZWRFZGl0aW9uIjoyLCJJc1BsdXNFZGl0aW9uIjpmYWxzZSwiSXNQcm9FZGl0aW9uIjpmYWxzZX0sIkVmZmVjdCI6MCwiU3R5bGUiOnsiJGlkIjoiMyIsIkRlZmF1bHREZXBlbmRlbmN5U3R5bGUiOnsiJGlkIjoiNCIsIkxpbmVTdHlsZSI6eyIkaWQiOiI1IiwiTGluZUNvbG9yIjp7IiRpZCI6IjYiLCIkdHlwZSI6Ik5MUkUuQ29tbW9uLkRvbS5Tb2xpZENvbG9yQnJ1c2gsIE5MUkUuQ29tbW9uIiwiQ29sb3IiOnsiJGlkIjoiNyIsIkEiOjI1NSwiUiI6MCwiRyI6MCwiQiI6MH19LCJMaW5lV2VpZ2h0IjoxLjAsIkxpbmVUeXBlIjowLCJQYXJlbnRTdHlsZSI6bnVsbH0sIkVuZEFycm93aGVhZExpbmVTdHlsZSI6eyIkaWQiOiI4IiwiS2luZCI6MSwiV2lkdGgiOjEsIkxlbmd0aCI6MCwiUGFyZW50U3R5bGUiOm51bGx9LCJCcmluZ1RvRnJvbnQiOmZhbHNlLCJFbGJvd1JhZGl1cyI6My4wLCJNYXJnaW4iOnsiJGlkIjoiOSIsIlRvcCI6MC4wLCJMZWZ0IjowLjAsIlJpZ2h0IjowLjAsIkJvdHRvbSI6MC4wfSwiUGFkZGluZyI6eyIkaWQiOiIxMCIsIlRvcCI6MC4wLCJMZWZ0IjowLjAsIlJpZ2h0IjowLjAsIkJvdHRvbSI6MC4wfSwiQmFja2dyb3VuZCI6bnVsbCwiSXNWaXNpYmxlIjp0cnVlLCJXaWR0aCI6MC4wLCJIZWlnaHQiOjAuMCwiQm9yZGVyU3R5bGUiOm51bGwsIlBhcmVudFN0eWxlIjpudWxsfSwiQ3JpdGljYWxQYXRoU3R5bGUiOnsiJGlkIjoiMTEiLCJDcml0aWNhbFBhdGhTdHlsZU9wdGlvbnMiOjMwLCJMaW5lU3R5bGUiOnsiJGlkIjoiMTIiLCJMaW5lQ29sb3IiOnsiJGlkIjoiMTMiLCIkdHlwZSI6Ik5MUkUuQ29tbW9uLkRvbS5Tb2xpZENvbG9yQnJ1c2gsIE5MUkUuQ29tbW9uIiwiQ29sb3IiOnsiJGlkIjoiMTQiLCJBIjoyNTUsIlIiOjIyMiwiRyI6NTAsIkIiOjUwfX0sIkxpbmVXZWlnaHQiOjEuMCwiTGluZVR5cGUiOjAsIlBhcmVudFN0eWxlIjpudWxsfSwiVGl0bGVGb3JlZ3JvdW5kIjp7IiRpZCI6IjE1IiwiQ29sb3IiOnsiJGlkIjoiMTYiLCJBIjoyNTUsIlIiOjE3NiwiRyI6MTksIkIiOjI1fX0sIlNoYXBlc0JhY2tncm91bmQiOnsiJGlkIjoiMTciLCJDb2xvciI6eyIkaWQiOiIxOCIsIkEiOjI1NSwiUiI6MjUzLCJHIjoyMDMsIkIiOjIwOH19LCJTaGFwZXNCb3JkZXJTdHlsZSI6eyIkaWQiOiIxOSIsIkxpbmVDb2xvciI6eyIkaWQiOiIyMCIsIiR0eXBlIjoiTkxSRS5Db21tb24uRG9tLlNvbGlkQ29sb3JCcnVzaCwgTkxSRS5Db21tb24iLCJDb2xvciI6eyIkaWQiOiIyMSIsIkEiOjI1NSwiUiI6MjM0LCJHIjoyMiwiQiI6MzB9fSwiTGluZVdlaWdodCI6Mi4wLCJMaW5lVHlwZSI6MCwiUGFyZW50U3R5bGUiOm51bGx9LCJNYXJnaW4iOnsiJGlkIjoiMjIiLCJUb3AiOjAuMCwiTGVmdCI6MC4wLCJSaWdodCI6MC4wLCJCb3R0b20iOjAuMH0sIlBhZGRpbmciOnsiJGlkIjoiMjMiLCJUb3AiOjAuMCwiTGVmdCI6MC4wLCJSaWdodCI6MC4wLCJCb3R0b20iOjAuMH0sIkJhY2tncm91bmQiOm51bGwsIklzVmlzaWJsZSI6ZmFsc2UsIldpZHRoIjowLjAsIkhlaWdodCI6MC4wLCJCb3JkZXJTdHlsZSI6eyIkaWQiOiIyNCIsIkxpbmVDb2xvciI6bnVsbCwiTGluZVdlaWdodCI6MC4wLCJMaW5lVHlwZSI6MCwiUGFyZW50U3R5bGUiOm51bGx9LCJQYXJlbnRTdHlsZSI6bnVsbH0sIlBhbmVsc1NwYWNpbmdEZWZpbml0aW9uIjp7IiRpZCI6IjI1IiwiU3BhY2luZ0Fib3ZlVGltZWJhbmQiOjMsIlNwYWNpbmdCZWxvd1RpbWViYW5kIjozLCJTcGFjaW5nQWJvdmVCZXR3ZWVuU3dpbWxhbmVzQW5kVGFza3MiOjEwLCJTcGFjaW5nQmVsb3dCZXR3ZWVuU3dpbWxhbmVzQW5kVGFza3MiOjEwfSwiVGltZWJhbmRTdHlsZSI6eyIkaWQiOiIyNiIsIlNjYWxlTWFya2luZyI6MCwiU2hhcGUiOjAsIlNoYXBlU3R5bGUiOnsiJGlkIjoiMjciLCJNYXJnaW4iOnsiJGlkIjoiMjgiLCJUb3AiOjAuMCwiTGVmdCI6MTAuMCwiUmlnaHQiOjEwLjAsIkJvdHRvbSI6MC4wfSwiUGFkZGluZyI6eyIkaWQiOiIyOSIsIlRvcCI6MC4wLCJMZWZ0IjowLjAsIlJpZ2h0IjowLjAsIkJvdHRvbSI6MC4wfSwiQmFja2dyb3VuZCI6eyIkaWQiOiIzMCIsIkNvbG9yIjp7IiRpZCI6IjMxIiwiQSI6MjU1LCJSIjoxNCwiRyI6NDAsIkIiOjY1fX0sIklzVmlzaWJsZSI6dHJ1ZSwiV2lkdGgiOjAuMCwiSGVpZ2h0IjoyMC4wLCJCb3JkZXJTdHlsZSI6eyIkaWQiOiIzMiIsIkxpbmVDb2xvciI6eyIkaWQiOiIzMyIsIiR0eXBlIjoiTkxSRS5Db21tb24uRG9tLlNvbGlkQ29sb3JCcnVzaCwgTkxSRS5Db21tb24iLCJDb2xvciI6eyIkaWQiOiIzNCIsIkEiOjI1NSwiUiI6MjU1LCJHIjowLCJCIjowfX0sIkxpbmVXZWlnaHQiOjAuMCwiTGluZVR5cGUiOjAsIlBhcmVudFN0eWxlIjpudWxsfSwiUGFyZW50U3R5bGUiOm51bGx9LCJNaWRkbGVUaWVyU2hhcGVTdHlsZSI6eyIkaWQiOiIzNSIsIk1hcmdpbiI6eyIkaWQiOiIzNiIsIlRvcCI6MC4wLCJMZWZ0IjoxMC4wLCJSaWdodCI6MTAuMCwiQm90dG9tIjowLjB9LCJQYWRkaW5nIjp7IiRpZCI6IjM3IiwiVG9wIjowLjAsIkxlZnQiOjAuMCwiUmlnaHQiOjAuMCwiQm90dG9tIjowLjB9LCJCYWNrZ3JvdW5kIjp7IiRpZCI6IjM4IiwiQ29sb3IiOnsiJGlkIjoiMzkiLCJBIjoyNTUsIlIiOjE0LCJHIjo0MCwiQiI6NjV9fSwiSXNWaXNpYmxlIjp0cnVlLCJXaWR0aCI6MC4wLCJIZWlnaHQiOjIwLjAsIkJvcmRlclN0eWxlIjp7IiRpZCI6IjQwIiwiTGluZUNvbG9yIjp7IiRyZWYiOiIzMyJ9LCJMaW5lV2VpZ2h0IjowLjAsIkxpbmVUeXBlIjowLCJQYXJlbnRTdHlsZSI6bnVsbH0sIlBhcmVudFN0eWxlIjpudWxsfSwiQm90dG9tVGllclNoYXBlU3R5bGUiOnsiJGlkIjoiNDEiLCJNYXJnaW4iOnsiJGlkIjoiNDIiLCJUb3AiOjAuMCwiTGVmdCI6MTAuMCwiUmlnaHQiOjEwLjAsIkJvdHRvbSI6MC4wfSwiUGFkZGluZyI6eyIkaWQiOiI0MyIsIlRvcCI6MC4wLCJMZWZ0IjowLjAsIlJpZ2h0IjowLjAsIkJvdHRvbSI6MC4wfSwiQmFja2dyb3VuZCI6eyIkaWQiOiI0NCIsIkNvbG9yIjp7IiRpZCI6IjQ1IiwiQSI6MjU1LCJSIjoxNCwiRyI6NDAsIkIiOjY1fX0sIklzVmlzaWJsZSI6dHJ1ZSwiV2lkdGgiOjAuMCwiSGVpZ2h0IjoyMC4wLCJCb3JkZXJTdHlsZSI6eyIkaWQiOiI0NiIsIkxpbmVDb2xvciI6eyIkcmVmIjoiMzMifSwiTGluZVdlaWdodCI6MC4wLCJMaW5lVHlwZSI6MCwiUGFyZW50U3R5bGUiOm51bGx9LCJQYXJlbnRTdHlsZSI6bnVsbH0sIlJpZ2h0RW5kQ2Fwc1N0eWxlIjp7IiRpZCI6IjQ3IiwiRm9udFNldHRpbmdzIjp7IiRpZCI6IjQ4IiwiRm9udFNpemUiOjE4LCJGb250TmFtZSI6IkNhbGlicmkiLCJJc0JvbGQiOnRydWUsIklzSXRhbGljIjpmYWxzZSwiSXNVbmRlcmxpbmVkIjpmYWxzZSwiUGFyZW50U3R5bGUiOm51bGx9LCJBdXRvU2l6ZSI6MCwiRm9yZWdyb3VuZCI6eyIkaWQiOiI0OSIsIkNvbG9yIjp7IiRpZCI6IjUwIiwiQSI6MjU1LCJSIjoyMzMsIkciOjExMywiQiI6NTB9fSwiTWF4V2lkdGgiOjIwMC4wLCJNYXhIZWlnaHQiOiJJbmZpbml0eSIsIlNtYXJ0Rm9yZWdyb3VuZElzQWN0aXZlIjpmYWxzZSwiSG9yaXpvbnRhbEFsaWdubWVudCI6MCwiVmVydGljYWxBbGlnbm1lbnQiOjEsIlNtYXJ0Rm9yZWdyb3VuZCI6bnVsbCwiQmFja2dyb3VuZEZpbGxUeXBlIjowLCJNYXJnaW4iOnsiJGlkIjoiNTEiLCJUb3AiOjAuMCwiTGVmdCI6MC4wLCJSaWdodCI6MjAuMCwiQm90dG9tIjowLjB9LCJQYWRkaW5nIjp7IiRpZCI6IjUyIiwiVG9wIjowLjAsIkxlZnQiOjAuMCwiUmlnaHQiOjAuMCwiQm90dG9tIjowLjB9LCJCYWNrZ3JvdW5kIjp7IiRpZCI6IjUzIiwiQ29sb3IiOnsiJGlkIjoiNTQiLCJBIjoyNTUsIlIiOjIzMywiRyI6MTEzLCJCIjo1MH19LCJJc1Zpc2libGUiOnRydWUsIldpZHRoIjowLjAsIkhlaWdodCI6MC4wLCJCb3JkZXJTdHlsZSI6eyIkaWQiOiI1NSIsIkxpbmVDb2xvciI6bnVsbCwiTGluZVdlaWdodCI6MC4wLCJMaW5lVHlwZSI6MCwiUGFyZW50U3R5bGUiOm51bGx9LCJQYXJlbnRTdHlsZSI6bnVsbH0sIkxlZnRFbmRDYXBzU3R5bGUiOnsiJGlkIjoiNTYiLCJGb250U2V0dGluZ3MiOnsiJGlkIjoiNTciLCJGb250U2l6ZSI6MTgsIkZvbnROYW1lIjoiQ2FsaWJyaSIsIklzQm9sZCI6dHJ1ZSwiSXNJdGFsaWMiOmZhbHNlLCJJc1VuZGVybGluZWQiOmZhbHNlLCJQYXJlbnRTdHlsZSI6bnVsbH0sIkF1dG9TaXplIjowLCJGb3JlZ3JvdW5kIjp7IiRpZCI6IjU4IiwiQ29sb3IiOnsiJGlkIjoiNTk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2MCIsIlRvcCI6MC4wLCJMZWZ0IjoyMC4wLCJSaWdodCI6MC4wLCJCb3R0b20iOjAuMH0sIlBhZGRpbmciOnsiJGlkIjoiNjEiLCJUb3AiOjAuMCwiTGVmdCI6MC4wLCJSaWdodCI6MC4wLCJCb3R0b20iOjAuMH0sIkJhY2tncm91bmQiOnsiJGlkIjoiNjIiLCJDb2xvciI6eyIkaWQiOiI2MyIsIkEiOjI1NSwiUiI6MjM3LCJHIjoxMjUsIkIiOjQ5fX0sIklzVmlzaWJsZSI6ZmFsc2UsIldpZHRoIjowLjAsIkhlaWdodCI6MC4wLCJCb3JkZXJTdHlsZSI6eyIkaWQiOiI2NCIsIkxpbmVDb2xvciI6bnVsbCwiTGluZVdlaWdodCI6MC4wLCJMaW5lVHlwZSI6MCwiUGFyZW50U3R5bGUiOm51bGx9LCJQYXJlbnRTdHlsZSI6bnVsbH0sIlRvZGF5VGV4dFN0eWxlIjp7IiRpZCI6IjY1IiwiRm9udFNldHRpbmdzIjp7IiRpZCI6IjY2IiwiRm9udFNpemUiOjEyLCJGb250TmFtZSI6IkNhbGlicmkiLCJJc0JvbGQiOmZhbHNlLCJJc0l0YWxpYyI6ZmFsc2UsIklzVW5kZXJsaW5lZCI6ZmFsc2UsIlBhcmVudFN0eWxlIjpudWxsfSwiQXV0b1NpemUiOjAsIkZvcmVncm91bmQiOnsiJGlkIjoiNjciLCJDb2xvciI6eyIkaWQiOiI2OC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2OSIsIlRvcCI6MC4wLCJMZWZ0IjowLjAsIlJpZ2h0IjowLjAsIkJvdHRvbSI6MC4wfSwiUGFkZGluZyI6eyIkaWQiOiI3MCIsIlRvcCI6MC4wLCJMZWZ0IjowLjAsIlJpZ2h0IjowLjAsIkJvdHRvbSI6MC4wfSwiQmFja2dyb3VuZCI6eyIkaWQiOiI3MSIsIkNvbG9yIjp7IiRpZCI6IjcyIiwiQSI6MjU1LCJSIjowLCJHIjowLCJCIjowfX0sIklzVmlzaWJsZSI6dHJ1ZSwiV2lkdGgiOjAuMCwiSGVpZ2h0IjowLjAsIkJvcmRlclN0eWxlIjp7IiRpZCI6IjczIiwiTGluZUNvbG9yIjpudWxsLCJMaW5lV2VpZ2h0IjowLjAsIkxpbmVUeXBlIjowLCJQYXJlbnRTdHlsZSI6bnVsbH0sIlBhcmVudFN0eWxlIjpudWxsfSwiVG9kYXlNYXJrZXJTdHlsZSI6eyIkaWQiOiI3NCIsIk1hcmdpbiI6eyIkaWQiOiI3NSIsIlRvcCI6MC4wLCJMZWZ0IjowLjAsIlJpZ2h0IjowLjAsIkJvdHRvbSI6MC4wfSwiUGFkZGluZyI6eyIkaWQiOiI3NiIsIlRvcCI6MC4wLCJMZWZ0IjowLjAsIlJpZ2h0IjowLjAsIkJvdHRvbSI6MC4wfSwiQmFja2dyb3VuZCI6eyIkaWQiOiI3NyIsIkNvbG9yIjp7IiRpZCI6Ijc4IiwiQSI6MjU1LCJSIjoyNTUsIkciOjAsIkIiOjB9fSwiSXNWaXNpYmxlIjp0cnVlLCJXaWR0aCI6MC4wLCJIZWlnaHQiOjAuMCwiQm9yZGVyU3R5bGUiOm51bGwsIlBhcmVudFN0eWxlIjpudWxsfSwiU2NhbGVTdHlsZSI6eyIkaWQiOiI3OSIsIlNoYXBlIjozLCJTaG93U2VnbWVudFNlcGFyYXRvcnMiOnRydWUsIlNlZ21lbnRTZXBhcmF0b3JPcGFjaXR5IjozMCwiSGFzQmVlblZpc2libGVCZWZvcmUiOmZhbHNlLCJGb250U2V0dGluZ3MiOnsiJGlkIjoiODAiLCJGb250U2l6ZSI6MTIsIkZvbnROYW1lIjoiQ2FsaWJyaSIsIklzQm9sZCI6ZmFsc2UsIklzSXRhbGljIjpmYWxzZSwiSXNVbmRlcmxpbmVkIjpmYWxzZSwiUGFyZW50U3R5bGUiOm51bGx9LCJBdXRvU2l6ZSI6MCwiRm9yZWdyb3VuZCI6eyIkaWQiOiI4MSIsIkNvbG9yIjp7IiRpZCI6IjgyIiwiQSI6MjU1LCJSIjoyMzIsIkciOjIzMiwiQiI6MjMyfX0sIk1heFdpZHRoIjoyMDAuMCwiTWF4SGVpZ2h0IjoiSW5maW5pdHkiLCJTbWFydEZvcmVncm91bmRJc0FjdGl2ZSI6ZmFsc2UsIkhvcml6b250YWxBbGlnbm1lbnQiOjAsIlZlcnRpY2FsQWxpZ25tZW50IjoxLCJTbWFydEZvcmVncm91bmQiOm51bGwsIkJhY2tncm91bmRGaWxsVHlwZSI6MCwiTWFyZ2luIjp7IiRpZCI6IjgzIiwiVG9wIjowLjAsIkxlZnQiOjUuMCwiUmlnaHQiOjAuMCwiQm90dG9tIjowLjB9LCJQYWRkaW5nIjp7IiRpZCI6Ijg0IiwiVG9wIjowLjAsIkxlZnQiOjAuMCwiUmlnaHQiOjAuMCwiQm90dG9tIjowLjB9LCJCYWNrZ3JvdW5kIjp7IiRpZCI6Ijg1IiwiQ29sb3IiOnsiJGlkIjoiODYiLCJBIjoyNTUsIlIiOjE0LCJHIjo0MCwiQiI6NjV9fSwiSXNWaXNpYmxlIjp0cnVlLCJXaWR0aCI6MC4wLCJIZWlnaHQiOjAuMCwiQm9yZGVyU3R5bGUiOnsiJGlkIjoiODciLCJMaW5lQ29sb3IiOm51bGwsIkxpbmVXZWlnaHQiOjAuMCwiTGluZVR5cGUiOjAsIlBhcmVudFN0eWxlIjpudWxsfSwiUGFyZW50U3R5bGUiOm51bGx9LCJTaW5nbGVTY2FsZVNoYXBlU3R5bGUiOnsiJGlkIjoiODgiLCJTaGFwZSI6MCwiSGVpZ2h0IjowLjB9LCJNaWRkbGVUaWVyU2NhbGVTdHlsZSI6eyIkaWQiOiI4OSIsIlNoYXBlIjozLCJTaG93U2VnbWVudFNlcGFyYXRvcnMiOnRydWUsIlNlZ21lbnRTZXBhcmF0b3JPcGFjaXR5IjozMCwiSGFzQmVlblZpc2libGVCZWZvcmUiOmZhbHNlLCJGb250U2V0dGluZ3MiOnsiJGlkIjoiOTAiLCJGb250U2l6ZSI6MTIsIkZvbnROYW1lIjoiQ2FsaWJyaSIsIklzQm9sZCI6ZmFsc2UsIklzSXRhbGljIjpmYWxzZSwiSXNVbmRlcmxpbmVkIjpmYWxzZSwiUGFyZW50U3R5bGUiOm51bGx9LCJBdXRvU2l6ZSI6MCwiRm9yZWdyb3VuZCI6eyIkaWQiOiI5MSIsIkNvbG9yIjp7IiRpZCI6IjkyIiwiQSI6MjU1LCJSIjoyMzIsIkciOjIzMiwiQiI6MjMyfX0sIk1heFdpZHRoIjoyMDAuMCwiTWF4SGVpZ2h0IjoiSW5maW5pdHkiLCJTbWFydEZvcmVncm91bmRJc0FjdGl2ZSI6ZmFsc2UsIkhvcml6b250YWxBbGlnbm1lbnQiOjAsIlZlcnRpY2FsQWxpZ25tZW50IjoxLCJTbWFydEZvcmVncm91bmQiOm51bGwsIkJhY2tncm91bmRGaWxsVHlwZSI6MCwiTWFyZ2luIjp7IiRpZCI6IjkzIiwiVG9wIjowLjAsIkxlZnQiOjUuMCwiUmlnaHQiOjAuMCwiQm90dG9tIjowLjB9LCJQYWRkaW5nIjp7IiRpZCI6Ijk0IiwiVG9wIjowLjAsIkxlZnQiOjAuMCwiUmlnaHQiOjAuMCwiQm90dG9tIjowLjB9LCJCYWNrZ3JvdW5kIjp7IiRpZCI6Ijk1IiwiQ29sb3IiOnsiJGlkIjoiOTYiLCJBIjoyNTUsIlIiOjE0LCJHIjo0MCwiQiI6NjV9fSwiSXNWaXNpYmxlIjpmYWxzZSwiV2lkdGgiOjAuMCwiSGVpZ2h0IjowLjAsIkJvcmRlclN0eWxlIjp7IiRpZCI6Ijk3IiwiTGluZUNvbG9yIjpudWxsLCJMaW5lV2VpZ2h0IjowLjAsIkxpbmVUeXBlIjowLCJQYXJlbnRTdHlsZSI6bnVsbH0sIlBhcmVudFN0eWxlIjpudWxsfSwiQm90dG9tVGllclNjYWxlU3R5bGUiOnsiJGlkIjoiOTgiLCJTaGFwZSI6MywiU2hvd1NlZ21lbnRTZXBhcmF0b3JzIjp0cnVlLCJTZWdtZW50U2VwYXJhdG9yT3BhY2l0eSI6MzAsIkhhc0JlZW5WaXNpYmxlQmVmb3JlIjpmYWxzZSwiRm9udFNldHRpbmdzIjp7IiRpZCI6Ijk5IiwiRm9udFNpemUiOjEyLCJGb250TmFtZSI6IkNhbGlicmkiLCJJc0JvbGQiOmZhbHNlLCJJc0l0YWxpYyI6ZmFsc2UsIklzVW5kZXJsaW5lZCI6ZmFsc2UsIlBhcmVudFN0eWxlIjpudWxsfSwiQXV0b1NpemUiOjAsIkZvcmVncm91bmQiOnsiJGlkIjoiMTAwIiwiQ29sb3IiOnsiJGlkIjoiMTAxIiwiQSI6MjU1LCJSIjoyMzIsIkciOjIzMiwiQiI6MjMyfX0sIk1heFdpZHRoIjoyMDAuMCwiTWF4SGVpZ2h0IjoiSW5maW5pdHkiLCJTbWFydEZvcmVncm91bmRJc0FjdGl2ZSI6ZmFsc2UsIkhvcml6b250YWxBbGlnbm1lbnQiOjAsIlZlcnRpY2FsQWxpZ25tZW50IjoxLCJTbWFydEZvcmVncm91bmQiOm51bGwsIkJhY2tncm91bmRGaWxsVHlwZSI6MCwiTWFyZ2luIjp7IiRpZCI6IjEwMiIsIlRvcCI6MC4wLCJMZWZ0Ijo1LjAsIlJpZ2h0IjowLjAsIkJvdHRvbSI6MC4wfSwiUGFkZGluZyI6eyIkaWQiOiIxMDMiLCJUb3AiOjAuMCwiTGVmdCI6MC4wLCJSaWdodCI6MC4wLCJCb3R0b20iOjAuMH0sIkJhY2tncm91bmQiOnsiJGlkIjoiMTA0IiwiQ29sb3IiOnsiJGlkIjoiMTA1IiwiQSI6MjU1LCJSIjoxNCwiRyI6NDAsIkIiOjY1fX0sIklzVmlzaWJsZSI6ZmFsc2UsIldpZHRoIjowLjAsIkhlaWdodCI6MC4wLCJCb3JkZXJTdHlsZSI6eyIkaWQiOiIxMDYiLCJMaW5lQ29sb3IiOm51bGwsIkxpbmVXZWlnaHQiOjAuMCwiTGluZVR5cGUiOjAsIlBhcmVudFN0eWxlIjpudWxsfSwiUGFyZW50U3R5bGUiOm51bGx9LCJFbGFwc2VkVGltZUJhY2tncm91bmQiOnsiJGlkIjoiMTA3IiwiQ29sb3IiOnsiJGlkIjoiMTA4IiwiQSI6MTkxLCJSIjoyNTUsIkciOjAsIkIiOjB9fSwiQXBwZW5kWWVhck9uWWVhckNoYW5nZSI6ZmFsc2UsIkVsYXBzZWRUaW1lRm9ybWF0IjoyLCJUb2RheU1hcmtlclBvc2l0aW9uIjozLCJRdWlja1Bvc2l0aW9uIjozLCJBYnNvbHV0ZVBvc2l0aW9uIjozNTEuMCwiTWFyZ2luIjp7IiRpZCI6IjEwOSIsIlRvcCI6MC4wLCJMZWZ0IjoxMC4wLCJSaWdodCI6MTAuMCwiQm90dG9tIjowLjB9LCJQYWRkaW5nIjp7IiRpZCI6IjExMCIsIlRvcCI6MC4wLCJMZWZ0IjowLjAsIlJpZ2h0IjowLjAsIkJvdHRvbSI6MC4wfSwiQmFja2dyb3VuZCI6eyIkaWQiOiIxMTEiLCJDb2xvciI6eyIkaWQiOiIxMTIiLCJBIjoyNTUsIlIiOjQ3LCJHIjo1NCwiQiI6MTUzfX0sIklzVmlzaWJsZSI6ZmFsc2UsIldpZHRoIjowLjAsIkhlaWdodCI6MC4wLCJCb3JkZXJTdHlsZSI6bnVsbCwiUGFyZW50U3R5bGUiOm51bGx9LCJEZWZhdWx0TWlsZXN0b25lU3R5bGUiOnsiJGlkIjoiMTEzIiwiU2hhcGUiOjIsIkNvbm5lY3Rvck1hcmdpbiI6eyIkaWQiOiIxMTQiLCJUb3AiOjAuMCwiTGVmdCI6Mi4wLCJSaWdodCI6Mi4wLCJCb3R0b20iOjAuMH0sIkNvbm5lY3RvclN0eWxlIjp7IiRpZCI6IjExNSIsIkxpbmVDb2xvciI6eyIkaWQiOiIxMTYiLCIkdHlwZSI6Ik5MUkUuQ29tbW9uLkRvbS5Tb2xpZENvbG9yQnJ1c2gsIE5MUkUuQ29tbW9uIiwiQ29sb3IiOnsiJGlkIjoiMTE3IiwiQSI6MTI3LCJSIjoyMzMsIkciOjExMywiQiI6NTB9fSwiTGluZVdlaWdodCI6MS4wLCJMaW5lVHlwZSI6MCwiUGFyZW50U3R5bGUiOm51bGx9LCJJc0JlbG93VGltZWJhbmQiOmZhbHNlLCJQb3NpdGlvbk9uVGFzayI6MCwiSGlkZURhdGUiOmZhbHNlLCJTaGFwZVNpemUiOjEsIlNwYWNpbmciOjAuMCwiUGFkZGluZyI6eyIkaWQiOiIxMTgiLCJUb3AiOjUuMCwiTGVmdCI6My4wLCJSaWdodCI6MC4wLCJCb3R0b20iOjIuMH0sIlNoYXBlU3R5bGUiOnsiJGlkIjoiMTE5IiwiTWFyZ2luIjp7IiRpZCI6IjEyMCIsIlRvcCI6MC4wLCJMZWZ0IjowLjAsIlJpZ2h0IjowLjAsIkJvdHRvbSI6MC4wfSwiUGFkZGluZyI6eyIkaWQiOiIxMjEiLCJUb3AiOjAuMCwiTGVmdCI6MC4wLCJSaWdodCI6MC4wLCJCb3R0b20iOjAuMH0sIkJhY2tncm91bmQiOnsiJGlkIjoiMTIyIiwiQ29sb3IiOnsiJGlkIjoiMTIzIiwiQSI6MjU1LCJSIjoyMzMsIkciOjExMywiQiI6NTB9fSwiSXNWaXNpYmxlIjp0cnVlLCJXaWR0aCI6MTguMCwiSGVpZ2h0IjoyMC4wLCJCb3JkZXJTdHlsZSI6eyIkaWQiOiIxMjQiLCJMaW5lQ29sb3IiOnsiJGlkIjoiMTI1IiwiJHR5cGUiOiJOTFJFLkNvbW1vbi5Eb20uU29saWRDb2xvckJydXNoLCBOTFJFLkNvbW1vbiIsIkNvbG9yIjp7IiRpZCI6IjEyNiIsIkEiOjI1NSwiUiI6MjM0LCJHIjoyMiwiQiI6MzB9fSwiTGluZVdlaWdodCI6MC4wLCJMaW5lVHlwZSI6MCwiUGFyZW50U3R5bGUiOm51bGx9LCJQYXJlbnRTdHlsZSI6bnVsbH0sIlRpdGxlU3R5bGUiOnsiJGlkIjoiMTI3IiwiRm9udFNldHRpbmdzIjp7IiRpZCI6IjEyOCIsIkZvbnRTaXplIjoxMSwiRm9udE5hbWUiOiJDYWxpYnJpIiwiSXNCb2xkIjp0cnVlLCJJc0l0YWxpYyI6ZmFsc2UsIklzVW5kZXJsaW5lZCI6ZmFsc2UsIlBhcmVudFN0eWxlIjpudWxsfSwiQXV0b1NpemUiOjAsIkZvcmVncm91bmQiOnsiJGlkIjoiMTI5IiwiQ29sb3IiOnsiJGlkIjoiMTMw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EzMSIsIlRvcCI6MC4wLCJMZWZ0IjowLjAsIlJpZ2h0IjowLjAsIkJvdHRvbSI6MC4wfSwiUGFkZGluZyI6eyIkaWQiOiIxMzIiLCJUb3AiOjAuMCwiTGVmdCI6MC4wLCJSaWdodCI6MC4wLCJCb3R0b20iOjAuMH0sIkJhY2tncm91bmQiOnsiJGlkIjoiMTMzIiwiQ29sb3IiOnsiJGlkIjoiMTM0IiwiQSI6MjU1LCJSIjowLCJHIjowLCJCIjowfX0sIklzVmlzaWJsZSI6dHJ1ZSwiV2lkdGgiOjAuMCwiSGVpZ2h0IjowLjAsIkJvcmRlclN0eWxlIjp7IiRpZCI6IjEzNSIsIkxpbmVDb2xvciI6bnVsbCwiTGluZVdlaWdodCI6MC4wLCJMaW5lVHlwZSI6MCwiUGFyZW50U3R5bGUiOm51bGx9LCJQYXJlbnRTdHlsZSI6bnVsbH0sIkRhdGVTdHlsZSI6eyIkaWQiOiIxMzYiLCJGb250U2V0dGluZ3MiOnsiJGlkIjoiMTM3IiwiRm9udFNpemUiOjEwLCJGb250TmFtZSI6IkNhbGlicmkiLCJJc0JvbGQiOmZhbHNlLCJJc0l0YWxpYyI6ZmFsc2UsIklzVW5kZXJsaW5lZCI6ZmFsc2UsIlBhcmVudFN0eWxlIjpudWxsfSwiQXV0b1NpemUiOjAsIkZvcmVncm91bmQiOnsiJGlkIjoiMTM4IiwiQ29sb3IiOnsiJGlkIjoiMTM5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0MCIsIlRvcCI6MC4wLCJMZWZ0IjowLjAsIlJpZ2h0IjowLjAsIkJvdHRvbSI6MC4wfSwiUGFkZGluZyI6eyIkaWQiOiIxNDEiLCJUb3AiOjAuMCwiTGVmdCI6MC4wLCJSaWdodCI6MC4wLCJCb3R0b20iOjAuMH0sIkJhY2tncm91bmQiOnsiJGlkIjoiMTQyIiwiQ29sb3IiOnsiJGlkIjoiMTQzIiwiQSI6MjU1LCJSIjoxNCwiRyI6NDAsIkIiOjY1fX0sIklzVmlzaWJsZSI6dHJ1ZSwiV2lkdGgiOjAuMCwiSGVpZ2h0IjowLjAsIkJvcmRlclN0eWxlIjp7IiRpZCI6IjE0NCIsIkxpbmVDb2xvciI6bnVsbCwiTGluZVdlaWdodCI6MC4wLCJMaW5lVHlwZSI6MCwiUGFyZW50U3R5bGUiOm51bGx9LCJQYXJlbnRTdHlsZSI6bnVsbH0sIkRhdGVGb3JtYXQiOnsiJGlkIjoiMTQ1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0NiIsIkZvcm1hdCI6MCwiSXNWaXNpYmxlIjpmYWxzZSwiTGFzdEtub3duVmlzaWJpbGl0eVN0YXRlIjpmYWxzZX0sIklzVmlzaWJsZSI6dHJ1ZSwiUGFyZW50U3R5bGUiOm51bGx9LCJEZWZhdWx0TW90U3R5bGUiOnsiJGlkIjoiMTQ3IiwiU2hhcGUiOjIsIkNvbm5lY3Rvck1hcmdpbiI6eyIkaWQiOiIxNDgiLCJUb3AiOjAuMCwiTGVmdCI6Mi4wLCJSaWdodCI6Mi4wLCJCb3R0b20iOjAuMH0sIkNvbm5lY3RvclN0eWxlIjp7IiRpZCI6IjE0OSIsIkxpbmVDb2xvciI6eyIkaWQiOiIxNTAiLCIkdHlwZSI6Ik5MUkUuQ29tbW9uLkRvbS5Tb2xpZENvbG9yQnJ1c2gsIE5MUkUuQ29tbW9uIiwiQ29sb3IiOnsiJGlkIjoiMTUxIiwiQSI6MTI3LCJSIjoyMzMsIkciOjExMywiQiI6NTB9fSwiTGluZVdlaWdodCI6MS4wLCJMaW5lVHlwZSI6MCwiUGFyZW50U3R5bGUiOm51bGx9LCJJc0JlbG93VGltZWJhbmQiOmZhbHNlLCJQb3NpdGlvbk9uVGFzayI6MSwiSGlkZURhdGUiOmZhbHNlLCJTaGFwZVNpemUiOjEsIlNwYWNpbmciOjAuMCwiUGFkZGluZyI6eyIkaWQiOiIxNTIiLCJUb3AiOjUuMCwiTGVmdCI6My4wLCJSaWdodCI6MC4wLCJCb3R0b20iOjIuMH0sIlNoYXBlU3R5bGUiOnsiJGlkIjoiMTUzIiwiTWFyZ2luIjp7IiRpZCI6IjE1NCIsIlRvcCI6MC4wLCJMZWZ0IjowLjAsIlJpZ2h0IjowLjAsIkJvdHRvbSI6MC4wfSwiUGFkZGluZyI6eyIkaWQiOiIxNTUiLCJUb3AiOjAuMCwiTGVmdCI6MC4wLCJSaWdodCI6MC4wLCJCb3R0b20iOjAuMH0sIkJhY2tncm91bmQiOnsiJGlkIjoiMTU2IiwiQ29sb3IiOnsiJGlkIjoiMTU3IiwiQSI6MjU1LCJSIjoyMzMsIkciOjExMywiQiI6NTB9fSwiSXNWaXNpYmxlIjp0cnVlLCJXaWR0aCI6MTMuMCwiSGVpZ2h0IjoxMy4wLCJCb3JkZXJTdHlsZSI6eyIkaWQiOiIxNTgiLCJMaW5lQ29sb3IiOnsiJGlkIjoiMTU5IiwiJHR5cGUiOiJOTFJFLkNvbW1vbi5Eb20uU29saWRDb2xvckJydXNoLCBOTFJFLkNvbW1vbiIsIkNvbG9yIjp7IiRpZCI6IjE2MCIsIkEiOjI1NSwiUiI6MjM0LCJHIjoyMiwiQiI6MzB9fSwiTGluZVdlaWdodCI6MC4wLCJMaW5lVHlwZSI6MCwiUGFyZW50U3R5bGUiOm51bGx9LCJQYXJlbnRTdHlsZSI6bnVsbH0sIlRpdGxlU3R5bGUiOnsiJGlkIjoiMTYxIiwiRm9udFNldHRpbmdzIjp7IiRpZCI6IjE2MiIsIkZvbnRTaXplIjoxMSwiRm9udE5hbWUiOiJDYWxpYnJpIiwiSXNCb2xkIjp0cnVlLCJJc0l0YWxpYyI6ZmFsc2UsIklzVW5kZXJsaW5lZCI6ZmFsc2UsIlBhcmVudFN0eWxlIjpudWxsfSwiQXV0b1NpemUiOjAsIkZvcmVncm91bmQiOnsiJGlkIjoiMTYzIiwiQ29sb3IiOnsiJGlkIjoiMTY0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E2NSIsIlRvcCI6MC4wLCJMZWZ0IjowLjAsIlJpZ2h0IjowLjAsIkJvdHRvbSI6MC4wfSwiUGFkZGluZyI6eyIkaWQiOiIxNjYiLCJUb3AiOjAuMCwiTGVmdCI6MC4wLCJSaWdodCI6MC4wLCJCb3R0b20iOjAuMH0sIkJhY2tncm91bmQiOnsiJGlkIjoiMTY3IiwiQ29sb3IiOnsiJGlkIjoiMTY4IiwiQSI6MjU1LCJSIjowLCJHIjowLCJCIjowfX0sIklzVmlzaWJsZSI6dHJ1ZSwiV2lkdGgiOjAuMCwiSGVpZ2h0IjowLjAsIkJvcmRlclN0eWxlIjp7IiRpZCI6IjE2OSIsIkxpbmVDb2xvciI6bnVsbCwiTGluZVdlaWdodCI6MC4wLCJMaW5lVHlwZSI6MCwiUGFyZW50U3R5bGUiOm51bGx9LCJQYXJlbnRTdHlsZSI6bnVsbH0sIkRhdGVTdHlsZSI6eyIkaWQiOiIxNzAiLCJGb250U2V0dGluZ3MiOnsiJGlkIjoiMTcxIiwiRm9udFNpemUiOjEwLCJGb250TmFtZSI6IkNhbGlicmkiLCJJc0JvbGQiOmZhbHNlLCJJc0l0YWxpYyI6ZmFsc2UsIklzVW5kZXJsaW5lZCI6ZmFsc2UsIlBhcmVudFN0eWxlIjpudWxsfSwiQXV0b1NpemUiOjAsIkZvcmVncm91bmQiOnsiJGlkIjoiMTcyIiwiQ29sb3IiOnsiJGlkIjoiMTcz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3NCIsIlRvcCI6MC4wLCJMZWZ0IjowLjAsIlJpZ2h0IjowLjAsIkJvdHRvbSI6MC4wfSwiUGFkZGluZyI6eyIkaWQiOiIxNzUiLCJUb3AiOjAuMCwiTGVmdCI6MC4wLCJSaWdodCI6MC4wLCJCb3R0b20iOjAuMH0sIkJhY2tncm91bmQiOnsiJGlkIjoiMTc2IiwiQ29sb3IiOnsiJGlkIjoiMTc3IiwiQSI6MjU1LCJSIjoxNCwiRyI6NDAsIkIiOjY1fX0sIklzVmlzaWJsZSI6dHJ1ZSwiV2lkdGgiOjAuMCwiSGVpZ2h0IjowLjAsIkJvcmRlclN0eWxlIjp7IiRpZCI6IjE3OCIsIkxpbmVDb2xvciI6bnVsbCwiTGluZVdlaWdodCI6MC4wLCJMaW5lVHlwZSI6MCwiUGFyZW50U3R5bGUiOm51bGx9LCJQYXJlbnRTdHlsZSI6bnVsbH0sIkRhdGVGb3JtYXQiOnsiJGlkIjoiMTc5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4MCIsIkZvcm1hdCI6MCwiSXNWaXNpYmxlIjpmYWxzZSwiTGFzdEtub3duVmlzaWJpbGl0eVN0YXRlIjpmYWxzZX0sIklzVmlzaWJsZSI6dHJ1ZSwiUGFyZW50U3R5bGUiOm51bGx9LCJEZWZhdWx0VGFza1N0eWxlIjp7IiRpZCI6IjE4MSIsIlNoYXBlIjozLCJTaGFwZVRoaWNrbmVzcyI6MCwiRHVyYXRpb25Gb3JtYXQiOjAsIkluY2x1ZGVOb25Xb3JraW5nRGF5c0luRHVyYXRpb24iOmZhbHNlLCJQZXJjZW50YWdlQ29tcGxldGVTdHlsZSI6eyIkaWQiOiIxODIiLCJGb250U2V0dGluZ3MiOnsiJGlkIjoiMTgzIiwiRm9udFNpemUiOjEwLCJGb250TmFtZSI6IkNhbGlicmkiLCJJc0JvbGQiOmZhbHNlLCJJc0l0YWxpYyI6ZmFsc2UsIklzVW5kZXJsaW5lZCI6ZmFsc2UsIlBhcmVudFN0eWxlIjpudWxsfSwiQXV0b1NpemUiOjAsIkZvcmVncm91bmQiOnsiJGlkIjoiMTg0IiwiQ29sb3IiOnsiJGlkIjoiMTg1IiwiQSI6MjU1LCJSIjoyMzIsIkciOjIzMiwiQiI6MjMyfX0sIk1heFdpZHRoIjoyMDAuMCwiTWF4SGVpZ2h0IjoiSW5maW5pdHkiLCJTbWFydEZvcmVncm91bmRJc0FjdGl2ZSI6ZmFsc2UsIkhvcml6b250YWxBbGlnbm1lbnQiOjEsIlZlcnRpY2FsQWxpZ25tZW50IjoxLCJTbWFydEZvcmVncm91bmQiOm51bGwsIkJhY2tncm91bmRGaWxsVHlwZSI6MCwiTWFyZ2luIjp7IiRpZCI6IjE4NiIsIlRvcCI6MC4wLCJMZWZ0IjowLjAsIlJpZ2h0IjowLjAsIkJvdHRvbSI6MC4wfSwiUGFkZGluZyI6eyIkaWQiOiIxODciLCJUb3AiOjAuMCwiTGVmdCI6MC4wLCJSaWdodCI6MC4wLCJCb3R0b20iOjAuMH0sIkJhY2tncm91bmQiOnsiJGlkIjoiMTg4IiwiQ29sb3IiOnsiJGlkIjoiMTg5IiwiQSI6ODksIlIiOjAsIkciOjAsIkIiOjB9fSwiSXNWaXNpYmxlIjp0cnVlLCJXaWR0aCI6MC4wLCJIZWlnaHQiOjAuMCwiQm9yZGVyU3R5bGUiOnsiJGlkIjoiMTkwIiwiTGluZUNvbG9yIjpudWxsLCJMaW5lV2VpZ2h0IjowLjAsIkxpbmVUeXBlIjowLCJQYXJlbnRTdHlsZSI6bnVsbH0sIlBhcmVudFN0eWxlIjpudWxsfSwiRHVyYXRpb25TdHlsZSI6eyIkaWQiOiIxOTEiLCJGb250U2V0dGluZ3MiOnsiJGlkIjoiMTkyIiwiRm9udFNpemUiOjEwLCJGb250TmFtZSI6IkNhbGlicmkiLCJJc0JvbGQiOmZhbHNlLCJJc0l0YWxpYyI6ZmFsc2UsIklzVW5kZXJsaW5lZCI6ZmFsc2UsIlBhcmVudFN0eWxlIjpudWxsfSwiQXV0b1NpemUiOjAsIkZvcmVncm91bmQiOnsiJGlkIjoiMTkzIiwiQ29sb3IiOnsiJGlkIjoiMTk0IiwiQSI6MjU1LCJSIjoyMzcsIkciOjEyNSwiQiI6NDl9fSwiTWF4V2lkdGgiOjIwMC4wLCJNYXhIZWlnaHQiOiJJbmZpbml0eSIsIlNtYXJ0Rm9yZWdyb3VuZElzQWN0aXZlIjpmYWxzZSwiSG9yaXpvbnRhbEFsaWdubWVudCI6MCwiVmVydGljYWxBbGlnbm1lbnQiOjEsIlNtYXJ0Rm9yZWdyb3VuZCI6bnVsbCwiQmFja2dyb3VuZEZpbGxUeXBlIjowLCJNYXJnaW4iOnsiJGlkIjoiMTk1IiwiVG9wIjowLjAsIkxlZnQiOjAuMCwiUmlnaHQiOjAuMCwiQm90dG9tIjowLjB9LCJQYWRkaW5nIjp7IiRpZCI6IjE5NiIsIlRvcCI6MC4wLCJMZWZ0IjowLjAsIlJpZ2h0IjowLjAsIkJvdHRvbSI6MC4wfSwiQmFja2dyb3VuZCI6eyIkaWQiOiIxOTciLCJDb2xvciI6eyIkaWQiOiIxOTgiLCJBIjoyNTUsIlIiOjIzNywiRyI6MTI1LCJCIjo0OX19LCJJc1Zpc2libGUiOnRydWUsIldpZHRoIjowLjAsIkhlaWdodCI6MC4wLCJCb3JkZXJTdHlsZSI6eyIkaWQiOiIxOTkiLCJMaW5lQ29sb3IiOm51bGwsIkxpbmVXZWlnaHQiOjAuMCwiTGluZVR5cGUiOjAsIlBhcmVudFN0eWxlIjpudWxsfSwiUGFyZW50U3R5bGUiOm51bGx9LCJIb3Jpem9udGFsQ29ubmVjdG9yU3R5bGUiOnsiJGlkIjoiMjAwIiwiTGluZUNvbG9yIjp7IiRpZCI6IjIwMSIsIiR0eXBlIjoiTkxSRS5Db21tb24uRG9tLlNvbGlkQ29sb3JCcnVzaCwgTkxSRS5Db21tb24iLCJDb2xvciI6eyIkaWQiOiIyMDIiLCJBIjo1MSwiUiI6MjEsIkciOjk2LCJCIjoxMzB9fSwiTGluZVdlaWdodCI6MS4wLCJMaW5lVHlwZSI6MCwiUGFyZW50U3R5bGUiOm51bGx9LCJWZXJ0aWNhbENvbm5lY3RvclN0eWxlIjp7IiRpZCI6IjIwMyIsIkxpbmVDb2xvciI6eyIkaWQiOiIyMDQiLCIkdHlwZSI6Ik5MUkUuQ29tbW9uLkRvbS5Tb2xpZENvbG9yQnJ1c2gsIE5MUkUuQ29tbW9uIiwiQ29sb3IiOnsiJGlkIjoiMjA1IiwiQSI6NTEsIlIiOjIxLCJHIjo5NiwiQiI6MTMwfX0sIkxpbmVXZWlnaHQiOjAuMCwiTGluZVR5cGUiOjAsIlBhcmVudFN0eWxlIjpudWxsfSwiTWFyZ2luIjpudWxsLCJTdGFydERhdGVQb3NpdGlvbiI6NCwiRW5kRGF0ZVBvc2l0aW9uIjo0LCJEYXRlSXNWaXNpYmxlIjp0cnVlLCJUaXRsZVBvc2l0aW9uIjozLCJEdXJhdGlvblBvc2l0aW9uIjo2LCJQZXJjZW50YWdlQ29tcGxldGVkUG9zaXRpb24iOjIsIlNwYWNpbmciOjMsIklzQmVsb3dUaW1lYmFuZCI6ZmFsc2UsIlBlcmNlbnRhZ2VDb21wbGV0ZVNoYXBlT3BhY2l0eSI6MzUsIlNoYXBlU3R5bGUiOnsiJGlkIjoiMjA2IiwiTWFyZ2luIjp7IiRpZCI6IjIwNyIsIlRvcCI6MC4wLCJMZWZ0Ijo0LjAsIlJpZ2h0Ijo0LjAsIkJvdHRvbSI6MC4wfSwiUGFkZGluZyI6eyIkaWQiOiIyMDgiLCJUb3AiOjAuMCwiTGVmdCI6MC4wLCJSaWdodCI6MC4wLCJCb3R0b20iOjAuMH0sIkJhY2tncm91bmQiOnsiJGlkIjoiMjA5IiwiQ29sb3IiOnsiJGlkIjoiMjEwIiwiQSI6MjU1LCJSIjoyMSwiRyI6OTYsIkIiOjEzMH19LCJJc1Zpc2libGUiOnRydWUsIldpZHRoIjowLjAsIkhlaWdodCI6MTAuMCwiQm9yZGVyU3R5bGUiOnsiJGlkIjoiMjExIiwiTGluZUNvbG9yIjp7IiRpZCI6IjIxMiIsIiR0eXBlIjoiTkxSRS5Db21tb24uRG9tLlNvbGlkQ29sb3JCcnVzaCwgTkxSRS5Db21tb24iLCJDb2xvciI6eyIkaWQiOiIyMTMiLCJBIjoyNTUsIlIiOjIzNCwiRyI6MjIsIkIiOjMwfX0sIkxpbmVXZWlnaHQiOjAuMCwiTGluZVR5cGUiOjAsIlBhcmVudFN0eWxlIjpudWxsfSwiUGFyZW50U3R5bGUiOm51bGx9LCJUaXRsZVN0eWxlIjp7IiRpZCI6IjIxNCIsIkZvbnRTZXR0aW5ncyI6eyIkaWQiOiIyMTUiLCJGb250U2l6ZSI6MTEsIkZvbnROYW1lIjoiQ2FsaWJyaSIsIklzQm9sZCI6ZmFsc2UsIklzSXRhbGljIjpmYWxzZSwiSXNVbmRlcmxpbmVkIjpmYWxzZSwiUGFyZW50U3R5bGUiOm51bGx9LCJBdXRvU2l6ZSI6MCwiRm9yZWdyb3VuZCI6eyIkaWQiOiIyMTYiLCJDb2xvciI6eyIkaWQiOiIyMTciLCJBIjoyNTUsIlIiOjAsIkciOjAsIkIiOjB9fSwiTWF4V2lkdGgiOjIwMC4wLCJNYXhIZWlnaHQiOiJJbmZpbml0eSIsIlNtYXJ0Rm9yZWdyb3VuZElzQWN0aXZlIjpmYWxzZSwiSG9yaXpvbnRhbEFsaWdubWVudCI6MiwiVmVydGljYWxBbGlnbm1lbnQiOjEsIlNtYXJ0Rm9yZWdyb3VuZCI6bnVsbCwiQmFja2dyb3VuZEZpbGxUeXBlIjowLCJNYXJnaW4iOnsiJGlkIjoiMjE4IiwiVG9wIjowLjAsIkxlZnQiOjAuMCwiUmlnaHQiOjAuMCwiQm90dG9tIjowLjB9LCJQYWRkaW5nIjp7IiRpZCI6IjIxOSIsIlRvcCI6MC4wLCJMZWZ0IjowLjAsIlJpZ2h0IjowLjAsIkJvdHRvbSI6MC4wfSwiQmFja2dyb3VuZCI6eyIkaWQiOiIyMjAiLCJDb2xvciI6eyIkaWQiOiIyMjEiLCJBIjoyNTUsIlIiOjAsIkciOjAsIkIiOjB9fSwiSXNWaXNpYmxlIjp0cnVlLCJXaWR0aCI6MC4wLCJIZWlnaHQiOjAuMCwiQm9yZGVyU3R5bGUiOnsiJGlkIjoiMjIyIiwiTGluZUNvbG9yIjpudWxsLCJMaW5lV2VpZ2h0IjowLjAsIkxpbmVUeXBlIjowLCJQYXJlbnRTdHlsZSI6bnVsbH0sIlBhcmVudFN0eWxlIjpudWxsfSwiRGF0ZVN0eWxlIjp7IiRpZCI6IjIyMyIsIkZvbnRTZXR0aW5ncyI6eyIkaWQiOiIyMjQiLCJGb250U2l6ZSI6MTAsIkZvbnROYW1lIjoiQ2FsaWJyaSIsIklzQm9sZCI6ZmFsc2UsIklzSXRhbGljIjpmYWxzZSwiSXNVbmRlcmxpbmVkIjpmYWxzZSwiUGFyZW50U3R5bGUiOm51bGx9LCJBdXRvU2l6ZSI6MCwiRm9yZWdyb3VuZCI6eyIkaWQiOiIyMjUiLCJDb2xvciI6eyIkaWQiOiIyMjYiLCJBIjoyNTUsIlIiOjE0LCJHIjo0MCwiQiI6NjV9fSwiTWF4V2lkdGgiOjIwMC4wLCJNYXhIZWlnaHQiOiJJbmZpbml0eSIsIlNtYXJ0Rm9yZWdyb3VuZElzQWN0aXZlIjpmYWxzZSwiSG9yaXpvbnRhbEFsaWdubWVudCI6MCwiVmVydGljYWxBbGlnbm1lbnQiOjEsIlNtYXJ0Rm9yZWdyb3VuZCI6bnVsbCwiQmFja2dyb3VuZEZpbGxUeXBlIjowLCJNYXJnaW4iOnsiJGlkIjoiMjI3IiwiVG9wIjowLjAsIkxlZnQiOjAuMCwiUmlnaHQiOjAuMCwiQm90dG9tIjowLjB9LCJQYWRkaW5nIjp7IiRpZCI6IjIyOCIsIlRvcCI6MC4wLCJMZWZ0IjowLjAsIlJpZ2h0IjowLjAsIkJvdHRvbSI6MC4wfSwiQmFja2dyb3VuZCI6eyIkaWQiOiIyMjkiLCJDb2xvciI6eyIkaWQiOiIyMzAiLCJBIjoyNTUsIlIiOjE0LCJHIjo0MCwiQiI6NjV9fSwiSXNWaXNpYmxlIjp0cnVlLCJXaWR0aCI6MC4wLCJIZWlnaHQiOjAuMCwiQm9yZGVyU3R5bGUiOnsiJGlkIjoiMjMxIiwiTGluZUNvbG9yIjpudWxsLCJMaW5lV2VpZ2h0IjowLjAsIkxpbmVUeXBlIjowLCJQYXJlbnRTdHlsZSI6bnVsbH0sIlBhcmVudFN0eWxlIjpudWxsfSwiRGF0ZUZvcm1hdCI6eyIkaWQiOiIyMzI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jMzIiwiRm9ybWF0IjowLCJJc1Zpc2libGUiOmZhbHNlLCJMYXN0S25vd25WaXNpYmlsaXR5U3RhdGUiOmZhbHNlfSwiSXNWaXNpYmxlIjp0cnVlLCJQYXJlbnRTdHlsZSI6bnVsbCwiX2V4cGxpY2l0bHlTZXQiOnsiJGlkIjoiMjM0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RlZmF1bHRTd2ltbGFuZU1pbGVzdG9uZVN0eWxlIjpudWxsLCJHcmlkbGluZVBhbmVsU3R5bGUiOnsiJGlkIjoiMjM1IiwiR3JpZGxpbmVTdHlsZSI6eyIkaWQiOiIyMzYiLCJMaW5lQ29sb3IiOnsiJGlkIjoiMjM3IiwiJHR5cGUiOiJOTFJFLkNvbW1vbi5Eb20uU29saWRDb2xvckJydXNoLCBOTFJFLkNvbW1vbiIsIkNvbG9yIjp7IiRpZCI6IjIzOCIsIkEiOjM4LCJSIjo5MSwiRyI6MTU1LCJCIjoyMTN9fSwiTGluZVdlaWdodCI6MS4wLCJMaW5lVHlwZSI6MCwiUGFyZW50U3R5bGUiOm51bGx9LCJNYXJnaW4iOnsiJGlkIjoiMjM5IiwiVG9wIjowLjAsIkxlZnQiOjAuMCwiUmlnaHQiOjAuMCwiQm90dG9tIjowLjB9LCJQYWRkaW5nIjp7IiRpZCI6IjI0MCIsIlRvcCI6MC4wLCJMZWZ0IjowLjAsIlJpZ2h0IjowLjAsIkJvdHRvbSI6MC4wfSwiQmFja2dyb3VuZCI6bnVsbCwiSXNWaXNpYmxlIjp0cnVlLCJXaWR0aCI6MC4wLCJIZWlnaHQiOjAuMCwiQm9yZGVyU3R5bGUiOnsiJGlkIjoiMjQxIiwiTGluZUNvbG9yIjpudWxsLCJMaW5lV2VpZ2h0IjowLjAsIkxpbmVUeXBlIjowLCJQYXJlbnRTdHlsZSI6bnVsbH0sIlBhcmVudFN0eWxlIjpudWxsfSwiQWN0aXZpdHlMaW5lUGFuZWxTdHlsZSI6eyIkaWQiOiIyNDIiLCJBY3Rpdml0eUxpbmVTdHlsZSI6eyIkaWQiOiIyNDMiLCJMaW5lQ29sb3IiOnsiJGlkIjoiMjQ0IiwiJHR5cGUiOiJOTFJFLkNvbW1vbi5Eb20uU29saWRDb2xvckJydXNoLCBOTFJFLkNvbW1vbiIsIkNvbG9yIjp7IiRpZCI6IjI0NSIsIkEiOjM4LCJSIjo2OCwiRyI6MTE0LCJCIjoxOTZ9fSwiTGluZVdlaWdodCI6MS4wLCJMaW5lVHlwZSI6MCwiUGFyZW50U3R5bGUiOm51bGx9LCJNYXJnaW4iOnsiJGlkIjoiMjQ2IiwiVG9wIjowLjAsIkxlZnQiOjAuMCwiUmlnaHQiOjAuMCwiQm90dG9tIjowLjB9LCJQYWRkaW5nIjp7IiRpZCI6IjI0NyIsIlRvcCI6MC4wLCJMZWZ0IjowLjAsIlJpZ2h0IjowLjAsIkJvdHRvbSI6MC4wfSwiQmFja2dyb3VuZCI6bnVsbCwiSXNWaXNpYmxlIjp0cnVlLCJXaWR0aCI6MC4wLCJIZWlnaHQiOjAuMCwiQm9yZGVyU3R5bGUiOnsiJGlkIjoiMjQ4IiwiTGluZUNvbG9yIjpudWxsLCJMaW5lV2VpZ2h0IjowLjAsIkxpbmVUeXBlIjowLCJQYXJlbnRTdHlsZSI6bnVsbH0sIlBhcmVudFN0eWxlIjpudWxsfSwiX3NlbGVjdGVkVGhlbWVQcmVzZXRDb2xvcnMiOnsiJGlkIjoiMjQ5IiwiVGV4dExpZ2h0Ijp7IiRpZCI6IjI1MCIsIkEiOjI1NSwiUiI6MjU1LCJHIjoyNTUsIkIiOjI1NX0sIlRleHREYXJrIjp7IiRpZCI6IjI1MSIsIkEiOjI1NSwiUiI6MCwiRyI6MCwiQiI6MH0sIkFjY2VudDEiOnsiJGlkIjoiMjUyIiwiQSI6MjU1LCJSIjoyMzIsIkciOjIzMiwiQiI6MjMyfSwiQWNjZW50MiI6eyIkaWQiOiIyNTMiLCJBIjoyNTUsIlIiOjE0LCJHIjo0MCwiQiI6NjV9LCJBY2NlbnQzIjp7IiRpZCI6IjI1NCIsIkEiOjI1NSwiUiI6MjEsIkciOjk2LCJCIjoxMzB9LCJBY2NlbnQ0Ijp7IiRpZCI6IjI1NSIsIkEiOjI1NSwiUiI6MjMzLCJHIjoxMTMsIkIiOjUwfSwiQWNjZW50NSI6eyIkaWQiOiIyNTYiLCJBIjoyNTUsIlIiOjI1LCJHIjoxMDcsIkIiOjM2fSwiQWNjZW50NiI6eyIkaWQiOiIyNTciLCJBIjoyNTUsIlIiOjE1LCJHIjoxNTgsIkIiOjIxM30sIkFjY2VudDciOnsiJGlkIjoiMjU4IiwiQSI6MjU1LCJSIjoxNjAsIkciOjQzLCJCIjoxNDd9LCJBY2NlbnQ4Ijp7IiRpZCI6IjI1OSIsIkEiOjI1NSwiUiI6NzgsIkciOjE2NywiQiI6NDZ9fSwiU2hvd0VsYXBzZWRUaW1lR3JhZGllbnRTdHlsZSI6ZmFsc2UsIlRpbWViYW5kUmVzZXJ2ZWRMZWZ0QXJlYVN0eWxlIjp7IiRpZCI6IjI2MCIsIkFjdGl2aXR5SGVhZGVyV2lkdGgiOjAuMCwiSXNTZXQiOmZhbHNlfSwiRGVmYXVsdFN3aW1sYW5lU3R5bGUiOm51bGwsIkRlZmF1bHRTd2ltbGFuZVYyU3R5bGUiOnsiJGlkIjoiMjYxIiwiU3R5bGVJZCI6IjMzMmNmYjEzLWI0MDEtNGVjMy1iNjU1LTczOTY4ZDA0ZDc0OSIsIkhlYWRlclN0eWxlIjp7IiRpZCI6IjI2MiIsIlRleHRJc1ZlcnRpY2FsIjpmYWxzZSwiVGV4dFN0eWxlIjp7IiRpZCI6IjI2MyIsIkZvbnRTZXR0aW5ncyI6eyIkaWQiOiIyNjQiLCJGb250U2l6ZSI6MTEsIkZvbnROYW1lIjoiQ2FsaWJyaSIsIklzQm9sZCI6ZmFsc2UsIklzSXRhbGljIjpmYWxzZSwiSXNVbmRlcmxpbmVkIjpmYWxzZSwiUGFyZW50U3R5bGUiOm51bGx9LCJBdXRvU2l6ZSI6MiwiRm9yZWdyb3VuZCI6eyIkaWQiOiIyNjUiLCJDb2xvciI6eyIkaWQiOiIy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yNjciLCJUb3AiOjAuMCwiTGVmdCI6MC4wLCJSaWdodCI6MC4wLCJCb3R0b20iOjAuMH0sIlBhZGRpbmciOnsiJGlkIjoiMjY4IiwiVG9wIjowLjAsIkxlZnQiOjAuMCwiUmlnaHQiOjAuMCwiQm90dG9tIjowLjB9LCJCYWNrZ3JvdW5kIjp7IiRpZCI6IjI2OSIsIkNvbG9yIjp7IiRpZCI6IjI3MCIsIkEiOjI1NSwiUiI6MjU1LCJHIjoyNTUsIkIiOjI1NX19LCJJc1Zpc2libGUiOnRydWUsIldpZHRoIjowLjAsIkhlaWdodCI6MC4wLCJCb3JkZXJTdHlsZSI6bnVsbCwiUGFyZW50U3R5bGUiOm51bGx9LCJSZWN0YW5nbGVTdHlsZSI6eyIkaWQiOiIyNzEiLCJNYXJnaW4iOnsiJGlkIjoiMjcyIiwiVG9wIjowLjAsIkxlZnQiOjAuMCwiUmlnaHQiOjAuMCwiQm90dG9tIjowLjB9LCJQYWRkaW5nIjp7IiRpZCI6IjI3MyIsIlRvcCI6MC4wLCJMZWZ0IjowLjAsIlJpZ2h0IjowLjAsIkJvdHRvbSI6MC4wfSwiQmFja2dyb3VuZCI6eyIkaWQiOiIyNzQiLCJDb2xvciI6eyIkaWQiOiIyNzUiLCJBIjoyNTUsIlIiOjIxLCJHIjo5NiwiQiI6MTMwfX0sIklzVmlzaWJsZSI6dHJ1ZSwiV2lkdGgiOjAuMCwiSGVpZ2h0IjowLjAsIkJvcmRlclN0eWxlIjp7IiRpZCI6IjI3NiIsIkxpbmVDb2xvciI6eyIkaWQiOiIyNzciLCIkdHlwZSI6Ik5MUkUuQ29tbW9uLkRvbS5Tb2xpZENvbG9yQnJ1c2gsIE5MUkUuQ29tbW9uIiwiQ29sb3IiOnsiJGlkIjoiMjc4IiwiQSI6MjU1LCJSIjoyNTUsIkciOjI1NSwiQiI6MjU1fX0sIkxpbmVXZWlnaHQiOjAuMCwiTGluZVR5cGUiOjAsIlBhcmVudFN0eWxlIjpudWxsfSwiUGFyZW50U3R5bGUiOm51bGx9LCJNYXJnaW4iOnsiJGlkIjoiMjc5IiwiVG9wIjowLjAsIkxlZnQiOjAuMCwiUmlnaHQiOjAuMCwiQm90dG9tIjowLjB9LCJQYWRkaW5nIjp7IiRpZCI6IjI4MCIsIlRvcCI6MC4wLCJMZWZ0IjowLjAsIlJpZ2h0IjowLjAsIkJvdHRvbSI6MC4wfSwiQmFja2dyb3VuZCI6bnVsbCwiSXNWaXNpYmxlIjp0cnVlLCJXaWR0aCI6MC4wLCJIZWlnaHQiOjAuMCwiQm9yZGVyU3R5bGUiOm51bGwsIlBhcmVudFN0eWxlIjpudWxsfSwiQmFja2dyb3VuZFN0eWxlIjp7IiRpZCI6IjI4MSIsIk1hcmdpbiI6eyIkaWQiOiIyODIiLCJUb3AiOjAuMCwiTGVmdCI6MC4wLCJSaWdodCI6MC4wLCJCb3R0b20iOjAuMH0sIlBhZGRpbmciOnsiJGlkIjoiMjgzIiwiVG9wIjowLjAsIkxlZnQiOjAuMCwiUmlnaHQiOjAuMCwiQm90dG9tIjowLjB9LCJCYWNrZ3JvdW5kIjp7IiRpZCI6IjI4NCIsIkNvbG9yIjp7IiRpZCI6IjI4NSIsIkEiOjUxLCJSIjoyMDAsIkciOjIwMCwiQiI6MjAwfX0sIklzVmlzaWJsZSI6dHJ1ZSwiV2lkdGgiOjAuMCwiSGVpZ2h0IjowLjAsIkJvcmRlclN0eWxlIjp7IiRpZCI6IjI4NiIsIkxpbmVDb2xvciI6eyIkaWQiOiIyODciLCIkdHlwZSI6Ik5MUkUuQ29tbW9uLkRvbS5Tb2xpZENvbG9yQnJ1c2gsIE5MUkUuQ29tbW9uIiwiQ29sb3IiOnsiJGlkIjoiMjg4IiwiQSI6MjU1LCJSIjoyMzQsIkciOjIyLCJCIjozMH19LCJMaW5lV2VpZ2h0IjowLjAsIkxpbmVUeXBlIjowLCJQYXJlbnRTdHlsZSI6bnVsbH0sIlBhcmVudFN0eWxlIjpudWxsfSwiSXNBYm92ZVRpbWViYW5kIjpmYWxzZSwiU3BhY2luZyI6MywiRGVmYXVsdFN3aW1sYW5lVGFza1N0eWxlIjp7IiRpZCI6IjI4OSIsIiR0eXBlIjoiTkxSRS5Db21tb24uRG9tLlN0eWxlcy5FeHBsaWNpdFNldGFibGVUYXNrU3R5bGUsIE5MUkUuQ29tbW9uIiwiU2hhcGUiOjEsIlNoYXBlVGhpY2tuZXNzIjowLCJEdXJhdGlvbkZvcm1hdCI6MCwiSW5jbHVkZU5vbldvcmtpbmdEYXlzSW5EdXJhdGlvbiI6ZmFsc2UsIlBlcmNlbnRhZ2VDb21wbGV0ZVN0eWxlIjp7IiRpZCI6IjI5MCIsIkZvbnRTZXR0aW5ncyI6eyIkaWQiOiIyOTEiLCJGb250U2l6ZSI6MTAsIkZvbnROYW1lIjoiQ2FsaWJyaSIsIklzQm9sZCI6ZmFsc2UsIklzSXRhbGljIjpmYWxzZSwiSXNVbmRlcmxpbmVkIjpmYWxzZSwiUGFyZW50U3R5bGUiOm51bGx9LCJBdXRvU2l6ZSI6MCwiRm9yZWdyb3VuZCI6eyIkaWQiOiIyOTIiLCJDb2xvciI6eyIkaWQiOiIyOTM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jk0IiwiVG9wIjowLjAsIkxlZnQiOjAuMCwiUmlnaHQiOjAuMCwiQm90dG9tIjowLjB9LCJQYWRkaW5nIjp7IiRpZCI6IjI5NSIsIlRvcCI6MC4wLCJMZWZ0IjowLjAsIlJpZ2h0IjowLjAsIkJvdHRvbSI6MC4wfSwiQmFja2dyb3VuZCI6eyIkaWQiOiIyOTYiLCJDb2xvciI6eyIkaWQiOiIyOTciLCJBIjo4OSwiUiI6MCwiRyI6MCwiQiI6MH19LCJJc1Zpc2libGUiOnRydWUsIldpZHRoIjowLjAsIkhlaWdodCI6MC4wLCJCb3JkZXJTdHlsZSI6eyIkaWQiOiIyOTgiLCJMaW5lQ29sb3IiOm51bGwsIkxpbmVXZWlnaHQiOjAuMCwiTGluZVR5cGUiOjAsIlBhcmVudFN0eWxlIjpudWxsfSwiUGFyZW50U3R5bGUiOm51bGx9LCJEdXJhdGlvblN0eWxlIjp7IiRpZCI6IjI5OSIsIkZvbnRTZXR0aW5ncyI6eyIkaWQiOiIzMDAiLCJGb250U2l6ZSI6MTAsIkZvbnROYW1lIjoiQ2FsaWJyaSIsIklzQm9sZCI6ZmFsc2UsIklzSXRhbGljIjpmYWxzZSwiSXNVbmRlcmxpbmVkIjpmYWxzZSwiUGFyZW50U3R5bGUiOm51bGx9LCJBdXRvU2l6ZSI6MCwiRm9yZWdyb3VuZCI6eyIkaWQiOiIzMDEiLCJDb2xvciI6eyIkaWQiOiIzMDI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zMDMiLCJUb3AiOjAuMCwiTGVmdCI6MC4wLCJSaWdodCI6MC4wLCJCb3R0b20iOjAuMH0sIlBhZGRpbmciOnsiJGlkIjoiMzA0IiwiVG9wIjowLjAsIkxlZnQiOjAuMCwiUmlnaHQiOjAuMCwiQm90dG9tIjowLjB9LCJCYWNrZ3JvdW5kIjp7IiRpZCI6IjMwNSIsIkNvbG9yIjp7IiRpZCI6IjMwNiIsIkEiOjI1NSwiUiI6MjM3LCJHIjoxMjUsIkIiOjQ5fX0sIklzVmlzaWJsZSI6dHJ1ZSwiV2lkdGgiOjAuMCwiSGVpZ2h0IjowLjAsIkJvcmRlclN0eWxlIjp7IiRpZCI6IjMwNyIsIkxpbmVDb2xvciI6bnVsbCwiTGluZVdlaWdodCI6MC4wLCJMaW5lVHlwZSI6MCwiUGFyZW50U3R5bGUiOm51bGx9LCJQYXJlbnRTdHlsZSI6bnVsbH0sIkhvcml6b250YWxDb25uZWN0b3JTdHlsZSI6eyIkaWQiOiIzMDgiLCJMaW5lQ29sb3IiOnsiJGlkIjoiMzA5IiwiJHR5cGUiOiJOTFJFLkNvbW1vbi5Eb20uU29saWRDb2xvckJydXNoLCBOTFJFLkNvbW1vbiIsIkNvbG9yIjp7IiRpZCI6IjMxMCIsIkEiOjI1NSwiUiI6MCwiRyI6MCwiQiI6MH19LCJMaW5lV2VpZ2h0IjowLjAsIkxpbmVUeXBlIjowLCJQYXJlbnRTdHlsZSI6bnVsbH0sIlZlcnRpY2FsQ29ubmVjdG9yU3R5bGUiOnsiJGlkIjoiMzExIiwiTGluZUNvbG9yIjp7IiRpZCI6IjMxMiIsIiR0eXBlIjoiTkxSRS5Db21tb24uRG9tLlNvbGlkQ29sb3JCcnVzaCwgTkxSRS5Db21tb24iLCJDb2xvciI6eyIkaWQiOiIzMTMiLCJBIjoyNTUsIlIiOjAsIkciOjAsIkIiOjB9fSwiTGluZVdlaWdodCI6MC4wLCJMaW5lVHlwZSI6MCwiUGFyZW50U3R5bGUiOm51bGx9LCJNYXJnaW4iOm51bGwsIlN0YXJ0RGF0ZVBvc2l0aW9uIjozLCJFbmREYXRlUG9zaXRpb24iOjMsIkRhdGVJc1Zpc2libGUiOnRydWUsIlRpdGxlUG9zaXRpb24iOjQsIkR1cmF0aW9uUG9zaXRpb24iOjYsIlBlcmNlbnRhZ2VDb21wbGV0ZWRQb3NpdGlvbiI6MiwiU3BhY2luZyI6MywiSXNCZWxvd1RpbWViYW5kIjpmYWxzZSwiUGVyY2VudGFnZUNvbXBsZXRlU2hhcGVPcGFjaXR5IjozNSwiU2hhcGVTdHlsZSI6eyIkaWQiOiIzMTQiLCJNYXJnaW4iOnsiJGlkIjoiMzE1IiwiVG9wIjowLjAsIkxlZnQiOjQuMCwiUmlnaHQiOjQuMCwiQm90dG9tIjowLjB9LCJQYWRkaW5nIjp7IiRpZCI6IjMxNiIsIlRvcCI6MC4wLCJMZWZ0IjowLjAsIlJpZ2h0IjowLjAsIkJvdHRvbSI6MC4wfSwiQmFja2dyb3VuZCI6eyIkaWQiOiIzMTciLCJDb2xvciI6eyIkaWQiOiIzMTgiLCJBIjoyNTUsIlIiOjIxLCJHIjo5NiwiQiI6MTMwfX0sIklzVmlzaWJsZSI6dHJ1ZSwiV2lkdGgiOjAuMCwiSGVpZ2h0IjoxMC4wLCJCb3JkZXJTdHlsZSI6eyIkaWQiOiIzMTkiLCJMaW5lQ29sb3IiOnsiJGlkIjoiMzIwIiwiJHR5cGUiOiJOTFJFLkNvbW1vbi5Eb20uU29saWRDb2xvckJydXNoLCBOTFJFLkNvbW1vbiIsIkNvbG9yIjp7IiRpZCI6IjMyMSIsIkEiOjI1NSwiUiI6MjM0LCJHIjoyMiwiQiI6MzB9fSwiTGluZVdlaWdodCI6MC4wLCJMaW5lVHlwZSI6MCwiUGFyZW50U3R5bGUiOm51bGx9LCJQYXJlbnRTdHlsZSI6bnVsbH0sIlRpdGxlU3R5bGUiOnsiJGlkIjoiMzIyIiwiRm9udFNldHRpbmdzIjp7IiRpZCI6IjMyMyIsIkZvbnRTaXplIjoxMSwiRm9udE5hbWUiOiJDYWxpYnJpIiwiSXNCb2xkIjpmYWxzZSwiSXNJdGFsaWMiOmZhbHNlLCJJc1VuZGVybGluZWQiOmZhbHNlLCJQYXJlbnRTdHlsZSI6bnVsbH0sIkF1dG9TaXplIjowLCJGb3JlZ3JvdW5kIjp7IiRpZCI6IjMyNCIsIkNvbG9yIjp7IiRpZCI6IjMyNS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zMjYiLCJUb3AiOjAuMCwiTGVmdCI6MC4wLCJSaWdodCI6MC4wLCJCb3R0b20iOjAuMH0sIlBhZGRpbmciOnsiJGlkIjoiMzI3IiwiVG9wIjowLjAsIkxlZnQiOjAuMCwiUmlnaHQiOjAuMCwiQm90dG9tIjowLjB9LCJCYWNrZ3JvdW5kIjp7IiRpZCI6IjMyOCIsIkNvbG9yIjp7IiRpZCI6IjMyOSIsIkEiOjI1NSwiUiI6MCwiRyI6MCwiQiI6MH19LCJJc1Zpc2libGUiOnRydWUsIldpZHRoIjowLjAsIkhlaWdodCI6MC4wLCJCb3JkZXJTdHlsZSI6eyIkaWQiOiIzMzAiLCJMaW5lQ29sb3IiOm51bGwsIkxpbmVXZWlnaHQiOjAuMCwiTGluZVR5cGUiOjAsIlBhcmVudFN0eWxlIjpudWxsfSwiUGFyZW50U3R5bGUiOm51bGx9LCJEYXRlU3R5bGUiOnsiJGlkIjoiMzMxIiwiRm9udFNldHRpbmdzIjp7IiRpZCI6IjMzMiIsIkZvbnRTaXplIjoxMCwiRm9udE5hbWUiOiJDYWxpYnJpIiwiSXNCb2xkIjpmYWxzZSwiSXNJdGFsaWMiOmZhbHNlLCJJc1VuZGVybGluZWQiOmZhbHNlLCJQYXJlbnRTdHlsZSI6bnVsbH0sIkF1dG9TaXplIjowLCJGb3JlZ3JvdW5kIjp7IiRpZCI6IjMzMyIsIkNvbG9yIjp7IiRpZCI6IjMzNCIsIkEiOjI1NSwiUiI6MTQsIkciOjQwLCJCIjo2NX19LCJNYXhXaWR0aCI6MjAwLjAsIk1heEhlaWdodCI6IkluZmluaXR5IiwiU21hcnRGb3JlZ3JvdW5kSXNBY3RpdmUiOmZhbHNlLCJIb3Jpem9udGFsQWxpZ25tZW50IjoyLCJWZXJ0aWNhbEFsaWdubWVudCI6MSwiU21hcnRGb3JlZ3JvdW5kIjpudWxsLCJCYWNrZ3JvdW5kRmlsbFR5cGUiOjAsIk1hcmdpbiI6eyIkaWQiOiIzMzUiLCJUb3AiOjAuMCwiTGVmdCI6MC4wLCJSaWdodCI6MC4wLCJCb3R0b20iOjAuMH0sIlBhZGRpbmciOnsiJGlkIjoiMzM2IiwiVG9wIjowLjAsIkxlZnQiOjAuMCwiUmlnaHQiOjAuMCwiQm90dG9tIjowLjB9LCJCYWNrZ3JvdW5kIjp7IiRpZCI6IjMzNyIsIkNvbG9yIjp7IiRpZCI6IjMzOCIsIkEiOjI1NSwiUiI6MTQsIkciOjQwLCJCIjo2NX19LCJJc1Zpc2libGUiOnRydWUsIldpZHRoIjowLjAsIkhlaWdodCI6MC4wLCJCb3JkZXJTdHlsZSI6eyIkaWQiOiIzMzkiLCJMaW5lQ29sb3IiOm51bGwsIkxpbmVXZWlnaHQiOjAuMCwiTGluZVR5cGUiOjAsIlBhcmVudFN0eWxlIjpudWxsfSwiUGFyZW50U3R5bGUiOm51bGx9LCJEYXRlRm9ybWF0Ijp7IiRpZCI6IjM0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NDEiLCJGb3JtYXQiOjAsIklzVmlzaWJsZSI6ZmFsc2UsIkxhc3RLbm93blZpc2liaWxpdHlTdGF0ZSI6ZmFsc2V9LCJJc1Zpc2libGUiOnRydWUsIlBhcmVudFN0eWxlIjpudWxsLCJfZXhwbGljaXRseVNldCI6eyIkaWQiOiIzNDI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V2Vla051bWJlcmluZyI6ZmFsc2UsIklzVmlzaWJsZSI6ZmFsc2V9fSwiRGVmYXVsdFN3aW1sYW5lTW90U3R5bGUiOnsiJGlkIjoiMzQzIiwiU2hhcGUiOjEsIkNvbm5lY3Rvck1hcmdpbiI6eyIkaWQiOiIzNDQiLCJUb3AiOjAuMCwiTGVmdCI6Mi4wLCJSaWdodCI6Mi4wLCJCb3R0b20iOjAuMH0sIkNvbm5lY3RvclN0eWxlIjp7IiRpZCI6IjM0NSIsIkxpbmVDb2xvciI6eyIkaWQiOiIzNDYiLCIkdHlwZSI6Ik5MUkUuQ29tbW9uLkRvbS5Tb2xpZENvbG9yQnJ1c2gsIE5MUkUuQ29tbW9uIiwiQ29sb3IiOnsiJGlkIjoiMzQ3IiwiQSI6MTI3LCJSIjoxMSwiRyI6NDgsIkIiOjY1fX0sIkxpbmVXZWlnaHQiOjEuMCwiTGluZVR5cGUiOjAsIlBhcmVudFN0eWxlIjpudWxsfSwiSXNCZWxvd1RpbWViYW5kIjpmYWxzZSwiUG9zaXRpb25PblRhc2siOjEsIkhpZGVEYXRlIjpmYWxzZSwiU2hhcGVTaXplIjowLCJTcGFjaW5nIjowLjAsIlBhZGRpbmciOnsiJGlkIjoiMzQ4IiwiVG9wIjo1LjAsIkxlZnQiOjMuMCwiUmlnaHQiOjAuMCwiQm90dG9tIjoyLjB9LCJTaGFwZVN0eWxlIjp7IiRpZCI6IjM0OSIsIk1hcmdpbiI6eyIkaWQiOiIzNTAiLCJUb3AiOjAuMCwiTGVmdCI6MC4wLCJSaWdodCI6MC4wLCJCb3R0b20iOjAuMH0sIlBhZGRpbmciOnsiJGlkIjoiMzUxIiwiVG9wIjowLjAsIkxlZnQiOjAuMCwiUmlnaHQiOjAuMCwiQm90dG9tIjowLjB9LCJCYWNrZ3JvdW5kIjp7IiRpZCI6IjM1MiIsIkNvbG9yIjp7IiRpZCI6IjM1MyIsIkEiOjI1NSwiUiI6MTEsIkciOjQ4LCJCIjo2NX19LCJJc1Zpc2libGUiOnRydWUsIldpZHRoIjoxMi4wLCJIZWlnaHQiOjE0LjAsIkJvcmRlclN0eWxlIjp7IiRpZCI6IjM1NCIsIkxpbmVDb2xvciI6eyIkaWQiOiIzNTUiLCIkdHlwZSI6Ik5MUkUuQ29tbW9uLkRvbS5Tb2xpZENvbG9yQnJ1c2gsIE5MUkUuQ29tbW9uIiwiQ29sb3IiOnsiJGlkIjoiMzU2IiwiQSI6MjU1LCJSIjoyNTUsIkciOjAsIkIiOjB9fSwiTGluZVdlaWdodCI6MC4wLCJMaW5lVHlwZSI6MCwiUGFyZW50U3R5bGUiOm51bGx9LCJQYXJlbnRTdHlsZSI6bnVsbH0sIlRpdGxlU3R5bGUiOnsiJGlkIjoiMzU3IiwiRm9udFNldHRpbmdzIjp7IiRpZCI6IjM1OCIsIkZvbnRTaXplIjoxMSwiRm9udE5hbWUiOiJDYWxpYnJpIiwiSXNCb2xkIjpmYWxzZSwiSXNJdGFsaWMiOmZhbHNlLCJJc1VuZGVybGluZWQiOmZhbHNlLCJQYXJlbnRTdHlsZSI6bnVsbH0sIkF1dG9TaXplIjowLCJGb3JlZ3JvdW5kIjp7IiRpZCI6IjM1OSIsIkNvbG9yIjp7IiRpZCI6IjM2MCIsIkEiOjI1NSwiUiI6MCwiRyI6MCwiQiI6MH19LCJNYXhXaWR0aCI6MjAwLjAsIk1heEhlaWdodCI6IkluZmluaXR5IiwiU21hcnRGb3JlZ3JvdW5kSXNBY3RpdmUiOmZhbHNlLCJIb3Jpem9udGFsQWxpZ25tZW50IjoxLCJWZXJ0aWNhbEFsaWdubWVudCI6MSwiU21hcnRGb3JlZ3JvdW5kIjpudWxsLCJCYWNrZ3JvdW5kRmlsbFR5cGUiOjAsIk1hcmdpbiI6eyIkaWQiOiIzNjEiLCJUb3AiOjAuMCwiTGVmdCI6MC4wLCJSaWdodCI6MC4wLCJCb3R0b20iOjAuMH0sIlBhZGRpbmciOnsiJGlkIjoiMzYyIiwiVG9wIjowLjAsIkxlZnQiOjAuMCwiUmlnaHQiOjAuMCwiQm90dG9tIjowLjB9LCJCYWNrZ3JvdW5kIjp7IiRpZCI6IjM2MyIsIkNvbG9yIjp7IiRpZCI6IjM2NCIsIkEiOjI1NSwiUiI6MCwiRyI6MCwiQiI6MH19LCJJc1Zpc2libGUiOnRydWUsIldpZHRoIjowLjAsIkhlaWdodCI6MC4wLCJCb3JkZXJTdHlsZSI6eyIkaWQiOiIzNjUiLCJMaW5lQ29sb3IiOm51bGwsIkxpbmVXZWlnaHQiOjAuMCwiTGluZVR5cGUiOjAsIlBhcmVudFN0eWxlIjpudWxsfSwiUGFyZW50U3R5bGUiOm51bGx9LCJEYXRlU3R5bGUiOnsiJGlkIjoiMzY2IiwiRm9udFNldHRpbmdzIjp7IiRpZCI6IjM2NyIsIkZvbnRTaXplIjoxMCwiRm9udE5hbWUiOiJDYWxpYnJpIiwiSXNCb2xkIjpmYWxzZSwiSXNJdGFsaWMiOmZhbHNlLCJJc1VuZGVybGluZWQiOmZhbHNlLCJQYXJlbnRTdHlsZSI6bnVsbH0sIkF1dG9TaXplIjowLCJGb3JlZ3JvdW5kIjp7IiRpZCI6IjM2OCIsIkNvbG9yIjp7IiRpZCI6IjM2OS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zNzAiLCJUb3AiOjAuMCwiTGVmdCI6MC4wLCJSaWdodCI6MC4wLCJCb3R0b20iOjAuMH0sIlBhZGRpbmciOnsiJGlkIjoiMzcxIiwiVG9wIjowLjAsIkxlZnQiOjAuMCwiUmlnaHQiOjAuMCwiQm90dG9tIjowLjB9LCJCYWNrZ3JvdW5kIjp7IiRpZCI6IjM3MiIsIkNvbG9yIjp7IiRpZCI6IjM3MyIsIkEiOjI1NSwiUiI6MTQsIkciOjQwLCJCIjo2NX19LCJJc1Zpc2libGUiOnRydWUsIldpZHRoIjowLjAsIkhlaWdodCI6MC4wLCJCb3JkZXJTdHlsZSI6eyIkaWQiOiIzNzQiLCJMaW5lQ29sb3IiOm51bGwsIkxpbmVXZWlnaHQiOjAuMCwiTGluZVR5cGUiOjAsIlBhcmVudFN0eWxlIjpudWxsfSwiUGFyZW50U3R5bGUiOm51bGx9LCJEYXRlRm9ybWF0Ijp7IiRpZCI6IjM3N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NzYiLCJGb3JtYXQiOjAsIklzVmlzaWJsZSI6ZmFsc2UsIkxhc3RLbm93blZpc2liaWxpdHlTdGF0ZSI6ZmFsc2V9LCJJc1Zpc2libGUiOnRydWUsIlBhcmVudFN0eWxlIjpudWxsfSwiRGVmYXVsdFN3aW1sYW5lTWlsZXN0b25lU3R5bGUiOnsiJGlkIjoiMzc3IiwiVGl0bGVQb3NpdGlvbiI6IkxlZnQiLCJEYXRlUG9zaXRpb24iOiJSaWdodCIsIlNoYXBlVHlwZSI6MSwiU2hhcGVTaXplIjowLCJTcGFjaW5nIjo1LCJTaGFwZVN0eWxlIjp7IiRpZCI6IjM3OCIsIk1hcmdpbiI6eyIkaWQiOiIzNzkiLCJUb3AiOjAuMCwiTGVmdCI6MC4wLCJSaWdodCI6MC4wLCJCb3R0b20iOjAuMH0sIlBhZGRpbmciOnsiJGlkIjoiMzgwIiwiVG9wIjowLjAsIkxlZnQiOjAuMCwiUmlnaHQiOjAuMCwiQm90dG9tIjowLjB9LCJCYWNrZ3JvdW5kIjp7IiRpZCI6IjM4MSIsIkNvbG9yIjp7IiRpZCI6IjM4MiIsIkEiOjI1NSwiUiI6MjEsIkciOjk2LCJCIjoxMzB9fSwiSXNWaXNpYmxlIjp0cnVlLCJXaWR0aCI6MTIuMCwiSGVpZ2h0IjoxNC4wLCJCb3JkZXJTdHlsZSI6eyIkaWQiOiIzODMiLCJMaW5lQ29sb3IiOnsiJGlkIjoiMzg0IiwiJHR5cGUiOiJOTFJFLkNvbW1vbi5Eb20uU29saWRDb2xvckJydXNoLCBOTFJFLkNvbW1vbiIsIkNvbG9yIjp7IiRpZCI6IjM4NSIsIkEiOjI1NSwiUiI6MjM0LCJHIjoyMiwiQiI6MzB9fSwiTGluZVdlaWdodCI6MC4wLCJMaW5lVHlwZSI6MCwiUGFyZW50U3R5bGUiOm51bGx9LCJQYXJlbnRTdHlsZSI6bnVsbH0sIlRpdGxlU3R5bGUiOnsiJGlkIjoiMzg2IiwiRm9udFNldHRpbmdzIjp7IiRpZCI6IjM4NyIsIkZvbnRTaXplIjoxMSwiRm9udE5hbWUiOiJDYWxpYnJpIiwiSXNCb2xkIjpmYWxzZSwiSXNJdGFsaWMiOmZhbHNlLCJJc1VuZGVybGluZWQiOmZhbHNlLCJQYXJlbnRTdHlsZSI6bnVsbH0sIkF1dG9TaXplIjowLCJGb3JlZ3JvdW5kIjp7IiRpZCI6IjM4OCIsIkNvbG9yIjp7IiRpZCI6IjM4OS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zOTAiLCJUb3AiOjAuMCwiTGVmdCI6MC4wLCJSaWdodCI6MC4wLCJCb3R0b20iOjAuMH0sIlBhZGRpbmciOnsiJGlkIjoiMzkxIiwiVG9wIjowLjAsIkxlZnQiOjAuMCwiUmlnaHQiOjAuMCwiQm90dG9tIjowLjB9LCJCYWNrZ3JvdW5kIjp7IiRpZCI6IjM5MiIsIkNvbG9yIjp7IiRpZCI6IjM5MyIsIkEiOjI1NSwiUiI6MCwiRyI6MCwiQiI6MH19LCJJc1Zpc2libGUiOnRydWUsIldpZHRoIjowLjAsIkhlaWdodCI6MC4wLCJCb3JkZXJTdHlsZSI6eyIkaWQiOiIzOTQiLCJMaW5lQ29sb3IiOm51bGwsIkxpbmVXZWlnaHQiOjAuMCwiTGluZVR5cGUiOjAsIlBhcmVudFN0eWxlIjpudWxsfSwiUGFyZW50U3R5bGUiOm51bGx9LCJEYXRlU3R5bGUiOnsiJGlkIjoiMzk1IiwiRm9udFNldHRpbmdzIjp7IiRpZCI6IjM5NiIsIkZvbnRTaXplIjoxMCwiRm9udE5hbWUiOiJDYWxpYnJpIiwiSXNCb2xkIjpmYWxzZSwiSXNJdGFsaWMiOmZhbHNlLCJJc1VuZGVybGluZWQiOmZhbHNlLCJQYXJlbnRTdHlsZSI6bnVsbH0sIkF1dG9TaXplIjowLCJGb3JlZ3JvdW5kIjp7IiRpZCI6IjM5NyIsIkNvbG9yIjp7IiRpZCI6IjM5OC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zOTkiLCJUb3AiOjAuMCwiTGVmdCI6MC4wLCJSaWdodCI6MC4wLCJCb3R0b20iOjAuMH0sIlBhZGRpbmciOnsiJGlkIjoiNDAwIiwiVG9wIjowLjAsIkxlZnQiOjAuMCwiUmlnaHQiOjAuMCwiQm90dG9tIjowLjB9LCJCYWNrZ3JvdW5kIjp7IiRpZCI6IjQwMSIsIkNvbG9yIjp7IiRpZCI6IjQwMiIsIkEiOjI1NSwiUiI6MTQsIkciOjQwLCJCIjo2NX19LCJJc1Zpc2libGUiOnRydWUsIldpZHRoIjowLjAsIkhlaWdodCI6MC4wLCJCb3JkZXJTdHlsZSI6eyIkaWQiOiI0MDMiLCJMaW5lQ29sb3IiOm51bGwsIkxpbmVXZWlnaHQiOjAuMCwiTGluZVR5cGUiOjAsIlBhcmVudFN0eWxlIjpudWxsfSwiUGFyZW50U3R5bGUiOm51bGx9LCJEYXRlRm9ybWF0Ijp7IiRpZCI6IjQw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0MDUiLCJGb3JtYXQiOjAsIklzVmlzaWJsZSI6ZmFsc2UsIkxhc3RLbm93blZpc2liaWxpdHlTdGF0ZSI6ZmFsc2V9LCJJc1Zpc2libGUiOnRydWUsIlBhcmVudFN0eWxlIjpudWxsfSwiRGVmYXVsdFN3aW1sYW5lQWN0aXZpdHlTdHlsZSI6eyIkaWQiOiI0MDYiLCJIZWFkZXJTdHlsZSI6eyIkaWQiOiI0MDciLCJUZXh0U3R5bGUiOnsiJGlkIjoiNDA4IiwiRm9udFNldHRpbmdzIjp7IiRpZCI6IjQwOSIsIkZvbnRTaXplIjoxMSwiRm9udE5hbWUiOiJDYWxpYnJpIiwiSXNCb2xkIjpmYWxzZSwiSXNJdGFsaWMiOmZhbHNlLCJJc1VuZGVybGluZWQiOmZhbHNlLCJQYXJlbnRTdHlsZSI6bnVsbH0sIkF1dG9TaXplIjoyLCJGb3JlZ3JvdW5kIjp7IiRpZCI6IjQxMCIsIkNvbG9yIjp7IiRpZCI6IjQxM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QxMiIsIlRvcCI6MC4wLCJMZWZ0IjowLjAsIlJpZ2h0IjowLjAsIkJvdHRvbSI6MC4wfSwiUGFkZGluZyI6eyIkaWQiOiI0MTMiLCJUb3AiOjAuMCwiTGVmdCI6MC4wLCJSaWdodCI6MC4wLCJCb3R0b20iOjAuMH0sIkJhY2tncm91bmQiOnsiJGlkIjoiNDE0IiwiQ29sb3IiOnsiJGlkIjoiNDE1IiwiQSI6MjU1LCJSIjowLCJHIjowLCJCIjowfX0sIklzVmlzaWJsZSI6dHJ1ZSwiV2lkdGgiOjAuMCwiSGVpZ2h0IjowLjAsIkJvcmRlclN0eWxlIjpudWxsLCJQYXJlbnRTdHlsZSI6bnVsbH0sIlJlY3RhbmdsZVN0eWxlIjp7IiRpZCI6IjQxNiIsIk1hcmdpbiI6eyIkaWQiOiI0MTciLCJUb3AiOjAuMCwiTGVmdCI6MC4wLCJSaWdodCI6MC4wLCJCb3R0b20iOjAuMH0sIlBhZGRpbmciOnsiJGlkIjoiNDE4IiwiVG9wIjowLjAsIkxlZnQiOjAuMCwiUmlnaHQiOjAuMCwiQm90dG9tIjowLjB9LCJCYWNrZ3JvdW5kIjp7IiRpZCI6IjQxOSIsIkNvbG9yIjp7IiRpZCI6IjQyMCIsIkEiOjYzLCJSIjoyMSwiRyI6OTYsIkIiOjEzMH19LCJJc1Zpc2libGUiOnRydWUsIldpZHRoIjowLjAsIkhlaWdodCI6MC4wLCJCb3JkZXJTdHlsZSI6eyIkaWQiOiI0MjEiLCJMaW5lQ29sb3IiOnsiJGlkIjoiNDIyIiwiJHR5cGUiOiJOTFJFLkNvbW1vbi5Eb20uU29saWRDb2xvckJydXNoLCBOTFJFLkNvbW1vbiIsIkNvbG9yIjp7IiRpZCI6IjQyMyIsIkEiOjI1NSwiUiI6MjU1LCJHIjowLCJCIjowfX0sIkxpbmVXZWlnaHQiOjAuMCwiTGluZVR5cGUiOjAsIlBhcmVudFN0eWxlIjpudWxsfSwiUGFyZW50U3R5bGUiOm51bGx9LCJNYXJnaW4iOnsiJGlkIjoiNDI0IiwiVG9wIjowLjAsIkxlZnQiOjAuMCwiUmlnaHQiOjAuMCwiQm90dG9tIjowLjB9LCJQYWRkaW5nIjp7IiRpZCI6IjQyNSIsIlRvcCI6MC4wLCJMZWZ0IjowLjAsIlJpZ2h0IjowLjAsIkJvdHRvbSI6MC4wfSwiQmFja2dyb3VuZCI6bnVsbCwiSXNWaXNpYmxlIjp0cnVlLCJXaWR0aCI6MC4wLCJIZWlnaHQiOjAuMCwiQm9yZGVyU3R5bGUiOm51bGwsIlBhcmVudFN0eWxlIjpudWxsfSwiQmFja2dyb3VuZFN0eWxlIjp7IiRpZCI6IjQyNiIsIk1hcmdpbiI6eyIkaWQiOiI0MjciLCJUb3AiOjAuMCwiTGVmdCI6MC4wLCJSaWdodCI6MC4wLCJCb3R0b20iOjAuMH0sIlBhZGRpbmciOnsiJGlkIjoiNDI4IiwiVG9wIjowLjAsIkxlZnQiOjAuMCwiUmlnaHQiOjAuMCwiQm90dG9tIjowLjB9LCJCYWNrZ3JvdW5kIjp7IiRpZCI6IjQyOSIsIkNvbG9yIjp7IiRpZCI6IjQzMCIsIkEiOjUxLCJSIjoyMDAsIkciOjIwMCwiQiI6MjAwfX0sIklzVmlzaWJsZSI6dHJ1ZSwiV2lkdGgiOjAuMCwiSGVpZ2h0IjowLjAsIkJvcmRlclN0eWxlIjp7IiRpZCI6IjQzMSIsIkxpbmVDb2xvciI6eyIkaWQiOiI0MzIiLCIkdHlwZSI6Ik5MUkUuQ29tbW9uLkRvbS5Tb2xpZENvbG9yQnJ1c2gsIE5MUkUuQ29tbW9uIiwiQ29sb3IiOnsiJGlkIjoiNDMzIiwiQSI6MjU1LCJSIjoyMzQsIkciOjIyLCJCIjozMH19LCJMaW5lV2VpZ2h0IjowLjAsIkxpbmVUeXBlIjowLCJQYXJlbnRTdHlsZSI6bnVsbH0sIlBhcmVudFN0eWxlIjpudWxsfSwiTWFyZ2luIjp7IiRpZCI6IjQzNCIsIlRvcCI6MC4wLCJMZWZ0IjowLjAsIlJpZ2h0IjowLjAsIkJvdHRvbSI6MC4wfSwiUGFkZGluZyI6eyIkaWQiOiI0MzUiLCJUb3AiOjAuMCwiTGVmdCI6MC4wLCJSaWdodCI6MC4wLCJCb3R0b20iOjAuMH0sIklzVmlzaWJsZSI6dHJ1ZSwiV2lkdGgiOjAuMCwiSGVpZ2h0IjowLjAsIkJvcmRlclN0eWxlIjp7IiRpZCI6IjQzNiIsIkxpbmVDb2xvciI6bnVsbCwiTGluZVdlaWdodCI6MC4wLCJMaW5lVHlwZSI6MCwiUGFyZW50U3R5bGUiOm51bGx9LCJQYXJlbnRTdHlsZSI6bnVsbH0sIk1hcmdpbiI6eyIkaWQiOiI0MzciLCJUb3AiOjAuMCwiTGVmdCI6MC4wLCJSaWdodCI6MC4wLCJCb3R0b20iOjAuMH0sIlBhZGRpbmciOnsiJGlkIjoiNDM4IiwiVG9wIjowLjAsIkxlZnQiOjAuMCwiUmlnaHQiOjAuMCwiQm90dG9tIjowLjB9LCJJc1Zpc2libGUiOnRydWUsIldpZHRoIjowLjAsIkhlaWdodCI6MC4wLCJCb3JkZXJTdHlsZSI6eyIkaWQiOiI0MzkiLCJMaW5lQ29sb3IiOm51bGwsIkxpbmVXZWlnaHQiOjAuMCwiTGluZVR5cGUiOjAsIlBhcmVudFN0eWxlIjpudWxsfSwiUGFyZW50U3R5bGUiOm51bGx9LCJfYWRkaXRpb25hbFN3aW1sYW5lVjJTdHlsZXMiOlt7IiRpZCI6IjQ0MCIsIlN0eWxlSWQiOiI5ODUxM2UxMC01NTFjLTRmMzAtYWMxMS1hMDY5MGU5MDMxMzQiLCJIZWFkZXJTdHlsZSI6eyIkaWQiOiI0NDEiLCJUZXh0SXNWZXJ0aWNhbCI6ZmFsc2UsIlRleHRTdHlsZSI6eyIkaWQiOiI0NDIiLCJGb250U2V0dGluZ3MiOnsiJGlkIjoiNDQzIiwiRm9udFNpemUiOjExLCJGb250TmFtZSI6IkNhbGlicmkiLCJJc0JvbGQiOmZhbHNlLCJJc0l0YWxpYyI6ZmFsc2UsIklzVW5kZXJsaW5lZCI6ZmFsc2UsIlBhcmVudFN0eWxlIjpudWxsfSwiQXV0b1NpemUiOjIsIkZvcmVncm91bmQiOnsiJGlkIjoiNDQ0IiwiQ29sb3IiOnsiJGlkIjoiNDQ1IiwiQSI6MjU1LCJSIjoyNTUsIkciOjI1NSwiQiI6MjU1fX0sIk1heFdpZHRoIjoiSW5maW5pdHkiLCJNYXhIZWlnaHQiOiJJbmZpbml0eSIsIlNtYXJ0Rm9yZWdyb3VuZElzQWN0aXZlIjpmYWxzZSwiSG9yaXpvbnRhbEFsaWdubWVudCI6MSwiVmVydGljYWxBbGlnbm1lbnQiOjAsIlNtYXJ0Rm9yZWdyb3VuZCI6bnVsbCwiQmFja2dyb3VuZEZpbGxUeXBlIjowLCJNYXJnaW4iOnsiJGlkIjoiNDQ2IiwiVG9wIjowLjAsIkxlZnQiOjAuMCwiUmlnaHQiOjAuMCwiQm90dG9tIjowLjB9LCJQYWRkaW5nIjp7IiRpZCI6IjQ0NyIsIlRvcCI6MC4wLCJMZWZ0IjowLjAsIlJpZ2h0IjowLjAsIkJvdHRvbSI6MC4wfSwiQmFja2dyb3VuZCI6eyIkaWQiOiI0NDgiLCJDb2xvciI6eyIkaWQiOiI0NDkiLCJBIjoyNTUsIlIiOjI1NSwiRyI6MjU1LCJCIjoyNTV9fSwiSXNWaXNpYmxlIjp0cnVlLCJXaWR0aCI6MC4wLCJIZWlnaHQiOjAuMCwiQm9yZGVyU3R5bGUiOm51bGwsIlBhcmVudFN0eWxlIjpudWxsfSwiUmVjdGFuZ2xlU3R5bGUiOnsiJGlkIjoiNDUwIiwiTWFyZ2luIjp7IiRpZCI6IjQ1MSIsIlRvcCI6MC4wLCJMZWZ0IjowLjAsIlJpZ2h0IjowLjAsIkJvdHRvbSI6MC4wfSwiUGFkZGluZyI6eyIkaWQiOiI0NTIiLCJUb3AiOjAuMCwiTGVmdCI6MC4wLCJSaWdodCI6MC4wLCJCb3R0b20iOjAuMH0sIkJhY2tncm91bmQiOnsiJGlkIjoiNDUzIiwiQ29sb3IiOnsiJGlkIjoiNDU0IiwiQSI6MjU1LCJSIjoyMzMsIkciOjExMywiQiI6NTB9fSwiSXNWaXNpYmxlIjp0cnVlLCJXaWR0aCI6MC4wLCJIZWlnaHQiOjAuMCwiQm9yZGVyU3R5bGUiOnsiJGlkIjoiNDU1IiwiTGluZUNvbG9yIjp7IiRpZCI6IjQ1NiIsIiR0eXBlIjoiTkxSRS5Db21tb24uRG9tLlNvbGlkQ29sb3JCcnVzaCwgTkxSRS5Db21tb24iLCJDb2xvciI6eyIkaWQiOiI0NTciLCJBIjoyNTUsIlIiOjI1NSwiRyI6MjU1LCJCIjoyNTV9fSwiTGluZVdlaWdodCI6MC4wLCJMaW5lVHlwZSI6MCwiUGFyZW50U3R5bGUiOm51bGx9LCJQYXJlbnRTdHlsZSI6bnVsbH0sIk1hcmdpbiI6eyIkaWQiOiI0NTgiLCJUb3AiOjAuMCwiTGVmdCI6MC4wLCJSaWdodCI6MC4wLCJCb3R0b20iOjAuMH0sIlBhZGRpbmciOnsiJGlkIjoiNDU5IiwiVG9wIjowLjAsIkxlZnQiOjAuMCwiUmlnaHQiOjAuMCwiQm90dG9tIjowLjB9LCJCYWNrZ3JvdW5kIjpudWxsLCJJc1Zpc2libGUiOnRydWUsIldpZHRoIjowLjAsIkhlaWdodCI6MC4wLCJCb3JkZXJTdHlsZSI6bnVsbCwiUGFyZW50U3R5bGUiOm51bGx9LCJCYWNrZ3JvdW5kU3R5bGUiOnsiJGlkIjoiNDYwIiwiTWFyZ2luIjp7IiRpZCI6IjQ2MSIsIlRvcCI6MC4wLCJMZWZ0IjowLjAsIlJpZ2h0IjowLjAsIkJvdHRvbSI6MC4wfSwiUGFkZGluZyI6eyIkaWQiOiI0NjIiLCJUb3AiOjAuMCwiTGVmdCI6MC4wLCJSaWdodCI6MC4wLCJCb3R0b20iOjAuMH0sIkJhY2tncm91bmQiOnsiJGlkIjoiNDYzIiwiQ29sb3IiOnsiJGlkIjoiNDY0IiwiQSI6NTEsIlIiOjIwMCwiRyI6MjAwLCJCIjoyMDB9fSwiSXNWaXNpYmxlIjp0cnVlLCJXaWR0aCI6MC4wLCJIZWlnaHQiOjAuMCwiQm9yZGVyU3R5bGUiOnsiJGlkIjoiNDY1IiwiTGluZUNvbG9yIjp7IiRpZCI6IjQ2NiIsIiR0eXBlIjoiTkxSRS5Db21tb24uRG9tLlNvbGlkQ29sb3JCcnVzaCwgTkxSRS5Db21tb24iLCJDb2xvciI6eyIkaWQiOiI0NjciLCJBIjoyNTUsIlIiOjIzNCwiRyI6MjIsIkIiOjMwfX0sIkxpbmVXZWlnaHQiOjAuMCwiTGluZVR5cGUiOjAsIlBhcmVudFN0eWxlIjpudWxsfSwiUGFyZW50U3R5bGUiOm51bGx9LCJJc0Fib3ZlVGltZWJhbmQiOmZhbHNlLCJTcGFjaW5nIjozLCJEZWZhdWx0U3dpbWxhbmVUYXNrU3R5bGUiOnsiJGlkIjoiNDY4IiwiJHR5cGUiOiJOTFJFLkNvbW1vbi5Eb20uU3R5bGVzLkV4cGxpY2l0U2V0YWJsZVRhc2tTdHlsZSwgTkxSRS5Db21tb24iLCJTaGFwZSI6MSwiU2hhcGVUaGlja25lc3MiOjAsIkR1cmF0aW9uRm9ybWF0IjowLCJJbmNsdWRlTm9uV29ya2luZ0RheXNJbkR1cmF0aW9uIjpmYWxzZSwiUGVyY2VudGFnZUNvbXBsZXRlU3R5bGUiOnsiJGlkIjoiNDY5IiwiRm9udFNldHRpbmdzIjp7IiRpZCI6IjQ3MCIsIkZvbnRTaXplIjoxMCwiRm9udE5hbWUiOiJDYWxpYnJpIiwiSXNCb2xkIjpmYWxzZSwiSXNJdGFsaWMiOmZhbHNlLCJJc1VuZGVybGluZWQiOmZhbHNlLCJQYXJlbnRTdHlsZSI6bnVsbH0sIkF1dG9TaXplIjowLCJGb3JlZ3JvdW5kIjp7IiRpZCI6IjQ3MSIsIkNvbG9yIjp7IiRpZCI6IjQ3Mi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0NzMiLCJUb3AiOjAuMCwiTGVmdCI6MC4wLCJSaWdodCI6MC4wLCJCb3R0b20iOjAuMH0sIlBhZGRpbmciOnsiJGlkIjoiNDc0IiwiVG9wIjowLjAsIkxlZnQiOjAuMCwiUmlnaHQiOjAuMCwiQm90dG9tIjowLjB9LCJCYWNrZ3JvdW5kIjp7IiRpZCI6IjQ3NSIsIkNvbG9yIjp7IiRpZCI6IjQ3NiIsIkEiOjg5LCJSIjowLCJHIjowLCJCIjowfX0sIklzVmlzaWJsZSI6dHJ1ZSwiV2lkdGgiOjAuMCwiSGVpZ2h0IjowLjAsIkJvcmRlclN0eWxlIjp7IiRpZCI6IjQ3NyIsIkxpbmVDb2xvciI6bnVsbCwiTGluZVdlaWdodCI6MC4wLCJMaW5lVHlwZSI6MCwiUGFyZW50U3R5bGUiOm51bGx9LCJQYXJlbnRTdHlsZSI6bnVsbH0sIkR1cmF0aW9uU3R5bGUiOnsiJGlkIjoiNDc4IiwiRm9udFNldHRpbmdzIjp7IiRpZCI6IjQ3OSIsIkZvbnRTaXplIjoxMCwiRm9udE5hbWUiOiJDYWxpYnJpIiwiSXNCb2xkIjpmYWxzZSwiSXNJdGFsaWMiOmZhbHNlLCJJc1VuZGVybGluZWQiOmZhbHNlLCJQYXJlbnRTdHlsZSI6bnVsbH0sIkF1dG9TaXplIjowLCJGb3JlZ3JvdW5kIjp7IiRpZCI6IjQ4MCIsIkNvbG9yIjp7IiRpZCI6IjQ4MS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Q4MiIsIlRvcCI6MC4wLCJMZWZ0IjowLjAsIlJpZ2h0IjowLjAsIkJvdHRvbSI6MC4wfSwiUGFkZGluZyI6eyIkaWQiOiI0ODMiLCJUb3AiOjAuMCwiTGVmdCI6MC4wLCJSaWdodCI6MC4wLCJCb3R0b20iOjAuMH0sIkJhY2tncm91bmQiOnsiJGlkIjoiNDg0IiwiQ29sb3IiOnsiJGlkIjoiNDg1IiwiQSI6MjU1LCJSIjoyMzcsIkciOjEyNSwiQiI6NDl9fSwiSXNWaXNpYmxlIjp0cnVlLCJXaWR0aCI6MC4wLCJIZWlnaHQiOjAuMCwiQm9yZGVyU3R5bGUiOnsiJGlkIjoiNDg2IiwiTGluZUNvbG9yIjpudWxsLCJMaW5lV2VpZ2h0IjowLjAsIkxpbmVUeXBlIjowLCJQYXJlbnRTdHlsZSI6bnVsbH0sIlBhcmVudFN0eWxlIjpudWxsfSwiSG9yaXpvbnRhbENvbm5lY3RvclN0eWxlIjp7IiRpZCI6IjQ4NyIsIkxpbmVDb2xvciI6eyIkaWQiOiI0ODgiLCIkdHlwZSI6Ik5MUkUuQ29tbW9uLkRvbS5Tb2xpZENvbG9yQnJ1c2gsIE5MUkUuQ29tbW9uIiwiQ29sb3IiOnsiJGlkIjoiNDg5IiwiQSI6MjU1LCJSIjowLCJHIjowLCJCIjowfX0sIkxpbmVXZWlnaHQiOjAuMCwiTGluZVR5cGUiOjAsIlBhcmVudFN0eWxlIjpudWxsfSwiVmVydGljYWxDb25uZWN0b3JTdHlsZSI6eyIkaWQiOiI0OTAiLCJMaW5lQ29sb3IiOnsiJGlkIjoiNDkxIiwiJHR5cGUiOiJOTFJFLkNvbW1vbi5Eb20uU29saWRDb2xvckJydXNoLCBOTFJFLkNvbW1vbiIsIkNvbG9yIjp7IiRpZCI6IjQ5MiIsIkEiOjI1NSwiUiI6MCwiRyI6MCwiQiI6MH19LCJMaW5lV2VpZ2h0IjowLjAsIkxpbmVUeXBlIjowLCJQYXJlbnRTdHlsZSI6bnVsbH0sIk1hcmdpbiI6bnVsbCwiU3RhcnREYXRlUG9zaXRpb24iOjMsIkVuZERhdGVQb3NpdGlvbiI6MywiRGF0ZUlzVmlzaWJsZSI6dHJ1ZSwiVGl0bGVQb3NpdGlvbiI6NCwiRHVyYXRpb25Qb3NpdGlvbiI6NiwiUGVyY2VudGFnZUNvbXBsZXRlZFBvc2l0aW9uIjoyLCJTcGFjaW5nIjozLCJJc0JlbG93VGltZWJhbmQiOmZhbHNlLCJQZXJjZW50YWdlQ29tcGxldGVTaGFwZU9wYWNpdHkiOjM1LCJTaGFwZVN0eWxlIjp7IiRpZCI6IjQ5MyIsIk1hcmdpbiI6eyIkaWQiOiI0OTQiLCJUb3AiOjAuMCwiTGVmdCI6NC4wLCJSaWdodCI6NC4wLCJCb3R0b20iOjAuMH0sIlBhZGRpbmciOnsiJGlkIjoiNDk1IiwiVG9wIjowLjAsIkxlZnQiOjAuMCwiUmlnaHQiOjAuMCwiQm90dG9tIjowLjB9LCJCYWNrZ3JvdW5kIjp7IiRpZCI6IjQ5NiIsIkNvbG9yIjp7IiRpZCI6IjQ5NyIsIkEiOjI1NSwiUiI6MjMzLCJHIjoxMTMsIkIiOjUwfX0sIklzVmlzaWJsZSI6dHJ1ZSwiV2lkdGgiOjAuMCwiSGVpZ2h0IjoxMC4wLCJCb3JkZXJTdHlsZSI6eyIkaWQiOiI0OTgiLCJMaW5lQ29sb3IiOnsiJGlkIjoiNDk5IiwiJHR5cGUiOiJOTFJFLkNvbW1vbi5Eb20uU29saWRDb2xvckJydXNoLCBOTFJFLkNvbW1vbiIsIkNvbG9yIjp7IiRpZCI6IjUwMCIsIkEiOjI1NSwiUiI6MjM0LCJHIjoyMiwiQiI6MzB9fSwiTGluZVdlaWdodCI6MC4wLCJMaW5lVHlwZSI6MCwiUGFyZW50U3R5bGUiOm51bGx9LCJQYXJlbnRTdHlsZSI6bnVsbH0sIlRpdGxlU3R5bGUiOnsiJGlkIjoiNTAxIiwiRm9udFNldHRpbmdzIjp7IiRpZCI6IjUwMiIsIkZvbnRTaXplIjoxMSwiRm9udE5hbWUiOiJDYWxpYnJpIiwiSXNCb2xkIjpmYWxzZSwiSXNJdGFsaWMiOmZhbHNlLCJJc1VuZGVybGluZWQiOmZhbHNlLCJQYXJlbnRTdHlsZSI6bnVsbH0sIkF1dG9TaXplIjowLCJGb3JlZ3JvdW5kIjp7IiRpZCI6IjUwMyIsIkNvbG9yIjp7IiRpZCI6IjUwNC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1MDUiLCJUb3AiOjAuMCwiTGVmdCI6MC4wLCJSaWdodCI6MC4wLCJCb3R0b20iOjAuMH0sIlBhZGRpbmciOnsiJGlkIjoiNTA2IiwiVG9wIjowLjAsIkxlZnQiOjAuMCwiUmlnaHQiOjAuMCwiQm90dG9tIjowLjB9LCJCYWNrZ3JvdW5kIjp7IiRpZCI6IjUwNyIsIkNvbG9yIjp7IiRpZCI6IjUwOCIsIkEiOjI1NSwiUiI6MCwiRyI6MCwiQiI6MH19LCJJc1Zpc2libGUiOnRydWUsIldpZHRoIjowLjAsIkhlaWdodCI6MC4wLCJCb3JkZXJTdHlsZSI6eyIkaWQiOiI1MDkiLCJMaW5lQ29sb3IiOm51bGwsIkxpbmVXZWlnaHQiOjAuMCwiTGluZVR5cGUiOjAsIlBhcmVudFN0eWxlIjpudWxsfSwiUGFyZW50U3R5bGUiOm51bGx9LCJEYXRlU3R5bGUiOnsiJGlkIjoiNTEwIiwiRm9udFNldHRpbmdzIjp7IiRpZCI6IjUxMSIsIkZvbnRTaXplIjoxMCwiRm9udE5hbWUiOiJDYWxpYnJpIiwiSXNCb2xkIjpmYWxzZSwiSXNJdGFsaWMiOmZhbHNlLCJJc1VuZGVybGluZWQiOmZhbHNlLCJQYXJlbnRTdHlsZSI6bnVsbH0sIkF1dG9TaXplIjowLCJGb3JlZ3JvdW5kIjp7IiRpZCI6IjUxMiIsIkNvbG9yIjp7IiRpZCI6IjUxMyIsIkEiOjI1NSwiUiI6MTQsIkciOjQwLCJCIjo2NX19LCJNYXhXaWR0aCI6MjAwLjAsIk1heEhlaWdodCI6IkluZmluaXR5IiwiU21hcnRGb3JlZ3JvdW5kSXNBY3RpdmUiOmZhbHNlLCJIb3Jpem9udGFsQWxpZ25tZW50IjoyLCJWZXJ0aWNhbEFsaWdubWVudCI6MSwiU21hcnRGb3JlZ3JvdW5kIjpudWxsLCJCYWNrZ3JvdW5kRmlsbFR5cGUiOjAsIk1hcmdpbiI6eyIkaWQiOiI1MTQiLCJUb3AiOjAuMCwiTGVmdCI6MC4wLCJSaWdodCI6MC4wLCJCb3R0b20iOjAuMH0sIlBhZGRpbmciOnsiJGlkIjoiNTE1IiwiVG9wIjowLjAsIkxlZnQiOjAuMCwiUmlnaHQiOjAuMCwiQm90dG9tIjowLjB9LCJCYWNrZ3JvdW5kIjp7IiRpZCI6IjUxNiIsIkNvbG9yIjp7IiRpZCI6IjUxNyIsIkEiOjI1NSwiUiI6MTQsIkciOjQwLCJCIjo2NX19LCJJc1Zpc2libGUiOnRydWUsIldpZHRoIjowLjAsIkhlaWdodCI6MC4wLCJCb3JkZXJTdHlsZSI6eyIkaWQiOiI1MTgiLCJMaW5lQ29sb3IiOm51bGwsIkxpbmVXZWlnaHQiOjAuMCwiTGluZVR5cGUiOjAsIlBhcmVudFN0eWxlIjpudWxsfSwiUGFyZW50U3R5bGUiOm51bGx9LCJEYXRlRm9ybWF0Ijp7IiRpZCI6IjUx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1MjAiLCJGb3JtYXQiOjAsIklzVmlzaWJsZSI6ZmFsc2UsIkxhc3RLbm93blZpc2liaWxpdHlTdGF0ZSI6ZmFsc2V9LCJJc1Zpc2libGUiOnRydWUsIlBhcmVudFN0eWxlIjpudWxsLCJfZXhwbGljaXRseVNldCI6eyIkaWQiOiI1MjE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V2Vla051bWJlcmluZyI6ZmFsc2UsIklzVmlzaWJsZSI6ZmFsc2V9fSwiRGVmYXVsdFN3aW1sYW5lTW90U3R5bGUiOnsiJGlkIjoiNTIyIiwiU2hhcGUiOjEsIkNvbm5lY3Rvck1hcmdpbiI6eyIkaWQiOiI1MjMiLCJUb3AiOjAuMCwiTGVmdCI6Mi4wLCJSaWdodCI6Mi4wLCJCb3R0b20iOjAuMH0sIkNvbm5lY3RvclN0eWxlIjp7IiRpZCI6IjUyNCIsIkxpbmVDb2xvciI6eyIkaWQiOiI1MjUiLCIkdHlwZSI6Ik5MUkUuQ29tbW9uLkRvbS5Tb2xpZENvbG9yQnJ1c2gsIE5MUkUuQ29tbW9uIiwiQ29sb3IiOnsiJGlkIjoiNTI2IiwiQSI6MTI3LCJSIjoxMjgsIkciOjUzLCJCIjoxNH19LCJMaW5lV2VpZ2h0IjoxLjAsIkxpbmVUeXBlIjowLCJQYXJlbnRTdHlsZSI6bnVsbH0sIklzQmVsb3dUaW1lYmFuZCI6ZmFsc2UsIlBvc2l0aW9uT25UYXNrIjoxLCJIaWRlRGF0ZSI6ZmFsc2UsIlNoYXBlU2l6ZSI6MCwiU3BhY2luZyI6MC4wLCJQYWRkaW5nIjp7IiRpZCI6IjUyNyIsIlRvcCI6NS4wLCJMZWZ0IjozLjAsIlJpZ2h0IjowLjAsIkJvdHRvbSI6Mi4wfSwiU2hhcGVTdHlsZSI6eyIkaWQiOiI1MjgiLCJNYXJnaW4iOnsiJGlkIjoiNTI5IiwiVG9wIjowLjAsIkxlZnQiOjAuMCwiUmlnaHQiOjAuMCwiQm90dG9tIjowLjB9LCJQYWRkaW5nIjp7IiRpZCI6IjUzMCIsIlRvcCI6MC4wLCJMZWZ0IjowLjAsIlJpZ2h0IjowLjAsIkJvdHRvbSI6MC4wfSwiQmFja2dyb3VuZCI6eyIkaWQiOiI1MzEiLCJDb2xvciI6eyIkaWQiOiI1MzIiLCJBIjoyNTUsIlIiOjEyOCwiRyI6NTMsIkIiOjE0fX0sIklzVmlzaWJsZSI6dHJ1ZSwiV2lkdGgiOjEyLjAsIkhlaWdodCI6MTQuMCwiQm9yZGVyU3R5bGUiOnsiJGlkIjoiNTMzIiwiTGluZUNvbG9yIjp7IiRpZCI6IjUzNCIsIiR0eXBlIjoiTkxSRS5Db21tb24uRG9tLlNvbGlkQ29sb3JCcnVzaCwgTkxSRS5Db21tb24iLCJDb2xvciI6eyIkaWQiOiI1MzUiLCJBIjoyNTUsIlIiOjI1NSwiRyI6MjU1LCJCIjoyNTV9fSwiTGluZVdlaWdodCI6MC4wLCJMaW5lVHlwZSI6MCwiUGFyZW50U3R5bGUiOm51bGx9LCJQYXJlbnRTdHlsZSI6bnVsbH0sIlRpdGxlU3R5bGUiOnsiJGlkIjoiNTM2IiwiRm9udFNldHRpbmdzIjp7IiRpZCI6IjUzNyIsIkZvbnRTaXplIjoxMSwiRm9udE5hbWUiOiJDYWxpYnJpIiwiSXNCb2xkIjpmYWxzZSwiSXNJdGFsaWMiOmZhbHNlLCJJc1VuZGVybGluZWQiOmZhbHNlLCJQYXJlbnRTdHlsZSI6bnVsbH0sIkF1dG9TaXplIjowLCJGb3JlZ3JvdW5kIjp7IiRpZCI6IjUzOCIsIkNvbG9yIjp7IiRpZCI6IjUzOSIsIkEiOjI1NSwiUiI6MCwiRyI6MCwiQiI6MH19LCJNYXhXaWR0aCI6MjAwLjAsIk1heEhlaWdodCI6IkluZmluaXR5IiwiU21hcnRGb3JlZ3JvdW5kSXNBY3RpdmUiOmZhbHNlLCJIb3Jpem9udGFsQWxpZ25tZW50IjoxLCJWZXJ0aWNhbEFsaWdubWVudCI6MSwiU21hcnRGb3JlZ3JvdW5kIjpudWxsLCJCYWNrZ3JvdW5kRmlsbFR5cGUiOjAsIk1hcmdpbiI6eyIkaWQiOiI1NDAiLCJUb3AiOjAuMCwiTGVmdCI6MC4wLCJSaWdodCI6MC4wLCJCb3R0b20iOjAuMH0sIlBhZGRpbmciOnsiJGlkIjoiNTQxIiwiVG9wIjowLjAsIkxlZnQiOjAuMCwiUmlnaHQiOjAuMCwiQm90dG9tIjowLjB9LCJCYWNrZ3JvdW5kIjp7IiRpZCI6IjU0MiIsIkNvbG9yIjp7IiRpZCI6IjU0MyIsIkEiOjI1NSwiUiI6MCwiRyI6MCwiQiI6MH19LCJJc1Zpc2libGUiOnRydWUsIldpZHRoIjowLjAsIkhlaWdodCI6MC4wLCJCb3JkZXJTdHlsZSI6eyIkaWQiOiI1NDQiLCJMaW5lQ29sb3IiOm51bGwsIkxpbmVXZWlnaHQiOjAuMCwiTGluZVR5cGUiOjAsIlBhcmVudFN0eWxlIjpudWxsfSwiUGFyZW50U3R5bGUiOm51bGx9LCJEYXRlU3R5bGUiOnsiJGlkIjoiNTQ1IiwiRm9udFNldHRpbmdzIjp7IiRpZCI6IjU0NiIsIkZvbnRTaXplIjoxMCwiRm9udE5hbWUiOiJDYWxpYnJpIiwiSXNCb2xkIjpmYWxzZSwiSXNJdGFsaWMiOmZhbHNlLCJJc1VuZGVybGluZWQiOmZhbHNlLCJQYXJlbnRTdHlsZSI6bnVsbH0sIkF1dG9TaXplIjowLCJGb3JlZ3JvdW5kIjp7IiRpZCI6IjU0NyIsIkNvbG9yIjp7IiRpZCI6IjU0OCIsIkEiOjI1NSwiUiI6MTQsIkciOjQwLCJCIjo2NX19LCJNYXhXaWR0aCI6MjAwLjAsIk1heEhlaWdodCI6IkluZmluaXR5IiwiU21hcnRGb3JlZ3JvdW5kSXNBY3RpdmUiOmZhbHNlLCJIb3Jpem9udGFsQWxpZ25tZW50IjoxLCJWZXJ0aWNhbEFsaWdubWVudCI6MSwiU21hcnRGb3JlZ3JvdW5kIjpudWxsLCJCYWNrZ3JvdW5kRmlsbFR5cGUiOjAsIk1hcmdpbiI6eyIkaWQiOiI1NDkiLCJUb3AiOjAuMCwiTGVmdCI6MC4wLCJSaWdodCI6MC4wLCJCb3R0b20iOjAuMH0sIlBhZGRpbmciOnsiJGlkIjoiNTUwIiwiVG9wIjowLjAsIkxlZnQiOjAuMCwiUmlnaHQiOjAuMCwiQm90dG9tIjowLjB9LCJCYWNrZ3JvdW5kIjp7IiRpZCI6IjU1MSIsIkNvbG9yIjp7IiRpZCI6IjU1MiIsIkEiOjI1NSwiUiI6MTQsIkciOjQwLCJCIjo2NX19LCJJc1Zpc2libGUiOnRydWUsIldpZHRoIjowLjAsIkhlaWdodCI6MC4wLCJCb3JkZXJTdHlsZSI6eyIkaWQiOiI1NTMiLCJMaW5lQ29sb3IiOm51bGwsIkxpbmVXZWlnaHQiOjAuMCwiTGluZVR5cGUiOjAsIlBhcmVudFN0eWxlIjpudWxsfSwiUGFyZW50U3R5bGUiOm51bGx9LCJEYXRlRm9ybWF0Ijp7IiRpZCI6IjU1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1NTUiLCJGb3JtYXQiOjAsIklzVmlzaWJsZSI6ZmFsc2UsIkxhc3RLbm93blZpc2liaWxpdHlTdGF0ZSI6ZmFsc2V9LCJJc1Zpc2libGUiOmZhbHNlLCJQYXJlbnRTdHlsZSI6bnVsbH0sIkRlZmF1bHRTd2ltbGFuZU1pbGVzdG9uZVN0eWxlIjp7IiRpZCI6IjU1NiIsIlRpdGxlUG9zaXRpb24iOiJMZWZ0IiwiRGF0ZVBvc2l0aW9uIjoiUmlnaHQiLCJTaGFwZVR5cGUiOjEsIlNoYXBlU2l6ZSI6MCwiU3BhY2luZyI6NSwiU2hhcGVTdHlsZSI6eyIkaWQiOiI1NTciLCJNYXJnaW4iOnsiJGlkIjoiNTU4IiwiVG9wIjowLjAsIkxlZnQiOjAuMCwiUmlnaHQiOjAuMCwiQm90dG9tIjowLjB9LCJQYWRkaW5nIjp7IiRpZCI6IjU1OSIsIlRvcCI6MC4wLCJMZWZ0IjowLjAsIlJpZ2h0IjowLjAsIkJvdHRvbSI6MC4wfSwiQmFja2dyb3VuZCI6eyIkaWQiOiI1NjAiLCJDb2xvciI6eyIkaWQiOiI1NjEiLCJBIjoyNTUsIlIiOjIzMywiRyI6MTEzLCJCIjo1MH19LCJJc1Zpc2libGUiOnRydWUsIldpZHRoIjoxMi4wLCJIZWlnaHQiOjE0LjAsIkJvcmRlclN0eWxlIjp7IiRpZCI6IjU2MiIsIkxpbmVDb2xvciI6eyIkaWQiOiI1NjMiLCIkdHlwZSI6Ik5MUkUuQ29tbW9uLkRvbS5Tb2xpZENvbG9yQnJ1c2gsIE5MUkUuQ29tbW9uIiwiQ29sb3IiOnsiJGlkIjoiNTY0IiwiQSI6MjU1LCJSIjoyMzQsIkciOjIyLCJCIjozMH19LCJMaW5lV2VpZ2h0IjowLjAsIkxpbmVUeXBlIjowLCJQYXJlbnRTdHlsZSI6bnVsbH0sIlBhcmVudFN0eWxlIjpudWxsfSwiVGl0bGVTdHlsZSI6eyIkaWQiOiI1NjUiLCJGb250U2V0dGluZ3MiOnsiJGlkIjoiNTY2IiwiRm9udFNpemUiOjExLCJGb250TmFtZSI6IkNhbGlicmkiLCJJc0JvbGQiOmZhbHNlLCJJc0l0YWxpYyI6ZmFsc2UsIklzVW5kZXJsaW5lZCI6ZmFsc2UsIlBhcmVudFN0eWxlIjpudWxsfSwiQXV0b1NpemUiOjAsIkZvcmVncm91bmQiOnsiJGlkIjoiNTY3IiwiQ29sb3IiOnsiJGlkIjoiNTY4IiwiQSI6MjU1LCJSIjowLCJHIjowLCJCIjowfX0sIk1heFdpZHRoIjoyMDAuMCwiTWF4SGVpZ2h0IjoiSW5maW5pdHkiLCJTbWFydEZvcmVncm91bmRJc0FjdGl2ZSI6ZmFsc2UsIkhvcml6b250YWxBbGlnbm1lbnQiOjIsIlZlcnRpY2FsQWxpZ25tZW50IjoxLCJTbWFydEZvcmVncm91bmQiOm51bGwsIkJhY2tncm91bmRGaWxsVHlwZSI6MCwiTWFyZ2luIjp7IiRpZCI6IjU2OSIsIlRvcCI6MC4wLCJMZWZ0IjowLjAsIlJpZ2h0IjowLjAsIkJvdHRvbSI6MC4wfSwiUGFkZGluZyI6eyIkaWQiOiI1NzAiLCJUb3AiOjAuMCwiTGVmdCI6MC4wLCJSaWdodCI6MC4wLCJCb3R0b20iOjAuMH0sIkJhY2tncm91bmQiOnsiJGlkIjoiNTcxIiwiQ29sb3IiOnsiJGlkIjoiNTcyIiwiQSI6MjU1LCJSIjowLCJHIjowLCJCIjowfX0sIklzVmlzaWJsZSI6dHJ1ZSwiV2lkdGgiOjAuMCwiSGVpZ2h0IjowLjAsIkJvcmRlclN0eWxlIjp7IiRpZCI6IjU3MyIsIkxpbmVDb2xvciI6bnVsbCwiTGluZVdlaWdodCI6MC4wLCJMaW5lVHlwZSI6MCwiUGFyZW50U3R5bGUiOm51bGx9LCJQYXJlbnRTdHlsZSI6bnVsbH0sIkRhdGVTdHlsZSI6eyIkaWQiOiI1NzQiLCJGb250U2V0dGluZ3MiOnsiJGlkIjoiNTc1IiwiRm9udFNpemUiOjEwLCJGb250TmFtZSI6IkNhbGlicmkiLCJJc0JvbGQiOmZhbHNlLCJJc0l0YWxpYyI6ZmFsc2UsIklzVW5kZXJsaW5lZCI6ZmFsc2UsIlBhcmVudFN0eWxlIjpudWxsfSwiQXV0b1NpemUiOjAsIkZvcmVncm91bmQiOnsiJGlkIjoiNTc2IiwiQ29sb3IiOnsiJGlkIjoiNTc3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U3OCIsIlRvcCI6MC4wLCJMZWZ0IjowLjAsIlJpZ2h0IjowLjAsIkJvdHRvbSI6MC4wfSwiUGFkZGluZyI6eyIkaWQiOiI1NzkiLCJUb3AiOjAuMCwiTGVmdCI6MC4wLCJSaWdodCI6MC4wLCJCb3R0b20iOjAuMH0sIkJhY2tncm91bmQiOnsiJGlkIjoiNTgwIiwiQ29sb3IiOnsiJGlkIjoiNTgxIiwiQSI6MjU1LCJSIjoxNCwiRyI6NDAsIkIiOjY1fX0sIklzVmlzaWJsZSI6dHJ1ZSwiV2lkdGgiOjAuMCwiSGVpZ2h0IjowLjAsIkJvcmRlclN0eWxlIjp7IiRpZCI6IjU4MiIsIkxpbmVDb2xvciI6bnVsbCwiTGluZVdlaWdodCI6MC4wLCJMaW5lVHlwZSI6MCwiUGFyZW50U3R5bGUiOm51bGx9LCJQYXJlbnRTdHlsZSI6bnVsbH0sIkRhdGVGb3JtYXQiOnsiJGlkIjoiNTgz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U4NCIsIkZvcm1hdCI6MCwiSXNWaXNpYmxlIjpmYWxzZSwiTGFzdEtub3duVmlzaWJpbGl0eVN0YXRlIjpmYWxzZX0sIklzVmlzaWJsZSI6dHJ1ZSwiUGFyZW50U3R5bGUiOm51bGx9LCJEZWZhdWx0U3dpbWxhbmVBY3Rpdml0eVN0eWxlIjp7IiRpZCI6IjU4NSIsIkhlYWRlclN0eWxlIjp7IiRpZCI6IjU4NiIsIlRleHRTdHlsZSI6eyIkaWQiOiI1ODciLCJGb250U2V0dGluZ3MiOnsiJGlkIjoiNTg4IiwiRm9udFNpemUiOjExLCJGb250TmFtZSI6IkNhbGlicmkiLCJJc0JvbGQiOmZhbHNlLCJJc0l0YWxpYyI6ZmFsc2UsIklzVW5kZXJsaW5lZCI6ZmFsc2UsIlBhcmVudFN0eWxlIjpudWxsfSwiQXV0b1NpemUiOjIsIkZvcmVncm91bmQiOnsiJGlkIjoiNTg5IiwiQ29sb3IiOnsiJGlkIjoiNTkwIiwiQSI6MjU1LCJSIjowLCJHIjowLCJCIjowfX0sIk1heFdpZHRoIjoiSW5maW5pdHkiLCJNYXhIZWlnaHQiOiJJbmZpbml0eSIsIlNtYXJ0Rm9yZWdyb3VuZElzQWN0aXZlIjpmYWxzZSwiSG9yaXpvbnRhbEFsaWdubWVudCI6MCwiVmVydGljYWxBbGlnbm1lbnQiOjAsIlNtYXJ0Rm9yZWdyb3VuZCI6bnVsbCwiQmFja2dyb3VuZEZpbGxUeXBlIjowLCJNYXJnaW4iOnsiJGlkIjoiNTkxIiwiVG9wIjowLjAsIkxlZnQiOjAuMCwiUmlnaHQiOjAuMCwiQm90dG9tIjowLjB9LCJQYWRkaW5nIjp7IiRpZCI6IjU5MiIsIlRvcCI6MC4wLCJMZWZ0IjowLjAsIlJpZ2h0IjowLjAsIkJvdHRvbSI6MC4wfSwiQmFja2dyb3VuZCI6eyIkaWQiOiI1OTMiLCJDb2xvciI6eyIkaWQiOiI1OTQiLCJBIjoyNTUsIlIiOjAsIkciOjAsIkIiOjB9fSwiSXNWaXNpYmxlIjp0cnVlLCJXaWR0aCI6MC4wLCJIZWlnaHQiOjAuMCwiQm9yZGVyU3R5bGUiOm51bGwsIlBhcmVudFN0eWxlIjpudWxsfSwiUmVjdGFuZ2xlU3R5bGUiOnsiJGlkIjoiNTk1IiwiTWFyZ2luIjp7IiRpZCI6IjU5NiIsIlRvcCI6MC4wLCJMZWZ0IjowLjAsIlJpZ2h0IjowLjAsIkJvdHRvbSI6MC4wfSwiUGFkZGluZyI6eyIkaWQiOiI1OTciLCJUb3AiOjAuMCwiTGVmdCI6MC4wLCJSaWdodCI6MC4wLCJCb3R0b20iOjAuMH0sIkJhY2tncm91bmQiOnsiJGlkIjoiNTk4IiwiQ29sb3IiOnsiJGlkIjoiNTk5IiwiQSI6NjMsIlIiOjIzMywiRyI6MTEzLCJCIjo1MH19LCJJc1Zpc2libGUiOnRydWUsIldpZHRoIjowLjAsIkhlaWdodCI6MC4wLCJCb3JkZXJTdHlsZSI6eyIkaWQiOiI2MDAiLCJMaW5lQ29sb3IiOnsiJGlkIjoiNjAxIiwiJHR5cGUiOiJOTFJFLkNvbW1vbi5Eb20uU29saWRDb2xvckJydXNoLCBOTFJFLkNvbW1vbiIsIkNvbG9yIjp7IiRpZCI6IjYwMiIsIkEiOjI1NSwiUiI6MjU1LCJHIjoyNTUsIkIiOjI1NX19LCJMaW5lV2VpZ2h0IjowLjAsIkxpbmVUeXBlIjowLCJQYXJlbnRTdHlsZSI6bnVsbH0sIlBhcmVudFN0eWxlIjpudWxsfSwiTWFyZ2luIjp7IiRpZCI6IjYwMyIsIlRvcCI6MC4wLCJMZWZ0IjowLjAsIlJpZ2h0IjowLjAsIkJvdHRvbSI6MC4wfSwiUGFkZGluZyI6eyIkaWQiOiI2MDQiLCJUb3AiOjAuMCwiTGVmdCI6MC4wLCJSaWdodCI6MC4wLCJCb3R0b20iOjAuMH0sIkJhY2tncm91bmQiOm51bGwsIklzVmlzaWJsZSI6dHJ1ZSwiV2lkdGgiOjAuMCwiSGVpZ2h0IjowLjAsIkJvcmRlclN0eWxlIjpudWxsLCJQYXJlbnRTdHlsZSI6bnVsbH0sIkJhY2tncm91bmRTdHlsZSI6eyIkaWQiOiI2MDUiLCJNYXJnaW4iOnsiJGlkIjoiNjA2IiwiVG9wIjowLjAsIkxlZnQiOjAuMCwiUmlnaHQiOjAuMCwiQm90dG9tIjowLjB9LCJQYWRkaW5nIjp7IiRpZCI6IjYwNyIsIlRvcCI6MC4wLCJMZWZ0IjowLjAsIlJpZ2h0IjowLjAsIkJvdHRvbSI6MC4wfSwiQmFja2dyb3VuZCI6eyIkaWQiOiI2MDgiLCJDb2xvciI6eyIkaWQiOiI2MDkiLCJBIjo1MSwiUiI6MjAwLCJHIjoyMDAsIkIiOjIwMH19LCJJc1Zpc2libGUiOnRydWUsIldpZHRoIjowLjAsIkhlaWdodCI6MC4wLCJCb3JkZXJTdHlsZSI6eyIkaWQiOiI2MTAiLCJMaW5lQ29sb3IiOnsiJGlkIjoiNjExIiwiJHR5cGUiOiJOTFJFLkNvbW1vbi5Eb20uU29saWRDb2xvckJydXNoLCBOTFJFLkNvbW1vbiIsIkNvbG9yIjp7IiRpZCI6IjYxMiIsIkEiOjI1NSwiUiI6MjM0LCJHIjoyMiwiQiI6MzB9fSwiTGluZVdlaWdodCI6MC4wLCJMaW5lVHlwZSI6MCwiUGFyZW50U3R5bGUiOm51bGx9LCJQYXJlbnRTdHlsZSI6bnVsbH0sIk1hcmdpbiI6eyIkaWQiOiI2MTMiLCJUb3AiOjAuMCwiTGVmdCI6MC4wLCJSaWdodCI6MC4wLCJCb3R0b20iOjAuMH0sIlBhZGRpbmciOnsiJGlkIjoiNjE0IiwiVG9wIjowLjAsIkxlZnQiOjAuMCwiUmlnaHQiOjAuMCwiQm90dG9tIjowLjB9LCJJc1Zpc2libGUiOnRydWUsIldpZHRoIjowLjAsIkhlaWdodCI6MC4wLCJCb3JkZXJTdHlsZSI6eyIkaWQiOiI2MTUiLCJMaW5lQ29sb3IiOm51bGwsIkxpbmVXZWlnaHQiOjAuMCwiTGluZVR5cGUiOjAsIlBhcmVudFN0eWxlIjpudWxsfSwiUGFyZW50U3R5bGUiOm51bGx9LCJNYXJnaW4iOnsiJGlkIjoiNjE2IiwiVG9wIjowLjAsIkxlZnQiOjAuMCwiUmlnaHQiOjAuMCwiQm90dG9tIjowLjB9LCJQYWRkaW5nIjp7IiRpZCI6IjYxNyIsIlRvcCI6MC4wLCJMZWZ0IjowLjAsIlJpZ2h0IjowLjAsIkJvdHRvbSI6MC4wfSwiSXNWaXNpYmxlIjp0cnVlLCJXaWR0aCI6MC4wLCJIZWlnaHQiOjAuMCwiQm9yZGVyU3R5bGUiOnsiJGlkIjoiNjE4IiwiTGluZUNvbG9yIjpudWxsLCJMaW5lV2VpZ2h0IjowLjAsIkxpbmVUeXBlIjowLCJQYXJlbnRTdHlsZSI6bnVsbH0sIlBhcmVudFN0eWxlIjpudWxsfSx7IiRpZCI6IjYxOSIsIlN0eWxlSWQiOiJiMjRmODA0NS1mNjliLTRhNDMtODI5Zi1hNTY1MDNmZGNkNjkiLCJIZWFkZXJTdHlsZSI6eyIkaWQiOiI2MjAiLCJUZXh0SXNWZXJ0aWNhbCI6ZmFsc2UsIlRleHRTdHlsZSI6eyIkaWQiOiI2MjEiLCJGb250U2V0dGluZ3MiOnsiJGlkIjoiNjIyIiwiRm9udFNpemUiOjExLCJGb250TmFtZSI6IkNhbGlicmkiLCJJc0JvbGQiOmZhbHNlLCJJc0l0YWxpYyI6ZmFsc2UsIklzVW5kZXJsaW5lZCI6ZmFsc2UsIlBhcmVudFN0eWxlIjpudWxsfSwiQXV0b1NpemUiOjIsIkZvcmVncm91bmQiOnsiJGlkIjoiNjIzIiwiQ29sb3IiOnsiJGlkIjoiNjI0IiwiQSI6MjU1LCJSIjoyNTUsIkciOjI1NSwiQiI6MjU1fX0sIk1heFdpZHRoIjoiSW5maW5pdHkiLCJNYXhIZWlnaHQiOiJJbmZpbml0eSIsIlNtYXJ0Rm9yZWdyb3VuZElzQWN0aXZlIjpmYWxzZSwiSG9yaXpvbnRhbEFsaWdubWVudCI6MSwiVmVydGljYWxBbGlnbm1lbnQiOjAsIlNtYXJ0Rm9yZWdyb3VuZCI6bnVsbCwiQmFja2dyb3VuZEZpbGxUeXBlIjowLCJNYXJnaW4iOnsiJGlkIjoiNjI1IiwiVG9wIjowLjAsIkxlZnQiOjAuMCwiUmlnaHQiOjAuMCwiQm90dG9tIjowLjB9LCJQYWRkaW5nIjp7IiRpZCI6IjYyNiIsIlRvcCI6MC4wLCJMZWZ0IjowLjAsIlJpZ2h0IjowLjAsIkJvdHRvbSI6MC4wfSwiQmFja2dyb3VuZCI6eyIkaWQiOiI2MjciLCJDb2xvciI6eyIkaWQiOiI2MjgiLCJBIjoyNTUsIlIiOjI1NSwiRyI6MjU1LCJCIjoyNTV9fSwiSXNWaXNpYmxlIjp0cnVlLCJXaWR0aCI6MC4wLCJIZWlnaHQiOjAuMCwiQm9yZGVyU3R5bGUiOm51bGwsIlBhcmVudFN0eWxlIjpudWxsfSwiUmVjdGFuZ2xlU3R5bGUiOnsiJGlkIjoiNjI5IiwiTWFyZ2luIjp7IiRpZCI6IjYzMCIsIlRvcCI6MC4wLCJMZWZ0IjowLjAsIlJpZ2h0IjowLjAsIkJvdHRvbSI6MC4wfSwiUGFkZGluZyI6eyIkaWQiOiI2MzEiLCJUb3AiOjAuMCwiTGVmdCI6MC4wLCJSaWdodCI6MC4wLCJCb3R0b20iOjAuMH0sIkJhY2tncm91bmQiOnsiJGlkIjoiNjMyIiwiQ29sb3IiOnsiJGlkIjoiNjMzIiwiQSI6MjU1LCJSIjoyNSwiRyI6MTA3LCJCIjozNn19LCJJc1Zpc2libGUiOnRydWUsIldpZHRoIjowLjAsIkhlaWdodCI6MC4wLCJCb3JkZXJTdHlsZSI6eyIkaWQiOiI2MzQiLCJMaW5lQ29sb3IiOnsiJGlkIjoiNjM1IiwiJHR5cGUiOiJOTFJFLkNvbW1vbi5Eb20uU29saWRDb2xvckJydXNoLCBOTFJFLkNvbW1vbiIsIkNvbG9yIjp7IiRpZCI6IjYzNiIsIkEiOjI1NSwiUiI6MjU1LCJHIjoyNTUsIkIiOjI1NX19LCJMaW5lV2VpZ2h0IjowLjAsIkxpbmVUeXBlIjowLCJQYXJlbnRTdHlsZSI6bnVsbH0sIlBhcmVudFN0eWxlIjpudWxsfSwiTWFyZ2luIjp7IiRpZCI6IjYzNyIsIlRvcCI6MC4wLCJMZWZ0IjowLjAsIlJpZ2h0IjowLjAsIkJvdHRvbSI6MC4wfSwiUGFkZGluZyI6eyIkaWQiOiI2MzgiLCJUb3AiOjAuMCwiTGVmdCI6MC4wLCJSaWdodCI6MC4wLCJCb3R0b20iOjAuMH0sIkJhY2tncm91bmQiOm51bGwsIklzVmlzaWJsZSI6dHJ1ZSwiV2lkdGgiOjAuMCwiSGVpZ2h0IjowLjAsIkJvcmRlclN0eWxlIjpudWxsLCJQYXJlbnRTdHlsZSI6bnVsbH0sIkJhY2tncm91bmRTdHlsZSI6eyIkaWQiOiI2MzkiLCJNYXJnaW4iOnsiJGlkIjoiNjQwIiwiVG9wIjowLjAsIkxlZnQiOjAuMCwiUmlnaHQiOjAuMCwiQm90dG9tIjowLjB9LCJQYWRkaW5nIjp7IiRpZCI6IjY0MSIsIlRvcCI6MC4wLCJMZWZ0IjowLjAsIlJpZ2h0IjowLjAsIkJvdHRvbSI6MC4wfSwiQmFja2dyb3VuZCI6eyIkaWQiOiI2NDIiLCJDb2xvciI6eyIkaWQiOiI2NDMiLCJBIjo1MSwiUiI6MjAwLCJHIjoyMDAsIkIiOjIwMH19LCJJc1Zpc2libGUiOnRydWUsIldpZHRoIjowLjAsIkhlaWdodCI6MC4wLCJCb3JkZXJTdHlsZSI6eyIkaWQiOiI2NDQiLCJMaW5lQ29sb3IiOnsiJGlkIjoiNjQ1IiwiJHR5cGUiOiJOTFJFLkNvbW1vbi5Eb20uU29saWRDb2xvckJydXNoLCBOTFJFLkNvbW1vbiIsIkNvbG9yIjp7IiRpZCI6IjY0NiIsIkEiOjI1NSwiUiI6MjM0LCJHIjoyMiwiQiI6MzB9fSwiTGluZVdlaWdodCI6MC4wLCJMaW5lVHlwZSI6MCwiUGFyZW50U3R5bGUiOm51bGx9LCJQYXJlbnRTdHlsZSI6bnVsbH0sIklzQWJvdmVUaW1lYmFuZCI6ZmFsc2UsIlNwYWNpbmciOjMsIkRlZmF1bHRTd2ltbGFuZVRhc2tTdHlsZSI6eyIkaWQiOiI2NDciLCIkdHlwZSI6Ik5MUkUuQ29tbW9uLkRvbS5TdHlsZXMuRXhwbGljaXRTZXRhYmxlVGFza1N0eWxlLCBOTFJFLkNvbW1vbiIsIlNoYXBlIjoxLCJTaGFwZVRoaWNrbmVzcyI6MCwiRHVyYXRpb25Gb3JtYXQiOjAsIkluY2x1ZGVOb25Xb3JraW5nRGF5c0luRHVyYXRpb24iOmZhbHNlLCJQZXJjZW50YWdlQ29tcGxldGVTdHlsZSI6eyIkaWQiOiI2NDgiLCJGb250U2V0dGluZ3MiOnsiJGlkIjoiNjQ5IiwiRm9udFNpemUiOjEwLCJGb250TmFtZSI6IkNhbGlicmkiLCJJc0JvbGQiOmZhbHNlLCJJc0l0YWxpYyI6ZmFsc2UsIklzVW5kZXJsaW5lZCI6ZmFsc2UsIlBhcmVudFN0eWxlIjpudWxsfSwiQXV0b1NpemUiOjAsIkZvcmVncm91bmQiOnsiJGlkIjoiNjUwIiwiQ29sb3IiOnsiJGlkIjoiNjUxIiwiQSI6MjU1LCJSIjoyMzIsIkciOjIzMiwiQiI6MjMyfX0sIk1heFdpZHRoIjoyMDAuMCwiTWF4SGVpZ2h0IjoiSW5maW5pdHkiLCJTbWFydEZvcmVncm91bmRJc0FjdGl2ZSI6ZmFsc2UsIkhvcml6b250YWxBbGlnbm1lbnQiOjEsIlZlcnRpY2FsQWxpZ25tZW50IjoxLCJTbWFydEZvcmVncm91bmQiOm51bGwsIkJhY2tncm91bmRGaWxsVHlwZSI6MCwiTWFyZ2luIjp7IiRpZCI6IjY1MiIsIlRvcCI6MC4wLCJMZWZ0IjowLjAsIlJpZ2h0IjowLjAsIkJvdHRvbSI6MC4wfSwiUGFkZGluZyI6eyIkaWQiOiI2NTMiLCJUb3AiOjAuMCwiTGVmdCI6MC4wLCJSaWdodCI6MC4wLCJCb3R0b20iOjAuMH0sIkJhY2tncm91bmQiOnsiJGlkIjoiNjU0IiwiQ29sb3IiOnsiJGlkIjoiNjU1IiwiQSI6ODksIlIiOjAsIkciOjAsIkIiOjB9fSwiSXNWaXNpYmxlIjp0cnVlLCJXaWR0aCI6MC4wLCJIZWlnaHQiOjAuMCwiQm9yZGVyU3R5bGUiOnsiJGlkIjoiNjU2IiwiTGluZUNvbG9yIjpudWxsLCJMaW5lV2VpZ2h0IjowLjAsIkxpbmVUeXBlIjowLCJQYXJlbnRTdHlsZSI6bnVsbH0sIlBhcmVudFN0eWxlIjpudWxsfSwiRHVyYXRpb25TdHlsZSI6eyIkaWQiOiI2NTciLCJGb250U2V0dGluZ3MiOnsiJGlkIjoiNjU4IiwiRm9udFNpemUiOjEwLCJGb250TmFtZSI6IkNhbGlicmkiLCJJc0JvbGQiOmZhbHNlLCJJc0l0YWxpYyI6ZmFsc2UsIklzVW5kZXJsaW5lZCI6ZmFsc2UsIlBhcmVudFN0eWxlIjpudWxsfSwiQXV0b1NpemUiOjAsIkZvcmVncm91bmQiOnsiJGlkIjoiNjU5IiwiQ29sb3IiOnsiJGlkIjoiNjYwIiwiQSI6MjU1LCJSIjoyMzcsIkciOjEyNSwiQiI6NDl9fSwiTWF4V2lkdGgiOjIwMC4wLCJNYXhIZWlnaHQiOiJJbmZpbml0eSIsIlNtYXJ0Rm9yZWdyb3VuZElzQWN0aXZlIjpmYWxzZSwiSG9yaXpvbnRhbEFsaWdubWVudCI6MCwiVmVydGljYWxBbGlnbm1lbnQiOjEsIlNtYXJ0Rm9yZWdyb3VuZCI6bnVsbCwiQmFja2dyb3VuZEZpbGxUeXBlIjowLCJNYXJnaW4iOnsiJGlkIjoiNjYxIiwiVG9wIjowLjAsIkxlZnQiOjAuMCwiUmlnaHQiOjAuMCwiQm90dG9tIjowLjB9LCJQYWRkaW5nIjp7IiRpZCI6IjY2MiIsIlRvcCI6MC4wLCJMZWZ0IjowLjAsIlJpZ2h0IjowLjAsIkJvdHRvbSI6MC4wfSwiQmFja2dyb3VuZCI6eyIkaWQiOiI2NjMiLCJDb2xvciI6eyIkaWQiOiI2NjQiLCJBIjoyNTUsIlIiOjIzNywiRyI6MTI1LCJCIjo0OX19LCJJc1Zpc2libGUiOnRydWUsIldpZHRoIjowLjAsIkhlaWdodCI6MC4wLCJCb3JkZXJTdHlsZSI6eyIkaWQiOiI2NjUiLCJMaW5lQ29sb3IiOm51bGwsIkxpbmVXZWlnaHQiOjAuMCwiTGluZVR5cGUiOjAsIlBhcmVudFN0eWxlIjpudWxsfSwiUGFyZW50U3R5bGUiOm51bGx9LCJIb3Jpem9udGFsQ29ubmVjdG9yU3R5bGUiOnsiJGlkIjoiNjY2IiwiTGluZUNvbG9yIjp7IiRpZCI6IjY2NyIsIiR0eXBlIjoiTkxSRS5Db21tb24uRG9tLlNvbGlkQ29sb3JCcnVzaCwgTkxSRS5Db21tb24iLCJDb2xvciI6eyIkaWQiOiI2NjgiLCJBIjoyNTUsIlIiOjAsIkciOjAsIkIiOjB9fSwiTGluZVdlaWdodCI6MC4wLCJMaW5lVHlwZSI6MCwiUGFyZW50U3R5bGUiOm51bGx9LCJWZXJ0aWNhbENvbm5lY3RvclN0eWxlIjp7IiRpZCI6IjY2OSIsIkxpbmVDb2xvciI6eyIkaWQiOiI2NzAiLCIkdHlwZSI6Ik5MUkUuQ29tbW9uLkRvbS5Tb2xpZENvbG9yQnJ1c2gsIE5MUkUuQ29tbW9uIiwiQ29sb3IiOnsiJGlkIjoiNjcxIiwiQSI6MjU1LCJSIjowLCJHIjowLCJCIjowfX0sIkxpbmVXZWlnaHQiOjAuMCwiTGluZVR5cGUiOjAsIlBhcmVudFN0eWxlIjpudWxsfSwiTWFyZ2luIjpudWxsLCJTdGFydERhdGVQb3NpdGlvbiI6MywiRW5kRGF0ZVBvc2l0aW9uIjozLCJEYXRlSXNWaXNpYmxlIjp0cnVlLCJUaXRsZVBvc2l0aW9uIjo0LCJEdXJhdGlvblBvc2l0aW9uIjo2LCJQZXJjZW50YWdlQ29tcGxldGVkUG9zaXRpb24iOjIsIlNwYWNpbmciOjMsIklzQmVsb3dUaW1lYmFuZCI6ZmFsc2UsIlBlcmNlbnRhZ2VDb21wbGV0ZVNoYXBlT3BhY2l0eSI6MzUsIlNoYXBlU3R5bGUiOnsiJGlkIjoiNjcyIiwiTWFyZ2luIjp7IiRpZCI6IjY3MyIsIlRvcCI6MC4wLCJMZWZ0Ijo0LjAsIlJpZ2h0Ijo0LjAsIkJvdHRvbSI6MC4wfSwiUGFkZGluZyI6eyIkaWQiOiI2NzQiLCJUb3AiOjAuMCwiTGVmdCI6MC4wLCJSaWdodCI6MC4wLCJCb3R0b20iOjAuMH0sIkJhY2tncm91bmQiOnsiJGlkIjoiNjc1IiwiQ29sb3IiOnsiJGlkIjoiNjc2IiwiQSI6MjU1LCJSIjoyNSwiRyI6MTA3LCJCIjozNn19LCJJc1Zpc2libGUiOnRydWUsIldpZHRoIjowLjAsIkhlaWdodCI6MTAuMCwiQm9yZGVyU3R5bGUiOnsiJGlkIjoiNjc3IiwiTGluZUNvbG9yIjp7IiRpZCI6IjY3OCIsIiR0eXBlIjoiTkxSRS5Db21tb24uRG9tLlNvbGlkQ29sb3JCcnVzaCwgTkxSRS5Db21tb24iLCJDb2xvciI6eyIkaWQiOiI2NzkiLCJBIjoyNTUsIlIiOjIzNCwiRyI6MjIsIkIiOjMwfX0sIkxpbmVXZWlnaHQiOjAuMCwiTGluZVR5cGUiOjAsIlBhcmVudFN0eWxlIjpudWxsfSwiUGFyZW50U3R5bGUiOm51bGx9LCJUaXRsZVN0eWxlIjp7IiRpZCI6IjY4MCIsIkZvbnRTZXR0aW5ncyI6eyIkaWQiOiI2ODEiLCJGb250U2l6ZSI6MTEsIkZvbnROYW1lIjoiQ2FsaWJyaSIsIklzQm9sZCI6ZmFsc2UsIklzSXRhbGljIjpmYWxzZSwiSXNVbmRlcmxpbmVkIjpmYWxzZSwiUGFyZW50U3R5bGUiOm51bGx9LCJBdXRvU2l6ZSI6MCwiRm9yZWdyb3VuZCI6eyIkaWQiOiI2ODIiLCJDb2xvciI6eyIkaWQiOiI2ODMiLCJBIjoyNTUsIlIiOjAsIkciOjAsIkIiOjB9fSwiTWF4V2lkdGgiOjIwMC4wLCJNYXhIZWlnaHQiOiJJbmZpbml0eSIsIlNtYXJ0Rm9yZWdyb3VuZElzQWN0aXZlIjpmYWxzZSwiSG9yaXpvbnRhbEFsaWdubWVudCI6MCwiVmVydGljYWxBbGlnbm1lbnQiOjEsIlNtYXJ0Rm9yZWdyb3VuZCI6bnVsbCwiQmFja2dyb3VuZEZpbGxUeXBlIjowLCJNYXJnaW4iOnsiJGlkIjoiNjg0IiwiVG9wIjowLjAsIkxlZnQiOjAuMCwiUmlnaHQiOjAuMCwiQm90dG9tIjowLjB9LCJQYWRkaW5nIjp7IiRpZCI6IjY4NSIsIlRvcCI6MC4wLCJMZWZ0IjowLjAsIlJpZ2h0IjowLjAsIkJvdHRvbSI6MC4wfSwiQmFja2dyb3VuZCI6eyIkaWQiOiI2ODYiLCJDb2xvciI6eyIkaWQiOiI2ODciLCJBIjoyNTUsIlIiOjAsIkciOjAsIkIiOjB9fSwiSXNWaXNpYmxlIjp0cnVlLCJXaWR0aCI6MC4wLCJIZWlnaHQiOjAuMCwiQm9yZGVyU3R5bGUiOnsiJGlkIjoiNjg4IiwiTGluZUNvbG9yIjpudWxsLCJMaW5lV2VpZ2h0IjowLjAsIkxpbmVUeXBlIjowLCJQYXJlbnRTdHlsZSI6bnVsbH0sIlBhcmVudFN0eWxlIjpudWxsfSwiRGF0ZVN0eWxlIjp7IiRpZCI6IjY4OSIsIkZvbnRTZXR0aW5ncyI6eyIkaWQiOiI2OTAiLCJGb250U2l6ZSI6MTAsIkZvbnROYW1lIjoiQ2FsaWJyaSIsIklzQm9sZCI6ZmFsc2UsIklzSXRhbGljIjpmYWxzZSwiSXNVbmRlcmxpbmVkIjpmYWxzZSwiUGFyZW50U3R5bGUiOm51bGx9LCJBdXRvU2l6ZSI6MCwiRm9yZWdyb3VuZCI6eyIkaWQiOiI2OTEiLCJDb2xvciI6eyIkaWQiOiI2OTIiLCJBIjoyNTUsIlIiOjE0LCJHIjo0MCwiQiI6NjV9fSwiTWF4V2lkdGgiOjIwMC4wLCJNYXhIZWlnaHQiOiJJbmZpbml0eSIsIlNtYXJ0Rm9yZWdyb3VuZElzQWN0aXZlIjpmYWxzZSwiSG9yaXpvbnRhbEFsaWdubWVudCI6MiwiVmVydGljYWxBbGlnbm1lbnQiOjEsIlNtYXJ0Rm9yZWdyb3VuZCI6bnVsbCwiQmFja2dyb3VuZEZpbGxUeXBlIjowLCJNYXJnaW4iOnsiJGlkIjoiNjkzIiwiVG9wIjowLjAsIkxlZnQiOjAuMCwiUmlnaHQiOjAuMCwiQm90dG9tIjowLjB9LCJQYWRkaW5nIjp7IiRpZCI6IjY5NCIsIlRvcCI6MC4wLCJMZWZ0IjowLjAsIlJpZ2h0IjowLjAsIkJvdHRvbSI6MC4wfSwiQmFja2dyb3VuZCI6eyIkaWQiOiI2OTUiLCJDb2xvciI6eyIkaWQiOiI2OTYiLCJBIjoyNTUsIlIiOjE0LCJHIjo0MCwiQiI6NjV9fSwiSXNWaXNpYmxlIjp0cnVlLCJXaWR0aCI6MC4wLCJIZWlnaHQiOjAuMCwiQm9yZGVyU3R5bGUiOnsiJGlkIjoiNjk3IiwiTGluZUNvbG9yIjpudWxsLCJMaW5lV2VpZ2h0IjowLjAsIkxpbmVUeXBlIjowLCJQYXJlbnRTdHlsZSI6bnVsbH0sIlBhcmVudFN0eWxlIjpudWxsfSwiRGF0ZUZvcm1hdCI6eyIkaWQiOiI2OT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jk5IiwiRm9ybWF0IjowLCJJc1Zpc2libGUiOmZhbHNlLCJMYXN0S25vd25WaXNpYmlsaXR5U3RhdGUiOmZhbHNlfSwiSXNWaXNpYmxlIjp0cnVlLCJQYXJlbnRTdHlsZSI6bnVsbCwiX2V4cGxpY2l0bHlTZXQiOnsiJGlkIjoiNzAw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RlZmF1bHRTd2ltbGFuZU1vdFN0eWxlIjp7IiRpZCI6IjcwMSIsIlNoYXBlIjoxLCJDb25uZWN0b3JNYXJnaW4iOnsiJGlkIjoiNzAyIiwiVG9wIjowLjAsIkxlZnQiOjIuMCwiUmlnaHQiOjIuMCwiQm90dG9tIjowLjB9LCJDb25uZWN0b3JTdHlsZSI6eyIkaWQiOiI3MDMiLCJMaW5lQ29sb3IiOnsiJGlkIjoiNzA0IiwiJHR5cGUiOiJOTFJFLkNvbW1vbi5Eb20uU29saWRDb2xvckJydXNoLCBOTFJFLkNvbW1vbiIsIkNvbG9yIjp7IiRpZCI6IjcwNSIsIkEiOjEyNywiUiI6MTMsIkciOjUzLCJCIjoxOH19LCJMaW5lV2VpZ2h0IjoxLjAsIkxpbmVUeXBlIjowLCJQYXJlbnRTdHlsZSI6bnVsbH0sIklzQmVsb3dUaW1lYmFuZCI6ZmFsc2UsIlBvc2l0aW9uT25UYXNrIjoxLCJIaWRlRGF0ZSI6ZmFsc2UsIlNoYXBlU2l6ZSI6MCwiU3BhY2luZyI6MC4wLCJQYWRkaW5nIjp7IiRpZCI6IjcwNiIsIlRvcCI6NS4wLCJMZWZ0IjozLjAsIlJpZ2h0IjowLjAsIkJvdHRvbSI6Mi4wfSwiU2hhcGVTdHlsZSI6eyIkaWQiOiI3MDciLCJNYXJnaW4iOnsiJGlkIjoiNzA4IiwiVG9wIjowLjAsIkxlZnQiOjAuMCwiUmlnaHQiOjAuMCwiQm90dG9tIjowLjB9LCJQYWRkaW5nIjp7IiRpZCI6IjcwOSIsIlRvcCI6MC4wLCJMZWZ0IjowLjAsIlJpZ2h0IjowLjAsIkJvdHRvbSI6MC4wfSwiQmFja2dyb3VuZCI6eyIkaWQiOiI3MTAiLCJDb2xvciI6eyIkaWQiOiI3MTEiLCJBIjoyNTUsIlIiOjEzLCJHIjo1MywiQiI6MTh9fSwiSXNWaXNpYmxlIjp0cnVlLCJXaWR0aCI6MTIuMCwiSGVpZ2h0IjoxNC4wLCJCb3JkZXJTdHlsZSI6eyIkaWQiOiI3MTIiLCJMaW5lQ29sb3IiOnsiJGlkIjoiNzEzIiwiJHR5cGUiOiJOTFJFLkNvbW1vbi5Eb20uU29saWRDb2xvckJydXNoLCBOTFJFLkNvbW1vbiIsIkNvbG9yIjp7IiRpZCI6IjcxNCIsIkEiOjI1NSwiUiI6MjU1LCJHIjoyNTUsIkIiOjI1NX19LCJMaW5lV2VpZ2h0IjowLjAsIkxpbmVUeXBlIjowLCJQYXJlbnRTdHlsZSI6bnVsbH0sIlBhcmVudFN0eWxlIjpudWxsfSwiVGl0bGVTdHlsZSI6eyIkaWQiOiI3MTUiLCJGb250U2V0dGluZ3MiOnsiJGlkIjoiNzE2IiwiRm9udFNpemUiOjExLCJGb250TmFtZSI6IkNhbGlicmkiLCJJc0JvbGQiOmZhbHNlLCJJc0l0YWxpYyI6ZmFsc2UsIklzVW5kZXJsaW5lZCI6ZmFsc2UsIlBhcmVudFN0eWxlIjpudWxsfSwiQXV0b1NpemUiOjAsIkZvcmVncm91bmQiOnsiJGlkIjoiNzE3IiwiQ29sb3IiOnsiJGlkIjoiNzE4IiwiQSI6MjU1LCJSIjowLCJHIjowLCJCIjowfX0sIk1heFdpZHRoIjoyMDAuMCwiTWF4SGVpZ2h0IjoiSW5maW5pdHkiLCJTbWFydEZvcmVncm91bmRJc0FjdGl2ZSI6ZmFsc2UsIkhvcml6b250YWxBbGlnbm1lbnQiOjEsIlZlcnRpY2FsQWxpZ25tZW50IjoxLCJTbWFydEZvcmVncm91bmQiOm51bGwsIkJhY2tncm91bmRGaWxsVHlwZSI6MCwiTWFyZ2luIjp7IiRpZCI6IjcxOSIsIlRvcCI6MC4wLCJMZWZ0IjowLjAsIlJpZ2h0IjowLjAsIkJvdHRvbSI6MC4wfSwiUGFkZGluZyI6eyIkaWQiOiI3MjAiLCJUb3AiOjAuMCwiTGVmdCI6MC4wLCJSaWdodCI6MC4wLCJCb3R0b20iOjAuMH0sIkJhY2tncm91bmQiOnsiJGlkIjoiNzIxIiwiQ29sb3IiOnsiJGlkIjoiNzIyIiwiQSI6MjU1LCJSIjowLCJHIjowLCJCIjowfX0sIklzVmlzaWJsZSI6dHJ1ZSwiV2lkdGgiOjAuMCwiSGVpZ2h0IjowLjAsIkJvcmRlclN0eWxlIjp7IiRpZCI6IjcyMyIsIkxpbmVDb2xvciI6bnVsbCwiTGluZVdlaWdodCI6MC4wLCJMaW5lVHlwZSI6MCwiUGFyZW50U3R5bGUiOm51bGx9LCJQYXJlbnRTdHlsZSI6bnVsbH0sIkRhdGVTdHlsZSI6eyIkaWQiOiI3MjQiLCJGb250U2V0dGluZ3MiOnsiJGlkIjoiNzI1IiwiRm9udFNpemUiOjEwLCJGb250TmFtZSI6IkNhbGlicmkiLCJJc0JvbGQiOmZhbHNlLCJJc0l0YWxpYyI6ZmFsc2UsIklzVW5kZXJsaW5lZCI6ZmFsc2UsIlBhcmVudFN0eWxlIjpudWxsfSwiQXV0b1NpemUiOjAsIkZvcmVncm91bmQiOnsiJGlkIjoiNzI2IiwiQ29sb3IiOnsiJGlkIjoiNzI3IiwiQSI6MjU1LCJSIjoxNCwiRyI6NDAsIkIiOjY1fX0sIk1heFdpZHRoIjoyMDAuMCwiTWF4SGVpZ2h0IjoiSW5maW5pdHkiLCJTbWFydEZvcmVncm91bmRJc0FjdGl2ZSI6ZmFsc2UsIkhvcml6b250YWxBbGlnbm1lbnQiOjEsIlZlcnRpY2FsQWxpZ25tZW50IjoxLCJTbWFydEZvcmVncm91bmQiOm51bGwsIkJhY2tncm91bmRGaWxsVHlwZSI6MCwiTWFyZ2luIjp7IiRpZCI6IjcyOCIsIlRvcCI6MC4wLCJMZWZ0IjowLjAsIlJpZ2h0IjowLjAsIkJvdHRvbSI6MC4wfSwiUGFkZGluZyI6eyIkaWQiOiI3MjkiLCJUb3AiOjAuMCwiTGVmdCI6MC4wLCJSaWdodCI6MC4wLCJCb3R0b20iOjAuMH0sIkJhY2tncm91bmQiOnsiJGlkIjoiNzMwIiwiQ29sb3IiOnsiJGlkIjoiNzMxIiwiQSI6MjU1LCJSIjoxNCwiRyI6NDAsIkIiOjY1fX0sIklzVmlzaWJsZSI6dHJ1ZSwiV2lkdGgiOjAuMCwiSGVpZ2h0IjowLjAsIkJvcmRlclN0eWxlIjp7IiRpZCI6IjczMiIsIkxpbmVDb2xvciI6bnVsbCwiTGluZVdlaWdodCI6MC4wLCJMaW5lVHlwZSI6MCwiUGFyZW50U3R5bGUiOm51bGx9LCJQYXJlbnRTdHlsZSI6bnVsbH0sIkRhdGVGb3JtYXQiOnsiJGlkIjoiNzMz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czNCIsIkZvcm1hdCI6MCwiSXNWaXNpYmxlIjpmYWxzZSwiTGFzdEtub3duVmlzaWJpbGl0eVN0YXRlIjpmYWxzZX0sIklzVmlzaWJsZSI6ZmFsc2UsIlBhcmVudFN0eWxlIjpudWxsfSwiRGVmYXVsdFN3aW1sYW5lTWlsZXN0b25lU3R5bGUiOnsiJGlkIjoiNzM1IiwiVGl0bGVQb3NpdGlvbiI6IkxlZnQiLCJEYXRlUG9zaXRpb24iOiJSaWdodCIsIlNoYXBlVHlwZSI6MSwiU2hhcGVTaXplIjowLCJTcGFjaW5nIjo1LCJTaGFwZVN0eWxlIjp7IiRpZCI6IjczNiIsIk1hcmdpbiI6eyIkaWQiOiI3MzciLCJUb3AiOjAuMCwiTGVmdCI6MC4wLCJSaWdodCI6MC4wLCJCb3R0b20iOjAuMH0sIlBhZGRpbmciOnsiJGlkIjoiNzM4IiwiVG9wIjowLjAsIkxlZnQiOjAuMCwiUmlnaHQiOjAuMCwiQm90dG9tIjowLjB9LCJCYWNrZ3JvdW5kIjp7IiRpZCI6IjczOSIsIkNvbG9yIjp7IiRpZCI6Ijc0MCIsIkEiOjI1NSwiUiI6MjUsIkciOjEwNywiQiI6MzZ9fSwiSXNWaXNpYmxlIjp0cnVlLCJXaWR0aCI6MTIuMCwiSGVpZ2h0IjoxNC4wLCJCb3JkZXJTdHlsZSI6eyIkaWQiOiI3NDEiLCJMaW5lQ29sb3IiOnsiJGlkIjoiNzQyIiwiJHR5cGUiOiJOTFJFLkNvbW1vbi5Eb20uU29saWRDb2xvckJydXNoLCBOTFJFLkNvbW1vbiIsIkNvbG9yIjp7IiRpZCI6Ijc0MyIsIkEiOjI1NSwiUiI6MjM0LCJHIjoyMiwiQiI6MzB9fSwiTGluZVdlaWdodCI6MC4wLCJMaW5lVHlwZSI6MCwiUGFyZW50U3R5bGUiOm51bGx9LCJQYXJlbnRTdHlsZSI6bnVsbH0sIlRpdGxlU3R5bGUiOnsiJGlkIjoiNzQ0IiwiRm9udFNldHRpbmdzIjp7IiRpZCI6Ijc0NSIsIkZvbnRTaXplIjoxMSwiRm9udE5hbWUiOiJDYWxpYnJpIiwiSXNCb2xkIjpmYWxzZSwiSXNJdGFsaWMiOmZhbHNlLCJJc1VuZGVybGluZWQiOmZhbHNlLCJQYXJlbnRTdHlsZSI6bnVsbH0sIkF1dG9TaXplIjowLCJGb3JlZ3JvdW5kIjp7IiRpZCI6Ijc0NiIsIkNvbG9yIjp7IiRpZCI6Ijc0Ny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3NDgiLCJUb3AiOjAuMCwiTGVmdCI6MC4wLCJSaWdodCI6MC4wLCJCb3R0b20iOjAuMH0sIlBhZGRpbmciOnsiJGlkIjoiNzQ5IiwiVG9wIjowLjAsIkxlZnQiOjAuMCwiUmlnaHQiOjAuMCwiQm90dG9tIjowLjB9LCJCYWNrZ3JvdW5kIjp7IiRpZCI6Ijc1MCIsIkNvbG9yIjp7IiRpZCI6Ijc1MSIsIkEiOjI1NSwiUiI6MCwiRyI6MCwiQiI6MH19LCJJc1Zpc2libGUiOnRydWUsIldpZHRoIjowLjAsIkhlaWdodCI6MC4wLCJCb3JkZXJTdHlsZSI6eyIkaWQiOiI3NTIiLCJMaW5lQ29sb3IiOm51bGwsIkxpbmVXZWlnaHQiOjAuMCwiTGluZVR5cGUiOjAsIlBhcmVudFN0eWxlIjpudWxsfSwiUGFyZW50U3R5bGUiOm51bGx9LCJEYXRlU3R5bGUiOnsiJGlkIjoiNzUzIiwiRm9udFNldHRpbmdzIjp7IiRpZCI6Ijc1NCIsIkZvbnRTaXplIjoxMCwiRm9udE5hbWUiOiJDYWxpYnJpIiwiSXNCb2xkIjpmYWxzZSwiSXNJdGFsaWMiOmZhbHNlLCJJc1VuZGVybGluZWQiOmZhbHNlLCJQYXJlbnRTdHlsZSI6bnVsbH0sIkF1dG9TaXplIjowLCJGb3JlZ3JvdW5kIjp7IiRpZCI6Ijc1NSIsIkNvbG9yIjp7IiRpZCI6Ijc1Ni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3NTciLCJUb3AiOjAuMCwiTGVmdCI6MC4wLCJSaWdodCI6MC4wLCJCb3R0b20iOjAuMH0sIlBhZGRpbmciOnsiJGlkIjoiNzU4IiwiVG9wIjowLjAsIkxlZnQiOjAuMCwiUmlnaHQiOjAuMCwiQm90dG9tIjowLjB9LCJCYWNrZ3JvdW5kIjp7IiRpZCI6Ijc1OSIsIkNvbG9yIjp7IiRpZCI6Ijc2MCIsIkEiOjI1NSwiUiI6MTQsIkciOjQwLCJCIjo2NX19LCJJc1Zpc2libGUiOnRydWUsIldpZHRoIjowLjAsIkhlaWdodCI6MC4wLCJCb3JkZXJTdHlsZSI6eyIkaWQiOiI3NjEiLCJMaW5lQ29sb3IiOm51bGwsIkxpbmVXZWlnaHQiOjAuMCwiTGluZVR5cGUiOjAsIlBhcmVudFN0eWxlIjpudWxsfSwiUGFyZW50U3R5bGUiOm51bGx9LCJEYXRlRm9ybWF0Ijp7IiRpZCI6Ijc2Mi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3NjMiLCJGb3JtYXQiOjAsIklzVmlzaWJsZSI6ZmFsc2UsIkxhc3RLbm93blZpc2liaWxpdHlTdGF0ZSI6ZmFsc2V9LCJJc1Zpc2libGUiOnRydWUsIlBhcmVudFN0eWxlIjpudWxsfSwiRGVmYXVsdFN3aW1sYW5lQWN0aXZpdHlTdHlsZSI6eyIkaWQiOiI3NjQiLCJIZWFkZXJTdHlsZSI6eyIkaWQiOiI3NjUiLCJUZXh0U3R5bGUiOnsiJGlkIjoiNzY2IiwiRm9udFNldHRpbmdzIjp7IiRpZCI6Ijc2NyIsIkZvbnRTaXplIjoxMSwiRm9udE5hbWUiOiJDYWxpYnJpIiwiSXNCb2xkIjpmYWxzZSwiSXNJdGFsaWMiOmZhbHNlLCJJc1VuZGVybGluZWQiOmZhbHNlLCJQYXJlbnRTdHlsZSI6bnVsbH0sIkF1dG9TaXplIjoyLCJGb3JlZ3JvdW5kIjp7IiRpZCI6Ijc2OCIsIkNvbG9yIjp7IiRpZCI6Ijc2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c3MCIsIlRvcCI6MC4wLCJMZWZ0IjowLjAsIlJpZ2h0IjowLjAsIkJvdHRvbSI6MC4wfSwiUGFkZGluZyI6eyIkaWQiOiI3NzEiLCJUb3AiOjAuMCwiTGVmdCI6MC4wLCJSaWdodCI6MC4wLCJCb3R0b20iOjAuMH0sIkJhY2tncm91bmQiOnsiJGlkIjoiNzcyIiwiQ29sb3IiOnsiJGlkIjoiNzczIiwiQSI6MjU1LCJSIjowLCJHIjowLCJCIjowfX0sIklzVmlzaWJsZSI6dHJ1ZSwiV2lkdGgiOjAuMCwiSGVpZ2h0IjowLjAsIkJvcmRlclN0eWxlIjpudWxsLCJQYXJlbnRTdHlsZSI6bnVsbH0sIlJlY3RhbmdsZVN0eWxlIjp7IiRpZCI6Ijc3NCIsIk1hcmdpbiI6eyIkaWQiOiI3NzUiLCJUb3AiOjAuMCwiTGVmdCI6MC4wLCJSaWdodCI6MC4wLCJCb3R0b20iOjAuMH0sIlBhZGRpbmciOnsiJGlkIjoiNzc2IiwiVG9wIjowLjAsIkxlZnQiOjAuMCwiUmlnaHQiOjAuMCwiQm90dG9tIjowLjB9LCJCYWNrZ3JvdW5kIjp7IiRpZCI6Ijc3NyIsIkNvbG9yIjp7IiRpZCI6Ijc3OCIsIkEiOjYzLCJSIjoyNSwiRyI6MTA3LCJCIjozNn19LCJJc1Zpc2libGUiOnRydWUsIldpZHRoIjowLjAsIkhlaWdodCI6MC4wLCJCb3JkZXJTdHlsZSI6eyIkaWQiOiI3NzkiLCJMaW5lQ29sb3IiOnsiJGlkIjoiNzgwIiwiJHR5cGUiOiJOTFJFLkNvbW1vbi5Eb20uU29saWRDb2xvckJydXNoLCBOTFJFLkNvbW1vbiIsIkNvbG9yIjp7IiRpZCI6Ijc4MSIsIkEiOjI1NSwiUiI6MjU1LCJHIjoyNTUsIkIiOjI1NX19LCJMaW5lV2VpZ2h0IjowLjAsIkxpbmVUeXBlIjowLCJQYXJlbnRTdHlsZSI6bnVsbH0sIlBhcmVudFN0eWxlIjpudWxsfSwiTWFyZ2luIjp7IiRpZCI6Ijc4MiIsIlRvcCI6MC4wLCJMZWZ0IjowLjAsIlJpZ2h0IjowLjAsIkJvdHRvbSI6MC4wfSwiUGFkZGluZyI6eyIkaWQiOiI3ODMiLCJUb3AiOjAuMCwiTGVmdCI6MC4wLCJSaWdodCI6MC4wLCJCb3R0b20iOjAuMH0sIkJhY2tncm91bmQiOm51bGwsIklzVmlzaWJsZSI6dHJ1ZSwiV2lkdGgiOjAuMCwiSGVpZ2h0IjowLjAsIkJvcmRlclN0eWxlIjpudWxsLCJQYXJlbnRTdHlsZSI6bnVsbH0sIkJhY2tncm91bmRTdHlsZSI6eyIkaWQiOiI3ODQiLCJNYXJnaW4iOnsiJGlkIjoiNzg1IiwiVG9wIjowLjAsIkxlZnQiOjAuMCwiUmlnaHQiOjAuMCwiQm90dG9tIjowLjB9LCJQYWRkaW5nIjp7IiRpZCI6Ijc4NiIsIlRvcCI6MC4wLCJMZWZ0IjowLjAsIlJpZ2h0IjowLjAsIkJvdHRvbSI6MC4wfSwiQmFja2dyb3VuZCI6eyIkaWQiOiI3ODciLCJDb2xvciI6eyIkaWQiOiI3ODgiLCJBIjo1MSwiUiI6MjAwLCJHIjoyMDAsIkIiOjIwMH19LCJJc1Zpc2libGUiOnRydWUsIldpZHRoIjowLjAsIkhlaWdodCI6MC4wLCJCb3JkZXJTdHlsZSI6eyIkaWQiOiI3ODkiLCJMaW5lQ29sb3IiOnsiJGlkIjoiNzkwIiwiJHR5cGUiOiJOTFJFLkNvbW1vbi5Eb20uU29saWRDb2xvckJydXNoLCBOTFJFLkNvbW1vbiIsIkNvbG9yIjp7IiRpZCI6Ijc5MSIsIkEiOjI1NSwiUiI6MjM0LCJHIjoyMiwiQiI6MzB9fSwiTGluZVdlaWdodCI6MC4wLCJMaW5lVHlwZSI6MCwiUGFyZW50U3R5bGUiOm51bGx9LCJQYXJlbnRTdHlsZSI6bnVsbH0sIk1hcmdpbiI6eyIkaWQiOiI3OTIiLCJUb3AiOjAuMCwiTGVmdCI6MC4wLCJSaWdodCI6MC4wLCJCb3R0b20iOjAuMH0sIlBhZGRpbmciOnsiJGlkIjoiNzkzIiwiVG9wIjowLjAsIkxlZnQiOjAuMCwiUmlnaHQiOjAuMCwiQm90dG9tIjowLjB9LCJJc1Zpc2libGUiOnRydWUsIldpZHRoIjowLjAsIkhlaWdodCI6MC4wLCJCb3JkZXJTdHlsZSI6eyIkaWQiOiI3OTQiLCJMaW5lQ29sb3IiOm51bGwsIkxpbmVXZWlnaHQiOjAuMCwiTGluZVR5cGUiOjAsIlBhcmVudFN0eWxlIjpudWxsfSwiUGFyZW50U3R5bGUiOm51bGx9LCJNYXJnaW4iOnsiJGlkIjoiNzk1IiwiVG9wIjowLjAsIkxlZnQiOjAuMCwiUmlnaHQiOjAuMCwiQm90dG9tIjowLjB9LCJQYWRkaW5nIjp7IiRpZCI6Ijc5NiIsIlRvcCI6MC4wLCJMZWZ0IjowLjAsIlJpZ2h0IjowLjAsIkJvdHRvbSI6MC4wfSwiSXNWaXNpYmxlIjp0cnVlLCJXaWR0aCI6MC4wLCJIZWlnaHQiOjAuMCwiQm9yZGVyU3R5bGUiOnsiJGlkIjoiNzk3IiwiTGluZUNvbG9yIjpudWxsLCJMaW5lV2VpZ2h0IjowLjAsIkxpbmVUeXBlIjowLCJQYXJlbnRTdHlsZSI6bnVsbH0sIlBhcmVudFN0eWxlIjpudWxsfSx7IiRpZCI6Ijc5OCIsIlN0eWxlSWQiOiIwNzAyZGVhOC1jMTE0LTRkNzEtYmU0MC1jZDMwNjJjNDY5NzAiLCJIZWFkZXJTdHlsZSI6eyIkaWQiOiI3OTkiLCJUZXh0SXNWZXJ0aWNhbCI6ZmFsc2UsIlRleHRTdHlsZSI6eyIkaWQiOiI4MDAiLCJGb250U2V0dGluZ3MiOnsiJGlkIjoiODAxIiwiRm9udFNpemUiOjExLCJGb250TmFtZSI6IkNhbGlicmkiLCJJc0JvbGQiOmZhbHNlLCJJc0l0YWxpYyI6ZmFsc2UsIklzVW5kZXJsaW5lZCI6ZmFsc2UsIlBhcmVudFN0eWxlIjpudWxsfSwiQXV0b1NpemUiOjIsIkZvcmVncm91bmQiOnsiJGlkIjoiODAyIiwiQ29sb3IiOnsiJGlkIjoiODAz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ODA0IiwiVG9wIjowLjAsIkxlZnQiOjAuMCwiUmlnaHQiOjAuMCwiQm90dG9tIjowLjB9LCJQYWRkaW5nIjp7IiRpZCI6IjgwNSIsIlRvcCI6MC4wLCJMZWZ0IjowLjAsIlJpZ2h0IjowLjAsIkJvdHRvbSI6MC4wfSwiQmFja2dyb3VuZCI6eyIkaWQiOiI4MDYiLCJDb2xvciI6eyIkaWQiOiI4MDciLCJBIjoyNTUsIlIiOjI1NSwiRyI6MjU1LCJCIjoyNTV9fSwiSXNWaXNpYmxlIjp0cnVlLCJXaWR0aCI6MC4wLCJIZWlnaHQiOjAuMCwiQm9yZGVyU3R5bGUiOm51bGwsIlBhcmVudFN0eWxlIjpudWxsfSwiUmVjdGFuZ2xlU3R5bGUiOnsiJGlkIjoiODA4IiwiTWFyZ2luIjp7IiRpZCI6IjgwOSIsIlRvcCI6MC4wLCJMZWZ0IjowLjAsIlJpZ2h0IjowLjAsIkJvdHRvbSI6MC4wfSwiUGFkZGluZyI6eyIkaWQiOiI4MTAiLCJUb3AiOjAuMCwiTGVmdCI6MC4wLCJSaWdodCI6MC4wLCJCb3R0b20iOjAuMH0sIkJhY2tncm91bmQiOnsiJGlkIjoiODExIiwiQ29sb3IiOnsiJGlkIjoiODEyIiwiQSI6MjU1LCJSIjoxNSwiRyI6MTU4LCJCIjoyMTN9fSwiSXNWaXNpYmxlIjp0cnVlLCJXaWR0aCI6MC4wLCJIZWlnaHQiOjAuMCwiQm9yZGVyU3R5bGUiOnsiJGlkIjoiODEzIiwiTGluZUNvbG9yIjp7IiRpZCI6IjgxNCIsIiR0eXBlIjoiTkxSRS5Db21tb24uRG9tLlNvbGlkQ29sb3JCcnVzaCwgTkxSRS5Db21tb24iLCJDb2xvciI6eyIkaWQiOiI4MTUiLCJBIjoyNTUsIlIiOjI1NSwiRyI6MjU1LCJCIjoyNTV9fSwiTGluZVdlaWdodCI6MC4wLCJMaW5lVHlwZSI6MCwiUGFyZW50U3R5bGUiOm51bGx9LCJQYXJlbnRTdHlsZSI6bnVsbH0sIk1hcmdpbiI6eyIkaWQiOiI4MTYiLCJUb3AiOjAuMCwiTGVmdCI6MC4wLCJSaWdodCI6MC4wLCJCb3R0b20iOjAuMH0sIlBhZGRpbmciOnsiJGlkIjoiODE3IiwiVG9wIjowLjAsIkxlZnQiOjAuMCwiUmlnaHQiOjAuMCwiQm90dG9tIjowLjB9LCJCYWNrZ3JvdW5kIjpudWxsLCJJc1Zpc2libGUiOnRydWUsIldpZHRoIjowLjAsIkhlaWdodCI6MC4wLCJCb3JkZXJTdHlsZSI6bnVsbCwiUGFyZW50U3R5bGUiOm51bGx9LCJCYWNrZ3JvdW5kU3R5bGUiOnsiJGlkIjoiODE4IiwiTWFyZ2luIjp7IiRpZCI6IjgxOSIsIlRvcCI6MC4wLCJMZWZ0IjowLjAsIlJpZ2h0IjowLjAsIkJvdHRvbSI6MC4wfSwiUGFkZGluZyI6eyIkaWQiOiI4MjAiLCJUb3AiOjAuMCwiTGVmdCI6MC4wLCJSaWdodCI6MC4wLCJCb3R0b20iOjAuMH0sIkJhY2tncm91bmQiOnsiJGlkIjoiODIxIiwiQ29sb3IiOnsiJGlkIjoiODIyIiwiQSI6NTEsIlIiOjIwMCwiRyI6MjAwLCJCIjoyMDB9fSwiSXNWaXNpYmxlIjp0cnVlLCJXaWR0aCI6MC4wLCJIZWlnaHQiOjAuMCwiQm9yZGVyU3R5bGUiOnsiJGlkIjoiODIzIiwiTGluZUNvbG9yIjp7IiRpZCI6IjgyNCIsIiR0eXBlIjoiTkxSRS5Db21tb24uRG9tLlNvbGlkQ29sb3JCcnVzaCwgTkxSRS5Db21tb24iLCJDb2xvciI6eyIkaWQiOiI4MjUiLCJBIjoyNTUsIlIiOjIzNCwiRyI6MjIsIkIiOjMwfX0sIkxpbmVXZWlnaHQiOjAuMCwiTGluZVR5cGUiOjAsIlBhcmVudFN0eWxlIjpudWxsfSwiUGFyZW50U3R5bGUiOm51bGx9LCJJc0Fib3ZlVGltZWJhbmQiOmZhbHNlLCJTcGFjaW5nIjozLCJEZWZhdWx0U3dpbWxhbmVUYXNrU3R5bGUiOnsiJGlkIjoiODI2IiwiJHR5cGUiOiJOTFJFLkNvbW1vbi5Eb20uU3R5bGVzLkV4cGxpY2l0U2V0YWJsZVRhc2tTdHlsZSwgTkxSRS5Db21tb24iLCJTaGFwZSI6MSwiU2hhcGVUaGlja25lc3MiOjAsIkR1cmF0aW9uRm9ybWF0IjowLCJJbmNsdWRlTm9uV29ya2luZ0RheXNJbkR1cmF0aW9uIjpmYWxzZSwiUGVyY2VudGFnZUNvbXBsZXRlU3R5bGUiOnsiJGlkIjoiODI3IiwiRm9udFNldHRpbmdzIjp7IiRpZCI6IjgyOCIsIkZvbnRTaXplIjoxMCwiRm9udE5hbWUiOiJDYWxpYnJpIiwiSXNCb2xkIjpmYWxzZSwiSXNJdGFsaWMiOmZhbHNlLCJJc1VuZGVybGluZWQiOmZhbHNlLCJQYXJlbnRTdHlsZSI6bnVsbH0sIkF1dG9TaXplIjowLCJGb3JlZ3JvdW5kIjp7IiRpZCI6IjgyOSIsIkNvbG9yIjp7IiRpZCI6IjgzMC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4MzEiLCJUb3AiOjAuMCwiTGVmdCI6MC4wLCJSaWdodCI6MC4wLCJCb3R0b20iOjAuMH0sIlBhZGRpbmciOnsiJGlkIjoiODMyIiwiVG9wIjowLjAsIkxlZnQiOjAuMCwiUmlnaHQiOjAuMCwiQm90dG9tIjowLjB9LCJCYWNrZ3JvdW5kIjp7IiRpZCI6IjgzMyIsIkNvbG9yIjp7IiRpZCI6IjgzNCIsIkEiOjg5LCJSIjowLCJHIjowLCJCIjowfX0sIklzVmlzaWJsZSI6dHJ1ZSwiV2lkdGgiOjAuMCwiSGVpZ2h0IjowLjAsIkJvcmRlclN0eWxlIjp7IiRpZCI6IjgzNSIsIkxpbmVDb2xvciI6bnVsbCwiTGluZVdlaWdodCI6MC4wLCJMaW5lVHlwZSI6MCwiUGFyZW50U3R5bGUiOm51bGx9LCJQYXJlbnRTdHlsZSI6bnVsbH0sIkR1cmF0aW9uU3R5bGUiOnsiJGlkIjoiODM2IiwiRm9udFNldHRpbmdzIjp7IiRpZCI6IjgzNyIsIkZvbnRTaXplIjoxMCwiRm9udE5hbWUiOiJDYWxpYnJpIiwiSXNCb2xkIjpmYWxzZSwiSXNJdGFsaWMiOmZhbHNlLCJJc1VuZGVybGluZWQiOmZhbHNlLCJQYXJlbnRTdHlsZSI6bnVsbH0sIkF1dG9TaXplIjowLCJGb3JlZ3JvdW5kIjp7IiRpZCI6IjgzOCIsIkNvbG9yIjp7IiRpZCI6IjgzOS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g0MCIsIlRvcCI6MC4wLCJMZWZ0IjowLjAsIlJpZ2h0IjowLjAsIkJvdHRvbSI6MC4wfSwiUGFkZGluZyI6eyIkaWQiOiI4NDEiLCJUb3AiOjAuMCwiTGVmdCI6MC4wLCJSaWdodCI6MC4wLCJCb3R0b20iOjAuMH0sIkJhY2tncm91bmQiOnsiJGlkIjoiODQyIiwiQ29sb3IiOnsiJGlkIjoiODQzIiwiQSI6MjU1LCJSIjoyMzcsIkciOjEyNSwiQiI6NDl9fSwiSXNWaXNpYmxlIjp0cnVlLCJXaWR0aCI6MC4wLCJIZWlnaHQiOjAuMCwiQm9yZGVyU3R5bGUiOnsiJGlkIjoiODQ0IiwiTGluZUNvbG9yIjpudWxsLCJMaW5lV2VpZ2h0IjowLjAsIkxpbmVUeXBlIjowLCJQYXJlbnRTdHlsZSI6bnVsbH0sIlBhcmVudFN0eWxlIjpudWxsfSwiSG9yaXpvbnRhbENvbm5lY3RvclN0eWxlIjp7IiRpZCI6Ijg0NSIsIkxpbmVDb2xvciI6eyIkaWQiOiI4NDYiLCIkdHlwZSI6Ik5MUkUuQ29tbW9uLkRvbS5Tb2xpZENvbG9yQnJ1c2gsIE5MUkUuQ29tbW9uIiwiQ29sb3IiOnsiJGlkIjoiODQ3IiwiQSI6MjU1LCJSIjowLCJHIjowLCJCIjowfX0sIkxpbmVXZWlnaHQiOjAuMCwiTGluZVR5cGUiOjAsIlBhcmVudFN0eWxlIjpudWxsfSwiVmVydGljYWxDb25uZWN0b3JTdHlsZSI6eyIkaWQiOiI4NDgiLCJMaW5lQ29sb3IiOnsiJGlkIjoiODQ5IiwiJHR5cGUiOiJOTFJFLkNvbW1vbi5Eb20uU29saWRDb2xvckJydXNoLCBOTFJFLkNvbW1vbiIsIkNvbG9yIjp7IiRpZCI6Ijg1MCIsIkEiOjI1NSwiUiI6MCwiRyI6MCwiQiI6MH19LCJMaW5lV2VpZ2h0IjowLjAsIkxpbmVUeXBlIjowLCJQYXJlbnRTdHlsZSI6bnVsbH0sIk1hcmdpbiI6bnVsbCwiU3RhcnREYXRlUG9zaXRpb24iOjMsIkVuZERhdGVQb3NpdGlvbiI6MywiRGF0ZUlzVmlzaWJsZSI6dHJ1ZSwiVGl0bGVQb3NpdGlvbiI6NCwiRHVyYXRpb25Qb3NpdGlvbiI6NiwiUGVyY2VudGFnZUNvbXBsZXRlZFBvc2l0aW9uIjoyLCJTcGFjaW5nIjozLCJJc0JlbG93VGltZWJhbmQiOmZhbHNlLCJQZXJjZW50YWdlQ29tcGxldGVTaGFwZU9wYWNpdHkiOjM1LCJTaGFwZVN0eWxlIjp7IiRpZCI6Ijg1MSIsIk1hcmdpbiI6eyIkaWQiOiI4NTIiLCJUb3AiOjAuMCwiTGVmdCI6NC4wLCJSaWdodCI6NC4wLCJCb3R0b20iOjAuMH0sIlBhZGRpbmciOnsiJGlkIjoiODUzIiwiVG9wIjowLjAsIkxlZnQiOjAuMCwiUmlnaHQiOjAuMCwiQm90dG9tIjowLjB9LCJCYWNrZ3JvdW5kIjp7IiRpZCI6Ijg1NCIsIkNvbG9yIjp7IiRpZCI6Ijg1NSIsIkEiOjI1NSwiUiI6MTUsIkciOjE1OCwiQiI6MjEzfX0sIklzVmlzaWJsZSI6dHJ1ZSwiV2lkdGgiOjAuMCwiSGVpZ2h0IjoxMC4wLCJCb3JkZXJTdHlsZSI6eyIkaWQiOiI4NTYiLCJMaW5lQ29sb3IiOnsiJGlkIjoiODU3IiwiJHR5cGUiOiJOTFJFLkNvbW1vbi5Eb20uU29saWRDb2xvckJydXNoLCBOTFJFLkNvbW1vbiIsIkNvbG9yIjp7IiRpZCI6Ijg1OCIsIkEiOjI1NSwiUiI6MjM0LCJHIjoyMiwiQiI6MzB9fSwiTGluZVdlaWdodCI6MC4wLCJMaW5lVHlwZSI6MCwiUGFyZW50U3R5bGUiOm51bGx9LCJQYXJlbnRTdHlsZSI6bnVsbH0sIlRpdGxlU3R5bGUiOnsiJGlkIjoiODU5IiwiRm9udFNldHRpbmdzIjp7IiRpZCI6Ijg2MCIsIkZvbnRTaXplIjoxMSwiRm9udE5hbWUiOiJDYWxpYnJpIiwiSXNCb2xkIjpmYWxzZSwiSXNJdGFsaWMiOmZhbHNlLCJJc1VuZGVybGluZWQiOmZhbHNlLCJQYXJlbnRTdHlsZSI6bnVsbH0sIkF1dG9TaXplIjowLCJGb3JlZ3JvdW5kIjp7IiRpZCI6Ijg2MSIsIkNvbG9yIjp7IiRpZCI6Ijg2Mi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4NjMiLCJUb3AiOjAuMCwiTGVmdCI6MC4wLCJSaWdodCI6MC4wLCJCb3R0b20iOjAuMH0sIlBhZGRpbmciOnsiJGlkIjoiODY0IiwiVG9wIjowLjAsIkxlZnQiOjAuMCwiUmlnaHQiOjAuMCwiQm90dG9tIjowLjB9LCJCYWNrZ3JvdW5kIjp7IiRpZCI6Ijg2NSIsIkNvbG9yIjp7IiRpZCI6Ijg2NiIsIkEiOjI1NSwiUiI6MCwiRyI6MCwiQiI6MH19LCJJc1Zpc2libGUiOnRydWUsIldpZHRoIjowLjAsIkhlaWdodCI6MC4wLCJCb3JkZXJTdHlsZSI6eyIkaWQiOiI4NjciLCJMaW5lQ29sb3IiOm51bGwsIkxpbmVXZWlnaHQiOjAuMCwiTGluZVR5cGUiOjAsIlBhcmVudFN0eWxlIjpudWxsfSwiUGFyZW50U3R5bGUiOm51bGx9LCJEYXRlU3R5bGUiOnsiJGlkIjoiODY4IiwiRm9udFNldHRpbmdzIjp7IiRpZCI6Ijg2OSIsIkZvbnRTaXplIjoxMCwiRm9udE5hbWUiOiJDYWxpYnJpIiwiSXNCb2xkIjpmYWxzZSwiSXNJdGFsaWMiOmZhbHNlLCJJc1VuZGVybGluZWQiOmZhbHNlLCJQYXJlbnRTdHlsZSI6bnVsbH0sIkF1dG9TaXplIjowLCJGb3JlZ3JvdW5kIjp7IiRpZCI6Ijg3MCIsIkNvbG9yIjp7IiRpZCI6Ijg3MSIsIkEiOjI1NSwiUiI6MTQsIkciOjQwLCJCIjo2NX19LCJNYXhXaWR0aCI6MjAwLjAsIk1heEhlaWdodCI6IkluZmluaXR5IiwiU21hcnRGb3JlZ3JvdW5kSXNBY3RpdmUiOmZhbHNlLCJIb3Jpem9udGFsQWxpZ25tZW50IjoyLCJWZXJ0aWNhbEFsaWdubWVudCI6MSwiU21hcnRGb3JlZ3JvdW5kIjpudWxsLCJCYWNrZ3JvdW5kRmlsbFR5cGUiOjAsIk1hcmdpbiI6eyIkaWQiOiI4NzIiLCJUb3AiOjAuMCwiTGVmdCI6MC4wLCJSaWdodCI6MC4wLCJCb3R0b20iOjAuMH0sIlBhZGRpbmciOnsiJGlkIjoiODczIiwiVG9wIjowLjAsIkxlZnQiOjAuMCwiUmlnaHQiOjAuMCwiQm90dG9tIjowLjB9LCJCYWNrZ3JvdW5kIjp7IiRpZCI6Ijg3NCIsIkNvbG9yIjp7IiRpZCI6Ijg3NSIsIkEiOjI1NSwiUiI6MTQsIkciOjQwLCJCIjo2NX19LCJJc1Zpc2libGUiOnRydWUsIldpZHRoIjowLjAsIkhlaWdodCI6MC4wLCJCb3JkZXJTdHlsZSI6eyIkaWQiOiI4NzYiLCJMaW5lQ29sb3IiOm51bGwsIkxpbmVXZWlnaHQiOjAuMCwiTGluZVR5cGUiOjAsIlBhcmVudFN0eWxlIjpudWxsfSwiUGFyZW50U3R5bGUiOm51bGx9LCJEYXRlRm9ybWF0Ijp7IiRpZCI6Ijg3N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4NzgiLCJGb3JtYXQiOjAsIklzVmlzaWJsZSI6ZmFsc2UsIkxhc3RLbm93blZpc2liaWxpdHlTdGF0ZSI6ZmFsc2V9LCJJc1Zpc2libGUiOnRydWUsIlBhcmVudFN0eWxlIjpudWxsLCJfZXhwbGljaXRseVNldCI6eyIkaWQiOiI4Nzk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V2Vla051bWJlcmluZyI6ZmFsc2UsIklzVmlzaWJsZSI6ZmFsc2V9fSwiRGVmYXVsdFN3aW1sYW5lTW90U3R5bGUiOnsiJGlkIjoiODgwIiwiU2hhcGUiOjEsIkNvbm5lY3Rvck1hcmdpbiI6eyIkaWQiOiI4ODEiLCJUb3AiOjAuMCwiTGVmdCI6Mi4wLCJSaWdodCI6Mi4wLCJCb3R0b20iOjAuMH0sIkNvbm5lY3RvclN0eWxlIjp7IiRpZCI6Ijg4MiIsIkxpbmVDb2xvciI6eyIkaWQiOiI4ODMiLCIkdHlwZSI6Ik5MUkUuQ29tbW9uLkRvbS5Tb2xpZENvbG9yQnJ1c2gsIE5MUkUuQ29tbW9uIiwiQ29sb3IiOnsiJGlkIjoiODg0IiwiQSI6MTI3LCJSIjoxMSwiRyI6MTE4LCJCIjoxNTl9fSwiTGluZVdlaWdodCI6MS4wLCJMaW5lVHlwZSI6MCwiUGFyZW50U3R5bGUiOm51bGx9LCJJc0JlbG93VGltZWJhbmQiOmZhbHNlLCJQb3NpdGlvbk9uVGFzayI6MSwiSGlkZURhdGUiOmZhbHNlLCJTaGFwZVNpemUiOjAsIlNwYWNpbmciOjAuMCwiUGFkZGluZyI6eyIkaWQiOiI4ODUiLCJUb3AiOjUuMCwiTGVmdCI6My4wLCJSaWdodCI6MC4wLCJCb3R0b20iOjIuMH0sIlNoYXBlU3R5bGUiOnsiJGlkIjoiODg2IiwiTWFyZ2luIjp7IiRpZCI6Ijg4NyIsIlRvcCI6MC4wLCJMZWZ0IjowLjAsIlJpZ2h0IjowLjAsIkJvdHRvbSI6MC4wfSwiUGFkZGluZyI6eyIkaWQiOiI4ODgiLCJUb3AiOjAuMCwiTGVmdCI6MC4wLCJSaWdodCI6MC4wLCJCb3R0b20iOjAuMH0sIkJhY2tncm91bmQiOnsiJGlkIjoiODg5IiwiQ29sb3IiOnsiJGlkIjoiODkwIiwiQSI6MjU1LCJSIjoxMSwiRyI6MTE4LCJCIjoxNTl9fSwiSXNWaXNpYmxlIjp0cnVlLCJXaWR0aCI6MTIuMCwiSGVpZ2h0IjoxNC4wLCJCb3JkZXJTdHlsZSI6eyIkaWQiOiI4OTEiLCJMaW5lQ29sb3IiOnsiJGlkIjoiODkyIiwiJHR5cGUiOiJOTFJFLkNvbW1vbi5Eb20uU29saWRDb2xvckJydXNoLCBOTFJFLkNvbW1vbiIsIkNvbG9yIjp7IiRpZCI6Ijg5MyIsIkEiOjI1NSwiUiI6MjU1LCJHIjowLCJCIjowfX0sIkxpbmVXZWlnaHQiOjAuMCwiTGluZVR5cGUiOjAsIlBhcmVudFN0eWxlIjpudWxsfSwiUGFyZW50U3R5bGUiOm51bGx9LCJUaXRsZVN0eWxlIjp7IiRpZCI6Ijg5NCIsIkZvbnRTZXR0aW5ncyI6eyIkaWQiOiI4OTUiLCJGb250U2l6ZSI6MTEsIkZvbnROYW1lIjoiQ2FsaWJyaSIsIklzQm9sZCI6ZmFsc2UsIklzSXRhbGljIjpmYWxzZSwiSXNVbmRlcmxpbmVkIjpmYWxzZSwiUGFyZW50U3R5bGUiOm51bGx9LCJBdXRvU2l6ZSI6MCwiRm9yZWdyb3VuZCI6eyIkaWQiOiI4OTYiLCJDb2xvciI6eyIkaWQiOiI4OTciLCJBIjoyNTUsIlIiOjAsIkciOjAsIkIiOjB9fSwiTWF4V2lkdGgiOjIwMC4wLCJNYXhIZWlnaHQiOiJJbmZpbml0eSIsIlNtYXJ0Rm9yZWdyb3VuZElzQWN0aXZlIjpmYWxzZSwiSG9yaXpvbnRhbEFsaWdubWVudCI6MSwiVmVydGljYWxBbGlnbm1lbnQiOjEsIlNtYXJ0Rm9yZWdyb3VuZCI6bnVsbCwiQmFja2dyb3VuZEZpbGxUeXBlIjowLCJNYXJnaW4iOnsiJGlkIjoiODk4IiwiVG9wIjowLjAsIkxlZnQiOjAuMCwiUmlnaHQiOjAuMCwiQm90dG9tIjowLjB9LCJQYWRkaW5nIjp7IiRpZCI6Ijg5OSIsIlRvcCI6MC4wLCJMZWZ0IjowLjAsIlJpZ2h0IjowLjAsIkJvdHRvbSI6MC4wfSwiQmFja2dyb3VuZCI6eyIkaWQiOiI5MDAiLCJDb2xvciI6eyIkaWQiOiI5MDEiLCJBIjoyNTUsIlIiOjAsIkciOjAsIkIiOjB9fSwiSXNWaXNpYmxlIjp0cnVlLCJXaWR0aCI6MC4wLCJIZWlnaHQiOjAuMCwiQm9yZGVyU3R5bGUiOnsiJGlkIjoiOTAyIiwiTGluZUNvbG9yIjpudWxsLCJMaW5lV2VpZ2h0IjowLjAsIkxpbmVUeXBlIjowLCJQYXJlbnRTdHlsZSI6bnVsbH0sIlBhcmVudFN0eWxlIjpudWxsfSwiRGF0ZVN0eWxlIjp7IiRpZCI6IjkwMyIsIkZvbnRTZXR0aW5ncyI6eyIkaWQiOiI5MDQiLCJGb250U2l6ZSI6MTAsIkZvbnROYW1lIjoiQ2FsaWJyaSIsIklzQm9sZCI6ZmFsc2UsIklzSXRhbGljIjpmYWxzZSwiSXNVbmRlcmxpbmVkIjpmYWxzZSwiUGFyZW50U3R5bGUiOm51bGx9LCJBdXRvU2l6ZSI6MCwiRm9yZWdyb3VuZCI6eyIkaWQiOiI5MDUiLCJDb2xvciI6eyIkaWQiOiI5MDYiLCJBIjoyNTUsIlIiOjE0LCJHIjo0MCwiQiI6NjV9fSwiTWF4V2lkdGgiOjIwMC4wLCJNYXhIZWlnaHQiOiJJbmZpbml0eSIsIlNtYXJ0Rm9yZWdyb3VuZElzQWN0aXZlIjpmYWxzZSwiSG9yaXpvbnRhbEFsaWdubWVudCI6MSwiVmVydGljYWxBbGlnbm1lbnQiOjEsIlNtYXJ0Rm9yZWdyb3VuZCI6bnVsbCwiQmFja2dyb3VuZEZpbGxUeXBlIjowLCJNYXJnaW4iOnsiJGlkIjoiOTA3IiwiVG9wIjowLjAsIkxlZnQiOjAuMCwiUmlnaHQiOjAuMCwiQm90dG9tIjowLjB9LCJQYWRkaW5nIjp7IiRpZCI6IjkwOCIsIlRvcCI6MC4wLCJMZWZ0IjowLjAsIlJpZ2h0IjowLjAsIkJvdHRvbSI6MC4wfSwiQmFja2dyb3VuZCI6eyIkaWQiOiI5MDkiLCJDb2xvciI6eyIkaWQiOiI5MTAiLCJBIjoyNTUsIlIiOjE0LCJHIjo0MCwiQiI6NjV9fSwiSXNWaXNpYmxlIjp0cnVlLCJXaWR0aCI6MC4wLCJIZWlnaHQiOjAuMCwiQm9yZGVyU3R5bGUiOnsiJGlkIjoiOTExIiwiTGluZUNvbG9yIjpudWxsLCJMaW5lV2VpZ2h0IjowLjAsIkxpbmVUeXBlIjowLCJQYXJlbnRTdHlsZSI6bnVsbH0sIlBhcmVudFN0eWxlIjpudWxsfSwiRGF0ZUZvcm1hdCI6eyIkaWQiOiI5MTI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OTEzIiwiRm9ybWF0IjowLCJJc1Zpc2libGUiOmZhbHNlLCJMYXN0S25vd25WaXNpYmlsaXR5U3RhdGUiOmZhbHNlfSwiSXNWaXNpYmxlIjpmYWxzZSwiUGFyZW50U3R5bGUiOm51bGx9LCJEZWZhdWx0U3dpbWxhbmVNaWxlc3RvbmVTdHlsZSI6eyIkaWQiOiI5MTQiLCJUaXRsZVBvc2l0aW9uIjoiTGVmdCIsIkRhdGVQb3NpdGlvbiI6IlJpZ2h0IiwiU2hhcGVUeXBlIjoxLCJTaGFwZVNpemUiOjAsIlNwYWNpbmciOjUsIlNoYXBlU3R5bGUiOnsiJGlkIjoiOTE1IiwiTWFyZ2luIjp7IiRpZCI6IjkxNiIsIlRvcCI6MC4wLCJMZWZ0IjowLjAsIlJpZ2h0IjowLjAsIkJvdHRvbSI6MC4wfSwiUGFkZGluZyI6eyIkaWQiOiI5MTciLCJUb3AiOjAuMCwiTGVmdCI6MC4wLCJSaWdodCI6MC4wLCJCb3R0b20iOjAuMH0sIkJhY2tncm91bmQiOnsiJGlkIjoiOTE4IiwiQ29sb3IiOnsiJGlkIjoiOTE5IiwiQSI6MjU1LCJSIjoxNSwiRyI6MTU4LCJCIjoyMTN9fSwiSXNWaXNpYmxlIjp0cnVlLCJXaWR0aCI6MTIuMCwiSGVpZ2h0IjoxNC4wLCJCb3JkZXJTdHlsZSI6eyIkaWQiOiI5MjAiLCJMaW5lQ29sb3IiOnsiJGlkIjoiOTIxIiwiJHR5cGUiOiJOTFJFLkNvbW1vbi5Eb20uU29saWRDb2xvckJydXNoLCBOTFJFLkNvbW1vbiIsIkNvbG9yIjp7IiRpZCI6IjkyMiIsIkEiOjI1NSwiUiI6MjM0LCJHIjoyMiwiQiI6MzB9fSwiTGluZVdlaWdodCI6MC4wLCJMaW5lVHlwZSI6MCwiUGFyZW50U3R5bGUiOm51bGx9LCJQYXJlbnRTdHlsZSI6bnVsbH0sIlRpdGxlU3R5bGUiOnsiJGlkIjoiOTIzIiwiRm9udFNldHRpbmdzIjp7IiRpZCI6IjkyNCIsIkZvbnRTaXplIjoxMSwiRm9udE5hbWUiOiJDYWxpYnJpIiwiSXNCb2xkIjpmYWxzZSwiSXNJdGFsaWMiOmZhbHNlLCJJc1VuZGVybGluZWQiOmZhbHNlLCJQYXJlbnRTdHlsZSI6bnVsbH0sIkF1dG9TaXplIjowLCJGb3JlZ3JvdW5kIjp7IiRpZCI6IjkyNSIsIkNvbG9yIjp7IiRpZCI6IjkyNi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5MjciLCJUb3AiOjAuMCwiTGVmdCI6MC4wLCJSaWdodCI6MC4wLCJCb3R0b20iOjAuMH0sIlBhZGRpbmciOnsiJGlkIjoiOTI4IiwiVG9wIjowLjAsIkxlZnQiOjAuMCwiUmlnaHQiOjAuMCwiQm90dG9tIjowLjB9LCJCYWNrZ3JvdW5kIjp7IiRpZCI6IjkyOSIsIkNvbG9yIjp7IiRpZCI6IjkzMCIsIkEiOjI1NSwiUiI6MCwiRyI6MCwiQiI6MH19LCJJc1Zpc2libGUiOnRydWUsIldpZHRoIjowLjAsIkhlaWdodCI6MC4wLCJCb3JkZXJTdHlsZSI6eyIkaWQiOiI5MzEiLCJMaW5lQ29sb3IiOm51bGwsIkxpbmVXZWlnaHQiOjAuMCwiTGluZVR5cGUiOjAsIlBhcmVudFN0eWxlIjpudWxsfSwiUGFyZW50U3R5bGUiOm51bGx9LCJEYXRlU3R5bGUiOnsiJGlkIjoiOTMyIiwiRm9udFNldHRpbmdzIjp7IiRpZCI6IjkzMyIsIkZvbnRTaXplIjoxMCwiRm9udE5hbWUiOiJDYWxpYnJpIiwiSXNCb2xkIjpmYWxzZSwiSXNJdGFsaWMiOmZhbHNlLCJJc1VuZGVybGluZWQiOmZhbHNlLCJQYXJlbnRTdHlsZSI6bnVsbH0sIkF1dG9TaXplIjowLCJGb3JlZ3JvdW5kIjp7IiRpZCI6IjkzNCIsIkNvbG9yIjp7IiRpZCI6IjkzNS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5MzYiLCJUb3AiOjAuMCwiTGVmdCI6MC4wLCJSaWdodCI6MC4wLCJCb3R0b20iOjAuMH0sIlBhZGRpbmciOnsiJGlkIjoiOTM3IiwiVG9wIjowLjAsIkxlZnQiOjAuMCwiUmlnaHQiOjAuMCwiQm90dG9tIjowLjB9LCJCYWNrZ3JvdW5kIjp7IiRpZCI6IjkzOCIsIkNvbG9yIjp7IiRpZCI6IjkzOSIsIkEiOjI1NSwiUiI6MTQsIkciOjQwLCJCIjo2NX19LCJJc1Zpc2libGUiOnRydWUsIldpZHRoIjowLjAsIkhlaWdodCI6MC4wLCJCb3JkZXJTdHlsZSI6eyIkaWQiOiI5NDAiLCJMaW5lQ29sb3IiOm51bGwsIkxpbmVXZWlnaHQiOjAuMCwiTGluZVR5cGUiOjAsIlBhcmVudFN0eWxlIjpudWxsfSwiUGFyZW50U3R5bGUiOm51bGx9LCJEYXRlRm9ybWF0Ijp7IiRpZCI6Ijk0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5NDIiLCJGb3JtYXQiOjAsIklzVmlzaWJsZSI6ZmFsc2UsIkxhc3RLbm93blZpc2liaWxpdHlTdGF0ZSI6ZmFsc2V9LCJJc1Zpc2libGUiOnRydWUsIlBhcmVudFN0eWxlIjpudWxsfSwiRGVmYXVsdFN3aW1sYW5lQWN0aXZpdHlTdHlsZSI6eyIkaWQiOiI5NDMiLCJIZWFkZXJTdHlsZSI6eyIkaWQiOiI5NDQiLCJUZXh0U3R5bGUiOnsiJGlkIjoiOTQ1IiwiRm9udFNldHRpbmdzIjp7IiRpZCI6Ijk0NiIsIkZvbnRTaXplIjoxMSwiRm9udE5hbWUiOiJDYWxpYnJpIiwiSXNCb2xkIjpmYWxzZSwiSXNJdGFsaWMiOmZhbHNlLCJJc1VuZGVybGluZWQiOmZhbHNlLCJQYXJlbnRTdHlsZSI6bnVsbH0sIkF1dG9TaXplIjoyLCJGb3JlZ3JvdW5kIjp7IiRpZCI6Ijk0NyIsIkNvbG9yIjp7IiRpZCI6Ijk0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k0OSIsIlRvcCI6MC4wLCJMZWZ0IjowLjAsIlJpZ2h0IjowLjAsIkJvdHRvbSI6MC4wfSwiUGFkZGluZyI6eyIkaWQiOiI5NTAiLCJUb3AiOjAuMCwiTGVmdCI6MC4wLCJSaWdodCI6MC4wLCJCb3R0b20iOjAuMH0sIkJhY2tncm91bmQiOnsiJGlkIjoiOTUxIiwiQ29sb3IiOnsiJGlkIjoiOTUyIiwiQSI6MjU1LCJSIjowLCJHIjowLCJCIjowfX0sIklzVmlzaWJsZSI6dHJ1ZSwiV2lkdGgiOjAuMCwiSGVpZ2h0IjowLjAsIkJvcmRlclN0eWxlIjpudWxsLCJQYXJlbnRTdHlsZSI6bnVsbH0sIlJlY3RhbmdsZVN0eWxlIjp7IiRpZCI6Ijk1MyIsIk1hcmdpbiI6eyIkaWQiOiI5NTQiLCJUb3AiOjAuMCwiTGVmdCI6MC4wLCJSaWdodCI6MC4wLCJCb3R0b20iOjAuMH0sIlBhZGRpbmciOnsiJGlkIjoiOTU1IiwiVG9wIjowLjAsIkxlZnQiOjAuMCwiUmlnaHQiOjAuMCwiQm90dG9tIjowLjB9LCJCYWNrZ3JvdW5kIjp7IiRpZCI6Ijk1NiIsIkNvbG9yIjp7IiRpZCI6Ijk1NyIsIkEiOjEyNywiUiI6MTUsIkciOjE1OCwiQiI6MjEzfX0sIklzVmlzaWJsZSI6dHJ1ZSwiV2lkdGgiOjAuMCwiSGVpZ2h0IjowLjAsIkJvcmRlclN0eWxlIjp7IiRpZCI6Ijk1OCIsIkxpbmVDb2xvciI6eyIkaWQiOiI5NTkiLCIkdHlwZSI6Ik5MUkUuQ29tbW9uLkRvbS5Tb2xpZENvbG9yQnJ1c2gsIE5MUkUuQ29tbW9uIiwiQ29sb3IiOnsiJGlkIjoiOTYwIiwiQSI6MjU1LCJSIjoyNTUsIkciOjAsIkIiOjB9fSwiTGluZVdlaWdodCI6MC4wLCJMaW5lVHlwZSI6MCwiUGFyZW50U3R5bGUiOm51bGx9LCJQYXJlbnRTdHlsZSI6bnVsbH0sIk1hcmdpbiI6eyIkaWQiOiI5NjEiLCJUb3AiOjAuMCwiTGVmdCI6MC4wLCJSaWdodCI6MC4wLCJCb3R0b20iOjAuMH0sIlBhZGRpbmciOnsiJGlkIjoiOTYyIiwiVG9wIjowLjAsIkxlZnQiOjAuMCwiUmlnaHQiOjAuMCwiQm90dG9tIjowLjB9LCJCYWNrZ3JvdW5kIjpudWxsLCJJc1Zpc2libGUiOnRydWUsIldpZHRoIjowLjAsIkhlaWdodCI6MC4wLCJCb3JkZXJTdHlsZSI6bnVsbCwiUGFyZW50U3R5bGUiOm51bGx9LCJCYWNrZ3JvdW5kU3R5bGUiOnsiJGlkIjoiOTYzIiwiTWFyZ2luIjp7IiRpZCI6Ijk2NCIsIlRvcCI6MC4wLCJMZWZ0IjowLjAsIlJpZ2h0IjowLjAsIkJvdHRvbSI6MC4wfSwiUGFkZGluZyI6eyIkaWQiOiI5NjUiLCJUb3AiOjAuMCwiTGVmdCI6MC4wLCJSaWdodCI6MC4wLCJCb3R0b20iOjAuMH0sIkJhY2tncm91bmQiOnsiJGlkIjoiOTY2IiwiQ29sb3IiOnsiJGlkIjoiOTY3IiwiQSI6NTEsIlIiOjIwMCwiRyI6MjAwLCJCIjoyMDB9fSwiSXNWaXNpYmxlIjp0cnVlLCJXaWR0aCI6MC4wLCJIZWlnaHQiOjAuMCwiQm9yZGVyU3R5bGUiOnsiJGlkIjoiOTY4IiwiTGluZUNvbG9yIjp7IiRpZCI6Ijk2OSIsIiR0eXBlIjoiTkxSRS5Db21tb24uRG9tLlNvbGlkQ29sb3JCcnVzaCwgTkxSRS5Db21tb24iLCJDb2xvciI6eyIkaWQiOiI5NzAiLCJBIjoyNTUsIlIiOjIzNCwiRyI6MjIsIkIiOjMwfX0sIkxpbmVXZWlnaHQiOjAuMCwiTGluZVR5cGUiOjAsIlBhcmVudFN0eWxlIjpudWxsfSwiUGFyZW50U3R5bGUiOm51bGx9LCJNYXJnaW4iOnsiJGlkIjoiOTcxIiwiVG9wIjowLjAsIkxlZnQiOjAuMCwiUmlnaHQiOjAuMCwiQm90dG9tIjowLjB9LCJQYWRkaW5nIjp7IiRpZCI6Ijk3MiIsIlRvcCI6MC4wLCJMZWZ0IjowLjAsIlJpZ2h0IjowLjAsIkJvdHRvbSI6MC4wfSwiSXNWaXNpYmxlIjp0cnVlLCJXaWR0aCI6MC4wLCJIZWlnaHQiOjAuMCwiQm9yZGVyU3R5bGUiOnsiJGlkIjoiOTczIiwiTGluZUNvbG9yIjpudWxsLCJMaW5lV2VpZ2h0IjowLjAsIkxpbmVUeXBlIjowLCJQYXJlbnRTdHlsZSI6bnVsbH0sIlBhcmVudFN0eWxlIjpudWxsfSwiTWFyZ2luIjp7IiRpZCI6Ijk3NCIsIlRvcCI6MC4wLCJMZWZ0IjowLjAsIlJpZ2h0IjowLjAsIkJvdHRvbSI6MC4wfSwiUGFkZGluZyI6eyIkaWQiOiI5NzUiLCJUb3AiOjAuMCwiTGVmdCI6MC4wLCJSaWdodCI6MC4wLCJCb3R0b20iOjAuMH0sIklzVmlzaWJsZSI6dHJ1ZSwiV2lkdGgiOjAuMCwiSGVpZ2h0IjowLjAsIkJvcmRlclN0eWxlIjp7IiRpZCI6Ijk3NiIsIkxpbmVDb2xvciI6bnVsbCwiTGluZVdlaWdodCI6MC4wLCJMaW5lVHlwZSI6MCwiUGFyZW50U3R5bGUiOm51bGx9LCJQYXJlbnRTdHlsZSI6bnVsbH1dfSwiU2NhbGUiOm51bGwsIlNjYWxlVjIiOnsiJGlkIjoiOTc3IiwiU3RhcnREYXRlIjoiMDAwMS0wMS0wMVQwMDowMDowMCIsIkVuZERhdGUiOiIyMDMyLTExLTIxVDIzOjU5OjAwIiwiQXV0b0RhdGVSYW5nZSI6dHJ1ZSwiV29ya2luZ0RheXMiOjMxLCJGaXNjYWxZZWFyIjp7IiRpZCI6Ijk3OCIsIlN0YXJ0TW9udGgiOjEsIlVzZVN0YXJ0aW5nWWVhckZvck51bWJlcmluZyI6dHJ1ZSwiU2hvd0Zpc2NhbFllYXJMYWJlbCI6dHJ1ZX0sIlRvZGF5TWFya2VyVGV4dCI6IlRvZGF5IiwiQXV0b1NjYWxlVHlwZSI6dHJ1ZSwiVGltZWJhbmRTY2FsZXMiOnsiJGlkIjoiOTc5IiwiVG9wU2NhbGVMYXllciI6eyIkaWQiOiI5ODAiLCJGb3JtYXQiOiJNTU0iLCJUeXBlIjo0fSwiTWlkZGxlU2NhbGVMYXllciI6eyIkaWQiOiI5ODEiLCJGb3JtYXQiOm51bGwsIlR5cGUiOjB9LCJCb3R0b21TY2FsZUxheWVyIjp7IiRpZCI6Ijk4MiIsIkZvcm1hdCI6bnVsbCwiVHlwZSI6MH19fSwiTWlsZXN0b25lcyI6W3siJGlkIjoiOTgzIiwiRGF0ZSI6IjIwMjUtMTAtMDFUMjM6NTk6MDAiLCJTdHlsZSI6eyIkaWQiOiI5ODQiLCJTaGFwZSI6MiwiQ29ubmVjdG9yTWFyZ2luIjp7IiRpZCI6Ijk4NSIsIlRvcCI6MC4wLCJMZWZ0IjoyLjAsIlJpZ2h0IjoyLjAsIkJvdHRvbSI6MC4wfSwiQ29ubmVjdG9yU3R5bGUiOnsiJGlkIjoiOTg2IiwiTGluZUNvbG9yIjp7IiRpZCI6Ijk4NyIsIiR0eXBlIjoiTkxSRS5Db21tb24uRG9tLlNvbGlkQ29sb3JCcnVzaCwgTkxSRS5Db21tb24iLCJDb2xvciI6eyIkaWQiOiI5ODgiLCJBIjoxMjcsIlIiOjIzMywiRyI6MTEzLCJCIjo1MH19LCJMaW5lV2VpZ2h0IjoxLjAsIkxpbmVUeXBlIjowLCJQYXJlbnRTdHlsZSI6bnVsbH0sIklzQmVsb3dUaW1lYmFuZCI6ZmFsc2UsIlBvc2l0aW9uT25UYXNrIjowLCJIaWRlRGF0ZSI6ZmFsc2UsIlNoYXBlU2l6ZSI6MSwiU3BhY2luZyI6MC4wLCJQYWRkaW5nIjp7IiRpZCI6Ijk4OSIsIlRvcCI6NS4wLCJMZWZ0IjozLjAsIlJpZ2h0IjowLjAsIkJvdHRvbSI6Mi4wfSwiU2hhcGVTdHlsZSI6eyIkaWQiOiI5OTAiLCJNYXJnaW4iOnsiJGlkIjoiOTkxIiwiVG9wIjowLjAsIkxlZnQiOjAuMCwiUmlnaHQiOjAuMCwiQm90dG9tIjowLjB9LCJQYWRkaW5nIjp7IiRpZCI6Ijk5MiIsIlRvcCI6MC4wLCJMZWZ0IjowLjAsIlJpZ2h0IjowLjAsIkJvdHRvbSI6MC4wfSwiQmFja2dyb3VuZCI6eyIkaWQiOiI5OTMiLCJDb2xvciI6eyIkaWQiOiI5OTQiLCJBIjoyNTUsIlIiOjAsIkciOjExNCwiQiI6MTg4fX0sIklzVmlzaWJsZSI6dHJ1ZSwiV2lkdGgiOjEzLjAsIkhlaWdodCI6MTMuMCwiQm9yZGVyU3R5bGUiOnsiJGlkIjoiOTk1IiwiTGluZUNvbG9yIjp7IiRpZCI6Ijk5NiIsIiR0eXBlIjoiTkxSRS5Db21tb24uRG9tLlNvbGlkQ29sb3JCcnVzaCwgTkxSRS5Db21tb24iLCJDb2xvciI6eyIkaWQiOiI5OTciLCJBIjoyNTUsIlIiOjIzNCwiRyI6MjIsIkIiOjMwfX0sIkxpbmVXZWlnaHQiOjAuMCwiTGluZVR5cGUiOjAsIlBhcmVudFN0eWxlIjpudWxsfSwiUGFyZW50U3R5bGUiOm51bGx9LCJUaXRsZVN0eWxlIjp7IiRpZCI6Ijk5OCIsIkZvbnRTZXR0aW5ncyI6eyIkaWQiOiI5OTkiLCJGb250U2l6ZSI6MTEsIkZvbnROYW1lIjoiQ2FsaWJyaSIsIklzQm9sZCI6dHJ1ZSwiSXNJdGFsaWMiOmZhbHNlLCJJc1VuZGVybGluZWQiOmZhbHNlLCJQYXJlbnRTdHlsZSI6bnVsbH0sIkF1dG9TaXplIjowLCJGb3JlZ3JvdW5kIjp7IiRpZCI6IjEwMDAiLCJDb2xvciI6eyIkaWQiOiIxMDAx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EwMDIiLCJUb3AiOjAuMCwiTGVmdCI6MC4wLCJSaWdodCI6MC4wLCJCb3R0b20iOjAuMH0sIlBhZGRpbmciOnsiJGlkIjoiMTAwMyIsIlRvcCI6MC4wLCJMZWZ0IjowLjAsIlJpZ2h0IjowLjAsIkJvdHRvbSI6MC4wfSwiQmFja2dyb3VuZCI6eyIkaWQiOiIxMDA0IiwiQ29sb3IiOnsiJGlkIjoiMTAwNSIsIkEiOjAsIlIiOjI1NSwiRyI6MjU1LCJCIjoyNTV9fSwiSXNWaXNpYmxlIjp0cnVlLCJXaWR0aCI6MC4wLCJIZWlnaHQiOjAuMCwiQm9yZGVyU3R5bGUiOnsiJGlkIjoiMTAwNiIsIkxpbmVDb2xvciI6bnVsbCwiTGluZVdlaWdodCI6MC4wLCJMaW5lVHlwZSI6MCwiUGFyZW50U3R5bGUiOm51bGx9LCJQYXJlbnRTdHlsZSI6bnVsbH0sIkRhdGVTdHlsZSI6eyIkaWQiOiIxMDA3IiwiRm9udFNldHRpbmdzIjp7IiRpZCI6IjEwMDgiLCJGb250U2l6ZSI6MTAsIkZvbnROYW1lIjoiQ2FsaWJyaSIsIklzQm9sZCI6ZmFsc2UsIklzSXRhbGljIjpmYWxzZSwiSXNVbmRlcmxpbmVkIjpmYWxzZSwiUGFyZW50U3R5bGUiOm51bGx9LCJBdXRvU2l6ZSI6MCwiRm9yZWdyb3VuZCI6eyIkaWQiOiIxMDA5IiwiQ29sb3IiOnsiJGlkIjoiMTAxMC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xMDExIiwiVG9wIjowLjAsIkxlZnQiOjAuMCwiUmlnaHQiOjAuMCwiQm90dG9tIjowLjB9LCJQYWRkaW5nIjp7IiRpZCI6IjEwMTIiLCJUb3AiOjAuMCwiTGVmdCI6MC4wLCJSaWdodCI6MC4wLCJCb3R0b20iOjAuMH0sIkJhY2tncm91bmQiOnsiJGlkIjoiMTAxMyIsIkNvbG9yIjp7IiRpZCI6IjEwMTQiLCJBIjowLCJSIjoyNTUsIkciOjI1NSwiQiI6MjU1fX0sIklzVmlzaWJsZSI6ZmFsc2UsIldpZHRoIjowLjAsIkhlaWdodCI6MC4wLCJCb3JkZXJTdHlsZSI6eyIkaWQiOiIxMDE1IiwiTGluZUNvbG9yIjpudWxsLCJMaW5lV2VpZ2h0IjowLjAsIkxpbmVUeXBlIjowLCJQYXJlbnRTdHlsZSI6bnVsbH0sIlBhcmVudFN0eWxlIjpudWxsfSwiRGF0ZUZvcm1hdCI6eyIkaWQiOiIxMDE2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wMTciLCJGb3JtYXQiOjAsIklzVmlzaWJsZSI6ZmFsc2UsIkxhc3RLbm93blZpc2liaWxpdHlTdGF0ZSI6ZmFsc2V9LCJJc1Zpc2libGUiOnRydWUsIlBhcmVudFN0eWxlIjpudWxsfSwiSW5kZXgiOjIsIlBlcmNlbnRhZ2VDb21wbGV0ZSI6bnVsbCwiUG9zaXRpb24iOnsiUmF0aW8iOjAuMCwiSXNDdXN0b20iOmZhbHNlfSwiRGF0ZUZvcm1hdCI6eyIkcmVmIjoiMTAxNiJ9LCJXZWVrTnVtYmVyaW5nIjp7IiRpZCI6IjEwMTgiLCJGb3JtYXQiOjAsIklzVmlzaWJsZSI6ZmFsc2UsIkxhc3RLbm93blZpc2liaWxpdHlTdGF0ZSI6ZmFsc2V9LCJSZWxhdGVkVGFza0lkIjoiMDAwMDAwMDAtMDAwMC0wMDAwLTAwMDAtMDAwMDAwMDAwMDAwIiwiSWQiOiI3N2RiMzg2Yi0zZmFhLTQ0YjItYmNlNi02ZmVmNGUwNWRlYTkiLCJJbXBvcnRJZCI6bnVsbCwiVGl0bGUiOiJGaWVsZCBQZXJtaXQgU3R1ZGllcyBCZWdpbiIsIk5vdGUiOm51bGwsIkh5cGVybGluayI6eyIkaWQiOiIxMDE5IiwiQWRkcmVzcyI6IiIsIlN1YkFkZHJlc3MiOiIifSwiSXNDaGFuZ2VkIjpmYWxzZSwiSXNOZXciOmZhbHNlfSx7IiRpZCI6IjEwMjAiLCJEYXRlIjoiMjAyOC0wNy0yMVQyMzo1OTowMCIsIlN0eWxlIjp7IiRpZCI6IjEwMjEiLCJTaGFwZSI6MiwiQ29ubmVjdG9yTWFyZ2luIjp7IiRpZCI6IjEwMjIiLCJUb3AiOjAuMCwiTGVmdCI6Mi4wLCJSaWdodCI6Mi4wLCJCb3R0b20iOjAuMH0sIkNvbm5lY3RvclN0eWxlIjp7IiRpZCI6IjEwMjMiLCJMaW5lQ29sb3IiOnsiJGlkIjoiMTAyNCIsIiR0eXBlIjoiTkxSRS5Db21tb24uRG9tLlNvbGlkQ29sb3JCcnVzaCwgTkxSRS5Db21tb24iLCJDb2xvciI6eyIkaWQiOiIxMDI1IiwiQSI6MTI3LCJSIjoyMzMsIkciOjExMywiQiI6NTB9fSwiTGluZVdlaWdodCI6MS4wLCJMaW5lVHlwZSI6MCwiUGFyZW50U3R5bGUiOm51bGx9LCJJc0JlbG93VGltZWJhbmQiOmZhbHNlLCJQb3NpdGlvbk9uVGFzayI6MCwiSGlkZURhdGUiOmZhbHNlLCJTaGFwZVNpemUiOjEsIlNwYWNpbmciOjAuMCwiUGFkZGluZyI6eyIkaWQiOiIxMDI2IiwiVG9wIjo1LjAsIkxlZnQiOjMuMCwiUmlnaHQiOjAuMCwiQm90dG9tIjoyLjB9LCJTaGFwZVN0eWxlIjp7IiRpZCI6IjEwMjciLCJNYXJnaW4iOnsiJGlkIjoiMTAyOCIsIlRvcCI6MC4wLCJMZWZ0IjowLjAsIlJpZ2h0IjowLjAsIkJvdHRvbSI6MC4wfSwiUGFkZGluZyI6eyIkaWQiOiIxMDI5IiwiVG9wIjowLjAsIkxlZnQiOjAuMCwiUmlnaHQiOjAuMCwiQm90dG9tIjowLjB9LCJCYWNrZ3JvdW5kIjp7IiRpZCI6IjEwMzAiLCJDb2xvciI6eyIkaWQiOiIxMDMxIiwiQSI6MjU1LCJSIjoxNjUsIkciOjE2NSwiQiI6MTY1fX0sIklzVmlzaWJsZSI6dHJ1ZSwiV2lkdGgiOjEzLjAsIkhlaWdodCI6MTMuMCwiQm9yZGVyU3R5bGUiOnsiJGlkIjoiMTAzMiIsIkxpbmVDb2xvciI6eyIkaWQiOiIxMDMzIiwiJHR5cGUiOiJOTFJFLkNvbW1vbi5Eb20uU29saWRDb2xvckJydXNoLCBOTFJFLkNvbW1vbiIsIkNvbG9yIjp7IiRpZCI6IjEwMzQiLCJBIjoyNTUsIlIiOjIzNCwiRyI6MjIsIkIiOjMwfX0sIkxpbmVXZWlnaHQiOjAuMCwiTGluZVR5cGUiOjAsIlBhcmVudFN0eWxlIjpudWxsfSwiUGFyZW50U3R5bGUiOm51bGx9LCJUaXRsZVN0eWxlIjp7IiRpZCI6IjEwMzUiLCJGb250U2V0dGluZ3MiOnsiJGlkIjoiMTAzNiIsIkZvbnRTaXplIjoxMSwiRm9udE5hbWUiOiJDYWxpYnJpIiwiSXNCb2xkIjp0cnVlLCJJc0l0YWxpYyI6ZmFsc2UsIklzVW5kZXJsaW5lZCI6ZmFsc2UsIlBhcmVudFN0eWxlIjpudWxsfSwiQXV0b1NpemUiOjAsIkZvcmVncm91bmQiOnsiJGlkIjoiMTAzNyIsIkNvbG9yIjp7IiRpZCI6IjEwMzgiLCJBIjoyNTUsIlIiOjAsIkciOjAsIkIiOjB9fSwiTWF4V2lkdGgiOjIwMC4wLCJNYXhIZWlnaHQiOiJJbmZpbml0eSIsIlNtYXJ0Rm9yZWdyb3VuZElzQWN0aXZlIjpmYWxzZSwiSG9yaXpvbnRhbEFsaWdubWVudCI6MCwiVmVydGljYWxBbGlnbm1lbnQiOjEsIlNtYXJ0Rm9yZWdyb3VuZCI6bnVsbCwiQmFja2dyb3VuZEZpbGxUeXBlIjowLCJNYXJnaW4iOnsiJGlkIjoiMTAzOSIsIlRvcCI6MC4wLCJMZWZ0IjowLjAsIlJpZ2h0IjowLjAsIkJvdHRvbSI6MC4wfSwiUGFkZGluZyI6eyIkaWQiOiIxMDQwIiwiVG9wIjowLjAsIkxlZnQiOjAuMCwiUmlnaHQiOjAuMCwiQm90dG9tIjowLjB9LCJCYWNrZ3JvdW5kIjp7IiRpZCI6IjEwNDEiLCJDb2xvciI6eyIkaWQiOiIxMDQyIiwiQSI6MCwiUiI6MjU1LCJHIjoyNTUsIkIiOjI1NX19LCJJc1Zpc2libGUiOnRydWUsIldpZHRoIjowLjAsIkhlaWdodCI6MC4wLCJCb3JkZXJTdHlsZSI6eyIkaWQiOiIxMDQzIiwiTGluZUNvbG9yIjpudWxsLCJMaW5lV2VpZ2h0IjowLjAsIkxpbmVUeXBlIjowLCJQYXJlbnRTdHlsZSI6bnVsbH0sIlBhcmVudFN0eWxlIjpudWxsfSwiRGF0ZVN0eWxlIjp7IiRpZCI6IjEwNDQiLCJGb250U2V0dGluZ3MiOnsiJGlkIjoiMTA0NSIsIkZvbnRTaXplIjoxMCwiRm9udE5hbWUiOiJDYWxpYnJpIiwiSXNCb2xkIjpmYWxzZSwiSXNJdGFsaWMiOmZhbHNlLCJJc1VuZGVybGluZWQiOmZhbHNlLCJQYXJlbnRTdHlsZSI6bnVsbH0sIkF1dG9TaXplIjowLCJGb3JlZ3JvdW5kIjp7IiRpZCI6IjEwNDYiLCJDb2xvciI6eyIkaWQiOiIxMDQ3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wNDgiLCJUb3AiOjAuMCwiTGVmdCI6MC4wLCJSaWdodCI6MC4wLCJCb3R0b20iOjAuMH0sIlBhZGRpbmciOnsiJGlkIjoiMTA0OSIsIlRvcCI6MC4wLCJMZWZ0IjowLjAsIlJpZ2h0IjowLjAsIkJvdHRvbSI6MC4wfSwiQmFja2dyb3VuZCI6eyIkaWQiOiIxMDUwIiwiQ29sb3IiOnsiJGlkIjoiMTA1MSIsIkEiOjAsIlIiOjI1NSwiRyI6MjU1LCJCIjoyNTV9fSwiSXNWaXNpYmxlIjpmYWxzZSwiV2lkdGgiOjAuMCwiSGVpZ2h0IjowLjAsIkJvcmRlclN0eWxlIjp7IiRpZCI6IjEwNTIiLCJMaW5lQ29sb3IiOm51bGwsIkxpbmVXZWlnaHQiOjAuMCwiTGluZVR5cGUiOjAsIlBhcmVudFN0eWxlIjpudWxsfSwiUGFyZW50U3R5bGUiOm51bGx9LCJEYXRlRm9ybWF0Ijp7IiRpZCI6IjEwNTM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A1NCIsIkZvcm1hdCI6MCwiSXNWaXNpYmxlIjpmYWxzZSwiTGFzdEtub3duVmlzaWJpbGl0eVN0YXRlIjpmYWxzZX0sIklzVmlzaWJsZSI6dHJ1ZSwiUGFyZW50U3R5bGUiOm51bGx9LCJJbmRleCI6NCwiUGVyY2VudGFnZUNvbXBsZXRlIjpudWxsLCJQb3NpdGlvbiI6eyJSYXRpbyI6MC4wLCJJc0N1c3RvbSI6ZmFsc2V9LCJEYXRlRm9ybWF0Ijp7IiRyZWYiOiIxMDUzIn0sIldlZWtOdW1iZXJpbmciOnsiJGlkIjoiMTA1NSIsIkZvcm1hdCI6MCwiSXNWaXNpYmxlIjpmYWxzZSwiTGFzdEtub3duVmlzaWJpbGl0eVN0YXRlIjpmYWxzZX0sIlJlbGF0ZWRUYXNrSWQiOiIwMDAwMDAwMC0wMDAwLTAwMDAtMDAwMC0wMDAwMDAwMDAwMDAiLCJJZCI6IjFmMDU2NmZmLTI2MGUtNGFlZC05OTEzLWQ0ZWNlYjc3ZjFjMiIsIkltcG9ydElkIjpudWxsLCJUaXRsZSI6IlN1Ym1pdCBQZXJtaXQgQXBwbGljYXRpb25zIiwiTm90ZSI6bnVsbCwiSHlwZXJsaW5rIjp7IiRpZCI6IjEwNTYiLCJBZGRyZXNzIjoiIiwiU3ViQWRkcmVzcyI6IiJ9LCJJc0NoYW5nZWQiOmZhbHNlLCJJc05ldyI6ZmFsc2V9LHsiJGlkIjoiMTA1NyIsIkRhdGUiOiIyMDI5LTA3LTIzVDIzOjU5OjAwIiwiU3R5bGUiOnsiJGlkIjoiMTA1OCIsIlNoYXBlIjoyLCJDb25uZWN0b3JNYXJnaW4iOnsiJGlkIjoiMTA1OSIsIlRvcCI6MC4wLCJMZWZ0IjoyLjAsIlJpZ2h0IjoyLjAsIkJvdHRvbSI6MC4wfSwiQ29ubmVjdG9yU3R5bGUiOnsiJGlkIjoiMTA2MCIsIkxpbmVDb2xvciI6eyIkaWQiOiIxMDYxIiwiJHR5cGUiOiJOTFJFLkNvbW1vbi5Eb20uU29saWRDb2xvckJydXNoLCBOTFJFLkNvbW1vbiIsIkNvbG9yIjp7IiRpZCI6IjEwNjIiLCJBIjoxMjcsIlIiOjIzMywiRyI6MTEzLCJCIjo1MH19LCJMaW5lV2VpZ2h0IjoxLjAsIkxpbmVUeXBlIjowLCJQYXJlbnRTdHlsZSI6bnVsbH0sIklzQmVsb3dUaW1lYmFuZCI6ZmFsc2UsIlBvc2l0aW9uT25UYXNrIjowLCJIaWRlRGF0ZSI6ZmFsc2UsIlNoYXBlU2l6ZSI6MSwiU3BhY2luZyI6MC4wLCJQYWRkaW5nIjp7IiRpZCI6IjEwNjMiLCJUb3AiOjUuMCwiTGVmdCI6My4wLCJSaWdodCI6MC4wLCJCb3R0b20iOjIuMH0sIlNoYXBlU3R5bGUiOnsiJGlkIjoiMTA2NCIsIk1hcmdpbiI6eyIkaWQiOiIxMDY1IiwiVG9wIjowLjAsIkxlZnQiOjAuMCwiUmlnaHQiOjAuMCwiQm90dG9tIjowLjB9LCJQYWRkaW5nIjp7IiRpZCI6IjEwNjYiLCJUb3AiOjAuMCwiTGVmdCI6MC4wLCJSaWdodCI6MC4wLCJCb3R0b20iOjAuMH0sIkJhY2tncm91bmQiOnsiJGlkIjoiMTA2NyIsIkNvbG9yIjp7IiRpZCI6IjEwNjgiLCJBIjoyNTUsIlIiOjIzNCwiRyI6MjIsIkIiOjMwfX0sIklzVmlzaWJsZSI6dHJ1ZSwiV2lkdGgiOjEzLjAsIkhlaWdodCI6MTMuMCwiQm9yZGVyU3R5bGUiOnsiJGlkIjoiMTA2OSIsIkxpbmVDb2xvciI6eyIkaWQiOiIxMDcwIiwiJHR5cGUiOiJOTFJFLkNvbW1vbi5Eb20uU29saWRDb2xvckJydXNoLCBOTFJFLkNvbW1vbiIsIkNvbG9yIjp7IiRpZCI6IjEwNzEiLCJBIjoyNTUsIlIiOjIzNCwiRyI6MjIsIkIiOjMwfX0sIkxpbmVXZWlnaHQiOjAuMCwiTGluZVR5cGUiOjAsIlBhcmVudFN0eWxlIjpudWxsfSwiUGFyZW50U3R5bGUiOm51bGx9LCJUaXRsZVN0eWxlIjp7IiRpZCI6IjEwNzIiLCJGb250U2V0dGluZ3MiOnsiJGlkIjoiMTA3MyIsIkZvbnRTaXplIjoxMSwiRm9udE5hbWUiOiJDYWxpYnJpIiwiSXNCb2xkIjp0cnVlLCJJc0l0YWxpYyI6ZmFsc2UsIklzVW5kZXJsaW5lZCI6ZmFsc2UsIlBhcmVudFN0eWxlIjpudWxsfSwiQXV0b1NpemUiOjAsIkZvcmVncm91bmQiOnsiJGlkIjoiMTA3NCIsIkNvbG9yIjp7IiRpZCI6IjEwNzUiLCJBIjoyNTUsIlIiOjAsIkciOjAsIkIiOjB9fSwiTWF4V2lkdGgiOjIwMC4wLCJNYXhIZWlnaHQiOiJJbmZpbml0eSIsIlNtYXJ0Rm9yZWdyb3VuZElzQWN0aXZlIjpmYWxzZSwiSG9yaXpvbnRhbEFsaWdubWVudCI6MCwiVmVydGljYWxBbGlnbm1lbnQiOjEsIlNtYXJ0Rm9yZWdyb3VuZCI6bnVsbCwiQmFja2dyb3VuZEZpbGxUeXBlIjowLCJNYXJnaW4iOnsiJGlkIjoiMTA3NiIsIlRvcCI6MC4wLCJMZWZ0IjowLjAsIlJpZ2h0IjowLjAsIkJvdHRvbSI6MC4wfSwiUGFkZGluZyI6eyIkaWQiOiIxMDc3IiwiVG9wIjowLjAsIkxlZnQiOjAuMCwiUmlnaHQiOjAuMCwiQm90dG9tIjowLjB9LCJCYWNrZ3JvdW5kIjp7IiRpZCI6IjEwNzgiLCJDb2xvciI6eyIkaWQiOiIxMDc5IiwiQSI6MCwiUiI6MjU1LCJHIjoyNTUsIkIiOjI1NX19LCJJc1Zpc2libGUiOnRydWUsIldpZHRoIjowLjAsIkhlaWdodCI6MC4wLCJCb3JkZXJTdHlsZSI6eyIkaWQiOiIxMDgwIiwiTGluZUNvbG9yIjpudWxsLCJMaW5lV2VpZ2h0IjowLjAsIkxpbmVUeXBlIjowLCJQYXJlbnRTdHlsZSI6bnVsbH0sIlBhcmVudFN0eWxlIjpudWxsfSwiRGF0ZVN0eWxlIjp7IiRpZCI6IjEwODEiLCJGb250U2V0dGluZ3MiOnsiJGlkIjoiMTA4MiIsIkZvbnRTaXplIjoxMCwiRm9udE5hbWUiOiJDYWxpYnJpIiwiSXNCb2xkIjpmYWxzZSwiSXNJdGFsaWMiOmZhbHNlLCJJc1VuZGVybGluZWQiOmZhbHNlLCJQYXJlbnRTdHlsZSI6bnVsbH0sIkF1dG9TaXplIjowLCJGb3JlZ3JvdW5kIjp7IiRpZCI6IjEwODMiLCJDb2xvciI6eyIkaWQiOiIxMDg0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wODUiLCJUb3AiOjAuMCwiTGVmdCI6MC4wLCJSaWdodCI6MC4wLCJCb3R0b20iOjAuMH0sIlBhZGRpbmciOnsiJGlkIjoiMTA4NiIsIlRvcCI6MC4wLCJMZWZ0IjowLjAsIlJpZ2h0IjowLjAsIkJvdHRvbSI6MC4wfSwiQmFja2dyb3VuZCI6eyIkaWQiOiIxMDg3IiwiQ29sb3IiOnsiJGlkIjoiMTA4OCIsIkEiOjAsIlIiOjI1NSwiRyI6MjU1LCJCIjoyNTV9fSwiSXNWaXNpYmxlIjpmYWxzZSwiV2lkdGgiOjAuMCwiSGVpZ2h0IjowLjAsIkJvcmRlclN0eWxlIjp7IiRpZCI6IjEwODkiLCJMaW5lQ29sb3IiOm51bGwsIkxpbmVXZWlnaHQiOjAuMCwiTGluZVR5cGUiOjAsIlBhcmVudFN0eWxlIjpudWxsfSwiUGFyZW50U3R5bGUiOm51bGx9LCJEYXRlRm9ybWF0Ijp7IiRpZCI6IjEwOTA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A5MSIsIkZvcm1hdCI6MCwiSXNWaXNpYmxlIjpmYWxzZSwiTGFzdEtub3duVmlzaWJpbGl0eVN0YXRlIjpmYWxzZX0sIklzVmlzaWJsZSI6dHJ1ZSwiUGFyZW50U3R5bGUiOm51bGx9LCJJbmRleCI6NiwiUGVyY2VudGFnZUNvbXBsZXRlIjpudWxsLCJQb3NpdGlvbiI6eyJSYXRpbyI6MC4wLCJJc0N1c3RvbSI6ZmFsc2V9LCJEYXRlRm9ybWF0Ijp7IiRyZWYiOiIxMDkwIn0sIldlZWtOdW1iZXJpbmciOnsiJGlkIjoiMTA5MiIsIkZvcm1hdCI6MCwiSXNWaXNpYmxlIjpmYWxzZSwiTGFzdEtub3duVmlzaWJpbGl0eVN0YXRlIjpmYWxzZX0sIlJlbGF0ZWRUYXNrSWQiOiIwMDAwMDAwMC0wMDAwLTAwMDAtMDAwMC0wMDAwMDAwMDAwMDAiLCJJZCI6IjY0OWM1NjlkLThmYzYtNGI2NS05MTRhLTdiZDI5YTQ0OWM5NSIsIkltcG9ydElkIjpudWxsLCJUaXRsZSI6IlBlcm1pdCBBcHBsaWNhdGlvbnMgQXBwcm92ZWQiLCJOb3RlIjpudWxsLCJIeXBlcmxpbmsiOnsiJGlkIjoiMTA5MyIsIkFkZHJlc3MiOiIiLCJTdWJBZGRyZXNzIjoiIn0sIklzQ2hhbmdlZCI6ZmFsc2UsIklzTmV3IjpmYWxzZX0seyIkaWQiOiIxMDk0IiwiRGF0ZSI6IjIwMjUtMDgtMTVUMjM6NTk6MDAiLCJTdHlsZSI6eyIkaWQiOiIxMDk1IiwiU2hhcGUiOjIsIkNvbm5lY3Rvck1hcmdpbiI6eyIkaWQiOiIxMDk2IiwiVG9wIjowLjAsIkxlZnQiOjIuMCwiUmlnaHQiOjIuMCwiQm90dG9tIjowLjB9LCJDb25uZWN0b3JTdHlsZSI6eyIkaWQiOiIxMDk3IiwiTGluZUNvbG9yIjp7IiRpZCI6IjEwOTgiLCIkdHlwZSI6Ik5MUkUuQ29tbW9uLkRvbS5Tb2xpZENvbG9yQnJ1c2gsIE5MUkUuQ29tbW9uIiwiQ29sb3IiOnsiJGlkIjoiMTA5OSIsIkEiOjEyNywiUiI6MjMzLCJHIjoxMTMsIkIiOjUwfX0sIkxpbmVXZWlnaHQiOjEuMCwiTGluZVR5cGUiOjAsIlBhcmVudFN0eWxlIjpudWxsfSwiSXNCZWxvd1RpbWViYW5kIjpmYWxzZSwiUG9zaXRpb25PblRhc2siOjAsIkhpZGVEYXRlIjpmYWxzZSwiU2hhcGVTaXplIjoxLCJTcGFjaW5nIjowLjAsIlBhZGRpbmciOnsiJGlkIjoiMTEwMCIsIlRvcCI6NS4wLCJMZWZ0IjozLjAsIlJpZ2h0IjowLjAsIkJvdHRvbSI6Mi4wfSwiU2hhcGVTdHlsZSI6eyIkaWQiOiIxMTAxIiwiTWFyZ2luIjp7IiRpZCI6IjExMDIiLCJUb3AiOjAuMCwiTGVmdCI6MC4wLCJSaWdodCI6MC4wLCJCb3R0b20iOjAuMH0sIlBhZGRpbmciOnsiJGlkIjoiMTEwMyIsIlRvcCI6MC4wLCJMZWZ0IjowLjAsIlJpZ2h0IjowLjAsIkJvdHRvbSI6MC4wfSwiQmFja2dyb3VuZCI6eyIkaWQiOiIxMTA0IiwiQ29sb3IiOnsiJGlkIjoiMTEwNSIsIkEiOjI1NSwiUiI6MiwiRyI6MTc4LCJCIjoyMzh9fSwiSXNWaXNpYmxlIjp0cnVlLCJXaWR0aCI6MTMuMCwiSGVpZ2h0IjoxMy4wLCJCb3JkZXJTdHlsZSI6eyIkaWQiOiIxMTA2IiwiTGluZUNvbG9yIjp7IiRpZCI6IjExMDciLCIkdHlwZSI6Ik5MUkUuQ29tbW9uLkRvbS5Tb2xpZENvbG9yQnJ1c2gsIE5MUkUuQ29tbW9uIiwiQ29sb3IiOnsiJGlkIjoiMTEwOCIsIkEiOjI1NSwiUiI6MjM0LCJHIjoyMiwiQiI6MzB9fSwiTGluZVdlaWdodCI6MC4wLCJMaW5lVHlwZSI6MCwiUGFyZW50U3R5bGUiOm51bGx9LCJQYXJlbnRTdHlsZSI6bnVsbH0sIlRpdGxlU3R5bGUiOnsiJGlkIjoiMTEwOSIsIkZvbnRTZXR0aW5ncyI6eyIkaWQiOiIxMTEwIiwiRm9udFNpemUiOjExLCJGb250TmFtZSI6IkNhbGlicmkiLCJJc0JvbGQiOnRydWUsIklzSXRhbGljIjpmYWxzZSwiSXNVbmRlcmxpbmVkIjpmYWxzZSwiUGFyZW50U3R5bGUiOm51bGx9LCJBdXRvU2l6ZSI6MCwiRm9yZWdyb3VuZCI6eyIkaWQiOiIxMTExIiwiQ29sb3IiOnsiJGlkIjoiMTExMi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xMTEzIiwiVG9wIjowLjAsIkxlZnQiOjAuMCwiUmlnaHQiOjAuMCwiQm90dG9tIjowLjB9LCJQYWRkaW5nIjp7IiRpZCI6IjExMTQiLCJUb3AiOjAuMCwiTGVmdCI6MC4wLCJSaWdodCI6MC4wLCJCb3R0b20iOjAuMH0sIkJhY2tncm91bmQiOnsiJGlkIjoiMTExNSIsIkNvbG9yIjp7IiRpZCI6IjExMTYiLCJBIjowLCJSIjoyNTUsIkciOjI1NSwiQiI6MjU1fX0sIklzVmlzaWJsZSI6dHJ1ZSwiV2lkdGgiOjAuMCwiSGVpZ2h0IjowLjAsIkJvcmRlclN0eWxlIjp7IiRpZCI6IjExMTciLCJMaW5lQ29sb3IiOm51bGwsIkxpbmVXZWlnaHQiOjAuMCwiTGluZVR5cGUiOjAsIlBhcmVudFN0eWxlIjpudWxsfSwiUGFyZW50U3R5bGUiOm51bGx9LCJEYXRlU3R5bGUiOnsiJGlkIjoiMTExOCIsIkZvbnRTZXR0aW5ncyI6eyIkaWQiOiIxMTE5IiwiRm9udFNpemUiOjEwLCJGb250TmFtZSI6IkNhbGlicmkiLCJJc0JvbGQiOmZhbHNlLCJJc0l0YWxpYyI6ZmFsc2UsIklzVW5kZXJsaW5lZCI6ZmFsc2UsIlBhcmVudFN0eWxlIjpudWxsfSwiQXV0b1NpemUiOjAsIkZvcmVncm91bmQiOnsiJGlkIjoiMTEyMCIsIkNvbG9yIjp7IiRpZCI6IjExMjEiLCJBIjoyNTUsIlIiOjE0LCJHIjo0MCwiQiI6NjV9fSwiTWF4V2lkdGgiOjIwMC4wLCJNYXhIZWlnaHQiOiJJbmZpbml0eSIsIlNtYXJ0Rm9yZWdyb3VuZElzQWN0aXZlIjpmYWxzZSwiSG9yaXpvbnRhbEFsaWdubWVudCI6MCwiVmVydGljYWxBbGlnbm1lbnQiOjEsIlNtYXJ0Rm9yZWdyb3VuZCI6bnVsbCwiQmFja2dyb3VuZEZpbGxUeXBlIjowLCJNYXJnaW4iOnsiJGlkIjoiMTEyMiIsIlRvcCI6MC4wLCJMZWZ0IjowLjAsIlJpZ2h0IjowLjAsIkJvdHRvbSI6MC4wfSwiUGFkZGluZyI6eyIkaWQiOiIxMTIzIiwiVG9wIjowLjAsIkxlZnQiOjAuMCwiUmlnaHQiOjAuMCwiQm90dG9tIjowLjB9LCJCYWNrZ3JvdW5kIjp7IiRpZCI6IjExMjQiLCJDb2xvciI6eyIkaWQiOiIxMTI1IiwiQSI6MCwiUiI6MjU1LCJHIjoyNTUsIkIiOjI1NX19LCJJc1Zpc2libGUiOmZhbHNlLCJXaWR0aCI6MC4wLCJIZWlnaHQiOjAuMCwiQm9yZGVyU3R5bGUiOnsiJGlkIjoiMTEyNiIsIkxpbmVDb2xvciI6bnVsbCwiTGluZVdlaWdodCI6MC4wLCJMaW5lVHlwZSI6MCwiUGFyZW50U3R5bGUiOm51bGx9LCJQYXJlbnRTdHlsZSI6bnVsbH0sIkRhdGVGb3JtYXQiOnsiJGlkIjoiMTEyNyIsIkZvcm1hdFN0cmluZyI6Ik1NTSBkLCB5eXl5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TI4IiwiRm9ybWF0IjowLCJJc1Zpc2libGUiOmZhbHNlLCJMYXN0S25vd25WaXNpYmlsaXR5U3RhdGUiOmZhbHNlfSwiSXNWaXNpYmxlIjp0cnVlLCJQYXJlbnRTdHlsZSI6bnVsbH0sIkluZGV4Ijo3LCJQZXJjZW50YWdlQ29tcGxldGUiOm51bGwsIlBvc2l0aW9uIjp7IlJhdGlvIjowLjAsIklzQ3VzdG9tIjpmYWxzZX0sIkRhdGVGb3JtYXQiOnsiJHJlZiI6IjExMjcifSwiV2Vla051bWJlcmluZyI6eyIkaWQiOiIxMTI5IiwiRm9ybWF0IjowLCJJc1Zpc2libGUiOmZhbHNlLCJMYXN0S25vd25WaXNpYmlsaXR5U3RhdGUiOmZhbHNlfSwiUmVsYXRlZFRhc2tJZCI6IjAwMDAwMDAwLTAwMDAtMDAwMC0wMDAwLTAwMDAwMDAwMDAwMCIsIklkIjoiMTI2ODY2ODItYjRkNC00Njc5LWI2MDctYmNmN2M3YzU4MzVjIiwiSW1wb3J0SWQiOm51bGwsIlRpdGxlIjoiQmVnaW4gRW5naW5lZXJpbmciLCJOb3RlIjpudWxsLCJIeXBlcmxpbmsiOnsiJGlkIjoiMTEzMCIsIkFkZHJlc3MiOiIiLCJTdWJBZGRyZXNzIjoiIn0sIklzQ2hhbmdlZCI6ZmFsc2UsIklzTmV3IjpmYWxzZX0seyIkaWQiOiIxMTMxIiwiRGF0ZSI6IjIwMjUtMDYtMzBUMjM6NTk6MDAiLCJTdHlsZSI6eyIkaWQiOiIxMTMyIiwiU2hhcGUiOjIsIkNvbm5lY3Rvck1hcmdpbiI6eyIkaWQiOiIxMTMzIiwiVG9wIjowLjAsIkxlZnQiOjIuMCwiUmlnaHQiOjIuMCwiQm90dG9tIjowLjB9LCJDb25uZWN0b3JTdHlsZSI6eyIkaWQiOiIxMTM0IiwiTGluZUNvbG9yIjp7IiRpZCI6IjExMzUiLCIkdHlwZSI6Ik5MUkUuQ29tbW9uLkRvbS5Tb2xpZENvbG9yQnJ1c2gsIE5MUkUuQ29tbW9uIiwiQ29sb3IiOnsiJGlkIjoiMTEzNiIsIkEiOjEyNywiUiI6MjMzLCJHIjoxMTMsIkIiOjUwfX0sIkxpbmVXZWlnaHQiOjEuMCwiTGluZVR5cGUiOjAsIlBhcmVudFN0eWxlIjpudWxsfSwiSXNCZWxvd1RpbWViYW5kIjp0cnVlLCJQb3NpdGlvbk9uVGFzayI6MCwiSGlkZURhdGUiOmZhbHNlLCJTaGFwZVNpemUiOjEsIlNwYWNpbmciOjAuMCwiUGFkZGluZyI6eyIkaWQiOiIxMTM3IiwiVG9wIjo1LjAsIkxlZnQiOjMuMCwiUmlnaHQiOjAuMCwiQm90dG9tIjoyLjB9LCJTaGFwZVN0eWxlIjp7IiRpZCI6IjExMzgiLCJNYXJnaW4iOnsiJGlkIjoiMTEzOSIsIlRvcCI6MC4wLCJMZWZ0IjowLjAsIlJpZ2h0IjowLjAsIkJvdHRvbSI6MC4wfSwiUGFkZGluZyI6eyIkaWQiOiIxMTQwIiwiVG9wIjowLjAsIkxlZnQiOjAuMCwiUmlnaHQiOjAuMCwiQm90dG9tIjowLjB9LCJCYWNrZ3JvdW5kIjp7IiRpZCI6IjExNDEiLCJDb2xvciI6eyIkaWQiOiIxMTQyIiwiQSI6MjU1LCJSIjoyMzMsIkciOjExMywiQiI6NTB9fSwiSXNWaXNpYmxlIjp0cnVlLCJXaWR0aCI6MTMuMCwiSGVpZ2h0IjoxMy4wLCJCb3JkZXJTdHlsZSI6eyIkaWQiOiIxMTQzIiwiTGluZUNvbG9yIjp7IiRpZCI6IjExNDQiLCIkdHlwZSI6Ik5MUkUuQ29tbW9uLkRvbS5Tb2xpZENvbG9yQnJ1c2gsIE5MUkUuQ29tbW9uIiwiQ29sb3IiOnsiJGlkIjoiMTE0NSIsIkEiOjI1NSwiUiI6MjM0LCJHIjoyMiwiQiI6MzB9fSwiTGluZVdlaWdodCI6MC4wLCJMaW5lVHlwZSI6MCwiUGFyZW50U3R5bGUiOm51bGx9LCJQYXJlbnRTdHlsZSI6bnVsbH0sIlRpdGxlU3R5bGUiOnsiJGlkIjoiMTE0NiIsIkZvbnRTZXR0aW5ncyI6eyIkaWQiOiIxMTQ3IiwiRm9udFNpemUiOjExLCJGb250TmFtZSI6IkNhbGlicmkiLCJJc0JvbGQiOnRydWUsIklzSXRhbGljIjpmYWxzZSwiSXNVbmRlcmxpbmVkIjpmYWxzZSwiUGFyZW50U3R5bGUiOm51bGx9LCJBdXRvU2l6ZSI6MCwiRm9yZWdyb3VuZCI6eyIkaWQiOiIxMTQ4IiwiQ29sb3IiOnsiJGlkIjoiMTE0OS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xMTUwIiwiVG9wIjowLjAsIkxlZnQiOjAuMCwiUmlnaHQiOjAuMCwiQm90dG9tIjowLjB9LCJQYWRkaW5nIjp7IiRpZCI6IjExNTEiLCJUb3AiOjAuMCwiTGVmdCI6MC4wLCJSaWdodCI6MC4wLCJCb3R0b20iOjAuMH0sIkJhY2tncm91bmQiOnsiJGlkIjoiMTE1MiIsIkNvbG9yIjp7IiRpZCI6IjExNTMiLCJBIjowLCJSIjoyNTUsIkciOjI1NSwiQiI6MjU1fX0sIklzVmlzaWJsZSI6dHJ1ZSwiV2lkdGgiOjAuMCwiSGVpZ2h0IjowLjAsIkJvcmRlclN0eWxlIjp7IiRpZCI6IjExNTQiLCJMaW5lQ29sb3IiOm51bGwsIkxpbmVXZWlnaHQiOjAuMCwiTGluZVR5cGUiOjAsIlBhcmVudFN0eWxlIjpudWxsfSwiUGFyZW50U3R5bGUiOm51bGx9LCJEYXRlU3R5bGUiOnsiJGlkIjoiMTE1NSIsIkZvbnRTZXR0aW5ncyI6eyIkaWQiOiIxMTU2IiwiRm9udFNpemUiOjEwLCJGb250TmFtZSI6IkNhbGlicmkiLCJJc0JvbGQiOmZhbHNlLCJJc0l0YWxpYyI6ZmFsc2UsIklzVW5kZXJsaW5lZCI6ZmFsc2UsIlBhcmVudFN0eWxlIjpudWxsfSwiQXV0b1NpemUiOjAsIkZvcmVncm91bmQiOnsiJGlkIjoiMTE1NyIsIkNvbG9yIjp7IiRpZCI6IjExNTgiLCJBIjoyNTUsIlIiOjE0LCJHIjo0MCwiQiI6NjV9fSwiTWF4V2lkdGgiOjIwMC4wLCJNYXhIZWlnaHQiOiJJbmZpbml0eSIsIlNtYXJ0Rm9yZWdyb3VuZElzQWN0aXZlIjpmYWxzZSwiSG9yaXpvbnRhbEFsaWdubWVudCI6MCwiVmVydGljYWxBbGlnbm1lbnQiOjEsIlNtYXJ0Rm9yZWdyb3VuZCI6bnVsbCwiQmFja2dyb3VuZEZpbGxUeXBlIjowLCJNYXJnaW4iOnsiJGlkIjoiMTE1OSIsIlRvcCI6MC4wLCJMZWZ0IjowLjAsIlJpZ2h0IjowLjAsIkJvdHRvbSI6MC4wfSwiUGFkZGluZyI6eyIkaWQiOiIxMTYwIiwiVG9wIjowLjAsIkxlZnQiOjAuMCwiUmlnaHQiOjAuMCwiQm90dG9tIjowLjB9LCJCYWNrZ3JvdW5kIjp7IiRpZCI6IjExNjEiLCJDb2xvciI6eyIkaWQiOiIxMTYyIiwiQSI6MCwiUiI6MjU1LCJHIjoyNTUsIkIiOjI1NX19LCJJc1Zpc2libGUiOmZhbHNlLCJXaWR0aCI6MC4wLCJIZWlnaHQiOjAuMCwiQm9yZGVyU3R5bGUiOnsiJGlkIjoiMTE2MyIsIkxpbmVDb2xvciI6bnVsbCwiTGluZVdlaWdodCI6MC4wLCJMaW5lVHlwZSI6MCwiUGFyZW50U3R5bGUiOm51bGx9LCJQYXJlbnRTdHlsZSI6bnVsbH0sIkRhdGVGb3JtYXQiOnsiJGlkIjoiMTE2NCIsIkZvcm1hdFN0cmluZyI6Ik1NTSBkLCB5eXl5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TY1IiwiRm9ybWF0IjowLCJJc1Zpc2libGUiOmZhbHNlLCJMYXN0S25vd25WaXNpYmlsaXR5U3RhdGUiOmZhbHNlfSwiSXNWaXNpYmxlIjp0cnVlLCJQYXJlbnRTdHlsZSI6bnVsbH0sIkluZGV4IjoxMSwiUGVyY2VudGFnZUNvbXBsZXRlIjpudWxsLCJQb3NpdGlvbiI6eyJSYXRpbyI6MC4wLCJJc0N1c3RvbSI6ZmFsc2V9LCJEYXRlRm9ybWF0Ijp7IiRyZWYiOiIxMTY0In0sIldlZWtOdW1iZXJpbmciOnsiJGlkIjoiMTE2NiIsIkZvcm1hdCI6MCwiSXNWaXNpYmxlIjpmYWxzZSwiTGFzdEtub3duVmlzaWJpbGl0eVN0YXRlIjpmYWxzZX0sIlJlbGF0ZWRUYXNrSWQiOiIwMDAwMDAwMC0wMDAwLTAwMDAtMDAwMC0wMDAwMDAwMDAwMDAiLCJJZCI6IjkwMjBmMTQ4LTQ3MzctNGNjMC1hOTViLWIxN2ZiMGJmNTQ4NSIsIkltcG9ydElkIjpudWxsLCJUaXRsZSI6Ik9wZW4gSG91c2VzIChQcm9qZWN0IEtpY2stb2ZmIHdpdGggUHVibGljKSIsIk5vdGUiOm51bGwsIkh5cGVybGluayI6eyIkaWQiOiIxMTY3IiwiQWRkcmVzcyI6IiIsIlN1YkFkZHJlc3MiOiIifSwiSXNDaGFuZ2VkIjpmYWxzZSwiSXNOZXciOmZhbHNlfV0sIlRhc2tzIjpbeyIkaWQiOiIxMTY4IiwiR3JvdXBOYW1lIjpudWxsLCJTdGFydERhdGUiOiIyMDI0LTAxLTAxVDAwOjAwOjAwWiIsIkVuZERhdGUiOiIyMDI1LTA4LTMwVDIzOjU5OjAwWiIsIlBlcmNlbnRhZ2VDb21wbGV0ZSI6bnVsbCwiU3R5bGUiOnsiJGlkIjoiMTE2OSIsIlNoYXBlIjoyLCJTaGFwZVRoaWNrbmVzcyI6MSwiRHVyYXRpb25Gb3JtYXQiOjAsIkluY2x1ZGVOb25Xb3JraW5nRGF5c0luRHVyYXRpb24iOmZhbHNlLCJQZXJjZW50YWdlQ29tcGxldGVTdHlsZSI6eyIkaWQiOiIxMTcwIiwiRm9udFNldHRpbmdzIjp7IiRpZCI6IjExNzEiLCJGb250U2l6ZSI6MTAsIkZvbnROYW1lIjoiQ2FsaWJyaSIsIklzQm9sZCI6ZmFsc2UsIklzSXRhbGljIjpmYWxzZSwiSXNVbmRlcmxpbmVkIjpmYWxzZSwiUGFyZW50U3R5bGUiOm51bGx9LCJBdXRvU2l6ZSI6MCwiRm9yZWdyb3VuZCI6eyIkaWQiOiIxMTcyIiwiQ29sb3IiOnsiJGlkIjoiMTE3My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xMTc0IiwiVG9wIjowLjAsIkxlZnQiOjAuMCwiUmlnaHQiOjAuMCwiQm90dG9tIjowLjB9LCJQYWRkaW5nIjp7IiRpZCI6IjExNzUiLCJUb3AiOjAuMCwiTGVmdCI6MC4wLCJSaWdodCI6MC4wLCJCb3R0b20iOjAuMH0sIkJhY2tncm91bmQiOnsiJGlkIjoiMTE3NiIsIkNvbG9yIjp7IiRpZCI6IjExNzciLCJBIjo4OSwiUiI6MCwiRyI6MCwiQiI6MH19LCJJc1Zpc2libGUiOnRydWUsIldpZHRoIjowLjAsIkhlaWdodCI6MC4wLCJCb3JkZXJTdHlsZSI6eyIkaWQiOiIxMTc4IiwiTGluZUNvbG9yIjpudWxsLCJMaW5lV2VpZ2h0IjowLjAsIkxpbmVUeXBlIjowLCJQYXJlbnRTdHlsZSI6bnVsbH0sIlBhcmVudFN0eWxlIjpudWxsfSwiRHVyYXRpb25TdHlsZSI6eyIkaWQiOiIxMTc5IiwiRm9udFNldHRpbmdzIjp7IiRpZCI6IjExODAiLCJGb250U2l6ZSI6MTAsIkZvbnROYW1lIjoiQ2FsaWJyaSIsIklzQm9sZCI6ZmFsc2UsIklzSXRhbGljIjpmYWxzZSwiSXNVbmRlcmxpbmVkIjpmYWxzZSwiUGFyZW50U3R5bGUiOm51bGx9LCJBdXRvU2l6ZSI6MCwiRm9yZWdyb3VuZCI6eyIkaWQiOiIxMTgxIiwiQ29sb3IiOnsiJGlkIjoiMTE4Mi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ExODMiLCJUb3AiOjAuMCwiTGVmdCI6MC4wLCJSaWdodCI6MC4wLCJCb3R0b20iOjAuMH0sIlBhZGRpbmciOnsiJGlkIjoiMTE4NCIsIlRvcCI6MC4wLCJMZWZ0IjowLjAsIlJpZ2h0IjowLjAsIkJvdHRvbSI6MC4wfSwiQmFja2dyb3VuZCI6eyIkaWQiOiIxMTg1IiwiQ29sb3IiOnsiJGlkIjoiMTE4NiIsIkEiOjI1NSwiUiI6MjM3LCJHIjoxMjUsIkIiOjQ5fX0sIklzVmlzaWJsZSI6dHJ1ZSwiV2lkdGgiOjAuMCwiSGVpZ2h0IjowLjAsIkJvcmRlclN0eWxlIjp7IiRpZCI6IjExODciLCJMaW5lQ29sb3IiOm51bGwsIkxpbmVXZWlnaHQiOjAuMCwiTGluZVR5cGUiOjAsIlBhcmVudFN0eWxlIjpudWxsfSwiUGFyZW50U3R5bGUiOm51bGx9LCJIb3Jpem9udGFsQ29ubmVjdG9yU3R5bGUiOnsiJGlkIjoiMTE4OCIsIkxpbmVDb2xvciI6eyIkaWQiOiIxMTg5IiwiJHR5cGUiOiJOTFJFLkNvbW1vbi5Eb20uU29saWRDb2xvckJydXNoLCBOTFJFLkNvbW1vbiIsIkNvbG9yIjp7IiRpZCI6IjExOTAiLCJBIjo1MSwiUiI6MjEsIkciOjk2LCJCIjoxMzB9fSwiTGluZVdlaWdodCI6MS4wLCJMaW5lVHlwZSI6MCwiUGFyZW50U3R5bGUiOm51bGx9LCJWZXJ0aWNhbENvbm5lY3RvclN0eWxlIjp7IiRpZCI6IjExOTEiLCJMaW5lQ29sb3IiOnsiJGlkIjoiMTE5MiIsIiR0eXBlIjoiTkxSRS5Db21tb24uRG9tLlNvbGlkQ29sb3JCcnVzaCwgTkxSRS5Db21tb24iLCJDb2xvciI6eyIkaWQiOiIxMTkzIiwiQSI6NTEsIlIiOjIxLCJHIjo5NiwiQiI6MTMwfX0sIkxpbmVXZWlnaHQiOjAuMCwiTGluZVR5cGUiOjAsIlBhcmVudFN0eWxlIjpudWxsfSwiTWFyZ2luIjpudWxsLCJTdGFydERhdGVQb3NpdGlvbiI6NiwiRW5kRGF0ZVBvc2l0aW9uIjo2LCJEYXRlSXNWaXNpYmxlIjpmYWxzZSwiVGl0bGVQb3NpdGlvbiI6MywiRHVyYXRpb25Qb3NpdGlvbiI6NiwiUGVyY2VudGFnZUNvbXBsZXRlZFBvc2l0aW9uIjoyLCJTcGFjaW5nIjoxMCwiSXNCZWxvd1RpbWViYW5kIjpmYWxzZSwiUGVyY2VudGFnZUNvbXBsZXRlU2hhcGVPcGFjaXR5IjozNSwiU2hhcGVTdHlsZSI6eyIkaWQiOiIxMTk0IiwiTWFyZ2luIjp7IiRpZCI6IjExOTUiLCJUb3AiOjAuMCwiTGVmdCI6NC4wLCJSaWdodCI6NC4wLCJCb3R0b20iOjAuMH0sIlBhZGRpbmciOnsiJGlkIjoiMTE5NiIsIlRvcCI6MC4wLCJMZWZ0IjowLjAsIlJpZ2h0IjowLjAsIkJvdHRvbSI6MC4wfSwiQmFja2dyb3VuZCI6eyIkaWQiOiIxMTk3IiwiQ29sb3IiOnsiJGlkIjoiMTE5OCIsIkEiOjI1NSwiUiI6MTUwLCJHIjoyMTQsIkIiOjY2fX0sIklzVmlzaWJsZSI6dHJ1ZSwiV2lkdGgiOjAuMCwiSGVpZ2h0IjoxNi4wLCJCb3JkZXJTdHlsZSI6eyIkaWQiOiIxMTk5IiwiTGluZUNvbG9yIjp7IiRpZCI6IjEyMDAiLCIkdHlwZSI6Ik5MUkUuQ29tbW9uLkRvbS5Tb2xpZENvbG9yQnJ1c2gsIE5MUkUuQ29tbW9uIiwiQ29sb3IiOnsiJGlkIjoiMTIwMSIsIkEiOjI1NSwiUiI6MjM0LCJHIjoyMiwiQiI6MzB9fSwiTGluZVdlaWdodCI6MC4wLCJMaW5lVHlwZSI6MCwiUGFyZW50U3R5bGUiOm51bGx9LCJQYXJlbnRTdHlsZSI6bnVsbH0sIlRpdGxlU3R5bGUiOnsiJGlkIjoiMTIwMiIsIkZvbnRTZXR0aW5ncyI6eyIkaWQiOiIxMjAzIiwiRm9udFNpemUiOjExLCJGb250TmFtZSI6IkNhbGlicmkiLCJJc0JvbGQiOmZhbHNlLCJJc0l0YWxpYyI6ZmFsc2UsIklzVW5kZXJsaW5lZCI6ZmFsc2UsIlBhcmVudFN0eWxlIjpudWxsfSwiQXV0b1NpemUiOjAsIkZvcmVncm91bmQiOnsiJGlkIjoiMTIwNCIsIkNvbG9yIjp7IiRpZCI6IjEyMDUiLCJBIjoyNTUsIlIiOjAsIkciOjAsIkIiOjB9fSwiTWF4V2lkdGgiOjcyMC4wLCJNYXhIZWlnaHQiOiJJbmZpbml0eSIsIlNtYXJ0Rm9yZWdyb3VuZElzQWN0aXZlIjpmYWxzZSwiSG9yaXpvbnRhbEFsaWdubWVudCI6MiwiVmVydGljYWxBbGlnbm1lbnQiOjEsIlNtYXJ0Rm9yZWdyb3VuZCI6bnVsbCwiQmFja2dyb3VuZEZpbGxUeXBlIjowLCJNYXJnaW4iOnsiJGlkIjoiMTIwNiIsIlRvcCI6MC4wLCJMZWZ0IjowLjAsIlJpZ2h0IjowLjAsIkJvdHRvbSI6MC4wfSwiUGFkZGluZyI6eyIkaWQiOiIxMjA3IiwiVG9wIjowLjAsIkxlZnQiOjAuMCwiUmlnaHQiOjAuMCwiQm90dG9tIjowLjB9LCJCYWNrZ3JvdW5kIjp7IiRpZCI6IjEyMDgiLCJDb2xvciI6eyIkaWQiOiIxMjA5IiwiQSI6MCwiUiI6MjU1LCJHIjoyNTUsIkIiOjI1NX19LCJJc1Zpc2libGUiOnRydWUsIldpZHRoIjowLjAsIkhlaWdodCI6MC4wLCJCb3JkZXJTdHlsZSI6eyIkaWQiOiIxMjEwIiwiTGluZUNvbG9yIjpudWxsLCJMaW5lV2VpZ2h0IjowLjAsIkxpbmVUeXBlIjowLCJQYXJlbnRTdHlsZSI6bnVsbH0sIlBhcmVudFN0eWxlIjpudWxsfSwiRGF0ZVN0eWxlIjp7IiRpZCI6IjEyMTEiLCJGb250U2V0dGluZ3MiOnsiJGlkIjoiMTIxMiIsIkZvbnRTaXplIjoxMCwiRm9udE5hbWUiOiJDYWxpYnJpIiwiSXNCb2xkIjpmYWxzZSwiSXNJdGFsaWMiOmZhbHNlLCJJc1VuZGVybGluZWQiOmZhbHNlLCJQYXJlbnRTdHlsZSI6bnVsbH0sIkF1dG9TaXplIjowLCJGb3JlZ3JvdW5kIjp7IiRpZCI6IjEyMTMiLCJDb2xvciI6eyIkaWQiOiIxMjE0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yMTUiLCJUb3AiOjAuMCwiTGVmdCI6MC4wLCJSaWdodCI6MC4wLCJCb3R0b20iOjAuMH0sIlBhZGRpbmciOnsiJGlkIjoiMTIxNiIsIlRvcCI6MC4wLCJMZWZ0IjowLjAsIlJpZ2h0IjowLjAsIkJvdHRvbSI6MC4wfSwiQmFja2dyb3VuZCI6eyIkaWQiOiIxMjE3IiwiQ29sb3IiOnsiJGlkIjoiMTIxOCIsIkEiOjAsIlIiOjI1NSwiRyI6MjU1LCJCIjoyNTV9fSwiSXNWaXNpYmxlIjp0cnVlLCJXaWR0aCI6MC4wLCJIZWlnaHQiOjAuMCwiQm9yZGVyU3R5bGUiOnsiJGlkIjoiMTIxOSIsIkxpbmVDb2xvciI6bnVsbCwiTGluZVdlaWdodCI6MC4wLCJMaW5lVHlwZSI6MCwiUGFyZW50U3R5bGUiOm51bGx9LCJQYXJlbnRTdHlsZSI6bnVsbH0sIkRhdGVGb3JtYXQiOnsiJGlkIjoiMTIy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jIxIiwiRm9ybWF0IjowLCJJc1Zpc2libGUiOmZhbHNlLCJMYXN0S25vd25WaXNpYmlsaXR5U3RhdGUiOmZhbHNlfSwiSXNWaXNpYmxlIjp0cnVlLCJQYXJlbnRTdHlsZSI6bnVsbH0sIkluZGV4IjowLCJTbWFydER1cmF0aW9uQWN0aXZhdGVkIjpmYWxzZSwiRGF0ZUZvcm1hdCI6eyIkcmVmIjoiMTIyMCJ9LCJXZWVrTnVtYmVyaW5nIjp7IiRpZCI6IjEyMjIiLCJGb3JtYXQiOjAsIklzVmlzaWJsZSI6ZmFsc2UsIkxhc3RLbm93blZpc2liaWxpdHlTdGF0ZSI6ZmFsc2V9LCJJZCI6Ijg4ZDU2MDgyLTRjOGItNGI4OS1iNDJlLTE3Mzk0ZmExYjQ1NiIsIkltcG9ydElkIjpudWxsLCJUaXRsZSI6IlByZWxpbWluYXJ5IFN0dWRpZXMiLCJOb3RlIjpudWxsLCJIeXBlcmxpbmsiOnsiJGlkIjoiMTIyMyIsIkFkZHJlc3MiOiIiLCJTdWJBZGRyZXNzIjoiIn0sIklzQ2hhbmdlZCI6ZmFsc2UsIklzTmV3IjpmYWxzZX0seyIkaWQiOiIxMjI0IiwiR3JvdXBOYW1lIjpudWxsLCJTdGFydERhdGUiOiIyMDI0LTA4LTAxVDAwOjAwOjAwWiIsIkVuZERhdGUiOiIyMDI3LTA3LTE4VDIzOjU5OjAwWiIsIlBlcmNlbnRhZ2VDb21wbGV0ZSI6bnVsbCwiU3R5bGUiOnsiJGlkIjoiMTIyNSIsIlNoYXBlIjoyLCJTaGFwZVRoaWNrbmVzcyI6MSwiRHVyYXRpb25Gb3JtYXQiOjAsIkluY2x1ZGVOb25Xb3JraW5nRGF5c0luRHVyYXRpb24iOmZhbHNlLCJQZXJjZW50YWdlQ29tcGxldGVTdHlsZSI6eyIkaWQiOiIxMjI2IiwiRm9udFNldHRpbmdzIjp7IiRpZCI6IjEyMjciLCJGb250U2l6ZSI6MTAsIkZvbnROYW1lIjoiQ2FsaWJyaSIsIklzQm9sZCI6ZmFsc2UsIklzSXRhbGljIjpmYWxzZSwiSXNVbmRlcmxpbmVkIjpmYWxzZSwiUGFyZW50U3R5bGUiOm51bGx9LCJBdXRvU2l6ZSI6MCwiRm9yZWdyb3VuZCI6eyIkaWQiOiIxMjI4IiwiQ29sb3IiOnsiJGlkIjoiMTIyOS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xMjMwIiwiVG9wIjowLjAsIkxlZnQiOjAuMCwiUmlnaHQiOjAuMCwiQm90dG9tIjowLjB9LCJQYWRkaW5nIjp7IiRpZCI6IjEyMzEiLCJUb3AiOjAuMCwiTGVmdCI6MC4wLCJSaWdodCI6MC4wLCJCb3R0b20iOjAuMH0sIkJhY2tncm91bmQiOnsiJGlkIjoiMTIzMiIsIkNvbG9yIjp7IiRpZCI6IjEyMzMiLCJBIjo4OSwiUiI6MCwiRyI6MCwiQiI6MH19LCJJc1Zpc2libGUiOnRydWUsIldpZHRoIjowLjAsIkhlaWdodCI6MC4wLCJCb3JkZXJTdHlsZSI6eyIkaWQiOiIxMjM0IiwiTGluZUNvbG9yIjpudWxsLCJMaW5lV2VpZ2h0IjowLjAsIkxpbmVUeXBlIjowLCJQYXJlbnRTdHlsZSI6bnVsbH0sIlBhcmVudFN0eWxlIjpudWxsfSwiRHVyYXRpb25TdHlsZSI6eyIkaWQiOiIxMjM1IiwiRm9udFNldHRpbmdzIjp7IiRpZCI6IjEyMzYiLCJGb250U2l6ZSI6MTAsIkZvbnROYW1lIjoiQ2FsaWJyaSIsIklzQm9sZCI6ZmFsc2UsIklzSXRhbGljIjpmYWxzZSwiSXNVbmRlcmxpbmVkIjpmYWxzZSwiUGFyZW50U3R5bGUiOm51bGx9LCJBdXRvU2l6ZSI6MCwiRm9yZWdyb3VuZCI6eyIkaWQiOiIxMjM3IiwiQ29sb3IiOnsiJGlkIjoiMTIzOC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EyMzkiLCJUb3AiOjAuMCwiTGVmdCI6MC4wLCJSaWdodCI6MC4wLCJCb3R0b20iOjAuMH0sIlBhZGRpbmciOnsiJGlkIjoiMTI0MCIsIlRvcCI6MC4wLCJMZWZ0IjowLjAsIlJpZ2h0IjowLjAsIkJvdHRvbSI6MC4wfSwiQmFja2dyb3VuZCI6eyIkaWQiOiIxMjQxIiwiQ29sb3IiOnsiJGlkIjoiMTI0MiIsIkEiOjI1NSwiUiI6MjM3LCJHIjoxMjUsIkIiOjQ5fX0sIklzVmlzaWJsZSI6dHJ1ZSwiV2lkdGgiOjAuMCwiSGVpZ2h0IjowLjAsIkJvcmRlclN0eWxlIjp7IiRpZCI6IjEyNDMiLCJMaW5lQ29sb3IiOm51bGwsIkxpbmVXZWlnaHQiOjAuMCwiTGluZVR5cGUiOjAsIlBhcmVudFN0eWxlIjpudWxsfSwiUGFyZW50U3R5bGUiOm51bGx9LCJIb3Jpem9udGFsQ29ubmVjdG9yU3R5bGUiOnsiJGlkIjoiMTI0NCIsIkxpbmVDb2xvciI6eyIkaWQiOiIxMjQ1IiwiJHR5cGUiOiJOTFJFLkNvbW1vbi5Eb20uU29saWRDb2xvckJydXNoLCBOTFJFLkNvbW1vbiIsIkNvbG9yIjp7IiRpZCI6IjEyNDYiLCJBIjo1MSwiUiI6MjEsIkciOjk2LCJCIjoxMzB9fSwiTGluZVdlaWdodCI6MS4wLCJMaW5lVHlwZSI6MCwiUGFyZW50U3R5bGUiOm51bGx9LCJWZXJ0aWNhbENvbm5lY3RvclN0eWxlIjp7IiRpZCI6IjEyNDciLCJMaW5lQ29sb3IiOnsiJGlkIjoiMTI0OCIsIiR0eXBlIjoiTkxSRS5Db21tb24uRG9tLlNvbGlkQ29sb3JCcnVzaCwgTkxSRS5Db21tb24iLCJDb2xvciI6eyIkaWQiOiIxMjQ5IiwiQSI6NTEsIlIiOjIxLCJHIjo5NiwiQiI6MTMwfX0sIkxpbmVXZWlnaHQiOjAuMCwiTGluZVR5cGUiOjAsIlBhcmVudFN0eWxlIjpudWxsfSwiTWFyZ2luIjpudWxsLCJTdGFydERhdGVQb3NpdGlvbiI6NiwiRW5kRGF0ZVBvc2l0aW9uIjo2LCJEYXRlSXNWaXNpYmxlIjpmYWxzZSwiVGl0bGVQb3NpdGlvbiI6MywiRHVyYXRpb25Qb3NpdGlvbiI6NiwiUGVyY2VudGFnZUNvbXBsZXRlZFBvc2l0aW9uIjoyLCJTcGFjaW5nIjoxMCwiSXNCZWxvd1RpbWViYW5kIjpmYWxzZSwiUGVyY2VudGFnZUNvbXBsZXRlU2hhcGVPcGFjaXR5IjozNSwiU2hhcGVTdHlsZSI6eyIkaWQiOiIxMjUwIiwiTWFyZ2luIjp7IiRpZCI6IjEyNTEiLCJUb3AiOjAuMCwiTGVmdCI6NC4wLCJSaWdodCI6NC4wLCJCb3R0b20iOjAuMH0sIlBhZGRpbmciOnsiJGlkIjoiMTI1MiIsIlRvcCI6MC4wLCJMZWZ0IjowLjAsIlJpZ2h0IjowLjAsIkJvdHRvbSI6MC4wfSwiQmFja2dyb3VuZCI6eyIkaWQiOiIxMjUzIiwiQ29sb3IiOnsiJGlkIjoiMTI1NCIsIkEiOjI1NSwiUiI6MCwiRyI6MTE0LCJCIjoxODh9fSwiSXNWaXNpYmxlIjp0cnVlLCJXaWR0aCI6MjU2LjAsIkhlaWdodCI6MTYuMCwiQm9yZGVyU3R5bGUiOnsiJGlkIjoiMTI1NSIsIkxpbmVDb2xvciI6eyIkaWQiOiIxMjU2IiwiJHR5cGUiOiJOTFJFLkNvbW1vbi5Eb20uU29saWRDb2xvckJydXNoLCBOTFJFLkNvbW1vbiIsIkNvbG9yIjp7IiRpZCI6IjEyNTciLCJBIjoyNTUsIlIiOjIzNCwiRyI6MjIsIkIiOjMwfX0sIkxpbmVXZWlnaHQiOjAuMCwiTGluZVR5cGUiOjAsIlBhcmVudFN0eWxlIjpudWxsfSwiUGFyZW50U3R5bGUiOm51bGx9LCJUaXRsZVN0eWxlIjp7IiRpZCI6IjEyNTgiLCJGb250U2V0dGluZ3MiOnsiJGlkIjoiMTI1OSIsIkZvbnRTaXplIjoxMSwiRm9udE5hbWUiOiJDYWxpYnJpIiwiSXNCb2xkIjpmYWxzZSwiSXNJdGFsaWMiOmZhbHNlLCJJc1VuZGVybGluZWQiOmZhbHNlLCJQYXJlbnRTdHlsZSI6bnVsbH0sIkF1dG9TaXplIjowLCJGb3JlZ3JvdW5kIjp7IiRpZCI6IjEyNjAiLCJDb2xvciI6eyIkaWQiOiIxMjYxIiwiQSI6MjU1LCJSIjowLCJHIjowLCJCIjowfX0sIk1heFdpZHRoIjoyMDAuMCwiTWF4SGVpZ2h0IjoiSW5maW5pdHkiLCJTbWFydEZvcmVncm91bmRJc0FjdGl2ZSI6ZmFsc2UsIkhvcml6b250YWxBbGlnbm1lbnQiOjIsIlZlcnRpY2FsQWxpZ25tZW50IjoxLCJTbWFydEZvcmVncm91bmQiOm51bGwsIkJhY2tncm91bmRGaWxsVHlwZSI6MCwiTWFyZ2luIjp7IiRpZCI6IjEyNjIiLCJUb3AiOjAuMCwiTGVmdCI6MC4wLCJSaWdodCI6MC4wLCJCb3R0b20iOjAuMH0sIlBhZGRpbmciOnsiJGlkIjoiMTI2MyIsIlRvcCI6MC4wLCJMZWZ0IjowLjAsIlJpZ2h0IjowLjAsIkJvdHRvbSI6MC4wfSwiQmFja2dyb3VuZCI6eyIkaWQiOiIxMjY0IiwiQ29sb3IiOnsiJGlkIjoiMTI2NSIsIkEiOjAsIlIiOjI1NSwiRyI6MjU1LCJCIjoyNTV9fSwiSXNWaXNpYmxlIjp0cnVlLCJXaWR0aCI6MC4wLCJIZWlnaHQiOjAuMCwiQm9yZGVyU3R5bGUiOnsiJGlkIjoiMTI2NiIsIkxpbmVDb2xvciI6bnVsbCwiTGluZVdlaWdodCI6MC4wLCJMaW5lVHlwZSI6MCwiUGFyZW50U3R5bGUiOm51bGx9LCJQYXJlbnRTdHlsZSI6bnVsbH0sIkRhdGVTdHlsZSI6eyIkaWQiOiIxMjY3IiwiRm9udFNldHRpbmdzIjp7IiRpZCI6IjEyNjgiLCJGb250U2l6ZSI6MTAsIkZvbnROYW1lIjoiQ2FsaWJyaSIsIklzQm9sZCI6ZmFsc2UsIklzSXRhbGljIjpmYWxzZSwiSXNVbmRlcmxpbmVkIjpmYWxzZSwiUGFyZW50U3R5bGUiOm51bGx9LCJBdXRvU2l6ZSI6MCwiRm9yZWdyb3VuZCI6eyIkaWQiOiIxMjY5IiwiQ29sb3IiOnsiJGlkIjoiMTI3MC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xMjcxIiwiVG9wIjowLjAsIkxlZnQiOjAuMCwiUmlnaHQiOjAuMCwiQm90dG9tIjowLjB9LCJQYWRkaW5nIjp7IiRpZCI6IjEyNzIiLCJUb3AiOjAuMCwiTGVmdCI6MC4wLCJSaWdodCI6MC4wLCJCb3R0b20iOjAuMH0sIkJhY2tncm91bmQiOnsiJGlkIjoiMTI3MyIsIkNvbG9yIjp7IiRpZCI6IjEyNzQiLCJBIjowLCJSIjoyNTUsIkciOjI1NSwiQiI6MjU1fX0sIklzVmlzaWJsZSI6dHJ1ZSwiV2lkdGgiOjAuMCwiSGVpZ2h0IjowLjAsIkJvcmRlclN0eWxlIjp7IiRpZCI6IjEyNzUiLCJMaW5lQ29sb3IiOm51bGwsIkxpbmVXZWlnaHQiOjAuMCwiTGluZVR5cGUiOjAsIlBhcmVudFN0eWxlIjpudWxsfSwiUGFyZW50U3R5bGUiOm51bGx9LCJEYXRlRm9ybWF0Ijp7IiRpZCI6IjEyNzY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I3NyIsIkZvcm1hdCI6MCwiSXNWaXNpYmxlIjpmYWxzZSwiTGFzdEtub3duVmlzaWJpbGl0eVN0YXRlIjpmYWxzZX0sIklzVmlzaWJsZSI6dHJ1ZSwiUGFyZW50U3R5bGUiOm51bGx9LCJJbmRleCI6MSwiU21hcnREdXJhdGlvbkFjdGl2YXRlZCI6ZmFsc2UsIkRhdGVGb3JtYXQiOnsiJHJlZiI6IjEyNzYifSwiV2Vla051bWJlcmluZyI6eyIkaWQiOiIxMjc4IiwiRm9ybWF0IjowLCJJc1Zpc2libGUiOmZhbHNlLCJMYXN0S25vd25WaXNpYmlsaXR5U3RhdGUiOmZhbHNlfSwiSWQiOiI2NTg5N2MxZi1kZDlkLTQ5YjctYTEzNy1hYjI0NTVhZDBlMDYiLCJJbXBvcnRJZCI6bnVsbCwiVGl0bGUiOiJQZXJtaXQgU3R1ZGllcyIsIk5vdGUiOm51bGwsIkh5cGVybGluayI6eyIkaWQiOiIxMjc5IiwiQWRkcmVzcyI6IiIsIlN1YkFkZHJlc3MiOiIifSwiSXNDaGFuZ2VkIjpmYWxzZSwiSXNOZXciOmZhbHNlfSx7IiRpZCI6IjEyODAiLCJHcm91cE5hbWUiOm51bGwsIlN0YXJ0RGF0ZSI6IjIwMjYtMDctMThUMDA6MDA6MDAiLCJFbmREYXRlIjoiMjAyOC0wNy0yMVQyMzo1OTowMCIsIlBlcmNlbnRhZ2VDb21wbGV0ZSI6bnVsbCwiU3R5bGUiOnsiJGlkIjoiMTI4MSIsIlNoYXBlIjoyLCJTaGFwZVRoaWNrbmVzcyI6MSwiRHVyYXRpb25Gb3JtYXQiOjAsIkluY2x1ZGVOb25Xb3JraW5nRGF5c0luRHVyYXRpb24iOmZhbHNlLCJQZXJjZW50YWdlQ29tcGxldGVTdHlsZSI6eyIkaWQiOiIxMjgyIiwiRm9udFNldHRpbmdzIjp7IiRpZCI6IjEyODMiLCJGb250U2l6ZSI6MTAsIkZvbnROYW1lIjoiQ2FsaWJyaSIsIklzQm9sZCI6ZmFsc2UsIklzSXRhbGljIjpmYWxzZSwiSXNVbmRlcmxpbmVkIjpmYWxzZSwiUGFyZW50U3R5bGUiOm51bGx9LCJBdXRvU2l6ZSI6MCwiRm9yZWdyb3VuZCI6eyIkaWQiOiIxMjg0IiwiQ29sb3IiOnsiJGlkIjoiMTI4NS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xMjg2IiwiVG9wIjowLjAsIkxlZnQiOjAuMCwiUmlnaHQiOjAuMCwiQm90dG9tIjowLjB9LCJQYWRkaW5nIjp7IiRpZCI6IjEyODciLCJUb3AiOjAuMCwiTGVmdCI6MC4wLCJSaWdodCI6MC4wLCJCb3R0b20iOjAuMH0sIkJhY2tncm91bmQiOnsiJGlkIjoiMTI4OCIsIkNvbG9yIjp7IiRpZCI6IjEyODkiLCJBIjo4OSwiUiI6MCwiRyI6MCwiQiI6MH19LCJJc1Zpc2libGUiOnRydWUsIldpZHRoIjowLjAsIkhlaWdodCI6MC4wLCJCb3JkZXJTdHlsZSI6eyIkaWQiOiIxMjkwIiwiTGluZUNvbG9yIjpudWxsLCJMaW5lV2VpZ2h0IjowLjAsIkxpbmVUeXBlIjowLCJQYXJlbnRTdHlsZSI6bnVsbH0sIlBhcmVudFN0eWxlIjpudWxsfSwiRHVyYXRpb25TdHlsZSI6eyIkaWQiOiIxMjkxIiwiRm9udFNldHRpbmdzIjp7IiRpZCI6IjEyOTIiLCJGb250U2l6ZSI6MTAsIkZvbnROYW1lIjoiQ2FsaWJyaSIsIklzQm9sZCI6ZmFsc2UsIklzSXRhbGljIjpmYWxzZSwiSXNVbmRlcmxpbmVkIjpmYWxzZSwiUGFyZW50U3R5bGUiOm51bGx9LCJBdXRvU2l6ZSI6MCwiRm9yZWdyb3VuZCI6eyIkaWQiOiIxMjkzIiwiQ29sb3IiOnsiJGlkIjoiMTI5NC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EyOTUiLCJUb3AiOjAuMCwiTGVmdCI6MC4wLCJSaWdodCI6MC4wLCJCb3R0b20iOjAuMH0sIlBhZGRpbmciOnsiJGlkIjoiMTI5NiIsIlRvcCI6MC4wLCJMZWZ0IjowLjAsIlJpZ2h0IjowLjAsIkJvdHRvbSI6MC4wfSwiQmFja2dyb3VuZCI6eyIkaWQiOiIxMjk3IiwiQ29sb3IiOnsiJGlkIjoiMTI5OCIsIkEiOjI1NSwiUiI6MjM3LCJHIjoxMjUsIkIiOjQ5fX0sIklzVmlzaWJsZSI6dHJ1ZSwiV2lkdGgiOjAuMCwiSGVpZ2h0IjowLjAsIkJvcmRlclN0eWxlIjp7IiRpZCI6IjEyOTkiLCJMaW5lQ29sb3IiOm51bGwsIkxpbmVXZWlnaHQiOjAuMCwiTGluZVR5cGUiOjAsIlBhcmVudFN0eWxlIjpudWxsfSwiUGFyZW50U3R5bGUiOm51bGx9LCJIb3Jpem9udGFsQ29ubmVjdG9yU3R5bGUiOnsiJGlkIjoiMTMwMCIsIkxpbmVDb2xvciI6eyIkaWQiOiIxMzAxIiwiJHR5cGUiOiJOTFJFLkNvbW1vbi5Eb20uU29saWRDb2xvckJydXNoLCBOTFJFLkNvbW1vbiIsIkNvbG9yIjp7IiRpZCI6IjEzMDIiLCJBIjo1MSwiUiI6MjEsIkciOjk2LCJCIjoxMzB9fSwiTGluZVdlaWdodCI6MS4wLCJMaW5lVHlwZSI6MCwiUGFyZW50U3R5bGUiOm51bGx9LCJWZXJ0aWNhbENvbm5lY3RvclN0eWxlIjp7IiRpZCI6IjEzMDMiLCJMaW5lQ29sb3IiOnsiJGlkIjoiMTMwNCIsIiR0eXBlIjoiTkxSRS5Db21tb24uRG9tLlNvbGlkQ29sb3JCcnVzaCwgTkxSRS5Db21tb24iLCJDb2xvciI6eyIkaWQiOiIxMzA1IiwiQSI6NTEsIlIiOjIxLCJHIjo5NiwiQiI6MTMwfX0sIkxpbmVXZWlnaHQiOjAuMCwiTGluZVR5cGUiOjAsIlBhcmVudFN0eWxlIjpudWxsfSwiTWFyZ2luIjpudWxsLCJTdGFydERhdGVQb3NpdGlvbiI6NiwiRW5kRGF0ZVBvc2l0aW9uIjo2LCJEYXRlSXNWaXNpYmxlIjpmYWxzZSwiVGl0bGVQb3NpdGlvbiI6MywiRHVyYXRpb25Qb3NpdGlvbiI6NiwiUGVyY2VudGFnZUNvbXBsZXRlZFBvc2l0aW9uIjoyLCJTcGFjaW5nIjoxMCwiSXNCZWxvd1RpbWViYW5kIjpmYWxzZSwiUGVyY2VudGFnZUNvbXBsZXRlU2hhcGVPcGFjaXR5IjozNSwiU2hhcGVTdHlsZSI6eyIkaWQiOiIxMzA2IiwiTWFyZ2luIjp7IiRpZCI6IjEzMDciLCJUb3AiOjAuMCwiTGVmdCI6NC4wLCJSaWdodCI6NC4wLCJCb3R0b20iOjAuMH0sIlBhZGRpbmciOnsiJGlkIjoiMTMwOCIsIlRvcCI6MC4wLCJMZWZ0IjowLjAsIlJpZ2h0IjowLjAsIkJvdHRvbSI6MC4wfSwiQmFja2dyb3VuZCI6eyIkaWQiOiIxMzA5IiwiQ29sb3IiOnsiJGlkIjoiMTMxMCIsIkEiOjI1NSwiUiI6MTY1LCJHIjoxNjUsIkIiOjE2NX19LCJJc1Zpc2libGUiOnRydWUsIldpZHRoIjowLjAsIkhlaWdodCI6MTYuMCwiQm9yZGVyU3R5bGUiOnsiJGlkIjoiMTMxMSIsIkxpbmVDb2xvciI6eyIkaWQiOiIxMzEyIiwiJHR5cGUiOiJOTFJFLkNvbW1vbi5Eb20uU29saWRDb2xvckJydXNoLCBOTFJFLkNvbW1vbiIsIkNvbG9yIjp7IiRpZCI6IjEzMTMiLCJBIjoyNTUsIlIiOjIzNCwiRyI6MjIsIkIiOjMwfX0sIkxpbmVXZWlnaHQiOjAuMCwiTGluZVR5cGUiOjAsIlBhcmVudFN0eWxlIjpudWxsfSwiUGFyZW50U3R5bGUiOm51bGx9LCJUaXRsZVN0eWxlIjp7IiRpZCI6IjEzMTQiLCJGb250U2V0dGluZ3MiOnsiJGlkIjoiMTMxNSIsIkZvbnRTaXplIjoxMSwiRm9udE5hbWUiOiJDYWxpYnJpIiwiSXNCb2xkIjpmYWxzZSwiSXNJdGFsaWMiOmZhbHNlLCJJc1VuZGVybGluZWQiOmZhbHNlLCJQYXJlbnRTdHlsZSI6bnVsbH0sIkF1dG9TaXplIjowLCJGb3JlZ3JvdW5kIjp7IiRpZCI6IjEzMTYiLCJDb2xvciI6eyIkaWQiOiIxMzE3IiwiQSI6MjU1LCJSIjowLCJHIjowLCJCIjowfX0sIk1heFdpZHRoIjoyMDAuMCwiTWF4SGVpZ2h0IjoiSW5maW5pdHkiLCJTbWFydEZvcmVncm91bmRJc0FjdGl2ZSI6ZmFsc2UsIkhvcml6b250YWxBbGlnbm1lbnQiOjIsIlZlcnRpY2FsQWxpZ25tZW50IjoxLCJTbWFydEZvcmVncm91bmQiOm51bGwsIkJhY2tncm91bmRGaWxsVHlwZSI6MCwiTWFyZ2luIjp7IiRpZCI6IjEzMTgiLCJUb3AiOjAuMCwiTGVmdCI6MC4wLCJSaWdodCI6MC4wLCJCb3R0b20iOjAuMH0sIlBhZGRpbmciOnsiJGlkIjoiMTMxOSIsIlRvcCI6MC4wLCJMZWZ0IjowLjAsIlJpZ2h0IjowLjAsIkJvdHRvbSI6MC4wfSwiQmFja2dyb3VuZCI6eyIkaWQiOiIxMzIwIiwiQ29sb3IiOnsiJGlkIjoiMTMyMSIsIkEiOjAsIlIiOjI1NSwiRyI6MjU1LCJCIjoyNTV9fSwiSXNWaXNpYmxlIjp0cnVlLCJXaWR0aCI6MC4wLCJIZWlnaHQiOjAuMCwiQm9yZGVyU3R5bGUiOnsiJGlkIjoiMTMyMiIsIkxpbmVDb2xvciI6bnVsbCwiTGluZVdlaWdodCI6MC4wLCJMaW5lVHlwZSI6MCwiUGFyZW50U3R5bGUiOm51bGx9LCJQYXJlbnRTdHlsZSI6bnVsbH0sIkRhdGVTdHlsZSI6eyIkaWQiOiIxMzIzIiwiRm9udFNldHRpbmdzIjp7IiRpZCI6IjEzMjQiLCJGb250U2l6ZSI6MTAsIkZvbnROYW1lIjoiQ2FsaWJyaSIsIklzQm9sZCI6ZmFsc2UsIklzSXRhbGljIjpmYWxzZSwiSXNVbmRlcmxpbmVkIjpmYWxzZSwiUGFyZW50U3R5bGUiOm51bGx9LCJBdXRvU2l6ZSI6MCwiRm9yZWdyb3VuZCI6eyIkaWQiOiIxMzI1IiwiQ29sb3IiOnsiJGlkIjoiMTMyNi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xMzI3IiwiVG9wIjowLjAsIkxlZnQiOjAuMCwiUmlnaHQiOjAuMCwiQm90dG9tIjowLjB9LCJQYWRkaW5nIjp7IiRpZCI6IjEzMjgiLCJUb3AiOjAuMCwiTGVmdCI6MC4wLCJSaWdodCI6MC4wLCJCb3R0b20iOjAuMH0sIkJhY2tncm91bmQiOnsiJGlkIjoiMTMyOSIsIkNvbG9yIjp7IiRpZCI6IjEzMzAiLCJBIjowLCJSIjoyNTUsIkciOjI1NSwiQiI6MjU1fX0sIklzVmlzaWJsZSI6dHJ1ZSwiV2lkdGgiOjAuMCwiSGVpZ2h0IjowLjAsIkJvcmRlclN0eWxlIjp7IiRpZCI6IjEzMzEiLCJMaW5lQ29sb3IiOm51bGwsIkxpbmVXZWlnaHQiOjAuMCwiTGluZVR5cGUiOjAsIlBhcmVudFN0eWxlIjpudWxsfSwiUGFyZW50U3R5bGUiOm51bGx9LCJEYXRlRm9ybWF0Ijp7IiRpZCI6IjEzMzI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MzMyIsIkZvcm1hdCI6MCwiSXNWaXNpYmxlIjpmYWxzZSwiTGFzdEtub3duVmlzaWJpbGl0eVN0YXRlIjpmYWxzZX0sIklzVmlzaWJsZSI6dHJ1ZSwiUGFyZW50U3R5bGUiOm51bGx9LCJJbmRleCI6MywiU21hcnREdXJhdGlvbkFjdGl2YXRlZCI6ZmFsc2UsIkRhdGVGb3JtYXQiOnsiJHJlZiI6IjEzMzIifSwiV2Vla051bWJlcmluZyI6eyIkaWQiOiIxMzM0IiwiRm9ybWF0IjowLCJJc1Zpc2libGUiOmZhbHNlLCJMYXN0S25vd25WaXNpYmlsaXR5U3RhdGUiOmZhbHNlfSwiSWQiOiJlODdhN2NiMS1lYWFmLTQ5Y2MtODlhYS0wMzIyYWRlMDFlNTIiLCJJbXBvcnRJZCI6bnVsbCwiVGl0bGUiOiJQZXJtaXQgQXBwbGljYXRpb25zIFByZXBhcmF0aW9uIiwiTm90ZSI6bnVsbCwiSHlwZXJsaW5rIjp7IiRpZCI6IjEzMzUiLCJBZGRyZXNzIjoiIiwiU3ViQWRkcmVzcyI6IiJ9LCJJc0NoYW5nZWQiOmZhbHNlLCJJc05ldyI6ZmFsc2V9LHsiJGlkIjoiMTMzNiIsIkdyb3VwTmFtZSI6bnVsbCwiU3RhcnREYXRlIjoiMjAyOC0wNy0yMVQwMDowMDowMCIsIkVuZERhdGUiOiIyMDI5LTA3LTIxVDIzOjU5OjAwIiwiUGVyY2VudGFnZUNvbXBsZXRlIjpudWxsLCJTdHlsZSI6eyIkaWQiOiIxMzM3IiwiU2hhcGUiOjIsIlNoYXBlVGhpY2tuZXNzIjoxLCJEdXJhdGlvbkZvcm1hdCI6MCwiSW5jbHVkZU5vbldvcmtpbmdEYXlzSW5EdXJhdGlvbiI6ZmFsc2UsIlBlcmNlbnRhZ2VDb21wbGV0ZVN0eWxlIjp7IiRpZCI6IjEzMzgiLCJGb250U2V0dGluZ3MiOnsiJGlkIjoiMTMzOSIsIkZvbnRTaXplIjoxMCwiRm9udE5hbWUiOiJDYWxpYnJpIiwiSXNCb2xkIjpmYWxzZSwiSXNJdGFsaWMiOmZhbHNlLCJJc1VuZGVybGluZWQiOmZhbHNlLCJQYXJlbnRTdHlsZSI6bnVsbH0sIkF1dG9TaXplIjowLCJGb3JlZ3JvdW5kIjp7IiRpZCI6IjEzNDAiLCJDb2xvciI6eyIkaWQiOiIxMzQxIiwiQSI6MjU1LCJSIjoyMzIsIkciOjIzMiwiQiI6MjMyfX0sIk1heFdpZHRoIjoyMDAuMCwiTWF4SGVpZ2h0IjoiSW5maW5pdHkiLCJTbWFydEZvcmVncm91bmRJc0FjdGl2ZSI6ZmFsc2UsIkhvcml6b250YWxBbGlnbm1lbnQiOjEsIlZlcnRpY2FsQWxpZ25tZW50IjoxLCJTbWFydEZvcmVncm91bmQiOm51bGwsIkJhY2tncm91bmRGaWxsVHlwZSI6MCwiTWFyZ2luIjp7IiRpZCI6IjEzNDIiLCJUb3AiOjAuMCwiTGVmdCI6MC4wLCJSaWdodCI6MC4wLCJCb3R0b20iOjAuMH0sIlBhZGRpbmciOnsiJGlkIjoiMTM0MyIsIlRvcCI6MC4wLCJMZWZ0IjowLjAsIlJpZ2h0IjowLjAsIkJvdHRvbSI6MC4wfSwiQmFja2dyb3VuZCI6eyIkaWQiOiIxMzQ0IiwiQ29sb3IiOnsiJGlkIjoiMTM0NSIsIkEiOjg5LCJSIjowLCJHIjowLCJCIjowfX0sIklzVmlzaWJsZSI6dHJ1ZSwiV2lkdGgiOjAuMCwiSGVpZ2h0IjowLjAsIkJvcmRlclN0eWxlIjp7IiRpZCI6IjEzNDYiLCJMaW5lQ29sb3IiOm51bGwsIkxpbmVXZWlnaHQiOjAuMCwiTGluZVR5cGUiOjAsIlBhcmVudFN0eWxlIjpudWxsfSwiUGFyZW50U3R5bGUiOm51bGx9LCJEdXJhdGlvblN0eWxlIjp7IiRpZCI6IjEzNDciLCJGb250U2V0dGluZ3MiOnsiJGlkIjoiMTM0OCIsIkZvbnRTaXplIjoxMCwiRm9udE5hbWUiOiJDYWxpYnJpIiwiSXNCb2xkIjpmYWxzZSwiSXNJdGFsaWMiOmZhbHNlLCJJc1VuZGVybGluZWQiOmZhbHNlLCJQYXJlbnRTdHlsZSI6bnVsbH0sIkF1dG9TaXplIjowLCJGb3JlZ3JvdW5kIjp7IiRpZCI6IjEzNDkiLCJDb2xvciI6eyIkaWQiOiIxMzUwIiwiQSI6MjU1LCJSIjoyMzcsIkciOjEyNSwiQiI6NDl9fSwiTWF4V2lkdGgiOjIwMC4wLCJNYXhIZWlnaHQiOiJJbmZpbml0eSIsIlNtYXJ0Rm9yZWdyb3VuZElzQWN0aXZlIjpmYWxzZSwiSG9yaXpvbnRhbEFsaWdubWVudCI6MCwiVmVydGljYWxBbGlnbm1lbnQiOjEsIlNtYXJ0Rm9yZWdyb3VuZCI6bnVsbCwiQmFja2dyb3VuZEZpbGxUeXBlIjowLCJNYXJnaW4iOnsiJGlkIjoiMTM1MSIsIlRvcCI6MC4wLCJMZWZ0IjowLjAsIlJpZ2h0IjowLjAsIkJvdHRvbSI6MC4wfSwiUGFkZGluZyI6eyIkaWQiOiIxMzUyIiwiVG9wIjowLjAsIkxlZnQiOjAuMCwiUmlnaHQiOjAuMCwiQm90dG9tIjowLjB9LCJCYWNrZ3JvdW5kIjp7IiRpZCI6IjEzNTMiLCJDb2xvciI6eyIkaWQiOiIxMzU0IiwiQSI6MjU1LCJSIjoyMzcsIkciOjEyNSwiQiI6NDl9fSwiSXNWaXNpYmxlIjp0cnVlLCJXaWR0aCI6MC4wLCJIZWlnaHQiOjAuMCwiQm9yZGVyU3R5bGUiOnsiJGlkIjoiMTM1NSIsIkxpbmVDb2xvciI6bnVsbCwiTGluZVdlaWdodCI6MC4wLCJMaW5lVHlwZSI6MCwiUGFyZW50U3R5bGUiOm51bGx9LCJQYXJlbnRTdHlsZSI6bnVsbH0sIkhvcml6b250YWxDb25uZWN0b3JTdHlsZSI6eyIkaWQiOiIxMzU2IiwiTGluZUNvbG9yIjp7IiRpZCI6IjEzNTciLCIkdHlwZSI6Ik5MUkUuQ29tbW9uLkRvbS5Tb2xpZENvbG9yQnJ1c2gsIE5MUkUuQ29tbW9uIiwiQ29sb3IiOnsiJGlkIjoiMTM1OCIsIkEiOjUxLCJSIjoyMSwiRyI6OTYsIkIiOjEzMH19LCJMaW5lV2VpZ2h0IjoxLjAsIkxpbmVUeXBlIjowLCJQYXJlbnRTdHlsZSI6bnVsbH0sIlZlcnRpY2FsQ29ubmVjdG9yU3R5bGUiOnsiJGlkIjoiMTM1OSIsIkxpbmVDb2xvciI6eyIkaWQiOiIxMzYwIiwiJHR5cGUiOiJOTFJFLkNvbW1vbi5Eb20uU29saWRDb2xvckJydXNoLCBOTFJFLkNvbW1vbiIsIkNvbG9yIjp7IiRpZCI6IjEzNjEiLCJBIjo1MSwiUiI6MjEsIkciOjk2LCJCIjoxMzB9fSwiTGluZVdlaWdodCI6MC4wLCJMaW5lVHlwZSI6MCwiUGFyZW50U3R5bGUiOm51bGx9LCJNYXJnaW4iOm51bGwsIlN0YXJ0RGF0ZVBvc2l0aW9uIjo2LCJFbmREYXRlUG9zaXRpb24iOjYsIkRhdGVJc1Zpc2libGUiOmZhbHNlLCJUaXRsZVBvc2l0aW9uIjozLCJEdXJhdGlvblBvc2l0aW9uIjo2LCJQZXJjZW50YWdlQ29tcGxldGVkUG9zaXRpb24iOjIsIlNwYWNpbmciOjEwLCJJc0JlbG93VGltZWJhbmQiOmZhbHNlLCJQZXJjZW50YWdlQ29tcGxldGVTaGFwZU9wYWNpdHkiOjM1LCJTaGFwZVN0eWxlIjp7IiRpZCI6IjEzNjIiLCJNYXJnaW4iOnsiJGlkIjoiMTM2MyIsIlRvcCI6MC4wLCJMZWZ0Ijo0LjAsIlJpZ2h0Ijo0LjAsIkJvdHRvbSI6MC4wfSwiUGFkZGluZyI6eyIkaWQiOiIxMzY0IiwiVG9wIjowLjAsIkxlZnQiOjAuMCwiUmlnaHQiOjAuMCwiQm90dG9tIjowLjB9LCJCYWNrZ3JvdW5kIjp7IiRpZCI6IjEzNjUiLCJDb2xvciI6eyIkaWQiOiIxMzY2IiwiQSI6MjU1LCJSIjoyMzQsIkciOjIyLCJCIjozMH19LCJJc1Zpc2libGUiOnRydWUsIldpZHRoIjowLjAsIkhlaWdodCI6MTYuMCwiQm9yZGVyU3R5bGUiOnsiJGlkIjoiMTM2NyIsIkxpbmVDb2xvciI6eyIkaWQiOiIxMzY4IiwiJHR5cGUiOiJOTFJFLkNvbW1vbi5Eb20uU29saWRDb2xvckJydXNoLCBOTFJFLkNvbW1vbiIsIkNvbG9yIjp7IiRpZCI6IjEzNjkiLCJBIjoyNTUsIlIiOjIzNCwiRyI6MjIsIkIiOjMwfX0sIkxpbmVXZWlnaHQiOjAuMCwiTGluZVR5cGUiOjAsIlBhcmVudFN0eWxlIjpudWxsfSwiUGFyZW50U3R5bGUiOm51bGx9LCJUaXRsZVN0eWxlIjp7IiRpZCI6IjEzNzAiLCJGb250U2V0dGluZ3MiOnsiJGlkIjoiMTM3MSIsIkZvbnRTaXplIjoxMSwiRm9udE5hbWUiOiJDYWxpYnJpIiwiSXNCb2xkIjpmYWxzZSwiSXNJdGFsaWMiOmZhbHNlLCJJc1VuZGVybGluZWQiOmZhbHNlLCJQYXJlbnRTdHlsZSI6bnVsbH0sIkF1dG9TaXplIjowLCJGb3JlZ3JvdW5kIjp7IiRpZCI6IjEzNzIiLCJDb2xvciI6eyIkaWQiOiIxMzczIiwiQSI6MjU1LCJSIjowLCJHIjowLCJCIjowfX0sIk1heFdpZHRoIjoyMDAuMCwiTWF4SGVpZ2h0IjoiSW5maW5pdHkiLCJTbWFydEZvcmVncm91bmRJc0FjdGl2ZSI6ZmFsc2UsIkhvcml6b250YWxBbGlnbm1lbnQiOjIsIlZlcnRpY2FsQWxpZ25tZW50IjoxLCJTbWFydEZvcmVncm91bmQiOm51bGwsIkJhY2tncm91bmRGaWxsVHlwZSI6MCwiTWFyZ2luIjp7IiRpZCI6IjEzNzQiLCJUb3AiOjAuMCwiTGVmdCI6MC4wLCJSaWdodCI6MC4wLCJCb3R0b20iOjAuMH0sIlBhZGRpbmciOnsiJGlkIjoiMTM3NSIsIlRvcCI6MC4wLCJMZWZ0IjowLjAsIlJpZ2h0IjowLjAsIkJvdHRvbSI6MC4wfSwiQmFja2dyb3VuZCI6eyIkaWQiOiIxMzc2IiwiQ29sb3IiOnsiJGlkIjoiMTM3NyIsIkEiOjAsIlIiOjI1NSwiRyI6MjU1LCJCIjoyNTV9fSwiSXNWaXNpYmxlIjp0cnVlLCJXaWR0aCI6MC4wLCJIZWlnaHQiOjAuMCwiQm9yZGVyU3R5bGUiOnsiJGlkIjoiMTM3OCIsIkxpbmVDb2xvciI6bnVsbCwiTGluZVdlaWdodCI6MC4wLCJMaW5lVHlwZSI6MCwiUGFyZW50U3R5bGUiOm51bGx9LCJQYXJlbnRTdHlsZSI6bnVsbH0sIkRhdGVTdHlsZSI6eyIkaWQiOiIxMzc5IiwiRm9udFNldHRpbmdzIjp7IiRpZCI6IjEzODAiLCJGb250U2l6ZSI6MTAsIkZvbnROYW1lIjoiQ2FsaWJyaSIsIklzQm9sZCI6ZmFsc2UsIklzSXRhbGljIjpmYWxzZSwiSXNVbmRlcmxpbmVkIjpmYWxzZSwiUGFyZW50U3R5bGUiOm51bGx9LCJBdXRvU2l6ZSI6MCwiRm9yZWdyb3VuZCI6eyIkaWQiOiIxMzgxIiwiQ29sb3IiOnsiJGlkIjoiMTM4MiIsIkEiOjI1NSwiUiI6MTQsIkciOjQwLCJCIjo2NX19LCJNYXhXaWR0aCI6MjAwLjAsIk1heEhlaWdodCI6IkluZmluaXR5IiwiU21hcnRGb3JlZ3JvdW5kSXNBY3RpdmUiOmZhbHNlLCJIb3Jpem9udGFsQWxpZ25tZW50IjowLCJWZXJ0aWNhbEFsaWdubWVudCI6MSwiU21hcnRGb3JlZ3JvdW5kIjpudWxsLCJCYWNrZ3JvdW5kRmlsbFR5cGUiOjAsIk1hcmdpbiI6eyIkaWQiOiIxMzgzIiwiVG9wIjowLjAsIkxlZnQiOjAuMCwiUmlnaHQiOjAuMCwiQm90dG9tIjowLjB9LCJQYWRkaW5nIjp7IiRpZCI6IjEzODQiLCJUb3AiOjAuMCwiTGVmdCI6MC4wLCJSaWdodCI6MC4wLCJCb3R0b20iOjAuMH0sIkJhY2tncm91bmQiOnsiJGlkIjoiMTM4NSIsIkNvbG9yIjp7IiRpZCI6IjEzODYiLCJBIjowLCJSIjoyNTUsIkciOjI1NSwiQiI6MjU1fX0sIklzVmlzaWJsZSI6dHJ1ZSwiV2lkdGgiOjAuMCwiSGVpZ2h0IjowLjAsIkJvcmRlclN0eWxlIjp7IiRpZCI6IjEzODciLCJMaW5lQ29sb3IiOm51bGwsIkxpbmVXZWlnaHQiOjAuMCwiTGluZVR5cGUiOjAsIlBhcmVudFN0eWxlIjpudWxsfSwiUGFyZW50U3R5bGUiOm51bGx9LCJEYXRlRm9ybWF0Ijp7IiRpZCI6IjEzOD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M4OSIsIkZvcm1hdCI6MCwiSXNWaXNpYmxlIjpmYWxzZSwiTGFzdEtub3duVmlzaWJpbGl0eVN0YXRlIjpmYWxzZX0sIklzVmlzaWJsZSI6dHJ1ZSwiUGFyZW50U3R5bGUiOm51bGx9LCJJbmRleCI6NSwiU21hcnREdXJhdGlvbkFjdGl2YXRlZCI6ZmFsc2UsIkRhdGVGb3JtYXQiOnsiJHJlZiI6IjEzODgifSwiV2Vla051bWJlcmluZyI6eyIkaWQiOiIxMzkwIiwiRm9ybWF0IjowLCJJc1Zpc2libGUiOmZhbHNlLCJMYXN0S25vd25WaXNpYmlsaXR5U3RhdGUiOmZhbHNlfSwiSWQiOiI2NGFkZDI0MS1jYWQ2LTQyY2UtYTZlMy03NjNiZDlkODNiYzAiLCJJbXBvcnRJZCI6bnVsbCwiVGl0bGUiOiJQZXJtaXQgUmV2aWV3IiwiTm90ZSI6bnVsbCwiSHlwZXJsaW5rIjp7IiRpZCI6IjEzOTEiLCJBZGRyZXNzIjoiIiwiU3ViQWRkcmVzcyI6IiJ9LCJJc0NoYW5nZWQiOmZhbHNlLCJJc05ldyI6ZmFsc2V9LHsiJGlkIjoiMTM5MiIsIkdyb3VwTmFtZSI6bnVsbCwiU3RhcnREYXRlIjoiMjAyNC0wOC0wMVQyMzo1OTowMFoiLCJFbmREYXRlIjoiMjAzMC0wNS0wMVQyMzo1OTowMFoiLCJQZXJjZW50YWdlQ29tcGxldGUiOm51bGwsIlN0eWxlIjp7IiRpZCI6IjEzOTMiLCJTaGFwZSI6MiwiU2hhcGVUaGlja25lc3MiOjEsIkR1cmF0aW9uRm9ybWF0IjowLCJJbmNsdWRlTm9uV29ya2luZ0RheXNJbkR1cmF0aW9uIjpmYWxzZSwiUGVyY2VudGFnZUNvbXBsZXRlU3R5bGUiOnsiJGlkIjoiMTM5NCIsIkZvbnRTZXR0aW5ncyI6eyIkaWQiOiIxMzk1IiwiRm9udFNpemUiOjEwLCJGb250TmFtZSI6IkNhbGlicmkiLCJJc0JvbGQiOmZhbHNlLCJJc0l0YWxpYyI6ZmFsc2UsIklzVW5kZXJsaW5lZCI6ZmFsc2UsIlBhcmVudFN0eWxlIjpudWxsfSwiQXV0b1NpemUiOjAsIkZvcmVncm91bmQiOnsiJGlkIjoiMTM5NiIsIkNvbG9yIjp7IiRpZCI6IjEzOTc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TM5OCIsIlRvcCI6MC4wLCJMZWZ0IjowLjAsIlJpZ2h0IjowLjAsIkJvdHRvbSI6MC4wfSwiUGFkZGluZyI6eyIkaWQiOiIxMzk5IiwiVG9wIjowLjAsIkxlZnQiOjAuMCwiUmlnaHQiOjAuMCwiQm90dG9tIjowLjB9LCJCYWNrZ3JvdW5kIjp7IiRpZCI6IjE0MDAiLCJDb2xvciI6eyIkaWQiOiIxNDAxIiwiQSI6ODksIlIiOjAsIkciOjAsIkIiOjB9fSwiSXNWaXNpYmxlIjp0cnVlLCJXaWR0aCI6MC4wLCJIZWlnaHQiOjAuMCwiQm9yZGVyU3R5bGUiOnsiJGlkIjoiMTQwMiIsIkxpbmVDb2xvciI6bnVsbCwiTGluZVdlaWdodCI6MC4wLCJMaW5lVHlwZSI6MCwiUGFyZW50U3R5bGUiOm51bGx9LCJQYXJlbnRTdHlsZSI6bnVsbH0sIkR1cmF0aW9uU3R5bGUiOnsiJGlkIjoiMTQwMyIsIkZvbnRTZXR0aW5ncyI6eyIkaWQiOiIxNDA0IiwiRm9udFNpemUiOjEwLCJGb250TmFtZSI6IkNhbGlicmkiLCJJc0JvbGQiOmZhbHNlLCJJc0l0YWxpYyI6ZmFsc2UsIklzVW5kZXJsaW5lZCI6ZmFsc2UsIlBhcmVudFN0eWxlIjpudWxsfSwiQXV0b1NpemUiOjAsIkZvcmVncm91bmQiOnsiJGlkIjoiMTQwNSIsIkNvbG9yIjp7IiRpZCI6IjE0MDY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xNDA3IiwiVG9wIjowLjAsIkxlZnQiOjAuMCwiUmlnaHQiOjAuMCwiQm90dG9tIjowLjB9LCJQYWRkaW5nIjp7IiRpZCI6IjE0MDgiLCJUb3AiOjAuMCwiTGVmdCI6MC4wLCJSaWdodCI6MC4wLCJCb3R0b20iOjAuMH0sIkJhY2tncm91bmQiOnsiJGlkIjoiMTQwOSIsIkNvbG9yIjp7IiRpZCI6IjE0MTAiLCJBIjoyNTUsIlIiOjIzNywiRyI6MTI1LCJCIjo0OX19LCJJc1Zpc2libGUiOnRydWUsIldpZHRoIjowLjAsIkhlaWdodCI6MC4wLCJCb3JkZXJTdHlsZSI6eyIkaWQiOiIxNDExIiwiTGluZUNvbG9yIjpudWxsLCJMaW5lV2VpZ2h0IjowLjAsIkxpbmVUeXBlIjowLCJQYXJlbnRTdHlsZSI6bnVsbH0sIlBhcmVudFN0eWxlIjpudWxsfSwiSG9yaXpvbnRhbENvbm5lY3RvclN0eWxlIjp7IiRpZCI6IjE0MTIiLCJMaW5lQ29sb3IiOnsiJGlkIjoiMTQxMyIsIiR0eXBlIjoiTkxSRS5Db21tb24uRG9tLlNvbGlkQ29sb3JCcnVzaCwgTkxSRS5Db21tb24iLCJDb2xvciI6eyIkaWQiOiIxNDE0IiwiQSI6NTEsIlIiOjIxLCJHIjo5NiwiQiI6MTMwfX0sIkxpbmVXZWlnaHQiOjEuMCwiTGluZVR5cGUiOjAsIlBhcmVudFN0eWxlIjpudWxsfSwiVmVydGljYWxDb25uZWN0b3JTdHlsZSI6eyIkaWQiOiIxNDE1IiwiTGluZUNvbG9yIjp7IiRpZCI6IjE0MTYiLCIkdHlwZSI6Ik5MUkUuQ29tbW9uLkRvbS5Tb2xpZENvbG9yQnJ1c2gsIE5MUkUuQ29tbW9uIiwiQ29sb3IiOnsiJGlkIjoiMTQxNyIsIkEiOjUxLCJSIjoyMSwiRyI6OTYsIkIiOjEzMH19LCJMaW5lV2VpZ2h0IjowLjAsIkxpbmVUeXBlIjowLCJQYXJlbnRTdHlsZSI6bnVsbH0sIk1hcmdpbiI6bnVsbCwiU3RhcnREYXRlUG9zaXRpb24iOjYsIkVuZERhdGVQb3NpdGlvbiI6NiwiRGF0ZUlzVmlzaWJsZSI6ZmFsc2UsIlRpdGxlUG9zaXRpb24iOjMsIkR1cmF0aW9uUG9zaXRpb24iOjYsIlBlcmNlbnRhZ2VDb21wbGV0ZWRQb3NpdGlvbiI6MiwiU3BhY2luZyI6MTAsIklzQmVsb3dUaW1lYmFuZCI6ZmFsc2UsIlBlcmNlbnRhZ2VDb21wbGV0ZVNoYXBlT3BhY2l0eSI6MzUsIlNoYXBlU3R5bGUiOnsiJGlkIjoiMTQxOCIsIk1hcmdpbiI6eyIkaWQiOiIxNDE5IiwiVG9wIjowLjAsIkxlZnQiOjQuMCwiUmlnaHQiOjQuMCwiQm90dG9tIjowLjB9LCJQYWRkaW5nIjp7IiRpZCI6IjE0MjAiLCJUb3AiOjAuMCwiTGVmdCI6MC4wLCJSaWdodCI6MC4wLCJCb3R0b20iOjAuMH0sIkJhY2tncm91bmQiOnsiJGlkIjoiMTQyMSIsIkNvbG9yIjp7IiRpZCI6IjE0MjIiLCJBIjoyNTUsIlIiOjIzNywiRyI6MTI1LCJCIjo0OX19LCJJc1Zpc2libGUiOnRydWUsIldpZHRoIjo1MjguMCwiSGVpZ2h0IjoxNi4wLCJCb3JkZXJTdHlsZSI6eyIkaWQiOiIxNDIzIiwiTGluZUNvbG9yIjp7IiRpZCI6IjE0MjQiLCIkdHlwZSI6Ik5MUkUuQ29tbW9uLkRvbS5Tb2xpZENvbG9yQnJ1c2gsIE5MUkUuQ29tbW9uIiwiQ29sb3IiOnsiJGlkIjoiMTQyNSIsIkEiOjI1NSwiUiI6MjM0LCJHIjoyMiwiQiI6MzB9fSwiTGluZVdlaWdodCI6MC4wLCJMaW5lVHlwZSI6MCwiUGFyZW50U3R5bGUiOm51bGx9LCJQYXJlbnRTdHlsZSI6bnVsbH0sIlRpdGxlU3R5bGUiOnsiJGlkIjoiMTQyNiIsIkZvbnRTZXR0aW5ncyI6eyIkaWQiOiIxNDI3IiwiRm9udFNpemUiOjExLCJGb250TmFtZSI6IkNhbGlicmkiLCJJc0JvbGQiOmZhbHNlLCJJc0l0YWxpYyI6ZmFsc2UsIklzVW5kZXJsaW5lZCI6ZmFsc2UsIlBhcmVudFN0eWxlIjpudWxsfSwiQXV0b1NpemUiOjAsIkZvcmVncm91bmQiOnsiJGlkIjoiMTQyOCIsIkNvbG9yIjp7IiRpZCI6IjE0MjkiLCJBIjoyNTUsIlIiOjAsIkciOjAsIkIiOjB9fSwiTWF4V2lkdGgiOjcyMC4wLCJNYXhIZWlnaHQiOiJJbmZpbml0eSIsIlNtYXJ0Rm9yZWdyb3VuZElzQWN0aXZlIjpmYWxzZSwiSG9yaXpvbnRhbEFsaWdubWVudCI6MiwiVmVydGljYWxBbGlnbm1lbnQiOjEsIlNtYXJ0Rm9yZWdyb3VuZCI6bnVsbCwiQmFja2dyb3VuZEZpbGxUeXBlIjowLCJNYXJnaW4iOnsiJGlkIjoiMTQzMCIsIlRvcCI6MC4wLCJMZWZ0IjowLjAsIlJpZ2h0IjowLjAsIkJvdHRvbSI6MC4wfSwiUGFkZGluZyI6eyIkaWQiOiIxNDMxIiwiVG9wIjowLjAsIkxlZnQiOjAuMCwiUmlnaHQiOjAuMCwiQm90dG9tIjowLjB9LCJCYWNrZ3JvdW5kIjp7IiRpZCI6IjE0MzIiLCJDb2xvciI6eyIkaWQiOiIxNDMzIiwiQSI6MCwiUiI6MjU1LCJHIjoyNTUsIkIiOjI1NX19LCJJc1Zpc2libGUiOnRydWUsIldpZHRoIjowLjAsIkhlaWdodCI6MC4wLCJCb3JkZXJTdHlsZSI6eyIkaWQiOiIxNDM0IiwiTGluZUNvbG9yIjpudWxsLCJMaW5lV2VpZ2h0IjowLjAsIkxpbmVUeXBlIjowLCJQYXJlbnRTdHlsZSI6bnVsbH0sIlBhcmVudFN0eWxlIjpudWxsfSwiRGF0ZVN0eWxlIjp7IiRpZCI6IjE0MzUiLCJGb250U2V0dGluZ3MiOnsiJGlkIjoiMTQzNiIsIkZvbnRTaXplIjoxMCwiRm9udE5hbWUiOiJDYWxpYnJpIiwiSXNCb2xkIjpmYWxzZSwiSXNJdGFsaWMiOmZhbHNlLCJJc1VuZGVybGluZWQiOmZhbHNlLCJQYXJlbnRTdHlsZSI6bnVsbH0sIkF1dG9TaXplIjowLCJGb3JlZ3JvdW5kIjp7IiRpZCI6IjE0MzciLCJDb2xvciI6eyIkaWQiOiIxNDM4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0MzkiLCJUb3AiOjAuMCwiTGVmdCI6MC4wLCJSaWdodCI6MC4wLCJCb3R0b20iOjAuMH0sIlBhZGRpbmciOnsiJGlkIjoiMTQ0MCIsIlRvcCI6MC4wLCJMZWZ0IjowLjAsIlJpZ2h0IjowLjAsIkJvdHRvbSI6MC4wfSwiQmFja2dyb3VuZCI6eyIkaWQiOiIxNDQxIiwiQ29sb3IiOnsiJGlkIjoiMTQ0MiIsIkEiOjAsIlIiOjI1NSwiRyI6MjU1LCJCIjoyNTV9fSwiSXNWaXNpYmxlIjp0cnVlLCJXaWR0aCI6MC4wLCJIZWlnaHQiOjAuMCwiQm9yZGVyU3R5bGUiOnsiJGlkIjoiMTQ0MyIsIkxpbmVDb2xvciI6bnVsbCwiTGluZVdlaWdodCI6MC4wLCJMaW5lVHlwZSI6MCwiUGFyZW50U3R5bGUiOm51bGx9LCJQYXJlbnRTdHlsZSI6bnVsbH0sIkRhdGVGb3JtYXQiOnsiJGlkIjoiMTQ0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NDQ1IiwiRm9ybWF0IjowLCJJc1Zpc2libGUiOmZhbHNlLCJMYXN0S25vd25WaXNpYmlsaXR5U3RhdGUiOmZhbHNlfSwiSXNWaXNpYmxlIjp0cnVlLCJQYXJlbnRTdHlsZSI6bnVsbH0sIkluZGV4Ijo4LCJTbWFydER1cmF0aW9uQWN0aXZhdGVkIjpmYWxzZSwiRGF0ZUZvcm1hdCI6eyIkcmVmIjoiMTQ0NCJ9LCJXZWVrTnVtYmVyaW5nIjp7IiRpZCI6IjE0NDYiLCJGb3JtYXQiOjAsIklzVmlzaWJsZSI6ZmFsc2UsIkxhc3RLbm93blZpc2liaWxpdHlTdGF0ZSI6ZmFsc2V9LCJJZCI6ImVhZmJhMzk1LTI1NzktNDYwYy1hZjE1LTI5ZDE3MzA4N2ZiYyIsIkltcG9ydElkIjpudWxsLCJUaXRsZSI6IkVuZ2luZWVyaW5nIiwiTm90ZSI6bnVsbCwiSHlwZXJsaW5rIjp7IiRpZCI6IjE0NDciLCJBZGRyZXNzIjoiIiwiU3ViQWRkcmVzcyI6IiJ9LCJJc0NoYW5nZWQiOmZhbHNlLCJJc05ldyI6ZmFsc2V9LHsiJGlkIjoiMTQ0OCIsIkdyb3VwTmFtZSI6bnVsbCwiU3RhcnREYXRlIjoiMjAzMC0wNS0wMVQyMzo1OTowMFoiLCJFbmREYXRlIjoiMjAzMi0xMS0yMVQyMzo1OTowMCIsIlBlcmNlbnRhZ2VDb21wbGV0ZSI6bnVsbCwiU3R5bGUiOnsiJGlkIjoiMTQ0OSIsIlNoYXBlIjoyLCJTaGFwZVRoaWNrbmVzcyI6MSwiRHVyYXRpb25Gb3JtYXQiOjAsIkluY2x1ZGVOb25Xb3JraW5nRGF5c0luRHVyYXRpb24iOmZhbHNlLCJQZXJjZW50YWdlQ29tcGxldGVTdHlsZSI6eyIkaWQiOiIxNDUwIiwiRm9udFNldHRpbmdzIjp7IiRpZCI6IjE0NTEiLCJGb250U2l6ZSI6MTAsIkZvbnROYW1lIjoiQ2FsaWJyaSIsIklzQm9sZCI6ZmFsc2UsIklzSXRhbGljIjpmYWxzZSwiSXNVbmRlcmxpbmVkIjpmYWxzZSwiUGFyZW50U3R5bGUiOm51bGx9LCJBdXRvU2l6ZSI6MCwiRm9yZWdyb3VuZCI6eyIkaWQiOiIxNDUyIiwiQ29sb3IiOnsiJGlkIjoiMTQ1MyIsIkEiOjI1NSwiUiI6MjMyLCJHIjoyMzIsIkIiOjIzMn19LCJNYXhXaWR0aCI6MjAwLjAsIk1heEhlaWdodCI6IkluZmluaXR5IiwiU21hcnRGb3JlZ3JvdW5kSXNBY3RpdmUiOmZhbHNlLCJIb3Jpem9udGFsQWxpZ25tZW50IjoxLCJWZXJ0aWNhbEFsaWdubWVudCI6MSwiU21hcnRGb3JlZ3JvdW5kIjpudWxsLCJCYWNrZ3JvdW5kRmlsbFR5cGUiOjAsIk1hcmdpbiI6eyIkaWQiOiIxNDU0IiwiVG9wIjowLjAsIkxlZnQiOjAuMCwiUmlnaHQiOjAuMCwiQm90dG9tIjowLjB9LCJQYWRkaW5nIjp7IiRpZCI6IjE0NTUiLCJUb3AiOjAuMCwiTGVmdCI6MC4wLCJSaWdodCI6MC4wLCJCb3R0b20iOjAuMH0sIkJhY2tncm91bmQiOnsiJGlkIjoiMTQ1NiIsIkNvbG9yIjp7IiRpZCI6IjE0NTciLCJBIjo4OSwiUiI6MCwiRyI6MCwiQiI6MH19LCJJc1Zpc2libGUiOnRydWUsIldpZHRoIjowLjAsIkhlaWdodCI6MC4wLCJCb3JkZXJTdHlsZSI6eyIkaWQiOiIxNDU4IiwiTGluZUNvbG9yIjpudWxsLCJMaW5lV2VpZ2h0IjowLjAsIkxpbmVUeXBlIjowLCJQYXJlbnRTdHlsZSI6bnVsbH0sIlBhcmVudFN0eWxlIjpudWxsfSwiRHVyYXRpb25TdHlsZSI6eyIkaWQiOiIxNDU5IiwiRm9udFNldHRpbmdzIjp7IiRpZCI6IjE0NjAiLCJGb250U2l6ZSI6MTAsIkZvbnROYW1lIjoiQ2FsaWJyaSIsIklzQm9sZCI6ZmFsc2UsIklzSXRhbGljIjpmYWxzZSwiSXNVbmRlcmxpbmVkIjpmYWxzZSwiUGFyZW50U3R5bGUiOm51bGx9LCJBdXRvU2l6ZSI6MCwiRm9yZWdyb3VuZCI6eyIkaWQiOiIxNDYxIiwiQ29sb3IiOnsiJGlkIjoiMTQ2MiIsIkEiOjI1NSwiUiI6MjM3LCJHIjoxMjUsIkIiOjQ5fX0sIk1heFdpZHRoIjoyMDAuMCwiTWF4SGVpZ2h0IjoiSW5maW5pdHkiLCJTbWFydEZvcmVncm91bmRJc0FjdGl2ZSI6ZmFsc2UsIkhvcml6b250YWxBbGlnbm1lbnQiOjAsIlZlcnRpY2FsQWxpZ25tZW50IjoxLCJTbWFydEZvcmVncm91bmQiOm51bGwsIkJhY2tncm91bmRGaWxsVHlwZSI6MCwiTWFyZ2luIjp7IiRpZCI6IjE0NjMiLCJUb3AiOjAuMCwiTGVmdCI6MC4wLCJSaWdodCI6MC4wLCJCb3R0b20iOjAuMH0sIlBhZGRpbmciOnsiJGlkIjoiMTQ2NCIsIlRvcCI6MC4wLCJMZWZ0IjowLjAsIlJpZ2h0IjowLjAsIkJvdHRvbSI6MC4wfSwiQmFja2dyb3VuZCI6eyIkaWQiOiIxNDY1IiwiQ29sb3IiOnsiJGlkIjoiMTQ2NiIsIkEiOjI1NSwiUiI6MjM3LCJHIjoxMjUsIkIiOjQ5fX0sIklzVmlzaWJsZSI6dHJ1ZSwiV2lkdGgiOjAuMCwiSGVpZ2h0IjowLjAsIkJvcmRlclN0eWxlIjp7IiRpZCI6IjE0NjciLCJMaW5lQ29sb3IiOm51bGwsIkxpbmVXZWlnaHQiOjAuMCwiTGluZVR5cGUiOjAsIlBhcmVudFN0eWxlIjpudWxsfSwiUGFyZW50U3R5bGUiOm51bGx9LCJIb3Jpem9udGFsQ29ubmVjdG9yU3R5bGUiOnsiJGlkIjoiMTQ2OCIsIkxpbmVDb2xvciI6eyIkaWQiOiIxNDY5IiwiJHR5cGUiOiJOTFJFLkNvbW1vbi5Eb20uU29saWRDb2xvckJydXNoLCBOTFJFLkNvbW1vbiIsIkNvbG9yIjp7IiRpZCI6IjE0NzAiLCJBIjo1MSwiUiI6MjEsIkciOjk2LCJCIjoxMzB9fSwiTGluZVdlaWdodCI6MS4wLCJMaW5lVHlwZSI6MCwiUGFyZW50U3R5bGUiOm51bGx9LCJWZXJ0aWNhbENvbm5lY3RvclN0eWxlIjp7IiRpZCI6IjE0NzEiLCJMaW5lQ29sb3IiOnsiJGlkIjoiMTQ3MiIsIiR0eXBlIjoiTkxSRS5Db21tb24uRG9tLlNvbGlkQ29sb3JCcnVzaCwgTkxSRS5Db21tb24iLCJDb2xvciI6eyIkaWQiOiIxNDczIiwiQSI6NTEsIlIiOjIxLCJHIjo5NiwiQiI6MTMwfX0sIkxpbmVXZWlnaHQiOjAuMCwiTGluZVR5cGUiOjAsIlBhcmVudFN0eWxlIjpudWxsfSwiTWFyZ2luIjpudWxsLCJTdGFydERhdGVQb3NpdGlvbiI6NiwiRW5kRGF0ZVBvc2l0aW9uIjo2LCJEYXRlSXNWaXNpYmxlIjpmYWxzZSwiVGl0bGVQb3NpdGlvbiI6MywiRHVyYXRpb25Qb3NpdGlvbiI6NiwiUGVyY2VudGFnZUNvbXBsZXRlZFBvc2l0aW9uIjoyLCJTcGFjaW5nIjoxMCwiSXNCZWxvd1RpbWViYW5kIjpmYWxzZSwiUGVyY2VudGFnZUNvbXBsZXRlU2hhcGVPcGFjaXR5IjozNSwiU2hhcGVTdHlsZSI6eyIkaWQiOiIxNDc0IiwiTWFyZ2luIjp7IiRpZCI6IjE0NzUiLCJUb3AiOjAuMCwiTGVmdCI6NC4wLCJSaWdodCI6NC4wLCJCb3R0b20iOjAuMH0sIlBhZGRpbmciOnsiJGlkIjoiMTQ3NiIsIlRvcCI6MC4wLCJMZWZ0IjowLjAsIlJpZ2h0IjowLjAsIkJvdHRvbSI6MC4wfSwiQmFja2dyb3VuZCI6eyIkaWQiOiIxNDc3IiwiQ29sb3IiOnsiJGlkIjoiMTQ3OCIsIkEiOjI1NSwiUiI6NTQsIkciOjU1LCJCIjoyNDJ9fSwiSXNWaXNpYmxlIjp0cnVlLCJXaWR0aCI6MC4wLCJIZWlnaHQiOjE2LjAsIkJvcmRlclN0eWxlIjp7IiRpZCI6IjE0NzkiLCJMaW5lQ29sb3IiOnsiJGlkIjoiMTQ4MCIsIiR0eXBlIjoiTkxSRS5Db21tb24uRG9tLlNvbGlkQ29sb3JCcnVzaCwgTkxSRS5Db21tb24iLCJDb2xvciI6eyIkaWQiOiIxNDgxIiwiQSI6MjU1LCJSIjoyMzQsIkciOjIyLCJCIjozMH19LCJMaW5lV2VpZ2h0IjowLjAsIkxpbmVUeXBlIjowLCJQYXJlbnRTdHlsZSI6bnVsbH0sIlBhcmVudFN0eWxlIjpudWxsfSwiVGl0bGVTdHlsZSI6eyIkaWQiOiIxNDgyIiwiRm9udFNldHRpbmdzIjp7IiRpZCI6IjE0ODMiLCJGb250U2l6ZSI6MTEsIkZvbnROYW1lIjoiQ2FsaWJyaSIsIklzQm9sZCI6ZmFsc2UsIklzSXRhbGljIjpmYWxzZSwiSXNVbmRlcmxpbmVkIjpmYWxzZSwiUGFyZW50U3R5bGUiOm51bGx9LCJBdXRvU2l6ZSI6MCwiRm9yZWdyb3VuZCI6eyIkaWQiOiIxNDg0IiwiQ29sb3IiOnsiJGlkIjoiMTQ4NSIsIkEiOjI1NSwiUiI6MCwiRyI6MCwiQiI6MH19LCJNYXhXaWR0aCI6MjAwLjAsIk1heEhlaWdodCI6IkluZmluaXR5IiwiU21hcnRGb3JlZ3JvdW5kSXNBY3RpdmUiOmZhbHNlLCJIb3Jpem9udGFsQWxpZ25tZW50IjoyLCJWZXJ0aWNhbEFsaWdubWVudCI6MSwiU21hcnRGb3JlZ3JvdW5kIjpudWxsLCJCYWNrZ3JvdW5kRmlsbFR5cGUiOjAsIk1hcmdpbiI6eyIkaWQiOiIxNDg2IiwiVG9wIjowLjAsIkxlZnQiOjAuMCwiUmlnaHQiOjAuMCwiQm90dG9tIjowLjB9LCJQYWRkaW5nIjp7IiRpZCI6IjE0ODciLCJUb3AiOjAuMCwiTGVmdCI6MC4wLCJSaWdodCI6MC4wLCJCb3R0b20iOjAuMH0sIkJhY2tncm91bmQiOnsiJGlkIjoiMTQ4OCIsIkNvbG9yIjp7IiRpZCI6IjE0ODkiLCJBIjowLCJSIjoyNTUsIkciOjI1NSwiQiI6MjU1fX0sIklzVmlzaWJsZSI6dHJ1ZSwiV2lkdGgiOjAuMCwiSGVpZ2h0IjowLjAsIkJvcmRlclN0eWxlIjp7IiRpZCI6IjE0OTAiLCJMaW5lQ29sb3IiOm51bGwsIkxpbmVXZWlnaHQiOjAuMCwiTGluZVR5cGUiOjAsIlBhcmVudFN0eWxlIjpudWxsfSwiUGFyZW50U3R5bGUiOm51bGx9LCJEYXRlU3R5bGUiOnsiJGlkIjoiMTQ5MSIsIkZvbnRTZXR0aW5ncyI6eyIkaWQiOiIxNDkyIiwiRm9udFNpemUiOjEwLCJGb250TmFtZSI6IkNhbGlicmkiLCJJc0JvbGQiOmZhbHNlLCJJc0l0YWxpYyI6ZmFsc2UsIklzVW5kZXJsaW5lZCI6ZmFsc2UsIlBhcmVudFN0eWxlIjpudWxsfSwiQXV0b1NpemUiOjAsIkZvcmVncm91bmQiOnsiJGlkIjoiMTQ5MyIsIkNvbG9yIjp7IiRpZCI6IjE0OTQiLCJBIjoyNTUsIlIiOjE0LCJHIjo0MCwiQiI6NjV9fSwiTWF4V2lkdGgiOjIwMC4wLCJNYXhIZWlnaHQiOiJJbmZpbml0eSIsIlNtYXJ0Rm9yZWdyb3VuZElzQWN0aXZlIjpmYWxzZSwiSG9yaXpvbnRhbEFsaWdubWVudCI6MCwiVmVydGljYWxBbGlnbm1lbnQiOjEsIlNtYXJ0Rm9yZWdyb3VuZCI6bnVsbCwiQmFja2dyb3VuZEZpbGxUeXBlIjowLCJNYXJnaW4iOnsiJGlkIjoiMTQ5NSIsIlRvcCI6MC4wLCJMZWZ0IjowLjAsIlJpZ2h0IjowLjAsIkJvdHRvbSI6MC4wfSwiUGFkZGluZyI6eyIkaWQiOiIxNDk2IiwiVG9wIjowLjAsIkxlZnQiOjAuMCwiUmlnaHQiOjAuMCwiQm90dG9tIjowLjB9LCJCYWNrZ3JvdW5kIjp7IiRpZCI6IjE0OTciLCJDb2xvciI6eyIkaWQiOiIxNDk4IiwiQSI6MCwiUiI6MjU1LCJHIjoyNTUsIkIiOjI1NX19LCJJc1Zpc2libGUiOnRydWUsIldpZHRoIjowLjAsIkhlaWdodCI6MC4wLCJCb3JkZXJTdHlsZSI6eyIkaWQiOiIxNDk5IiwiTGluZUNvbG9yIjpudWxsLCJMaW5lV2VpZ2h0IjowLjAsIkxpbmVUeXBlIjowLCJQYXJlbnRTdHlsZSI6bnVsbH0sIlBhcmVudFN0eWxlIjpudWxsfSwiRGF0ZUZvcm1hdCI6eyIkaWQiOiIxNTAw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1MDEiLCJGb3JtYXQiOjAsIklzVmlzaWJsZSI6ZmFsc2UsIkxhc3RLbm93blZpc2liaWxpdHlTdGF0ZSI6ZmFsc2V9LCJJc1Zpc2libGUiOnRydWUsIlBhcmVudFN0eWxlIjpudWxsfSwiSW5kZXgiOjksIlNtYXJ0RHVyYXRpb25BY3RpdmF0ZWQiOmZhbHNlLCJEYXRlRm9ybWF0Ijp7IiRyZWYiOiIxNTAwIn0sIldlZWtOdW1iZXJpbmciOnsiJGlkIjoiMTUwMiIsIkZvcm1hdCI6MCwiSXNWaXNpYmxlIjpmYWxzZSwiTGFzdEtub3duVmlzaWJpbGl0eVN0YXRlIjpmYWxzZX0sIklkIjoiMzc4MWM2ODgtZjNjNS00Y2NlLTg4NjMtNjQ2ZGY0NTQwZGJhIiwiSW1wb3J0SWQiOm51bGwsIlRpdGxlIjoiQ29uc3RydWN0aW9uIiwiTm90ZSI6bnVsbCwiSHlwZXJsaW5rIjp7IiRpZCI6IjE1MDMiLCJBZGRyZXNzIjoiIiwiU3ViQWRkcmVzcyI6IiJ9LCJJc0NoYW5nZWQiOmZhbHNlLCJJc05ldyI6ZmFsc2V9LHsiJGlkIjoiMTUwNCIsIkdyb3VwTmFtZSI6bnVsbCwiU3RhcnREYXRlIjoiMjAyNS0wMS0wMVQwMDowMDowMFoiLCJFbmREYXRlIjoiMjAzMi0xMS0yMVQyMzo1OTowMFoiLCJQZXJjZW50YWdlQ29tcGxldGUiOm51bGwsIlN0eWxlIjp7IiRpZCI6IjE1MDUiLCJTaGFwZSI6MiwiU2hhcGVUaGlja25lc3MiOjEsIkR1cmF0aW9uRm9ybWF0IjowLCJJbmNsdWRlTm9uV29ya2luZ0RheXNJbkR1cmF0aW9uIjpmYWxzZSwiUGVyY2VudGFnZUNvbXBsZXRlU3R5bGUiOnsiJGlkIjoiMTUwNiIsIkZvbnRTZXR0aW5ncyI6eyIkaWQiOiIxNTA3IiwiRm9udFNpemUiOjEwLCJGb250TmFtZSI6IkNhbGlicmkiLCJJc0JvbGQiOmZhbHNlLCJJc0l0YWxpYyI6ZmFsc2UsIklzVW5kZXJsaW5lZCI6ZmFsc2UsIlBhcmVudFN0eWxlIjpudWxsfSwiQXV0b1NpemUiOjAsIkZvcmVncm91bmQiOnsiJGlkIjoiMTUwOCIsIkNvbG9yIjp7IiRpZCI6IjE1MDkiLCJBIjoyNTUsIlIiOjIzMiwiRyI6MjMyLCJCIjoyMzJ9fSwiTWF4V2lkdGgiOjIwMC4wLCJNYXhIZWlnaHQiOiJJbmZpbml0eSIsIlNtYXJ0Rm9yZWdyb3VuZElzQWN0aXZlIjpmYWxzZSwiSG9yaXpvbnRhbEFsaWdubWVudCI6MSwiVmVydGljYWxBbGlnbm1lbnQiOjEsIlNtYXJ0Rm9yZWdyb3VuZCI6bnVsbCwiQmFja2dyb3VuZEZpbGxUeXBlIjowLCJNYXJnaW4iOnsiJGlkIjoiMTUxMCIsIlRvcCI6MC4wLCJMZWZ0IjowLjAsIlJpZ2h0IjowLjAsIkJvdHRvbSI6MC4wfSwiUGFkZGluZyI6eyIkaWQiOiIxNTExIiwiVG9wIjowLjAsIkxlZnQiOjAuMCwiUmlnaHQiOjAuMCwiQm90dG9tIjowLjB9LCJCYWNrZ3JvdW5kIjp7IiRpZCI6IjE1MTIiLCJDb2xvciI6eyIkaWQiOiIxNTEzIiwiQSI6ODksIlIiOjAsIkciOjAsIkIiOjB9fSwiSXNWaXNpYmxlIjp0cnVlLCJXaWR0aCI6MC4wLCJIZWlnaHQiOjAuMCwiQm9yZGVyU3R5bGUiOnsiJGlkIjoiMTUxNCIsIkxpbmVDb2xvciI6bnVsbCwiTGluZVdlaWdodCI6MC4wLCJMaW5lVHlwZSI6MCwiUGFyZW50U3R5bGUiOm51bGx9LCJQYXJlbnRTdHlsZSI6bnVsbH0sIkR1cmF0aW9uU3R5bGUiOnsiJGlkIjoiMTUxNSIsIkZvbnRTZXR0aW5ncyI6eyIkaWQiOiIxNTE2IiwiRm9udFNpemUiOjEwLCJGb250TmFtZSI6IkNhbGlicmkiLCJJc0JvbGQiOmZhbHNlLCJJc0l0YWxpYyI6ZmFsc2UsIklzVW5kZXJsaW5lZCI6ZmFsc2UsIlBhcmVudFN0eWxlIjpudWxsfSwiQXV0b1NpemUiOjAsIkZvcmVncm91bmQiOnsiJGlkIjoiMTUxNyIsIkNvbG9yIjp7IiRpZCI6IjE1MTgiLCJBIjoyNTUsIlIiOjIzNywiRyI6MTI1LCJCIjo0OX19LCJNYXhXaWR0aCI6MjAwLjAsIk1heEhlaWdodCI6IkluZmluaXR5IiwiU21hcnRGb3JlZ3JvdW5kSXNBY3RpdmUiOmZhbHNlLCJIb3Jpem9udGFsQWxpZ25tZW50IjowLCJWZXJ0aWNhbEFsaWdubWVudCI6MSwiU21hcnRGb3JlZ3JvdW5kIjpudWxsLCJCYWNrZ3JvdW5kRmlsbFR5cGUiOjAsIk1hcmdpbiI6eyIkaWQiOiIxNTE5IiwiVG9wIjowLjAsIkxlZnQiOjAuMCwiUmlnaHQiOjAuMCwiQm90dG9tIjowLjB9LCJQYWRkaW5nIjp7IiRpZCI6IjE1MjAiLCJUb3AiOjAuMCwiTGVmdCI6MC4wLCJSaWdodCI6MC4wLCJCb3R0b20iOjAuMH0sIkJhY2tncm91bmQiOnsiJGlkIjoiMTUyMSIsIkNvbG9yIjp7IiRpZCI6IjE1MjIiLCJBIjoyNTUsIlIiOjIzNywiRyI6MTI1LCJCIjo0OX19LCJJc1Zpc2libGUiOnRydWUsIldpZHRoIjowLjAsIkhlaWdodCI6MC4wLCJCb3JkZXJTdHlsZSI6eyIkaWQiOiIxNTIzIiwiTGluZUNvbG9yIjpudWxsLCJMaW5lV2VpZ2h0IjowLjAsIkxpbmVUeXBlIjowLCJQYXJlbnRTdHlsZSI6bnVsbH0sIlBhcmVudFN0eWxlIjpudWxsfSwiSG9yaXpvbnRhbENvbm5lY3RvclN0eWxlIjp7IiRpZCI6IjE1MjQiLCJMaW5lQ29sb3IiOnsiJGlkIjoiMTUyNSIsIiR0eXBlIjoiTkxSRS5Db21tb24uRG9tLlNvbGlkQ29sb3JCcnVzaCwgTkxSRS5Db21tb24iLCJDb2xvciI6eyIkaWQiOiIxNTI2IiwiQSI6NTEsIlIiOjIxLCJHIjo5NiwiQiI6MTMwfX0sIkxpbmVXZWlnaHQiOjEuMCwiTGluZVR5cGUiOjAsIlBhcmVudFN0eWxlIjpudWxsfSwiVmVydGljYWxDb25uZWN0b3JTdHlsZSI6eyIkaWQiOiIxNTI3IiwiTGluZUNvbG9yIjp7IiRpZCI6IjE1MjgiLCIkdHlwZSI6Ik5MUkUuQ29tbW9uLkRvbS5Tb2xpZENvbG9yQnJ1c2gsIE5MUkUuQ29tbW9uIiwiQ29sb3IiOnsiJGlkIjoiMTUyOSIsIkEiOjUxLCJSIjoyMSwiRyI6OTYsIkIiOjEzMH19LCJMaW5lV2VpZ2h0IjowLjAsIkxpbmVUeXBlIjowLCJQYXJlbnRTdHlsZSI6bnVsbH0sIk1hcmdpbiI6bnVsbCwiU3RhcnREYXRlUG9zaXRpb24iOjYsIkVuZERhdGVQb3NpdGlvbiI6NiwiRGF0ZUlzVmlzaWJsZSI6ZmFsc2UsIlRpdGxlUG9zaXRpb24iOjMsIkR1cmF0aW9uUG9zaXRpb24iOjYsIlBlcmNlbnRhZ2VDb21wbGV0ZWRQb3NpdGlvbiI6MiwiU3BhY2luZyI6MTAsIklzQmVsb3dUaW1lYmFuZCI6dHJ1ZSwiUGVyY2VudGFnZUNvbXBsZXRlU2hhcGVPcGFjaXR5IjozNSwiU2hhcGVTdHlsZSI6eyIkaWQiOiIxNTMwIiwiTWFyZ2luIjp7IiRpZCI6IjE1MzEiLCJUb3AiOjAuMCwiTGVmdCI6NC4wLCJSaWdodCI6NC4wLCJCb3R0b20iOjAuMH0sIlBhZGRpbmciOnsiJGlkIjoiMTUzMiIsIlRvcCI6MC4wLCJMZWZ0IjowLjAsIlJpZ2h0IjowLjAsIkJvdHRvbSI6MC4wfSwiQmFja2dyb3VuZCI6eyIkaWQiOiIxNTMzIiwiQ29sb3IiOnsiJGlkIjoiMTUzNCIsIkEiOjI1NSwiUiI6MjU0LCJHIjoxODYsIkIiOjEwfX0sIklzVmlzaWJsZSI6dHJ1ZSwiV2lkdGgiOjAuMCwiSGVpZ2h0IjoxNi4wLCJCb3JkZXJTdHlsZSI6eyIkaWQiOiIxNTM1IiwiTGluZUNvbG9yIjp7IiRpZCI6IjE1MzYiLCIkdHlwZSI6Ik5MUkUuQ29tbW9uLkRvbS5Tb2xpZENvbG9yQnJ1c2gsIE5MUkUuQ29tbW9uIiwiQ29sb3IiOnsiJGlkIjoiMTUzNyIsIkEiOjI1NSwiUiI6MjM0LCJHIjoyMiwiQiI6MzB9fSwiTGluZVdlaWdodCI6MC4wLCJMaW5lVHlwZSI6MCwiUGFyZW50U3R5bGUiOm51bGx9LCJQYXJlbnRTdHlsZSI6bnVsbH0sIlRpdGxlU3R5bGUiOnsiJGlkIjoiMTUzOCIsIkZvbnRTZXR0aW5ncyI6eyIkaWQiOiIxNTM5IiwiRm9udFNpemUiOjExLCJGb250TmFtZSI6IkNhbGlicmkiLCJJc0JvbGQiOmZhbHNlLCJJc0l0YWxpYyI6ZmFsc2UsIklzVW5kZXJsaW5lZCI6ZmFsc2UsIlBhcmVudFN0eWxlIjpudWxsfSwiQXV0b1NpemUiOjAsIkZvcmVncm91bmQiOnsiJGlkIjoiMTU0MCIsIkNvbG9yIjp7IiRpZCI6IjE1NDEiLCJBIjoyNTUsIlIiOjAsIkciOjAsIkIiOjB9fSwiTWF4V2lkdGgiOjcyMC4wLCJNYXhIZWlnaHQiOiJJbmZpbml0eSIsIlNtYXJ0Rm9yZWdyb3VuZElzQWN0aXZlIjpmYWxzZSwiSG9yaXpvbnRhbEFsaWdubWVudCI6MiwiVmVydGljYWxBbGlnbm1lbnQiOjEsIlNtYXJ0Rm9yZWdyb3VuZCI6bnVsbCwiQmFja2dyb3VuZEZpbGxUeXBlIjowLCJNYXJnaW4iOnsiJGlkIjoiMTU0MiIsIlRvcCI6MC4wLCJMZWZ0IjowLjAsIlJpZ2h0IjowLjAsIkJvdHRvbSI6MC4wfSwiUGFkZGluZyI6eyIkaWQiOiIxNTQzIiwiVG9wIjowLjAsIkxlZnQiOjAuMCwiUmlnaHQiOjAuMCwiQm90dG9tIjowLjB9LCJCYWNrZ3JvdW5kIjp7IiRpZCI6IjE1NDQiLCJDb2xvciI6eyIkaWQiOiIxNTQ1IiwiQSI6MCwiUiI6MjU1LCJHIjoyNTUsIkIiOjI1NX19LCJJc1Zpc2libGUiOnRydWUsIldpZHRoIjowLjAsIkhlaWdodCI6MC4wLCJCb3JkZXJTdHlsZSI6eyIkaWQiOiIxNTQ2IiwiTGluZUNvbG9yIjpudWxsLCJMaW5lV2VpZ2h0IjowLjAsIkxpbmVUeXBlIjowLCJQYXJlbnRTdHlsZSI6bnVsbH0sIlBhcmVudFN0eWxlIjpudWxsfSwiRGF0ZVN0eWxlIjp7IiRpZCI6IjE1NDciLCJGb250U2V0dGluZ3MiOnsiJGlkIjoiMTU0OCIsIkZvbnRTaXplIjoxMCwiRm9udE5hbWUiOiJDYWxpYnJpIiwiSXNCb2xkIjpmYWxzZSwiSXNJdGFsaWMiOmZhbHNlLCJJc1VuZGVybGluZWQiOmZhbHNlLCJQYXJlbnRTdHlsZSI6bnVsbH0sIkF1dG9TaXplIjowLCJGb3JlZ3JvdW5kIjp7IiRpZCI6IjE1NDkiLCJDb2xvciI6eyIkaWQiOiIxNTUwIiwiQSI6MjU1LCJSIjoxNCwiRyI6NDAsIkIiOjY1fX0sIk1heFdpZHRoIjoyMDAuMCwiTWF4SGVpZ2h0IjoiSW5maW5pdHkiLCJTbWFydEZvcmVncm91bmRJc0FjdGl2ZSI6ZmFsc2UsIkhvcml6b250YWxBbGlnbm1lbnQiOjAsIlZlcnRpY2FsQWxpZ25tZW50IjoxLCJTbWFydEZvcmVncm91bmQiOm51bGwsIkJhY2tncm91bmRGaWxsVHlwZSI6MCwiTWFyZ2luIjp7IiRpZCI6IjE1NTEiLCJUb3AiOjAuMCwiTGVmdCI6MC4wLCJSaWdodCI6MC4wLCJCb3R0b20iOjAuMH0sIlBhZGRpbmciOnsiJGlkIjoiMTU1MiIsIlRvcCI6MC4wLCJMZWZ0IjowLjAsIlJpZ2h0IjowLjAsIkJvdHRvbSI6MC4wfSwiQmFja2dyb3VuZCI6eyIkaWQiOiIxNTUzIiwiQ29sb3IiOnsiJGlkIjoiMTU1NCIsIkEiOjAsIlIiOjI1NSwiRyI6MjU1LCJCIjoyNTV9fSwiSXNWaXNpYmxlIjp0cnVlLCJXaWR0aCI6MC4wLCJIZWlnaHQiOjAuMCwiQm9yZGVyU3R5bGUiOnsiJGlkIjoiMTU1NSIsIkxpbmVDb2xvciI6bnVsbCwiTGluZVdlaWdodCI6MC4wLCJMaW5lVHlwZSI6MCwiUGFyZW50U3R5bGUiOm51bGx9LCJQYXJlbnRTdHlsZSI6bnVsbH0sIkRhdGVGb3JtYXQiOnsiJGlkIjoiMTU1Ni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NTU3IiwiRm9ybWF0IjowLCJJc1Zpc2libGUiOmZhbHNlLCJMYXN0S25vd25WaXNpYmlsaXR5U3RhdGUiOmZhbHNlfSwiSXNWaXNpYmxlIjp0cnVlLCJQYXJlbnRTdHlsZSI6bnVsbH0sIkluZGV4IjoxMCwiU21hcnREdXJhdGlvbkFjdGl2YXRlZCI6ZmFsc2UsIkRhdGVGb3JtYXQiOnsiJHJlZiI6IjE1NTYifSwiV2Vla051bWJlcmluZyI6eyIkaWQiOiIxNTU4IiwiRm9ybWF0IjowLCJJc1Zpc2libGUiOmZhbHNlLCJMYXN0S25vd25WaXNpYmlsaXR5U3RhdGUiOmZhbHNlfSwiSWQiOiJlYzY3NTQyYS1lMjM0LTQxMzktYTk1ZC1jOTkyZGI2YzQ3MzkiLCJJbXBvcnRJZCI6bnVsbCwiVGl0bGUiOiJDb21tdW5pdHkgRW5nYWdlbWVudCIsIk5vdGUiOm51bGwsIkh5cGVybGluayI6eyIkaWQiOiIxNTU5IiwiQWRkcmVzcyI6IiIsIlN1YkFkZHJlc3MiOiIifSwiSXNDaGFuZ2VkIjpmYWxzZSwiSXNOZXciOmZhbHNlfV0sIlN3aW1sYW5lcyI6W10sIk1zUHJvamVjdEl0ZW1zVHJlZSI6eyIkaWQiOiIxNTYwIiwiUm9vdCI6eyJJbXBvcnRJZCI6bnVsbCwiSXNJbXBvcnRlZCI6ZmFsc2UsIkNoaWxkcmVuIjpbXX19LCJNZXRhZGF0YSI6eyIkaWQiOiIxNTYxIiwiU291cmNlVGhlbWUiOiJ7XCIkaWRcIjpcIjFcIixcIklkXCI6XCI5YWY3M2YyOC1mZDM4LTRlMGYtODEyZC1kZGVlYzMyYjc5MDRcIixcIkNhdGVnb3J5XCI6MSxcIkN1bHR1cmVJbmZvTmFtZVwiOlwiZW4tVVNcIixcIlZlcnNpb25cIjp7XCIkaWRcIjpcIjJcIixcIlRoZW1lRG9tVmVyc2lvblwiOlwiMS4xLjBcIn0sXCJTdHlsZVwiOntcIiRpZFwiOlwiM1wiLFwiVGltZWJhbmRTdHlsZVwiOntcIiRpZFwiOlwiNFwiLFwiUmlnaHRFbmRDYXBzU3R5bGVcIjp7XCIkaWRcIjpcIjVcIixcIkZvbnRTZXR0aW5nc1wiOntcIiRpZFwiOlwiNlwiLFwiRm9udFNpemVcIjoxOCxcIkZvbnROYW1lXCI6XCJDYWxpYnJpXCIsXCJJc0JvbGRcIjp0cnVlLFwiSXNJdGFsaWNcIjpmYWxzZSxcIklzVW5kZXJsaW5lZFwiOmZhbHNlfSxcIkZvcmVncm91bmRcIjp7XCIkaWRcIjpcIjdcIixcIkNvbG9yXCI6e1wiJGlkXCI6XCI4XCIsXCJBXCI6MjU1LFwiUlwiOjIzMyxcIkdcIjoxMTMsXCJCXCI6NTB9fSxcIkhvcml6b250YWxBbGlnbm1lbnRcIjowLFwiSXNWaXNpYmxlXCI6dHJ1ZX0sXCJMZWZ0RW5kQ2Fwc1N0eWxlXCI6e1wiJGlkXCI6XCI5XCIsXCJGb250U2V0dGluZ3NcIjp7XCIkaWRcIjpcIjEwXCIsXCJGb250U2l6ZVwiOjE4LFwiRm9udE5hbWVcIjpcIkNhbGlicmlcIixcIklzQm9sZFwiOnRydWUsXCJJc0l0YWxpY1wiOmZhbHNlLFwiSXNVbmRlcmxpbmVkXCI6ZmFsc2V9LFwiRm9yZWdyb3VuZFwiOntcIiRpZFwiOlwiMTFcIixcIkNvbG9yXCI6e1wiJGlkXCI6XCIxMlwiLFwiQVwiOjI1NSxcIlJcIjoyMzcsXCJHXCI6MTI1LFwiQlwiOjQ5fX0sXCJIb3Jpem9udGFsQWxpZ25tZW50XCI6MCxcIklzVmlzaWJsZVwiOmZhbHNlfSxcIlRvZGF5TWFya2VyU3R5bGVcIjp7XCIkaWRcIjpcIjEzXCIsXCJUb2RheVRleHRTdHlsZVwiOntcIiRpZFwiOlwiMTRcIixcIkZvbnRTZXR0aW5nc1wiOntcIiRpZFwiOlwiMTVcIixcIkZvbnRTaXplXCI6MTIsXCJGb250TmFtZVwiOlwiQ2FsaWJyaVwiLFwiSXNCb2xkXCI6ZmFsc2UsXCJJc0l0YWxpY1wiOmZhbHNlLFwiSXNVbmRlcmxpbmVkXCI6ZmFsc2V9LFwiRm9yZWdyb3VuZFwiOntcIiRpZFwiOlwiMTZcIixcIkNvbG9yXCI6e1wiJGlkXCI6XCIxN1wiLFwiQVwiOjI1NSxcIlJcIjowLFwiR1wiOjAsXCJCXCI6MH19LFwiSG9yaXpvbnRhbEFsaWdubWVudFwiOjAsXCJJc1Zpc2libGVcIjp0cnVlfSxcIlRvZGF5TWFya2VyU2hhcGVTdHlsZVwiOntcIiRpZFwiOlwiMThcIixcIk1hcmdpblwiOntcIiRpZFwiOlwiMTlcIixcIlRvcFwiOjAuMCxcIkxlZnRcIjowLjAsXCJSaWdodFwiOjAuMCxcIkJvdHRvbVwiOjAuMH0sXCJQYWRkaW5nXCI6e1wiJGlkXCI6XCIyMFwiLFwiVG9wXCI6MC4wLFwiTGVmdFwiOjAuMCxcIlJpZ2h0XCI6MC4wLFwiQm90dG9tXCI6MC4wfSxcIkJhY2tncm91bmRcIjp7XCIkaWRcIjpcIjIxXCIsXCJDb2xvclwiOntcIiRpZFwiOlwiMjJcIixcIkFcIjoyNTUsXCJSXCI6MjU1LFwiR1wiOjAsXCJCXCI6MH19LFwiSXNWaXNpYmxlXCI6dHJ1ZSxcIldpZHRoXCI6MC4wLFwiSGVpZ2h0XCI6MC4wLFwiQm9yZGVyU3R5bGVcIjpudWxsfSxcIlRvZGF5TWFya2VyUG9zaXRpb25cIjozLFwiSXNWaXNpYmxlXCI6dHJ1ZX0sXCJTY2FsZVN0eWxlXCI6e1wiJGlkXCI6XCIyM1wiLFwiU2hvd1NlZ21lbnRTZXBhcmF0b3JzXCI6dHJ1ZSxcIlNlZ21lbnRTZXBhcmF0b3JPcGFjaXR5XCI6MzAsXCJTaGFwZVwiOjMsXCJTZWdtZW50VGV4dFN0eWxlXCI6e1wiJGlkXCI6XCIyNFwiLFwiRm9udFNldHRpbmdzXCI6e1wiJGlkXCI6XCIyNVwiLFwiRm9udFNpemVcIjoxMixcIkZvbnROYW1lXCI6XCJDYWxpYnJpXCIsXCJJc0JvbGRcIjpmYWxzZSxcIklzSXRhbGljXCI6ZmFsc2UsXCJJc1VuZGVybGluZWRcIjpmYWxzZX0sXCJGb3JlZ3JvdW5kXCI6e1wiJGlkXCI6XCIyNlwiLFwiQ29sb3JcIjp7XCIkaWRcIjpcIjI3XCIsXCJBXCI6MjU1LFwiUlwiOjIzMixcIkdcIjoyMzIsXCJCXCI6MjMyfX0sXCJIb3Jpem9udGFsQWxpZ25tZW50XCI6MCxcIklzVmlzaWJsZVwiOnRydWV9LFwiU2hhcGVTdHlsZVwiOntcIiRpZFwiOlwiMjhcIixcIk1hcmdpblwiOntcIiRpZFwiOlwiMjlcIixcIlRvcFwiOjAuMCxcIkxlZnRcIjoxMC4wLFwiUmlnaHRcIjoxMC4wLFwiQm90dG9tXCI6MC4wfSxcIlBhZGRpbmdcIjp7XCIkaWRcIjpcIjMwXCIsXCJUb3BcIjowLjAsXCJMZWZ0XCI6MC4wLFwiUmlnaHRcIjowLjAsXCJCb3R0b21cIjowLjB9LFwiQmFja2dyb3VuZFwiOntcIiRpZFwiOlwiMzFcIixcIkNvbG9yXCI6e1wiJGlkXCI6XCIzMlwiLFwiQVwiOjI1NSxcIlJcIjoxNCxcIkdcIjo0MCxcIkJcIjo2NX19LFwiSXNWaXNpYmxlXCI6dHJ1ZSxcIldpZHRoXCI6ODU4LjAsXCJIZWlnaHRcIjoyMC4wLFwiQm9yZGVyU3R5bGVcIjp7XCIkaWRcIjpcIjMzXCIsXCJMaW5lU3R5bGVcIjp7XCIkaWRcIjpcIjM0XCIsXCJMaW5lQ29sb3JcIjp7XCIkaWRcIjpcIjM1XCIsXCJDb2xvclwiOntcIiRpZFwiOlwiMzZcIixcIkFcIjoyNTUsXCJSXCI6MjU1LFwiR1wiOjAsXCJCXCI6MH19LFwiTGluZVdlaWdodFwiOjAuMCxcIkxpbmVUeXBlXCI6MH0sXCJJc1Zpc2libGVcIjpmYWxzZX19fSxcIkVsYXBzZWRUaW1lU3R5bGVcIjp7XCIkaWRcIjpcIjM3XCIsXCJFbGFwc2VkVGltZUJhY2tncm91bmRcIjp7XCIkaWRcIjpcIjM4XCIsXCJDb2xvclwiOntcIiRpZFwiOlwiMzlcIixcIkFcIjoxOTEsXCJSXCI6MjU1LFwiR1wiOjAsXCJCXCI6MH19LFwiRWxhcHNlZFRpbWVGb3JtYXRcIjoxLFwiSXNWaXNpYmxlXCI6dHJ1ZX0sXCJNYXJnaW5cIjp7XCIkaWRcIjpcIjQwXCIsXCJUb3BcIjowLjAsXCJMZWZ0XCI6MTAuMCxcIlJpZ2h0XCI6MTAuMCxcIkJvdHRvbVwiOjAuMH0sXCJQYWRkaW5nXCI6e1wiJGlkXCI6XCI0MVwiLFwiVG9wXCI6MC4wLFwiTGVmdFwiOjAuMCxcIlJpZ2h0XCI6MC4wLFwiQm90dG9tXCI6MC4wfSxcIkJhY2tncm91bmRcIjp7XCIkaWRcIjpcIjQyXCIsXCJDb2xvclwiOntcIiRpZFwiOlwiNDNcIixcIkFcIjoyNTUsXCJSXCI6NDcsXCJHXCI6NTQsXCJCXCI6MTUzfX0sXCJJc1Zpc2libGVcIjpmYWxzZSxcIldpZHRoXCI6MC4wLFwiSGVpZ2h0XCI6MC4wLFwiQm9yZGVyU3R5bGVcIjpudWxsfSxcIlRhc2tTdHlsZVwiOntcIiRpZFwiOlwiNDRcIixcIlNoYXBlXCI6MyxcIlNoYXBlVGhpY2tuZXNzXCI6MCxcIkR1cmF0aW9uRm9ybWF0XCI6MCxcIlBlcmNlbnRhZ2VDb21wbGV0ZVRleHRTdHlsZVwiOntcIiRpZFwiOlwiNDVcIixcIkZvbnRTZXR0aW5nc1wiOntcIiRpZFwiOlwiNDZcIixcIkZvbnRTaXplXCI6MTAsXCJGb250TmFtZVwiOlwiQ2FsaWJyaVwiLFwiSXNCb2xkXCI6ZmFsc2UsXCJJc0l0YWxpY1wiOmZhbHNlLFwiSXNVbmRlcmxpbmVkXCI6ZmFsc2V9LFwiRm9yZWdyb3VuZFwiOntcIiRpZFwiOlwiNDdcIixcIkNvbG9yXCI6e1wiJGlkXCI6XCI0OFwiLFwiQVwiOjI1NSxcIlJcIjoyMzIsXCJHXCI6MjMyLFwiQlwiOjIzMn19LFwiSG9yaXpvbnRhbEFsaWdubWVudFwiOjEsXCJJc1Zpc2libGVcIjp0cnVlfSxcIlBlcmNlbnRhZ2VDb21wbGV0ZUhpZ2hsaWdodFN0eWxlXCI6e1wiJGlkXCI6XCI0OVwiLFwiQmFja2dyb3VuZFwiOntcIiRpZFwiOlwiNTBcIixcIkNvbG9yXCI6e1wiJGlkXCI6XCI1MVwiLFwiQVwiOjg5LFwiUlwiOjAsXCJHXCI6MCxcIkJcIjowfX19LFwiRHVyYXRpb25TdHlsZVwiOntcIiRpZFwiOlwiNTJcIixcIkZvbnRTZXR0aW5nc1wiOntcIiRpZFwiOlwiNTNcIixcIkZvbnRTaXplXCI6MTAsXCJGb250TmFtZVwiOlwiQ2FsaWJyaVwiLFwiSXNCb2xkXCI6ZmFsc2UsXCJJc0l0YWxpY1wiOmZhbHNlLFwiSXNVbmRlcmxpbmVkXCI6ZmFsc2V9LFwiRm9yZWdyb3VuZFwiOntcIiRpZFwiOlwiNTRcIixcIkNvbG9yXCI6e1wiJGlkXCI6XCI1NVwiLFwiQVwiOjI1NSxcIlJcIjoyMzcsXCJHXCI6MTI1LFwiQlwiOjQ5fX0sXCJIb3Jpem9udGFsQWxpZ25tZW50XCI6MCxcIklzVmlzaWJsZVwiOmZhbHNlfSxcIkhvcml6b250YWxDb25uZWN0b3JTdHlsZVwiOntcIiRpZFwiOlwiNTZcIixcIkxpbmVTdHlsZVwiOntcIiRpZFwiOlwiNTdcIixcIkxpbmVDb2xvclwiOntcIiRpZFwiOlwiNThcIixcIkNvbG9yXCI6e1wiJGlkXCI6XCI1OVwiLFwiQVwiOjUxLFwiUlwiOjIxLFwiR1wiOjk2LFwiQlwiOjEzMH19LFwiTGluZVdlaWdodFwiOjEuMCxcIkxpbmVUeXBlXCI6MH0sXCJJc1Zpc2libGVcIjp0cnVlfSxcIlZlcnRpY2FsQ29ubmVjdG9yU3R5bGVcIjp7XCIkaWRcIjpcIjYwXCIsXCJMaW5lU3R5bGVcIjp7XCIkaWRcIjpcIjYxXCIsXCJMaW5lQ29sb3JcIjp7XCIkaWRcIjpcIjYyXCIsXCJDb2xvclwiOntcIiRpZFwiOlwiNjNcIixcIkFcIjo1MSxcIlJcIjoyMSxcIkdcIjo5NixcIkJcIjoxMzB9fSxcIkxpbmVXZWlnaHRcIjoxLjAsXCJMaW5lVHlwZVwiOjB9LFwiSXNWaXNpYmxlXCI6ZmFsc2V9LFwiTWFyZ2luXCI6e1wiJGlkXCI6XCI2NFwiLFwiVG9wXCI6MC4wLFwiTGVmdFwiOjAuMCxcIlJpZ2h0XCI6MC4wLFwiQm90dG9tXCI6MC4wfSxcIlN0YXJ0RGF0ZVBvc2l0aW9uXCI6NCxcIkVuZERhdGVQb3NpdGlvblwiOjQsXCJUaXRsZVBvc2l0aW9uXCI6MyxcIkR1cmF0aW9uUG9zaXRpb25cIjowLFwiUGVyY2VudGFnZUNvbXBsZXRlZFBvc2l0aW9uXCI6MixcIlNwYWNpbmdcIjozLFwiSXNCZWxvd1RpbWViYW5kXCI6ZmFsc2UsXCJTaGFwZVN0eWxlXCI6e1wiJGlkXCI6XCI2NVwiLFwiTWFyZ2luXCI6e1wiJGlkXCI6XCI2NlwiLFwiVG9wXCI6MC4wLFwiTGVmdFwiOjQuMCxcIlJpZ2h0XCI6NC4wLFwiQm90dG9tXCI6MC4wfSxcIlBhZGRpbmdcIjp7XCIkaWRcIjpcIjY3XCIsXCJUb3BcIjowLjAsXCJMZWZ0XCI6MC4wLFwiUmlnaHRcIjowLjAsXCJCb3R0b21cIjowLjB9LFwiQmFja2dyb3VuZFwiOntcIiRpZFwiOlwiNjhcIixcIkNvbG9yXCI6e1wiJGlkXCI6XCI2OVwiLFwiQVwiOjI1NSxcIlJcIjoyMSxcIkdcIjo5NixcIkJcIjoxMzB9fSxcIklzVmlzaWJsZVwiOnRydWUsXCJXaWR0aFwiOjAuMCxcIkhlaWdodFwiOjEwLjAsXCJCb3JkZXJTdHlsZVwiOntcIiRpZFwiOlwiNzBcIixcIkxpbmVTdHlsZVwiOntcIiRpZFwiOlwiNzFcIixcIkxpbmVDb2xvclwiOntcIiRpZFwiOlwiNzJcIixcIkNvbG9yXCI6e1wiJGlkXCI6XCI3M1wiLFwiQVwiOjI1NSxcIlJcIjoyMzQsXCJHXCI6MjIsXCJCXCI6MzB9fSxcIkxpbmVXZWlnaHRcIjoyLjAsXCJMaW5lVHlwZVwiOjB9LFwiSXNWaXNpYmxlXCI6ZmFsc2V9fSxcIlRpdGxlU3R5bGVcIjp7XCIkaWRcIjpcIjc0XCIsXCJGb250U2V0dGluZ3NcIjp7XCIkaWRcIjpcIjc1XCIsXCJGb250U2l6ZVwiOjExLFwiRm9udE5hbWVcIjpcIkNhbGlicmlcIixcIklzQm9sZFwiOmZhbHNlLFwiSXNJdGFsaWNcIjpmYWxzZSxcIklzVW5kZXJsaW5lZFwiOmZhbHNlfSxcIkZvcmVncm91bmRcIjp7XCIkaWRcIjpcIjc2XCIsXCJDb2xvclwiOntcIiRpZFwiOlwiNzdcIixcIkFcIjoyNTUsXCJSXCI6MCxcIkdcIjowLFwiQlwiOjB9fSxcIkhvcml6b250YWxBbGlnbm1lbnRcIjoyLFwiSXNWaXNpYmxlXCI6dHJ1ZX0sXCJEYXRlU3R5bGVcIjp7XCIkaWRcIjpcIjc4XCIsXCJGb250U2V0dGluZ3NcIjp7XCIkaWRcIjpcIjc5XCIsXCJGb250U2l6ZVwiOjEwLFwiRm9udE5hbWVcIjpcIkNhbGlicmlcIixcIklzQm9sZFwiOmZhbHNlLFwiSXNJdGFsaWNcIjpmYWxzZSxcIklzVW5kZXJsaW5lZFwiOmZhbHNlfSxcIkZvcmVncm91bmRcIjp7XCIkaWRcIjpcIjgwXCIsXCJDb2xvclwiOntcIiRpZFwiOlwiODFcIixcIkFcIjoyNTUsXCJSXCI6MTQsXCJHXCI6NDAsXCJCXCI6NjV9fSxcIkhvcml6b250YWxBbGlnbm1lbnRcIjowLFwiSXNWaXNpYmxlXCI6dHJ1ZX0sXCJEYXRlRm9ybWF0XCI6e1wiJGlkXCI6XCI4Ml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4M1wiLFwiRm9ybWF0XCI6MCxcIklzVmlzaWJsZVwiOmZhbHNlLFwiTGFzdEtub3duVmlzaWJpbGl0eVN0YXRlXCI6ZmFsc2V9fSxcIk1pbGVzdG9uZVN0eWxlXCI6e1wiJGlkXCI6XCI4NFwiLFwiU2hhcGVcIjoyLFwiSXNCZWxvd1RpbWViYW5kXCI6ZmFsc2UsXCJTaGFwZVNpemVcIjoxLFwiUGFkZGluZ1wiOntcIiRpZFwiOlwiODVcIixcIlRvcFwiOjUuMCxcIkxlZnRcIjozLjAsXCJSaWdodFwiOjAuMCxcIkJvdHRvbVwiOjIuMH0sXCJTaGFwZVN0eWxlXCI6e1wiJGlkXCI6XCI4NlwiLFwiTWFyZ2luXCI6e1wiJGlkXCI6XCI4N1wiLFwiVG9wXCI6MC4wLFwiTGVmdFwiOjAuMCxcIlJpZ2h0XCI6MC4wLFwiQm90dG9tXCI6MC4wfSxcIlBhZGRpbmdcIjp7XCIkaWRcIjpcIjg4XCIsXCJUb3BcIjowLjAsXCJMZWZ0XCI6MC4wLFwiUmlnaHRcIjowLjAsXCJCb3R0b21cIjowLjB9LFwiQmFja2dyb3VuZFwiOntcIiRpZFwiOlwiODlcIixcIkNvbG9yXCI6e1wiJGlkXCI6XCI5MFwiLFwiQVwiOjI1NSxcIlJcIjoyMzMsXCJHXCI6MTEzLFwiQlwiOjUwfX0sXCJJc1Zpc2libGVcIjp0cnVlLFwiV2lkdGhcIjoxOC4wLFwiSGVpZ2h0XCI6MjAuMCxcIkJvcmRlclN0eWxlXCI6e1wiJGlkXCI6XCI5MVwiLFwiTGluZVN0eWxlXCI6e1wiJGlkXCI6XCI5MlwiLFwiTGluZUNvbG9yXCI6e1wiJGlkXCI6XCI5M1wiLFwiQ29sb3JcIjp7XCIkaWRcIjpcIjk0XCIsXCJBXCI6MjU1LFwiUlwiOjIzNCxcIkdcIjoyMixcIkJcIjozMH19LFwiTGluZVdlaWdodFwiOjIuMCxcIkxpbmVUeXBlXCI6MH0sXCJJc1Zpc2libGVcIjpmYWxzZX19LFwiVGl0bGVTdHlsZVwiOntcIiRpZFwiOlwiOTVcIixcIkZvbnRTZXR0aW5nc1wiOntcIiRpZFwiOlwiOTZcIixcIkZvbnRTaXplXCI6MTEsXCJGb250TmFtZVwiOlwiQ2FsaWJyaVwiLFwiSXNCb2xkXCI6dHJ1ZSxcIklzSXRhbGljXCI6ZmFsc2UsXCJJc1VuZGVybGluZWRcIjpmYWxzZX0sXCJGb3JlZ3JvdW5kXCI6e1wiJGlkXCI6XCI5N1wiLFwiQ29sb3JcIjp7XCIkaWRcIjpcIjk4XCIsXCJBXCI6MjU1LFwiUlwiOjAsXCJHXCI6MCxcIkJcIjowfX0sXCJIb3Jpem9udGFsQWxpZ25tZW50XCI6MCxcIklzVmlzaWJsZVwiOnRydWV9LFwiRGF0ZVN0eWxlXCI6e1wiJGlkXCI6XCI5OVwiLFwiRm9udFNldHRpbmdzXCI6e1wiJGlkXCI6XCIxMDBcIixcIkZvbnRTaXplXCI6MTAsXCJGb250TmFtZVwiOlwiQ2FsaWJyaVwiLFwiSXNCb2xkXCI6ZmFsc2UsXCJJc0l0YWxpY1wiOmZhbHNlLFwiSXNVbmRlcmxpbmVkXCI6ZmFsc2V9LFwiRm9yZWdyb3VuZFwiOntcIiRpZFwiOlwiMTAxXCIsXCJDb2xvclwiOntcIiRpZFwiOlwiMTAyXCIsXCJBXCI6MjU1LFwiUlwiOjE0LFwiR1wiOjQwLFwiQlwiOjY1fX0sXCJIb3Jpem9udGFsQWxpZ25tZW50XCI6MCxcIklzVmlzaWJsZVwiOnRydWV9LFwiRGF0ZUZvcm1hdFwiOntcIiRpZFwiOlwiMTAzXCIsXCJGb3JtYXRTdHJpbmdcIjpcIk1NTSBkLCB5eXl5XCIsXCJTZXBhcmF0b3JcIjpcIi9cIixcIlVzZUludGVybmF0aW9uYWxEYXRlRm9ybWF0XCI6ZmFsc2UsXCJEYXRlSXNWaXNpYmxlXCI6dHJ1ZSxcIlRpbWVJc1Zpc2libGVcIjpmYWxzZSxcIkhvdXJEaWdpdHNcIjoxLFwiQW1QbURlc2lnbmF0b3JcIjoyLFwiVHJpbTAwTWludXRlc1wiOmZhbHNlfSxcIldlZWtOdW1iZXJpbmdcIjp7XCIkaWRcIjpcIjEwNFwiLFwiRm9ybWF0XCI6MCxcIklzVmlzaWJsZVwiOmZhbHNlLFwiTGFzdEtub3duVmlzaWJpbGl0eVN0YXRlXCI6ZmFsc2V9fSxcIk1vdFN0eWxlXCI6e1wiJGlkXCI6XCIxMDVcIixcIlNoYXBlXCI6MixcIlNoYXBlU2l6ZVwiOjEsXCJEZXRhaWxzU3BhY2luZ1wiOjAuMCxcIlBhZGRpbmdcIjp7XCIkaWRcIjpcIjEwNlwiLFwiVG9wXCI6NS4wLFwiTGVmdFwiOjMuMCxcIlJpZ2h0XCI6MC4wLFwiQm90dG9tXCI6Mi4wfSxcIlBvc2l0aW9uT25UYXNrXCI6MSxcIlNoYXBlU3R5bGVcIjp7XCIkaWRcIjpcIjEwN1wiLFwiTWFyZ2luXCI6e1wiJGlkXCI6XCIxMDhcIixcIlRvcFwiOjAuMCxcIkxlZnRcIjowLjAsXCJSaWdodFwiOjAuMCxcIkJvdHRvbVwiOjAuMH0sXCJQYWRkaW5nXCI6e1wiJGlkXCI6XCIxMDlcIixcIlRvcFwiOjAuMCxcIkxlZnRcIjowLjAsXCJSaWdodFwiOjAuMCxcIkJvdHRvbVwiOjAuMH0sXCJCYWNrZ3JvdW5kXCI6e1wiJGlkXCI6XCIxMTBcIixcIkNvbG9yXCI6e1wiJGlkXCI6XCIxMTFcIixcIkFcIjoyNTUsXCJSXCI6MjMzLFwiR1wiOjExMyxcIkJcIjo1MH19LFwiSXNWaXNpYmxlXCI6dHJ1ZSxcIldpZHRoXCI6MTMuMCxcIkhlaWdodFwiOjEzLjAsXCJCb3JkZXJTdHlsZVwiOntcIiRpZFwiOlwiMTEyXCIsXCJMaW5lU3R5bGVcIjp7XCIkaWRcIjpcIjExM1wiLFwiTGluZUNvbG9yXCI6e1wiJGlkXCI6XCIxMTRcIixcIkNvbG9yXCI6e1wiJGlkXCI6XCIxMTVcIixcIkFcIjoyNTUsXCJSXCI6MjM0LFwiR1wiOjIyLFwiQlwiOjMwfX0sXCJMaW5lV2VpZ2h0XCI6Mi4wLFwiTGluZVR5cGVcIjowfSxcIklzVmlzaWJsZVwiOmZhbHNlfX0sXCJUaXRsZVN0eWxlXCI6e1wiJGlkXCI6XCIxMTZcIixcIkZvbnRTZXR0aW5nc1wiOntcIiRpZFwiOlwiMTE3XCIsXCJGb250U2l6ZVwiOjExLFwiRm9udE5hbWVcIjpcIkNhbGlicmlcIixcIklzQm9sZFwiOnRydWUsXCJJc0l0YWxpY1wiOmZhbHNlLFwiSXNVbmRlcmxpbmVkXCI6ZmFsc2V9LFwiRm9yZWdyb3VuZFwiOntcIiRpZFwiOlwiMTE4XCIsXCJDb2xvclwiOntcIiRpZFwiOlwiMTE5XCIsXCJBXCI6MjU1LFwiUlwiOjAsXCJHXCI6MCxcIkJcIjowfX0sXCJIb3Jpem9udGFsQWxpZ25tZW50XCI6MCxcIklzVmlzaWJsZVwiOnRydWV9LFwiRGF0ZVN0eWxlXCI6e1wiJGlkXCI6XCIxMjBcIixcIkZvbnRTZXR0aW5nc1wiOntcIiRpZFwiOlwiMTIxXCIsXCJGb250U2l6ZVwiOjEwLFwiRm9udE5hbWVcIjpcIkNhbGlicmlcIixcIklzQm9sZFwiOmZhbHNlLFwiSXNJdGFsaWNcIjpmYWxzZSxcIklzVW5kZXJsaW5lZFwiOmZhbHNlfSxcIkZvcmVncm91bmRcIjp7XCIkaWRcIjpcIjEyMlwiLFwiQ29sb3JcIjp7XCIkaWRcIjpcIjEyM1wiLFwiQVwiOjI1NSxcIlJcIjoxNCxcIkdcIjo0MCxcIkJcIjo2NX19LFwiSG9yaXpvbnRhbEFsaWdubWVudFwiOjAsXCJJc1Zpc2libGVcIjp0cnVlfSxcIkRhdGVGb3JtYXRcIjp7XCIkaWRcIjpcIjEyNFwiLFwiRm9ybWF0U3RyaW5nXCI6XCJNTU0gZCwgeXl5eVwiLFwiU2VwYXJhdG9yXCI6XCIvXCIsXCJVc2VJbnRlcm5hdGlvbmFsRGF0ZUZvcm1hdFwiOmZhbHNlLFwiRGF0ZUlzVmlzaWJsZVwiOnRydWUsXCJUaW1lSXNWaXNpYmxlXCI6ZmFsc2UsXCJIb3VyRGlnaXRzXCI6MSxcIkFtUG1EZXNpZ25hdG9yXCI6MixcIlRyaW0wME1pbnV0ZXNcIjpmYWxzZX0sXCJXZWVrTnVtYmVyaW5nXCI6e1wiJGlkXCI6XCIxMjVcIixcIkZvcm1hdFwiOjAsXCJJc1Zpc2libGVcIjpmYWxzZSxcIkxhc3RLbm93blZpc2liaWxpdHlTdGF0ZVwiOmZhbHNlfX0sXCJTd2ltbGFuZVYyU3R5bGVcIjp7XCIkaWRcIjpcIjEyNlwiLFwiU3R5bGVJZFwiOlwiMzMyY2ZiMTMtYjQwMS00ZWMzLWI2NTUtNzM5NjhkMDRkNzQ5XCIsXCJOYW1lXCI6XCJTd2ltbGFuZSBTdHlsZSAxXCIsXCJIZWFkZXJTdHlsZVwiOntcIiRpZFwiOlwiMTI3XCIsXCJUZXh0U3R5bGVcIjp7XCIkaWRcIjpcIjEyOFwiLFwiRm9udFNldHRpbmdzXCI6e1wiJGlkXCI6XCIxMjlcIixcIkZvbnRTaXplXCI6MTEsXCJGb250TmFtZVwiOlwiQ2FsaWJyaVwiLFwiSXNCb2xkXCI6ZmFsc2UsXCJJc0l0YWxpY1wiOmZhbHNlLFwiSXNVbmRlcmxpbmVkXCI6ZmFsc2V9LFwiRm9yZWdyb3VuZFwiOntcIiRpZFwiOlwiMTMwXCIsXCJDb2xvclwiOntcIiRpZFwiOlwiMTMxXCIsXCJBXCI6MjU1LFwiUlwiOjI1NSxcIkdcIjoyNTUsXCJCXCI6MjU1fX0sXCJIb3Jpem9udGFsQWxpZ25tZW50XCI6MCxcIklzVmlzaWJsZVwiOnRydWV9LFwiUmVjdGFuZ2xlU3R5bGVcIjp7XCIkaWRcIjpcIjEzMlwiLFwiTWFyZ2luXCI6e1wiJGlkXCI6XCIxMzNcIixcIlRvcFwiOjAuMCxcIkxlZnRcIjowLjAsXCJSaWdodFwiOjAuMCxcIkJvdHRvbVwiOjAuMH0sXCJQYWRkaW5nXCI6e1wiJGlkXCI6XCIxMzRcIixcIlRvcFwiOjAuMCxcIkxlZnRcIjowLjAsXCJSaWdodFwiOjAuMCxcIkJvdHRvbVwiOjAuMH0sXCJCYWNrZ3JvdW5kXCI6e1wiJGlkXCI6XCIxMzVcIixcIkNvbG9yXCI6e1wiJGlkXCI6XCIxMzZcIixcIkFcIjoyNTUsXCJSXCI6MjEsXCJHXCI6OTYsXCJCXCI6MTMwfX0sXCJJc1Zpc2libGVcIjp0cnVlLFwiV2lkdGhcIjowLjAsXCJIZWlnaHRcIjowLjAsXCJCb3JkZXJTdHlsZVwiOntcIiRpZFwiOlwiMTM3XCIsXCJMaW5lU3R5bGVcIjp7XCIkaWRcIjpcIjEzOFwiLFwiTGluZUNvbG9yXCI6e1wiJGlkXCI6XCIxMzlcIixcIkNvbG9yXCI6e1wiJGlkXCI6XCIxNDBcIixcIkFcIjoyNTUsXCJSXCI6MjU1LFwiR1wiOjI1NSxcIkJcIjoyNTV9fSxcIkxpbmVXZWlnaHRcIjowLjAsXCJMaW5lVHlwZVwiOjB9LFwiSXNWaXNpYmxlXCI6ZmFsc2V9fX0sXCJCYWNrZ3JvdW5kU3R5bGVcIjp7XCIkaWRcIjpcIjE0MVwiLFwiTWFyZ2luXCI6e1wiJGlkXCI6XCIxNDJcIixcIlRvcFwiOjAuMCxcIkxlZnRcIjowLjAsXCJSaWdodFwiOjAuMCxcIkJvdHRvbVwiOjAuMH0sXCJQYWRkaW5nXCI6e1wiJGlkXCI6XCIxNDNcIixcIlRvcFwiOjAuMCxcIkxlZnRcIjowLjAsXCJSaWdodFwiOjAuMCxcIkJvdHRvbVwiOjAuMH0sXCJCYWNrZ3JvdW5kXCI6e1wiJGlkXCI6XCIxNDRcIixcIkNvbG9yXCI6e1wiJGlkXCI6XCIxNDVcIixcIkFcIjo1MSxcIlJcIjoyMDAsXCJHXCI6MjAwLFwiQlwiOjIwMH19LFwiSXNWaXNpYmxlXCI6dHJ1ZSxcIldpZHRoXCI6MC4wLFwiSGVpZ2h0XCI6MC4wLFwiQm9yZGVyU3R5bGVcIjp7XCIkaWRcIjpcIjE0NlwiLFwiTGluZVN0eWxlXCI6e1wiJGlkXCI6XCIxNDdcIixcIkxpbmVDb2xvclwiOntcIiRpZFwiOlwiMTQ4XCIsXCJDb2xvclwiOntcIiRpZFwiOlwiMTQ5XCIsXCJBXCI6MjU1LFwiUlwiOjIzNCxcIkdcIjoyMixcIkJcIjozMH19LFwiTGluZVdlaWdodFwiOjIuMCxcIkxpbmVUeXBlXCI6MH0sXCJJc1Zpc2libGVcIjpmYWxzZX19LFwiSXNBYm92ZVRpbWViYW5kXCI6ZmFsc2UsXCJTcGFjaW5nXCI6MyxcIkRlZmF1bHRTd2ltbGFuZUFjdGl2aXR5U3R5bGVcIjp7XCIkaWRcIjpcIjE1MFwiLFwiSGVhZGVyU3R5bGVcIjp7XCIkaWRcIjpcIjE1MVwiLFwiVGV4dFN0eWxlXCI6e1wiJGlkXCI6XCIxNTJcIixcIkZvbnRTZXR0aW5nc1wiOntcIiRpZFwiOlwiMTUzXCIsXCJGb250U2l6ZVwiOjExLFwiRm9udE5hbWVcIjpcIkNhbGlicmlcIixcIklzQm9sZFwiOmZhbHNlLFwiSXNJdGFsaWNcIjpmYWxzZSxcIklzVW5kZXJsaW5lZFwiOmZhbHNlfSxcIkZvcmVncm91bmRcIjp7XCIkaWRcIjpcIjE1NFwiLFwiQ29sb3JcIjp7XCIkaWRcIjpcIjE1NVwiLFwiQVwiOjI1NSxcIlJcIjowLFwiR1wiOjAsXCJCXCI6MH19LFwiSG9yaXpvbnRhbEFsaWdubWVudFwiOjAsXCJJc1Zpc2libGVcIjp0cnVlfSxcIlJlY3RhbmdsZVN0eWxlXCI6e1wiJGlkXCI6XCIxNTZcIixcIk1hcmdpblwiOntcIiRpZFwiOlwiMTU3XCIsXCJUb3BcIjowLjAsXCJMZWZ0XCI6MC4wLFwiUmlnaHRcIjowLjAsXCJCb3R0b21cIjowLjB9LFwiUGFkZGluZ1wiOntcIiRpZFwiOlwiMTU4XCIsXCJUb3BcIjowLjAsXCJMZWZ0XCI6MC4wLFwiUmlnaHRcIjowLjAsXCJCb3R0b21cIjowLjB9LFwiQmFja2dyb3VuZFwiOntcIiRpZFwiOlwiMTU5XCIsXCJDb2xvclwiOntcIiRpZFwiOlwiMTYwXCIsXCJBXCI6NjMsXCJSXCI6MjEsXCJHXCI6OTYsXCJCXCI6MTMwfX0sXCJJc1Zpc2libGVcIjp0cnVlLFwiV2lkdGhcIjowLjAsXCJIZWlnaHRcIjowLjAsXCJCb3JkZXJTdHlsZVwiOntcIiRpZFwiOlwiMTYxXCIsXCJMaW5lU3R5bGVcIjp7XCIkaWRcIjpcIjE2MlwiLFwiTGluZUNvbG9yXCI6e1wiJGlkXCI6XCIxNjNcIixcIkNvbG9yXCI6e1wiJGlkXCI6XCIxNjRcIixcIkFcIjoyNTUsXCJSXCI6MjU1LFwiR1wiOjAsXCJCXCI6MH19LFwiTGluZVdlaWdodFwiOjAuMCxcIkxpbmVUeXBlXCI6MH0sXCJJc1Zpc2libGVcIjpmYWxzZX19fSxcIkJhY2tncm91bmRTdHlsZVwiOntcIiRpZFwiOlwiMTY1XCIsXCJNYXJnaW5cIjp7XCIkaWRcIjpcIjE2NlwiLFwiVG9wXCI6MC4wLFwiTGVmdFwiOjAuMCxcIlJpZ2h0XCI6MC4wLFwiQm90dG9tXCI6MC4wfSxcIlBhZGRpbmdcIjp7XCIkaWRcIjpcIjE2N1wiLFwiVG9wXCI6MC4wLFwiTGVmdFwiOjAuMCxcIlJpZ2h0XCI6MC4wLFwiQm90dG9tXCI6MC4wfSxcIkJhY2tncm91bmRcIjp7XCIkaWRcIjpcIjE2OFwiLFwiQ29sb3JcIjp7XCIkaWRcIjpcIjE2OVwiLFwiQVwiOjUxLFwiUlwiOjIwMCxcIkdcIjoyMDAsXCJCXCI6MjAwfX0sXCJJc1Zpc2libGVcIjp0cnVlLFwiV2lkdGhcIjowLjAsXCJIZWlnaHRcIjowLjAsXCJCb3JkZXJTdHlsZVwiOntcIiRpZFwiOlwiMTcwXCIsXCJMaW5lU3R5bGVcIjp7XCIkaWRcIjpcIjE3MVwiLFwiTGluZUNvbG9yXCI6e1wiJGlkXCI6XCIxNzJcIixcIkNvbG9yXCI6e1wiJGlkXCI6XCIxNzNcIixcIkFcIjoyNTUsXCJSXCI6MjM0LFwiR1wiOjIyLFwiQlwiOjMwfX0sXCJMaW5lV2VpZ2h0XCI6Mi4wLFwiTGluZVR5cGVcIjowfSxcIklzVmlzaWJsZVwiOmZhbHNlfX19LFwiRGVmYXVsdFN3aW1sYW5lTWlsZXN0b25lU3R5bGVcIjp7XCIkaWRcIjpcIjE3NFwiLFwiVGl0bGVQb3NpdGlvblwiOjAsXCJEYXRlUG9zaXRpb25cIjoyLFwiU2hhcGVUeXBlXCI6MSxcIlNoYXBlU2l6ZVwiOjAsXCJTcGFjaW5nXCI6NSxcIlNoYXBlU3R5bGVcIjp7XCIkaWRcIjpcIjE3NVwiLFwiTWFyZ2luXCI6e1wiJGlkXCI6XCIxNzZcIixcIlRvcFwiOjAuMCxcIkxlZnRcIjowLjAsXCJSaWdodFwiOjAuMCxcIkJvdHRvbVwiOjAuMH0sXCJQYWRkaW5nXCI6e1wiJGlkXCI6XCIxNzdcIixcIlRvcFwiOjAuMCxcIkxlZnRcIjowLjAsXCJSaWdodFwiOjAuMCxcIkJvdHRvbVwiOjAuMH0sXCJCYWNrZ3JvdW5kXCI6e1wiJGlkXCI6XCIxNzhcIixcIkNvbG9yXCI6e1wiJGlkXCI6XCIxNzlcIixcIkFcIjoyNTUsXCJSXCI6MjEsXCJHXCI6OTYsXCJCXCI6MTMwfX0sXCJJc1Zpc2libGVcIjp0cnVlLFwiV2lkdGhcIjoxMi4wLFwiSGVpZ2h0XCI6MTQuMCxcIkJvcmRlclN0eWxlXCI6e1wiJGlkXCI6XCIxODBcIixcIkxpbmVTdHlsZVwiOntcIiRpZFwiOlwiMTgxXCIsXCJMaW5lQ29sb3JcIjp7XCIkaWRcIjpcIjE4MlwiLFwiQ29sb3JcIjp7XCIkaWRcIjpcIjE4M1wiLFwiQVwiOjI1NSxcIlJcIjoyMzQsXCJHXCI6MjIsXCJCXCI6MzB9fSxcIkxpbmVXZWlnaHRcIjoyLjAsXCJMaW5lVHlwZVwiOjB9LFwiSXNWaXNpYmxlXCI6ZmFsc2V9fSxcIlRpdGxlU3R5bGVcIjp7XCIkaWRcIjpcIjE4NFwiLFwiRm9udFNldHRpbmdzXCI6e1wiJGlkXCI6XCIxODVcIixcIkZvbnRTaXplXCI6MTEsXCJGb250TmFtZVwiOlwiQ2FsaWJyaVwiLFwiSXNCb2xkXCI6ZmFsc2UsXCJJc0l0YWxpY1wiOmZhbHNlLFwiSXNVbmRlcmxpbmVkXCI6ZmFsc2V9LFwiRm9yZWdyb3VuZFwiOntcIiRpZFwiOlwiMTg2XCIsXCJDb2xvclwiOntcIiRpZFwiOlwiMTg3XCIsXCJBXCI6MjU1LFwiUlwiOjAsXCJHXCI6MCxcIkJcIjowfX0sXCJIb3Jpem9udGFsQWxpZ25tZW50XCI6MixcIklzVmlzaWJsZVwiOnRydWV9LFwiRGF0ZVN0eWxlXCI6e1wiJGlkXCI6XCIxODhcIixcIkZvbnRTZXR0aW5nc1wiOntcIiRpZFwiOlwiMTg5XCIsXCJGb250U2l6ZVwiOjEwLFwiRm9udE5hbWVcIjpcIkNhbGlicmlcIixcIklzQm9sZFwiOmZhbHNlLFwiSXNJdGFsaWNcIjpmYWxzZSxcIklzVW5kZXJsaW5lZFwiOmZhbHNlfSxcIkZvcmVncm91bmRcIjp7XCIkaWRcIjpcIjE5MFwiLFwiQ29sb3JcIjp7XCIkaWRcIjpcIjE5MVwiLFwiQVwiOjI1NSxcIlJcIjoxNCxcIkdcIjo0MCxcIkJcIjo2NX19LFwiSG9yaXpvbnRhbEFsaWdubWVudFwiOjAsXCJJc1Zpc2libGVcIjp0cnVlfSxcIkRhdGVGb3JtYXRcIjp7XCIkaWRcIjpcIjE5Ml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xOTNcIixcIkZvcm1hdFwiOjAsXCJJc1Zpc2libGVcIjpmYWxzZSxcIkxhc3RLbm93blZpc2liaWxpdHlTdGF0ZVwiOmZhbHNlfX0sXCJEZWZhdWx0U3dpbWxhbmVUYXNrU3R5bGVcIjp7XCIkaWRcIjpcIjE5NFwiLFwiU2hhcGVcIjoxLFwiU2hhcGVUaGlja25lc3NcIjowLFwiRHVyYXRpb25Gb3JtYXRcIjowLFwiUGVyY2VudGFnZUNvbXBsZXRlVGV4dFN0eWxlXCI6e1wiJGlkXCI6XCIxOTVcIixcIkZvbnRTZXR0aW5nc1wiOntcIiRpZFwiOlwiMTk2XCIsXCJGb250U2l6ZVwiOjEwLFwiRm9udE5hbWVcIjpcIkNhbGlicmlcIixcIklzQm9sZFwiOmZhbHNlLFwiSXNJdGFsaWNcIjpmYWxzZSxcIklzVW5kZXJsaW5lZFwiOmZhbHNlfSxcIkZvcmVncm91bmRcIjp7XCIkaWRcIjpcIjE5N1wiLFwiQ29sb3JcIjp7XCIkaWRcIjpcIjE5OFwiLFwiQVwiOjI1NSxcIlJcIjoyMzIsXCJHXCI6MjMyLFwiQlwiOjIzMn19LFwiSG9yaXpvbnRhbEFsaWdubWVudFwiOjEsXCJJc1Zpc2libGVcIjp0cnVlfSxcIlBlcmNlbnRhZ2VDb21wbGV0ZUhpZ2hsaWdodFN0eWxlXCI6e1wiJGlkXCI6XCIxOTlcIixcIkJhY2tncm91bmRcIjp7XCIkaWRcIjpcIjIwMFwiLFwiQ29sb3JcIjp7XCIkaWRcIjpcIjIwMVwiLFwiQVwiOjg5LFwiUlwiOjAsXCJHXCI6MCxcIkJcIjowfX19LFwiRHVyYXRpb25TdHlsZVwiOntcIiRpZFwiOlwiMjAyXCIsXCJGb250U2V0dGluZ3NcIjp7XCIkaWRcIjpcIjIwM1wiLFwiRm9udFNpemVcIjoxMCxcIkZvbnROYW1lXCI6XCJDYWxpYnJpXCIsXCJJc0JvbGRcIjpmYWxzZSxcIklzSXRhbGljXCI6ZmFsc2UsXCJJc1VuZGVybGluZWRcIjpmYWxzZX0sXCJGb3JlZ3JvdW5kXCI6e1wiJGlkXCI6XCIyMDRcIixcIkNvbG9yXCI6e1wiJGlkXCI6XCIyMDVcIixcIkFcIjoyNTUsXCJSXCI6MjM3LFwiR1wiOjEyNSxcIkJcIjo0OX19LFwiSG9yaXpvbnRhbEFsaWdubWVudFwiOjAsXCJJc1Zpc2libGVcIjpmYWxzZX0sXCJNYXJnaW5cIjp7XCIkaWRcIjpcIjIwNlwiLFwiVG9wXCI6MC4wLFwiTGVmdFwiOjAuMCxcIlJpZ2h0XCI6MC4wLFwiQm90dG9tXCI6MC4wfSxcIlN0YXJ0RGF0ZVBvc2l0aW9uXCI6MyxcIkVuZERhdGVQb3NpdGlvblwiOjMsXCJUaXRsZVBvc2l0aW9uXCI6NCxcIkR1cmF0aW9uUG9zaXRpb25cIjowLFwiUGVyY2VudGFnZUNvbXBsZXRlZFBvc2l0aW9uXCI6MixcIlNwYWNpbmdcIjozLFwiU2hhcGVTdHlsZVwiOntcIiRpZFwiOlwiMjA3XCIsXCJNYXJnaW5cIjp7XCIkaWRcIjpcIjIwOFwiLFwiVG9wXCI6MC4wLFwiTGVmdFwiOjQuMCxcIlJpZ2h0XCI6NC4wLFwiQm90dG9tXCI6MC4wfSxcIlBhZGRpbmdcIjp7XCIkaWRcIjpcIjIwOVwiLFwiVG9wXCI6MC4wLFwiTGVmdFwiOjAuMCxcIlJpZ2h0XCI6MC4wLFwiQm90dG9tXCI6MC4wfSxcIkJhY2tncm91bmRcIjp7XCIkaWRcIjpcIjIxMFwiLFwiQ29sb3JcIjp7XCIkaWRcIjpcIjIxMVwiLFwiQVwiOjI1NSxcIlJcIjoyMSxcIkdcIjo5NixcIkJcIjoxMzB9fSxcIklzVmlzaWJsZVwiOnRydWUsXCJXaWR0aFwiOjAuMCxcIkhlaWdodFwiOjEwLjAsXCJCb3JkZXJTdHlsZVwiOntcIiRpZFwiOlwiMjEyXCIsXCJMaW5lU3R5bGVcIjp7XCIkaWRcIjpcIjIxM1wiLFwiTGluZUNvbG9yXCI6e1wiJGlkXCI6XCIyMTRcIixcIkNvbG9yXCI6e1wiJGlkXCI6XCIyMTVcIixcIkFcIjoyNTUsXCJSXCI6MjM0LFwiR1wiOjIyLFwiQlwiOjMwfX0sXCJMaW5lV2VpZ2h0XCI6Mi4wLFwiTGluZVR5cGVcIjowfSxcIklzVmlzaWJsZVwiOmZhbHNlfX0sXCJUaXRsZVN0eWxlXCI6e1wiJGlkXCI6XCIyMTZcIixcIkZvbnRTZXR0aW5nc1wiOntcIiRpZFwiOlwiMjE3XCIsXCJGb250U2l6ZVwiOjExLFwiRm9udE5hbWVcIjpcIkNhbGlicmlcIixcIklzQm9sZFwiOmZhbHNlLFwiSXNJdGFsaWNcIjpmYWxzZSxcIklzVW5kZXJsaW5lZFwiOmZhbHNlfSxcIkZvcmVncm91bmRcIjp7XCIkaWRcIjpcIjIxOFwiLFwiQ29sb3JcIjp7XCIkaWRcIjpcIjIxOVwiLFwiQVwiOjI1NSxcIlJcIjowLFwiR1wiOjAsXCJCXCI6MH19LFwiSG9yaXpvbnRhbEFsaWdubWVudFwiOjAsXCJJc1Zpc2libGVcIjp0cnVlfSxcIkRhdGVTdHlsZVwiOntcIiRpZFwiOlwiMjIwXCIsXCJGb250U2V0dGluZ3NcIjp7XCIkaWRcIjpcIjIyMVwiLFwiRm9udFNpemVcIjoxMCxcIkZvbnROYW1lXCI6XCJDYWxpYnJpXCIsXCJJc0JvbGRcIjpmYWxzZSxcIklzSXRhbGljXCI6ZmFsc2UsXCJJc1VuZGVybGluZWRcIjpmYWxzZX0sXCJGb3JlZ3JvdW5kXCI6e1wiJGlkXCI6XCIyMjJcIixcIkNvbG9yXCI6e1wiJGlkXCI6XCIyMjNcIixcIkFcIjoyNTUsXCJSXCI6MTQsXCJHXCI6NDAsXCJCXCI6NjV9fSxcIkhvcml6b250YWxBbGlnbm1lbnRcIjoyLFwiSXNWaXNpYmxlXCI6dHJ1ZX0sXCJEYXRlRm9ybWF0XCI6e1wiJGlkXCI6XCIyMjR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MjI1XCIsXCJGb3JtYXRcIjowLFwiSXNWaXNpYmxlXCI6ZmFsc2UsXCJMYXN0S25vd25WaXNpYmlsaXR5U3RhdGVcIjpmYWxzZX19LFwiRGVmYXVsdFN3aW1sYW5lTW90U3R5bGVcIjp7XCIkaWRcIjpcIjIyNlwiLFwiU2hhcGVcIjoxLFwiU2hhcGVTaXplXCI6MCxcIkRldGFpbHNTcGFjaW5nXCI6MC4wLFwiUGFkZGluZ1wiOntcIiRpZFwiOlwiMjI3XCIsXCJUb3BcIjo1LjAsXCJMZWZ0XCI6My4wLFwiUmlnaHRcIjowLjAsXCJCb3R0b21cIjoyLjB9LFwiUG9zaXRpb25PblRhc2tcIjoxLFwiU2hhcGVTdHlsZVwiOntcIiRpZFwiOlwiMjI4XCIsXCJNYXJnaW5cIjp7XCIkaWRcIjpcIjIyOVwiLFwiVG9wXCI6MC4wLFwiTGVmdFwiOjAuMCxcIlJpZ2h0XCI6MC4wLFwiQm90dG9tXCI6MC4wfSxcIlBhZGRpbmdcIjp7XCIkaWRcIjpcIjIzMFwiLFwiVG9wXCI6MC4wLFwiTGVmdFwiOjAuMCxcIlJpZ2h0XCI6MC4wLFwiQm90dG9tXCI6MC4wfSxcIkJhY2tncm91bmRcIjp7XCIkaWRcIjpcIjIzMVwiLFwiQ29sb3JcIjp7XCIkaWRcIjpcIjIzMlwiLFwiQVwiOjI1NSxcIlJcIjoxMSxcIkdcIjo0OCxcIkJcIjo2NX19LFwiSXNWaXNpYmxlXCI6dHJ1ZSxcIldpZHRoXCI6MTIuMCxcIkhlaWdodFwiOjE0LjAsXCJCb3JkZXJTdHlsZVwiOntcIiRpZFwiOlwiMjMzXCIsXCJMaW5lU3R5bGVcIjp7XCIkaWRcIjpcIjIzNFwiLFwiTGluZUNvbG9yXCI6e1wiJGlkXCI6XCIyMzVcIixcIkNvbG9yXCI6e1wiJGlkXCI6XCIyMzZcIixcIkFcIjoyNTUsXCJSXCI6MjU1LFwiR1wiOjAsXCJCXCI6MH19LFwiTGluZVdlaWdodFwiOjAuMCxcIkxpbmVUeXBlXCI6MH0sXCJJc1Zpc2libGVcIjpmYWxzZX19LFwiVGl0bGVTdHlsZVwiOntcIiRpZFwiOlwiMjM3XCIsXCJGb250U2V0dGluZ3NcIjp7XCIkaWRcIjpcIjIzOFwiLFwiRm9udFNpemVcIjoxMSxcIkZvbnROYW1lXCI6XCJDYWxpYnJpXCIsXCJJc0JvbGRcIjpmYWxzZSxcIklzSXRhbGljXCI6ZmFsc2UsXCJJc1VuZGVybGluZWRcIjpmYWxzZX0sXCJGb3JlZ3JvdW5kXCI6e1wiJGlkXCI6XCIyMzlcIixcIkNvbG9yXCI6e1wiJGlkXCI6XCIyNDBcIixcIkFcIjoyNTUsXCJSXCI6MCxcIkdcIjowLFwiQlwiOjB9fSxcIkhvcml6b250YWxBbGlnbm1lbnRcIjoxLFwiSXNWaXNpYmxlXCI6dHJ1ZX0sXCJEYXRlU3R5bGVcIjp7XCIkaWRcIjpcIjI0MVwiLFwiRm9udFNldHRpbmdzXCI6e1wiJGlkXCI6XCIyNDJcIixcIkZvbnRTaXplXCI6MTAsXCJGb250TmFtZVwiOlwiQ2FsaWJyaVwiLFwiSXNCb2xkXCI6ZmFsc2UsXCJJc0l0YWxpY1wiOmZhbHNlLFwiSXNVbmRlcmxpbmVkXCI6ZmFsc2V9LFwiRm9yZWdyb3VuZFwiOntcIiRpZFwiOlwiMjQzXCIsXCJDb2xvclwiOntcIiRpZFwiOlwiMjQ0XCIsXCJBXCI6MjU1LFwiUlwiOjE0LFwiR1wiOjQwLFwiQlwiOjY1fX0sXCJIb3Jpem9udGFsQWxpZ25tZW50XCI6MSxcIklzVmlzaWJsZVwiOnRydWV9LFwiRGF0ZUZvcm1hdFwiOntcIiRpZFwiOlwiMjQ1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I0NlwiLFwiRm9ybWF0XCI6MCxcIklzVmlzaWJsZVwiOmZhbHNlLFwiTGFzdEtub3duVmlzaWJpbGl0eVN0YXRlXCI6ZmFsc2V9fX0sXCJfYWRkaXRpb25hbFN3aW1sYW5lVjJTdHlsZXNcIjpbe1wiJGlkXCI6XCIyNDdcIixcIlN0eWxlSWRcIjpcIjk4NTEzZTEwLTU1MWMtNGYzMC1hYzExLWEwNjkwZTkwMzEzNFwiLFwiTmFtZVwiOlwiU3dpbWxhbmUgU3R5bGUgMlwiLFwiSGVhZGVyU3R5bGVcIjp7XCIkaWRcIjpcIjI0OFwiLFwiVGV4dFN0eWxlXCI6e1wiJGlkXCI6XCIyNDlcIixcIkZvbnRTZXR0aW5nc1wiOntcIiRpZFwiOlwiMjUwXCIsXCJGb250U2l6ZVwiOjExLFwiRm9udE5hbWVcIjpcIkNhbGlicmlcIixcIklzQm9sZFwiOmZhbHNlLFwiSXNJdGFsaWNcIjpmYWxzZSxcIklzVW5kZXJsaW5lZFwiOmZhbHNlfSxcIkZvcmVncm91bmRcIjp7XCIkaWRcIjpcIjI1MVwiLFwiQ29sb3JcIjp7XCIkaWRcIjpcIjI1MlwiLFwiQVwiOjI1NSxcIlJcIjoyNTUsXCJHXCI6MjU1LFwiQlwiOjI1NX19LFwiSG9yaXpvbnRhbEFsaWdubWVudFwiOjEsXCJJc1Zpc2libGVcIjp0cnVlfSxcIlJlY3RhbmdsZVN0eWxlXCI6e1wiJGlkXCI6XCIyNTNcIixcIk1hcmdpblwiOntcIiRpZFwiOlwiMjU0XCIsXCJUb3BcIjowLjAsXCJMZWZ0XCI6MC4wLFwiUmlnaHRcIjowLjAsXCJCb3R0b21cIjowLjB9LFwiUGFkZGluZ1wiOntcIiRpZFwiOlwiMjU1XCIsXCJUb3BcIjowLjAsXCJMZWZ0XCI6MC4wLFwiUmlnaHRcIjowLjAsXCJCb3R0b21cIjowLjB9LFwiQmFja2dyb3VuZFwiOntcIiRpZFwiOlwiMjU2XCIsXCJDb2xvclwiOntcIiRpZFwiOlwiMjU3XCIsXCJBXCI6MjU1LFwiUlwiOjIzMyxcIkdcIjoxMTMsXCJCXCI6NTB9fSxcIklzVmlzaWJsZVwiOnRydWUsXCJXaWR0aFwiOjAuMCxcIkhlaWdodFwiOjAuMCxcIkJvcmRlclN0eWxlXCI6e1wiJGlkXCI6XCIyNThcIixcIkxpbmVTdHlsZVwiOntcIiRpZFwiOlwiMjU5XCIsXCJMaW5lQ29sb3JcIjp7XCIkaWRcIjpcIjI2MFwiLFwiQ29sb3JcIjp7XCIkaWRcIjpcIjI2MVwiLFwiQVwiOjI1NSxcIlJcIjoyNTUsXCJHXCI6MjU1LFwiQlwiOjI1NX19LFwiTGluZVdlaWdodFwiOjAuMCxcIkxpbmVUeXBlXCI6MH0sXCJJc1Zpc2libGVcIjpmYWxzZX19fSxcIkJhY2tncm91bmRTdHlsZVwiOntcIiRpZFwiOlwiMjYyXCIsXCJNYXJnaW5cIjp7XCIkaWRcIjpcIjI2M1wiLFwiVG9wXCI6MC4wLFwiTGVmdFwiOjAuMCxcIlJpZ2h0XCI6MC4wLFwiQm90dG9tXCI6MC4wfSxcIlBhZGRpbmdcIjp7XCIkaWRcIjpcIjI2NFwiLFwiVG9wXCI6MC4wLFwiTGVmdFwiOjAuMCxcIlJpZ2h0XCI6MC4wLFwiQm90dG9tXCI6MC4wfSxcIkJhY2tncm91bmRcIjp7XCIkaWRcIjpcIjI2NVwiLFwiQ29sb3JcIjp7XCIkaWRcIjpcIjI2NlwiLFwiQVwiOjUxLFwiUlwiOjIwMCxcIkdcIjoyMDAsXCJCXCI6MjAwfX0sXCJJc1Zpc2libGVcIjp0cnVlLFwiV2lkdGhcIjowLjAsXCJIZWlnaHRcIjowLjAsXCJCb3JkZXJTdHlsZVwiOntcIiRpZFwiOlwiMjY3XCIsXCJMaW5lU3R5bGVcIjp7XCIkaWRcIjpcIjI2OFwiLFwiTGluZUNvbG9yXCI6e1wiJGlkXCI6XCIyNjlcIixcIkNvbG9yXCI6e1wiJGlkXCI6XCIyNzBcIixcIkFcIjoyNTUsXCJSXCI6MjM0LFwiR1wiOjIyLFwiQlwiOjMwfX0sXCJMaW5lV2VpZ2h0XCI6Mi4wLFwiTGluZVR5cGVcIjowfSxcIklzVmlzaWJsZVwiOmZhbHNlfX0sXCJJc0Fib3ZlVGltZWJhbmRcIjpmYWxzZSxcIlNwYWNpbmdcIjozLFwiRGVmYXVsdFN3aW1sYW5lQWN0aXZpdHlTdHlsZVwiOntcIiRpZFwiOlwiMjcxXCIsXCJIZWFkZXJTdHlsZVwiOntcIiRpZFwiOlwiMjcyXCIsXCJUZXh0U3R5bGVcIjp7XCIkaWRcIjpcIjI3M1wiLFwiRm9udFNldHRpbmdzXCI6e1wiJGlkXCI6XCIyNzRcIixcIkZvbnRTaXplXCI6MTEsXCJGb250TmFtZVwiOlwiQ2FsaWJyaVwiLFwiSXNCb2xkXCI6ZmFsc2UsXCJJc0l0YWxpY1wiOmZhbHNlLFwiSXNVbmRlcmxpbmVkXCI6ZmFsc2V9LFwiRm9yZWdyb3VuZFwiOntcIiRpZFwiOlwiMjc1XCIsXCJDb2xvclwiOntcIiRpZFwiOlwiMjc2XCIsXCJBXCI6MjU1LFwiUlwiOjAsXCJHXCI6MCxcIkJcIjowfX0sXCJIb3Jpem9udGFsQWxpZ25tZW50XCI6MCxcIklzVmlzaWJsZVwiOnRydWV9LFwiUmVjdGFuZ2xlU3R5bGVcIjp7XCIkaWRcIjpcIjI3N1wiLFwiTWFyZ2luXCI6e1wiJGlkXCI6XCIyNzhcIixcIlRvcFwiOjAuMCxcIkxlZnRcIjowLjAsXCJSaWdodFwiOjAuMCxcIkJvdHRvbVwiOjAuMH0sXCJQYWRkaW5nXCI6e1wiJGlkXCI6XCIyNzlcIixcIlRvcFwiOjAuMCxcIkxlZnRcIjowLjAsXCJSaWdodFwiOjAuMCxcIkJvdHRvbVwiOjAuMH0sXCJCYWNrZ3JvdW5kXCI6e1wiJGlkXCI6XCIyODBcIixcIkNvbG9yXCI6e1wiJGlkXCI6XCIyODFcIixcIkFcIjo2MyxcIlJcIjoyMzMsXCJHXCI6MTEzLFwiQlwiOjUwfX0sXCJJc1Zpc2libGVcIjp0cnVlLFwiV2lkdGhcIjowLjAsXCJIZWlnaHRcIjowLjAsXCJCb3JkZXJTdHlsZVwiOntcIiRpZFwiOlwiMjgyXCIsXCJMaW5lU3R5bGVcIjp7XCIkaWRcIjpcIjI4M1wiLFwiTGluZUNvbG9yXCI6e1wiJGlkXCI6XCIyODRcIixcIkNvbG9yXCI6e1wiJGlkXCI6XCIyODVcIixcIkFcIjoyNTUsXCJSXCI6MjU1LFwiR1wiOjI1NSxcIkJcIjoyNTV9fSxcIkxpbmVXZWlnaHRcIjowLjAsXCJMaW5lVHlwZVwiOjB9LFwiSXNWaXNpYmxlXCI6ZmFsc2V9fX0sXCJCYWNrZ3JvdW5kU3R5bGVcIjp7XCIkaWRcIjpcIjI4NlwiLFwiTWFyZ2luXCI6e1wiJGlkXCI6XCIyODdcIixcIlRvcFwiOjAuMCxcIkxlZnRcIjowLjAsXCJSaWdodFwiOjAuMCxcIkJvdHRvbVwiOjAuMH0sXCJQYWRkaW5nXCI6e1wiJGlkXCI6XCIyODhcIixcIlRvcFwiOjAuMCxcIkxlZnRcIjowLjAsXCJSaWdodFwiOjAuMCxcIkJvdHRvbVwiOjAuMH0sXCJCYWNrZ3JvdW5kXCI6e1wiJGlkXCI6XCIyODlcIixcIkNvbG9yXCI6e1wiJGlkXCI6XCIyOTBcIixcIkFcIjo1MSxcIlJcIjoyMDAsXCJHXCI6MjAwLFwiQlwiOjIwMH19LFwiSXNWaXNpYmxlXCI6dHJ1ZSxcIldpZHRoXCI6MC4wLFwiSGVpZ2h0XCI6MC4wLFwiQm9yZGVyU3R5bGVcIjp7XCIkaWRcIjpcIjI5MVwiLFwiTGluZVN0eWxlXCI6e1wiJGlkXCI6XCIyOTJcIixcIkxpbmVDb2xvclwiOntcIiRpZFwiOlwiMjkzXCIsXCJDb2xvclwiOntcIiRpZFwiOlwiMjk0XCIsXCJBXCI6MjU1LFwiUlwiOjIzNCxcIkdcIjoyMixcIkJcIjozMH19LFwiTGluZVdlaWdodFwiOjIuMCxcIkxpbmVUeXBlXCI6MH0sXCJJc1Zpc2libGVcIjpmYWxzZX19fSxcIkRlZmF1bHRTd2ltbGFuZU1pbGVzdG9uZVN0eWxlXCI6e1wiJGlkXCI6XCIyOTVcIixcIlRpdGxlUG9zaXRpb25cIjowLFwiRGF0ZVBvc2l0aW9uXCI6MixcIlNoYXBlVHlwZVwiOjEsXCJTaGFwZVNpemVcIjowLFwiU3BhY2luZ1wiOjUsXCJTaGFwZVN0eWxlXCI6e1wiJGlkXCI6XCIyOTZcIixcIk1hcmdpblwiOntcIiRpZFwiOlwiMjk3XCIsXCJUb3BcIjowLjAsXCJMZWZ0XCI6MC4wLFwiUmlnaHRcIjowLjAsXCJCb3R0b21cIjowLjB9LFwiUGFkZGluZ1wiOntcIiRpZFwiOlwiMjk4XCIsXCJUb3BcIjowLjAsXCJMZWZ0XCI6MC4wLFwiUmlnaHRcIjowLjAsXCJCb3R0b21cIjowLjB9LFwiQmFja2dyb3VuZFwiOntcIiRpZFwiOlwiMjk5XCIsXCJDb2xvclwiOntcIiRpZFwiOlwiMzAwXCIsXCJBXCI6MjU1LFwiUlwiOjIzMyxcIkdcIjoxMTMsXCJCXCI6NTB9fSxcIklzVmlzaWJsZVwiOnRydWUsXCJXaWR0aFwiOjEyLjAsXCJIZWlnaHRcIjoxNC4wLFwiQm9yZGVyU3R5bGVcIjp7XCIkaWRcIjpcIjMwMVwiLFwiTGluZVN0eWxlXCI6e1wiJGlkXCI6XCIzMDJcIixcIkxpbmVDb2xvclwiOntcIiRpZFwiOlwiMzAzXCIsXCJDb2xvclwiOntcIiRpZFwiOlwiMzA0XCIsXCJBXCI6MjU1LFwiUlwiOjIzNCxcIkdcIjoyMixcIkJcIjozMH19LFwiTGluZVdlaWdodFwiOjIuMCxcIkxpbmVUeXBlXCI6MH0sXCJJc1Zpc2libGVcIjpmYWxzZX19LFwiVGl0bGVTdHlsZVwiOntcIiRpZFwiOlwiMzA1XCIsXCJGb250U2V0dGluZ3NcIjp7XCIkaWRcIjpcIjMwNlwiLFwiRm9udFNpemVcIjoxMSxcIkZvbnROYW1lXCI6XCJDYWxpYnJpXCIsXCJJc0JvbGRcIjpmYWxzZSxcIklzSXRhbGljXCI6ZmFsc2UsXCJJc1VuZGVybGluZWRcIjpmYWxzZX0sXCJGb3JlZ3JvdW5kXCI6e1wiJGlkXCI6XCIzMDdcIixcIkNvbG9yXCI6e1wiJGlkXCI6XCIzMDhcIixcIkFcIjoyNTUsXCJSXCI6MCxcIkdcIjowLFwiQlwiOjB9fSxcIkhvcml6b250YWxBbGlnbm1lbnRcIjoyLFwiSXNWaXNpYmxlXCI6dHJ1ZX0sXCJEYXRlU3R5bGVcIjp7XCIkaWRcIjpcIjMwOVwiLFwiRm9udFNldHRpbmdzXCI6e1wiJGlkXCI6XCIzMTBcIixcIkZvbnRTaXplXCI6MTAsXCJGb250TmFtZVwiOlwiQ2FsaWJyaVwiLFwiSXNCb2xkXCI6ZmFsc2UsXCJJc0l0YWxpY1wiOmZhbHNlLFwiSXNVbmRlcmxpbmVkXCI6ZmFsc2V9LFwiRm9yZWdyb3VuZFwiOntcIiRpZFwiOlwiMzExXCIsXCJDb2xvclwiOntcIiRpZFwiOlwiMzEyXCIsXCJBXCI6MjU1LFwiUlwiOjE0LFwiR1wiOjQwLFwiQlwiOjY1fX0sXCJIb3Jpem9udGFsQWxpZ25tZW50XCI6MCxcIklzVmlzaWJsZVwiOnRydWV9LFwiRGF0ZUZvcm1hdFwiOntcIiRpZFwiOlwiMzEz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MxNFwiLFwiRm9ybWF0XCI6MCxcIklzVmlzaWJsZVwiOmZhbHNlLFwiTGFzdEtub3duVmlzaWJpbGl0eVN0YXRlXCI6ZmFsc2V9fSxcIkRlZmF1bHRTd2ltbGFuZVRhc2tTdHlsZVwiOntcIiRpZFwiOlwiMzE1XCIsXCJTaGFwZVwiOjEsXCJTaGFwZVRoaWNrbmVzc1wiOjAsXCJEdXJhdGlvbkZvcm1hdFwiOjAsXCJQZXJjZW50YWdlQ29tcGxldGVUZXh0U3R5bGVcIjp7XCIkaWRcIjpcIjMxNlwiLFwiRm9udFNldHRpbmdzXCI6e1wiJGlkXCI6XCIzMTdcIixcIkZvbnRTaXplXCI6MTAsXCJGb250TmFtZVwiOlwiQ2FsaWJyaVwiLFwiSXNCb2xkXCI6ZmFsc2UsXCJJc0l0YWxpY1wiOmZhbHNlLFwiSXNVbmRlcmxpbmVkXCI6ZmFsc2V9LFwiRm9yZWdyb3VuZFwiOntcIiRpZFwiOlwiMzE4XCIsXCJDb2xvclwiOntcIiRpZFwiOlwiMzE5XCIsXCJBXCI6MjU1LFwiUlwiOjIzMixcIkdcIjoyMzIsXCJCXCI6MjMyfX0sXCJIb3Jpem9udGFsQWxpZ25tZW50XCI6MSxcIklzVmlzaWJsZVwiOnRydWV9LFwiUGVyY2VudGFnZUNvbXBsZXRlSGlnaGxpZ2h0U3R5bGVcIjp7XCIkaWRcIjpcIjMyMFwiLFwiQmFja2dyb3VuZFwiOntcIiRpZFwiOlwiMzIxXCIsXCJDb2xvclwiOntcIiRpZFwiOlwiMzIyXCIsXCJBXCI6ODksXCJSXCI6MCxcIkdcIjowLFwiQlwiOjB9fX0sXCJEdXJhdGlvblN0eWxlXCI6e1wiJGlkXCI6XCIzMjNcIixcIkZvbnRTZXR0aW5nc1wiOntcIiRpZFwiOlwiMzI0XCIsXCJGb250U2l6ZVwiOjEwLFwiRm9udE5hbWVcIjpcIkNhbGlicmlcIixcIklzQm9sZFwiOmZhbHNlLFwiSXNJdGFsaWNcIjpmYWxzZSxcIklzVW5kZXJsaW5lZFwiOmZhbHNlfSxcIkZvcmVncm91bmRcIjp7XCIkaWRcIjpcIjMyNVwiLFwiQ29sb3JcIjp7XCIkaWRcIjpcIjMyNlwiLFwiQVwiOjI1NSxcIlJcIjoyMzcsXCJHXCI6MTI1LFwiQlwiOjQ5fX0sXCJIb3Jpem9udGFsQWxpZ25tZW50XCI6MCxcIklzVmlzaWJsZVwiOmZhbHNlfSxcIk1hcmdpblwiOntcIiRpZFwiOlwiMzI3XCIsXCJUb3BcIjowLjAsXCJMZWZ0XCI6MC4wLFwiUmlnaHRcIjowLjAsXCJCb3R0b21cIjowLjB9LFwiU3RhcnREYXRlUG9zaXRpb25cIjozLFwiRW5kRGF0ZVBvc2l0aW9uXCI6MyxcIlRpdGxlUG9zaXRpb25cIjo0LFwiRHVyYXRpb25Qb3NpdGlvblwiOjAsXCJQZXJjZW50YWdlQ29tcGxldGVkUG9zaXRpb25cIjoyLFwiU3BhY2luZ1wiOjMsXCJTaGFwZVN0eWxlXCI6e1wiJGlkXCI6XCIzMjhcIixcIk1hcmdpblwiOntcIiRpZFwiOlwiMzI5XCIsXCJUb3BcIjowLjAsXCJMZWZ0XCI6NC4wLFwiUmlnaHRcIjo0LjAsXCJCb3R0b21cIjowLjB9LFwiUGFkZGluZ1wiOntcIiRpZFwiOlwiMzMwXCIsXCJUb3BcIjowLjAsXCJMZWZ0XCI6MC4wLFwiUmlnaHRcIjowLjAsXCJCb3R0b21cIjowLjB9LFwiQmFja2dyb3VuZFwiOntcIiRpZFwiOlwiMzMxXCIsXCJDb2xvclwiOntcIiRpZFwiOlwiMzMyXCIsXCJBXCI6MjU1LFwiUlwiOjIzMyxcIkdcIjoxMTMsXCJCXCI6NTB9fSxcIklzVmlzaWJsZVwiOnRydWUsXCJXaWR0aFwiOjAuMCxcIkhlaWdodFwiOjEwLjAsXCJCb3JkZXJTdHlsZVwiOntcIiRpZFwiOlwiMzMzXCIsXCJMaW5lU3R5bGVcIjp7XCIkaWRcIjpcIjMzNFwiLFwiTGluZUNvbG9yXCI6e1wiJGlkXCI6XCIzMzVcIixcIkNvbG9yXCI6e1wiJGlkXCI6XCIzMzZcIixcIkFcIjoyNTUsXCJSXCI6MjM0LFwiR1wiOjIyLFwiQlwiOjMwfX0sXCJMaW5lV2VpZ2h0XCI6Mi4wLFwiTGluZVR5cGVcIjowfSxcIklzVmlzaWJsZVwiOmZhbHNlfX0sXCJUaXRsZVN0eWxlXCI6e1wiJGlkXCI6XCIzMzdcIixcIkZvbnRTZXR0aW5nc1wiOntcIiRpZFwiOlwiMzM4XCIsXCJGb250U2l6ZVwiOjExLFwiRm9udE5hbWVcIjpcIkNhbGlicmlcIixcIklzQm9sZFwiOmZhbHNlLFwiSXNJdGFsaWNcIjpmYWxzZSxcIklzVW5kZXJsaW5lZFwiOmZhbHNlfSxcIkZvcmVncm91bmRcIjp7XCIkaWRcIjpcIjMzOVwiLFwiQ29sb3JcIjp7XCIkaWRcIjpcIjM0MFwiLFwiQVwiOjI1NSxcIlJcIjowLFwiR1wiOjAsXCJCXCI6MH19LFwiSG9yaXpvbnRhbEFsaWdubWVudFwiOjAsXCJJc1Zpc2libGVcIjp0cnVlfSxcIkRhdGVTdHlsZVwiOntcIiRpZFwiOlwiMzQxXCIsXCJGb250U2V0dGluZ3NcIjp7XCIkaWRcIjpcIjM0MlwiLFwiRm9udFNpemVcIjoxMCxcIkZvbnROYW1lXCI6XCJDYWxpYnJpXCIsXCJJc0JvbGRcIjpmYWxzZSxcIklzSXRhbGljXCI6ZmFsc2UsXCJJc1VuZGVybGluZWRcIjpmYWxzZX0sXCJGb3JlZ3JvdW5kXCI6e1wiJGlkXCI6XCIzNDNcIixcIkNvbG9yXCI6e1wiJGlkXCI6XCIzNDRcIixcIkFcIjoyNTUsXCJSXCI6MTQsXCJHXCI6NDAsXCJCXCI6NjV9fSxcIkhvcml6b250YWxBbGlnbm1lbnRcIjoyLFwiSXNWaXNpYmxlXCI6dHJ1ZX0sXCJEYXRlRm9ybWF0XCI6e1wiJGlkXCI6XCIzNDV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MzQ2XCIsXCJGb3JtYXRcIjowLFwiSXNWaXNpYmxlXCI6ZmFsc2UsXCJMYXN0S25vd25WaXNpYmlsaXR5U3RhdGVcIjpmYWxzZX19LFwiRGVmYXVsdFN3aW1sYW5lTW90U3R5bGVcIjp7XCIkaWRcIjpcIjM0N1wiLFwiU2hhcGVcIjoxLFwiU2hhcGVTaXplXCI6MCxcIkRldGFpbHNTcGFjaW5nXCI6MC4wLFwiUGFkZGluZ1wiOntcIiRpZFwiOlwiMzQ4XCIsXCJUb3BcIjo1LjAsXCJMZWZ0XCI6My4wLFwiUmlnaHRcIjowLjAsXCJCb3R0b21cIjoyLjB9LFwiUG9zaXRpb25PblRhc2tcIjoxLFwiU2hhcGVTdHlsZVwiOntcIiRpZFwiOlwiMzQ5XCIsXCJNYXJnaW5cIjp7XCIkaWRcIjpcIjM1MFwiLFwiVG9wXCI6MC4wLFwiTGVmdFwiOjAuMCxcIlJpZ2h0XCI6MC4wLFwiQm90dG9tXCI6MC4wfSxcIlBhZGRpbmdcIjp7XCIkaWRcIjpcIjM1MVwiLFwiVG9wXCI6MC4wLFwiTGVmdFwiOjAuMCxcIlJpZ2h0XCI6MC4wLFwiQm90dG9tXCI6MC4wfSxcIkJhY2tncm91bmRcIjp7XCIkaWRcIjpcIjM1MlwiLFwiQ29sb3JcIjp7XCIkaWRcIjpcIjM1M1wiLFwiQVwiOjI1NSxcIlJcIjoxMjgsXCJHXCI6NTMsXCJCXCI6MTR9fSxcIklzVmlzaWJsZVwiOnRydWUsXCJXaWR0aFwiOjEyLjAsXCJIZWlnaHRcIjoxNC4wLFwiQm9yZGVyU3R5bGVcIjp7XCIkaWRcIjpcIjM1NFwiLFwiTGluZVN0eWxlXCI6e1wiJGlkXCI6XCIzNTVcIixcIkxpbmVDb2xvclwiOntcIiRpZFwiOlwiMzU2XCIsXCJDb2xvclwiOntcIiRpZFwiOlwiMzU3XCIsXCJBXCI6MjU1LFwiUlwiOjI1NSxcIkdcIjoyNTUsXCJCXCI6MjU1fX0sXCJMaW5lV2VpZ2h0XCI6MC4wLFwiTGluZVR5cGVcIjowfSxcIklzVmlzaWJsZVwiOmZhbHNlfX0sXCJUaXRsZVN0eWxlXCI6e1wiJGlkXCI6XCIzNThcIixcIkZvbnRTZXR0aW5nc1wiOntcIiRpZFwiOlwiMzU5XCIsXCJGb250U2l6ZVwiOjExLFwiRm9udE5hbWVcIjpcIkNhbGlicmlcIixcIklzQm9sZFwiOmZhbHNlLFwiSXNJdGFsaWNcIjpmYWxzZSxcIklzVW5kZXJsaW5lZFwiOmZhbHNlfSxcIkZvcmVncm91bmRcIjp7XCIkaWRcIjpcIjM2MFwiLFwiQ29sb3JcIjp7XCIkaWRcIjpcIjM2MVwiLFwiQVwiOjI1NSxcIlJcIjowLFwiR1wiOjAsXCJCXCI6MH19LFwiSG9yaXpvbnRhbEFsaWdubWVudFwiOjEsXCJJc1Zpc2libGVcIjp0cnVlfSxcIkRhdGVTdHlsZVwiOntcIiRpZFwiOlwiMzYyXCIsXCJGb250U2V0dGluZ3NcIjp7XCIkaWRcIjpcIjM2M1wiLFwiRm9udFNpemVcIjoxMCxcIkZvbnROYW1lXCI6XCJDYWxpYnJpXCIsXCJJc0JvbGRcIjpmYWxzZSxcIklzSXRhbGljXCI6ZmFsc2UsXCJJc1VuZGVybGluZWRcIjpmYWxzZX0sXCJGb3JlZ3JvdW5kXCI6e1wiJGlkXCI6XCIzNjRcIixcIkNvbG9yXCI6e1wiJGlkXCI6XCIzNjVcIixcIkFcIjoyNTUsXCJSXCI6MTQsXCJHXCI6NDAsXCJCXCI6NjV9fSxcIkhvcml6b250YWxBbGlnbm1lbnRcIjoxLFwiSXNWaXNpYmxlXCI6dHJ1ZX0sXCJEYXRlRm9ybWF0XCI6e1wiJGlkXCI6XCIzNjZ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MzY3XCIsXCJGb3JtYXRcIjowLFwiSXNWaXNpYmxlXCI6ZmFsc2UsXCJMYXN0S25vd25WaXNpYmlsaXR5U3RhdGVcIjpmYWxzZX19fSx7XCIkaWRcIjpcIjM2OFwiLFwiU3R5bGVJZFwiOlwiYjI0ZjgwNDUtZjY5Yi00YTQzLTgyOWYtYTU2NTAzZmRjZDY5XCIsXCJOYW1lXCI6XCJTd2ltbGFuZSBTdHlsZSAzXCIsXCJIZWFkZXJTdHlsZVwiOntcIiRpZFwiOlwiMzY5XCIsXCJUZXh0U3R5bGVcIjp7XCIkaWRcIjpcIjM3MFwiLFwiRm9udFNldHRpbmdzXCI6e1wiJGlkXCI6XCIzNzFcIixcIkZvbnRTaXplXCI6MTEsXCJGb250TmFtZVwiOlwiQ2FsaWJyaVwiLFwiSXNCb2xkXCI6ZmFsc2UsXCJJc0l0YWxpY1wiOmZhbHNlLFwiSXNVbmRlcmxpbmVkXCI6ZmFsc2V9LFwiRm9yZWdyb3VuZFwiOntcIiRpZFwiOlwiMzcyXCIsXCJDb2xvclwiOntcIiRpZFwiOlwiMzczXCIsXCJBXCI6MjU1LFwiUlwiOjI1NSxcIkdcIjoyNTUsXCJCXCI6MjU1fX0sXCJIb3Jpem9udGFsQWxpZ25tZW50XCI6MSxcIklzVmlzaWJsZVwiOnRydWV9LFwiUmVjdGFuZ2xlU3R5bGVcIjp7XCIkaWRcIjpcIjM3NFwiLFwiTWFyZ2luXCI6e1wiJGlkXCI6XCIzNzVcIixcIlRvcFwiOjAuMCxcIkxlZnRcIjowLjAsXCJSaWdodFwiOjAuMCxcIkJvdHRvbVwiOjAuMH0sXCJQYWRkaW5nXCI6e1wiJGlkXCI6XCIzNzZcIixcIlRvcFwiOjAuMCxcIkxlZnRcIjowLjAsXCJSaWdodFwiOjAuMCxcIkJvdHRvbVwiOjAuMH0sXCJCYWNrZ3JvdW5kXCI6e1wiJGlkXCI6XCIzNzdcIixcIkNvbG9yXCI6e1wiJGlkXCI6XCIzNzhcIixcIkFcIjoyNTUsXCJSXCI6MjUsXCJHXCI6MTA3LFwiQlwiOjM2fX0sXCJJc1Zpc2libGVcIjp0cnVlLFwiV2lkdGhcIjowLjAsXCJIZWlnaHRcIjowLjAsXCJCb3JkZXJTdHlsZVwiOntcIiRpZFwiOlwiMzc5XCIsXCJMaW5lU3R5bGVcIjp7XCIkaWRcIjpcIjM4MFwiLFwiTGluZUNvbG9yXCI6e1wiJGlkXCI6XCIzODFcIixcIkNvbG9yXCI6e1wiJGlkXCI6XCIzODJcIixcIkFcIjoyNTUsXCJSXCI6MjU1LFwiR1wiOjI1NSxcIkJcIjoyNTV9fSxcIkxpbmVXZWlnaHRcIjowLjAsXCJMaW5lVHlwZVwiOjB9LFwiSXNWaXNpYmxlXCI6ZmFsc2V9fX0sXCJCYWNrZ3JvdW5kU3R5bGVcIjp7XCIkaWRcIjpcIjM4M1wiLFwiTWFyZ2luXCI6e1wiJGlkXCI6XCIzODRcIixcIlRvcFwiOjAuMCxcIkxlZnRcIjowLjAsXCJSaWdodFwiOjAuMCxcIkJvdHRvbVwiOjAuMH0sXCJQYWRkaW5nXCI6e1wiJGlkXCI6XCIzODVcIixcIlRvcFwiOjAuMCxcIkxlZnRcIjowLjAsXCJSaWdodFwiOjAuMCxcIkJvdHRvbVwiOjAuMH0sXCJCYWNrZ3JvdW5kXCI6e1wiJGlkXCI6XCIzODZcIixcIkNvbG9yXCI6e1wiJGlkXCI6XCIzODdcIixcIkFcIjo1MSxcIlJcIjoyMDAsXCJHXCI6MjAwLFwiQlwiOjIwMH19LFwiSXNWaXNpYmxlXCI6dHJ1ZSxcIldpZHRoXCI6MC4wLFwiSGVpZ2h0XCI6MC4wLFwiQm9yZGVyU3R5bGVcIjp7XCIkaWRcIjpcIjM4OFwiLFwiTGluZVN0eWxlXCI6e1wiJGlkXCI6XCIzODlcIixcIkxpbmVDb2xvclwiOntcIiRpZFwiOlwiMzkwXCIsXCJDb2xvclwiOntcIiRpZFwiOlwiMzkxXCIsXCJBXCI6MjU1LFwiUlwiOjIzNCxcIkdcIjoyMixcIkJcIjozMH19LFwiTGluZVdlaWdodFwiOjIuMCxcIkxpbmVUeXBlXCI6MH0sXCJJc1Zpc2libGVcIjpmYWxzZX19LFwiSXNBYm92ZVRpbWViYW5kXCI6ZmFsc2UsXCJTcGFjaW5nXCI6MyxcIkRlZmF1bHRTd2ltbGFuZUFjdGl2aXR5U3R5bGVcIjp7XCIkaWRcIjpcIjM5MlwiLFwiSGVhZGVyU3R5bGVcIjp7XCIkaWRcIjpcIjM5M1wiLFwiVGV4dFN0eWxlXCI6e1wiJGlkXCI6XCIzOTRcIixcIkZvbnRTZXR0aW5nc1wiOntcIiRpZFwiOlwiMzk1XCIsXCJGb250U2l6ZVwiOjExLFwiRm9udE5hbWVcIjpcIkNhbGlicmlcIixcIklzQm9sZFwiOmZhbHNlLFwiSXNJdGFsaWNcIjpmYWxzZSxcIklzVW5kZXJsaW5lZFwiOmZhbHNlfSxcIkZvcmVncm91bmRcIjp7XCIkaWRcIjpcIjM5NlwiLFwiQ29sb3JcIjp7XCIkaWRcIjpcIjM5N1wiLFwiQVwiOjI1NSxcIlJcIjowLFwiR1wiOjAsXCJCXCI6MH19LFwiSG9yaXpvbnRhbEFsaWdubWVudFwiOjAsXCJJc1Zpc2libGVcIjp0cnVlfSxcIlJlY3RhbmdsZVN0eWxlXCI6e1wiJGlkXCI6XCIzOThcIixcIk1hcmdpblwiOntcIiRpZFwiOlwiMzk5XCIsXCJUb3BcIjowLjAsXCJMZWZ0XCI6MC4wLFwiUmlnaHRcIjowLjAsXCJCb3R0b21cIjowLjB9LFwiUGFkZGluZ1wiOntcIiRpZFwiOlwiNDAwXCIsXCJUb3BcIjowLjAsXCJMZWZ0XCI6MC4wLFwiUmlnaHRcIjowLjAsXCJCb3R0b21cIjowLjB9LFwiQmFja2dyb3VuZFwiOntcIiRpZFwiOlwiNDAxXCIsXCJDb2xvclwiOntcIiRpZFwiOlwiNDAyXCIsXCJBXCI6NjMsXCJSXCI6MjUsXCJHXCI6MTA3LFwiQlwiOjM2fX0sXCJJc1Zpc2libGVcIjp0cnVlLFwiV2lkdGhcIjowLjAsXCJIZWlnaHRcIjowLjAsXCJCb3JkZXJTdHlsZVwiOntcIiRpZFwiOlwiNDAzXCIsXCJMaW5lU3R5bGVcIjp7XCIkaWRcIjpcIjQwNFwiLFwiTGluZUNvbG9yXCI6e1wiJGlkXCI6XCI0MDVcIixcIkNvbG9yXCI6e1wiJGlkXCI6XCI0MDZcIixcIkFcIjoyNTUsXCJSXCI6MjU1LFwiR1wiOjI1NSxcIkJcIjoyNTV9fSxcIkxpbmVXZWlnaHRcIjowLjAsXCJMaW5lVHlwZVwiOjB9LFwiSXNWaXNpYmxlXCI6ZmFsc2V9fX0sXCJCYWNrZ3JvdW5kU3R5bGVcIjp7XCIkaWRcIjpcIjQwN1wiLFwiTWFyZ2luXCI6e1wiJGlkXCI6XCI0MDhcIixcIlRvcFwiOjAuMCxcIkxlZnRcIjowLjAsXCJSaWdodFwiOjAuMCxcIkJvdHRvbVwiOjAuMH0sXCJQYWRkaW5nXCI6e1wiJGlkXCI6XCI0MDlcIixcIlRvcFwiOjAuMCxcIkxlZnRcIjowLjAsXCJSaWdodFwiOjAuMCxcIkJvdHRvbVwiOjAuMH0sXCJCYWNrZ3JvdW5kXCI6e1wiJGlkXCI6XCI0MTBcIixcIkNvbG9yXCI6e1wiJGlkXCI6XCI0MTFcIixcIkFcIjo1MSxcIlJcIjoyMDAsXCJHXCI6MjAwLFwiQlwiOjIwMH19LFwiSXNWaXNpYmxlXCI6dHJ1ZSxcIldpZHRoXCI6MC4wLFwiSGVpZ2h0XCI6MC4wLFwiQm9yZGVyU3R5bGVcIjp7XCIkaWRcIjpcIjQxMlwiLFwiTGluZVN0eWxlXCI6e1wiJGlkXCI6XCI0MTNcIixcIkxpbmVDb2xvclwiOntcIiRpZFwiOlwiNDE0XCIsXCJDb2xvclwiOntcIiRpZFwiOlwiNDE1XCIsXCJBXCI6MjU1LFwiUlwiOjIzNCxcIkdcIjoyMixcIkJcIjozMH19LFwiTGluZVdlaWdodFwiOjIuMCxcIkxpbmVUeXBlXCI6MH0sXCJJc1Zpc2libGVcIjpmYWxzZX19fSxcIkRlZmF1bHRTd2ltbGFuZU1pbGVzdG9uZVN0eWxlXCI6e1wiJGlkXCI6XCI0MTZcIixcIlRpdGxlUG9zaXRpb25cIjowLFwiRGF0ZVBvc2l0aW9uXCI6MixcIlNoYXBlVHlwZVwiOjEsXCJTaGFwZVNpemVcIjowLFwiU3BhY2luZ1wiOjUsXCJTaGFwZVN0eWxlXCI6e1wiJGlkXCI6XCI0MTdcIixcIk1hcmdpblwiOntcIiRpZFwiOlwiNDE4XCIsXCJUb3BcIjowLjAsXCJMZWZ0XCI6MC4wLFwiUmlnaHRcIjowLjAsXCJCb3R0b21cIjowLjB9LFwiUGFkZGluZ1wiOntcIiRpZFwiOlwiNDE5XCIsXCJUb3BcIjowLjAsXCJMZWZ0XCI6MC4wLFwiUmlnaHRcIjowLjAsXCJCb3R0b21cIjowLjB9LFwiQmFja2dyb3VuZFwiOntcIiRpZFwiOlwiNDIwXCIsXCJDb2xvclwiOntcIiRpZFwiOlwiNDIxXCIsXCJBXCI6MjU1LFwiUlwiOjI1LFwiR1wiOjEwNyxcIkJcIjozNn19LFwiSXNWaXNpYmxlXCI6dHJ1ZSxcIldpZHRoXCI6MTIuMCxcIkhlaWdodFwiOjE0LjAsXCJCb3JkZXJTdHlsZVwiOntcIiRpZFwiOlwiNDIyXCIsXCJMaW5lU3R5bGVcIjp7XCIkaWRcIjpcIjQyM1wiLFwiTGluZUNvbG9yXCI6e1wiJGlkXCI6XCI0MjRcIixcIkNvbG9yXCI6e1wiJGlkXCI6XCI0MjVcIixcIkFcIjoyNTUsXCJSXCI6MjM0LFwiR1wiOjIyLFwiQlwiOjMwfX0sXCJMaW5lV2VpZ2h0XCI6Mi4wLFwiTGluZVR5cGVcIjowfSxcIklzVmlzaWJsZVwiOmZhbHNlfX0sXCJUaXRsZVN0eWxlXCI6e1wiJGlkXCI6XCI0MjZcIixcIkZvbnRTZXR0aW5nc1wiOntcIiRpZFwiOlwiNDI3XCIsXCJGb250U2l6ZVwiOjExLFwiRm9udE5hbWVcIjpcIkNhbGlicmlcIixcIklzQm9sZFwiOmZhbHNlLFwiSXNJdGFsaWNcIjpmYWxzZSxcIklzVW5kZXJsaW5lZFwiOmZhbHNlfSxcIkZvcmVncm91bmRcIjp7XCIkaWRcIjpcIjQyOFwiLFwiQ29sb3JcIjp7XCIkaWRcIjpcIjQyOVwiLFwiQVwiOjI1NSxcIlJcIjowLFwiR1wiOjAsXCJCXCI6MH19LFwiSG9yaXpvbnRhbEFsaWdubWVudFwiOjIsXCJJc1Zpc2libGVcIjp0cnVlfSxcIkRhdGVTdHlsZVwiOntcIiRpZFwiOlwiNDMwXCIsXCJGb250U2V0dGluZ3NcIjp7XCIkaWRcIjpcIjQzMVwiLFwiRm9udFNpemVcIjoxMCxcIkZvbnROYW1lXCI6XCJDYWxpYnJpXCIsXCJJc0JvbGRcIjpmYWxzZSxcIklzSXRhbGljXCI6ZmFsc2UsXCJJc1VuZGVybGluZWRcIjpmYWxzZX0sXCJGb3JlZ3JvdW5kXCI6e1wiJGlkXCI6XCI0MzJcIixcIkNvbG9yXCI6e1wiJGlkXCI6XCI0MzNcIixcIkFcIjoyNTUsXCJSXCI6MTQsXCJHXCI6NDAsXCJCXCI6NjV9fSxcIkhvcml6b250YWxBbGlnbm1lbnRcIjowLFwiSXNWaXNpYmxlXCI6dHJ1ZX0sXCJEYXRlRm9ybWF0XCI6e1wiJGlkXCI6XCI0MzR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NDM1XCIsXCJGb3JtYXRcIjowLFwiSXNWaXNpYmxlXCI6ZmFsc2UsXCJMYXN0S25vd25WaXNpYmlsaXR5U3RhdGVcIjpmYWxzZX19LFwiRGVmYXVsdFN3aW1sYW5lVGFza1N0eWxlXCI6e1wiJGlkXCI6XCI0MzZcIixcIlNoYXBlXCI6MSxcIlNoYXBlVGhpY2tuZXNzXCI6MCxcIkR1cmF0aW9uRm9ybWF0XCI6MCxcIlBlcmNlbnRhZ2VDb21wbGV0ZVRleHRTdHlsZVwiOntcIiRpZFwiOlwiNDM3XCIsXCJGb250U2V0dGluZ3NcIjp7XCIkaWRcIjpcIjQzOFwiLFwiRm9udFNpemVcIjoxMCxcIkZvbnROYW1lXCI6XCJDYWxpYnJpXCIsXCJJc0JvbGRcIjpmYWxzZSxcIklzSXRhbGljXCI6ZmFsc2UsXCJJc1VuZGVybGluZWRcIjpmYWxzZX0sXCJGb3JlZ3JvdW5kXCI6e1wiJGlkXCI6XCI0MzlcIixcIkNvbG9yXCI6e1wiJGlkXCI6XCI0NDBcIixcIkFcIjoyNTUsXCJSXCI6MjMyLFwiR1wiOjIzMixcIkJcIjoyMzJ9fSxcIkhvcml6b250YWxBbGlnbm1lbnRcIjoxLFwiSXNWaXNpYmxlXCI6dHJ1ZX0sXCJQZXJjZW50YWdlQ29tcGxldGVIaWdobGlnaHRTdHlsZVwiOntcIiRpZFwiOlwiNDQxXCIsXCJCYWNrZ3JvdW5kXCI6e1wiJGlkXCI6XCI0NDJcIixcIkNvbG9yXCI6e1wiJGlkXCI6XCI0NDNcIixcIkFcIjo4OSxcIlJcIjowLFwiR1wiOjAsXCJCXCI6MH19fSxcIkR1cmF0aW9uU3R5bGVcIjp7XCIkaWRcIjpcIjQ0NFwiLFwiRm9udFNldHRpbmdzXCI6e1wiJGlkXCI6XCI0NDVcIixcIkZvbnRTaXplXCI6MTAsXCJGb250TmFtZVwiOlwiQ2FsaWJyaVwiLFwiSXNCb2xkXCI6ZmFsc2UsXCJJc0l0YWxpY1wiOmZhbHNlLFwiSXNVbmRlcmxpbmVkXCI6ZmFsc2V9LFwiRm9yZWdyb3VuZFwiOntcIiRpZFwiOlwiNDQ2XCIsXCJDb2xvclwiOntcIiRpZFwiOlwiNDQ3XCIsXCJBXCI6MjU1LFwiUlwiOjIzNyxcIkdcIjoxMjUsXCJCXCI6NDl9fSxcIkhvcml6b250YWxBbGlnbm1lbnRcIjowLFwiSXNWaXNpYmxlXCI6ZmFsc2V9LFwiTWFyZ2luXCI6e1wiJGlkXCI6XCI0NDhcIixcIlRvcFwiOjAuMCxcIkxlZnRcIjowLjAsXCJSaWdodFwiOjAuMCxcIkJvdHRvbVwiOjAuMH0sXCJTdGFydERhdGVQb3NpdGlvblwiOjMsXCJFbmREYXRlUG9zaXRpb25cIjozLFwiVGl0bGVQb3NpdGlvblwiOjQsXCJEdXJhdGlvblBvc2l0aW9uXCI6MCxcIlBlcmNlbnRhZ2VDb21wbGV0ZWRQb3NpdGlvblwiOjIsXCJTcGFjaW5nXCI6MyxcIlNoYXBlU3R5bGVcIjp7XCIkaWRcIjpcIjQ0OVwiLFwiTWFyZ2luXCI6e1wiJGlkXCI6XCI0NTBcIixcIlRvcFwiOjAuMCxcIkxlZnRcIjo0LjAsXCJSaWdodFwiOjQuMCxcIkJvdHRvbVwiOjAuMH0sXCJQYWRkaW5nXCI6e1wiJGlkXCI6XCI0NTFcIixcIlRvcFwiOjAuMCxcIkxlZnRcIjowLjAsXCJSaWdodFwiOjAuMCxcIkJvdHRvbVwiOjAuMH0sXCJCYWNrZ3JvdW5kXCI6e1wiJGlkXCI6XCI0NTJcIixcIkNvbG9yXCI6e1wiJGlkXCI6XCI0NTNcIixcIkFcIjoyNTUsXCJSXCI6MjUsXCJHXCI6MTA3LFwiQlwiOjM2fX0sXCJJc1Zpc2libGVcIjp0cnVlLFwiV2lkdGhcIjowLjAsXCJIZWlnaHRcIjoxMC4wLFwiQm9yZGVyU3R5bGVcIjp7XCIkaWRcIjpcIjQ1NFwiLFwiTGluZVN0eWxlXCI6e1wiJGlkXCI6XCI0NTVcIixcIkxpbmVDb2xvclwiOntcIiRpZFwiOlwiNDU2XCIsXCJDb2xvclwiOntcIiRpZFwiOlwiNDU3XCIsXCJBXCI6MjU1LFwiUlwiOjIzNCxcIkdcIjoyMixcIkJcIjozMH19LFwiTGluZVdlaWdodFwiOjIuMCxcIkxpbmVUeXBlXCI6MH0sXCJJc1Zpc2libGVcIjpmYWxzZX19LFwiVGl0bGVTdHlsZVwiOntcIiRpZFwiOlwiNDU4XCIsXCJGb250U2V0dGluZ3NcIjp7XCIkaWRcIjpcIjQ1OVwiLFwiRm9udFNpemVcIjoxMSxcIkZvbnROYW1lXCI6XCJDYWxpYnJpXCIsXCJJc0JvbGRcIjpmYWxzZSxcIklzSXRhbGljXCI6ZmFsc2UsXCJJc1VuZGVybGluZWRcIjpmYWxzZX0sXCJGb3JlZ3JvdW5kXCI6e1wiJGlkXCI6XCI0NjBcIixcIkNvbG9yXCI6e1wiJGlkXCI6XCI0NjFcIixcIkFcIjoyNTUsXCJSXCI6MCxcIkdcIjowLFwiQlwiOjB9fSxcIkhvcml6b250YWxBbGlnbm1lbnRcIjowLFwiSXNWaXNpYmxlXCI6dHJ1ZX0sXCJEYXRlU3R5bGVcIjp7XCIkaWRcIjpcIjQ2MlwiLFwiRm9udFNldHRpbmdzXCI6e1wiJGlkXCI6XCI0NjNcIixcIkZvbnRTaXplXCI6MTAsXCJGb250TmFtZVwiOlwiQ2FsaWJyaVwiLFwiSXNCb2xkXCI6ZmFsc2UsXCJJc0l0YWxpY1wiOmZhbHNlLFwiSXNVbmRlcmxpbmVkXCI6ZmFsc2V9LFwiRm9yZWdyb3VuZFwiOntcIiRpZFwiOlwiNDY0XCIsXCJDb2xvclwiOntcIiRpZFwiOlwiNDY1XCIsXCJBXCI6MjU1LFwiUlwiOjE0LFwiR1wiOjQwLFwiQlwiOjY1fX0sXCJIb3Jpem9udGFsQWxpZ25tZW50XCI6MixcIklzVmlzaWJsZVwiOnRydWV9LFwiRGF0ZUZvcm1hdFwiOntcIiRpZFwiOlwiNDY2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Q2N1wiLFwiRm9ybWF0XCI6MCxcIklzVmlzaWJsZVwiOmZhbHNlLFwiTGFzdEtub3duVmlzaWJpbGl0eVN0YXRlXCI6ZmFsc2V9fSxcIkRlZmF1bHRTd2ltbGFuZU1vdFN0eWxlXCI6e1wiJGlkXCI6XCI0NjhcIixcIlNoYXBlXCI6MSxcIlNoYXBlU2l6ZVwiOjAsXCJEZXRhaWxzU3BhY2luZ1wiOjAuMCxcIlBhZGRpbmdcIjp7XCIkaWRcIjpcIjQ2OVwiLFwiVG9wXCI6NS4wLFwiTGVmdFwiOjMuMCxcIlJpZ2h0XCI6MC4wLFwiQm90dG9tXCI6Mi4wfSxcIlBvc2l0aW9uT25UYXNrXCI6MSxcIlNoYXBlU3R5bGVcIjp7XCIkaWRcIjpcIjQ3MFwiLFwiTWFyZ2luXCI6e1wiJGlkXCI6XCI0NzFcIixcIlRvcFwiOjAuMCxcIkxlZnRcIjowLjAsXCJSaWdodFwiOjAuMCxcIkJvdHRvbVwiOjAuMH0sXCJQYWRkaW5nXCI6e1wiJGlkXCI6XCI0NzJcIixcIlRvcFwiOjAuMCxcIkxlZnRcIjowLjAsXCJSaWdodFwiOjAuMCxcIkJvdHRvbVwiOjAuMH0sXCJCYWNrZ3JvdW5kXCI6e1wiJGlkXCI6XCI0NzNcIixcIkNvbG9yXCI6e1wiJGlkXCI6XCI0NzRcIixcIkFcIjoyNTUsXCJSXCI6MTMsXCJHXCI6NTMsXCJCXCI6MTh9fSxcIklzVmlzaWJsZVwiOnRydWUsXCJXaWR0aFwiOjEyLjAsXCJIZWlnaHRcIjoxNC4wLFwiQm9yZGVyU3R5bGVcIjp7XCIkaWRcIjpcIjQ3NVwiLFwiTGluZVN0eWxlXCI6e1wiJGlkXCI6XCI0NzZcIixcIkxpbmVDb2xvclwiOntcIiRpZFwiOlwiNDc3XCIsXCJDb2xvclwiOntcIiRpZFwiOlwiNDc4XCIsXCJBXCI6MjU1LFwiUlwiOjI1NSxcIkdcIjoyNTUsXCJCXCI6MjU1fX0sXCJMaW5lV2VpZ2h0XCI6MC4wLFwiTGluZVR5cGVcIjowfSxcIklzVmlzaWJsZVwiOmZhbHNlfX0sXCJUaXRsZVN0eWxlXCI6e1wiJGlkXCI6XCI0NzlcIixcIkZvbnRTZXR0aW5nc1wiOntcIiRpZFwiOlwiNDgwXCIsXCJGb250U2l6ZVwiOjExLFwiRm9udE5hbWVcIjpcIkNhbGlicmlcIixcIklzQm9sZFwiOmZhbHNlLFwiSXNJdGFsaWNcIjpmYWxzZSxcIklzVW5kZXJsaW5lZFwiOmZhbHNlfSxcIkZvcmVncm91bmRcIjp7XCIkaWRcIjpcIjQ4MVwiLFwiQ29sb3JcIjp7XCIkaWRcIjpcIjQ4MlwiLFwiQVwiOjI1NSxcIlJcIjowLFwiR1wiOjAsXCJCXCI6MH19LFwiSG9yaXpvbnRhbEFsaWdubWVudFwiOjEsXCJJc1Zpc2libGVcIjp0cnVlfSxcIkRhdGVTdHlsZVwiOntcIiRpZFwiOlwiNDgzXCIsXCJGb250U2V0dGluZ3NcIjp7XCIkaWRcIjpcIjQ4NFwiLFwiRm9udFNpemVcIjoxMCxcIkZvbnROYW1lXCI6XCJDYWxpYnJpXCIsXCJJc0JvbGRcIjpmYWxzZSxcIklzSXRhbGljXCI6ZmFsc2UsXCJJc1VuZGVybGluZWRcIjpmYWxzZX0sXCJGb3JlZ3JvdW5kXCI6e1wiJGlkXCI6XCI0ODVcIixcIkNvbG9yXCI6e1wiJGlkXCI6XCI0ODZcIixcIkFcIjoyNTUsXCJSXCI6MTQsXCJHXCI6NDAsXCJCXCI6NjV9fSxcIkhvcml6b250YWxBbGlnbm1lbnRcIjoxLFwiSXNWaXNpYmxlXCI6dHJ1ZX0sXCJEYXRlRm9ybWF0XCI6e1wiJGlkXCI6XCI0ODd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NDg4XCIsXCJGb3JtYXRcIjowLFwiSXNWaXNpYmxlXCI6ZmFsc2UsXCJMYXN0S25vd25WaXNpYmlsaXR5U3RhdGVcIjpmYWxzZX19fSx7XCIkaWRcIjpcIjQ4OVwiLFwiU3R5bGVJZFwiOlwiMDcwMmRlYTgtYzExNC00ZDcxLWJlNDAtY2QzMDYyYzQ2OTcwXCIsXCJOYW1lXCI6XCJTd2ltbGFuZSBTdHlsZSA0XCIsXCJIZWFkZXJTdHlsZVwiOntcIiRpZFwiOlwiNDkwXCIsXCJUZXh0U3R5bGVcIjp7XCIkaWRcIjpcIjQ5MVwiLFwiRm9udFNldHRpbmdzXCI6e1wiJGlkXCI6XCI0OTJcIixcIkZvbnRTaXplXCI6MTEsXCJGb250TmFtZVwiOlwiQ2FsaWJyaVwiLFwiSXNCb2xkXCI6ZmFsc2UsXCJJc0l0YWxpY1wiOmZhbHNlLFwiSXNVbmRlcmxpbmVkXCI6ZmFsc2V9LFwiRm9yZWdyb3VuZFwiOntcIiRpZFwiOlwiNDkzXCIsXCJDb2xvclwiOntcIiRpZFwiOlwiNDk0XCIsXCJBXCI6MjU1LFwiUlwiOjI1NSxcIkdcIjoyNTUsXCJCXCI6MjU1fX0sXCJIb3Jpem9udGFsQWxpZ25tZW50XCI6MCxcIklzVmlzaWJsZVwiOnRydWV9LFwiUmVjdGFuZ2xlU3R5bGVcIjp7XCIkaWRcIjpcIjQ5NVwiLFwiTWFyZ2luXCI6e1wiJGlkXCI6XCI0OTZcIixcIlRvcFwiOjAuMCxcIkxlZnRcIjowLjAsXCJSaWdodFwiOjAuMCxcIkJvdHRvbVwiOjAuMH0sXCJQYWRkaW5nXCI6e1wiJGlkXCI6XCI0OTdcIixcIlRvcFwiOjAuMCxcIkxlZnRcIjowLjAsXCJSaWdodFwiOjAuMCxcIkJvdHRvbVwiOjAuMH0sXCJCYWNrZ3JvdW5kXCI6e1wiJGlkXCI6XCI0OThcIixcIkNvbG9yXCI6e1wiJGlkXCI6XCI0OTlcIixcIkFcIjoyNTUsXCJSXCI6MTUsXCJHXCI6MTU4LFwiQlwiOjIxM319LFwiSXNWaXNpYmxlXCI6dHJ1ZSxcIldpZHRoXCI6MC4wLFwiSGVpZ2h0XCI6MC4wLFwiQm9yZGVyU3R5bGVcIjp7XCIkaWRcIjpcIjUwMFwiLFwiTGluZVN0eWxlXCI6e1wiJGlkXCI6XCI1MDFcIixcIkxpbmVDb2xvclwiOntcIiRpZFwiOlwiNTAyXCIsXCJDb2xvclwiOntcIiRpZFwiOlwiNTAzXCIsXCJBXCI6MjU1LFwiUlwiOjI1NSxcIkdcIjoyNTUsXCJCXCI6MjU1fX0sXCJMaW5lV2VpZ2h0XCI6MC4wLFwiTGluZVR5cGVcIjowfSxcIklzVmlzaWJsZVwiOmZhbHNlfX19LFwiQmFja2dyb3VuZFN0eWxlXCI6e1wiJGlkXCI6XCI1MDRcIixcIk1hcmdpblwiOntcIiRpZFwiOlwiNTA1XCIsXCJUb3BcIjowLjAsXCJMZWZ0XCI6MC4wLFwiUmlnaHRcIjowLjAsXCJCb3R0b21cIjowLjB9LFwiUGFkZGluZ1wiOntcIiRpZFwiOlwiNTA2XCIsXCJUb3BcIjowLjAsXCJMZWZ0XCI6MC4wLFwiUmlnaHRcIjowLjAsXCJCb3R0b21cIjowLjB9LFwiQmFja2dyb3VuZFwiOntcIiRpZFwiOlwiNTA3XCIsXCJDb2xvclwiOntcIiRpZFwiOlwiNTA4XCIsXCJBXCI6NTEsXCJSXCI6MjAwLFwiR1wiOjIwMCxcIkJcIjoyMDB9fSxcIklzVmlzaWJsZVwiOnRydWUsXCJXaWR0aFwiOjAuMCxcIkhlaWdodFwiOjAuMCxcIkJvcmRlclN0eWxlXCI6e1wiJGlkXCI6XCI1MDlcIixcIkxpbmVTdHlsZVwiOntcIiRpZFwiOlwiNTEwXCIsXCJMaW5lQ29sb3JcIjp7XCIkaWRcIjpcIjUxMVwiLFwiQ29sb3JcIjp7XCIkaWRcIjpcIjUxMlwiLFwiQVwiOjI1NSxcIlJcIjoyMzQsXCJHXCI6MjIsXCJCXCI6MzB9fSxcIkxpbmVXZWlnaHRcIjoyLjAsXCJMaW5lVHlwZVwiOjB9LFwiSXNWaXNpYmxlXCI6ZmFsc2V9fSxcIklzQWJvdmVUaW1lYmFuZFwiOmZhbHNlLFwiU3BhY2luZ1wiOjMsXCJEZWZhdWx0U3dpbWxhbmVBY3Rpdml0eVN0eWxlXCI6e1wiJGlkXCI6XCI1MTNcIixcIkhlYWRlclN0eWxlXCI6e1wiJGlkXCI6XCI1MTRcIixcIlRleHRTdHlsZVwiOntcIiRpZFwiOlwiNTE1XCIsXCJGb250U2V0dGluZ3NcIjp7XCIkaWRcIjpcIjUxNlwiLFwiRm9udFNpemVcIjoxMSxcIkZvbnROYW1lXCI6XCJDYWxpYnJpXCIsXCJJc0JvbGRcIjpmYWxzZSxcIklzSXRhbGljXCI6ZmFsc2UsXCJJc1VuZGVybGluZWRcIjpmYWxzZX0sXCJGb3JlZ3JvdW5kXCI6e1wiJGlkXCI6XCI1MTdcIixcIkNvbG9yXCI6e1wiJGlkXCI6XCI1MThcIixcIkFcIjoyNTUsXCJSXCI6MCxcIkdcIjowLFwiQlwiOjB9fSxcIkhvcml6b250YWxBbGlnbm1lbnRcIjowLFwiSXNWaXNpYmxlXCI6dHJ1ZX0sXCJSZWN0YW5nbGVTdHlsZVwiOntcIiRpZFwiOlwiNTE5XCIsXCJNYXJnaW5cIjp7XCIkaWRcIjpcIjUyMFwiLFwiVG9wXCI6MC4wLFwiTGVmdFwiOjAuMCxcIlJpZ2h0XCI6MC4wLFwiQm90dG9tXCI6MC4wfSxcIlBhZGRpbmdcIjp7XCIkaWRcIjpcIjUyMVwiLFwiVG9wXCI6MC4wLFwiTGVmdFwiOjAuMCxcIlJpZ2h0XCI6MC4wLFwiQm90dG9tXCI6MC4wfSxcIkJhY2tncm91bmRcIjp7XCIkaWRcIjpcIjUyMlwiLFwiQ29sb3JcIjp7XCIkaWRcIjpcIjUyM1wiLFwiQVwiOjEyNyxcIlJcIjoxNSxcIkdcIjoxNTgsXCJCXCI6MjEzfX0sXCJJc1Zpc2libGVcIjp0cnVlLFwiV2lkdGhcIjowLjAsXCJIZWlnaHRcIjowLjAsXCJCb3JkZXJTdHlsZVwiOntcIiRpZFwiOlwiNTI0XCIsXCJMaW5lU3R5bGVcIjp7XCIkaWRcIjpcIjUyNVwiLFwiTGluZUNvbG9yXCI6e1wiJGlkXCI6XCI1MjZcIixcIkNvbG9yXCI6e1wiJGlkXCI6XCI1MjdcIixcIkFcIjoyNTUsXCJSXCI6MjU1LFwiR1wiOjAsXCJCXCI6MH19LFwiTGluZVdlaWdodFwiOjAuMCxcIkxpbmVUeXBlXCI6MH0sXCJJc1Zpc2libGVcIjpmYWxzZX19fSxcIkJhY2tncm91bmRTdHlsZVwiOntcIiRpZFwiOlwiNTI4XCIsXCJNYXJnaW5cIjp7XCIkaWRcIjpcIjUyOVwiLFwiVG9wXCI6MC4wLFwiTGVmdFwiOjAuMCxcIlJpZ2h0XCI6MC4wLFwiQm90dG9tXCI6MC4wfSxcIlBhZGRpbmdcIjp7XCIkaWRcIjpcIjUzMFwiLFwiVG9wXCI6MC4wLFwiTGVmdFwiOjAuMCxcIlJpZ2h0XCI6MC4wLFwiQm90dG9tXCI6MC4wfSxcIkJhY2tncm91bmRcIjp7XCIkaWRcIjpcIjUzMVwiLFwiQ29sb3JcIjp7XCIkaWRcIjpcIjUzMlwiLFwiQVwiOjUxLFwiUlwiOjIwMCxcIkdcIjoyMDAsXCJCXCI6MjAwfX0sXCJJc1Zpc2libGVcIjp0cnVlLFwiV2lkdGhcIjowLjAsXCJIZWlnaHRcIjowLjAsXCJCb3JkZXJTdHlsZVwiOntcIiRpZFwiOlwiNTMzXCIsXCJMaW5lU3R5bGVcIjp7XCIkaWRcIjpcIjUzNFwiLFwiTGluZUNvbG9yXCI6e1wiJGlkXCI6XCI1MzVcIixcIkNvbG9yXCI6e1wiJGlkXCI6XCI1MzZcIixcIkFcIjoyNTUsXCJSXCI6MjM0LFwiR1wiOjIyLFwiQlwiOjMwfX0sXCJMaW5lV2VpZ2h0XCI6Mi4wLFwiTGluZVR5cGVcIjowfSxcIklzVmlzaWJsZVwiOmZhbHNlfX19LFwiRGVmYXVsdFN3aW1sYW5lTWlsZXN0b25lU3R5bGVcIjp7XCIkaWRcIjpcIjUzN1wiLFwiVGl0bGVQb3NpdGlvblwiOjAsXCJEYXRlUG9zaXRpb25cIjoyLFwiU2hhcGVUeXBlXCI6MSxcIlNoYXBlU2l6ZVwiOjAsXCJTcGFjaW5nXCI6NSxcIlNoYXBlU3R5bGVcIjp7XCIkaWRcIjpcIjUzOFwiLFwiTWFyZ2luXCI6e1wiJGlkXCI6XCI1MzlcIixcIlRvcFwiOjAuMCxcIkxlZnRcIjowLjAsXCJSaWdodFwiOjAuMCxcIkJvdHRvbVwiOjAuMH0sXCJQYWRkaW5nXCI6e1wiJGlkXCI6XCI1NDBcIixcIlRvcFwiOjAuMCxcIkxlZnRcIjowLjAsXCJSaWdodFwiOjAuMCxcIkJvdHRvbVwiOjAuMH0sXCJCYWNrZ3JvdW5kXCI6e1wiJGlkXCI6XCI1NDFcIixcIkNvbG9yXCI6e1wiJGlkXCI6XCI1NDJcIixcIkFcIjoyNTUsXCJSXCI6MTUsXCJHXCI6MTU4LFwiQlwiOjIxM319LFwiSXNWaXNpYmxlXCI6dHJ1ZSxcIldpZHRoXCI6MTIuMCxcIkhlaWdodFwiOjE0LjAsXCJCb3JkZXJTdHlsZVwiOntcIiRpZFwiOlwiNTQzXCIsXCJMaW5lU3R5bGVcIjp7XCIkaWRcIjpcIjU0NFwiLFwiTGluZUNvbG9yXCI6e1wiJGlkXCI6XCI1NDVcIixcIkNvbG9yXCI6e1wiJGlkXCI6XCI1NDZcIixcIkFcIjoyNTUsXCJSXCI6MjM0LFwiR1wiOjIyLFwiQlwiOjMwfX0sXCJMaW5lV2VpZ2h0XCI6Mi4wLFwiTGluZVR5cGVcIjowfSxcIklzVmlzaWJsZVwiOmZhbHNlfX0sXCJUaXRsZVN0eWxlXCI6e1wiJGlkXCI6XCI1NDdcIixcIkZvbnRTZXR0aW5nc1wiOntcIiRpZFwiOlwiNTQ4XCIsXCJGb250U2l6ZVwiOjExLFwiRm9udE5hbWVcIjpcIkNhbGlicmlcIixcIklzQm9sZFwiOmZhbHNlLFwiSXNJdGFsaWNcIjpmYWxzZSxcIklzVW5kZXJsaW5lZFwiOmZhbHNlfSxcIkZvcmVncm91bmRcIjp7XCIkaWRcIjpcIjU0OVwiLFwiQ29sb3JcIjp7XCIkaWRcIjpcIjU1MFwiLFwiQVwiOjI1NSxcIlJcIjowLFwiR1wiOjAsXCJCXCI6MH19LFwiSG9yaXpvbnRhbEFsaWdubWVudFwiOjIsXCJJc1Zpc2libGVcIjp0cnVlfSxcIkRhdGVTdHlsZVwiOntcIiRpZFwiOlwiNTUxXCIsXCJGb250U2V0dGluZ3NcIjp7XCIkaWRcIjpcIjU1MlwiLFwiRm9udFNpemVcIjoxMCxcIkZvbnROYW1lXCI6XCJDYWxpYnJpXCIsXCJJc0JvbGRcIjpmYWxzZSxcIklzSXRhbGljXCI6ZmFsc2UsXCJJc1VuZGVybGluZWRcIjpmYWxzZX0sXCJGb3JlZ3JvdW5kXCI6e1wiJGlkXCI6XCI1NTNcIixcIkNvbG9yXCI6e1wiJGlkXCI6XCI1NTRcIixcIkFcIjoyNTUsXCJSXCI6MTQsXCJHXCI6NDAsXCJCXCI6NjV9fSxcIkhvcml6b250YWxBbGlnbm1lbnRcIjowLFwiSXNWaXNpYmxlXCI6dHJ1ZX0sXCJEYXRlRm9ybWF0XCI6e1wiJGlkXCI6XCI1NTV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NTU2XCIsXCJGb3JtYXRcIjowLFwiSXNWaXNpYmxlXCI6ZmFsc2UsXCJMYXN0S25vd25WaXNpYmlsaXR5U3RhdGVcIjpmYWxzZX19LFwiRGVmYXVsdFN3aW1sYW5lVGFza1N0eWxlXCI6e1wiJGlkXCI6XCI1NTdcIixcIlNoYXBlXCI6MSxcIlNoYXBlVGhpY2tuZXNzXCI6MCxcIkR1cmF0aW9uRm9ybWF0XCI6MCxcIlBlcmNlbnRhZ2VDb21wbGV0ZVRleHRTdHlsZVwiOntcIiRpZFwiOlwiNTU4XCIsXCJGb250U2V0dGluZ3NcIjp7XCIkaWRcIjpcIjU1OVwiLFwiRm9udFNpemVcIjoxMCxcIkZvbnROYW1lXCI6XCJDYWxpYnJpXCIsXCJJc0JvbGRcIjpmYWxzZSxcIklzSXRhbGljXCI6ZmFsc2UsXCJJc1VuZGVybGluZWRcIjpmYWxzZX0sXCJGb3JlZ3JvdW5kXCI6e1wiJGlkXCI6XCI1NjBcIixcIkNvbG9yXCI6e1wiJGlkXCI6XCI1NjFcIixcIkFcIjoyNTUsXCJSXCI6MjMyLFwiR1wiOjIzMixcIkJcIjoyMzJ9fSxcIkhvcml6b250YWxBbGlnbm1lbnRcIjoxLFwiSXNWaXNpYmxlXCI6dHJ1ZX0sXCJQZXJjZW50YWdlQ29tcGxldGVIaWdobGlnaHRTdHlsZVwiOntcIiRpZFwiOlwiNTYyXCIsXCJCYWNrZ3JvdW5kXCI6e1wiJGlkXCI6XCI1NjNcIixcIkNvbG9yXCI6e1wiJGlkXCI6XCI1NjRcIixcIkFcIjo4OSxcIlJcIjowLFwiR1wiOjAsXCJCXCI6MH19fSxcIkR1cmF0aW9uU3R5bGVcIjp7XCIkaWRcIjpcIjU2NVwiLFwiRm9udFNldHRpbmdzXCI6e1wiJGlkXCI6XCI1NjZcIixcIkZvbnRTaXplXCI6MTAsXCJGb250TmFtZVwiOlwiQ2FsaWJyaVwiLFwiSXNCb2xkXCI6ZmFsc2UsXCJJc0l0YWxpY1wiOmZhbHNlLFwiSXNVbmRlcmxpbmVkXCI6ZmFsc2V9LFwiRm9yZWdyb3VuZFwiOntcIiRpZFwiOlwiNTY3XCIsXCJDb2xvclwiOntcIiRpZFwiOlwiNTY4XCIsXCJBXCI6MjU1LFwiUlwiOjIzNyxcIkdcIjoxMjUsXCJCXCI6NDl9fSxcIkhvcml6b250YWxBbGlnbm1lbnRcIjowLFwiSXNWaXNpYmxlXCI6ZmFsc2V9LFwiTWFyZ2luXCI6e1wiJGlkXCI6XCI1NjlcIixcIlRvcFwiOjAuMCxcIkxlZnRcIjowLjAsXCJSaWdodFwiOjAuMCxcIkJvdHRvbVwiOjAuMH0sXCJTdGFydERhdGVQb3NpdGlvblwiOjMsXCJFbmREYXRlUG9zaXRpb25cIjozLFwiVGl0bGVQb3NpdGlvblwiOjQsXCJEdXJhdGlvblBvc2l0aW9uXCI6MCxcIlBlcmNlbnRhZ2VDb21wbGV0ZWRQb3NpdGlvblwiOjIsXCJTcGFjaW5nXCI6MyxcIlNoYXBlU3R5bGVcIjp7XCIkaWRcIjpcIjU3MFwiLFwiTWFyZ2luXCI6e1wiJGlkXCI6XCI1NzFcIixcIlRvcFwiOjAuMCxcIkxlZnRcIjo0LjAsXCJSaWdodFwiOjQuMCxcIkJvdHRvbVwiOjAuMH0sXCJQYWRkaW5nXCI6e1wiJGlkXCI6XCI1NzJcIixcIlRvcFwiOjAuMCxcIkxlZnRcIjowLjAsXCJSaWdodFwiOjAuMCxcIkJvdHRvbVwiOjAuMH0sXCJCYWNrZ3JvdW5kXCI6e1wiJGlkXCI6XCI1NzNcIixcIkNvbG9yXCI6e1wiJGlkXCI6XCI1NzRcIixcIkFcIjoyNTUsXCJSXCI6MTUsXCJHXCI6MTU4LFwiQlwiOjIxM319LFwiSXNWaXNpYmxlXCI6dHJ1ZSxcIldpZHRoXCI6MC4wLFwiSGVpZ2h0XCI6MTAuMCxcIkJvcmRlclN0eWxlXCI6e1wiJGlkXCI6XCI1NzVcIixcIkxpbmVTdHlsZVwiOntcIiRpZFwiOlwiNTc2XCIsXCJMaW5lQ29sb3JcIjp7XCIkaWRcIjpcIjU3N1wiLFwiQ29sb3JcIjp7XCIkaWRcIjpcIjU3OFwiLFwiQVwiOjI1NSxcIlJcIjoyMzQsXCJHXCI6MjIsXCJCXCI6MzB9fSxcIkxpbmVXZWlnaHRcIjoyLjAsXCJMaW5lVHlwZVwiOjB9LFwiSXNWaXNpYmxlXCI6ZmFsc2V9fSxcIlRpdGxlU3R5bGVcIjp7XCIkaWRcIjpcIjU3OVwiLFwiRm9udFNldHRpbmdzXCI6e1wiJGlkXCI6XCI1ODBcIixcIkZvbnRTaXplXCI6MTEsXCJGb250TmFtZVwiOlwiQ2FsaWJyaVwiLFwiSXNCb2xkXCI6ZmFsc2UsXCJJc0l0YWxpY1wiOmZhbHNlLFwiSXNVbmRlcmxpbmVkXCI6ZmFsc2V9LFwiRm9yZWdyb3VuZFwiOntcIiRpZFwiOlwiNTgxXCIsXCJDb2xvclwiOntcIiRpZFwiOlwiNTgyXCIsXCJBXCI6MjU1LFwiUlwiOjAsXCJHXCI6MCxcIkJcIjowfX0sXCJIb3Jpem9udGFsQWxpZ25tZW50XCI6MCxcIklzVmlzaWJsZVwiOnRydWV9LFwiRGF0ZVN0eWxlXCI6e1wiJGlkXCI6XCI1ODNcIixcIkZvbnRTZXR0aW5nc1wiOntcIiRpZFwiOlwiNTg0XCIsXCJGb250U2l6ZVwiOjEwLFwiRm9udE5hbWVcIjpcIkNhbGlicmlcIixcIklzQm9sZFwiOmZhbHNlLFwiSXNJdGFsaWNcIjpmYWxzZSxcIklzVW5kZXJsaW5lZFwiOmZhbHNlfSxcIkZvcmVncm91bmRcIjp7XCIkaWRcIjpcIjU4NVwiLFwiQ29sb3JcIjp7XCIkaWRcIjpcIjU4NlwiLFwiQVwiOjI1NSxcIlJcIjoxNCxcIkdcIjo0MCxcIkJcIjo2NX19LFwiSG9yaXpvbnRhbEFsaWdubWVudFwiOjIsXCJJc1Zpc2libGVcIjp0cnVlfSxcIkRhdGVGb3JtYXRcIjp7XCIkaWRcIjpcIjU4N1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1ODhcIixcIkZvcm1hdFwiOjAsXCJJc1Zpc2libGVcIjpmYWxzZSxcIkxhc3RLbm93blZpc2liaWxpdHlTdGF0ZVwiOmZhbHNlfX0sXCJEZWZhdWx0U3dpbWxhbmVNb3RTdHlsZVwiOntcIiRpZFwiOlwiNTg5XCIsXCJTaGFwZVwiOjEsXCJTaGFwZVNpemVcIjowLFwiRGV0YWlsc1NwYWNpbmdcIjowLjAsXCJQYWRkaW5nXCI6e1wiJGlkXCI6XCI1OTBcIixcIlRvcFwiOjUuMCxcIkxlZnRcIjozLjAsXCJSaWdodFwiOjAuMCxcIkJvdHRvbVwiOjIuMH0sXCJQb3NpdGlvbk9uVGFza1wiOjEsXCJTaGFwZVN0eWxlXCI6e1wiJGlkXCI6XCI1OTFcIixcIk1hcmdpblwiOntcIiRpZFwiOlwiNTkyXCIsXCJUb3BcIjowLjAsXCJMZWZ0XCI6MC4wLFwiUmlnaHRcIjowLjAsXCJCb3R0b21cIjowLjB9LFwiUGFkZGluZ1wiOntcIiRpZFwiOlwiNTkzXCIsXCJUb3BcIjowLjAsXCJMZWZ0XCI6MC4wLFwiUmlnaHRcIjowLjAsXCJCb3R0b21cIjowLjB9LFwiQmFja2dyb3VuZFwiOntcIiRpZFwiOlwiNTk0XCIsXCJDb2xvclwiOntcIiRpZFwiOlwiNTk1XCIsXCJBXCI6MjU1LFwiUlwiOjExLFwiR1wiOjExOCxcIkJcIjoxNTl9fSxcIklzVmlzaWJsZVwiOnRydWUsXCJXaWR0aFwiOjEyLjAsXCJIZWlnaHRcIjoxNC4wLFwiQm9yZGVyU3R5bGVcIjp7XCIkaWRcIjpcIjU5NlwiLFwiTGluZVN0eWxlXCI6e1wiJGlkXCI6XCI1OTdcIixcIkxpbmVDb2xvclwiOntcIiRpZFwiOlwiNTk4XCIsXCJDb2xvclwiOntcIiRpZFwiOlwiNTk5XCIsXCJBXCI6MjU1LFwiUlwiOjI1NSxcIkdcIjowLFwiQlwiOjB9fSxcIkxpbmVXZWlnaHRcIjowLjAsXCJMaW5lVHlwZVwiOjB9LFwiSXNWaXNpYmxlXCI6ZmFsc2V9fSxcIlRpdGxlU3R5bGVcIjp7XCIkaWRcIjpcIjYwMFwiLFwiRm9udFNldHRpbmdzXCI6e1wiJGlkXCI6XCI2MDFcIixcIkZvbnRTaXplXCI6MTEsXCJGb250TmFtZVwiOlwiQ2FsaWJyaVwiLFwiSXNCb2xkXCI6ZmFsc2UsXCJJc0l0YWxpY1wiOmZhbHNlLFwiSXNVbmRlcmxpbmVkXCI6ZmFsc2V9LFwiRm9yZWdyb3VuZFwiOntcIiRpZFwiOlwiNjAyXCIsXCJDb2xvclwiOntcIiRpZFwiOlwiNjAzXCIsXCJBXCI6MjU1LFwiUlwiOjAsXCJHXCI6MCxcIkJcIjowfX0sXCJIb3Jpem9udGFsQWxpZ25tZW50XCI6MSxcIklzVmlzaWJsZVwiOnRydWV9LFwiRGF0ZVN0eWxlXCI6e1wiJGlkXCI6XCI2MDRcIixcIkZvbnRTZXR0aW5nc1wiOntcIiRpZFwiOlwiNjA1XCIsXCJGb250U2l6ZVwiOjEwLFwiRm9udE5hbWVcIjpcIkNhbGlicmlcIixcIklzQm9sZFwiOmZhbHNlLFwiSXNJdGFsaWNcIjpmYWxzZSxcIklzVW5kZXJsaW5lZFwiOmZhbHNlfSxcIkZvcmVncm91bmRcIjp7XCIkaWRcIjpcIjYwNlwiLFwiQ29sb3JcIjp7XCIkaWRcIjpcIjYwN1wiLFwiQVwiOjI1NSxcIlJcIjoxNCxcIkdcIjo0MCxcIkJcIjo2NX19LFwiSG9yaXpvbnRhbEFsaWdubWVudFwiOjEsXCJJc1Zpc2libGVcIjp0cnVlfSxcIkRhdGVGb3JtYXRcIjp7XCIkaWRcIjpcIjYwOF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2MDlcIixcIkZvcm1hdFwiOjAsXCJJc1Zpc2libGVcIjpmYWxzZSxcIkxhc3RLbm93blZpc2liaWxpdHlTdGF0ZVwiOmZhbHNlfX19XSxcIkdyaWRsaW5lUGFuZWxTdHlsZVwiOntcIiRpZFwiOlwiNjEwXCIsXCJHcmlkbGluZVN0eWxlXCI6e1wiJGlkXCI6XCI2MTFcIixcIkxpbmVDb2xvclwiOntcIiRpZFwiOlwiNjEyXCIsXCJDb2xvclwiOntcIiRpZFwiOlwiNjEzXCIsXCJBXCI6MzgsXCJSXCI6OTEsXCJHXCI6MTU1LFwiQlwiOjIxM319LFwiTGluZVdlaWdodFwiOjEuMCxcIkxpbmVUeXBlXCI6MH0sXCJJc1Zpc2libGVcIjp0cnVlfSxcIkFjdGl2aXR5TGluZVBhbmVsU3R5bGVcIjp7XCIkaWRcIjpcIjYxNFwiLFwiQWN0aXZpdHlMaW5lU3R5bGVcIjp7XCIkaWRcIjpcIjYxNVwiLFwiTGluZUNvbG9yXCI6e1wiJGlkXCI6XCI2MTZcIixcIkNvbG9yXCI6e1wiJGlkXCI6XCI2MTdcIixcIkFcIjozOCxcIlJcIjo2OCxcIkdcIjoxMTQsXCJCXCI6MTk2fX0sXCJMaW5lV2VpZ2h0XCI6MS4wLFwiTGluZVR5cGVcIjowfSxcIklzVmlzaWJsZVwiOnRydWV9LFwiRGVmYXVsdERlcGVuZGVuY3lTdHlsZVwiOntcIiRpZFwiOlwiNjE4XCIsXCJMaW5lU3R5bGVcIjp7XCIkaWRcIjpcIjYxOVwiLFwiTGluZUNvbG9yXCI6e1wiJGlkXCI6XCI2MjBcIixcIkNvbG9yXCI6e1wiJGlkXCI6XCI2MjFcIixcIkFcIjoyNTUsXCJSXCI6MCxcIkdcIjowLFwiQlwiOjB9fSxcIkxpbmVXZWlnaHRcIjoxLjAsXCJMaW5lVHlwZVwiOjB9LFwiRW5kQXJyb3doZWFkTGluZVN0eWxlXCI6e1wiJGlkXCI6XCI2MjJcIixcIktpbmRcIjoxLFwiV2lkdGhcIjoxLFwiTGVuZ3RoXCI6MH0sXCJCcmluZ1RvRnJvbnRcIjpmYWxzZSxcIlJhZGl1c1wiOjMuMH0sXCJDcml0aWNhbFBhdGhTdHlsZVwiOntcIiRpZFwiOlwiNjIzXCIsXCJDcml0aWNhbFBhdGhTdHlsZU9wdGlvbnNcIjozMCxcIkxpbmVTdHlsZVwiOntcIiRpZFwiOlwiNjI0XCIsXCJMaW5lQ29sb3JcIjp7XCIkaWRcIjpcIjYyNVwiLFwiQ29sb3JcIjp7XCIkaWRcIjpcIjYyNlwiLFwiQVwiOjI1NSxcIlJcIjoyMjIsXCJHXCI6NTAsXCJCXCI6NTB9fSxcIkxpbmVXZWlnaHRcIjoxLjAsXCJMaW5lVHlwZVwiOjB9LFwiVGl0bGVGb3JlZ3JvdW5kXCI6e1wiJGlkXCI6XCI2MjdcIixcIkNvbG9yXCI6e1wiJGlkXCI6XCI2MjhcIixcIkFcIjoyNTUsXCJSXCI6MTc2LFwiR1wiOjE5LFwiQlwiOjI1fX0sXCJTaGFwZXNCYWNrZ3JvdW5kXCI6e1wiJGlkXCI6XCI2MjlcIixcIkNvbG9yXCI6e1wiJGlkXCI6XCI2MzBcIixcIkFcIjoyNTUsXCJSXCI6MjUzLFwiR1wiOjIwMyxcIkJcIjoyMDh9fSxcIlNoYXBlc0JvcmRlclN0eWxlXCI6e1wiJGlkXCI6XCI2MzFcIixcIkxpbmVDb2xvclwiOntcIiRpZFwiOlwiNjMyXCIsXCJDb2xvclwiOntcIiRpZFwiOlwiNjMzXCIsXCJBXCI6MjU1LFwiUlwiOjIzNCxcIkdcIjoyMixcIkJcIjozMH19LFwiTGluZVdlaWdodFwiOjIuMCxcIkxpbmVUeXBlXCI6MH19LFwiUGFuZWxzU3BhY2luZ0RlZmluaXRpb25cIjp7XCIkaWRcIjpcIjYzNFwiLFwiU3BhY2luZ0Fib3ZlVGltZWJhbmRcIjozLFwiU3BhY2luZ0JlbG93VGltZWJhbmRcIjozLFwiU3BhY2luZ0Fib3ZlQmV0d2VlblN3aW1sYW5lc0FuZFRhc2tzXCI6NSxcIlNwYWNpbmdCZWxvd0JldHdlZW5Td2ltbGFuZXNBbmRUYXNrc1wiOjV9LFwiX3NlbGVjdGVkVGhlbWVQcmVzZXRDb2xvcnNcIjp7XCIkaWRcIjpcIjYzNVwiLFwiVGV4dExpZ2h0XCI6e1wiJGlkXCI6XCI2MzZcIixcIkFcIjoyNTUsXCJSXCI6MjU1LFwiR1wiOjI1NSxcIkJcIjoyNTV9LFwiVGV4dERhcmtcIjp7XCIkaWRcIjpcIjYzN1wiLFwiQVwiOjI1NSxcIlJcIjowLFwiR1wiOjAsXCJCXCI6MH0sXCJBY2NlbnQxXCI6e1wiJGlkXCI6XCI2MzhcIixcIkFcIjoyNTUsXCJSXCI6MjMyLFwiR1wiOjIzMixcIkJcIjoyMzJ9LFwiQWNjZW50MlwiOntcIiRpZFwiOlwiNjM5XCIsXCJBXCI6MjU1LFwiUlwiOjE0LFwiR1wiOjQwLFwiQlwiOjY1fSxcIkFjY2VudDNcIjp7XCIkaWRcIjpcIjY0MFwiLFwiQVwiOjI1NSxcIlJcIjoyMSxcIkdcIjo5NixcIkJcIjoxMzB9LFwiQWNjZW50NFwiOntcIiRpZFwiOlwiNjQxXCIsXCJBXCI6MjU1LFwiUlwiOjIzMyxcIkdcIjoxMTMsXCJCXCI6NTB9LFwiQWNjZW50NVwiOntcIiRpZFwiOlwiNjQyXCIsXCJBXCI6MjU1LFwiUlwiOjI1LFwiR1wiOjEwNyxcIkJcIjozNn0sXCJBY2NlbnQ2XCI6e1wiJGlkXCI6XCI2NDNcIixcIkFcIjoyNTUsXCJSXCI6MTUsXCJHXCI6MTU4LFwiQlwiOjIxM30sXCJBY2NlbnQ3XCI6e1wiJGlkXCI6XCI2NDRcIixcIkFcIjoyNTUsXCJSXCI6MTYwLFwiR1wiOjQzLFwiQlwiOjE0N30sXCJBY2NlbnQ4XCI6e1wiJGlkXCI6XCI2NDVcIixcIkFcIjoyNTUsXCJSXCI6NzgsXCJHXCI6MTY3LFwiQlwiOjQ2fX0sXCJfY3VzdG9tUHJlc2V0Q29sb3JzXCI6e1wiJGlkXCI6XCI2NDZcIn19fSIsIlJlY2VudENvbG9yc0NvbGxlY3Rpb24iOiJbXCIjRkYwMDcyQkNcIixcIiNGRjE1NjA4MlwiLFwiI0ZGRkJGMDBBXCIsXCIjRkZFRDdEMzFcIixcIiNGRjJGMzY5OVwiLFwiI0ZGMTk2QjI0XCIsXCIjRkZCMjBFMTJcIixcIiNGRjk2RDY0MlwiXSJ9LCJTZXR0aW5ncyI6eyIkaWQiOiIxNTYyIiwiSW1wYU9wdGlvbnMiOnsiJGlkIjoiMTU2MyIsIkxlZnRUb1JpZ2h0IjpmYWxzZSwiUGF5bG9hZE9wdGlvbnMiOjJ9LCJVc2VDb21wcmVzc2lvbiI6ZmFsc2UsIkNvbXByZXNpb25QZXJjZW50YWdlIjo1MC4wLCJJbmFjdGl2ZUludGVydmFsV2lkdGhUaHJlc2hvbGQiOjMwLjAsIkluYWN0aXZlSW50ZXJ2YWxXaWR0aCI6MS4wLCJTcGxpdFRhc2tzIjpmYWxzZSwiVXNlQ2x1c3RlciI6ZmFsc2UsIkVwc2lsb24iOjUuMCwiTWluUG9pbnRzVG9Gb3JtQUNsdXN0ZXIiOjIsIkdlbmVyYXRlSW52aXNpYmxlU2hhcGVzIjpmYWxzZSwiU21hcnRUaW1lbGluZVRhc2tQZXJjZW50YWdlRml0IjpmYWxzZX0sIklzTmV3IjpmYWxzZSwiSW1wb3J0VHlwZSI6MCwiRmlsZVBhdGgiOm51bGwsIlRpbWVDb25maWd1cmF0aW9uIjp7IiRpZCI6IjE1NjQiLCJVc2VUaW1lIjpmYWxzZSwiV29ya0RheVN0YXJ0IjoiMDA6MDA6MDAiLCJXb3JrRGF5RW5kIjoiMjM6NTk6MDAifSwiTGFzdFVzZWRUZW1wbGF0ZUlkIjoiMDAwMDAwMDAtMDAwMC0wMDAwLTAwMDAtMDAwMDAwMDAwMDAwIiwiTGFzdFVzZWRUaGVtZURldGFpbHMiOnsiJGlkIjoiMTU2NSIsIklkIjoiMDQ4NzE1YjAtZDU3OC00YzJmLWEzMjYtODgxOGJlMjQ3MjQ5IiwiVGl0bGUiOiJCYXNlbGluZSIsIkNhdGVnb3J5IjoxfSwiRmlyc3RXZWVrT2ZZZWFyIjowLCJQbGFjZU1pbGVzdG9uZUF0VGhlQmVnaW5uaW5nT2ZUaGVEYXkiOmZhbHNlLCJEZXBlbmRlbmN5U2NoZWR1bGluZ1NldHRpbmdzIjp7IiRpZCI6IjE1NjYiLCJEZXBlbmRlbmNpZXNTY2hlZHVsaW5nTW9kZVNldHRpbmciOiJGbGV4aWJsZSIsIkRlcGVuZGVuY2llc1ByZXZpb3VzU2NoZWR1bGluZ01vZGUiOiJGbGV4aWJsZSIsIk9uQnJlYWtpbmdGbGV4aWJsZVNjaGVkdWxpbmdNb2RlU2V0dGluZyI6IkFza0V2ZXJ5dGltZSIsIk9uQnJlYWtpbmdTdHJpY3RTY2hlZHVsaW5nTW9kZVNldHRpbmciOiJBc2tFdmVyeXRpbWUifSwiRGVwZW5kZW5jeU1vZHVsZUVuYWJsZWQiOmZhbHNlLCJEZXBlbmRlbmNpZXMiOnsiX2RlcGVuZGVuY2llcyI6W119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PGE - Storytelling">
  <a:themeElements>
    <a:clrScheme name="PGE- theme 2022 - 2">
      <a:dk1>
        <a:srgbClr val="3D5265"/>
      </a:dk1>
      <a:lt1>
        <a:srgbClr val="FEFDF2"/>
      </a:lt1>
      <a:dk2>
        <a:srgbClr val="4C4E56"/>
      </a:dk2>
      <a:lt2>
        <a:srgbClr val="F7F7F7"/>
      </a:lt2>
      <a:accent1>
        <a:srgbClr val="00AED0"/>
      </a:accent1>
      <a:accent2>
        <a:srgbClr val="74C4D6"/>
      </a:accent2>
      <a:accent3>
        <a:srgbClr val="D9F3F8"/>
      </a:accent3>
      <a:accent4>
        <a:srgbClr val="F9F29D"/>
      </a:accent4>
      <a:accent5>
        <a:srgbClr val="FAF49D"/>
      </a:accent5>
      <a:accent6>
        <a:srgbClr val="EA746A"/>
      </a:accent6>
      <a:hlink>
        <a:srgbClr val="FFE552"/>
      </a:hlink>
      <a:folHlink>
        <a:srgbClr val="9EA8AC"/>
      </a:folHlink>
    </a:clrScheme>
    <a:fontScheme name="PGE - new brand expression">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txDef>
      <a:spPr/>
      <a:bodyPr>
        <a:noAutofit/>
      </a:bodyPr>
      <a:lstStyle>
        <a:defPPr algn="l">
          <a:defRPr sz="1600" dirty="0" smtClean="0"/>
        </a:defPPr>
      </a:lstStyle>
    </a:txDef>
  </a:objectDefaults>
  <a:extraClrSchemeLst/>
  <a:extLst>
    <a:ext uri="{05A4C25C-085E-4340-85A3-A5531E510DB2}">
      <thm15:themeFamily xmlns:thm15="http://schemas.microsoft.com/office/thememl/2012/main" name="PGE - Storytelling" id="{C5D9982E-7846-4013-A5EB-DD9B4ECE9E20}" vid="{8172BFBE-8135-4937-A452-8A284EB60BDC}"/>
    </a:ext>
  </a:extLst>
</a:theme>
</file>

<file path=ppt/theme/theme2.xml><?xml version="1.0" encoding="utf-8"?>
<a:theme xmlns:a="http://schemas.openxmlformats.org/drawingml/2006/main" name="1_PGE - Storytelling">
  <a:themeElements>
    <a:clrScheme name="PGE- theme 2022 - 2">
      <a:dk1>
        <a:srgbClr val="3D5265"/>
      </a:dk1>
      <a:lt1>
        <a:srgbClr val="FEFDF2"/>
      </a:lt1>
      <a:dk2>
        <a:srgbClr val="4C4E56"/>
      </a:dk2>
      <a:lt2>
        <a:srgbClr val="F7F7F7"/>
      </a:lt2>
      <a:accent1>
        <a:srgbClr val="00AED0"/>
      </a:accent1>
      <a:accent2>
        <a:srgbClr val="74C4D6"/>
      </a:accent2>
      <a:accent3>
        <a:srgbClr val="D9F3F8"/>
      </a:accent3>
      <a:accent4>
        <a:srgbClr val="F9F29D"/>
      </a:accent4>
      <a:accent5>
        <a:srgbClr val="FAF49D"/>
      </a:accent5>
      <a:accent6>
        <a:srgbClr val="EA746A"/>
      </a:accent6>
      <a:hlink>
        <a:srgbClr val="FFE552"/>
      </a:hlink>
      <a:folHlink>
        <a:srgbClr val="9EA8AC"/>
      </a:folHlink>
    </a:clrScheme>
    <a:fontScheme name="PGE - new brand expression">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PGE PowerPoint template 2023 1.0" id="{D6F5AFE6-913E-E24B-A32D-313118215E71}" vid="{CEC58D5B-A777-D14C-B532-49CE7A1AC426}"/>
    </a:ext>
  </a:extLst>
</a:theme>
</file>

<file path=ppt/theme/theme3.xml><?xml version="1.0" encoding="utf-8"?>
<a:theme xmlns:a="http://schemas.openxmlformats.org/drawingml/2006/main" name="2_PGE - Storytelling">
  <a:themeElements>
    <a:clrScheme name="PGE- theme 2022 - 2">
      <a:dk1>
        <a:srgbClr val="3D5265"/>
      </a:dk1>
      <a:lt1>
        <a:srgbClr val="FEFDF2"/>
      </a:lt1>
      <a:dk2>
        <a:srgbClr val="4C4E56"/>
      </a:dk2>
      <a:lt2>
        <a:srgbClr val="F7F7F7"/>
      </a:lt2>
      <a:accent1>
        <a:srgbClr val="00AED0"/>
      </a:accent1>
      <a:accent2>
        <a:srgbClr val="74C4D6"/>
      </a:accent2>
      <a:accent3>
        <a:srgbClr val="D9F3F8"/>
      </a:accent3>
      <a:accent4>
        <a:srgbClr val="F9F29D"/>
      </a:accent4>
      <a:accent5>
        <a:srgbClr val="FAF49D"/>
      </a:accent5>
      <a:accent6>
        <a:srgbClr val="EA746A"/>
      </a:accent6>
      <a:hlink>
        <a:srgbClr val="FFE552"/>
      </a:hlink>
      <a:folHlink>
        <a:srgbClr val="9EA8AC"/>
      </a:folHlink>
    </a:clrScheme>
    <a:fontScheme name="PGE - new brand expression">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PGE PowerPoint template 2023 1.0" id="{D6F5AFE6-913E-E24B-A32D-313118215E71}" vid="{CEC58D5B-A777-D14C-B532-49CE7A1AC4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835EFBBE359744A6FA4A88F1937247" ma:contentTypeVersion="18" ma:contentTypeDescription="Create a new document." ma:contentTypeScope="" ma:versionID="90191f5977154eef82bda95129ebcbd6">
  <xsd:schema xmlns:xsd="http://www.w3.org/2001/XMLSchema" xmlns:xs="http://www.w3.org/2001/XMLSchema" xmlns:p="http://schemas.microsoft.com/office/2006/metadata/properties" xmlns:ns2="4503acbe-a90a-4f40-8d90-a793bd32a887" xmlns:ns3="066ae471-b4a1-43ed-8e48-7aa752812586" xmlns:ns4="a776e906-08b3-4826-b95f-6aa4d4d0b9ef" targetNamespace="http://schemas.microsoft.com/office/2006/metadata/properties" ma:root="true" ma:fieldsID="f90d219460bef573359e598b68acf04b" ns2:_="" ns3:_="" ns4:_="">
    <xsd:import namespace="4503acbe-a90a-4f40-8d90-a793bd32a887"/>
    <xsd:import namespace="066ae471-b4a1-43ed-8e48-7aa752812586"/>
    <xsd:import namespace="a776e906-08b3-4826-b95f-6aa4d4d0b9e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hyperlink" minOccurs="0"/>
                <xsd:element ref="ns2:VersionComments" minOccurs="0"/>
                <xsd:element ref="ns2:MediaServiceLocation" minOccurs="0"/>
                <xsd:element ref="ns2:Delete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3acbe-a90a-4f40-8d90-a793bd32a8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eb3f2a-80f5-42ea-84c3-437bd8a86f3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hyperlink" ma:index="22"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VersionComments" ma:index="23" nillable="true" ma:displayName="Version Comments" ma:description="Captures Version Updates." ma:format="Dropdown" ma:internalName="VersionComments">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Delete_x003f_" ma:index="25" nillable="true" ma:displayName="Delete?" ma:format="Dropdown" ma:internalName="Delete_x003f_">
      <xsd:simpleType>
        <xsd:restriction base="dms:Choice">
          <xsd:enumeration value="Delete"/>
        </xsd:restriction>
      </xsd:simpleType>
    </xsd:element>
  </xsd:schema>
  <xsd:schema xmlns:xsd="http://www.w3.org/2001/XMLSchema" xmlns:xs="http://www.w3.org/2001/XMLSchema" xmlns:dms="http://schemas.microsoft.com/office/2006/documentManagement/types" xmlns:pc="http://schemas.microsoft.com/office/infopath/2007/PartnerControls" targetNamespace="066ae471-b4a1-43ed-8e48-7aa75281258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76e906-08b3-4826-b95f-6aa4d4d0b9e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4e1863b-f222-41f8-87d7-651e0d35d816}" ma:internalName="TaxCatchAll" ma:showField="CatchAllData" ma:web="066ae471-b4a1-43ed-8e48-7aa7528125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503acbe-a90a-4f40-8d90-a793bd32a887">
      <Terms xmlns="http://schemas.microsoft.com/office/infopath/2007/PartnerControls"/>
    </lcf76f155ced4ddcb4097134ff3c332f>
    <TaxCatchAll xmlns="a776e906-08b3-4826-b95f-6aa4d4d0b9ef" xsi:nil="true"/>
    <hyperlink xmlns="4503acbe-a90a-4f40-8d90-a793bd32a887">
      <Url xsi:nil="true"/>
      <Description xsi:nil="true"/>
    </hyperlink>
    <VersionComments xmlns="4503acbe-a90a-4f40-8d90-a793bd32a887" xsi:nil="true"/>
    <Delete_x003f_ xmlns="4503acbe-a90a-4f40-8d90-a793bd32a8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81E204-D536-4713-B62B-5A5E281C8C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03acbe-a90a-4f40-8d90-a793bd32a887"/>
    <ds:schemaRef ds:uri="066ae471-b4a1-43ed-8e48-7aa752812586"/>
    <ds:schemaRef ds:uri="a776e906-08b3-4826-b95f-6aa4d4d0b9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1FEFD8-169B-4EC4-830B-924B2EE6B151}">
  <ds:schemaRefs>
    <ds:schemaRef ds:uri="http://purl.org/dc/terms/"/>
    <ds:schemaRef ds:uri="http://purl.org/dc/dcmitype/"/>
    <ds:schemaRef ds:uri="http://schemas.microsoft.com/office/2006/metadata/properties"/>
    <ds:schemaRef ds:uri="066ae471-b4a1-43ed-8e48-7aa752812586"/>
    <ds:schemaRef ds:uri="http://schemas.microsoft.com/office/infopath/2007/PartnerControls"/>
    <ds:schemaRef ds:uri="4503acbe-a90a-4f40-8d90-a793bd32a887"/>
    <ds:schemaRef ds:uri="a776e906-08b3-4826-b95f-6aa4d4d0b9ef"/>
    <ds:schemaRef ds:uri="http://schemas.microsoft.com/office/2006/documentManagement/type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C81F0107-208D-4561-BF06-F54F91361711}">
  <ds:schemaRefs>
    <ds:schemaRef ds:uri="http://schemas.microsoft.com/sharepoint/v3/contenttype/forms"/>
  </ds:schemaRefs>
</ds:datastoreItem>
</file>

<file path=docMetadata/LabelInfo.xml><?xml version="1.0" encoding="utf-8"?>
<clbl:labelList xmlns:clbl="http://schemas.microsoft.com/office/2020/mipLabelMetadata">
  <clbl:label id="{90e9e5aa-d387-4eb5-91f2-5e1c950a7e8b}" enabled="1" method="Privileged" siteId="{3bbabadf-0ad6-4f66-984b-4c0586a4ef8c}" removed="0"/>
</clbl:labelList>
</file>

<file path=docProps/app.xml><?xml version="1.0" encoding="utf-8"?>
<Properties xmlns="http://schemas.openxmlformats.org/officeDocument/2006/extended-properties" xmlns:vt="http://schemas.openxmlformats.org/officeDocument/2006/docPropsVTypes">
  <Template>PGE - Storytelling</Template>
  <TotalTime>2</TotalTime>
  <Words>597</Words>
  <Application>Microsoft Office PowerPoint</Application>
  <PresentationFormat>Widescreen</PresentationFormat>
  <Paragraphs>85</Paragraphs>
  <Slides>11</Slides>
  <Notes>2</Notes>
  <HiddenSlides>3</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11</vt:i4>
      </vt:variant>
    </vt:vector>
  </HeadingPairs>
  <TitlesOfParts>
    <vt:vector size="27" baseType="lpstr">
      <vt:lpstr>Arial</vt:lpstr>
      <vt:lpstr>Arial,Sans-Serif</vt:lpstr>
      <vt:lpstr>Avenir Next LT Pro</vt:lpstr>
      <vt:lpstr>Avenir Next LT Pro Demi</vt:lpstr>
      <vt:lpstr>Avenir Next LT Pro Light</vt:lpstr>
      <vt:lpstr>Bahnschrift</vt:lpstr>
      <vt:lpstr>Bahnschrift SemiBold</vt:lpstr>
      <vt:lpstr>Calibri</vt:lpstr>
      <vt:lpstr>Courier New</vt:lpstr>
      <vt:lpstr>DM Sans</vt:lpstr>
      <vt:lpstr>Lato Light</vt:lpstr>
      <vt:lpstr>Poppins</vt:lpstr>
      <vt:lpstr>Wingdings</vt:lpstr>
      <vt:lpstr>PGE - Storytelling</vt:lpstr>
      <vt:lpstr>1_PGE - Storytelling</vt:lpstr>
      <vt:lpstr>2_PGE - Storytelling</vt:lpstr>
      <vt:lpstr>Overview: Warm Springs Power Pathway Project </vt:lpstr>
      <vt:lpstr>Agenda</vt:lpstr>
      <vt:lpstr>Project context</vt:lpstr>
      <vt:lpstr>Confederated Tribes of Warm Springs</vt:lpstr>
      <vt:lpstr>Transmission Structures</vt:lpstr>
      <vt:lpstr>Economic Development and Community Benefits</vt:lpstr>
      <vt:lpstr>Bethel Round Butte Route and Quick Facts </vt:lpstr>
      <vt:lpstr>PowerPoint Presentation</vt:lpstr>
      <vt:lpstr>Appendix </vt:lpstr>
      <vt:lpstr>Option 1: Single Circuit Tower</vt:lpstr>
      <vt:lpstr>Option 2: Two Parallel Single Circuit Towers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Kristina Benson</dc:creator>
  <cp:lastModifiedBy>Sarah Hadi</cp:lastModifiedBy>
  <cp:revision>13</cp:revision>
  <cp:lastPrinted>2024-09-09T15:37:15Z</cp:lastPrinted>
  <dcterms:created xsi:type="dcterms:W3CDTF">2021-08-05T17:53:10Z</dcterms:created>
  <dcterms:modified xsi:type="dcterms:W3CDTF">2025-12-31T17:29:14Z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0x010100B5835EFBBE359744A6FA4A88F1937247</vt:lpwstr>
  </property>
  <property fmtid="{D5CDD505-2E9C-101B-9397-08002B2CF9AE}" pid="3" name="_dlc_DocIdItemGuid">
    <vt:lpwstr>372b1686-46f0-4a77-a7e3-996ca9fc5c11</vt:lpwstr>
  </property>
  <property fmtid="{D5CDD505-2E9C-101B-9397-08002B2CF9AE}" pid="4" name="Modified">
    <vt:lpwstr>2023-04-13T15:24:21+00:00</vt:lpwstr>
  </property>
  <property fmtid="{D5CDD505-2E9C-101B-9397-08002B2CF9AE}" pid="5" name="Title">
    <vt:lpwstr>PowerPoint Presentation</vt:lpwstr>
  </property>
  <property fmtid="{D5CDD505-2E9C-101B-9397-08002B2CF9AE}" pid="6" name="Created">
    <vt:lpwstr>2021-08-05T17:53:10+00:00</vt:lpwstr>
  </property>
  <property fmtid="{D5CDD505-2E9C-101B-9397-08002B2CF9AE}" pid="7" name="Author">
    <vt:lpwstr>19;#Kristina Benson</vt:lpwstr>
  </property>
  <property fmtid="{D5CDD505-2E9C-101B-9397-08002B2CF9AE}" pid="8" name="Editor">
    <vt:lpwstr>19;#Kristina Benson</vt:lpwstr>
  </property>
  <property fmtid="{D5CDD505-2E9C-101B-9397-08002B2CF9AE}" pid="9" name="_UIVersionString">
    <vt:lpwstr>38.0</vt:lpwstr>
  </property>
  <property fmtid="{D5CDD505-2E9C-101B-9397-08002B2CF9AE}" pid="10" name="MarkFinal">
    <vt:lpwstr>0</vt:lpwstr>
  </property>
  <property fmtid="{D5CDD505-2E9C-101B-9397-08002B2CF9AE}" pid="11" name="MediaServiceImageTags">
    <vt:lpwstr/>
  </property>
  <property fmtid="{D5CDD505-2E9C-101B-9397-08002B2CF9AE}" pid="12" name="ClassificationContentMarkingFooterLocations">
    <vt:lpwstr>PGE - Storytelling:3\1_PGE - Storytelling:7</vt:lpwstr>
  </property>
  <property fmtid="{D5CDD505-2E9C-101B-9397-08002B2CF9AE}" pid="13" name="ClassificationContentMarkingFooterText">
    <vt:lpwstr>Internal</vt:lpwstr>
  </property>
  <property fmtid="{D5CDD505-2E9C-101B-9397-08002B2CF9AE}" pid="14" name="f28cfbc39c76406b9412ccff48eb6ac3">
    <vt:lpwstr/>
  </property>
  <property fmtid="{D5CDD505-2E9C-101B-9397-08002B2CF9AE}" pid="15" name="m38024f554a4429fa898bb96c26d01cd">
    <vt:lpwstr/>
  </property>
  <property fmtid="{D5CDD505-2E9C-101B-9397-08002B2CF9AE}" pid="16" name="Locations">
    <vt:lpwstr/>
  </property>
  <property fmtid="{D5CDD505-2E9C-101B-9397-08002B2CF9AE}" pid="17" name="Business_x0020_Function123">
    <vt:lpwstr/>
  </property>
  <property fmtid="{D5CDD505-2E9C-101B-9397-08002B2CF9AE}" pid="18" name="la041e208df5492a9154ced8cd7e86fa">
    <vt:lpwstr/>
  </property>
  <property fmtid="{D5CDD505-2E9C-101B-9397-08002B2CF9AE}" pid="19" name="Retention_x0020_Pattern_x0020_Code">
    <vt:lpwstr/>
  </property>
  <property fmtid="{D5CDD505-2E9C-101B-9397-08002B2CF9AE}" pid="20" name="Retention Pattern Code">
    <vt:lpwstr/>
  </property>
  <property fmtid="{D5CDD505-2E9C-101B-9397-08002B2CF9AE}" pid="21" name="Business Function123">
    <vt:lpwstr/>
  </property>
</Properties>
</file>