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32" r:id="rId2"/>
    <p:sldId id="317" r:id="rId3"/>
    <p:sldId id="277" r:id="rId4"/>
    <p:sldId id="262" r:id="rId5"/>
    <p:sldId id="256" r:id="rId6"/>
    <p:sldId id="294" r:id="rId7"/>
    <p:sldId id="336" r:id="rId8"/>
    <p:sldId id="257" r:id="rId9"/>
    <p:sldId id="324" r:id="rId10"/>
    <p:sldId id="338" r:id="rId11"/>
    <p:sldId id="33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B0BA"/>
    <a:srgbClr val="F3F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6444"/>
  </p:normalViewPr>
  <p:slideViewPr>
    <p:cSldViewPr snapToGrid="0">
      <p:cViewPr>
        <p:scale>
          <a:sx n="100" d="100"/>
          <a:sy n="100" d="100"/>
        </p:scale>
        <p:origin x="2592" y="16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128" d="100"/>
          <a:sy n="128" d="100"/>
        </p:scale>
        <p:origin x="371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werkblad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9C0B4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0D9-FE4A-8AE2-1069CF7B12F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0D9-FE4A-8AE2-1069CF7B12F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0D9-FE4A-8AE2-1069CF7B12F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0D9-FE4A-8AE2-1069CF7B12F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0D9-FE4A-8AE2-1069CF7B12F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0D9-FE4A-8AE2-1069CF7B12F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60D9-FE4A-8AE2-1069CF7B12F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60D9-FE4A-8AE2-1069CF7B12F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60D9-FE4A-8AE2-1069CF7B12F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60D9-FE4A-8AE2-1069CF7B12F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60D9-FE4A-8AE2-1069CF7B12F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60D9-FE4A-8AE2-1069CF7B12F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60D9-FE4A-8AE2-1069CF7B12F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60D9-FE4A-8AE2-1069CF7B12F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60D9-FE4A-8AE2-1069CF7B12F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60D9-FE4A-8AE2-1069CF7B12F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60D9-FE4A-8AE2-1069CF7B12FB}"/>
              </c:ext>
            </c:extLst>
          </c:dPt>
          <c:dPt>
            <c:idx val="17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60D9-FE4A-8AE2-1069CF7B12FB}"/>
              </c:ext>
            </c:extLst>
          </c:dPt>
          <c:dPt>
            <c:idx val="18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60D9-FE4A-8AE2-1069CF7B12FB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7-60D9-FE4A-8AE2-1069CF7B12FB}"/>
              </c:ext>
            </c:extLst>
          </c:dPt>
          <c:cat>
            <c:numRef>
              <c:f>Sheet1!$A$2:$A$21</c:f>
              <c:numCache>
                <c:formatCode>General</c:formatCode>
                <c:ptCount val="2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</c:numCache>
            </c:num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7</c:v>
                </c:pt>
                <c:pt idx="1">
                  <c:v>5</c:v>
                </c:pt>
                <c:pt idx="2">
                  <c:v>2</c:v>
                </c:pt>
                <c:pt idx="3">
                  <c:v>3.5</c:v>
                </c:pt>
                <c:pt idx="4">
                  <c:v>1</c:v>
                </c:pt>
                <c:pt idx="5">
                  <c:v>4.5</c:v>
                </c:pt>
                <c:pt idx="6">
                  <c:v>2</c:v>
                </c:pt>
                <c:pt idx="7">
                  <c:v>1</c:v>
                </c:pt>
                <c:pt idx="8">
                  <c:v>3</c:v>
                </c:pt>
                <c:pt idx="9">
                  <c:v>1.5</c:v>
                </c:pt>
                <c:pt idx="10">
                  <c:v>4</c:v>
                </c:pt>
                <c:pt idx="11">
                  <c:v>3</c:v>
                </c:pt>
                <c:pt idx="12">
                  <c:v>1</c:v>
                </c:pt>
                <c:pt idx="13">
                  <c:v>4.5</c:v>
                </c:pt>
                <c:pt idx="14">
                  <c:v>5</c:v>
                </c:pt>
                <c:pt idx="15">
                  <c:v>3.5</c:v>
                </c:pt>
                <c:pt idx="16">
                  <c:v>2.5</c:v>
                </c:pt>
                <c:pt idx="17">
                  <c:v>1.5</c:v>
                </c:pt>
                <c:pt idx="18">
                  <c:v>0.5</c:v>
                </c:pt>
                <c:pt idx="19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8-60D9-FE4A-8AE2-1069CF7B1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-1217718160"/>
        <c:axId val="-1217793296"/>
      </c:barChart>
      <c:catAx>
        <c:axId val="-121771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Source Sans Pro" charset="0"/>
                <a:cs typeface="Source Sans Pro" charset="0"/>
              </a:defRPr>
            </a:pPr>
            <a:endParaRPr lang="nl-NL"/>
          </a:p>
        </c:txPr>
        <c:crossAx val="-1217793296"/>
        <c:crosses val="autoZero"/>
        <c:auto val="1"/>
        <c:lblAlgn val="ctr"/>
        <c:lblOffset val="100"/>
        <c:noMultiLvlLbl val="0"/>
      </c:catAx>
      <c:valAx>
        <c:axId val="-121779329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Source Sans Pro" charset="0"/>
                <a:cs typeface="Source Sans Pro" charset="0"/>
              </a:defRPr>
            </a:pPr>
            <a:endParaRPr lang="nl-NL"/>
          </a:p>
        </c:txPr>
        <c:crossAx val="-1217718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 b="0" i="0">
          <a:solidFill>
            <a:schemeClr val="tx1"/>
          </a:solidFill>
          <a:latin typeface="+mn-lt"/>
          <a:ea typeface="Source Sans Pro" charset="0"/>
          <a:cs typeface="Source Sans Pro" charset="0"/>
        </a:defRPr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F69F6-6E09-2240-BDA9-08F227C36281}" type="datetimeFigureOut">
              <a:rPr lang="en-US" smtClean="0"/>
              <a:t>11/16/18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F16DD-ACF9-3A4A-83E5-4DE399FB2E7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8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4F16DD-ACF9-3A4A-83E5-4DE399FB2E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519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4F16DD-ACF9-3A4A-83E5-4DE399FB2E7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38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4F16DD-ACF9-3A4A-83E5-4DE399FB2E7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665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4F16DD-ACF9-3A4A-83E5-4DE399FB2E7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044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4F16DD-ACF9-3A4A-83E5-4DE399FB2E7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31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327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5067300" y="483576"/>
            <a:ext cx="6210300" cy="4009294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2971800" y="3683976"/>
            <a:ext cx="4152900" cy="2734407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2109396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879231"/>
            <a:ext cx="8305800" cy="5978769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95694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5067300" y="1"/>
            <a:ext cx="2057400" cy="3429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5067300" y="3429000"/>
            <a:ext cx="2057400" cy="3429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7124700" y="3429000"/>
            <a:ext cx="2095500" cy="3429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7124700" y="1354016"/>
            <a:ext cx="2095500" cy="2074984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9220200" y="1354016"/>
            <a:ext cx="2057400" cy="2074984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2971800" y="1354015"/>
            <a:ext cx="2095500" cy="3807069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250875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5067300" y="1"/>
            <a:ext cx="2057400" cy="3429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7124700" y="1"/>
            <a:ext cx="2095500" cy="3920066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9220200" y="1"/>
            <a:ext cx="2057400" cy="2158999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11277600" y="1"/>
            <a:ext cx="2057400" cy="2971799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2971800" y="1"/>
            <a:ext cx="2095500" cy="3615266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914400" y="1"/>
            <a:ext cx="2057400" cy="3047999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-1143000" y="2"/>
            <a:ext cx="2057400" cy="2683932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588677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9220200" y="0"/>
            <a:ext cx="2971800" cy="6858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755504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971800" cy="6858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7124700" y="796842"/>
            <a:ext cx="4152900" cy="3038558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914400" y="796842"/>
            <a:ext cx="4152900" cy="3038558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2043354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2971800" y="1344899"/>
            <a:ext cx="6248400" cy="4166902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2048329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8035907" cy="6858000"/>
          </a:xfrm>
          <a:custGeom>
            <a:avLst/>
            <a:gdLst/>
            <a:ahLst/>
            <a:cxnLst/>
            <a:rect l="l" t="t" r="r" b="b"/>
            <a:pathLst>
              <a:path w="8035907" h="6858000">
                <a:moveTo>
                  <a:pt x="4621080" y="0"/>
                </a:moveTo>
                <a:lnTo>
                  <a:pt x="8035907" y="0"/>
                </a:lnTo>
                <a:lnTo>
                  <a:pt x="8035907" y="6858000"/>
                </a:lnTo>
                <a:lnTo>
                  <a:pt x="5921967" y="6858000"/>
                </a:lnTo>
                <a:lnTo>
                  <a:pt x="5921967" y="1637618"/>
                </a:lnTo>
                <a:lnTo>
                  <a:pt x="4621080" y="1637618"/>
                </a:lnTo>
                <a:close/>
                <a:moveTo>
                  <a:pt x="0" y="0"/>
                </a:moveTo>
                <a:lnTo>
                  <a:pt x="1452570" y="0"/>
                </a:lnTo>
                <a:lnTo>
                  <a:pt x="1547073" y="24007"/>
                </a:lnTo>
                <a:cubicBezTo>
                  <a:pt x="2774452" y="410017"/>
                  <a:pt x="3445381" y="1616656"/>
                  <a:pt x="3445381" y="3507642"/>
                </a:cubicBezTo>
                <a:cubicBezTo>
                  <a:pt x="3445381" y="5114694"/>
                  <a:pt x="2965012" y="6222163"/>
                  <a:pt x="2073628" y="6757392"/>
                </a:cubicBezTo>
                <a:lnTo>
                  <a:pt x="1880213" y="6858000"/>
                </a:lnTo>
                <a:lnTo>
                  <a:pt x="0" y="6858000"/>
                </a:lnTo>
                <a:lnTo>
                  <a:pt x="0" y="5268858"/>
                </a:lnTo>
                <a:lnTo>
                  <a:pt x="17652" y="5309501"/>
                </a:lnTo>
                <a:cubicBezTo>
                  <a:pt x="150210" y="5574061"/>
                  <a:pt x="343072" y="5692724"/>
                  <a:pt x="609856" y="5692724"/>
                </a:cubicBezTo>
                <a:cubicBezTo>
                  <a:pt x="1209483" y="5692724"/>
                  <a:pt x="1433073" y="5072771"/>
                  <a:pt x="1433073" y="3507642"/>
                </a:cubicBezTo>
                <a:cubicBezTo>
                  <a:pt x="1433073" y="1932350"/>
                  <a:pt x="1209483" y="1332722"/>
                  <a:pt x="609856" y="1332722"/>
                </a:cubicBezTo>
                <a:cubicBezTo>
                  <a:pt x="343072" y="1332722"/>
                  <a:pt x="150210" y="1447495"/>
                  <a:pt x="17652" y="1708529"/>
                </a:cubicBezTo>
                <a:lnTo>
                  <a:pt x="0" y="1748682"/>
                </a:lnTo>
                <a:close/>
              </a:path>
            </a:pathLst>
          </a:cu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48268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692504" cy="6858000"/>
          </a:xfrm>
          <a:custGeom>
            <a:avLst/>
            <a:gdLst/>
            <a:ahLst/>
            <a:cxnLst/>
            <a:rect l="l" t="t" r="r" b="b"/>
            <a:pathLst>
              <a:path w="9692504" h="6858000">
                <a:moveTo>
                  <a:pt x="5873865" y="0"/>
                </a:moveTo>
                <a:lnTo>
                  <a:pt x="8051892" y="0"/>
                </a:lnTo>
                <a:lnTo>
                  <a:pt x="8232553" y="60425"/>
                </a:lnTo>
                <a:cubicBezTo>
                  <a:pt x="9026062" y="362020"/>
                  <a:pt x="9540057" y="966848"/>
                  <a:pt x="9540057" y="1749413"/>
                </a:cubicBezTo>
                <a:cubicBezTo>
                  <a:pt x="9540057" y="2552303"/>
                  <a:pt x="8940429" y="3345031"/>
                  <a:pt x="8147702" y="4147922"/>
                </a:cubicBezTo>
                <a:lnTo>
                  <a:pt x="6867142" y="5428482"/>
                </a:lnTo>
                <a:lnTo>
                  <a:pt x="9692504" y="5428482"/>
                </a:lnTo>
                <a:lnTo>
                  <a:pt x="9692504" y="6858000"/>
                </a:lnTo>
                <a:lnTo>
                  <a:pt x="4173900" y="6858000"/>
                </a:lnTo>
                <a:lnTo>
                  <a:pt x="4173900" y="5723214"/>
                </a:lnTo>
                <a:lnTo>
                  <a:pt x="6704531" y="3101115"/>
                </a:lnTo>
                <a:cubicBezTo>
                  <a:pt x="7050079" y="2745404"/>
                  <a:pt x="7324485" y="2338877"/>
                  <a:pt x="7324485" y="2064471"/>
                </a:cubicBezTo>
                <a:cubicBezTo>
                  <a:pt x="7324485" y="1739249"/>
                  <a:pt x="7090731" y="1566475"/>
                  <a:pt x="6674042" y="1566475"/>
                </a:cubicBezTo>
                <a:cubicBezTo>
                  <a:pt x="6115067" y="1566475"/>
                  <a:pt x="5393482" y="1912023"/>
                  <a:pt x="4722712" y="2470998"/>
                </a:cubicBezTo>
                <a:lnTo>
                  <a:pt x="3929984" y="946521"/>
                </a:lnTo>
                <a:cubicBezTo>
                  <a:pt x="4533423" y="520939"/>
                  <a:pt x="5160682" y="198575"/>
                  <a:pt x="5809279" y="16650"/>
                </a:cubicBezTo>
                <a:close/>
                <a:moveTo>
                  <a:pt x="0" y="0"/>
                </a:moveTo>
                <a:lnTo>
                  <a:pt x="1452570" y="0"/>
                </a:lnTo>
                <a:lnTo>
                  <a:pt x="1547073" y="24007"/>
                </a:lnTo>
                <a:cubicBezTo>
                  <a:pt x="2774452" y="410017"/>
                  <a:pt x="3445381" y="1616656"/>
                  <a:pt x="3445381" y="3507642"/>
                </a:cubicBezTo>
                <a:cubicBezTo>
                  <a:pt x="3445381" y="5114694"/>
                  <a:pt x="2965012" y="6222163"/>
                  <a:pt x="2073628" y="6757392"/>
                </a:cubicBezTo>
                <a:lnTo>
                  <a:pt x="1880212" y="6858000"/>
                </a:lnTo>
                <a:lnTo>
                  <a:pt x="0" y="6858000"/>
                </a:lnTo>
                <a:lnTo>
                  <a:pt x="0" y="5268858"/>
                </a:lnTo>
                <a:lnTo>
                  <a:pt x="17652" y="5309501"/>
                </a:lnTo>
                <a:cubicBezTo>
                  <a:pt x="150210" y="5574061"/>
                  <a:pt x="343072" y="5692724"/>
                  <a:pt x="609856" y="5692724"/>
                </a:cubicBezTo>
                <a:cubicBezTo>
                  <a:pt x="1209483" y="5692724"/>
                  <a:pt x="1433073" y="5072771"/>
                  <a:pt x="1433073" y="3507642"/>
                </a:cubicBezTo>
                <a:cubicBezTo>
                  <a:pt x="1433073" y="1932350"/>
                  <a:pt x="1209483" y="1332722"/>
                  <a:pt x="609856" y="1332722"/>
                </a:cubicBezTo>
                <a:cubicBezTo>
                  <a:pt x="343072" y="1332722"/>
                  <a:pt x="150210" y="1447495"/>
                  <a:pt x="17652" y="1708529"/>
                </a:cubicBezTo>
                <a:lnTo>
                  <a:pt x="0" y="1748682"/>
                </a:lnTo>
                <a:close/>
              </a:path>
            </a:pathLst>
          </a:cu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en-US" dirty="0"/>
              <a:t>Drag and Drop image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B1271CBE-A383-0143-AC0F-BDA0DAE44DC0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2989061" y="3255008"/>
            <a:ext cx="1079501" cy="1079501"/>
          </a:xfrm>
          <a:prstGeom prst="ellipse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47F6579E-C77C-8547-B35A-E2555D3A32F8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5077743" y="3255008"/>
            <a:ext cx="1079501" cy="1079501"/>
          </a:xfrm>
          <a:prstGeom prst="ellipse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C5EF264-68A5-D541-848B-39FA43DBAD2A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7147174" y="3255008"/>
            <a:ext cx="1079501" cy="1079501"/>
          </a:xfrm>
          <a:prstGeom prst="ellipse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E9CF54D4-EF8C-B042-8BAF-23E6204830E1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9248428" y="3255008"/>
            <a:ext cx="1079501" cy="1079501"/>
          </a:xfrm>
          <a:prstGeom prst="ellipse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 dirty="0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3002058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611200" cy="6858000"/>
          </a:xfrm>
          <a:custGeom>
            <a:avLst/>
            <a:gdLst/>
            <a:ahLst/>
            <a:cxnLst/>
            <a:rect l="l" t="t" r="r" b="b"/>
            <a:pathLst>
              <a:path w="9611200" h="6858000">
                <a:moveTo>
                  <a:pt x="4173900" y="0"/>
                </a:moveTo>
                <a:lnTo>
                  <a:pt x="9265651" y="0"/>
                </a:lnTo>
                <a:lnTo>
                  <a:pt x="9265651" y="1149785"/>
                </a:lnTo>
                <a:lnTo>
                  <a:pt x="7476932" y="2796219"/>
                </a:lnTo>
                <a:lnTo>
                  <a:pt x="7822480" y="2857199"/>
                </a:lnTo>
                <a:cubicBezTo>
                  <a:pt x="8869287" y="3040136"/>
                  <a:pt x="9611200" y="3741395"/>
                  <a:pt x="9611200" y="4818692"/>
                </a:cubicBezTo>
                <a:cubicBezTo>
                  <a:pt x="9611200" y="5682561"/>
                  <a:pt x="9166561" y="6383662"/>
                  <a:pt x="8398863" y="6788005"/>
                </a:cubicBezTo>
                <a:lnTo>
                  <a:pt x="8249306" y="6858000"/>
                </a:lnTo>
                <a:lnTo>
                  <a:pt x="4946973" y="6858000"/>
                </a:lnTo>
                <a:lnTo>
                  <a:pt x="4742919" y="6784770"/>
                </a:lnTo>
                <a:cubicBezTo>
                  <a:pt x="4387168" y="6641553"/>
                  <a:pt x="4064646" y="6463856"/>
                  <a:pt x="3797863" y="6261862"/>
                </a:cubicBezTo>
                <a:lnTo>
                  <a:pt x="4641407" y="4656081"/>
                </a:lnTo>
                <a:cubicBezTo>
                  <a:pt x="5210544" y="5276034"/>
                  <a:pt x="5850825" y="5591093"/>
                  <a:pt x="6521594" y="5591093"/>
                </a:cubicBezTo>
                <a:cubicBezTo>
                  <a:pt x="7192364" y="5591093"/>
                  <a:pt x="7548074" y="5326850"/>
                  <a:pt x="7548074" y="4839018"/>
                </a:cubicBezTo>
                <a:cubicBezTo>
                  <a:pt x="7548074" y="4341022"/>
                  <a:pt x="7192364" y="4086943"/>
                  <a:pt x="6521594" y="4086943"/>
                </a:cubicBezTo>
                <a:lnTo>
                  <a:pt x="5251197" y="4086943"/>
                </a:lnTo>
                <a:lnTo>
                  <a:pt x="5251197" y="2979157"/>
                </a:lnTo>
                <a:lnTo>
                  <a:pt x="6755347" y="1525823"/>
                </a:lnTo>
                <a:lnTo>
                  <a:pt x="4173900" y="1525823"/>
                </a:lnTo>
                <a:close/>
                <a:moveTo>
                  <a:pt x="0" y="0"/>
                </a:moveTo>
                <a:lnTo>
                  <a:pt x="1452570" y="0"/>
                </a:lnTo>
                <a:lnTo>
                  <a:pt x="1547073" y="24007"/>
                </a:lnTo>
                <a:cubicBezTo>
                  <a:pt x="2774452" y="410017"/>
                  <a:pt x="3445381" y="1616656"/>
                  <a:pt x="3445381" y="3507642"/>
                </a:cubicBezTo>
                <a:cubicBezTo>
                  <a:pt x="3445381" y="5114694"/>
                  <a:pt x="2965012" y="6222163"/>
                  <a:pt x="2073628" y="6757392"/>
                </a:cubicBezTo>
                <a:lnTo>
                  <a:pt x="1880212" y="6858000"/>
                </a:lnTo>
                <a:lnTo>
                  <a:pt x="0" y="6858000"/>
                </a:lnTo>
                <a:lnTo>
                  <a:pt x="0" y="5268858"/>
                </a:lnTo>
                <a:lnTo>
                  <a:pt x="17652" y="5309501"/>
                </a:lnTo>
                <a:cubicBezTo>
                  <a:pt x="150210" y="5574061"/>
                  <a:pt x="343072" y="5692724"/>
                  <a:pt x="609856" y="5692724"/>
                </a:cubicBezTo>
                <a:cubicBezTo>
                  <a:pt x="1209483" y="5692724"/>
                  <a:pt x="1433073" y="5072771"/>
                  <a:pt x="1433073" y="3507642"/>
                </a:cubicBezTo>
                <a:cubicBezTo>
                  <a:pt x="1433073" y="1932350"/>
                  <a:pt x="1209483" y="1332722"/>
                  <a:pt x="609856" y="1332722"/>
                </a:cubicBezTo>
                <a:cubicBezTo>
                  <a:pt x="343072" y="1332722"/>
                  <a:pt x="150210" y="1447495"/>
                  <a:pt x="17652" y="1708529"/>
                </a:cubicBezTo>
                <a:lnTo>
                  <a:pt x="0" y="1748682"/>
                </a:lnTo>
                <a:close/>
              </a:path>
            </a:pathLst>
          </a:cu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914400" y="796842"/>
            <a:ext cx="4152900" cy="534748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200542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914400" y="2955074"/>
            <a:ext cx="2057400" cy="3902926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2971800" y="2230244"/>
            <a:ext cx="2095500" cy="4627756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5067300" y="2620537"/>
            <a:ext cx="2057400" cy="4237463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5544125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2971800" y="635620"/>
            <a:ext cx="2095500" cy="4560848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5067300" y="635620"/>
            <a:ext cx="2057400" cy="4560848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7124700" y="635620"/>
            <a:ext cx="2095500" cy="4560848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9220199" y="635620"/>
            <a:ext cx="2057401" cy="4560848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5886432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5048250" y="0"/>
            <a:ext cx="4171950" cy="2787805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2955073"/>
            <a:ext cx="2057400" cy="3902927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8574594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1"/>
            <a:ext cx="4152900" cy="3691054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0930342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048250" y="1"/>
            <a:ext cx="7143750" cy="3702204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9027159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2214649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2214649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71" y="2214649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161076" y="2214649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3026661" y="4359332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071466" y="4359332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7116271" y="4359332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9161076" y="4359332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743075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4560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4461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5067299" y="2727297"/>
            <a:ext cx="6210301" cy="3315694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7124701" y="0"/>
            <a:ext cx="5067300" cy="3429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34843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914401" y="0"/>
            <a:ext cx="8305800" cy="3429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" y="2138900"/>
            <a:ext cx="5067300" cy="47191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589586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220200" cy="2425148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075367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5067300" y="0"/>
            <a:ext cx="4152900" cy="6858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352649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067300" cy="6858000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7124700" y="756138"/>
            <a:ext cx="4152900" cy="4325816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580913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5067300" y="483575"/>
            <a:ext cx="6210300" cy="4563209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2971801" y="3429000"/>
            <a:ext cx="2095500" cy="2954215"/>
          </a:xfrm>
          <a:prstGeom prst="rect">
            <a:avLst/>
          </a:prstGeom>
          <a:pattFill prst="pct5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sz="1200"/>
            </a:lvl1pPr>
          </a:lstStyle>
          <a:p>
            <a:r>
              <a:rPr lang="en-US"/>
              <a:t>Drag and Drop image</a:t>
            </a:r>
          </a:p>
        </p:txBody>
      </p:sp>
    </p:spTree>
    <p:extLst>
      <p:ext uri="{BB962C8B-B14F-4D97-AF65-F5344CB8AC3E}">
        <p14:creationId xmlns:p14="http://schemas.microsoft.com/office/powerpoint/2010/main" val="1641138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770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8" r:id="rId27"/>
    <p:sldLayoutId id="2147483694" r:id="rId28"/>
    <p:sldLayoutId id="2147483695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576" userDrawn="1">
          <p15:clr>
            <a:srgbClr val="F26B43"/>
          </p15:clr>
        </p15:guide>
        <p15:guide id="3" pos="1872" userDrawn="1">
          <p15:clr>
            <a:srgbClr val="F26B43"/>
          </p15:clr>
        </p15:guide>
        <p15:guide id="4" pos="3192" userDrawn="1">
          <p15:clr>
            <a:srgbClr val="F26B43"/>
          </p15:clr>
        </p15:guide>
        <p15:guide id="5" pos="4488" userDrawn="1">
          <p15:clr>
            <a:srgbClr val="F26B43"/>
          </p15:clr>
        </p15:guide>
        <p15:guide id="6" pos="5808" userDrawn="1">
          <p15:clr>
            <a:srgbClr val="F26B43"/>
          </p15:clr>
        </p15:guide>
        <p15:guide id="7" pos="71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market.com/dublin_design/1254079-Every-Powerpoint-Templat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market.com/dublin_design/1254079-Every-Powerpoint-Template" TargetMode="Externa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8E84B259-4671-B141-B734-20205674CE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TextBox 4"/>
          <p:cNvSpPr txBox="1"/>
          <p:nvPr/>
        </p:nvSpPr>
        <p:spPr>
          <a:xfrm>
            <a:off x="638033" y="3198167"/>
            <a:ext cx="1089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Helvetica" pitchFamily="2" charset="0"/>
              </a:rPr>
              <a:t>Titel</a:t>
            </a:r>
            <a:endParaRPr lang="en-US" sz="3200" b="1" kern="1200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7" name="Rectangle 6">
            <a:hlinkClick r:id="rId3"/>
          </p:cNvPr>
          <p:cNvSpPr/>
          <p:nvPr/>
        </p:nvSpPr>
        <p:spPr>
          <a:xfrm>
            <a:off x="927997" y="4750420"/>
            <a:ext cx="10312400" cy="6378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latin typeface="Helvetica" pitchFamily="2" charset="0"/>
              </a:rPr>
              <a:t>Ondertitel</a:t>
            </a:r>
            <a:r>
              <a:rPr lang="en-US" sz="1200" dirty="0">
                <a:latin typeface="Helvetica" pitchFamily="2" charset="0"/>
              </a:rPr>
              <a:t> - datum</a:t>
            </a:r>
          </a:p>
        </p:txBody>
      </p:sp>
    </p:spTree>
    <p:extLst>
      <p:ext uri="{BB962C8B-B14F-4D97-AF65-F5344CB8AC3E}">
        <p14:creationId xmlns:p14="http://schemas.microsoft.com/office/powerpoint/2010/main" val="1505137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:a16="http://schemas.microsoft.com/office/drawing/2014/main" id="{F0C5FC01-E169-034B-B56A-FE539A86C634}"/>
              </a:ext>
            </a:extLst>
          </p:cNvPr>
          <p:cNvSpPr txBox="1"/>
          <p:nvPr/>
        </p:nvSpPr>
        <p:spPr>
          <a:xfrm>
            <a:off x="638937" y="534134"/>
            <a:ext cx="4843121" cy="70545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 b="1" dirty="0" err="1">
                <a:latin typeface="Helvetica" pitchFamily="2" charset="0"/>
                <a:ea typeface="Bebas Neue" charset="0"/>
                <a:cs typeface="Bebas Neue" charset="0"/>
              </a:rPr>
              <a:t>Voorbeeld</a:t>
            </a:r>
            <a:r>
              <a:rPr lang="en-US" sz="4800" b="1" dirty="0">
                <a:latin typeface="Helvetica" pitchFamily="2" charset="0"/>
                <a:ea typeface="Bebas Neue" charset="0"/>
                <a:cs typeface="Bebas Neue" charset="0"/>
              </a:rPr>
              <a:t> </a:t>
            </a:r>
            <a:r>
              <a:rPr lang="en-US" sz="4800" b="1" dirty="0">
                <a:solidFill>
                  <a:schemeClr val="accent1"/>
                </a:solidFill>
                <a:latin typeface="Helvetica" pitchFamily="2" charset="0"/>
                <a:ea typeface="Bebas Neue" charset="0"/>
                <a:cs typeface="Bebas Neue" charset="0"/>
              </a:rPr>
              <a:t>video</a:t>
            </a:r>
          </a:p>
        </p:txBody>
      </p:sp>
      <p:pic>
        <p:nvPicPr>
          <p:cNvPr id="3" name="Blurred Bokeh Video">
            <a:hlinkClick r:id="" action="ppaction://media"/>
            <a:extLst>
              <a:ext uri="{FF2B5EF4-FFF2-40B4-BE49-F238E27FC236}">
                <a16:creationId xmlns:a16="http://schemas.microsoft.com/office/drawing/2014/main" id="{D5FD95EA-5FEB-B342-B7B3-7903B59CF34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16287" y="1706989"/>
            <a:ext cx="7959426" cy="447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8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2"/>
            <a:extLst>
              <a:ext uri="{FF2B5EF4-FFF2-40B4-BE49-F238E27FC236}">
                <a16:creationId xmlns:a16="http://schemas.microsoft.com/office/drawing/2014/main" id="{FC200F58-F9D7-434F-973A-8934AFCA1EED}"/>
              </a:ext>
            </a:extLst>
          </p:cNvPr>
          <p:cNvSpPr/>
          <p:nvPr/>
        </p:nvSpPr>
        <p:spPr>
          <a:xfrm>
            <a:off x="927997" y="5055220"/>
            <a:ext cx="10312400" cy="6378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Helvetica" pitchFamily="2" charset="0"/>
              </a:rPr>
              <a:t>BEDANKT</a:t>
            </a:r>
          </a:p>
        </p:txBody>
      </p:sp>
    </p:spTree>
    <p:extLst>
      <p:ext uri="{BB962C8B-B14F-4D97-AF65-F5344CB8AC3E}">
        <p14:creationId xmlns:p14="http://schemas.microsoft.com/office/powerpoint/2010/main" val="784784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2989061" y="4743349"/>
            <a:ext cx="1817116" cy="1386347"/>
            <a:chOff x="3022514" y="4431114"/>
            <a:chExt cx="1817116" cy="1386347"/>
          </a:xfrm>
        </p:grpSpPr>
        <p:sp>
          <p:nvSpPr>
            <p:cNvPr id="27" name="TextBox 26"/>
            <p:cNvSpPr txBox="1"/>
            <p:nvPr/>
          </p:nvSpPr>
          <p:spPr>
            <a:xfrm>
              <a:off x="3027396" y="4431114"/>
              <a:ext cx="1812234" cy="441339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" b="1" dirty="0" err="1">
                  <a:latin typeface="Helvetica" pitchFamily="2" charset="0"/>
                  <a:ea typeface="Roboto" charset="0"/>
                  <a:cs typeface="Roboto" charset="0"/>
                </a:rPr>
                <a:t>Hoofdstuk</a:t>
              </a:r>
              <a:endParaRPr lang="en-US" sz="1400" b="1" dirty="0">
                <a:latin typeface="Helvetica" pitchFamily="2" charset="0"/>
                <a:ea typeface="Roboto" charset="0"/>
                <a:cs typeface="Roboto" charset="0"/>
              </a:endParaRPr>
            </a:p>
            <a:p>
              <a:pPr>
                <a:lnSpc>
                  <a:spcPct val="80000"/>
                </a:lnSpc>
              </a:pPr>
              <a:r>
                <a:rPr lang="en-US" sz="1400" b="1" dirty="0" err="1">
                  <a:latin typeface="Helvetica" pitchFamily="2" charset="0"/>
                  <a:ea typeface="Roboto" charset="0"/>
                  <a:cs typeface="Roboto" charset="0"/>
                </a:rPr>
                <a:t>titel</a:t>
              </a:r>
              <a:endParaRPr lang="en-US" sz="1400" b="1" dirty="0">
                <a:latin typeface="Helvetica" pitchFamily="2" charset="0"/>
                <a:ea typeface="Roboto" charset="0"/>
                <a:cs typeface="Roboto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022514" y="5817461"/>
              <a:ext cx="343990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3022514" y="4858632"/>
              <a:ext cx="1817116" cy="86741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1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2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3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lang="en-US" sz="1000" dirty="0">
                <a:solidFill>
                  <a:schemeClr val="tx1">
                    <a:alpha val="60000"/>
                  </a:schemeClr>
                </a:solidFill>
                <a:ea typeface="Roboto Light" charset="0"/>
                <a:cs typeface="Roboto Light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074338" y="4743349"/>
            <a:ext cx="1817116" cy="1386347"/>
            <a:chOff x="3022514" y="4431114"/>
            <a:chExt cx="1817116" cy="1386347"/>
          </a:xfrm>
        </p:grpSpPr>
        <p:sp>
          <p:nvSpPr>
            <p:cNvPr id="51" name="TextBox 50"/>
            <p:cNvSpPr txBox="1"/>
            <p:nvPr/>
          </p:nvSpPr>
          <p:spPr>
            <a:xfrm>
              <a:off x="3027396" y="4431114"/>
              <a:ext cx="1812234" cy="44781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" b="1" dirty="0" err="1">
                  <a:latin typeface="Helvetica" pitchFamily="2" charset="0"/>
                  <a:ea typeface="Roboto" charset="0"/>
                  <a:cs typeface="Roboto" charset="0"/>
                </a:rPr>
                <a:t>Hoofdstuk</a:t>
              </a:r>
              <a:endParaRPr lang="en-US" sz="1400" b="1" dirty="0">
                <a:latin typeface="Helvetica" pitchFamily="2" charset="0"/>
                <a:ea typeface="Roboto" charset="0"/>
                <a:cs typeface="Roboto" charset="0"/>
              </a:endParaRPr>
            </a:p>
            <a:p>
              <a:pPr>
                <a:lnSpc>
                  <a:spcPct val="80000"/>
                </a:lnSpc>
              </a:pPr>
              <a:r>
                <a:rPr lang="en-US" sz="1400" b="1" dirty="0" err="1">
                  <a:latin typeface="Helvetica" pitchFamily="2" charset="0"/>
                  <a:ea typeface="Roboto" charset="0"/>
                  <a:cs typeface="Roboto" charset="0"/>
                </a:rPr>
                <a:t>titel</a:t>
              </a:r>
              <a:endParaRPr lang="en-US" sz="1400" b="1" dirty="0">
                <a:latin typeface="Helvetica" pitchFamily="2" charset="0"/>
                <a:ea typeface="Roboto" charset="0"/>
                <a:cs typeface="Roboto" charset="0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3022514" y="5817461"/>
              <a:ext cx="343990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3022514" y="4858632"/>
              <a:ext cx="1817116" cy="86741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1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2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3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lang="en-US" sz="1000" dirty="0">
                <a:solidFill>
                  <a:schemeClr val="tx1">
                    <a:alpha val="60000"/>
                  </a:schemeClr>
                </a:solidFill>
                <a:ea typeface="Roboto Light" charset="0"/>
                <a:cs typeface="Roboto Light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139942" y="4743349"/>
            <a:ext cx="1817116" cy="1386347"/>
            <a:chOff x="3022514" y="4431114"/>
            <a:chExt cx="1817116" cy="1386347"/>
          </a:xfrm>
        </p:grpSpPr>
        <p:sp>
          <p:nvSpPr>
            <p:cNvPr id="55" name="TextBox 54"/>
            <p:cNvSpPr txBox="1"/>
            <p:nvPr/>
          </p:nvSpPr>
          <p:spPr>
            <a:xfrm>
              <a:off x="3027396" y="4431114"/>
              <a:ext cx="1812234" cy="44781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" b="1" dirty="0" err="1">
                  <a:latin typeface="Helvetica" pitchFamily="2" charset="0"/>
                  <a:ea typeface="Roboto" charset="0"/>
                  <a:cs typeface="Roboto" charset="0"/>
                </a:rPr>
                <a:t>Hoofdstuk</a:t>
              </a:r>
              <a:endParaRPr lang="en-US" sz="1400" b="1" dirty="0">
                <a:latin typeface="Helvetica" pitchFamily="2" charset="0"/>
                <a:ea typeface="Roboto" charset="0"/>
                <a:cs typeface="Roboto" charset="0"/>
              </a:endParaRPr>
            </a:p>
            <a:p>
              <a:pPr>
                <a:lnSpc>
                  <a:spcPct val="80000"/>
                </a:lnSpc>
              </a:pPr>
              <a:r>
                <a:rPr lang="en-US" sz="1400" b="1" dirty="0" err="1">
                  <a:latin typeface="Helvetica" pitchFamily="2" charset="0"/>
                  <a:ea typeface="Roboto" charset="0"/>
                  <a:cs typeface="Roboto" charset="0"/>
                </a:rPr>
                <a:t>titel</a:t>
              </a:r>
              <a:endParaRPr lang="en-US" sz="1400" b="1" dirty="0">
                <a:latin typeface="Helvetica" pitchFamily="2" charset="0"/>
                <a:ea typeface="Roboto" charset="0"/>
                <a:cs typeface="Roboto" charset="0"/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>
            <a:xfrm>
              <a:off x="3022514" y="5817461"/>
              <a:ext cx="343990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3022514" y="4858632"/>
              <a:ext cx="1817116" cy="86741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1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2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3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lang="en-US" sz="1000" dirty="0">
                <a:solidFill>
                  <a:schemeClr val="tx1">
                    <a:alpha val="60000"/>
                  </a:schemeClr>
                </a:solidFill>
                <a:ea typeface="Roboto Light" charset="0"/>
                <a:cs typeface="Roboto Light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9233980" y="4743349"/>
            <a:ext cx="1817116" cy="1386347"/>
            <a:chOff x="3022514" y="4431114"/>
            <a:chExt cx="1817116" cy="1386347"/>
          </a:xfrm>
        </p:grpSpPr>
        <p:sp>
          <p:nvSpPr>
            <p:cNvPr id="59" name="TextBox 58"/>
            <p:cNvSpPr txBox="1"/>
            <p:nvPr/>
          </p:nvSpPr>
          <p:spPr>
            <a:xfrm>
              <a:off x="3027396" y="4431114"/>
              <a:ext cx="1812234" cy="44781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" b="1" dirty="0" err="1">
                  <a:latin typeface="Helvetica" pitchFamily="2" charset="0"/>
                  <a:ea typeface="Roboto" charset="0"/>
                  <a:cs typeface="Roboto" charset="0"/>
                </a:rPr>
                <a:t>Hoofdstuk</a:t>
              </a:r>
              <a:endParaRPr lang="en-US" sz="1400" b="1" dirty="0">
                <a:latin typeface="Helvetica" pitchFamily="2" charset="0"/>
                <a:ea typeface="Roboto" charset="0"/>
                <a:cs typeface="Roboto" charset="0"/>
              </a:endParaRPr>
            </a:p>
            <a:p>
              <a:pPr>
                <a:lnSpc>
                  <a:spcPct val="80000"/>
                </a:lnSpc>
              </a:pPr>
              <a:r>
                <a:rPr lang="en-US" sz="1400" b="1" dirty="0" err="1">
                  <a:latin typeface="Helvetica" pitchFamily="2" charset="0"/>
                  <a:ea typeface="Roboto" charset="0"/>
                  <a:cs typeface="Roboto" charset="0"/>
                </a:rPr>
                <a:t>titel</a:t>
              </a:r>
              <a:endParaRPr lang="en-US" sz="1400" b="1" dirty="0">
                <a:latin typeface="Helvetica" pitchFamily="2" charset="0"/>
                <a:ea typeface="Roboto" charset="0"/>
                <a:cs typeface="Roboto" charset="0"/>
              </a:endParaRPr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3022514" y="5817461"/>
              <a:ext cx="343990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3022514" y="4858632"/>
              <a:ext cx="1817116" cy="86741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1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2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sz="1000" dirty="0" err="1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Opsomming</a:t>
              </a:r>
              <a:r>
                <a:rPr lang="en-US" sz="1000" dirty="0">
                  <a:solidFill>
                    <a:schemeClr val="tx1">
                      <a:alpha val="70000"/>
                    </a:schemeClr>
                  </a:solidFill>
                  <a:ea typeface="Roboto Light" charset="0"/>
                  <a:cs typeface="Roboto Light" charset="0"/>
                </a:rPr>
                <a:t> 3</a:t>
              </a: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lang="en-US" sz="1000" dirty="0">
                <a:solidFill>
                  <a:schemeClr val="tx1">
                    <a:alpha val="60000"/>
                  </a:schemeClr>
                </a:solidFill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914400" y="1032334"/>
            <a:ext cx="3576044" cy="70545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 b="1" dirty="0" err="1">
                <a:latin typeface="Helvetica" pitchFamily="2" charset="0"/>
                <a:ea typeface="Bebas Neue" charset="0"/>
                <a:cs typeface="Bebas Neue" charset="0"/>
              </a:rPr>
              <a:t>Titel</a:t>
            </a:r>
            <a:r>
              <a:rPr lang="en-US" sz="4800" b="1" dirty="0">
                <a:latin typeface="Helvetica" pitchFamily="2" charset="0"/>
                <a:ea typeface="Bebas Neue" charset="0"/>
                <a:cs typeface="Bebas Neue" charset="0"/>
              </a:rPr>
              <a:t> </a:t>
            </a:r>
            <a:r>
              <a:rPr lang="en-US" sz="4800" b="1" dirty="0" err="1">
                <a:solidFill>
                  <a:schemeClr val="accent1"/>
                </a:solidFill>
                <a:latin typeface="Helvetica" pitchFamily="2" charset="0"/>
                <a:ea typeface="Bebas Neue" charset="0"/>
                <a:cs typeface="Bebas Neue" charset="0"/>
              </a:rPr>
              <a:t>inhoud</a:t>
            </a:r>
            <a:endParaRPr lang="en-US" sz="4800" b="1" dirty="0">
              <a:solidFill>
                <a:schemeClr val="accent1"/>
              </a:solidFill>
              <a:latin typeface="Helvetica" pitchFamily="2" charset="0"/>
              <a:ea typeface="Bebas Neue" charset="0"/>
              <a:cs typeface="Bebas Neue" charset="0"/>
            </a:endParaRPr>
          </a:p>
        </p:txBody>
      </p:sp>
      <p:sp>
        <p:nvSpPr>
          <p:cNvPr id="32" name="Tijdelijke aanduiding voor afbeelding 31">
            <a:extLst>
              <a:ext uri="{FF2B5EF4-FFF2-40B4-BE49-F238E27FC236}">
                <a16:creationId xmlns:a16="http://schemas.microsoft.com/office/drawing/2014/main" id="{3C755A46-5600-0846-8C88-DB83418A70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3" name="Tijdelijke aanduiding voor afbeelding 32">
            <a:extLst>
              <a:ext uri="{FF2B5EF4-FFF2-40B4-BE49-F238E27FC236}">
                <a16:creationId xmlns:a16="http://schemas.microsoft.com/office/drawing/2014/main" id="{A7DF4F82-4173-8846-BD45-02DEF45E98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4" name="Tijdelijke aanduiding voor afbeelding 33">
            <a:extLst>
              <a:ext uri="{FF2B5EF4-FFF2-40B4-BE49-F238E27FC236}">
                <a16:creationId xmlns:a16="http://schemas.microsoft.com/office/drawing/2014/main" id="{8C3ADA2A-2A58-5044-9352-E0C0A5B27E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5" name="Tijdelijke aanduiding voor afbeelding 34">
            <a:extLst>
              <a:ext uri="{FF2B5EF4-FFF2-40B4-BE49-F238E27FC236}">
                <a16:creationId xmlns:a16="http://schemas.microsoft.com/office/drawing/2014/main" id="{98AA4632-3DB4-F44D-90C4-785BF7620B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966604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C0190E5B-8B52-3146-8559-9A5F53B5D4CB}"/>
              </a:ext>
            </a:extLst>
          </p:cNvPr>
          <p:cNvSpPr txBox="1"/>
          <p:nvPr/>
        </p:nvSpPr>
        <p:spPr>
          <a:xfrm>
            <a:off x="-3377291" y="-3207127"/>
            <a:ext cx="15866871" cy="1240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00" b="1" dirty="0">
                <a:solidFill>
                  <a:srgbClr val="A9B0BA"/>
                </a:solidFill>
                <a:latin typeface="Montserrat Black" pitchFamily="2" charset="77"/>
              </a:rPr>
              <a:t>03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24700" y="1482040"/>
            <a:ext cx="4152900" cy="132805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400" b="1" dirty="0" err="1">
                <a:solidFill>
                  <a:srgbClr val="FF0000"/>
                </a:solidFill>
                <a:latin typeface="Helvetica" pitchFamily="2" charset="0"/>
              </a:rPr>
              <a:t>Drie</a:t>
            </a:r>
            <a:endParaRPr lang="en-US" sz="4400" b="1" dirty="0">
              <a:solidFill>
                <a:srgbClr val="FF0000"/>
              </a:solidFill>
              <a:latin typeface="Helvetica" pitchFamily="2" charset="0"/>
            </a:endParaRPr>
          </a:p>
          <a:p>
            <a:pPr>
              <a:lnSpc>
                <a:spcPct val="90000"/>
              </a:lnSpc>
            </a:pPr>
            <a:r>
              <a:rPr lang="en-US" sz="4400" b="1" dirty="0" err="1">
                <a:latin typeface="Helvetica" pitchFamily="2" charset="0"/>
              </a:rPr>
              <a:t>Hoofdstuk</a:t>
            </a:r>
            <a:endParaRPr lang="en-US" sz="4400" b="1" dirty="0">
              <a:latin typeface="Helvetica" pitchFamily="2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9220200" y="1800715"/>
            <a:ext cx="2971800" cy="0"/>
          </a:xfrm>
          <a:prstGeom prst="line">
            <a:avLst/>
          </a:prstGeom>
          <a:ln w="1016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60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TextBox 6"/>
          <p:cNvSpPr txBox="1"/>
          <p:nvPr/>
        </p:nvSpPr>
        <p:spPr>
          <a:xfrm>
            <a:off x="879232" y="1169378"/>
            <a:ext cx="1116624" cy="123110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8000" b="1" dirty="0">
                <a:solidFill>
                  <a:schemeClr val="bg1"/>
                </a:solidFill>
                <a:latin typeface="Helvetica" pitchFamily="2" charset="0"/>
              </a:rPr>
              <a:t>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399" y="2919047"/>
            <a:ext cx="1688123" cy="123110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8000" b="1" dirty="0">
                <a:solidFill>
                  <a:schemeClr val="bg1"/>
                </a:solidFill>
                <a:latin typeface="Helvetica" pitchFamily="2" charset="0"/>
              </a:rPr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45424" y="2919047"/>
            <a:ext cx="1688123" cy="123110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8000" b="1" dirty="0">
                <a:solidFill>
                  <a:schemeClr val="bg1"/>
                </a:solidFill>
                <a:latin typeface="Helvetica" pitchFamily="2" charset="0"/>
              </a:rPr>
              <a:t>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1564" y="4648367"/>
            <a:ext cx="1688123" cy="123110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8000" b="1" dirty="0">
                <a:solidFill>
                  <a:schemeClr val="bg1"/>
                </a:solidFill>
                <a:latin typeface="Helvetica" pitchFamily="2" charset="0"/>
              </a:rPr>
              <a:t>O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3842240" y="3375457"/>
            <a:ext cx="2259622" cy="0"/>
          </a:xfrm>
          <a:prstGeom prst="line">
            <a:avLst/>
          </a:prstGeom>
          <a:ln w="1016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101862" y="3480965"/>
            <a:ext cx="1714500" cy="0"/>
          </a:xfrm>
          <a:prstGeom prst="line">
            <a:avLst/>
          </a:prstGeom>
          <a:ln w="1016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24700" y="5563288"/>
            <a:ext cx="4152900" cy="267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Functieomschrijving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24700" y="5291347"/>
            <a:ext cx="4152900" cy="26314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200" b="1" dirty="0">
                <a:latin typeface="Helvetica" pitchFamily="2" charset="0"/>
              </a:rPr>
              <a:t>VOORNAAM ACHTERNAAM</a:t>
            </a: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C3B5752F-9FF3-4641-AFE1-70DEC9EDB855}"/>
              </a:ext>
            </a:extLst>
          </p:cNvPr>
          <p:cNvSpPr txBox="1"/>
          <p:nvPr/>
        </p:nvSpPr>
        <p:spPr>
          <a:xfrm>
            <a:off x="1995856" y="4648367"/>
            <a:ext cx="1688123" cy="123110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8000" b="1" dirty="0">
                <a:solidFill>
                  <a:schemeClr val="bg1"/>
                </a:solidFill>
                <a:latin typeface="Helvetica" pitchFamily="2" charset="0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155725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op 01">
            <a:hlinkClick r:id="" action="ppaction://media"/>
            <a:extLst>
              <a:ext uri="{FF2B5EF4-FFF2-40B4-BE49-F238E27FC236}">
                <a16:creationId xmlns:a16="http://schemas.microsoft.com/office/drawing/2014/main" id="{29B13E2F-AA46-5D4C-99B4-57D05F27DB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5706477" y="3022598"/>
            <a:ext cx="812800" cy="81280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4267200" y="1600200"/>
            <a:ext cx="3657600" cy="36576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38800" y="2971800"/>
            <a:ext cx="914400" cy="914400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81600" y="2514600"/>
            <a:ext cx="1828800" cy="18288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38033" y="3198167"/>
            <a:ext cx="4500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+mj-lt"/>
              </a:rPr>
              <a:t>Awesome layout</a:t>
            </a:r>
            <a:endParaRPr lang="en-US" sz="2400" b="1" kern="1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32009" y="3198166"/>
            <a:ext cx="4500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Helvetica" pitchFamily="2" charset="0"/>
              </a:rPr>
              <a:t>Golden</a:t>
            </a:r>
            <a:r>
              <a:rPr lang="en-US" sz="2400" b="1" dirty="0">
                <a:latin typeface="Helvetica" pitchFamily="2" charset="0"/>
              </a:rPr>
              <a:t> grid system.</a:t>
            </a:r>
            <a:endParaRPr lang="en-US" sz="2400" b="1" kern="1200" dirty="0">
              <a:solidFill>
                <a:schemeClr val="tx1"/>
              </a:solidFill>
              <a:latin typeface="Helvetica" pitchFamily="2" charset="0"/>
            </a:endParaRPr>
          </a:p>
        </p:txBody>
      </p:sp>
      <p:sp>
        <p:nvSpPr>
          <p:cNvPr id="10" name="Shape 3708"/>
          <p:cNvSpPr/>
          <p:nvPr/>
        </p:nvSpPr>
        <p:spPr>
          <a:xfrm>
            <a:off x="5977372" y="3208239"/>
            <a:ext cx="237256" cy="441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2" y="14727"/>
                  <a:pt x="10800" y="14727"/>
                </a:cubicBezTo>
                <a:cubicBezTo>
                  <a:pt x="7818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8" y="982"/>
                  <a:pt x="10800" y="982"/>
                </a:cubicBezTo>
                <a:cubicBezTo>
                  <a:pt x="13782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9"/>
                  <a:pt x="21197" y="9818"/>
                  <a:pt x="20700" y="9818"/>
                </a:cubicBezTo>
                <a:cubicBezTo>
                  <a:pt x="20203" y="9818"/>
                  <a:pt x="19800" y="10039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0" y="16691"/>
                  <a:pt x="10800" y="16691"/>
                </a:cubicBezTo>
                <a:cubicBezTo>
                  <a:pt x="5830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9"/>
                  <a:pt x="1397" y="9818"/>
                  <a:pt x="900" y="9818"/>
                </a:cubicBezTo>
                <a:cubicBezTo>
                  <a:pt x="403" y="9818"/>
                  <a:pt x="0" y="10039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9"/>
                  <a:pt x="9900" y="17649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9"/>
                  <a:pt x="2700" y="21110"/>
                </a:cubicBezTo>
                <a:cubicBezTo>
                  <a:pt x="2700" y="21380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0"/>
                  <a:pt x="18900" y="21110"/>
                </a:cubicBezTo>
                <a:cubicBezTo>
                  <a:pt x="18900" y="20839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9"/>
                </a:lnTo>
                <a:cubicBezTo>
                  <a:pt x="17243" y="17399"/>
                  <a:pt x="21600" y="14870"/>
                  <a:pt x="21600" y="117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45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918337" y="1143734"/>
            <a:ext cx="6723444" cy="70545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 b="1" dirty="0" err="1">
                <a:latin typeface="Helvetica" pitchFamily="2" charset="0"/>
                <a:ea typeface="Bebas Neue" charset="0"/>
                <a:cs typeface="Bebas Neue" charset="0"/>
              </a:rPr>
              <a:t>Voorbeeld</a:t>
            </a:r>
            <a:r>
              <a:rPr lang="en-US" sz="4800" b="1" dirty="0">
                <a:latin typeface="Helvetica" pitchFamily="2" charset="0"/>
                <a:ea typeface="Bebas Neue" charset="0"/>
                <a:cs typeface="Bebas Neue" charset="0"/>
              </a:rPr>
              <a:t> </a:t>
            </a:r>
            <a:r>
              <a:rPr lang="en-US" sz="4800" b="1" dirty="0" err="1">
                <a:solidFill>
                  <a:schemeClr val="accent1"/>
                </a:solidFill>
                <a:latin typeface="Helvetica" pitchFamily="2" charset="0"/>
                <a:ea typeface="Bebas Neue" charset="0"/>
                <a:cs typeface="Bebas Neue" charset="0"/>
              </a:rPr>
              <a:t>opsomming</a:t>
            </a:r>
            <a:endParaRPr lang="en-US" sz="4800" b="1" dirty="0">
              <a:solidFill>
                <a:schemeClr val="accent1"/>
              </a:solidFill>
              <a:latin typeface="Helvetica" pitchFamily="2" charset="0"/>
              <a:ea typeface="Bebas Neue" charset="0"/>
              <a:cs typeface="Bebas Neue" charset="0"/>
            </a:endParaRPr>
          </a:p>
        </p:txBody>
      </p:sp>
      <p:sp>
        <p:nvSpPr>
          <p:cNvPr id="46" name="Shape 3717">
            <a:extLst>
              <a:ext uri="{FF2B5EF4-FFF2-40B4-BE49-F238E27FC236}">
                <a16:creationId xmlns:a16="http://schemas.microsoft.com/office/drawing/2014/main" id="{6176D177-7407-7545-A11F-5519CF114001}"/>
              </a:ext>
            </a:extLst>
          </p:cNvPr>
          <p:cNvSpPr/>
          <p:nvPr/>
        </p:nvSpPr>
        <p:spPr>
          <a:xfrm>
            <a:off x="5968030" y="4431692"/>
            <a:ext cx="497065" cy="4970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7" name="Shape 3691">
            <a:extLst>
              <a:ext uri="{FF2B5EF4-FFF2-40B4-BE49-F238E27FC236}">
                <a16:creationId xmlns:a16="http://schemas.microsoft.com/office/drawing/2014/main" id="{ED302708-E0FC-054B-996B-EBF2BF0E1F30}"/>
              </a:ext>
            </a:extLst>
          </p:cNvPr>
          <p:cNvSpPr/>
          <p:nvPr/>
        </p:nvSpPr>
        <p:spPr>
          <a:xfrm>
            <a:off x="2768600" y="4431693"/>
            <a:ext cx="497017" cy="4970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19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3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3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4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6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4"/>
                </a:cubicBezTo>
                <a:lnTo>
                  <a:pt x="850" y="16572"/>
                </a:lnTo>
                <a:cubicBezTo>
                  <a:pt x="325" y="17105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8"/>
                  <a:pt x="15606" y="13748"/>
                </a:cubicBezTo>
                <a:cubicBezTo>
                  <a:pt x="16313" y="13748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2"/>
                  <a:pt x="20499" y="427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Shape 3627">
            <a:extLst>
              <a:ext uri="{FF2B5EF4-FFF2-40B4-BE49-F238E27FC236}">
                <a16:creationId xmlns:a16="http://schemas.microsoft.com/office/drawing/2014/main" id="{93808905-8DE5-7745-B624-FBB7E846696C}"/>
              </a:ext>
            </a:extLst>
          </p:cNvPr>
          <p:cNvSpPr/>
          <p:nvPr/>
        </p:nvSpPr>
        <p:spPr>
          <a:xfrm>
            <a:off x="5987080" y="2194580"/>
            <a:ext cx="497065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9" name="TextBox 5">
            <a:extLst>
              <a:ext uri="{FF2B5EF4-FFF2-40B4-BE49-F238E27FC236}">
                <a16:creationId xmlns:a16="http://schemas.microsoft.com/office/drawing/2014/main" id="{F56E0297-8F4F-AD40-85FE-ADB6943669CE}"/>
              </a:ext>
            </a:extLst>
          </p:cNvPr>
          <p:cNvSpPr txBox="1"/>
          <p:nvPr/>
        </p:nvSpPr>
        <p:spPr>
          <a:xfrm>
            <a:off x="2768600" y="2927583"/>
            <a:ext cx="2298700" cy="3770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err="1">
                <a:latin typeface="Montserrat" charset="0"/>
                <a:ea typeface="Montserrat" charset="0"/>
                <a:cs typeface="Montserrat" charset="0"/>
              </a:rPr>
              <a:t>Titel</a:t>
            </a:r>
            <a:endParaRPr lang="en-US" sz="20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0" name="TextBox 6">
            <a:extLst>
              <a:ext uri="{FF2B5EF4-FFF2-40B4-BE49-F238E27FC236}">
                <a16:creationId xmlns:a16="http://schemas.microsoft.com/office/drawing/2014/main" id="{6CE59747-2587-7A47-82E8-87B2AF2CCC49}"/>
              </a:ext>
            </a:extLst>
          </p:cNvPr>
          <p:cNvSpPr txBox="1"/>
          <p:nvPr/>
        </p:nvSpPr>
        <p:spPr>
          <a:xfrm>
            <a:off x="2787650" y="3651063"/>
            <a:ext cx="2286972" cy="267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Korte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omschrijving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51" name="TextBox 7">
            <a:extLst>
              <a:ext uri="{FF2B5EF4-FFF2-40B4-BE49-F238E27FC236}">
                <a16:creationId xmlns:a16="http://schemas.microsoft.com/office/drawing/2014/main" id="{A9E80EC0-0BE8-424E-AAF7-D43024355031}"/>
              </a:ext>
            </a:extLst>
          </p:cNvPr>
          <p:cNvSpPr txBox="1"/>
          <p:nvPr/>
        </p:nvSpPr>
        <p:spPr>
          <a:xfrm>
            <a:off x="2768600" y="3360497"/>
            <a:ext cx="2298700" cy="2916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/>
              <a:t>Ondertitel</a:t>
            </a:r>
            <a:endParaRPr lang="en-US" sz="1400" dirty="0"/>
          </a:p>
        </p:txBody>
      </p:sp>
      <p:sp>
        <p:nvSpPr>
          <p:cNvPr id="52" name="Shape 3598">
            <a:extLst>
              <a:ext uri="{FF2B5EF4-FFF2-40B4-BE49-F238E27FC236}">
                <a16:creationId xmlns:a16="http://schemas.microsoft.com/office/drawing/2014/main" id="{7752F050-32DE-0F4E-8D8C-35C326C0AEE0}"/>
              </a:ext>
            </a:extLst>
          </p:cNvPr>
          <p:cNvSpPr/>
          <p:nvPr/>
        </p:nvSpPr>
        <p:spPr>
          <a:xfrm>
            <a:off x="2768600" y="2171987"/>
            <a:ext cx="497065" cy="4970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sp>
        <p:nvSpPr>
          <p:cNvPr id="53" name="TextBox 9">
            <a:extLst>
              <a:ext uri="{FF2B5EF4-FFF2-40B4-BE49-F238E27FC236}">
                <a16:creationId xmlns:a16="http://schemas.microsoft.com/office/drawing/2014/main" id="{91639852-BA61-E74B-B69B-C47D14A973AC}"/>
              </a:ext>
            </a:extLst>
          </p:cNvPr>
          <p:cNvSpPr txBox="1"/>
          <p:nvPr/>
        </p:nvSpPr>
        <p:spPr>
          <a:xfrm>
            <a:off x="5968030" y="2927583"/>
            <a:ext cx="2298700" cy="3770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err="1">
                <a:latin typeface="Montserrat" charset="0"/>
                <a:ea typeface="Montserrat" charset="0"/>
                <a:cs typeface="Montserrat" charset="0"/>
              </a:rPr>
              <a:t>Titel</a:t>
            </a:r>
            <a:endParaRPr lang="en-US" sz="20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4" name="TextBox 10">
            <a:extLst>
              <a:ext uri="{FF2B5EF4-FFF2-40B4-BE49-F238E27FC236}">
                <a16:creationId xmlns:a16="http://schemas.microsoft.com/office/drawing/2014/main" id="{DB1E19A3-D6E1-174D-9CFF-00251561914B}"/>
              </a:ext>
            </a:extLst>
          </p:cNvPr>
          <p:cNvSpPr txBox="1"/>
          <p:nvPr/>
        </p:nvSpPr>
        <p:spPr>
          <a:xfrm>
            <a:off x="5987080" y="3651063"/>
            <a:ext cx="2286972" cy="267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Korte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omschrijving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55" name="TextBox 11">
            <a:extLst>
              <a:ext uri="{FF2B5EF4-FFF2-40B4-BE49-F238E27FC236}">
                <a16:creationId xmlns:a16="http://schemas.microsoft.com/office/drawing/2014/main" id="{60ABBB2D-56CC-BE47-B467-137380F31A4A}"/>
              </a:ext>
            </a:extLst>
          </p:cNvPr>
          <p:cNvSpPr txBox="1"/>
          <p:nvPr/>
        </p:nvSpPr>
        <p:spPr>
          <a:xfrm>
            <a:off x="5968030" y="3360497"/>
            <a:ext cx="2298700" cy="2916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/>
              <a:t>Ondertitel</a:t>
            </a:r>
            <a:endParaRPr lang="en-US" sz="1400" dirty="0"/>
          </a:p>
        </p:txBody>
      </p:sp>
      <p:sp>
        <p:nvSpPr>
          <p:cNvPr id="56" name="TextBox 13">
            <a:extLst>
              <a:ext uri="{FF2B5EF4-FFF2-40B4-BE49-F238E27FC236}">
                <a16:creationId xmlns:a16="http://schemas.microsoft.com/office/drawing/2014/main" id="{610B0F49-371B-A74F-822F-D397A01FA899}"/>
              </a:ext>
            </a:extLst>
          </p:cNvPr>
          <p:cNvSpPr txBox="1"/>
          <p:nvPr/>
        </p:nvSpPr>
        <p:spPr>
          <a:xfrm>
            <a:off x="2768600" y="5187289"/>
            <a:ext cx="2298700" cy="3770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err="1">
                <a:latin typeface="Montserrat" charset="0"/>
                <a:ea typeface="Montserrat" charset="0"/>
                <a:cs typeface="Montserrat" charset="0"/>
              </a:rPr>
              <a:t>Titel</a:t>
            </a:r>
            <a:endParaRPr lang="en-US" sz="20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7" name="TextBox 14">
            <a:extLst>
              <a:ext uri="{FF2B5EF4-FFF2-40B4-BE49-F238E27FC236}">
                <a16:creationId xmlns:a16="http://schemas.microsoft.com/office/drawing/2014/main" id="{17C71615-D43A-074E-A30E-E23BF1F2F0B5}"/>
              </a:ext>
            </a:extLst>
          </p:cNvPr>
          <p:cNvSpPr txBox="1"/>
          <p:nvPr/>
        </p:nvSpPr>
        <p:spPr>
          <a:xfrm>
            <a:off x="2787650" y="5910769"/>
            <a:ext cx="2286972" cy="267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Korte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omschrijving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58" name="TextBox 15">
            <a:extLst>
              <a:ext uri="{FF2B5EF4-FFF2-40B4-BE49-F238E27FC236}">
                <a16:creationId xmlns:a16="http://schemas.microsoft.com/office/drawing/2014/main" id="{745BB279-E8B2-6D43-A02B-07D470CB9C93}"/>
              </a:ext>
            </a:extLst>
          </p:cNvPr>
          <p:cNvSpPr txBox="1"/>
          <p:nvPr/>
        </p:nvSpPr>
        <p:spPr>
          <a:xfrm>
            <a:off x="2768600" y="5620203"/>
            <a:ext cx="2298700" cy="2916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/>
              <a:t>Ondertitel</a:t>
            </a:r>
            <a:endParaRPr lang="en-US" sz="1400" dirty="0"/>
          </a:p>
        </p:txBody>
      </p:sp>
      <p:sp>
        <p:nvSpPr>
          <p:cNvPr id="59" name="TextBox 17">
            <a:extLst>
              <a:ext uri="{FF2B5EF4-FFF2-40B4-BE49-F238E27FC236}">
                <a16:creationId xmlns:a16="http://schemas.microsoft.com/office/drawing/2014/main" id="{70A8587F-2AED-B845-9B5C-EC796267769D}"/>
              </a:ext>
            </a:extLst>
          </p:cNvPr>
          <p:cNvSpPr txBox="1"/>
          <p:nvPr/>
        </p:nvSpPr>
        <p:spPr>
          <a:xfrm>
            <a:off x="5968030" y="5187289"/>
            <a:ext cx="2298700" cy="3770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err="1">
                <a:latin typeface="Montserrat" charset="0"/>
                <a:ea typeface="Montserrat" charset="0"/>
                <a:cs typeface="Montserrat" charset="0"/>
              </a:rPr>
              <a:t>Titel</a:t>
            </a:r>
            <a:endParaRPr lang="en-US" sz="20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0" name="TextBox 18">
            <a:extLst>
              <a:ext uri="{FF2B5EF4-FFF2-40B4-BE49-F238E27FC236}">
                <a16:creationId xmlns:a16="http://schemas.microsoft.com/office/drawing/2014/main" id="{16C196D3-90E6-5741-B3B3-5CF7AAAF21E1}"/>
              </a:ext>
            </a:extLst>
          </p:cNvPr>
          <p:cNvSpPr txBox="1"/>
          <p:nvPr/>
        </p:nvSpPr>
        <p:spPr>
          <a:xfrm>
            <a:off x="5987080" y="5910769"/>
            <a:ext cx="2286972" cy="267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Korte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omschrijving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61" name="TextBox 19">
            <a:extLst>
              <a:ext uri="{FF2B5EF4-FFF2-40B4-BE49-F238E27FC236}">
                <a16:creationId xmlns:a16="http://schemas.microsoft.com/office/drawing/2014/main" id="{FFA7602B-94BD-844A-B9A9-75B19C2E4119}"/>
              </a:ext>
            </a:extLst>
          </p:cNvPr>
          <p:cNvSpPr txBox="1"/>
          <p:nvPr/>
        </p:nvSpPr>
        <p:spPr>
          <a:xfrm>
            <a:off x="5968030" y="5620203"/>
            <a:ext cx="2298700" cy="2916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/>
              <a:t>Ondertitel</a:t>
            </a:r>
            <a:endParaRPr lang="en-US" sz="1400" dirty="0"/>
          </a:p>
        </p:txBody>
      </p:sp>
      <p:sp>
        <p:nvSpPr>
          <p:cNvPr id="62" name="Shape 3691">
            <a:extLst>
              <a:ext uri="{FF2B5EF4-FFF2-40B4-BE49-F238E27FC236}">
                <a16:creationId xmlns:a16="http://schemas.microsoft.com/office/drawing/2014/main" id="{3922A534-654D-CD44-A422-AEB215C3C8F9}"/>
              </a:ext>
            </a:extLst>
          </p:cNvPr>
          <p:cNvSpPr/>
          <p:nvPr/>
        </p:nvSpPr>
        <p:spPr>
          <a:xfrm>
            <a:off x="9296400" y="4431693"/>
            <a:ext cx="497017" cy="4970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19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3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3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4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6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4"/>
                </a:cubicBezTo>
                <a:lnTo>
                  <a:pt x="850" y="16572"/>
                </a:lnTo>
                <a:cubicBezTo>
                  <a:pt x="325" y="17105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8"/>
                  <a:pt x="15606" y="13748"/>
                </a:cubicBezTo>
                <a:cubicBezTo>
                  <a:pt x="16313" y="13748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2"/>
                  <a:pt x="20499" y="427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3" name="TextBox 5">
            <a:extLst>
              <a:ext uri="{FF2B5EF4-FFF2-40B4-BE49-F238E27FC236}">
                <a16:creationId xmlns:a16="http://schemas.microsoft.com/office/drawing/2014/main" id="{596571F4-6410-D047-9387-A21125FB05FE}"/>
              </a:ext>
            </a:extLst>
          </p:cNvPr>
          <p:cNvSpPr txBox="1"/>
          <p:nvPr/>
        </p:nvSpPr>
        <p:spPr>
          <a:xfrm>
            <a:off x="9296400" y="2927583"/>
            <a:ext cx="2298700" cy="3770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err="1">
                <a:latin typeface="Montserrat" charset="0"/>
                <a:ea typeface="Montserrat" charset="0"/>
                <a:cs typeface="Montserrat" charset="0"/>
              </a:rPr>
              <a:t>Titel</a:t>
            </a:r>
            <a:endParaRPr lang="en-US" sz="20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4" name="TextBox 6">
            <a:extLst>
              <a:ext uri="{FF2B5EF4-FFF2-40B4-BE49-F238E27FC236}">
                <a16:creationId xmlns:a16="http://schemas.microsoft.com/office/drawing/2014/main" id="{8AEFB205-8DC2-A343-99B5-D287C57BEEE6}"/>
              </a:ext>
            </a:extLst>
          </p:cNvPr>
          <p:cNvSpPr txBox="1"/>
          <p:nvPr/>
        </p:nvSpPr>
        <p:spPr>
          <a:xfrm>
            <a:off x="9315450" y="3651063"/>
            <a:ext cx="2286972" cy="267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Korte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omschrijving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65" name="TextBox 7">
            <a:extLst>
              <a:ext uri="{FF2B5EF4-FFF2-40B4-BE49-F238E27FC236}">
                <a16:creationId xmlns:a16="http://schemas.microsoft.com/office/drawing/2014/main" id="{BFEAAEB4-B5D6-1B49-83B5-421593CB1CEF}"/>
              </a:ext>
            </a:extLst>
          </p:cNvPr>
          <p:cNvSpPr txBox="1"/>
          <p:nvPr/>
        </p:nvSpPr>
        <p:spPr>
          <a:xfrm>
            <a:off x="9296400" y="3360497"/>
            <a:ext cx="2298700" cy="2916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/>
              <a:t>Ondertitel</a:t>
            </a:r>
            <a:endParaRPr lang="en-US" sz="1400" dirty="0"/>
          </a:p>
        </p:txBody>
      </p:sp>
      <p:sp>
        <p:nvSpPr>
          <p:cNvPr id="66" name="Shape 3598">
            <a:extLst>
              <a:ext uri="{FF2B5EF4-FFF2-40B4-BE49-F238E27FC236}">
                <a16:creationId xmlns:a16="http://schemas.microsoft.com/office/drawing/2014/main" id="{619D01AC-CDB5-1C4E-B443-702A55722851}"/>
              </a:ext>
            </a:extLst>
          </p:cNvPr>
          <p:cNvSpPr/>
          <p:nvPr/>
        </p:nvSpPr>
        <p:spPr>
          <a:xfrm>
            <a:off x="9296400" y="2171987"/>
            <a:ext cx="497065" cy="4970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/>
          </a:p>
        </p:txBody>
      </p:sp>
      <p:sp>
        <p:nvSpPr>
          <p:cNvPr id="67" name="TextBox 13">
            <a:extLst>
              <a:ext uri="{FF2B5EF4-FFF2-40B4-BE49-F238E27FC236}">
                <a16:creationId xmlns:a16="http://schemas.microsoft.com/office/drawing/2014/main" id="{CE265C43-8437-B745-AF7C-F0481932A8AE}"/>
              </a:ext>
            </a:extLst>
          </p:cNvPr>
          <p:cNvSpPr txBox="1"/>
          <p:nvPr/>
        </p:nvSpPr>
        <p:spPr>
          <a:xfrm>
            <a:off x="9296400" y="5187289"/>
            <a:ext cx="2298700" cy="3770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dirty="0" err="1">
                <a:latin typeface="Montserrat" charset="0"/>
                <a:ea typeface="Montserrat" charset="0"/>
                <a:cs typeface="Montserrat" charset="0"/>
              </a:rPr>
              <a:t>Titel</a:t>
            </a:r>
            <a:endParaRPr lang="en-US" sz="20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8" name="TextBox 14">
            <a:extLst>
              <a:ext uri="{FF2B5EF4-FFF2-40B4-BE49-F238E27FC236}">
                <a16:creationId xmlns:a16="http://schemas.microsoft.com/office/drawing/2014/main" id="{1A57984A-8112-EF4D-9A70-0A0EB907CF2B}"/>
              </a:ext>
            </a:extLst>
          </p:cNvPr>
          <p:cNvSpPr txBox="1"/>
          <p:nvPr/>
        </p:nvSpPr>
        <p:spPr>
          <a:xfrm>
            <a:off x="9315450" y="5910769"/>
            <a:ext cx="2286972" cy="267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Korte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omschrijving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69" name="TextBox 15">
            <a:extLst>
              <a:ext uri="{FF2B5EF4-FFF2-40B4-BE49-F238E27FC236}">
                <a16:creationId xmlns:a16="http://schemas.microsoft.com/office/drawing/2014/main" id="{C6B4D2E5-4EDB-C54B-8511-03CCB3E70972}"/>
              </a:ext>
            </a:extLst>
          </p:cNvPr>
          <p:cNvSpPr txBox="1"/>
          <p:nvPr/>
        </p:nvSpPr>
        <p:spPr>
          <a:xfrm>
            <a:off x="9296400" y="5620203"/>
            <a:ext cx="2298700" cy="2916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 err="1"/>
              <a:t>Ondertitel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33035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2">
            <a:extLst>
              <a:ext uri="{FF2B5EF4-FFF2-40B4-BE49-F238E27FC236}">
                <a16:creationId xmlns:a16="http://schemas.microsoft.com/office/drawing/2014/main" id="{38E5F45A-E7D6-1A4E-9E81-A83024FC25A4}"/>
              </a:ext>
            </a:extLst>
          </p:cNvPr>
          <p:cNvSpPr txBox="1"/>
          <p:nvPr/>
        </p:nvSpPr>
        <p:spPr>
          <a:xfrm>
            <a:off x="3085884" y="2426434"/>
            <a:ext cx="6020238" cy="1296381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4800" b="1" dirty="0" err="1">
                <a:latin typeface="Helvetica" pitchFamily="2" charset="0"/>
                <a:ea typeface="Bebas Neue" charset="0"/>
                <a:cs typeface="Bebas Neue" charset="0"/>
              </a:rPr>
              <a:t>Voorbeeld</a:t>
            </a:r>
            <a:r>
              <a:rPr lang="en-US" sz="4800" b="1" dirty="0">
                <a:latin typeface="Helvetica" pitchFamily="2" charset="0"/>
                <a:ea typeface="Bebas Neue" charset="0"/>
                <a:cs typeface="Bebas Neue" charset="0"/>
              </a:rPr>
              <a:t> van </a:t>
            </a:r>
            <a:r>
              <a:rPr lang="en-US" sz="4800" b="1" dirty="0" err="1">
                <a:latin typeface="Helvetica" pitchFamily="2" charset="0"/>
                <a:ea typeface="Bebas Neue" charset="0"/>
                <a:cs typeface="Bebas Neue" charset="0"/>
              </a:rPr>
              <a:t>een</a:t>
            </a:r>
            <a:endParaRPr lang="en-US" sz="4800" b="1" dirty="0">
              <a:latin typeface="Helvetica" pitchFamily="2" charset="0"/>
              <a:ea typeface="Bebas Neue" charset="0"/>
              <a:cs typeface="Bebas Neue" charset="0"/>
            </a:endParaRPr>
          </a:p>
          <a:p>
            <a:pPr algn="ctr">
              <a:lnSpc>
                <a:spcPct val="80000"/>
              </a:lnSpc>
            </a:pPr>
            <a:r>
              <a:rPr lang="en-US" sz="4800" b="1" dirty="0" err="1">
                <a:solidFill>
                  <a:schemeClr val="accent1"/>
                </a:solidFill>
                <a:latin typeface="Helvetica" pitchFamily="2" charset="0"/>
                <a:ea typeface="Bebas Neue" charset="0"/>
                <a:cs typeface="Bebas Neue" charset="0"/>
              </a:rPr>
              <a:t>grote</a:t>
            </a:r>
            <a:r>
              <a:rPr lang="en-US" sz="4800" b="1" dirty="0">
                <a:solidFill>
                  <a:schemeClr val="accent1"/>
                </a:solidFill>
                <a:latin typeface="Helvetica" pitchFamily="2" charset="0"/>
                <a:ea typeface="Bebas Neue" charset="0"/>
                <a:cs typeface="Bebas Neue" charset="0"/>
              </a:rPr>
              <a:t> </a:t>
            </a:r>
            <a:r>
              <a:rPr lang="en-US" sz="4800" b="1" dirty="0" err="1">
                <a:solidFill>
                  <a:schemeClr val="accent1"/>
                </a:solidFill>
                <a:latin typeface="Helvetica" pitchFamily="2" charset="0"/>
                <a:ea typeface="Bebas Neue" charset="0"/>
                <a:cs typeface="Bebas Neue" charset="0"/>
              </a:rPr>
              <a:t>pakkende</a:t>
            </a:r>
            <a:r>
              <a:rPr lang="en-US" sz="4800" b="1" dirty="0">
                <a:solidFill>
                  <a:schemeClr val="accent1"/>
                </a:solidFill>
                <a:latin typeface="Helvetica" pitchFamily="2" charset="0"/>
                <a:ea typeface="Bebas Neue" charset="0"/>
                <a:cs typeface="Bebas Neue" charset="0"/>
              </a:rPr>
              <a:t> kop</a:t>
            </a: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8F579C37-B995-6F47-9D62-F6017973737D}"/>
              </a:ext>
            </a:extLst>
          </p:cNvPr>
          <p:cNvSpPr txBox="1"/>
          <p:nvPr/>
        </p:nvSpPr>
        <p:spPr>
          <a:xfrm>
            <a:off x="4322859" y="4613864"/>
            <a:ext cx="3546282" cy="267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Eventueel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met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een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korte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ondertekst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2691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5067299" y="2727297"/>
            <a:ext cx="6210301" cy="3315694"/>
          </a:xfrm>
        </p:spPr>
      </p:sp>
      <p:sp>
        <p:nvSpPr>
          <p:cNvPr id="12" name="TextBox 11"/>
          <p:cNvSpPr txBox="1"/>
          <p:nvPr/>
        </p:nvSpPr>
        <p:spPr>
          <a:xfrm>
            <a:off x="914400" y="1726766"/>
            <a:ext cx="4152899" cy="192392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400" b="1" dirty="0">
                <a:latin typeface="Helvetica" pitchFamily="2" charset="0"/>
              </a:rPr>
              <a:t>Lange</a:t>
            </a:r>
          </a:p>
          <a:p>
            <a:pPr>
              <a:lnSpc>
                <a:spcPct val="90000"/>
              </a:lnSpc>
            </a:pPr>
            <a:r>
              <a:rPr lang="en-US" sz="4400" b="1" dirty="0" err="1">
                <a:latin typeface="Helvetica" pitchFamily="2" charset="0"/>
              </a:rPr>
              <a:t>titel</a:t>
            </a:r>
            <a:r>
              <a:rPr lang="en-US" sz="4400" b="1" dirty="0">
                <a:latin typeface="Helvetica" pitchFamily="2" charset="0"/>
              </a:rPr>
              <a:t> over</a:t>
            </a:r>
          </a:p>
          <a:p>
            <a:pPr>
              <a:lnSpc>
                <a:spcPct val="90000"/>
              </a:lnSpc>
            </a:pPr>
            <a:r>
              <a:rPr lang="en-US" sz="4400" b="1" dirty="0">
                <a:latin typeface="Helvetica" pitchFamily="2" charset="0"/>
              </a:rPr>
              <a:t>3 regels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1" y="3839164"/>
            <a:ext cx="3546282" cy="26725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Korte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tekst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, met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hiernaast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ruimte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voor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alpha val="70000"/>
                  </a:schemeClr>
                </a:solidFill>
              </a:rPr>
              <a:t>afbeeldingen</a:t>
            </a: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124701" y="0"/>
            <a:ext cx="5067300" cy="3429000"/>
          </a:xfrm>
        </p:spPr>
      </p:sp>
    </p:spTree>
    <p:extLst>
      <p:ext uri="{BB962C8B-B14F-4D97-AF65-F5344CB8AC3E}">
        <p14:creationId xmlns:p14="http://schemas.microsoft.com/office/powerpoint/2010/main" val="1901483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825692" y="2039938"/>
            <a:ext cx="4403725" cy="1216025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>
                <a:latin typeface="Helvetica" pitchFamily="2" charset="0"/>
              </a:rPr>
              <a:t>Voorbeeld</a:t>
            </a:r>
            <a:br>
              <a:rPr lang="en-US" b="1" dirty="0">
                <a:latin typeface="Helvetica" pitchFamily="2" charset="0"/>
              </a:rPr>
            </a:br>
            <a:r>
              <a:rPr lang="en-US" b="1" dirty="0" err="1">
                <a:latin typeface="Helvetica" pitchFamily="2" charset="0"/>
              </a:rPr>
              <a:t>simpele</a:t>
            </a:r>
            <a:r>
              <a:rPr lang="en-US" b="1" dirty="0">
                <a:latin typeface="Helvetica" pitchFamily="2" charset="0"/>
              </a:rPr>
              <a:t> </a:t>
            </a:r>
            <a:r>
              <a:rPr lang="en-US" b="1" dirty="0" err="1">
                <a:latin typeface="Helvetica" pitchFamily="2" charset="0"/>
              </a:rPr>
              <a:t>grafiek</a:t>
            </a:r>
            <a:endParaRPr lang="en-US" b="1" dirty="0">
              <a:latin typeface="Helvetica" pitchFamily="2" charset="0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936153" y="3323062"/>
            <a:ext cx="3659189" cy="1574485"/>
          </a:xfrm>
          <a:prstGeom prst="rect">
            <a:avLst/>
          </a:prstGeom>
        </p:spPr>
        <p:txBody>
          <a:bodyPr lIns="0" rIns="0"/>
          <a:lstStyle>
            <a:lvl1pPr marL="0" indent="0" algn="l" defTabSz="914318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318" rtl="0" eaLnBrk="1" latinLnBrk="0" hangingPunct="1">
              <a:lnSpc>
                <a:spcPct val="120000"/>
              </a:lnSpc>
              <a:spcBef>
                <a:spcPts val="499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37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34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92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50" indent="-228580" algn="l" defTabSz="914318" rtl="0" eaLnBrk="1" latinLnBrk="0" hangingPunct="1">
              <a:lnSpc>
                <a:spcPct val="90000"/>
              </a:lnSpc>
              <a:spcBef>
                <a:spcPts val="49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5000"/>
              </a:lnSpc>
            </a:pPr>
            <a:r>
              <a:rPr lang="en-US" sz="1000" dirty="0" err="1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Ruimte</a:t>
            </a:r>
            <a:r>
              <a:rPr lang="en-US" sz="1000" dirty="0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en-US" sz="1000" dirty="0" err="1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voor</a:t>
            </a:r>
            <a:r>
              <a:rPr lang="en-US" sz="1000" dirty="0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en-US" sz="1000" dirty="0" err="1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een</a:t>
            </a:r>
            <a:r>
              <a:rPr lang="en-US" sz="1000" dirty="0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en-US" sz="1000" dirty="0" err="1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korte</a:t>
            </a:r>
            <a:r>
              <a:rPr lang="en-US" sz="1000" dirty="0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en-US" sz="1000" dirty="0" err="1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tekst</a:t>
            </a:r>
            <a:r>
              <a:rPr lang="en-US" sz="1000" dirty="0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 om de </a:t>
            </a:r>
            <a:r>
              <a:rPr lang="en-US" sz="1000" dirty="0" err="1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grafiek</a:t>
            </a:r>
            <a:r>
              <a:rPr lang="en-US" sz="1000" dirty="0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 toe </a:t>
            </a:r>
            <a:r>
              <a:rPr lang="en-US" sz="1000" dirty="0" err="1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te</a:t>
            </a:r>
            <a:r>
              <a:rPr lang="en-US" sz="1000" dirty="0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en-US" sz="1000" dirty="0" err="1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lichten</a:t>
            </a:r>
            <a:r>
              <a:rPr lang="en-US" sz="1000" dirty="0">
                <a:solidFill>
                  <a:schemeClr val="tx1">
                    <a:alpha val="80000"/>
                  </a:schemeClr>
                </a:solidFill>
                <a:ea typeface="Source Sans Pro" charset="0"/>
                <a:cs typeface="Source Sans Pro" charset="0"/>
              </a:rPr>
              <a:t>.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637391741"/>
              </p:ext>
            </p:extLst>
          </p:nvPr>
        </p:nvGraphicFramePr>
        <p:xfrm>
          <a:off x="5067300" y="1910056"/>
          <a:ext cx="6324599" cy="3482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380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"/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"/>
                                        <p:tgtEl>
                                          <p:spTgt spid="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00"/>
                                        <p:tgtEl>
                                          <p:spTgt spid="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"/>
                                        <p:tgtEl>
                                          <p:spTgt spid="8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300"/>
                                        <p:tgtEl>
                                          <p:spTgt spid="8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8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8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9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300"/>
                                        <p:tgtEl>
                                          <p:spTgt spid="8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300"/>
                                        <p:tgtEl>
                                          <p:spTgt spid="8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300"/>
                                        <p:tgtEl>
                                          <p:spTgt spid="8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"/>
                                        <p:tgtEl>
                                          <p:spTgt spid="8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category"/>
        </p:bldSub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every colors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F44336"/>
      </a:accent1>
      <a:accent2>
        <a:srgbClr val="E91E63"/>
      </a:accent2>
      <a:accent3>
        <a:srgbClr val="9C27B0"/>
      </a:accent3>
      <a:accent4>
        <a:srgbClr val="673AB7"/>
      </a:accent4>
      <a:accent5>
        <a:srgbClr val="3F51B5"/>
      </a:accent5>
      <a:accent6>
        <a:srgbClr val="2196F3"/>
      </a:accent6>
      <a:hlink>
        <a:srgbClr val="0563C1"/>
      </a:hlink>
      <a:folHlink>
        <a:srgbClr val="954F72"/>
      </a:folHlink>
    </a:clrScheme>
    <a:fontScheme name="Every">
      <a:majorFont>
        <a:latin typeface="Montserrat Extra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</a:spPr>
      <a:bodyPr anchor="ctr"/>
      <a:lstStyle>
        <a:defPPr algn="l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128</Words>
  <Application>Microsoft Macintosh PowerPoint</Application>
  <PresentationFormat>Breedbeeld</PresentationFormat>
  <Paragraphs>70</Paragraphs>
  <Slides>11</Slides>
  <Notes>5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20" baseType="lpstr">
      <vt:lpstr>Arial</vt:lpstr>
      <vt:lpstr>Calibri</vt:lpstr>
      <vt:lpstr>Helvetica</vt:lpstr>
      <vt:lpstr>Montserrat</vt:lpstr>
      <vt:lpstr>Montserrat Black</vt:lpstr>
      <vt:lpstr>Montserrat ExtraBold</vt:lpstr>
      <vt:lpstr>Montserrat Light</vt:lpstr>
      <vt:lpstr>Source Sans Pro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Voorbeeld simpele grafiek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dublin9design@gmail.com</dc:creator>
  <cp:lastModifiedBy>Femke Bosma</cp:lastModifiedBy>
  <cp:revision>78</cp:revision>
  <dcterms:created xsi:type="dcterms:W3CDTF">2017-02-06T12:53:32Z</dcterms:created>
  <dcterms:modified xsi:type="dcterms:W3CDTF">2018-11-16T10:42:21Z</dcterms:modified>
</cp:coreProperties>
</file>