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2"/>
    <p:sldId id="307" r:id="rId3"/>
    <p:sldId id="302" r:id="rId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1pPr>
    <a:lvl2pPr marL="0" marR="0" indent="2286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2pPr>
    <a:lvl3pPr marL="0" marR="0" indent="4572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3pPr>
    <a:lvl4pPr marL="0" marR="0" indent="6858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4pPr>
    <a:lvl5pPr marL="0" marR="0" indent="9144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5pPr>
    <a:lvl6pPr marL="0" marR="0" indent="11430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6pPr>
    <a:lvl7pPr marL="0" marR="0" indent="13716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7pPr>
    <a:lvl8pPr marL="0" marR="0" indent="16002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8pPr>
    <a:lvl9pPr marL="0" marR="0" indent="182880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a:ea typeface="Helvetica"/>
          <a:cs typeface="Helvetic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5E7EA"/>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0" cap="flat">
              <a:solidFill>
                <a:srgbClr val="FFFFFF"/>
              </a:solidFill>
              <a:prstDash val="solid"/>
              <a:miter lim="400000"/>
            </a:ln>
          </a:bottom>
          <a:insideH>
            <a:ln w="12700" cap="flat">
              <a:noFill/>
              <a:miter lim="400000"/>
            </a:ln>
          </a:insideH>
          <a:insideV>
            <a:ln w="12700" cap="flat">
              <a:noFill/>
              <a:miter lim="400000"/>
            </a:ln>
          </a:insideV>
        </a:tcBdr>
        <a:fill>
          <a:solidFill>
            <a:srgbClr val="0160FF"/>
          </a:solidFill>
        </a:fill>
      </a:tcStyle>
    </a:firstRow>
  </a:tblStyle>
  <a:tblStyle styleId="{D51ADE6A-740E-44AE-83CC-AE7238B6C88D}" styleName="">
    <a:tblBg/>
    <a:wholeTbl>
      <a:tcTxStyle b="off" i="off">
        <a:font>
          <a:latin typeface="Helvetica Light"/>
          <a:ea typeface="Helvetica Light"/>
          <a:cs typeface="Helvetica Light"/>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0" cap="flat">
              <a:solidFill>
                <a:srgbClr val="FFFFFF"/>
              </a:solidFill>
              <a:prstDash val="solid"/>
              <a:miter lim="400000"/>
            </a:ln>
          </a:top>
          <a:bottom>
            <a:ln w="127000" cap="flat">
              <a:solidFill>
                <a:srgbClr val="FFFFFF"/>
              </a:solidFill>
              <a:prstDash val="solid"/>
              <a:miter lim="400000"/>
            </a:ln>
          </a:bottom>
          <a:insideH>
            <a:ln w="127000" cap="flat">
              <a:solidFill>
                <a:srgbClr val="FFFFFF"/>
              </a:solidFill>
              <a:prstDash val="solid"/>
              <a:miter lim="400000"/>
            </a:ln>
          </a:insideH>
          <a:insideV>
            <a:ln w="127000" cap="flat">
              <a:solidFill>
                <a:srgbClr val="FFFFFF"/>
              </a:solidFill>
              <a:prstDash val="solid"/>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 cap="flat">
              <a:noFill/>
              <a:miter lim="400000"/>
            </a:ln>
          </a:top>
          <a:bottom>
            <a:ln w="127000" cap="flat">
              <a:solidFill>
                <a:srgbClr val="FFFFFF"/>
              </a:solidFill>
              <a:prstDash val="solid"/>
              <a:miter lim="400000"/>
            </a:ln>
          </a:bottom>
          <a:insideH>
            <a:ln w="12700" cap="flat">
              <a:solidFill>
                <a:srgbClr val="000000"/>
              </a:solidFill>
              <a:custDash>
                <a:ds d="200000" sp="200000"/>
              </a:custDash>
              <a:miter lim="400000"/>
            </a:ln>
          </a:insideH>
          <a:insideV>
            <a:ln w="127000" cap="flat">
              <a:solidFill>
                <a:srgbClr val="FFFFFF"/>
              </a:solidFill>
              <a:prstDash val="solid"/>
              <a:miter lim="400000"/>
            </a:ln>
          </a:insideV>
        </a:tcBdr>
        <a:fill>
          <a:noFill/>
        </a:fill>
      </a:tcStyle>
    </a:firstRow>
  </a:tblStyle>
  <a:tblStyle styleId="{4A9BC294-FFE2-49D5-8D69-9E1BD2C41BD5}" styleName="">
    <a:tblBg/>
    <a:wholeTbl>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3175" cap="flat">
              <a:solidFill>
                <a:srgbClr val="808080"/>
              </a:solidFill>
              <a:prstDash val="solid"/>
              <a:round/>
            </a:ln>
          </a:insideH>
          <a:insideV>
            <a:ln w="3175" cap="flat">
              <a:solidFill>
                <a:srgbClr val="808080"/>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12700" cap="flat">
              <a:solidFill>
                <a:srgbClr val="000000"/>
              </a:solidFill>
              <a:prstDash val="solid"/>
              <a:bevel/>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12700" cap="flat">
              <a:solidFill>
                <a:srgbClr val="000000"/>
              </a:solidFill>
              <a:prstDash val="solid"/>
              <a:bevel/>
            </a:ln>
          </a:insideV>
        </a:tcBdr>
        <a:fill>
          <a:solidFill>
            <a:srgbClr val="007FFF"/>
          </a:solidFill>
        </a:fill>
      </a:tcStyle>
    </a:firstCol>
    <a:lastRow>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12700" cap="flat">
              <a:solidFill>
                <a:srgbClr val="000000"/>
              </a:solidFill>
              <a:prstDash val="solid"/>
              <a:bevel/>
            </a:ln>
          </a:insideH>
          <a:insideV>
            <a:ln w="3175" cap="flat">
              <a:solidFill>
                <a:srgbClr val="808080"/>
              </a:solidFill>
              <a:prstDash val="solid"/>
              <a:round/>
            </a:ln>
          </a:insideV>
        </a:tcBdr>
        <a:fill>
          <a:solidFill>
            <a:schemeClr val="accent3">
              <a:hueOff val="10341877"/>
              <a:satOff val="-14884"/>
              <a:lumOff val="-32266"/>
            </a:schemeClr>
          </a:solidFill>
        </a:fill>
      </a:tcStyle>
    </a:lastRow>
    <a:firstRow>
      <a:tcTxStyle b="on" i="off">
        <a:font>
          <a:latin typeface="Helvetica"/>
          <a:ea typeface="Helvetica"/>
          <a:cs typeface="Helvetica"/>
        </a:font>
        <a:srgbClr val="31496B"/>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175" cap="flat">
              <a:solidFill>
                <a:srgbClr val="808080"/>
              </a:solidFill>
              <a:prstDash val="solid"/>
              <a:round/>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BBFC77FB-9ED0-4EC9-95AA-A1379042E648}" styleName="">
    <a:tblBg/>
    <a:wholeTbl>
      <a:tcTxStyle b="off" i="off">
        <a:font>
          <a:latin typeface="Helvetica Light"/>
          <a:ea typeface="Helvetica Light"/>
          <a:cs typeface="Helvetica Light"/>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0" cap="flat">
              <a:solidFill>
                <a:srgbClr val="FFFFFF"/>
              </a:solidFill>
              <a:prstDash val="solid"/>
              <a:miter lim="400000"/>
            </a:ln>
          </a:top>
          <a:bottom>
            <a:ln w="127000" cap="flat">
              <a:solidFill>
                <a:srgbClr val="FFFFFF"/>
              </a:solidFill>
              <a:prstDash val="solid"/>
              <a:miter lim="400000"/>
            </a:ln>
          </a:bottom>
          <a:insideH>
            <a:ln w="127000" cap="flat">
              <a:solidFill>
                <a:srgbClr val="FFFFFF"/>
              </a:solidFill>
              <a:prstDash val="solid"/>
              <a:miter lim="400000"/>
            </a:ln>
          </a:insideH>
          <a:insideV>
            <a:ln w="127000" cap="flat">
              <a:solidFill>
                <a:srgbClr val="FFFFFF"/>
              </a:solidFill>
              <a:prstDash val="solid"/>
              <a:miter lim="400000"/>
            </a:ln>
          </a:insideV>
        </a:tcBdr>
        <a:fill>
          <a:solidFill>
            <a:srgbClr val="E5E7EA"/>
          </a:solidFill>
        </a:fill>
      </a:tcStyle>
    </a:wholeTbl>
    <a:band2H>
      <a:tcTxStyle/>
      <a:tcStyle>
        <a:tcBdr/>
        <a:fill>
          <a:solidFill>
            <a:srgbClr val="31496B"/>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 cap="flat">
              <a:noFill/>
              <a:miter lim="400000"/>
            </a:ln>
          </a:top>
          <a:bottom>
            <a:ln w="127000" cap="flat">
              <a:solidFill>
                <a:srgbClr val="FFFFFF"/>
              </a:solidFill>
              <a:prstDash val="solid"/>
              <a:miter lim="400000"/>
            </a:ln>
          </a:bottom>
          <a:insideH>
            <a:ln w="12700" cap="flat">
              <a:solidFill>
                <a:srgbClr val="000000"/>
              </a:solidFill>
              <a:custDash>
                <a:ds d="200000" sp="200000"/>
              </a:custDash>
              <a:miter lim="400000"/>
            </a:ln>
          </a:insideH>
          <a:insideV>
            <a:ln w="127000" cap="flat">
              <a:solidFill>
                <a:srgbClr val="FFFFFF"/>
              </a:solidFill>
              <a:prstDash val="solid"/>
              <a:miter lim="400000"/>
            </a:ln>
          </a:insideV>
        </a:tcBdr>
        <a:fill>
          <a:noFill/>
        </a:fill>
      </a:tcStyle>
    </a:firstRow>
  </a:tblStyle>
  <a:tblStyle styleId="{6CBB8FF1-D9AA-43F3-AF6F-95CC898621D3}" styleName="">
    <a:tblBg/>
    <a:wholeTbl>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3175" cap="flat">
              <a:solidFill>
                <a:srgbClr val="808080"/>
              </a:solidFill>
              <a:prstDash val="solid"/>
              <a:round/>
            </a:ln>
          </a:insideH>
          <a:insideV>
            <a:ln w="3175" cap="flat">
              <a:solidFill>
                <a:srgbClr val="808080"/>
              </a:solidFill>
              <a:prstDash val="solid"/>
              <a:round/>
            </a:ln>
          </a:insideV>
        </a:tcBdr>
        <a:fill>
          <a:solidFill>
            <a:srgbClr val="FFFFFF"/>
          </a:solidFill>
        </a:fill>
      </a:tcStyle>
    </a:wholeTbl>
    <a:band2H>
      <a:tcTxStyle/>
      <a:tcStyle>
        <a:tcBdr/>
        <a:fill>
          <a:solidFill>
            <a:srgbClr val="EFF0F3"/>
          </a:solidFill>
        </a:fill>
      </a:tcStyle>
    </a:band2H>
    <a:firstCol>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Col>
    <a:lastRow>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916B4E98-40E8-4991-9C0B-1EC5AB793F39}" styleName="">
    <a:tblBg/>
    <a:wholeTbl>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3175" cap="flat">
              <a:solidFill>
                <a:srgbClr val="808080"/>
              </a:solidFill>
              <a:prstDash val="solid"/>
              <a:round/>
            </a:ln>
          </a:insideH>
          <a:insideV>
            <a:ln w="3175" cap="flat">
              <a:solidFill>
                <a:srgbClr val="808080"/>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12700" cap="flat">
              <a:solidFill>
                <a:srgbClr val="000000"/>
              </a:solidFill>
              <a:prstDash val="solid"/>
              <a:bevel/>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12700" cap="flat">
              <a:solidFill>
                <a:srgbClr val="000000"/>
              </a:solidFill>
              <a:prstDash val="solid"/>
              <a:bevel/>
            </a:ln>
          </a:insideV>
        </a:tcBdr>
        <a:fill>
          <a:solidFill>
            <a:srgbClr val="007FFF"/>
          </a:solidFill>
        </a:fill>
      </a:tcStyle>
    </a:firstCol>
    <a:lastRow>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12700" cap="flat">
              <a:solidFill>
                <a:srgbClr val="000000"/>
              </a:solidFill>
              <a:prstDash val="solid"/>
              <a:bevel/>
            </a:ln>
          </a:insideH>
          <a:insideV>
            <a:ln w="3175" cap="flat">
              <a:solidFill>
                <a:srgbClr val="808080"/>
              </a:solidFill>
              <a:prstDash val="solid"/>
              <a:round/>
            </a:ln>
          </a:insideV>
        </a:tcBdr>
        <a:fill>
          <a:solidFill>
            <a:schemeClr val="accent3">
              <a:hueOff val="10341877"/>
              <a:satOff val="-14884"/>
              <a:lumOff val="-32266"/>
            </a:schemeClr>
          </a:solidFill>
        </a:fill>
      </a:tcStyle>
    </a:lastRow>
    <a:firstRow>
      <a:tcTxStyle b="on" i="off">
        <a:font>
          <a:latin typeface="Helvetica"/>
          <a:ea typeface="Helvetica"/>
          <a:cs typeface="Helvetica"/>
        </a:font>
        <a:srgbClr val="31496B"/>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175" cap="flat">
              <a:solidFill>
                <a:srgbClr val="808080"/>
              </a:solidFill>
              <a:prstDash val="solid"/>
              <a:round/>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43"/>
    <p:restoredTop sz="92677"/>
  </p:normalViewPr>
  <p:slideViewPr>
    <p:cSldViewPr snapToGrid="0" snapToObjects="1">
      <p:cViewPr varScale="1">
        <p:scale>
          <a:sx n="71" d="100"/>
          <a:sy n="71" d="100"/>
        </p:scale>
        <p:origin x="8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6" name="Shape 17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7" name="Shape 1727"/>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defTabSz="825500" latinLnBrk="0">
      <a:defRPr sz="2400" spc="-24">
        <a:solidFill>
          <a:srgbClr val="7A869A"/>
        </a:solidFill>
        <a:latin typeface="+mn-lt"/>
        <a:ea typeface="+mn-ea"/>
        <a:cs typeface="+mn-cs"/>
        <a:sym typeface="Charlie Display Semibold"/>
      </a:defRPr>
    </a:lvl1pPr>
    <a:lvl2pPr indent="228600" defTabSz="825500" latinLnBrk="0">
      <a:defRPr sz="2400" spc="-24">
        <a:solidFill>
          <a:srgbClr val="7A869A"/>
        </a:solidFill>
        <a:latin typeface="+mn-lt"/>
        <a:ea typeface="+mn-ea"/>
        <a:cs typeface="+mn-cs"/>
        <a:sym typeface="Charlie Display Semibold"/>
      </a:defRPr>
    </a:lvl2pPr>
    <a:lvl3pPr indent="457200" defTabSz="825500" latinLnBrk="0">
      <a:defRPr sz="2400" spc="-24">
        <a:solidFill>
          <a:srgbClr val="7A869A"/>
        </a:solidFill>
        <a:latin typeface="+mn-lt"/>
        <a:ea typeface="+mn-ea"/>
        <a:cs typeface="+mn-cs"/>
        <a:sym typeface="Charlie Display Semibold"/>
      </a:defRPr>
    </a:lvl3pPr>
    <a:lvl4pPr indent="685800" defTabSz="825500" latinLnBrk="0">
      <a:defRPr sz="2400" spc="-24">
        <a:solidFill>
          <a:srgbClr val="7A869A"/>
        </a:solidFill>
        <a:latin typeface="+mn-lt"/>
        <a:ea typeface="+mn-ea"/>
        <a:cs typeface="+mn-cs"/>
        <a:sym typeface="Charlie Display Semibold"/>
      </a:defRPr>
    </a:lvl4pPr>
    <a:lvl5pPr indent="914400" defTabSz="825500" latinLnBrk="0">
      <a:defRPr sz="2400" spc="-24">
        <a:solidFill>
          <a:srgbClr val="7A869A"/>
        </a:solidFill>
        <a:latin typeface="+mn-lt"/>
        <a:ea typeface="+mn-ea"/>
        <a:cs typeface="+mn-cs"/>
        <a:sym typeface="Charlie Display Semibold"/>
      </a:defRPr>
    </a:lvl5pPr>
    <a:lvl6pPr indent="1143000" defTabSz="825500" latinLnBrk="0">
      <a:defRPr sz="2400" spc="-24">
        <a:solidFill>
          <a:srgbClr val="7A869A"/>
        </a:solidFill>
        <a:latin typeface="+mn-lt"/>
        <a:ea typeface="+mn-ea"/>
        <a:cs typeface="+mn-cs"/>
        <a:sym typeface="Charlie Display Semibold"/>
      </a:defRPr>
    </a:lvl6pPr>
    <a:lvl7pPr indent="1371600" defTabSz="825500" latinLnBrk="0">
      <a:defRPr sz="2400" spc="-24">
        <a:solidFill>
          <a:srgbClr val="7A869A"/>
        </a:solidFill>
        <a:latin typeface="+mn-lt"/>
        <a:ea typeface="+mn-ea"/>
        <a:cs typeface="+mn-cs"/>
        <a:sym typeface="Charlie Display Semibold"/>
      </a:defRPr>
    </a:lvl7pPr>
    <a:lvl8pPr indent="1600200" defTabSz="825500" latinLnBrk="0">
      <a:defRPr sz="2400" spc="-24">
        <a:solidFill>
          <a:srgbClr val="7A869A"/>
        </a:solidFill>
        <a:latin typeface="+mn-lt"/>
        <a:ea typeface="+mn-ea"/>
        <a:cs typeface="+mn-cs"/>
        <a:sym typeface="Charlie Display Semibold"/>
      </a:defRPr>
    </a:lvl8pPr>
    <a:lvl9pPr indent="1828800" defTabSz="825500" latinLnBrk="0">
      <a:defRPr sz="2400" spc="-24">
        <a:solidFill>
          <a:srgbClr val="7A869A"/>
        </a:solidFill>
        <a:latin typeface="+mn-lt"/>
        <a:ea typeface="+mn-ea"/>
        <a:cs typeface="+mn-cs"/>
        <a:sym typeface="Charlie Display Semibol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264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example.flickr.com"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Atlassian Logo">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oud Headline_B500">
    <p:spTree>
      <p:nvGrpSpPr>
        <p:cNvPr id="1" name=""/>
        <p:cNvGrpSpPr/>
        <p:nvPr/>
      </p:nvGrpSpPr>
      <p:grpSpPr>
        <a:xfrm>
          <a:off x="0" y="0"/>
          <a:ext cx="0" cy="0"/>
          <a:chOff x="0" y="0"/>
          <a:chExt cx="0" cy="0"/>
        </a:xfrm>
      </p:grpSpPr>
      <p:sp>
        <p:nvSpPr>
          <p:cNvPr id="161" name="This is a big statement slide option for  extra-strong messages"/>
          <p:cNvSpPr>
            <a:spLocks noGrp="1"/>
          </p:cNvSpPr>
          <p:nvPr>
            <p:ph type="body" sz="half" idx="13"/>
          </p:nvPr>
        </p:nvSpPr>
        <p:spPr>
          <a:xfrm>
            <a:off x="1700607" y="1778000"/>
            <a:ext cx="20828683" cy="4856481"/>
          </a:xfrm>
          <a:prstGeom prst="rect">
            <a:avLst/>
          </a:prstGeom>
        </p:spPr>
        <p:txBody>
          <a:bodyPr anchor="t">
            <a:spAutoFit/>
          </a:bodyPr>
          <a:lstStyle/>
          <a:p>
            <a:pPr marL="0" indent="0" algn="l" defTabSz="825500">
              <a:lnSpc>
                <a:spcPct val="80000"/>
              </a:lnSpc>
              <a:spcBef>
                <a:spcPts val="0"/>
              </a:spcBef>
              <a:buSzTx/>
              <a:buNone/>
              <a:defRPr sz="12000" b="0" cap="all" spc="0">
                <a:latin typeface="Charlie Display Ultra"/>
                <a:ea typeface="Charlie Display Ultra"/>
                <a:cs typeface="Charlie Display Ultra"/>
                <a:sym typeface="Charlie Display Ultra"/>
              </a:defRPr>
            </a:pPr>
            <a:r>
              <a:t>This is a big statement slide option for </a:t>
            </a:r>
            <a:br/>
            <a:r>
              <a:rPr>
                <a:solidFill>
                  <a:schemeClr val="accent4">
                    <a:satOff val="9091"/>
                    <a:lumOff val="14077"/>
                  </a:schemeClr>
                </a:solidFill>
              </a:rPr>
              <a:t>extra-strong messages</a:t>
            </a:r>
          </a:p>
        </p:txBody>
      </p:sp>
      <p:sp>
        <p:nvSpPr>
          <p:cNvPr id="1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 Bullets">
    <p:bg>
      <p:bgPr>
        <a:solidFill>
          <a:srgbClr val="FFFFFF"/>
        </a:solidFill>
        <a:effectLst/>
      </p:bgPr>
    </p:bg>
    <p:spTree>
      <p:nvGrpSpPr>
        <p:cNvPr id="1" name=""/>
        <p:cNvGrpSpPr/>
        <p:nvPr/>
      </p:nvGrpSpPr>
      <p:grpSpPr>
        <a:xfrm>
          <a:off x="0" y="0"/>
          <a:ext cx="0" cy="0"/>
          <a:chOff x="0" y="0"/>
          <a:chExt cx="0" cy="0"/>
        </a:xfrm>
      </p:grpSpPr>
      <p:sp>
        <p:nvSpPr>
          <p:cNvPr id="1528" name="Bullet point…"/>
          <p:cNvSpPr>
            <a:spLocks noGrp="1"/>
          </p:cNvSpPr>
          <p:nvPr>
            <p:ph type="body" sz="quarter" idx="13"/>
          </p:nvPr>
        </p:nvSpPr>
        <p:spPr>
          <a:xfrm>
            <a:off x="1783672" y="4748412"/>
            <a:ext cx="9525001" cy="4015106"/>
          </a:xfrm>
          <a:prstGeom prst="rect">
            <a:avLst/>
          </a:prstGeom>
        </p:spPr>
        <p:txBody>
          <a:bodyPr lIns="71437" tIns="71437" rIns="71437" bIns="71437" anchor="t">
            <a:spAutoFit/>
          </a:bodyPr>
          <a:lstStyle/>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 that is a bit longer</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A longer bullet point</a:t>
            </a:r>
          </a:p>
        </p:txBody>
      </p:sp>
      <p:sp>
        <p:nvSpPr>
          <p:cNvPr id="1529" name="Bullet point…"/>
          <p:cNvSpPr>
            <a:spLocks noGrp="1"/>
          </p:cNvSpPr>
          <p:nvPr>
            <p:ph type="body" sz="quarter" idx="14"/>
          </p:nvPr>
        </p:nvSpPr>
        <p:spPr>
          <a:xfrm>
            <a:off x="13081000" y="4748412"/>
            <a:ext cx="9525000" cy="4015106"/>
          </a:xfrm>
          <a:prstGeom prst="rect">
            <a:avLst/>
          </a:prstGeom>
        </p:spPr>
        <p:txBody>
          <a:bodyPr lIns="71437" tIns="71437" rIns="71437" bIns="71437" anchor="t">
            <a:spAutoFit/>
          </a:bodyPr>
          <a:lstStyle/>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 that is a bit longer </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Bullet point</a:t>
            </a:r>
          </a:p>
          <a:p>
            <a:pPr marL="444500" indent="-444500" algn="l">
              <a:lnSpc>
                <a:spcPct val="110000"/>
              </a:lnSpc>
              <a:spcBef>
                <a:spcPts val="4000"/>
              </a:spcBef>
              <a:defRPr sz="3600" b="0" spc="-107">
                <a:solidFill>
                  <a:schemeClr val="accent3">
                    <a:hueOff val="10341877"/>
                    <a:satOff val="-14884"/>
                    <a:lumOff val="-32266"/>
                  </a:schemeClr>
                </a:solidFill>
                <a:latin typeface="+mn-lt"/>
                <a:ea typeface="+mn-ea"/>
                <a:cs typeface="+mn-cs"/>
                <a:sym typeface="Charlie Display Semibold"/>
              </a:defRPr>
            </a:pPr>
            <a:r>
              <a:t>A longer bullet point</a:t>
            </a:r>
          </a:p>
        </p:txBody>
      </p:sp>
      <p:sp>
        <p:nvSpPr>
          <p:cNvPr id="1530" name="Slide Headline"/>
          <p:cNvSpPr>
            <a:spLocks noGrp="1"/>
          </p:cNvSpPr>
          <p:nvPr>
            <p:ph type="body" sz="quarter" idx="15"/>
          </p:nvPr>
        </p:nvSpPr>
        <p:spPr>
          <a:xfrm>
            <a:off x="1784165" y="1014427"/>
            <a:ext cx="20561117" cy="1298576"/>
          </a:xfrm>
          <a:prstGeom prst="rect">
            <a:avLst/>
          </a:prstGeom>
        </p:spPr>
        <p:txBody>
          <a:bodyPr lIns="0" tIns="0" rIns="0" bIns="0" anchor="t">
            <a:spAutoFit/>
          </a:bodyPr>
          <a:lstStyle>
            <a:lvl1pPr marL="0" indent="0" algn="l" defTabSz="825500">
              <a:lnSpc>
                <a:spcPct val="90000"/>
              </a:lnSpc>
              <a:spcBef>
                <a:spcPts val="2500"/>
              </a:spcBef>
              <a:buClr>
                <a:srgbClr val="58AEE1"/>
              </a:buClr>
              <a:buSzTx/>
              <a:buNone/>
              <a:defRPr sz="8000" b="0" spc="-79">
                <a:solidFill>
                  <a:srgbClr val="253858"/>
                </a:solidFill>
                <a:latin typeface="+mn-lt"/>
                <a:ea typeface="+mn-ea"/>
                <a:cs typeface="+mn-cs"/>
                <a:sym typeface="Charlie Display Semibold"/>
              </a:defRPr>
            </a:lvl1pPr>
          </a:lstStyle>
          <a:p>
            <a:r>
              <a:t>Slide Headline</a:t>
            </a:r>
          </a:p>
        </p:txBody>
      </p:sp>
      <p:sp>
        <p:nvSpPr>
          <p:cNvPr id="1531" name="Line"/>
          <p:cNvSpPr/>
          <p:nvPr/>
        </p:nvSpPr>
        <p:spPr>
          <a:xfrm>
            <a:off x="1775024" y="3306874"/>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532"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1533" name="Atlassian-horizontal-neutral-onecolor@2x-rgb.png" descr="Atlassian-horizontal-neutral-onecolor@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15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alking Point with Illustration">
    <p:bg>
      <p:bgPr>
        <a:solidFill>
          <a:srgbClr val="091E42"/>
        </a:solidFill>
        <a:effectLst/>
      </p:bgPr>
    </p:bg>
    <p:spTree>
      <p:nvGrpSpPr>
        <p:cNvPr id="1" name=""/>
        <p:cNvGrpSpPr/>
        <p:nvPr/>
      </p:nvGrpSpPr>
      <p:grpSpPr>
        <a:xfrm>
          <a:off x="0" y="0"/>
          <a:ext cx="0" cy="0"/>
          <a:chOff x="0" y="0"/>
          <a:chExt cx="0" cy="0"/>
        </a:xfrm>
      </p:grpSpPr>
      <p:sp>
        <p:nvSpPr>
          <p:cNvPr id="1581" name="Rectangle"/>
          <p:cNvSpPr/>
          <p:nvPr/>
        </p:nvSpPr>
        <p:spPr>
          <a:xfrm>
            <a:off x="6347293" y="-1"/>
            <a:ext cx="18036704" cy="13716001"/>
          </a:xfrm>
          <a:prstGeom prst="rect">
            <a:avLst/>
          </a:prstGeom>
          <a:solidFill>
            <a:srgbClr val="FFFFFF"/>
          </a:solidFill>
          <a:ln w="12700">
            <a:miter lim="400000"/>
          </a:ln>
        </p:spPr>
        <p:txBody>
          <a:bodyPr lIns="121919" tIns="121919" rIns="121919" bIns="121919" anchor="ctr"/>
          <a:lstStyle/>
          <a:p>
            <a:pPr algn="l" defTabSz="2438400">
              <a:defRPr sz="3400" spc="94">
                <a:solidFill>
                  <a:srgbClr val="000000"/>
                </a:solidFill>
                <a:latin typeface="Arial"/>
                <a:ea typeface="Arial"/>
                <a:cs typeface="Arial"/>
                <a:sym typeface="Arial"/>
              </a:defRPr>
            </a:pPr>
            <a:endParaRPr/>
          </a:p>
        </p:txBody>
      </p:sp>
      <p:sp>
        <p:nvSpPr>
          <p:cNvPr id="1582" name="Image"/>
          <p:cNvSpPr>
            <a:spLocks noGrp="1"/>
          </p:cNvSpPr>
          <p:nvPr>
            <p:ph type="pic" sz="quarter" idx="13"/>
          </p:nvPr>
        </p:nvSpPr>
        <p:spPr>
          <a:xfrm>
            <a:off x="16771328" y="6762954"/>
            <a:ext cx="5768694" cy="6307983"/>
          </a:xfrm>
          <a:prstGeom prst="rect">
            <a:avLst/>
          </a:prstGeom>
        </p:spPr>
        <p:txBody>
          <a:bodyPr lIns="91439" tIns="45719" rIns="91439" bIns="45719" anchor="t">
            <a:noAutofit/>
          </a:bodyPr>
          <a:lstStyle/>
          <a:p>
            <a:endParaRPr/>
          </a:p>
        </p:txBody>
      </p:sp>
      <p:sp>
        <p:nvSpPr>
          <p:cNvPr id="1583" name="Body Level One…"/>
          <p:cNvSpPr txBox="1">
            <a:spLocks noGrp="1"/>
          </p:cNvSpPr>
          <p:nvPr>
            <p:ph type="body" sz="quarter" idx="1" hasCustomPrompt="1"/>
          </p:nvPr>
        </p:nvSpPr>
        <p:spPr>
          <a:xfrm>
            <a:off x="951338" y="5355863"/>
            <a:ext cx="4444617" cy="1123383"/>
          </a:xfrm>
          <a:prstGeom prst="rect">
            <a:avLst/>
          </a:prstGeom>
        </p:spPr>
        <p:txBody>
          <a:bodyPr lIns="190498" tIns="190498" rIns="190498" bIns="190498" anchor="t"/>
          <a:lstStyle>
            <a:lvl1pPr marL="0" indent="0" defTabSz="825501">
              <a:spcBef>
                <a:spcPts val="0"/>
              </a:spcBef>
              <a:buSzTx/>
              <a:buNone/>
              <a:defRPr sz="4800" b="0" spc="0">
                <a:latin typeface="+mn-lt"/>
                <a:ea typeface="+mn-ea"/>
                <a:cs typeface="+mn-cs"/>
                <a:sym typeface="Charlie Display Semibold"/>
              </a:defRPr>
            </a:lvl1pPr>
            <a:lvl2pPr marL="0" indent="238125" defTabSz="825501">
              <a:spcBef>
                <a:spcPts val="0"/>
              </a:spcBef>
              <a:buSzTx/>
              <a:buNone/>
              <a:defRPr sz="4800" b="0" spc="0">
                <a:latin typeface="+mn-lt"/>
                <a:ea typeface="+mn-ea"/>
                <a:cs typeface="+mn-cs"/>
                <a:sym typeface="Charlie Display Semibold"/>
              </a:defRPr>
            </a:lvl2pPr>
            <a:lvl3pPr marL="0" indent="476250" defTabSz="825501">
              <a:spcBef>
                <a:spcPts val="0"/>
              </a:spcBef>
              <a:buSzTx/>
              <a:buNone/>
              <a:defRPr sz="4800" b="0" spc="0">
                <a:latin typeface="+mn-lt"/>
                <a:ea typeface="+mn-ea"/>
                <a:cs typeface="+mn-cs"/>
                <a:sym typeface="Charlie Display Semibold"/>
              </a:defRPr>
            </a:lvl3pPr>
            <a:lvl4pPr marL="0" indent="714375" defTabSz="825501">
              <a:spcBef>
                <a:spcPts val="0"/>
              </a:spcBef>
              <a:buSzTx/>
              <a:buNone/>
              <a:defRPr sz="4800" b="0" spc="0">
                <a:latin typeface="+mn-lt"/>
                <a:ea typeface="+mn-ea"/>
                <a:cs typeface="+mn-cs"/>
                <a:sym typeface="Charlie Display Semibold"/>
              </a:defRPr>
            </a:lvl4pPr>
            <a:lvl5pPr marL="0" indent="952500" defTabSz="825501">
              <a:spcBef>
                <a:spcPts val="0"/>
              </a:spcBef>
              <a:buSzTx/>
              <a:buNone/>
              <a:defRPr sz="4800" b="0" spc="0">
                <a:latin typeface="+mn-lt"/>
                <a:ea typeface="+mn-ea"/>
                <a:cs typeface="+mn-cs"/>
                <a:sym typeface="Charlie Display Semibold"/>
              </a:defRPr>
            </a:lvl5pPr>
          </a:lstStyle>
          <a:p>
            <a:r>
              <a:t>Point 1</a:t>
            </a:r>
          </a:p>
          <a:p>
            <a:pPr lvl="1"/>
            <a:endParaRPr/>
          </a:p>
          <a:p>
            <a:pPr lvl="2"/>
            <a:endParaRPr/>
          </a:p>
          <a:p>
            <a:pPr lvl="3"/>
            <a:endParaRPr/>
          </a:p>
          <a:p>
            <a:pPr lvl="4"/>
            <a:endParaRPr/>
          </a:p>
        </p:txBody>
      </p:sp>
      <p:sp>
        <p:nvSpPr>
          <p:cNvPr id="1584" name="Point 2"/>
          <p:cNvSpPr>
            <a:spLocks noGrp="1"/>
          </p:cNvSpPr>
          <p:nvPr>
            <p:ph type="body" sz="quarter" idx="14" hasCustomPrompt="1"/>
          </p:nvPr>
        </p:nvSpPr>
        <p:spPr>
          <a:xfrm>
            <a:off x="951338" y="7239544"/>
            <a:ext cx="4444617" cy="1178779"/>
          </a:xfrm>
          <a:prstGeom prst="rect">
            <a:avLst/>
          </a:prstGeom>
        </p:spPr>
        <p:txBody>
          <a:bodyPr lIns="190498" tIns="190498" rIns="190498" bIns="190498" anchor="t"/>
          <a:lstStyle>
            <a:lvl1pPr marL="0" indent="0" defTabSz="825501">
              <a:lnSpc>
                <a:spcPct val="110000"/>
              </a:lnSpc>
              <a:spcBef>
                <a:spcPts val="0"/>
              </a:spcBef>
              <a:buSzTx/>
              <a:buNone/>
              <a:defRPr sz="4800" b="0" spc="0">
                <a:solidFill>
                  <a:srgbClr val="FFFFFF">
                    <a:alpha val="20000"/>
                  </a:srgbClr>
                </a:solidFill>
                <a:latin typeface="Charlie Display"/>
                <a:ea typeface="Charlie Display"/>
                <a:cs typeface="Charlie Display"/>
                <a:sym typeface="Charlie Display"/>
              </a:defRPr>
            </a:lvl1pPr>
          </a:lstStyle>
          <a:p>
            <a:r>
              <a:t>Point 2</a:t>
            </a:r>
          </a:p>
        </p:txBody>
      </p:sp>
      <p:sp>
        <p:nvSpPr>
          <p:cNvPr id="1585" name="Point 3"/>
          <p:cNvSpPr>
            <a:spLocks noGrp="1"/>
          </p:cNvSpPr>
          <p:nvPr>
            <p:ph type="body" sz="quarter" idx="15" hasCustomPrompt="1"/>
          </p:nvPr>
        </p:nvSpPr>
        <p:spPr>
          <a:xfrm>
            <a:off x="951338" y="9123226"/>
            <a:ext cx="4444617" cy="1178780"/>
          </a:xfrm>
          <a:prstGeom prst="rect">
            <a:avLst/>
          </a:prstGeom>
        </p:spPr>
        <p:txBody>
          <a:bodyPr lIns="190498" tIns="190498" rIns="190498" bIns="190498" anchor="t"/>
          <a:lstStyle>
            <a:lvl1pPr marL="0" indent="0" defTabSz="825501">
              <a:lnSpc>
                <a:spcPct val="110000"/>
              </a:lnSpc>
              <a:spcBef>
                <a:spcPts val="0"/>
              </a:spcBef>
              <a:buSzTx/>
              <a:buNone/>
              <a:defRPr sz="4800" b="0" spc="0">
                <a:solidFill>
                  <a:srgbClr val="FFFFFF">
                    <a:alpha val="20000"/>
                  </a:srgbClr>
                </a:solidFill>
                <a:latin typeface="Charlie Display"/>
                <a:ea typeface="Charlie Display"/>
                <a:cs typeface="Charlie Display"/>
                <a:sym typeface="Charlie Display"/>
              </a:defRPr>
            </a:lvl1pPr>
          </a:lstStyle>
          <a:p>
            <a:r>
              <a:t>Point 3</a:t>
            </a:r>
          </a:p>
        </p:txBody>
      </p:sp>
      <p:sp>
        <p:nvSpPr>
          <p:cNvPr id="1586" name="Point 4"/>
          <p:cNvSpPr>
            <a:spLocks noGrp="1"/>
          </p:cNvSpPr>
          <p:nvPr>
            <p:ph type="body" sz="quarter" idx="16" hasCustomPrompt="1"/>
          </p:nvPr>
        </p:nvSpPr>
        <p:spPr>
          <a:xfrm>
            <a:off x="951338" y="11006909"/>
            <a:ext cx="4444617" cy="1178780"/>
          </a:xfrm>
          <a:prstGeom prst="rect">
            <a:avLst/>
          </a:prstGeom>
        </p:spPr>
        <p:txBody>
          <a:bodyPr lIns="190498" tIns="190498" rIns="190498" bIns="190498" anchor="t"/>
          <a:lstStyle>
            <a:lvl1pPr marL="0" indent="0" defTabSz="825501">
              <a:lnSpc>
                <a:spcPct val="110000"/>
              </a:lnSpc>
              <a:spcBef>
                <a:spcPts val="0"/>
              </a:spcBef>
              <a:buSzTx/>
              <a:buNone/>
              <a:defRPr sz="4800" b="0" spc="0">
                <a:solidFill>
                  <a:srgbClr val="FFFFFF">
                    <a:alpha val="20000"/>
                  </a:srgbClr>
                </a:solidFill>
                <a:latin typeface="Charlie Display"/>
                <a:ea typeface="Charlie Display"/>
                <a:cs typeface="Charlie Display"/>
                <a:sym typeface="Charlie Display"/>
              </a:defRPr>
            </a:lvl1pPr>
          </a:lstStyle>
          <a:p>
            <a:r>
              <a:t>Point 4</a:t>
            </a:r>
          </a:p>
        </p:txBody>
      </p:sp>
      <p:sp>
        <p:nvSpPr>
          <p:cNvPr id="1587" name="Line"/>
          <p:cNvSpPr>
            <a:spLocks noGrp="1"/>
          </p:cNvSpPr>
          <p:nvPr>
            <p:ph type="body" sz="quarter" idx="17" hasCustomPrompt="1"/>
          </p:nvPr>
        </p:nvSpPr>
        <p:spPr>
          <a:xfrm>
            <a:off x="1902847" y="4215034"/>
            <a:ext cx="2541601" cy="3388"/>
          </a:xfrm>
          <a:prstGeom prst="rect">
            <a:avLst/>
          </a:prstGeom>
          <a:ln w="266700">
            <a:solidFill>
              <a:schemeClr val="accent2"/>
            </a:solidFill>
            <a:round/>
          </a:ln>
        </p:spPr>
        <p:txBody>
          <a:bodyPr lIns="121919" tIns="121919" rIns="121919" bIns="121919" anchor="t"/>
          <a:lstStyle>
            <a:lvl1pPr marL="0" indent="0" algn="l" defTabSz="880533">
              <a:spcBef>
                <a:spcPts val="0"/>
              </a:spcBef>
              <a:buSzTx/>
              <a:buNone/>
              <a:defRPr sz="3360" b="0" spc="0">
                <a:solidFill>
                  <a:srgbClr val="000000"/>
                </a:solidFill>
                <a:latin typeface="Helvetica Light"/>
                <a:ea typeface="Helvetica Light"/>
                <a:cs typeface="Helvetica Light"/>
                <a:sym typeface="Helvetica Light"/>
              </a:defRPr>
            </a:lvl1pPr>
          </a:lstStyle>
          <a:p>
            <a:r>
              <a:t> </a:t>
            </a:r>
          </a:p>
        </p:txBody>
      </p:sp>
      <p:sp>
        <p:nvSpPr>
          <p:cNvPr id="1588" name="Square"/>
          <p:cNvSpPr>
            <a:spLocks noGrp="1"/>
          </p:cNvSpPr>
          <p:nvPr>
            <p:ph type="body" sz="quarter" idx="18" hasCustomPrompt="1"/>
          </p:nvPr>
        </p:nvSpPr>
        <p:spPr>
          <a:xfrm rot="18900000">
            <a:off x="6016375" y="5492936"/>
            <a:ext cx="661841" cy="661841"/>
          </a:xfrm>
          <a:prstGeom prst="rect">
            <a:avLst/>
          </a:prstGeom>
          <a:solidFill>
            <a:srgbClr val="FFFFFF"/>
          </a:solidFill>
        </p:spPr>
        <p:txBody>
          <a:bodyPr lIns="121919" tIns="121919" rIns="121919" bIns="121919" anchor="t"/>
          <a:lstStyle>
            <a:lvl1pPr marL="0" indent="0" algn="l" defTabSz="880533">
              <a:lnSpc>
                <a:spcPct val="110000"/>
              </a:lnSpc>
              <a:spcBef>
                <a:spcPts val="0"/>
              </a:spcBef>
              <a:buSzTx/>
              <a:buNone/>
              <a:defRPr sz="3840" b="0" spc="0">
                <a:solidFill>
                  <a:schemeClr val="accent1">
                    <a:hueOff val="-417200"/>
                    <a:satOff val="-79665"/>
                    <a:lumOff val="48516"/>
                  </a:schemeClr>
                </a:solidFill>
                <a:latin typeface="Charlie Display"/>
                <a:ea typeface="Charlie Display"/>
                <a:cs typeface="Charlie Display"/>
                <a:sym typeface="Charlie Display"/>
              </a:defRPr>
            </a:lvl1pPr>
          </a:lstStyle>
          <a:p>
            <a:r>
              <a:t> </a:t>
            </a:r>
          </a:p>
        </p:txBody>
      </p:sp>
      <p:sp>
        <p:nvSpPr>
          <p:cNvPr id="1589" name="Text Placeholder 2"/>
          <p:cNvSpPr>
            <a:spLocks noGrp="1"/>
          </p:cNvSpPr>
          <p:nvPr>
            <p:ph type="body" sz="quarter" idx="19" hasCustomPrompt="1"/>
          </p:nvPr>
        </p:nvSpPr>
        <p:spPr>
          <a:xfrm>
            <a:off x="7815666" y="1122127"/>
            <a:ext cx="10412663" cy="1084975"/>
          </a:xfrm>
          <a:prstGeom prst="rect">
            <a:avLst/>
          </a:prstGeom>
        </p:spPr>
        <p:txBody>
          <a:bodyPr lIns="121919" tIns="121919" rIns="121919" bIns="121919" anchor="t"/>
          <a:lstStyle>
            <a:lvl1pPr marL="0" indent="0" algn="l" defTabSz="397256">
              <a:spcBef>
                <a:spcPts val="0"/>
              </a:spcBef>
              <a:buSzTx/>
              <a:buNone/>
              <a:defRPr sz="5440" b="0" spc="0">
                <a:solidFill>
                  <a:srgbClr val="253858"/>
                </a:solidFill>
                <a:latin typeface="+mn-lt"/>
                <a:ea typeface="+mn-ea"/>
                <a:cs typeface="+mn-cs"/>
                <a:sym typeface="Charlie Display Semibold"/>
              </a:defRPr>
            </a:lvl1pPr>
          </a:lstStyle>
          <a:p>
            <a:r>
              <a:t>Talking point</a:t>
            </a:r>
          </a:p>
        </p:txBody>
      </p:sp>
      <p:sp>
        <p:nvSpPr>
          <p:cNvPr id="1590" name="Text Placeholder 4"/>
          <p:cNvSpPr>
            <a:spLocks noGrp="1"/>
          </p:cNvSpPr>
          <p:nvPr>
            <p:ph type="body" sz="quarter" idx="20" hasCustomPrompt="1"/>
          </p:nvPr>
        </p:nvSpPr>
        <p:spPr>
          <a:xfrm>
            <a:off x="7815666" y="2295149"/>
            <a:ext cx="10411058" cy="2747889"/>
          </a:xfrm>
          <a:prstGeom prst="rect">
            <a:avLst/>
          </a:prstGeom>
        </p:spPr>
        <p:txBody>
          <a:bodyPr lIns="121919" tIns="121919" rIns="121919" bIns="121919" anchor="t"/>
          <a:lstStyle>
            <a:lvl1pPr marL="0" indent="0" algn="l">
              <a:lnSpc>
                <a:spcPct val="110000"/>
              </a:lnSpc>
              <a:spcBef>
                <a:spcPts val="0"/>
              </a:spcBef>
              <a:buSzTx/>
              <a:buNone/>
              <a:defRPr sz="4800" b="0" spc="0">
                <a:solidFill>
                  <a:srgbClr val="091E42"/>
                </a:solidFill>
                <a:latin typeface="Charlie Display"/>
                <a:ea typeface="Charlie Display"/>
                <a:cs typeface="Charlie Display"/>
                <a:sym typeface="Charlie Display"/>
              </a:defRPr>
            </a:lvl1pPr>
          </a:lstStyle>
          <a:p>
            <a:r>
              <a:t>Supporting text should be brief and no longer than 4 lines. Limit one talking point and spot hero per slide.</a:t>
            </a:r>
          </a:p>
        </p:txBody>
      </p:sp>
      <p:sp>
        <p:nvSpPr>
          <p:cNvPr id="1591" name="Text Placeholder 2"/>
          <p:cNvSpPr>
            <a:spLocks noGrp="1"/>
          </p:cNvSpPr>
          <p:nvPr>
            <p:ph type="body" sz="quarter" idx="21" hasCustomPrompt="1"/>
          </p:nvPr>
        </p:nvSpPr>
        <p:spPr>
          <a:xfrm>
            <a:off x="792588" y="1017487"/>
            <a:ext cx="4762503" cy="2035178"/>
          </a:xfrm>
          <a:prstGeom prst="rect">
            <a:avLst/>
          </a:prstGeom>
        </p:spPr>
        <p:txBody>
          <a:bodyPr lIns="121919" tIns="121919" rIns="121919" bIns="121919" anchor="t"/>
          <a:lstStyle>
            <a:lvl1pPr marL="0" indent="0">
              <a:spcBef>
                <a:spcPts val="200"/>
              </a:spcBef>
              <a:buSzTx/>
              <a:buNone/>
              <a:defRPr sz="5800" b="0" spc="0">
                <a:latin typeface="+mn-lt"/>
                <a:ea typeface="+mn-ea"/>
                <a:cs typeface="+mn-cs"/>
                <a:sym typeface="Charlie Display Semibold"/>
              </a:defRPr>
            </a:lvl1pPr>
          </a:lstStyle>
          <a:p>
            <a:r>
              <a:t>Short title,  2 lines max</a:t>
            </a:r>
          </a:p>
        </p:txBody>
      </p:sp>
      <p:sp>
        <p:nvSpPr>
          <p:cNvPr id="1592"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meline_Alt">
    <p:bg>
      <p:bgPr>
        <a:solidFill>
          <a:srgbClr val="091E42"/>
        </a:solidFill>
        <a:effectLst/>
      </p:bgPr>
    </p:bg>
    <p:spTree>
      <p:nvGrpSpPr>
        <p:cNvPr id="1" name=""/>
        <p:cNvGrpSpPr/>
        <p:nvPr/>
      </p:nvGrpSpPr>
      <p:grpSpPr>
        <a:xfrm>
          <a:off x="0" y="0"/>
          <a:ext cx="0" cy="0"/>
          <a:chOff x="0" y="0"/>
          <a:chExt cx="0" cy="0"/>
        </a:xfrm>
      </p:grpSpPr>
      <p:sp>
        <p:nvSpPr>
          <p:cNvPr id="1599" name="Line"/>
          <p:cNvSpPr/>
          <p:nvPr/>
        </p:nvSpPr>
        <p:spPr>
          <a:xfrm>
            <a:off x="3366263" y="4791087"/>
            <a:ext cx="18331594" cy="1"/>
          </a:xfrm>
          <a:prstGeom prst="line">
            <a:avLst/>
          </a:prstGeom>
          <a:ln w="203200" cap="rnd">
            <a:solidFill>
              <a:srgbClr val="FFFFFF"/>
            </a:solidFill>
            <a:custDash>
              <a:ds d="100000" sp="200000"/>
            </a:custDash>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00" name="Line"/>
          <p:cNvSpPr/>
          <p:nvPr/>
        </p:nvSpPr>
        <p:spPr>
          <a:xfrm>
            <a:off x="2441279" y="7710109"/>
            <a:ext cx="19453439" cy="1"/>
          </a:xfrm>
          <a:prstGeom prst="line">
            <a:avLst/>
          </a:prstGeom>
          <a:ln w="203200" cap="rnd">
            <a:solidFill>
              <a:srgbClr val="FFFFFF"/>
            </a:solidFill>
            <a:custDash>
              <a:ds d="100000" sp="200000"/>
            </a:custDash>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01" name="Line"/>
          <p:cNvSpPr/>
          <p:nvPr/>
        </p:nvSpPr>
        <p:spPr>
          <a:xfrm rot="12855557">
            <a:off x="932742" y="7963209"/>
            <a:ext cx="2491165" cy="2497720"/>
          </a:xfrm>
          <a:custGeom>
            <a:avLst/>
            <a:gdLst/>
            <a:ahLst/>
            <a:cxnLst>
              <a:cxn ang="0">
                <a:pos x="wd2" y="hd2"/>
              </a:cxn>
              <a:cxn ang="5400000">
                <a:pos x="wd2" y="hd2"/>
              </a:cxn>
              <a:cxn ang="10800000">
                <a:pos x="wd2" y="hd2"/>
              </a:cxn>
              <a:cxn ang="16200000">
                <a:pos x="wd2" y="hd2"/>
              </a:cxn>
            </a:cxnLst>
            <a:rect l="0" t="0" r="r" b="b"/>
            <a:pathLst>
              <a:path w="20436" h="20412" extrusionOk="0">
                <a:moveTo>
                  <a:pt x="0" y="3532"/>
                </a:moveTo>
                <a:cubicBezTo>
                  <a:pt x="4636" y="-1188"/>
                  <a:pt x="12263" y="-1166"/>
                  <a:pt x="16945" y="3532"/>
                </a:cubicBezTo>
                <a:cubicBezTo>
                  <a:pt x="21600" y="8203"/>
                  <a:pt x="21600" y="15741"/>
                  <a:pt x="16945" y="20412"/>
                </a:cubicBezTo>
              </a:path>
            </a:pathLst>
          </a:custGeom>
          <a:ln w="203200" cap="rnd">
            <a:solidFill>
              <a:srgbClr val="FFFFFF"/>
            </a:solidFill>
            <a:custDash>
              <a:ds d="100000" sp="200000"/>
            </a:custDash>
          </a:ln>
        </p:spPr>
        <p:txBody>
          <a:bodyPr lIns="121919" tIns="121919" rIns="121919" bIns="121919" anchor="ctr"/>
          <a:lstStyle/>
          <a:p>
            <a:pPr defTabSz="2438400">
              <a:defRPr sz="3200" spc="0">
                <a:solidFill>
                  <a:srgbClr val="000000"/>
                </a:solidFill>
                <a:latin typeface="Helvetica Light"/>
                <a:ea typeface="Helvetica Light"/>
                <a:cs typeface="Helvetica Light"/>
                <a:sym typeface="Helvetica Light"/>
              </a:defRPr>
            </a:pPr>
            <a:endParaRPr/>
          </a:p>
        </p:txBody>
      </p:sp>
      <p:sp>
        <p:nvSpPr>
          <p:cNvPr id="1602" name="Line"/>
          <p:cNvSpPr/>
          <p:nvPr/>
        </p:nvSpPr>
        <p:spPr>
          <a:xfrm rot="2340000">
            <a:off x="20844406" y="4978873"/>
            <a:ext cx="2491165" cy="2497720"/>
          </a:xfrm>
          <a:custGeom>
            <a:avLst/>
            <a:gdLst/>
            <a:ahLst/>
            <a:cxnLst>
              <a:cxn ang="0">
                <a:pos x="wd2" y="hd2"/>
              </a:cxn>
              <a:cxn ang="5400000">
                <a:pos x="wd2" y="hd2"/>
              </a:cxn>
              <a:cxn ang="10800000">
                <a:pos x="wd2" y="hd2"/>
              </a:cxn>
              <a:cxn ang="16200000">
                <a:pos x="wd2" y="hd2"/>
              </a:cxn>
            </a:cxnLst>
            <a:rect l="0" t="0" r="r" b="b"/>
            <a:pathLst>
              <a:path w="20436" h="20412" extrusionOk="0">
                <a:moveTo>
                  <a:pt x="0" y="3532"/>
                </a:moveTo>
                <a:cubicBezTo>
                  <a:pt x="4636" y="-1188"/>
                  <a:pt x="12263" y="-1166"/>
                  <a:pt x="16945" y="3532"/>
                </a:cubicBezTo>
                <a:cubicBezTo>
                  <a:pt x="21600" y="8203"/>
                  <a:pt x="21600" y="15741"/>
                  <a:pt x="16945" y="20412"/>
                </a:cubicBezTo>
              </a:path>
            </a:pathLst>
          </a:custGeom>
          <a:ln w="203200" cap="rnd">
            <a:solidFill>
              <a:srgbClr val="FFFFFF"/>
            </a:solidFill>
            <a:custDash>
              <a:ds d="100000" sp="200000"/>
            </a:custDash>
          </a:ln>
        </p:spPr>
        <p:txBody>
          <a:bodyPr lIns="121919" tIns="121919" rIns="121919" bIns="121919" anchor="ctr"/>
          <a:lstStyle/>
          <a:p>
            <a:pPr defTabSz="2438400">
              <a:defRPr sz="3200" spc="0">
                <a:solidFill>
                  <a:srgbClr val="000000"/>
                </a:solidFill>
                <a:latin typeface="Helvetica Light"/>
                <a:ea typeface="Helvetica Light"/>
                <a:cs typeface="Helvetica Light"/>
                <a:sym typeface="Helvetica Light"/>
              </a:defRPr>
            </a:pPr>
            <a:endParaRPr/>
          </a:p>
        </p:txBody>
      </p:sp>
      <p:sp>
        <p:nvSpPr>
          <p:cNvPr id="1603" name="Line"/>
          <p:cNvSpPr/>
          <p:nvPr/>
        </p:nvSpPr>
        <p:spPr>
          <a:xfrm>
            <a:off x="2544770" y="10608461"/>
            <a:ext cx="18718572" cy="1"/>
          </a:xfrm>
          <a:prstGeom prst="line">
            <a:avLst/>
          </a:prstGeom>
          <a:ln w="203200" cap="rnd">
            <a:solidFill>
              <a:srgbClr val="FFFFFF"/>
            </a:solidFill>
            <a:custDash>
              <a:ds d="100000" sp="200000"/>
            </a:custDash>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04" name="Body Level One…"/>
          <p:cNvSpPr txBox="1">
            <a:spLocks noGrp="1"/>
          </p:cNvSpPr>
          <p:nvPr>
            <p:ph type="body" sz="quarter" idx="1" hasCustomPrompt="1"/>
          </p:nvPr>
        </p:nvSpPr>
        <p:spPr>
          <a:xfrm>
            <a:off x="6200319" y="4298647"/>
            <a:ext cx="2682063" cy="984887"/>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vl2pPr marL="0" indent="238125" defTabSz="825501">
              <a:spcBef>
                <a:spcPts val="0"/>
              </a:spcBef>
              <a:buSzTx/>
              <a:buNone/>
              <a:defRPr sz="4800" b="0" spc="0">
                <a:latin typeface="+mn-lt"/>
                <a:ea typeface="+mn-ea"/>
                <a:cs typeface="+mn-cs"/>
                <a:sym typeface="Charlie Display Semibold"/>
              </a:defRPr>
            </a:lvl2pPr>
            <a:lvl3pPr marL="0" indent="476250" defTabSz="825501">
              <a:spcBef>
                <a:spcPts val="0"/>
              </a:spcBef>
              <a:buSzTx/>
              <a:buNone/>
              <a:defRPr sz="4800" b="0" spc="0">
                <a:latin typeface="+mn-lt"/>
                <a:ea typeface="+mn-ea"/>
                <a:cs typeface="+mn-cs"/>
                <a:sym typeface="Charlie Display Semibold"/>
              </a:defRPr>
            </a:lvl3pPr>
            <a:lvl4pPr marL="0" indent="714375" defTabSz="825501">
              <a:spcBef>
                <a:spcPts val="0"/>
              </a:spcBef>
              <a:buSzTx/>
              <a:buNone/>
              <a:defRPr sz="4800" b="0" spc="0">
                <a:latin typeface="+mn-lt"/>
                <a:ea typeface="+mn-ea"/>
                <a:cs typeface="+mn-cs"/>
                <a:sym typeface="Charlie Display Semibold"/>
              </a:defRPr>
            </a:lvl4pPr>
            <a:lvl5pPr marL="0" indent="952500" defTabSz="825501">
              <a:spcBef>
                <a:spcPts val="0"/>
              </a:spcBef>
              <a:buSzTx/>
              <a:buNone/>
              <a:defRPr sz="4800" b="0" spc="0">
                <a:latin typeface="+mn-lt"/>
                <a:ea typeface="+mn-ea"/>
                <a:cs typeface="+mn-cs"/>
                <a:sym typeface="Charlie Display Semibold"/>
              </a:defRPr>
            </a:lvl5pPr>
          </a:lstStyle>
          <a:p>
            <a:r>
              <a:t>Big info</a:t>
            </a:r>
          </a:p>
          <a:p>
            <a:pPr lvl="1"/>
            <a:endParaRPr/>
          </a:p>
          <a:p>
            <a:pPr lvl="2"/>
            <a:endParaRPr/>
          </a:p>
          <a:p>
            <a:pPr lvl="3"/>
            <a:endParaRPr/>
          </a:p>
          <a:p>
            <a:pPr lvl="4"/>
            <a:endParaRPr/>
          </a:p>
        </p:txBody>
      </p:sp>
      <p:sp>
        <p:nvSpPr>
          <p:cNvPr id="1605" name="alternate Timeline Option"/>
          <p:cNvSpPr>
            <a:spLocks noGrp="1"/>
          </p:cNvSpPr>
          <p:nvPr>
            <p:ph type="body" sz="quarter" idx="13" hasCustomPrompt="1"/>
          </p:nvPr>
        </p:nvSpPr>
        <p:spPr>
          <a:xfrm>
            <a:off x="1698322" y="1397397"/>
            <a:ext cx="20828001" cy="984886"/>
          </a:xfrm>
          <a:prstGeom prst="rect">
            <a:avLst/>
          </a:prstGeom>
        </p:spPr>
        <p:txBody>
          <a:bodyPr lIns="121919" tIns="121919" rIns="121919" bIns="121919" anchor="t"/>
          <a:lstStyle>
            <a:lvl1pPr marL="0" indent="0" defTabSz="825501">
              <a:spcBef>
                <a:spcPts val="0"/>
              </a:spcBef>
              <a:buSzTx/>
              <a:buNone/>
              <a:defRPr sz="4800" cap="all" spc="266">
                <a:latin typeface="Charlie Display Black"/>
                <a:ea typeface="Charlie Display Black"/>
                <a:cs typeface="Charlie Display Black"/>
                <a:sym typeface="Charlie Display Black"/>
              </a:defRPr>
            </a:lvl1pPr>
          </a:lstStyle>
          <a:p>
            <a:r>
              <a:t>alternate Timeline Option</a:t>
            </a:r>
          </a:p>
        </p:txBody>
      </p:sp>
      <p:sp>
        <p:nvSpPr>
          <p:cNvPr id="1606" name="Major news"/>
          <p:cNvSpPr txBox="1">
            <a:spLocks noGrp="1"/>
          </p:cNvSpPr>
          <p:nvPr>
            <p:ph type="body" sz="quarter" idx="14" hasCustomPrompt="1"/>
          </p:nvPr>
        </p:nvSpPr>
        <p:spPr>
          <a:xfrm>
            <a:off x="10730741" y="4301394"/>
            <a:ext cx="3965694" cy="984886"/>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stStyle>
          <a:p>
            <a:r>
              <a:t>Major news</a:t>
            </a:r>
          </a:p>
        </p:txBody>
      </p:sp>
      <p:sp>
        <p:nvSpPr>
          <p:cNvPr id="1607" name="Crazy, right?"/>
          <p:cNvSpPr txBox="1">
            <a:spLocks noGrp="1"/>
          </p:cNvSpPr>
          <p:nvPr>
            <p:ph type="body" sz="quarter" idx="15" hasCustomPrompt="1"/>
          </p:nvPr>
        </p:nvSpPr>
        <p:spPr>
          <a:xfrm>
            <a:off x="2801925" y="10118765"/>
            <a:ext cx="4057689" cy="984886"/>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stStyle>
          <a:p>
            <a:r>
              <a:t>Crazy, right?</a:t>
            </a:r>
          </a:p>
        </p:txBody>
      </p:sp>
      <p:sp>
        <p:nvSpPr>
          <p:cNvPr id="1608" name="Time"/>
          <p:cNvSpPr>
            <a:spLocks noGrp="1"/>
          </p:cNvSpPr>
          <p:nvPr>
            <p:ph type="body" sz="quarter" idx="16" hasCustomPrompt="1"/>
          </p:nvPr>
        </p:nvSpPr>
        <p:spPr>
          <a:xfrm>
            <a:off x="2229413" y="4400658"/>
            <a:ext cx="1858734" cy="650014"/>
          </a:xfrm>
          <a:prstGeom prst="rect">
            <a:avLst/>
          </a:prstGeom>
          <a:solidFill>
            <a:srgbClr val="B2D4FF"/>
          </a:solidFill>
        </p:spPr>
        <p:txBody>
          <a:bodyPr lIns="135466" tIns="135466" rIns="135466" bIns="135466"/>
          <a:lstStyle>
            <a:lvl1pPr marL="0" indent="0" defTabSz="792481">
              <a:spcBef>
                <a:spcPts val="0"/>
              </a:spcBef>
              <a:buSzTx/>
              <a:buNone/>
              <a:defRPr sz="2496" cap="all" spc="0">
                <a:solidFill>
                  <a:srgbClr val="0747A6"/>
                </a:solidFill>
                <a:latin typeface="Charlie Display"/>
                <a:ea typeface="Charlie Display"/>
                <a:cs typeface="Charlie Display"/>
                <a:sym typeface="Charlie Display"/>
              </a:defRPr>
            </a:lvl1pPr>
          </a:lstStyle>
          <a:p>
            <a:r>
              <a:t>Time</a:t>
            </a:r>
          </a:p>
        </p:txBody>
      </p:sp>
      <p:sp>
        <p:nvSpPr>
          <p:cNvPr id="1609" name="New timing"/>
          <p:cNvSpPr>
            <a:spLocks noGrp="1"/>
          </p:cNvSpPr>
          <p:nvPr>
            <p:ph type="body" sz="quarter" idx="17" hasCustomPrompt="1"/>
          </p:nvPr>
        </p:nvSpPr>
        <p:spPr>
          <a:xfrm>
            <a:off x="15661532" y="7392383"/>
            <a:ext cx="3762110" cy="650015"/>
          </a:xfrm>
          <a:prstGeom prst="rect">
            <a:avLst/>
          </a:prstGeom>
          <a:solidFill>
            <a:srgbClr val="B2D4FF"/>
          </a:solidFill>
        </p:spPr>
        <p:txBody>
          <a:bodyPr lIns="135466" tIns="135466" rIns="135466" bIns="135466"/>
          <a:lstStyle>
            <a:lvl1pPr marL="0" indent="0" defTabSz="792481">
              <a:spcBef>
                <a:spcPts val="0"/>
              </a:spcBef>
              <a:buSzTx/>
              <a:buNone/>
              <a:defRPr sz="2496" cap="all" spc="0">
                <a:solidFill>
                  <a:srgbClr val="0747A6"/>
                </a:solidFill>
                <a:latin typeface="Charlie Display"/>
                <a:ea typeface="Charlie Display"/>
                <a:cs typeface="Charlie Display"/>
                <a:sym typeface="Charlie Display"/>
              </a:defRPr>
            </a:lvl1pPr>
          </a:lstStyle>
          <a:p>
            <a:r>
              <a:t>New timing</a:t>
            </a:r>
          </a:p>
        </p:txBody>
      </p:sp>
      <p:sp>
        <p:nvSpPr>
          <p:cNvPr id="1610" name="Then this happened"/>
          <p:cNvSpPr txBox="1">
            <a:spLocks noGrp="1"/>
          </p:cNvSpPr>
          <p:nvPr>
            <p:ph type="body" sz="quarter" idx="18" hasCustomPrompt="1"/>
          </p:nvPr>
        </p:nvSpPr>
        <p:spPr>
          <a:xfrm>
            <a:off x="7068117" y="7227696"/>
            <a:ext cx="6069351" cy="984886"/>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stStyle>
          <a:p>
            <a:r>
              <a:t>Then this happened</a:t>
            </a:r>
          </a:p>
        </p:txBody>
      </p:sp>
      <p:sp>
        <p:nvSpPr>
          <p:cNvPr id="1611" name="Circle"/>
          <p:cNvSpPr/>
          <p:nvPr/>
        </p:nvSpPr>
        <p:spPr>
          <a:xfrm>
            <a:off x="20936798" y="10138813"/>
            <a:ext cx="814945" cy="814945"/>
          </a:xfrm>
          <a:prstGeom prst="ellipse">
            <a:avLst/>
          </a:prstGeom>
          <a:solidFill>
            <a:srgbClr val="0051CC"/>
          </a:solidFill>
          <a:ln w="165100">
            <a:solidFill>
              <a:srgbClr val="091E42"/>
            </a:solidFill>
            <a:miter lim="400000"/>
          </a:ln>
        </p:spPr>
        <p:txBody>
          <a:bodyPr lIns="121919" tIns="121919" rIns="121919" bIns="121919" anchor="ctr"/>
          <a:lstStyle/>
          <a:p>
            <a:pPr defTabSz="2438400">
              <a:defRPr sz="3200" spc="0">
                <a:solidFill>
                  <a:srgbClr val="000000"/>
                </a:solidFill>
                <a:latin typeface="Helvetica Light"/>
                <a:ea typeface="Helvetica Light"/>
                <a:cs typeface="Helvetica Light"/>
                <a:sym typeface="Helvetica Light"/>
              </a:defRPr>
            </a:pPr>
            <a:endParaRPr/>
          </a:p>
        </p:txBody>
      </p:sp>
      <p:sp>
        <p:nvSpPr>
          <p:cNvPr id="1612" name="Image"/>
          <p:cNvSpPr>
            <a:spLocks noGrp="1"/>
          </p:cNvSpPr>
          <p:nvPr>
            <p:ph type="pic" sz="quarter" idx="19"/>
          </p:nvPr>
        </p:nvSpPr>
        <p:spPr>
          <a:xfrm>
            <a:off x="21121833" y="10383021"/>
            <a:ext cx="444875" cy="326523"/>
          </a:xfrm>
          <a:prstGeom prst="rect">
            <a:avLst/>
          </a:prstGeom>
        </p:spPr>
        <p:txBody>
          <a:bodyPr lIns="91439" tIns="45719" rIns="91439" bIns="45719" anchor="t">
            <a:noAutofit/>
          </a:bodyPr>
          <a:lstStyle/>
          <a:p>
            <a:endParaRPr/>
          </a:p>
        </p:txBody>
      </p:sp>
      <p:sp>
        <p:nvSpPr>
          <p:cNvPr id="1613" name="More info"/>
          <p:cNvSpPr txBox="1">
            <a:spLocks noGrp="1"/>
          </p:cNvSpPr>
          <p:nvPr>
            <p:ph type="body" sz="quarter" idx="20" hasCustomPrompt="1"/>
          </p:nvPr>
        </p:nvSpPr>
        <p:spPr>
          <a:xfrm>
            <a:off x="17019999" y="4301394"/>
            <a:ext cx="3233836" cy="984886"/>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stStyle>
          <a:p>
            <a:r>
              <a:t>More info</a:t>
            </a:r>
          </a:p>
        </p:txBody>
      </p:sp>
      <p:sp>
        <p:nvSpPr>
          <p:cNvPr id="1614" name="Close it out"/>
          <p:cNvSpPr txBox="1">
            <a:spLocks noGrp="1"/>
          </p:cNvSpPr>
          <p:nvPr>
            <p:ph type="body" sz="quarter" idx="21" hasCustomPrompt="1"/>
          </p:nvPr>
        </p:nvSpPr>
        <p:spPr>
          <a:xfrm>
            <a:off x="13102322" y="10118765"/>
            <a:ext cx="3500809" cy="984886"/>
          </a:xfrm>
          <a:prstGeom prst="rect">
            <a:avLst/>
          </a:prstGeom>
          <a:solidFill>
            <a:srgbClr val="091E42"/>
          </a:solidFill>
        </p:spPr>
        <p:txBody>
          <a:bodyPr lIns="121919" tIns="121919" rIns="121919" bIns="121919"/>
          <a:lstStyle>
            <a:lvl1pPr marL="0" indent="0" defTabSz="825501">
              <a:spcBef>
                <a:spcPts val="0"/>
              </a:spcBef>
              <a:buSzTx/>
              <a:buNone/>
              <a:defRPr sz="4800" b="0" spc="0">
                <a:latin typeface="+mn-lt"/>
                <a:ea typeface="+mn-ea"/>
                <a:cs typeface="+mn-cs"/>
                <a:sym typeface="Charlie Display Semibold"/>
              </a:defRPr>
            </a:lvl1pPr>
          </a:lstStyle>
          <a:p>
            <a:r>
              <a:t>Close it out</a:t>
            </a:r>
          </a:p>
        </p:txBody>
      </p:sp>
      <p:sp>
        <p:nvSpPr>
          <p:cNvPr id="1615"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3 Illustrations">
    <p:bg>
      <p:bgPr>
        <a:solidFill>
          <a:srgbClr val="FFFFFF"/>
        </a:solidFill>
        <a:effectLst/>
      </p:bgPr>
    </p:bg>
    <p:spTree>
      <p:nvGrpSpPr>
        <p:cNvPr id="1" name=""/>
        <p:cNvGrpSpPr/>
        <p:nvPr/>
      </p:nvGrpSpPr>
      <p:grpSpPr>
        <a:xfrm>
          <a:off x="0" y="0"/>
          <a:ext cx="0" cy="0"/>
          <a:chOff x="0" y="0"/>
          <a:chExt cx="0" cy="0"/>
        </a:xfrm>
      </p:grpSpPr>
      <p:sp>
        <p:nvSpPr>
          <p:cNvPr id="1622" name="Body Level One…"/>
          <p:cNvSpPr txBox="1">
            <a:spLocks noGrp="1"/>
          </p:cNvSpPr>
          <p:nvPr>
            <p:ph type="body" sz="quarter" idx="1" hasCustomPrompt="1"/>
          </p:nvPr>
        </p:nvSpPr>
        <p:spPr>
          <a:xfrm>
            <a:off x="1777999" y="1782799"/>
            <a:ext cx="20828001" cy="1384996"/>
          </a:xfrm>
          <a:prstGeom prst="rect">
            <a:avLst/>
          </a:prstGeom>
        </p:spPr>
        <p:txBody>
          <a:bodyPr lIns="121919" tIns="121919" rIns="121919" bIns="121919" anchor="t"/>
          <a:lstStyle>
            <a:lvl1pPr marL="0" indent="0" defTabSz="825501">
              <a:lnSpc>
                <a:spcPct val="90000"/>
              </a:lnSpc>
              <a:spcBef>
                <a:spcPts val="2400"/>
              </a:spcBef>
              <a:buSzTx/>
              <a:buNone/>
              <a:defRPr sz="8000" b="0" spc="0">
                <a:solidFill>
                  <a:srgbClr val="253858"/>
                </a:solidFill>
                <a:latin typeface="+mn-lt"/>
                <a:ea typeface="+mn-ea"/>
                <a:cs typeface="+mn-cs"/>
                <a:sym typeface="Charlie Display Semibold"/>
              </a:defRPr>
            </a:lvl1pPr>
            <a:lvl2pPr marL="0" indent="238125" defTabSz="825501">
              <a:lnSpc>
                <a:spcPct val="90000"/>
              </a:lnSpc>
              <a:spcBef>
                <a:spcPts val="2400"/>
              </a:spcBef>
              <a:buSzTx/>
              <a:buNone/>
              <a:defRPr sz="8000" b="0" spc="0">
                <a:solidFill>
                  <a:srgbClr val="253858"/>
                </a:solidFill>
                <a:latin typeface="+mn-lt"/>
                <a:ea typeface="+mn-ea"/>
                <a:cs typeface="+mn-cs"/>
                <a:sym typeface="Charlie Display Semibold"/>
              </a:defRPr>
            </a:lvl2pPr>
            <a:lvl3pPr marL="0" indent="476250" defTabSz="825501">
              <a:lnSpc>
                <a:spcPct val="90000"/>
              </a:lnSpc>
              <a:spcBef>
                <a:spcPts val="2400"/>
              </a:spcBef>
              <a:buSzTx/>
              <a:buNone/>
              <a:defRPr sz="8000" b="0" spc="0">
                <a:solidFill>
                  <a:srgbClr val="253858"/>
                </a:solidFill>
                <a:latin typeface="+mn-lt"/>
                <a:ea typeface="+mn-ea"/>
                <a:cs typeface="+mn-cs"/>
                <a:sym typeface="Charlie Display Semibold"/>
              </a:defRPr>
            </a:lvl3pPr>
            <a:lvl4pPr marL="0" indent="714375" defTabSz="825501">
              <a:lnSpc>
                <a:spcPct val="90000"/>
              </a:lnSpc>
              <a:spcBef>
                <a:spcPts val="2400"/>
              </a:spcBef>
              <a:buSzTx/>
              <a:buNone/>
              <a:defRPr sz="8000" b="0" spc="0">
                <a:solidFill>
                  <a:srgbClr val="253858"/>
                </a:solidFill>
                <a:latin typeface="+mn-lt"/>
                <a:ea typeface="+mn-ea"/>
                <a:cs typeface="+mn-cs"/>
                <a:sym typeface="Charlie Display Semibold"/>
              </a:defRPr>
            </a:lvl4pPr>
            <a:lvl5pPr marL="0" indent="952500" defTabSz="825501">
              <a:lnSpc>
                <a:spcPct val="90000"/>
              </a:lnSpc>
              <a:spcBef>
                <a:spcPts val="2400"/>
              </a:spcBef>
              <a:buSzTx/>
              <a:buNone/>
              <a:defRPr sz="8000" b="0" spc="0">
                <a:solidFill>
                  <a:srgbClr val="253858"/>
                </a:solidFill>
                <a:latin typeface="+mn-lt"/>
                <a:ea typeface="+mn-ea"/>
                <a:cs typeface="+mn-cs"/>
                <a:sym typeface="Charlie Display Semibold"/>
              </a:defRPr>
            </a:lvl5pPr>
          </a:lstStyle>
          <a:p>
            <a:r>
              <a:t>Talking point</a:t>
            </a:r>
          </a:p>
          <a:p>
            <a:pPr lvl="1"/>
            <a:endParaRPr/>
          </a:p>
          <a:p>
            <a:pPr lvl="2"/>
            <a:endParaRPr/>
          </a:p>
          <a:p>
            <a:pPr lvl="3"/>
            <a:endParaRPr/>
          </a:p>
          <a:p>
            <a:pPr lvl="4"/>
            <a:endParaRPr/>
          </a:p>
        </p:txBody>
      </p:sp>
      <p:sp>
        <p:nvSpPr>
          <p:cNvPr id="1623" name="Line"/>
          <p:cNvSpPr/>
          <p:nvPr/>
        </p:nvSpPr>
        <p:spPr>
          <a:xfrm flipH="1">
            <a:off x="8512386" y="4568605"/>
            <a:ext cx="1" cy="5080001"/>
          </a:xfrm>
          <a:prstGeom prst="line">
            <a:avLst/>
          </a:prstGeom>
          <a:ln w="127000">
            <a:solidFill>
              <a:srgbClr val="EBECF0"/>
            </a:solidFill>
            <a:miter lim="400000"/>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24" name="Line"/>
          <p:cNvSpPr/>
          <p:nvPr/>
        </p:nvSpPr>
        <p:spPr>
          <a:xfrm>
            <a:off x="15873771" y="4571999"/>
            <a:ext cx="1" cy="5076607"/>
          </a:xfrm>
          <a:prstGeom prst="line">
            <a:avLst/>
          </a:prstGeom>
          <a:ln w="127000">
            <a:solidFill>
              <a:srgbClr val="EBECF0"/>
            </a:solidFill>
            <a:miter lim="400000"/>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25" name="Image"/>
          <p:cNvSpPr>
            <a:spLocks noGrp="1"/>
          </p:cNvSpPr>
          <p:nvPr>
            <p:ph type="pic" sz="quarter" idx="13"/>
          </p:nvPr>
        </p:nvSpPr>
        <p:spPr>
          <a:xfrm>
            <a:off x="18160212" y="4300498"/>
            <a:ext cx="2794001" cy="2711639"/>
          </a:xfrm>
          <a:prstGeom prst="rect">
            <a:avLst/>
          </a:prstGeom>
        </p:spPr>
        <p:txBody>
          <a:bodyPr lIns="91439" tIns="45719" rIns="91439" bIns="45719" anchor="t">
            <a:noAutofit/>
          </a:bodyPr>
          <a:lstStyle/>
          <a:p>
            <a:endParaRPr/>
          </a:p>
        </p:txBody>
      </p:sp>
      <p:sp>
        <p:nvSpPr>
          <p:cNvPr id="1626" name="Image"/>
          <p:cNvSpPr>
            <a:spLocks noGrp="1"/>
          </p:cNvSpPr>
          <p:nvPr>
            <p:ph type="pic" sz="quarter" idx="14"/>
          </p:nvPr>
        </p:nvSpPr>
        <p:spPr>
          <a:xfrm>
            <a:off x="3630829" y="4361941"/>
            <a:ext cx="2390345" cy="2660462"/>
          </a:xfrm>
          <a:prstGeom prst="rect">
            <a:avLst/>
          </a:prstGeom>
        </p:spPr>
        <p:txBody>
          <a:bodyPr lIns="91439" tIns="45719" rIns="91439" bIns="45719" anchor="t">
            <a:noAutofit/>
          </a:bodyPr>
          <a:lstStyle/>
          <a:p>
            <a:endParaRPr/>
          </a:p>
        </p:txBody>
      </p:sp>
      <p:sp>
        <p:nvSpPr>
          <p:cNvPr id="1627" name="Image"/>
          <p:cNvSpPr>
            <a:spLocks noGrp="1"/>
          </p:cNvSpPr>
          <p:nvPr>
            <p:ph type="pic" sz="quarter" idx="15"/>
          </p:nvPr>
        </p:nvSpPr>
        <p:spPr>
          <a:xfrm>
            <a:off x="10715283" y="4722082"/>
            <a:ext cx="2953438" cy="2290054"/>
          </a:xfrm>
          <a:prstGeom prst="rect">
            <a:avLst/>
          </a:prstGeom>
        </p:spPr>
        <p:txBody>
          <a:bodyPr lIns="91439" tIns="45719" rIns="91439" bIns="45719" anchor="t">
            <a:noAutofit/>
          </a:bodyPr>
          <a:lstStyle/>
          <a:p>
            <a:endParaRPr/>
          </a:p>
        </p:txBody>
      </p:sp>
      <p:sp>
        <p:nvSpPr>
          <p:cNvPr id="1628" name="Text Placeholder 2"/>
          <p:cNvSpPr>
            <a:spLocks noGrp="1"/>
          </p:cNvSpPr>
          <p:nvPr>
            <p:ph type="body" sz="quarter" idx="16" hasCustomPrompt="1"/>
          </p:nvPr>
        </p:nvSpPr>
        <p:spPr>
          <a:xfrm>
            <a:off x="1778541" y="7561666"/>
            <a:ext cx="6097998" cy="745300"/>
          </a:xfrm>
          <a:prstGeom prst="rect">
            <a:avLst/>
          </a:prstGeom>
        </p:spPr>
        <p:txBody>
          <a:bodyPr lIns="121919" tIns="121919" rIns="121919" bIns="121919" anchor="t"/>
          <a:lstStyle>
            <a:lvl1pPr marL="0" indent="0" defTabSz="408940">
              <a:spcBef>
                <a:spcPts val="0"/>
              </a:spcBef>
              <a:buSzTx/>
              <a:buNone/>
              <a:defRPr sz="3359" b="0" spc="0">
                <a:solidFill>
                  <a:srgbClr val="253858"/>
                </a:solidFill>
                <a:latin typeface="+mn-lt"/>
                <a:ea typeface="+mn-ea"/>
                <a:cs typeface="+mn-cs"/>
                <a:sym typeface="Charlie Display Semibold"/>
              </a:defRPr>
            </a:lvl1pPr>
          </a:lstStyle>
          <a:p>
            <a:r>
              <a:t>Usage</a:t>
            </a:r>
          </a:p>
        </p:txBody>
      </p:sp>
      <p:sp>
        <p:nvSpPr>
          <p:cNvPr id="1629" name="Text Placeholder 4"/>
          <p:cNvSpPr>
            <a:spLocks noGrp="1"/>
          </p:cNvSpPr>
          <p:nvPr>
            <p:ph type="body" sz="quarter" idx="17" hasCustomPrompt="1"/>
          </p:nvPr>
        </p:nvSpPr>
        <p:spPr>
          <a:xfrm>
            <a:off x="1776690" y="8306962"/>
            <a:ext cx="6098097" cy="1284524"/>
          </a:xfrm>
          <a:prstGeom prst="rect">
            <a:avLst/>
          </a:prstGeom>
        </p:spPr>
        <p:txBody>
          <a:bodyPr lIns="121919" tIns="121919" rIns="121919" bIns="121919" anchor="t"/>
          <a:lstStyle>
            <a:lvl1pPr marL="0" indent="0" defTabSz="560831">
              <a:lnSpc>
                <a:spcPct val="110000"/>
              </a:lnSpc>
              <a:spcBef>
                <a:spcPts val="0"/>
              </a:spcBef>
              <a:buSzTx/>
              <a:buNone/>
              <a:defRPr sz="3264" b="0" spc="0">
                <a:solidFill>
                  <a:srgbClr val="091E42"/>
                </a:solidFill>
                <a:latin typeface="Charlie Display"/>
                <a:ea typeface="Charlie Display"/>
                <a:cs typeface="Charlie Display"/>
                <a:sym typeface="Charlie Display"/>
              </a:defRPr>
            </a:lvl1pPr>
          </a:lstStyle>
          <a:p>
            <a:r>
              <a:t>These slides have proven to be versatile in use.</a:t>
            </a:r>
          </a:p>
        </p:txBody>
      </p:sp>
      <p:sp>
        <p:nvSpPr>
          <p:cNvPr id="1630" name="Text Placeholder 2"/>
          <p:cNvSpPr>
            <a:spLocks noGrp="1"/>
          </p:cNvSpPr>
          <p:nvPr>
            <p:ph type="body" sz="quarter" idx="18" hasCustomPrompt="1"/>
          </p:nvPr>
        </p:nvSpPr>
        <p:spPr>
          <a:xfrm>
            <a:off x="9159301" y="7561666"/>
            <a:ext cx="6097998" cy="745300"/>
          </a:xfrm>
          <a:prstGeom prst="rect">
            <a:avLst/>
          </a:prstGeom>
        </p:spPr>
        <p:txBody>
          <a:bodyPr lIns="121919" tIns="121919" rIns="121919" bIns="121919" anchor="t"/>
          <a:lstStyle>
            <a:lvl1pPr marL="0" indent="0" defTabSz="408940">
              <a:spcBef>
                <a:spcPts val="0"/>
              </a:spcBef>
              <a:buSzTx/>
              <a:buNone/>
              <a:defRPr sz="3359" b="0" spc="0">
                <a:solidFill>
                  <a:srgbClr val="253858"/>
                </a:solidFill>
                <a:latin typeface="+mn-lt"/>
                <a:ea typeface="+mn-ea"/>
                <a:cs typeface="+mn-cs"/>
                <a:sym typeface="Charlie Display Semibold"/>
              </a:defRPr>
            </a:lvl1pPr>
          </a:lstStyle>
          <a:p>
            <a:r>
              <a:t>Remember</a:t>
            </a:r>
          </a:p>
        </p:txBody>
      </p:sp>
      <p:sp>
        <p:nvSpPr>
          <p:cNvPr id="1631" name="Text Placeholder 4"/>
          <p:cNvSpPr>
            <a:spLocks noGrp="1"/>
          </p:cNvSpPr>
          <p:nvPr>
            <p:ph type="body" sz="quarter" idx="19" hasCustomPrompt="1"/>
          </p:nvPr>
        </p:nvSpPr>
        <p:spPr>
          <a:xfrm>
            <a:off x="9157450" y="8306962"/>
            <a:ext cx="6098097" cy="1284524"/>
          </a:xfrm>
          <a:prstGeom prst="rect">
            <a:avLst/>
          </a:prstGeom>
        </p:spPr>
        <p:txBody>
          <a:bodyPr lIns="121919" tIns="121919" rIns="121919" bIns="121919" anchor="t"/>
          <a:lstStyle>
            <a:lvl1pPr marL="0" indent="0" defTabSz="560831">
              <a:lnSpc>
                <a:spcPct val="110000"/>
              </a:lnSpc>
              <a:spcBef>
                <a:spcPts val="0"/>
              </a:spcBef>
              <a:buSzTx/>
              <a:buNone/>
              <a:defRPr sz="3264" b="0" spc="0">
                <a:solidFill>
                  <a:srgbClr val="091E42"/>
                </a:solidFill>
                <a:latin typeface="Charlie Display"/>
                <a:ea typeface="Charlie Display"/>
                <a:cs typeface="Charlie Display"/>
                <a:sym typeface="Charlie Display"/>
              </a:defRPr>
            </a:lvl1pPr>
          </a:lstStyle>
          <a:p>
            <a:r>
              <a:t>Keep the text light and focus on presenting your points.</a:t>
            </a:r>
          </a:p>
        </p:txBody>
      </p:sp>
      <p:sp>
        <p:nvSpPr>
          <p:cNvPr id="1632" name="Text Placeholder 2"/>
          <p:cNvSpPr>
            <a:spLocks noGrp="1"/>
          </p:cNvSpPr>
          <p:nvPr>
            <p:ph type="body" sz="quarter" idx="20" hasCustomPrompt="1"/>
          </p:nvPr>
        </p:nvSpPr>
        <p:spPr>
          <a:xfrm>
            <a:off x="16509392" y="7561666"/>
            <a:ext cx="6097998" cy="745300"/>
          </a:xfrm>
          <a:prstGeom prst="rect">
            <a:avLst/>
          </a:prstGeom>
        </p:spPr>
        <p:txBody>
          <a:bodyPr lIns="121919" tIns="121919" rIns="121919" bIns="121919" anchor="t"/>
          <a:lstStyle>
            <a:lvl1pPr marL="0" indent="0" defTabSz="408940">
              <a:spcBef>
                <a:spcPts val="0"/>
              </a:spcBef>
              <a:buSzTx/>
              <a:buNone/>
              <a:defRPr sz="3359" b="0" spc="0">
                <a:solidFill>
                  <a:srgbClr val="253858"/>
                </a:solidFill>
                <a:latin typeface="+mn-lt"/>
                <a:ea typeface="+mn-ea"/>
                <a:cs typeface="+mn-cs"/>
                <a:sym typeface="Charlie Display Semibold"/>
              </a:defRPr>
            </a:lvl1pPr>
          </a:lstStyle>
          <a:p>
            <a:r>
              <a:t>Consider</a:t>
            </a:r>
          </a:p>
        </p:txBody>
      </p:sp>
      <p:sp>
        <p:nvSpPr>
          <p:cNvPr id="1633" name="Text Placeholder 4"/>
          <p:cNvSpPr>
            <a:spLocks noGrp="1"/>
          </p:cNvSpPr>
          <p:nvPr>
            <p:ph type="body" sz="quarter" idx="21" hasCustomPrompt="1"/>
          </p:nvPr>
        </p:nvSpPr>
        <p:spPr>
          <a:xfrm>
            <a:off x="16507541" y="8306962"/>
            <a:ext cx="6098097" cy="1284524"/>
          </a:xfrm>
          <a:prstGeom prst="rect">
            <a:avLst/>
          </a:prstGeom>
        </p:spPr>
        <p:txBody>
          <a:bodyPr lIns="121919" tIns="121919" rIns="121919" bIns="121919" anchor="t"/>
          <a:lstStyle>
            <a:lvl1pPr marL="0" indent="0" defTabSz="560831">
              <a:lnSpc>
                <a:spcPct val="110000"/>
              </a:lnSpc>
              <a:spcBef>
                <a:spcPts val="0"/>
              </a:spcBef>
              <a:buSzTx/>
              <a:buNone/>
              <a:defRPr sz="3264" b="0" spc="0">
                <a:solidFill>
                  <a:srgbClr val="091E42"/>
                </a:solidFill>
                <a:latin typeface="Charlie Display"/>
                <a:ea typeface="Charlie Display"/>
                <a:cs typeface="Charlie Display"/>
                <a:sym typeface="Charlie Display"/>
              </a:defRPr>
            </a:lvl1pPr>
          </a:lstStyle>
          <a:p>
            <a:r>
              <a:t>Can raise transparency to help focus attention.</a:t>
            </a:r>
          </a:p>
        </p:txBody>
      </p:sp>
      <p:sp>
        <p:nvSpPr>
          <p:cNvPr id="1634"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 Illustrations">
    <p:bg>
      <p:bgPr>
        <a:solidFill>
          <a:srgbClr val="FFFFFF"/>
        </a:solidFill>
        <a:effectLst/>
      </p:bgPr>
    </p:bg>
    <p:spTree>
      <p:nvGrpSpPr>
        <p:cNvPr id="1" name=""/>
        <p:cNvGrpSpPr/>
        <p:nvPr/>
      </p:nvGrpSpPr>
      <p:grpSpPr>
        <a:xfrm>
          <a:off x="0" y="0"/>
          <a:ext cx="0" cy="0"/>
          <a:chOff x="0" y="0"/>
          <a:chExt cx="0" cy="0"/>
        </a:xfrm>
      </p:grpSpPr>
      <p:sp>
        <p:nvSpPr>
          <p:cNvPr id="1641" name="Line"/>
          <p:cNvSpPr/>
          <p:nvPr/>
        </p:nvSpPr>
        <p:spPr>
          <a:xfrm flipH="1">
            <a:off x="12195386" y="4568605"/>
            <a:ext cx="1" cy="5080001"/>
          </a:xfrm>
          <a:prstGeom prst="line">
            <a:avLst/>
          </a:prstGeom>
          <a:ln w="127000">
            <a:solidFill>
              <a:srgbClr val="EBECF0"/>
            </a:solidFill>
            <a:miter lim="400000"/>
          </a:ln>
        </p:spPr>
        <p:txBody>
          <a:bodyPr lIns="121919" tIns="121919" rIns="121919" bIns="121919"/>
          <a:lstStyle/>
          <a:p>
            <a:pPr algn="l" defTabSz="2438400">
              <a:defRPr sz="3600" spc="0">
                <a:solidFill>
                  <a:srgbClr val="000000"/>
                </a:solidFill>
                <a:latin typeface="Arial"/>
                <a:ea typeface="Arial"/>
                <a:cs typeface="Arial"/>
                <a:sym typeface="Arial"/>
              </a:defRPr>
            </a:pPr>
            <a:endParaRPr/>
          </a:p>
        </p:txBody>
      </p:sp>
      <p:sp>
        <p:nvSpPr>
          <p:cNvPr id="1642" name="Image"/>
          <p:cNvSpPr>
            <a:spLocks noGrp="1"/>
          </p:cNvSpPr>
          <p:nvPr>
            <p:ph type="pic" sz="quarter" idx="13"/>
          </p:nvPr>
        </p:nvSpPr>
        <p:spPr>
          <a:xfrm>
            <a:off x="6842004" y="4337978"/>
            <a:ext cx="2089913" cy="2878660"/>
          </a:xfrm>
          <a:prstGeom prst="rect">
            <a:avLst/>
          </a:prstGeom>
        </p:spPr>
        <p:txBody>
          <a:bodyPr lIns="91439" tIns="45719" rIns="91439" bIns="45719" anchor="t">
            <a:noAutofit/>
          </a:bodyPr>
          <a:lstStyle/>
          <a:p>
            <a:endParaRPr/>
          </a:p>
        </p:txBody>
      </p:sp>
      <p:sp>
        <p:nvSpPr>
          <p:cNvPr id="1643" name="Image"/>
          <p:cNvSpPr>
            <a:spLocks noGrp="1"/>
          </p:cNvSpPr>
          <p:nvPr>
            <p:ph type="pic" sz="quarter" idx="14"/>
          </p:nvPr>
        </p:nvSpPr>
        <p:spPr>
          <a:xfrm>
            <a:off x="15285759" y="4625394"/>
            <a:ext cx="2331324" cy="2331313"/>
          </a:xfrm>
          <a:prstGeom prst="rect">
            <a:avLst/>
          </a:prstGeom>
        </p:spPr>
        <p:txBody>
          <a:bodyPr lIns="91439" tIns="45719" rIns="91439" bIns="45719" anchor="t">
            <a:noAutofit/>
          </a:bodyPr>
          <a:lstStyle/>
          <a:p>
            <a:endParaRPr/>
          </a:p>
        </p:txBody>
      </p:sp>
      <p:sp>
        <p:nvSpPr>
          <p:cNvPr id="1644" name="Body Level One…"/>
          <p:cNvSpPr txBox="1">
            <a:spLocks noGrp="1"/>
          </p:cNvSpPr>
          <p:nvPr>
            <p:ph type="body" sz="quarter" idx="1" hasCustomPrompt="1"/>
          </p:nvPr>
        </p:nvSpPr>
        <p:spPr>
          <a:xfrm>
            <a:off x="4826186" y="7561666"/>
            <a:ext cx="6097998" cy="745300"/>
          </a:xfrm>
          <a:prstGeom prst="rect">
            <a:avLst/>
          </a:prstGeom>
        </p:spPr>
        <p:txBody>
          <a:bodyPr lIns="121919" tIns="121919" rIns="121919" bIns="121919" anchor="t"/>
          <a:lstStyle>
            <a:lvl1pPr marL="0" indent="0">
              <a:spcBef>
                <a:spcPts val="0"/>
              </a:spcBef>
              <a:buSzTx/>
              <a:buNone/>
              <a:defRPr sz="4800" b="0" spc="0">
                <a:solidFill>
                  <a:srgbClr val="253858"/>
                </a:solidFill>
                <a:latin typeface="+mn-lt"/>
                <a:ea typeface="+mn-ea"/>
                <a:cs typeface="+mn-cs"/>
                <a:sym typeface="Charlie Display Semibold"/>
              </a:defRPr>
            </a:lvl1pPr>
            <a:lvl2pPr marL="0" indent="238125">
              <a:spcBef>
                <a:spcPts val="0"/>
              </a:spcBef>
              <a:buSzTx/>
              <a:buNone/>
              <a:defRPr sz="4800" b="0" spc="0">
                <a:solidFill>
                  <a:srgbClr val="253858"/>
                </a:solidFill>
                <a:latin typeface="+mn-lt"/>
                <a:ea typeface="+mn-ea"/>
                <a:cs typeface="+mn-cs"/>
                <a:sym typeface="Charlie Display Semibold"/>
              </a:defRPr>
            </a:lvl2pPr>
            <a:lvl3pPr marL="0" indent="476250">
              <a:spcBef>
                <a:spcPts val="0"/>
              </a:spcBef>
              <a:buSzTx/>
              <a:buNone/>
              <a:defRPr sz="4800" b="0" spc="0">
                <a:solidFill>
                  <a:srgbClr val="253858"/>
                </a:solidFill>
                <a:latin typeface="+mn-lt"/>
                <a:ea typeface="+mn-ea"/>
                <a:cs typeface="+mn-cs"/>
                <a:sym typeface="Charlie Display Semibold"/>
              </a:defRPr>
            </a:lvl3pPr>
            <a:lvl4pPr marL="0" indent="714375">
              <a:spcBef>
                <a:spcPts val="0"/>
              </a:spcBef>
              <a:buSzTx/>
              <a:buNone/>
              <a:defRPr sz="4800" b="0" spc="0">
                <a:solidFill>
                  <a:srgbClr val="253858"/>
                </a:solidFill>
                <a:latin typeface="+mn-lt"/>
                <a:ea typeface="+mn-ea"/>
                <a:cs typeface="+mn-cs"/>
                <a:sym typeface="Charlie Display Semibold"/>
              </a:defRPr>
            </a:lvl4pPr>
            <a:lvl5pPr marL="0" indent="952500">
              <a:spcBef>
                <a:spcPts val="0"/>
              </a:spcBef>
              <a:buSzTx/>
              <a:buNone/>
              <a:defRPr sz="4800" b="0" spc="0">
                <a:solidFill>
                  <a:srgbClr val="253858"/>
                </a:solidFill>
                <a:latin typeface="+mn-lt"/>
                <a:ea typeface="+mn-ea"/>
                <a:cs typeface="+mn-cs"/>
                <a:sym typeface="Charlie Display Semibold"/>
              </a:defRPr>
            </a:lvl5pPr>
          </a:lstStyle>
          <a:p>
            <a:r>
              <a:t>Illustrations</a:t>
            </a:r>
          </a:p>
          <a:p>
            <a:pPr lvl="1"/>
            <a:endParaRPr/>
          </a:p>
          <a:p>
            <a:pPr lvl="2"/>
            <a:endParaRPr/>
          </a:p>
          <a:p>
            <a:pPr lvl="3"/>
            <a:endParaRPr/>
          </a:p>
          <a:p>
            <a:pPr lvl="4"/>
            <a:endParaRPr/>
          </a:p>
        </p:txBody>
      </p:sp>
      <p:sp>
        <p:nvSpPr>
          <p:cNvPr id="1645" name="Text Placeholder 4"/>
          <p:cNvSpPr>
            <a:spLocks noGrp="1"/>
          </p:cNvSpPr>
          <p:nvPr>
            <p:ph type="body" sz="quarter" idx="15" hasCustomPrompt="1"/>
          </p:nvPr>
        </p:nvSpPr>
        <p:spPr>
          <a:xfrm>
            <a:off x="4824335" y="8306962"/>
            <a:ext cx="6098097" cy="1284524"/>
          </a:xfrm>
          <a:prstGeom prst="rect">
            <a:avLst/>
          </a:prstGeom>
        </p:spPr>
        <p:txBody>
          <a:bodyPr lIns="121919" tIns="121919" rIns="121919" bIns="121919" anchor="t"/>
          <a:lstStyle>
            <a:lvl1pPr marL="0" indent="0" defTabSz="560831">
              <a:lnSpc>
                <a:spcPct val="110000"/>
              </a:lnSpc>
              <a:spcBef>
                <a:spcPts val="0"/>
              </a:spcBef>
              <a:buSzTx/>
              <a:buNone/>
              <a:defRPr sz="3264" b="0" spc="0">
                <a:solidFill>
                  <a:srgbClr val="091E42"/>
                </a:solidFill>
                <a:latin typeface="Charlie Display"/>
                <a:ea typeface="Charlie Display"/>
                <a:cs typeface="Charlie Display"/>
                <a:sym typeface="Charlie Display"/>
              </a:defRPr>
            </a:lvl1pPr>
          </a:lstStyle>
          <a:p>
            <a:r>
              <a:t>Utilize spot illustrations from the Graphic Assets Deck.</a:t>
            </a:r>
          </a:p>
        </p:txBody>
      </p:sp>
      <p:sp>
        <p:nvSpPr>
          <p:cNvPr id="1646" name="Text Placeholder 2"/>
          <p:cNvSpPr>
            <a:spLocks noGrp="1"/>
          </p:cNvSpPr>
          <p:nvPr>
            <p:ph type="body" sz="quarter" idx="16" hasCustomPrompt="1"/>
          </p:nvPr>
        </p:nvSpPr>
        <p:spPr>
          <a:xfrm>
            <a:off x="13442650" y="7561666"/>
            <a:ext cx="6097999" cy="745300"/>
          </a:xfrm>
          <a:prstGeom prst="rect">
            <a:avLst/>
          </a:prstGeom>
        </p:spPr>
        <p:txBody>
          <a:bodyPr lIns="121919" tIns="121919" rIns="121919" bIns="121919" anchor="t"/>
          <a:lstStyle>
            <a:lvl1pPr marL="0" indent="0" defTabSz="408940">
              <a:spcBef>
                <a:spcPts val="0"/>
              </a:spcBef>
              <a:buSzTx/>
              <a:buNone/>
              <a:defRPr sz="3359" b="0" spc="0">
                <a:solidFill>
                  <a:srgbClr val="253858"/>
                </a:solidFill>
                <a:latin typeface="+mn-lt"/>
                <a:ea typeface="+mn-ea"/>
                <a:cs typeface="+mn-cs"/>
                <a:sym typeface="Charlie Display Semibold"/>
              </a:defRPr>
            </a:lvl1pPr>
          </a:lstStyle>
          <a:p>
            <a:r>
              <a:t>Separators</a:t>
            </a:r>
          </a:p>
        </p:txBody>
      </p:sp>
      <p:sp>
        <p:nvSpPr>
          <p:cNvPr id="1647" name="Text Placeholder 4"/>
          <p:cNvSpPr>
            <a:spLocks noGrp="1"/>
          </p:cNvSpPr>
          <p:nvPr>
            <p:ph type="body" sz="quarter" idx="17" hasCustomPrompt="1"/>
          </p:nvPr>
        </p:nvSpPr>
        <p:spPr>
          <a:xfrm>
            <a:off x="13440796" y="8306962"/>
            <a:ext cx="6098097" cy="1284524"/>
          </a:xfrm>
          <a:prstGeom prst="rect">
            <a:avLst/>
          </a:prstGeom>
        </p:spPr>
        <p:txBody>
          <a:bodyPr lIns="121919" tIns="121919" rIns="121919" bIns="121919" anchor="t"/>
          <a:lstStyle>
            <a:lvl1pPr marL="0" indent="0" defTabSz="560831">
              <a:lnSpc>
                <a:spcPct val="110000"/>
              </a:lnSpc>
              <a:spcBef>
                <a:spcPts val="0"/>
              </a:spcBef>
              <a:buSzTx/>
              <a:buNone/>
              <a:defRPr sz="3264" b="0" spc="0">
                <a:solidFill>
                  <a:srgbClr val="091E42"/>
                </a:solidFill>
                <a:latin typeface="Charlie Display"/>
                <a:ea typeface="Charlie Display"/>
                <a:cs typeface="Charlie Display"/>
                <a:sym typeface="Charlie Display"/>
              </a:defRPr>
            </a:lvl1pPr>
          </a:lstStyle>
          <a:p>
            <a:r>
              <a:t>Use the minimal grey bar to separate points/illustrations.</a:t>
            </a:r>
          </a:p>
        </p:txBody>
      </p:sp>
      <p:sp>
        <p:nvSpPr>
          <p:cNvPr id="1648" name="Text Placeholder 2"/>
          <p:cNvSpPr>
            <a:spLocks noGrp="1"/>
          </p:cNvSpPr>
          <p:nvPr>
            <p:ph type="body" sz="quarter" idx="18" hasCustomPrompt="1"/>
          </p:nvPr>
        </p:nvSpPr>
        <p:spPr>
          <a:xfrm>
            <a:off x="1777999" y="1782005"/>
            <a:ext cx="20828001" cy="1384995"/>
          </a:xfrm>
          <a:prstGeom prst="rect">
            <a:avLst/>
          </a:prstGeom>
        </p:spPr>
        <p:txBody>
          <a:bodyPr lIns="121919" tIns="121919" rIns="121919" bIns="121919" anchor="t"/>
          <a:lstStyle>
            <a:lvl1pPr marL="0" indent="0" defTabSz="767716">
              <a:lnSpc>
                <a:spcPct val="90000"/>
              </a:lnSpc>
              <a:spcBef>
                <a:spcPts val="2200"/>
              </a:spcBef>
              <a:buSzTx/>
              <a:buNone/>
              <a:defRPr sz="7440" b="0" spc="0">
                <a:solidFill>
                  <a:srgbClr val="253858"/>
                </a:solidFill>
                <a:latin typeface="+mn-lt"/>
                <a:ea typeface="+mn-ea"/>
                <a:cs typeface="+mn-cs"/>
                <a:sym typeface="Charlie Display Semibold"/>
              </a:defRPr>
            </a:lvl1pPr>
          </a:lstStyle>
          <a:p>
            <a:r>
              <a:t>Talking point</a:t>
            </a:r>
          </a:p>
        </p:txBody>
      </p:sp>
      <p:sp>
        <p:nvSpPr>
          <p:cNvPr id="1649"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Big Statement_N900">
    <p:bg>
      <p:bgPr>
        <a:solidFill>
          <a:srgbClr val="091E42"/>
        </a:solidFill>
        <a:effectLst/>
      </p:bgPr>
    </p:bg>
    <p:spTree>
      <p:nvGrpSpPr>
        <p:cNvPr id="1" name=""/>
        <p:cNvGrpSpPr/>
        <p:nvPr/>
      </p:nvGrpSpPr>
      <p:grpSpPr>
        <a:xfrm>
          <a:off x="0" y="0"/>
          <a:ext cx="0" cy="0"/>
          <a:chOff x="0" y="0"/>
          <a:chExt cx="0" cy="0"/>
        </a:xfrm>
      </p:grpSpPr>
      <p:sp>
        <p:nvSpPr>
          <p:cNvPr id="131" name="This is a big statement slide. Use dark background for bolder points."/>
          <p:cNvSpPr>
            <a:spLocks noGrp="1"/>
          </p:cNvSpPr>
          <p:nvPr>
            <p:ph type="body" sz="half" idx="21"/>
          </p:nvPr>
        </p:nvSpPr>
        <p:spPr>
          <a:xfrm>
            <a:off x="1700607" y="4876800"/>
            <a:ext cx="20574001" cy="5588000"/>
          </a:xfrm>
          <a:prstGeom prst="rect">
            <a:avLst/>
          </a:prstGeom>
        </p:spPr>
        <p:txBody>
          <a:bodyPr anchor="t">
            <a:spAutoFit/>
          </a:bodyPr>
          <a:lstStyle>
            <a:lvl1pPr marL="0" indent="0" algn="l" defTabSz="825500">
              <a:spcBef>
                <a:spcPts val="0"/>
              </a:spcBef>
              <a:buSzTx/>
              <a:buNone/>
              <a:defRPr sz="12000">
                <a:latin typeface="+mj-lt"/>
                <a:ea typeface="+mj-ea"/>
                <a:cs typeface="+mj-cs"/>
                <a:sym typeface="Charlie Display Semibold"/>
              </a:defRPr>
            </a:lvl1pPr>
          </a:lstStyle>
          <a:p>
            <a:r>
              <a:t>This is a big statement slide. Use dark background for bolder points.</a:t>
            </a:r>
          </a:p>
        </p:txBody>
      </p:sp>
      <p:sp>
        <p:nvSpPr>
          <p:cNvPr id="132"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33" name="Context"/>
          <p:cNvSpPr>
            <a:spLocks noGrp="1"/>
          </p:cNvSpPr>
          <p:nvPr>
            <p:ph type="body" sz="quarter" idx="22"/>
          </p:nvPr>
        </p:nvSpPr>
        <p:spPr>
          <a:xfrm>
            <a:off x="1698321" y="1016396"/>
            <a:ext cx="20828001" cy="825501"/>
          </a:xfrm>
          <a:prstGeom prst="rect">
            <a:avLst/>
          </a:prstGeom>
        </p:spPr>
        <p:txBody>
          <a:bodyPr anchor="t">
            <a:spAutoFit/>
          </a:bodyPr>
          <a:lstStyle>
            <a:lvl1pPr marL="0" indent="0" algn="l" defTabSz="825500">
              <a:spcBef>
                <a:spcPts val="0"/>
              </a:spcBef>
              <a:buSzTx/>
              <a:buNone/>
              <a:defRPr sz="4800" cap="all" spc="384"/>
            </a:lvl1pPr>
          </a:lstStyle>
          <a:p>
            <a:r>
              <a:t>Context</a:t>
            </a:r>
          </a:p>
        </p:txBody>
      </p:sp>
      <p:sp>
        <p:nvSpPr>
          <p:cNvPr id="1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2925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Loud Headline_White">
    <p:bg>
      <p:bgPr>
        <a:solidFill>
          <a:srgbClr val="FFFFFF"/>
        </a:solidFill>
        <a:effectLst/>
      </p:bgPr>
    </p:bg>
    <p:spTree>
      <p:nvGrpSpPr>
        <p:cNvPr id="1" name=""/>
        <p:cNvGrpSpPr/>
        <p:nvPr/>
      </p:nvGrpSpPr>
      <p:grpSpPr>
        <a:xfrm>
          <a:off x="0" y="0"/>
          <a:ext cx="0" cy="0"/>
          <a:chOff x="0" y="0"/>
          <a:chExt cx="0" cy="0"/>
        </a:xfrm>
      </p:grpSpPr>
      <p:sp>
        <p:nvSpPr>
          <p:cNvPr id="169" name="There’s a few different color options to work with for emphasis"/>
          <p:cNvSpPr>
            <a:spLocks noGrp="1"/>
          </p:cNvSpPr>
          <p:nvPr>
            <p:ph type="body" sz="half" idx="13"/>
          </p:nvPr>
        </p:nvSpPr>
        <p:spPr>
          <a:xfrm>
            <a:off x="1700607" y="1778000"/>
            <a:ext cx="20828683" cy="4856481"/>
          </a:xfrm>
          <a:prstGeom prst="rect">
            <a:avLst/>
          </a:prstGeom>
        </p:spPr>
        <p:txBody>
          <a:bodyPr anchor="t">
            <a:spAutoFit/>
          </a:bodyPr>
          <a:lstStyle/>
          <a:p>
            <a:pPr marL="0" indent="0" algn="l" defTabSz="825500">
              <a:lnSpc>
                <a:spcPct val="80000"/>
              </a:lnSpc>
              <a:spcBef>
                <a:spcPts val="0"/>
              </a:spcBef>
              <a:buSzTx/>
              <a:buNone/>
              <a:defRPr sz="12000" b="0" cap="all" spc="0">
                <a:solidFill>
                  <a:srgbClr val="0747A6"/>
                </a:solidFill>
                <a:latin typeface="Charlie Display Ultra"/>
                <a:ea typeface="Charlie Display Ultra"/>
                <a:cs typeface="Charlie Display Ultra"/>
                <a:sym typeface="Charlie Display Ultra"/>
              </a:defRPr>
            </a:pPr>
            <a:r>
              <a:t>There’s a few different </a:t>
            </a:r>
            <a:r>
              <a:rPr>
                <a:solidFill>
                  <a:schemeClr val="accent3"/>
                </a:solidFill>
              </a:rPr>
              <a:t>color options</a:t>
            </a:r>
            <a:r>
              <a:t> to work with for emphasis</a:t>
            </a:r>
          </a:p>
        </p:txBody>
      </p:sp>
      <p:sp>
        <p:nvSpPr>
          <p:cNvPr id="1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Loud Headline_N900">
    <p:bg>
      <p:bgPr>
        <a:solidFill>
          <a:srgbClr val="091E42"/>
        </a:solidFill>
        <a:effectLst/>
      </p:bgPr>
    </p:bg>
    <p:spTree>
      <p:nvGrpSpPr>
        <p:cNvPr id="1" name=""/>
        <p:cNvGrpSpPr/>
        <p:nvPr/>
      </p:nvGrpSpPr>
      <p:grpSpPr>
        <a:xfrm>
          <a:off x="0" y="0"/>
          <a:ext cx="0" cy="0"/>
          <a:chOff x="0" y="0"/>
          <a:chExt cx="0" cy="0"/>
        </a:xfrm>
      </p:grpSpPr>
      <p:sp>
        <p:nvSpPr>
          <p:cNvPr id="177" name="Use these sparingly.…"/>
          <p:cNvSpPr>
            <a:spLocks noGrp="1"/>
          </p:cNvSpPr>
          <p:nvPr>
            <p:ph type="body" sz="half" idx="13"/>
          </p:nvPr>
        </p:nvSpPr>
        <p:spPr>
          <a:xfrm>
            <a:off x="1700607" y="1778000"/>
            <a:ext cx="20828683" cy="4856481"/>
          </a:xfrm>
          <a:prstGeom prst="rect">
            <a:avLst/>
          </a:prstGeom>
        </p:spPr>
        <p:txBody>
          <a:bodyPr anchor="t">
            <a:spAutoFit/>
          </a:bodyPr>
          <a:lstStyle/>
          <a:p>
            <a:pPr marL="0" indent="0" algn="l" defTabSz="825500">
              <a:lnSpc>
                <a:spcPct val="80000"/>
              </a:lnSpc>
              <a:spcBef>
                <a:spcPts val="0"/>
              </a:spcBef>
              <a:buSzTx/>
              <a:buNone/>
              <a:defRPr sz="12000" b="0" cap="all" spc="0">
                <a:solidFill>
                  <a:schemeClr val="accent2">
                    <a:hueOff val="-77700"/>
                    <a:lumOff val="2357"/>
                  </a:schemeClr>
                </a:solidFill>
                <a:latin typeface="Charlie Display Ultra"/>
                <a:ea typeface="Charlie Display Ultra"/>
                <a:cs typeface="Charlie Display Ultra"/>
                <a:sym typeface="Charlie Display Ultra"/>
              </a:defRPr>
            </a:pPr>
            <a:r>
              <a:t>Use these sparingly.</a:t>
            </a:r>
          </a:p>
          <a:p>
            <a:pPr marL="0" indent="0" algn="l" defTabSz="825500">
              <a:lnSpc>
                <a:spcPct val="80000"/>
              </a:lnSpc>
              <a:spcBef>
                <a:spcPts val="0"/>
              </a:spcBef>
              <a:buSzTx/>
              <a:buNone/>
              <a:defRPr sz="12000" b="0" cap="all" spc="0">
                <a:latin typeface="Charlie Display Ultra"/>
                <a:ea typeface="Charlie Display Ultra"/>
                <a:cs typeface="Charlie Display Ultra"/>
                <a:sym typeface="Charlie Display Ultra"/>
              </a:defRPr>
            </a:pPr>
            <a:r>
              <a:t>And consistently within a communication piece.</a:t>
            </a:r>
          </a:p>
        </p:txBody>
      </p:sp>
      <p:sp>
        <p:nvSpPr>
          <p:cNvPr id="17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oud Headline_N900_2">
    <p:bg>
      <p:bgPr>
        <a:solidFill>
          <a:srgbClr val="091E42"/>
        </a:solidFill>
        <a:effectLst/>
      </p:bgPr>
    </p:bg>
    <p:spTree>
      <p:nvGrpSpPr>
        <p:cNvPr id="1" name=""/>
        <p:cNvGrpSpPr/>
        <p:nvPr/>
      </p:nvGrpSpPr>
      <p:grpSpPr>
        <a:xfrm>
          <a:off x="0" y="0"/>
          <a:ext cx="0" cy="0"/>
          <a:chOff x="0" y="0"/>
          <a:chExt cx="0" cy="0"/>
        </a:xfrm>
      </p:grpSpPr>
      <p:sp>
        <p:nvSpPr>
          <p:cNvPr id="185" name="Use these sparingly.…"/>
          <p:cNvSpPr>
            <a:spLocks noGrp="1"/>
          </p:cNvSpPr>
          <p:nvPr>
            <p:ph type="body" sz="half" idx="13"/>
          </p:nvPr>
        </p:nvSpPr>
        <p:spPr>
          <a:xfrm>
            <a:off x="1700607" y="1778000"/>
            <a:ext cx="20828683" cy="4856481"/>
          </a:xfrm>
          <a:prstGeom prst="rect">
            <a:avLst/>
          </a:prstGeom>
        </p:spPr>
        <p:txBody>
          <a:bodyPr anchor="t">
            <a:spAutoFit/>
          </a:bodyPr>
          <a:lstStyle/>
          <a:p>
            <a:pPr marL="0" indent="0" algn="l" defTabSz="825500">
              <a:lnSpc>
                <a:spcPct val="80000"/>
              </a:lnSpc>
              <a:spcBef>
                <a:spcPts val="0"/>
              </a:spcBef>
              <a:buSzTx/>
              <a:buNone/>
              <a:defRPr sz="12000" b="0" cap="all" spc="0">
                <a:latin typeface="Charlie Display Ultra"/>
                <a:ea typeface="Charlie Display Ultra"/>
                <a:cs typeface="Charlie Display Ultra"/>
                <a:sym typeface="Charlie Display Ultra"/>
              </a:defRPr>
            </a:pPr>
            <a:r>
              <a:t>Use these sparingly.</a:t>
            </a:r>
          </a:p>
          <a:p>
            <a:pPr marL="0" indent="0" algn="l" defTabSz="825500">
              <a:lnSpc>
                <a:spcPct val="80000"/>
              </a:lnSpc>
              <a:spcBef>
                <a:spcPts val="0"/>
              </a:spcBef>
              <a:buSzTx/>
              <a:buNone/>
              <a:defRPr sz="12000" b="0" cap="all" spc="0">
                <a:solidFill>
                  <a:schemeClr val="accent5">
                    <a:hueOff val="79125"/>
                    <a:lumOff val="13057"/>
                  </a:schemeClr>
                </a:solidFill>
                <a:latin typeface="Charlie Display Ultra"/>
                <a:ea typeface="Charlie Display Ultra"/>
                <a:cs typeface="Charlie Display Ultra"/>
                <a:sym typeface="Charlie Display Ultra"/>
              </a:defRPr>
            </a:pPr>
            <a:r>
              <a:t>And consistently within a communication piece.</a:t>
            </a:r>
          </a:p>
        </p:txBody>
      </p:sp>
      <p:sp>
        <p:nvSpPr>
          <p:cNvPr id="1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ourced Point_White">
    <p:bg>
      <p:bgPr>
        <a:solidFill>
          <a:srgbClr val="FFFFFF"/>
        </a:solidFill>
        <a:effectLst/>
      </p:bgPr>
    </p:bg>
    <p:spTree>
      <p:nvGrpSpPr>
        <p:cNvPr id="1" name=""/>
        <p:cNvGrpSpPr/>
        <p:nvPr/>
      </p:nvGrpSpPr>
      <p:grpSpPr>
        <a:xfrm>
          <a:off x="0" y="0"/>
          <a:ext cx="0" cy="0"/>
          <a:chOff x="0" y="0"/>
          <a:chExt cx="0" cy="0"/>
        </a:xfrm>
      </p:grpSpPr>
      <p:sp>
        <p:nvSpPr>
          <p:cNvPr id="193" name="Source Book, Source Author, Other Relevant Info"/>
          <p:cNvSpPr>
            <a:spLocks noGrp="1"/>
          </p:cNvSpPr>
          <p:nvPr>
            <p:ph type="body" sz="quarter" idx="13"/>
          </p:nvPr>
        </p:nvSpPr>
        <p:spPr>
          <a:xfrm>
            <a:off x="1701800" y="11807751"/>
            <a:ext cx="20828000" cy="469901"/>
          </a:xfrm>
          <a:prstGeom prst="rect">
            <a:avLst/>
          </a:prstGeom>
        </p:spPr>
        <p:txBody>
          <a:bodyPr anchor="t">
            <a:spAutoFit/>
          </a:bodyPr>
          <a:lstStyle>
            <a:lvl1pPr marL="0" indent="0" algn="l" defTabSz="825500">
              <a:spcBef>
                <a:spcPts val="0"/>
              </a:spcBef>
              <a:buSzTx/>
              <a:buNone/>
              <a:defRPr sz="2400" b="0" spc="-24">
                <a:solidFill>
                  <a:schemeClr val="accent1">
                    <a:lumOff val="-9925"/>
                  </a:schemeClr>
                </a:solidFill>
                <a:latin typeface="+mn-lt"/>
                <a:ea typeface="+mn-ea"/>
                <a:cs typeface="+mn-cs"/>
                <a:sym typeface="Charlie Display Semibold"/>
              </a:defRPr>
            </a:lvl1pPr>
          </a:lstStyle>
          <a:p>
            <a:r>
              <a:t>Source Book, Source Author, Other Relevant Info</a:t>
            </a:r>
          </a:p>
        </p:txBody>
      </p:sp>
      <p:sp>
        <p:nvSpPr>
          <p:cNvPr id="194" name="This is a reference point slide. Likely will be from a site, book, talk, etc."/>
          <p:cNvSpPr>
            <a:spLocks noGrp="1"/>
          </p:cNvSpPr>
          <p:nvPr>
            <p:ph type="body" sz="half" idx="14"/>
          </p:nvPr>
        </p:nvSpPr>
        <p:spPr>
          <a:xfrm>
            <a:off x="1701800" y="1773745"/>
            <a:ext cx="20830385" cy="5588001"/>
          </a:xfrm>
          <a:prstGeom prst="rect">
            <a:avLst/>
          </a:prstGeom>
        </p:spPr>
        <p:txBody>
          <a:bodyPr anchor="t">
            <a:spAutoFit/>
          </a:bodyPr>
          <a:lstStyle>
            <a:lvl1pPr marL="0" indent="0" algn="l" defTabSz="825500">
              <a:spcBef>
                <a:spcPts val="0"/>
              </a:spcBef>
              <a:buSzTx/>
              <a:buNone/>
              <a:defRPr sz="12000" b="0" spc="-119">
                <a:solidFill>
                  <a:srgbClr val="0747A6"/>
                </a:solidFill>
                <a:latin typeface="+mn-lt"/>
                <a:ea typeface="+mn-ea"/>
                <a:cs typeface="+mn-cs"/>
                <a:sym typeface="Charlie Display Semibold"/>
              </a:defRPr>
            </a:lvl1pPr>
          </a:lstStyle>
          <a:p>
            <a:r>
              <a:t>This is a reference point slide. Likely will be from a site, book, talk, etc.</a:t>
            </a:r>
          </a:p>
        </p:txBody>
      </p:sp>
      <p:sp>
        <p:nvSpPr>
          <p:cNvPr id="195"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ourced Point_N900">
    <p:bg>
      <p:bgPr>
        <a:solidFill>
          <a:srgbClr val="091E42"/>
        </a:solidFill>
        <a:effectLst/>
      </p:bgPr>
    </p:bg>
    <p:spTree>
      <p:nvGrpSpPr>
        <p:cNvPr id="1" name=""/>
        <p:cNvGrpSpPr/>
        <p:nvPr/>
      </p:nvGrpSpPr>
      <p:grpSpPr>
        <a:xfrm>
          <a:off x="0" y="0"/>
          <a:ext cx="0" cy="0"/>
          <a:chOff x="0" y="0"/>
          <a:chExt cx="0" cy="0"/>
        </a:xfrm>
      </p:grpSpPr>
      <p:sp>
        <p:nvSpPr>
          <p:cNvPr id="203" name="This is a reference point slide. Likely will be from a site, book, talk, etc."/>
          <p:cNvSpPr>
            <a:spLocks noGrp="1"/>
          </p:cNvSpPr>
          <p:nvPr>
            <p:ph type="body" sz="half" idx="13"/>
          </p:nvPr>
        </p:nvSpPr>
        <p:spPr>
          <a:xfrm>
            <a:off x="1701800" y="1778000"/>
            <a:ext cx="20830385" cy="5588000"/>
          </a:xfrm>
          <a:prstGeom prst="rect">
            <a:avLst/>
          </a:prstGeom>
        </p:spPr>
        <p:txBody>
          <a:bodyPr anchor="t">
            <a:spAutoFit/>
          </a:bodyPr>
          <a:lstStyle>
            <a:lvl1pPr marL="0" indent="0" algn="l" defTabSz="825500">
              <a:spcBef>
                <a:spcPts val="0"/>
              </a:spcBef>
              <a:buSzTx/>
              <a:buNone/>
              <a:defRPr sz="12000" b="0" spc="-119">
                <a:latin typeface="+mn-lt"/>
                <a:ea typeface="+mn-ea"/>
                <a:cs typeface="+mn-cs"/>
                <a:sym typeface="Charlie Display Semibold"/>
              </a:defRPr>
            </a:lvl1pPr>
          </a:lstStyle>
          <a:p>
            <a:r>
              <a:t>This is a reference point slide. Likely will be from a site, book, talk, etc.</a:t>
            </a:r>
          </a:p>
        </p:txBody>
      </p:sp>
      <p:sp>
        <p:nvSpPr>
          <p:cNvPr id="204"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205" name="Source Book, Source Author, Other Relevant Info"/>
          <p:cNvSpPr>
            <a:spLocks noGrp="1"/>
          </p:cNvSpPr>
          <p:nvPr>
            <p:ph type="body" sz="quarter" idx="14"/>
          </p:nvPr>
        </p:nvSpPr>
        <p:spPr>
          <a:xfrm>
            <a:off x="1774411" y="11806039"/>
            <a:ext cx="20828001" cy="825501"/>
          </a:xfrm>
          <a:prstGeom prst="rect">
            <a:avLst/>
          </a:prstGeom>
        </p:spPr>
        <p:txBody>
          <a:bodyPr anchor="t">
            <a:spAutoFit/>
          </a:bodyPr>
          <a:lstStyle>
            <a:lvl1pPr marL="0" indent="0" algn="l" defTabSz="825500">
              <a:spcBef>
                <a:spcPts val="0"/>
              </a:spcBef>
              <a:buSzTx/>
              <a:buNone/>
              <a:defRPr sz="4800" b="0" spc="-48">
                <a:latin typeface="Charlie Display"/>
                <a:ea typeface="Charlie Display"/>
                <a:cs typeface="Charlie Display"/>
                <a:sym typeface="Charlie Display"/>
              </a:defRPr>
            </a:lvl1pPr>
          </a:lstStyle>
          <a:p>
            <a:r>
              <a:t>Source Book, Source Author, Other Relevant Info</a:t>
            </a:r>
          </a:p>
        </p:txBody>
      </p:sp>
      <p:sp>
        <p:nvSpPr>
          <p:cNvPr id="20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Quote_White">
    <p:bg>
      <p:bgPr>
        <a:solidFill>
          <a:srgbClr val="FFFFFF"/>
        </a:solidFill>
        <a:effectLst/>
      </p:bgPr>
    </p:bg>
    <p:spTree>
      <p:nvGrpSpPr>
        <p:cNvPr id="1" name=""/>
        <p:cNvGrpSpPr/>
        <p:nvPr/>
      </p:nvGrpSpPr>
      <p:grpSpPr>
        <a:xfrm>
          <a:off x="0" y="0"/>
          <a:ext cx="0" cy="0"/>
          <a:chOff x="0" y="0"/>
          <a:chExt cx="0" cy="0"/>
        </a:xfrm>
      </p:grpSpPr>
      <p:sp>
        <p:nvSpPr>
          <p:cNvPr id="213" name="This is a quote slide. Keep it tweetable."/>
          <p:cNvSpPr>
            <a:spLocks noGrp="1"/>
          </p:cNvSpPr>
          <p:nvPr>
            <p:ph type="body" sz="half" idx="13"/>
          </p:nvPr>
        </p:nvSpPr>
        <p:spPr>
          <a:xfrm>
            <a:off x="1680256" y="3047385"/>
            <a:ext cx="20132698" cy="3759201"/>
          </a:xfrm>
          <a:prstGeom prst="rect">
            <a:avLst/>
          </a:prstGeom>
        </p:spPr>
        <p:txBody>
          <a:bodyPr anchor="t">
            <a:spAutoFit/>
          </a:bodyPr>
          <a:lstStyle/>
          <a:p>
            <a:pPr marL="0" indent="0" algn="l" defTabSz="825500">
              <a:spcBef>
                <a:spcPts val="0"/>
              </a:spcBef>
              <a:buSzTx/>
              <a:buNone/>
              <a:defRPr sz="12000" b="0" spc="-119">
                <a:solidFill>
                  <a:srgbClr val="0747A6"/>
                </a:solidFill>
                <a:latin typeface="+mn-lt"/>
                <a:ea typeface="+mn-ea"/>
                <a:cs typeface="+mn-cs"/>
                <a:sym typeface="Charlie Display Semibold"/>
              </a:defRPr>
            </a:pPr>
            <a:r>
              <a:t>This is a quote slide.</a:t>
            </a:r>
            <a:br/>
            <a:r>
              <a:t>Keep it tweetable.</a:t>
            </a:r>
          </a:p>
        </p:txBody>
      </p:sp>
      <p:sp>
        <p:nvSpPr>
          <p:cNvPr id="214" name="Author"/>
          <p:cNvSpPr>
            <a:spLocks noGrp="1"/>
          </p:cNvSpPr>
          <p:nvPr>
            <p:ph type="body" sz="quarter" idx="14"/>
          </p:nvPr>
        </p:nvSpPr>
        <p:spPr>
          <a:xfrm>
            <a:off x="1701800" y="11807751"/>
            <a:ext cx="20828000" cy="8255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Author</a:t>
            </a:r>
          </a:p>
        </p:txBody>
      </p:sp>
      <p:sp>
        <p:nvSpPr>
          <p:cNvPr id="215"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216" name="Image" descr="Image"/>
          <p:cNvPicPr>
            <a:picLocks noChangeAspect="1"/>
          </p:cNvPicPr>
          <p:nvPr/>
        </p:nvPicPr>
        <p:blipFill>
          <a:blip r:embed="rId2"/>
          <a:stretch>
            <a:fillRect/>
          </a:stretch>
        </p:blipFill>
        <p:spPr>
          <a:xfrm>
            <a:off x="1775024" y="978347"/>
            <a:ext cx="1823159" cy="1414940"/>
          </a:xfrm>
          <a:prstGeom prst="rect">
            <a:avLst/>
          </a:prstGeom>
          <a:ln w="12700">
            <a:miter lim="400000"/>
          </a:ln>
        </p:spPr>
      </p:pic>
      <p:sp>
        <p:nvSpPr>
          <p:cNvPr id="21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Quote_N900">
    <p:bg>
      <p:bgPr>
        <a:solidFill>
          <a:srgbClr val="091E42"/>
        </a:solidFill>
        <a:effectLst/>
      </p:bgPr>
    </p:bg>
    <p:spTree>
      <p:nvGrpSpPr>
        <p:cNvPr id="1" name=""/>
        <p:cNvGrpSpPr/>
        <p:nvPr/>
      </p:nvGrpSpPr>
      <p:grpSpPr>
        <a:xfrm>
          <a:off x="0" y="0"/>
          <a:ext cx="0" cy="0"/>
          <a:chOff x="0" y="0"/>
          <a:chExt cx="0" cy="0"/>
        </a:xfrm>
      </p:grpSpPr>
      <p:sp>
        <p:nvSpPr>
          <p:cNvPr id="224" name="If you can’t explain it simply, you don’t understand it well enough."/>
          <p:cNvSpPr>
            <a:spLocks noGrp="1"/>
          </p:cNvSpPr>
          <p:nvPr>
            <p:ph type="body" sz="half" idx="13"/>
          </p:nvPr>
        </p:nvSpPr>
        <p:spPr>
          <a:xfrm>
            <a:off x="1680256" y="3047385"/>
            <a:ext cx="19341217" cy="5588001"/>
          </a:xfrm>
          <a:prstGeom prst="rect">
            <a:avLst/>
          </a:prstGeom>
        </p:spPr>
        <p:txBody>
          <a:bodyPr anchor="t">
            <a:spAutoFit/>
          </a:bodyPr>
          <a:lstStyle>
            <a:lvl1pPr marL="0" indent="0" algn="l" defTabSz="825500">
              <a:spcBef>
                <a:spcPts val="0"/>
              </a:spcBef>
              <a:buSzTx/>
              <a:buNone/>
              <a:defRPr sz="12000" b="0" spc="-119">
                <a:latin typeface="+mn-lt"/>
                <a:ea typeface="+mn-ea"/>
                <a:cs typeface="+mn-cs"/>
                <a:sym typeface="Charlie Display Semibold"/>
              </a:defRPr>
            </a:lvl1pPr>
          </a:lstStyle>
          <a:p>
            <a:r>
              <a:t>If you can’t explain it simply, you don’t understand it well enough.</a:t>
            </a:r>
          </a:p>
        </p:txBody>
      </p:sp>
      <p:sp>
        <p:nvSpPr>
          <p:cNvPr id="225" name="Albert Einstein"/>
          <p:cNvSpPr>
            <a:spLocks noGrp="1"/>
          </p:cNvSpPr>
          <p:nvPr>
            <p:ph type="body" sz="quarter" idx="14"/>
          </p:nvPr>
        </p:nvSpPr>
        <p:spPr>
          <a:xfrm>
            <a:off x="1701800" y="11807751"/>
            <a:ext cx="20828000" cy="825501"/>
          </a:xfrm>
          <a:prstGeom prst="rect">
            <a:avLst/>
          </a:prstGeom>
        </p:spPr>
        <p:txBody>
          <a:bodyPr anchor="t">
            <a:spAutoFit/>
          </a:bodyPr>
          <a:lstStyle>
            <a:lvl1pPr marL="0" indent="0" algn="l"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Albert Einstein</a:t>
            </a:r>
          </a:p>
        </p:txBody>
      </p:sp>
      <p:sp>
        <p:nvSpPr>
          <p:cNvPr id="226"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227" name="Image" descr="Image"/>
          <p:cNvPicPr>
            <a:picLocks noChangeAspect="1"/>
          </p:cNvPicPr>
          <p:nvPr/>
        </p:nvPicPr>
        <p:blipFill>
          <a:blip r:embed="rId2"/>
          <a:stretch>
            <a:fillRect/>
          </a:stretch>
        </p:blipFill>
        <p:spPr>
          <a:xfrm>
            <a:off x="1778000" y="977900"/>
            <a:ext cx="1828800" cy="1419319"/>
          </a:xfrm>
          <a:prstGeom prst="rect">
            <a:avLst/>
          </a:prstGeom>
          <a:ln w="12700">
            <a:miter lim="400000"/>
          </a:ln>
        </p:spPr>
      </p:pic>
      <p:sp>
        <p:nvSpPr>
          <p:cNvPr id="2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xt Heavy Talking Points">
    <p:bg>
      <p:bgPr>
        <a:solidFill>
          <a:srgbClr val="091E42"/>
        </a:solidFill>
        <a:effectLst/>
      </p:bgPr>
    </p:bg>
    <p:spTree>
      <p:nvGrpSpPr>
        <p:cNvPr id="1" name=""/>
        <p:cNvGrpSpPr/>
        <p:nvPr/>
      </p:nvGrpSpPr>
      <p:grpSpPr>
        <a:xfrm>
          <a:off x="0" y="0"/>
          <a:ext cx="0" cy="0"/>
          <a:chOff x="0" y="0"/>
          <a:chExt cx="0" cy="0"/>
        </a:xfrm>
      </p:grpSpPr>
      <p:sp>
        <p:nvSpPr>
          <p:cNvPr id="259"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lgn="l">
              <a:lnSpc>
                <a:spcPct val="110000"/>
              </a:lnSpc>
              <a:spcBef>
                <a:spcPts val="2500"/>
              </a:spcBef>
              <a:defRPr sz="3600" spc="-36">
                <a:solidFill>
                  <a:srgbClr val="091E42"/>
                </a:solidFill>
                <a:latin typeface="Charlie Display"/>
                <a:ea typeface="Charlie Display"/>
                <a:cs typeface="Charlie Display"/>
                <a:sym typeface="Charlie Display"/>
              </a:defRPr>
            </a:pPr>
            <a:endParaRPr/>
          </a:p>
        </p:txBody>
      </p:sp>
      <p:sp>
        <p:nvSpPr>
          <p:cNvPr id="260" name="Deeper info slide title"/>
          <p:cNvSpPr>
            <a:spLocks noGrp="1"/>
          </p:cNvSpPr>
          <p:nvPr>
            <p:ph type="body" sz="quarter" idx="13"/>
          </p:nvPr>
        </p:nvSpPr>
        <p:spPr>
          <a:xfrm>
            <a:off x="792589" y="1000928"/>
            <a:ext cx="4762116" cy="1971676"/>
          </a:xfrm>
          <a:prstGeom prst="rect">
            <a:avLst/>
          </a:prstGeom>
        </p:spPr>
        <p:txBody>
          <a:bodyPr lIns="71437" tIns="71437" rIns="71437" bIns="71437" anchor="t">
            <a:spAutoFit/>
          </a:bodyPr>
          <a:lstStyle>
            <a:lvl1pPr marL="0" indent="0" defTabSz="825500">
              <a:spcBef>
                <a:spcPts val="0"/>
              </a:spcBef>
              <a:buSzTx/>
              <a:buNone/>
              <a:defRPr sz="6000" b="0" spc="-59">
                <a:latin typeface="+mn-lt"/>
                <a:ea typeface="+mn-ea"/>
                <a:cs typeface="+mn-cs"/>
                <a:sym typeface="Charlie Display Semibold"/>
              </a:defRPr>
            </a:lvl1pPr>
          </a:lstStyle>
          <a:p>
            <a:r>
              <a:t>Deeper info slide title</a:t>
            </a:r>
          </a:p>
        </p:txBody>
      </p:sp>
      <p:sp>
        <p:nvSpPr>
          <p:cNvPr id="261" name="Bold text"/>
          <p:cNvSpPr>
            <a:spLocks noGrp="1"/>
          </p:cNvSpPr>
          <p:nvPr>
            <p:ph type="body" sz="quarter" idx="14"/>
          </p:nvPr>
        </p:nvSpPr>
        <p:spPr>
          <a:xfrm>
            <a:off x="951339" y="5355863"/>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Bold text</a:t>
            </a:r>
          </a:p>
        </p:txBody>
      </p:sp>
      <p:sp>
        <p:nvSpPr>
          <p:cNvPr id="262" name="Book text"/>
          <p:cNvSpPr>
            <a:spLocks noGrp="1"/>
          </p:cNvSpPr>
          <p:nvPr>
            <p:ph type="body" sz="quarter" idx="15"/>
          </p:nvPr>
        </p:nvSpPr>
        <p:spPr>
          <a:xfrm>
            <a:off x="951339" y="7239544"/>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Book text</a:t>
            </a:r>
          </a:p>
        </p:txBody>
      </p:sp>
      <p:sp>
        <p:nvSpPr>
          <p:cNvPr id="263" name="30% opacity"/>
          <p:cNvSpPr>
            <a:spLocks noGrp="1"/>
          </p:cNvSpPr>
          <p:nvPr>
            <p:ph type="body" sz="quarter" idx="16"/>
          </p:nvPr>
        </p:nvSpPr>
        <p:spPr>
          <a:xfrm>
            <a:off x="951339" y="9123227"/>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30% opacity</a:t>
            </a:r>
          </a:p>
        </p:txBody>
      </p:sp>
      <p:sp>
        <p:nvSpPr>
          <p:cNvPr id="264" name="Move marker"/>
          <p:cNvSpPr>
            <a:spLocks noGrp="1"/>
          </p:cNvSpPr>
          <p:nvPr>
            <p:ph type="body" sz="quarter" idx="17"/>
          </p:nvPr>
        </p:nvSpPr>
        <p:spPr>
          <a:xfrm>
            <a:off x="951339" y="11006909"/>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Move marker</a:t>
            </a:r>
          </a:p>
        </p:txBody>
      </p:sp>
      <p:sp>
        <p:nvSpPr>
          <p:cNvPr id="265" name="Talking Point…"/>
          <p:cNvSpPr>
            <a:spLocks noGrp="1"/>
          </p:cNvSpPr>
          <p:nvPr>
            <p:ph type="body" sz="quarter" idx="18"/>
          </p:nvPr>
        </p:nvSpPr>
        <p:spPr>
          <a:xfrm>
            <a:off x="7808486" y="1525578"/>
            <a:ext cx="14794500" cy="246380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Talking Point</a:t>
            </a:r>
          </a:p>
          <a:p>
            <a:pPr marL="0" indent="0" algn="l" defTabSz="825500">
              <a:spcBef>
                <a:spcPts val="0"/>
              </a:spcBef>
              <a:buSzTx/>
              <a:buNone/>
              <a:defRPr sz="4800" b="0" spc="-48">
                <a:latin typeface="+mn-lt"/>
                <a:ea typeface="+mn-ea"/>
                <a:cs typeface="+mn-cs"/>
                <a:sym typeface="Charlie Display Semibold"/>
              </a:defRPr>
            </a:pPr>
            <a:r>
              <a:t>This is arguably the most text that should ever be on one of your presentation slides.</a:t>
            </a:r>
          </a:p>
        </p:txBody>
      </p:sp>
      <p:sp>
        <p:nvSpPr>
          <p:cNvPr id="266" name="Line"/>
          <p:cNvSpPr/>
          <p:nvPr/>
        </p:nvSpPr>
        <p:spPr>
          <a:xfrm>
            <a:off x="1902847" y="4215033"/>
            <a:ext cx="2541600"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267" name="Are they here to read or be engaged?…"/>
          <p:cNvSpPr>
            <a:spLocks noGrp="1"/>
          </p:cNvSpPr>
          <p:nvPr>
            <p:ph type="body" sz="quarter" idx="19"/>
          </p:nvPr>
        </p:nvSpPr>
        <p:spPr>
          <a:xfrm>
            <a:off x="7808486" y="5460760"/>
            <a:ext cx="14794500" cy="246380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Are they here to read or be engaged?</a:t>
            </a:r>
          </a:p>
          <a:p>
            <a:pPr marL="0" indent="0" algn="l" defTabSz="825500">
              <a:spcBef>
                <a:spcPts val="0"/>
              </a:spcBef>
              <a:buSzTx/>
              <a:buNone/>
              <a:defRPr sz="4800" b="0" spc="-48">
                <a:latin typeface="+mn-lt"/>
                <a:ea typeface="+mn-ea"/>
                <a:cs typeface="+mn-cs"/>
                <a:sym typeface="Charlie Display Semibold"/>
              </a:defRPr>
            </a:pPr>
            <a:r>
              <a:t>Don’t ask your audience to read/listen to your notes and call it a presentation. Can send them a document.</a:t>
            </a:r>
          </a:p>
        </p:txBody>
      </p:sp>
      <p:sp>
        <p:nvSpPr>
          <p:cNvPr id="268" name="Consider lowering opacity…"/>
          <p:cNvSpPr>
            <a:spLocks noGrp="1"/>
          </p:cNvSpPr>
          <p:nvPr>
            <p:ph type="body" sz="quarter" idx="20"/>
          </p:nvPr>
        </p:nvSpPr>
        <p:spPr>
          <a:xfrm>
            <a:off x="7808486" y="9392962"/>
            <a:ext cx="14781800" cy="246380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Consider lowering opacity</a:t>
            </a:r>
          </a:p>
          <a:p>
            <a:pPr marL="0" indent="0" algn="l" defTabSz="825500">
              <a:spcBef>
                <a:spcPts val="0"/>
              </a:spcBef>
              <a:buSzTx/>
              <a:buNone/>
              <a:defRPr sz="4800" b="0" spc="-48">
                <a:latin typeface="+mn-lt"/>
                <a:ea typeface="+mn-ea"/>
                <a:cs typeface="+mn-cs"/>
                <a:sym typeface="Charlie Display Semibold"/>
              </a:defRPr>
            </a:pPr>
            <a:r>
              <a:t>If you’ve got a lot to say about a specific talking point, consider lowering the opacity of the others to 30%.</a:t>
            </a:r>
          </a:p>
        </p:txBody>
      </p:sp>
      <p:sp>
        <p:nvSpPr>
          <p:cNvPr id="269" name="Square"/>
          <p:cNvSpPr>
            <a:spLocks noGrp="1"/>
          </p:cNvSpPr>
          <p:nvPr>
            <p:ph type="body" sz="quarter" idx="21"/>
          </p:nvPr>
        </p:nvSpPr>
        <p:spPr>
          <a:xfrm rot="18900000">
            <a:off x="6016374" y="5492934"/>
            <a:ext cx="661841" cy="661841"/>
          </a:xfrm>
          <a:prstGeom prst="rect">
            <a:avLst/>
          </a:prstGeom>
          <a:solidFill>
            <a:srgbClr val="FFFFFF"/>
          </a:solidFill>
        </p:spPr>
        <p:txBody>
          <a:bodyPr>
            <a:noAutofit/>
          </a:bodyPr>
          <a:lstStyle/>
          <a:p>
            <a:pPr marL="0" indent="0" algn="l" defTabSz="825500">
              <a:lnSpc>
                <a:spcPct val="110000"/>
              </a:lnSpc>
              <a:spcBef>
                <a:spcPts val="250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2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meline_Alt">
    <p:bg>
      <p:bgPr>
        <a:solidFill>
          <a:srgbClr val="091E42"/>
        </a:solidFill>
        <a:effectLst/>
      </p:bgPr>
    </p:bg>
    <p:spTree>
      <p:nvGrpSpPr>
        <p:cNvPr id="1" name=""/>
        <p:cNvGrpSpPr/>
        <p:nvPr/>
      </p:nvGrpSpPr>
      <p:grpSpPr>
        <a:xfrm>
          <a:off x="0" y="0"/>
          <a:ext cx="0" cy="0"/>
          <a:chOff x="0" y="0"/>
          <a:chExt cx="0" cy="0"/>
        </a:xfrm>
      </p:grpSpPr>
      <p:sp>
        <p:nvSpPr>
          <p:cNvPr id="337" name="Line"/>
          <p:cNvSpPr/>
          <p:nvPr/>
        </p:nvSpPr>
        <p:spPr>
          <a:xfrm>
            <a:off x="3366264" y="4791088"/>
            <a:ext cx="18331593"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38" name="Line"/>
          <p:cNvSpPr/>
          <p:nvPr/>
        </p:nvSpPr>
        <p:spPr>
          <a:xfrm>
            <a:off x="2260973" y="7710109"/>
            <a:ext cx="19453438"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39" name="Line"/>
          <p:cNvSpPr/>
          <p:nvPr/>
        </p:nvSpPr>
        <p:spPr>
          <a:xfrm rot="12855557">
            <a:off x="932763" y="7963217"/>
            <a:ext cx="2491134" cy="2497749"/>
          </a:xfrm>
          <a:custGeom>
            <a:avLst/>
            <a:gdLst/>
            <a:ahLst/>
            <a:cxnLst>
              <a:cxn ang="0">
                <a:pos x="wd2" y="hd2"/>
              </a:cxn>
              <a:cxn ang="5400000">
                <a:pos x="wd2" y="hd2"/>
              </a:cxn>
              <a:cxn ang="10800000">
                <a:pos x="wd2" y="hd2"/>
              </a:cxn>
              <a:cxn ang="16200000">
                <a:pos x="wd2" y="hd2"/>
              </a:cxn>
            </a:cxnLst>
            <a:rect l="0" t="0" r="r" b="b"/>
            <a:pathLst>
              <a:path w="20436" h="20412" extrusionOk="0">
                <a:moveTo>
                  <a:pt x="0" y="3532"/>
                </a:moveTo>
                <a:cubicBezTo>
                  <a:pt x="4636" y="-1188"/>
                  <a:pt x="12263" y="-1166"/>
                  <a:pt x="16945" y="3532"/>
                </a:cubicBezTo>
                <a:cubicBezTo>
                  <a:pt x="21600" y="8203"/>
                  <a:pt x="21600" y="15741"/>
                  <a:pt x="16945" y="20412"/>
                </a:cubicBezTo>
              </a:path>
            </a:pathLst>
          </a:cu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40" name="Line"/>
          <p:cNvSpPr/>
          <p:nvPr/>
        </p:nvSpPr>
        <p:spPr>
          <a:xfrm rot="2340000">
            <a:off x="20844419" y="4978837"/>
            <a:ext cx="2491134" cy="2497749"/>
          </a:xfrm>
          <a:custGeom>
            <a:avLst/>
            <a:gdLst/>
            <a:ahLst/>
            <a:cxnLst>
              <a:cxn ang="0">
                <a:pos x="wd2" y="hd2"/>
              </a:cxn>
              <a:cxn ang="5400000">
                <a:pos x="wd2" y="hd2"/>
              </a:cxn>
              <a:cxn ang="10800000">
                <a:pos x="wd2" y="hd2"/>
              </a:cxn>
              <a:cxn ang="16200000">
                <a:pos x="wd2" y="hd2"/>
              </a:cxn>
            </a:cxnLst>
            <a:rect l="0" t="0" r="r" b="b"/>
            <a:pathLst>
              <a:path w="20436" h="20412" extrusionOk="0">
                <a:moveTo>
                  <a:pt x="0" y="3532"/>
                </a:moveTo>
                <a:cubicBezTo>
                  <a:pt x="4636" y="-1188"/>
                  <a:pt x="12263" y="-1166"/>
                  <a:pt x="16945" y="3532"/>
                </a:cubicBezTo>
                <a:cubicBezTo>
                  <a:pt x="21600" y="8203"/>
                  <a:pt x="21600" y="15741"/>
                  <a:pt x="16945" y="20412"/>
                </a:cubicBezTo>
              </a:path>
            </a:pathLst>
          </a:cu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41" name="Line"/>
          <p:cNvSpPr/>
          <p:nvPr/>
        </p:nvSpPr>
        <p:spPr>
          <a:xfrm>
            <a:off x="2544770" y="10608459"/>
            <a:ext cx="18718570"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42" name="Big info"/>
          <p:cNvSpPr txBox="1">
            <a:spLocks noGrp="1"/>
          </p:cNvSpPr>
          <p:nvPr>
            <p:ph type="body" sz="quarter" idx="13"/>
          </p:nvPr>
        </p:nvSpPr>
        <p:spPr>
          <a:xfrm>
            <a:off x="6200319" y="4378338"/>
            <a:ext cx="2682062"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Big info</a:t>
            </a:r>
          </a:p>
        </p:txBody>
      </p:sp>
      <p:sp>
        <p:nvSpPr>
          <p:cNvPr id="343" name="alternate Timeline Option"/>
          <p:cNvSpPr>
            <a:spLocks noGrp="1"/>
          </p:cNvSpPr>
          <p:nvPr>
            <p:ph type="body" sz="quarter" idx="14"/>
          </p:nvPr>
        </p:nvSpPr>
        <p:spPr>
          <a:xfrm>
            <a:off x="1698321" y="1397396"/>
            <a:ext cx="20828001" cy="825501"/>
          </a:xfrm>
          <a:prstGeom prst="rect">
            <a:avLst/>
          </a:prstGeom>
        </p:spPr>
        <p:txBody>
          <a:bodyPr anchor="t">
            <a:spAutoFit/>
          </a:bodyPr>
          <a:lstStyle>
            <a:lvl1pPr marL="0" indent="0" defTabSz="825500">
              <a:spcBef>
                <a:spcPts val="0"/>
              </a:spcBef>
              <a:buSzTx/>
              <a:buNone/>
              <a:defRPr sz="4800" b="0" cap="all" spc="384">
                <a:latin typeface="Charlie Display Black"/>
                <a:ea typeface="Charlie Display Black"/>
                <a:cs typeface="Charlie Display Black"/>
                <a:sym typeface="Charlie Display Black"/>
              </a:defRPr>
            </a:lvl1pPr>
          </a:lstStyle>
          <a:p>
            <a:r>
              <a:t>alternate Timeline Option</a:t>
            </a:r>
          </a:p>
        </p:txBody>
      </p:sp>
      <p:sp>
        <p:nvSpPr>
          <p:cNvPr id="344" name="Major news"/>
          <p:cNvSpPr txBox="1">
            <a:spLocks noGrp="1"/>
          </p:cNvSpPr>
          <p:nvPr>
            <p:ph type="body" sz="quarter" idx="15"/>
          </p:nvPr>
        </p:nvSpPr>
        <p:spPr>
          <a:xfrm>
            <a:off x="10730740" y="4378338"/>
            <a:ext cx="3965693"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Major news</a:t>
            </a:r>
          </a:p>
        </p:txBody>
      </p:sp>
      <p:sp>
        <p:nvSpPr>
          <p:cNvPr id="345" name="Crazy, right?"/>
          <p:cNvSpPr txBox="1">
            <a:spLocks noGrp="1"/>
          </p:cNvSpPr>
          <p:nvPr>
            <p:ph type="body" sz="quarter" idx="16"/>
          </p:nvPr>
        </p:nvSpPr>
        <p:spPr>
          <a:xfrm>
            <a:off x="2801925" y="10195709"/>
            <a:ext cx="4057688"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Crazy, right?</a:t>
            </a:r>
          </a:p>
        </p:txBody>
      </p:sp>
      <p:sp>
        <p:nvSpPr>
          <p:cNvPr id="346" name="Time"/>
          <p:cNvSpPr>
            <a:spLocks noGrp="1"/>
          </p:cNvSpPr>
          <p:nvPr>
            <p:ph type="body" sz="quarter" idx="17"/>
          </p:nvPr>
        </p:nvSpPr>
        <p:spPr>
          <a:xfrm>
            <a:off x="2207092" y="4378338"/>
            <a:ext cx="1903374" cy="694652"/>
          </a:xfrm>
          <a:prstGeom prst="roundRect">
            <a:avLst>
              <a:gd name="adj" fmla="val 10970"/>
            </a:avLst>
          </a:prstGeom>
          <a:solidFill>
            <a:srgbClr val="B2D4FF"/>
          </a:solidFill>
        </p:spPr>
        <p:txBody>
          <a:bodyPr>
            <a:noAutofit/>
          </a:bodyPr>
          <a:lstStyle>
            <a:lvl1pPr marL="0" indent="0" defTabSz="825500">
              <a:spcBef>
                <a:spcPts val="0"/>
              </a:spcBef>
              <a:buSzTx/>
              <a:buNone/>
              <a:defRPr sz="2800" cap="all" spc="224">
                <a:solidFill>
                  <a:srgbClr val="0747A6"/>
                </a:solidFill>
                <a:latin typeface="Charlie Display"/>
                <a:ea typeface="Charlie Display"/>
                <a:cs typeface="Charlie Display"/>
                <a:sym typeface="Charlie Display"/>
              </a:defRPr>
            </a:lvl1pPr>
          </a:lstStyle>
          <a:p>
            <a:r>
              <a:t>Time</a:t>
            </a:r>
          </a:p>
        </p:txBody>
      </p:sp>
      <p:sp>
        <p:nvSpPr>
          <p:cNvPr id="347" name="New timing"/>
          <p:cNvSpPr>
            <a:spLocks noGrp="1"/>
          </p:cNvSpPr>
          <p:nvPr>
            <p:ph type="body" sz="quarter" idx="18"/>
          </p:nvPr>
        </p:nvSpPr>
        <p:spPr>
          <a:xfrm>
            <a:off x="15639214" y="7370064"/>
            <a:ext cx="3806748" cy="694652"/>
          </a:xfrm>
          <a:prstGeom prst="roundRect">
            <a:avLst>
              <a:gd name="adj" fmla="val 10970"/>
            </a:avLst>
          </a:prstGeom>
          <a:solidFill>
            <a:srgbClr val="B2D4FF"/>
          </a:solidFill>
        </p:spPr>
        <p:txBody>
          <a:bodyPr>
            <a:noAutofit/>
          </a:bodyPr>
          <a:lstStyle>
            <a:lvl1pPr marL="0" indent="0" defTabSz="825500">
              <a:spcBef>
                <a:spcPts val="0"/>
              </a:spcBef>
              <a:buSzTx/>
              <a:buNone/>
              <a:defRPr sz="2800" cap="all" spc="224">
                <a:solidFill>
                  <a:srgbClr val="0747A6"/>
                </a:solidFill>
                <a:latin typeface="Charlie Display"/>
                <a:ea typeface="Charlie Display"/>
                <a:cs typeface="Charlie Display"/>
                <a:sym typeface="Charlie Display"/>
              </a:defRPr>
            </a:lvl1pPr>
          </a:lstStyle>
          <a:p>
            <a:r>
              <a:t>New timing</a:t>
            </a:r>
          </a:p>
        </p:txBody>
      </p:sp>
      <p:sp>
        <p:nvSpPr>
          <p:cNvPr id="348" name="Then this happened"/>
          <p:cNvSpPr txBox="1">
            <a:spLocks noGrp="1"/>
          </p:cNvSpPr>
          <p:nvPr>
            <p:ph type="body" sz="quarter" idx="19"/>
          </p:nvPr>
        </p:nvSpPr>
        <p:spPr>
          <a:xfrm>
            <a:off x="7068118" y="7304640"/>
            <a:ext cx="6069350"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Then this happened</a:t>
            </a:r>
          </a:p>
        </p:txBody>
      </p:sp>
      <p:sp>
        <p:nvSpPr>
          <p:cNvPr id="349" name="Circle"/>
          <p:cNvSpPr/>
          <p:nvPr/>
        </p:nvSpPr>
        <p:spPr>
          <a:xfrm>
            <a:off x="20936796" y="10138812"/>
            <a:ext cx="814943" cy="814943"/>
          </a:xfrm>
          <a:prstGeom prst="ellipse">
            <a:avLst/>
          </a:prstGeom>
          <a:solidFill>
            <a:schemeClr val="accent1">
              <a:lumOff val="-9925"/>
            </a:schemeClr>
          </a:solidFill>
          <a:ln w="63500">
            <a:solidFill>
              <a:srgbClr val="091E4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50" name="Image"/>
          <p:cNvSpPr>
            <a:spLocks noGrp="1"/>
          </p:cNvSpPr>
          <p:nvPr>
            <p:ph type="pic" sz="quarter" idx="20"/>
          </p:nvPr>
        </p:nvSpPr>
        <p:spPr>
          <a:xfrm>
            <a:off x="21121830" y="10383022"/>
            <a:ext cx="444875" cy="326522"/>
          </a:xfrm>
          <a:prstGeom prst="rect">
            <a:avLst/>
          </a:prstGeom>
        </p:spPr>
        <p:txBody>
          <a:bodyPr lIns="91439" tIns="45719" rIns="91439" bIns="45719" anchor="t">
            <a:noAutofit/>
          </a:bodyPr>
          <a:lstStyle/>
          <a:p>
            <a:endParaRPr/>
          </a:p>
        </p:txBody>
      </p:sp>
      <p:sp>
        <p:nvSpPr>
          <p:cNvPr id="351" name="More info"/>
          <p:cNvSpPr txBox="1">
            <a:spLocks noGrp="1"/>
          </p:cNvSpPr>
          <p:nvPr>
            <p:ph type="body" sz="quarter" idx="21"/>
          </p:nvPr>
        </p:nvSpPr>
        <p:spPr>
          <a:xfrm>
            <a:off x="17019998" y="4378338"/>
            <a:ext cx="3233835"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More info</a:t>
            </a:r>
          </a:p>
        </p:txBody>
      </p:sp>
      <p:sp>
        <p:nvSpPr>
          <p:cNvPr id="352" name="Close it out"/>
          <p:cNvSpPr txBox="1">
            <a:spLocks noGrp="1"/>
          </p:cNvSpPr>
          <p:nvPr>
            <p:ph type="body" sz="quarter" idx="22"/>
          </p:nvPr>
        </p:nvSpPr>
        <p:spPr>
          <a:xfrm>
            <a:off x="13102322" y="10195709"/>
            <a:ext cx="3500807" cy="825501"/>
          </a:xfrm>
          <a:prstGeom prst="rect">
            <a:avLst/>
          </a:prstGeom>
          <a:solidFill>
            <a:srgbClr val="091E42"/>
          </a:solidFill>
        </p:spPr>
        <p:txBody>
          <a:bodyPr anchor="t">
            <a:spAutoFit/>
          </a:bodyPr>
          <a:lstStyle>
            <a:lvl1pPr marL="0" indent="0" defTabSz="825500">
              <a:spcBef>
                <a:spcPts val="0"/>
              </a:spcBef>
              <a:buSzTx/>
              <a:buNone/>
              <a:defRPr sz="4800" b="0" spc="0">
                <a:latin typeface="+mn-lt"/>
                <a:ea typeface="+mn-ea"/>
                <a:cs typeface="+mn-cs"/>
                <a:sym typeface="Charlie Display Semibold"/>
              </a:defRPr>
            </a:lvl1pPr>
          </a:lstStyle>
          <a:p>
            <a:r>
              <a:t>Close it out</a:t>
            </a:r>
          </a:p>
        </p:txBody>
      </p:sp>
      <p:sp>
        <p:nvSpPr>
          <p:cNvPr id="35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_N900">
    <p:bg>
      <p:bgPr>
        <a:solidFill>
          <a:srgbClr val="091E42"/>
        </a:solidFill>
        <a:effectLst/>
      </p:bgPr>
    </p:bg>
    <p:spTree>
      <p:nvGrpSpPr>
        <p:cNvPr id="1" name=""/>
        <p:cNvGrpSpPr/>
        <p:nvPr/>
      </p:nvGrpSpPr>
      <p:grpSpPr>
        <a:xfrm>
          <a:off x="0" y="0"/>
          <a:ext cx="0" cy="0"/>
          <a:chOff x="0" y="0"/>
          <a:chExt cx="0" cy="0"/>
        </a:xfrm>
      </p:grpSpPr>
      <p:sp>
        <p:nvSpPr>
          <p:cNvPr id="28"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29" name="Atlassian-horizontal-neutral-onecolor@2x-rgb.png" descr="Atlassian-horizontal-neutral-onecolor@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ig Statement with Illustration_White">
    <p:bg>
      <p:bgPr>
        <a:solidFill>
          <a:srgbClr val="FFFFFF"/>
        </a:solidFill>
        <a:effectLst/>
      </p:bgPr>
    </p:bg>
    <p:spTree>
      <p:nvGrpSpPr>
        <p:cNvPr id="1" name=""/>
        <p:cNvGrpSpPr/>
        <p:nvPr/>
      </p:nvGrpSpPr>
      <p:grpSpPr>
        <a:xfrm>
          <a:off x="0" y="0"/>
          <a:ext cx="0" cy="0"/>
          <a:chOff x="0" y="0"/>
          <a:chExt cx="0" cy="0"/>
        </a:xfrm>
      </p:grpSpPr>
      <p:sp>
        <p:nvSpPr>
          <p:cNvPr id="360" name="Context"/>
          <p:cNvSpPr>
            <a:spLocks noGrp="1"/>
          </p:cNvSpPr>
          <p:nvPr>
            <p:ph type="body" sz="quarter" idx="13"/>
          </p:nvPr>
        </p:nvSpPr>
        <p:spPr>
          <a:xfrm>
            <a:off x="1698321" y="1016396"/>
            <a:ext cx="20828001" cy="8255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Context</a:t>
            </a:r>
          </a:p>
        </p:txBody>
      </p:sp>
      <p:sp>
        <p:nvSpPr>
          <p:cNvPr id="361"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62" name="Use illustrations from the Graphic Assets Deck to support point"/>
          <p:cNvSpPr>
            <a:spLocks noGrp="1"/>
          </p:cNvSpPr>
          <p:nvPr>
            <p:ph type="body" sz="half" idx="14"/>
          </p:nvPr>
        </p:nvSpPr>
        <p:spPr>
          <a:xfrm>
            <a:off x="1700607" y="3556000"/>
            <a:ext cx="12317680" cy="7416800"/>
          </a:xfrm>
          <a:prstGeom prst="rect">
            <a:avLst/>
          </a:prstGeom>
        </p:spPr>
        <p:txBody>
          <a:bodyPr anchor="t">
            <a:spAutoFit/>
          </a:bodyPr>
          <a:lstStyle>
            <a:lvl1pPr marL="0" indent="0" algn="l" defTabSz="825500">
              <a:spcBef>
                <a:spcPts val="0"/>
              </a:spcBef>
              <a:buSzTx/>
              <a:buNone/>
              <a:defRPr sz="12000" b="0" spc="-119">
                <a:solidFill>
                  <a:srgbClr val="0747A6"/>
                </a:solidFill>
                <a:latin typeface="+mn-lt"/>
                <a:ea typeface="+mn-ea"/>
                <a:cs typeface="+mn-cs"/>
                <a:sym typeface="Charlie Display Semibold"/>
              </a:defRPr>
            </a:lvl1pPr>
          </a:lstStyle>
          <a:p>
            <a:r>
              <a:t>Use illustrations from the Graphic Assets Deck to support point</a:t>
            </a:r>
          </a:p>
        </p:txBody>
      </p:sp>
      <p:sp>
        <p:nvSpPr>
          <p:cNvPr id="363" name="Image"/>
          <p:cNvSpPr>
            <a:spLocks noGrp="1"/>
          </p:cNvSpPr>
          <p:nvPr>
            <p:ph type="pic" sz="quarter" idx="15"/>
          </p:nvPr>
        </p:nvSpPr>
        <p:spPr>
          <a:xfrm>
            <a:off x="16616808" y="7467600"/>
            <a:ext cx="5136519" cy="4232540"/>
          </a:xfrm>
          <a:prstGeom prst="rect">
            <a:avLst/>
          </a:prstGeom>
        </p:spPr>
        <p:txBody>
          <a:bodyPr lIns="91439" tIns="45719" rIns="91439" bIns="45719" anchor="t">
            <a:noAutofit/>
          </a:bodyPr>
          <a:lstStyle/>
          <a:p>
            <a:endParaRPr/>
          </a:p>
        </p:txBody>
      </p:sp>
      <p:sp>
        <p:nvSpPr>
          <p:cNvPr id="3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ig Statement with Illustration_N900">
    <p:bg>
      <p:bgPr>
        <a:solidFill>
          <a:srgbClr val="091E42"/>
        </a:solidFill>
        <a:effectLst/>
      </p:bgPr>
    </p:bg>
    <p:spTree>
      <p:nvGrpSpPr>
        <p:cNvPr id="1" name=""/>
        <p:cNvGrpSpPr/>
        <p:nvPr/>
      </p:nvGrpSpPr>
      <p:grpSpPr>
        <a:xfrm>
          <a:off x="0" y="0"/>
          <a:ext cx="0" cy="0"/>
          <a:chOff x="0" y="0"/>
          <a:chExt cx="0" cy="0"/>
        </a:xfrm>
      </p:grpSpPr>
      <p:sp>
        <p:nvSpPr>
          <p:cNvPr id="371" name="Use illustrations from the Graphic Assets Deck to support point"/>
          <p:cNvSpPr>
            <a:spLocks noGrp="1"/>
          </p:cNvSpPr>
          <p:nvPr>
            <p:ph type="body" sz="half" idx="13"/>
          </p:nvPr>
        </p:nvSpPr>
        <p:spPr>
          <a:xfrm>
            <a:off x="1701800" y="3560264"/>
            <a:ext cx="12320191" cy="7416801"/>
          </a:xfrm>
          <a:prstGeom prst="rect">
            <a:avLst/>
          </a:prstGeom>
        </p:spPr>
        <p:txBody>
          <a:bodyPr anchor="t">
            <a:spAutoFit/>
          </a:bodyPr>
          <a:lstStyle>
            <a:lvl1pPr marL="0" indent="0" algn="l" defTabSz="825500">
              <a:spcBef>
                <a:spcPts val="0"/>
              </a:spcBef>
              <a:buSzTx/>
              <a:buNone/>
              <a:defRPr sz="12000" b="0" spc="-119">
                <a:latin typeface="+mn-lt"/>
                <a:ea typeface="+mn-ea"/>
                <a:cs typeface="+mn-cs"/>
                <a:sym typeface="Charlie Display Semibold"/>
              </a:defRPr>
            </a:lvl1pPr>
          </a:lstStyle>
          <a:p>
            <a:r>
              <a:t>Use illustrations from the Graphic Assets Deck to support point</a:t>
            </a:r>
          </a:p>
        </p:txBody>
      </p:sp>
      <p:sp>
        <p:nvSpPr>
          <p:cNvPr id="372" name="Context"/>
          <p:cNvSpPr>
            <a:spLocks noGrp="1"/>
          </p:cNvSpPr>
          <p:nvPr>
            <p:ph type="body" sz="quarter" idx="14"/>
          </p:nvPr>
        </p:nvSpPr>
        <p:spPr>
          <a:xfrm>
            <a:off x="1701800" y="1016000"/>
            <a:ext cx="20828000" cy="825500"/>
          </a:xfrm>
          <a:prstGeom prst="rect">
            <a:avLst/>
          </a:prstGeom>
        </p:spPr>
        <p:txBody>
          <a:bodyPr anchor="t">
            <a:spAutoFit/>
          </a:bodyPr>
          <a:lstStyle>
            <a:lvl1pPr marL="0" indent="0" algn="l"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Context</a:t>
            </a:r>
          </a:p>
        </p:txBody>
      </p:sp>
      <p:sp>
        <p:nvSpPr>
          <p:cNvPr id="373"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374" name="Image"/>
          <p:cNvSpPr>
            <a:spLocks noGrp="1"/>
          </p:cNvSpPr>
          <p:nvPr>
            <p:ph type="pic" sz="quarter" idx="15"/>
          </p:nvPr>
        </p:nvSpPr>
        <p:spPr>
          <a:xfrm>
            <a:off x="16707815" y="6435699"/>
            <a:ext cx="5269943" cy="5193060"/>
          </a:xfrm>
          <a:prstGeom prst="rect">
            <a:avLst/>
          </a:prstGeom>
        </p:spPr>
        <p:txBody>
          <a:bodyPr lIns="91439" tIns="45719" rIns="91439" bIns="45719" anchor="t">
            <a:noAutofit/>
          </a:bodyPr>
          <a:lstStyle/>
          <a:p>
            <a:endParaRPr/>
          </a:p>
        </p:txBody>
      </p:sp>
      <p:sp>
        <p:nvSpPr>
          <p:cNvPr id="3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ingle Point Illustration">
    <p:bg>
      <p:bgPr>
        <a:solidFill>
          <a:srgbClr val="FFFFFF"/>
        </a:solidFill>
        <a:effectLst/>
      </p:bgPr>
    </p:bg>
    <p:spTree>
      <p:nvGrpSpPr>
        <p:cNvPr id="1" name=""/>
        <p:cNvGrpSpPr/>
        <p:nvPr/>
      </p:nvGrpSpPr>
      <p:grpSpPr>
        <a:xfrm>
          <a:off x="0" y="0"/>
          <a:ext cx="0" cy="0"/>
          <a:chOff x="0" y="0"/>
          <a:chExt cx="0" cy="0"/>
        </a:xfrm>
      </p:grpSpPr>
      <p:sp>
        <p:nvSpPr>
          <p:cNvPr id="392" name="Talking point…"/>
          <p:cNvSpPr>
            <a:spLocks noGrp="1"/>
          </p:cNvSpPr>
          <p:nvPr>
            <p:ph type="body" sz="quarter" idx="13"/>
          </p:nvPr>
        </p:nvSpPr>
        <p:spPr>
          <a:xfrm>
            <a:off x="12190321" y="4324153"/>
            <a:ext cx="10417562" cy="3688081"/>
          </a:xfrm>
          <a:prstGeom prst="rect">
            <a:avLst/>
          </a:prstGeom>
        </p:spPr>
        <p:txBody>
          <a:bodyPr anchor="t">
            <a:spAutoFit/>
          </a:bodyPr>
          <a:lstStyle/>
          <a:p>
            <a:pPr marL="0" indent="0" algn="l" defTabSz="825500">
              <a:lnSpc>
                <a:spcPct val="90000"/>
              </a:lnSpc>
              <a:spcBef>
                <a:spcPts val="2500"/>
              </a:spcBef>
              <a:buSzTx/>
              <a:buNone/>
              <a:defRPr sz="8000" b="0" spc="-79">
                <a:solidFill>
                  <a:srgbClr val="253858"/>
                </a:solidFill>
                <a:latin typeface="+mn-lt"/>
                <a:ea typeface="+mn-ea"/>
                <a:cs typeface="+mn-cs"/>
                <a:sym typeface="Charlie Display Semibold"/>
              </a:defRPr>
            </a:pPr>
            <a:r>
              <a:t>Talking point</a:t>
            </a:r>
          </a:p>
          <a:p>
            <a:pPr marL="0" indent="0" defTabSz="825500">
              <a:spcBef>
                <a:spcPts val="0"/>
              </a:spcBef>
              <a:buSzTx/>
              <a:buNone/>
              <a:defRPr sz="4800" b="0" spc="-48">
                <a:latin typeface="+mn-lt"/>
                <a:ea typeface="+mn-ea"/>
                <a:cs typeface="+mn-cs"/>
                <a:sym typeface="Charlie Display Semibold"/>
              </a:defRPr>
            </a:pPr>
            <a:r>
              <a:t>Supporting text should be brief </a:t>
            </a:r>
            <a:br/>
            <a:r>
              <a:t>and no longer than 4 lines. Limit one talking point and image per slide. </a:t>
            </a:r>
          </a:p>
        </p:txBody>
      </p:sp>
      <p:sp>
        <p:nvSpPr>
          <p:cNvPr id="393" name="Image"/>
          <p:cNvSpPr>
            <a:spLocks noGrp="1"/>
          </p:cNvSpPr>
          <p:nvPr>
            <p:ph type="pic" sz="quarter" idx="14"/>
          </p:nvPr>
        </p:nvSpPr>
        <p:spPr>
          <a:xfrm>
            <a:off x="3122158" y="3815637"/>
            <a:ext cx="9067934" cy="6540458"/>
          </a:xfrm>
          <a:prstGeom prst="rect">
            <a:avLst/>
          </a:prstGeom>
        </p:spPr>
        <p:txBody>
          <a:bodyPr lIns="91439" tIns="45719" rIns="91439" bIns="45719" anchor="t">
            <a:noAutofit/>
          </a:bodyPr>
          <a:lstStyle/>
          <a:p>
            <a:endParaRPr/>
          </a:p>
        </p:txBody>
      </p:sp>
      <p:sp>
        <p:nvSpPr>
          <p:cNvPr id="394"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395" name="Atlassian-horizontal-neutral-onecolor@2x-rgb.png" descr="Atlassian-horizontal-neutral-onecolor@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3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efore / After">
    <p:bg>
      <p:bgPr>
        <a:solidFill>
          <a:srgbClr val="FFFFFF"/>
        </a:solidFill>
        <a:effectLst/>
      </p:bgPr>
    </p:bg>
    <p:spTree>
      <p:nvGrpSpPr>
        <p:cNvPr id="1" name=""/>
        <p:cNvGrpSpPr/>
        <p:nvPr/>
      </p:nvGrpSpPr>
      <p:grpSpPr>
        <a:xfrm>
          <a:off x="0" y="0"/>
          <a:ext cx="0" cy="0"/>
          <a:chOff x="0" y="0"/>
          <a:chExt cx="0" cy="0"/>
        </a:xfrm>
      </p:grpSpPr>
      <p:pic>
        <p:nvPicPr>
          <p:cNvPr id="455" name="Image" descr="Image"/>
          <p:cNvPicPr>
            <a:picLocks noChangeAspect="1"/>
          </p:cNvPicPr>
          <p:nvPr/>
        </p:nvPicPr>
        <p:blipFill>
          <a:blip r:embed="rId2"/>
          <a:srcRect l="19864" r="53" b="1130"/>
          <a:stretch>
            <a:fillRect/>
          </a:stretch>
        </p:blipFill>
        <p:spPr>
          <a:xfrm rot="5400000" flipH="1">
            <a:off x="-1183061" y="474265"/>
            <a:ext cx="14625677" cy="12767493"/>
          </a:xfrm>
          <a:prstGeom prst="rect">
            <a:avLst/>
          </a:prstGeom>
          <a:ln w="12700">
            <a:miter lim="400000"/>
          </a:ln>
        </p:spPr>
      </p:pic>
      <p:sp>
        <p:nvSpPr>
          <p:cNvPr id="456" name="After…"/>
          <p:cNvSpPr>
            <a:spLocks noGrp="1"/>
          </p:cNvSpPr>
          <p:nvPr>
            <p:ph type="body" sz="quarter" idx="13"/>
          </p:nvPr>
        </p:nvSpPr>
        <p:spPr>
          <a:xfrm>
            <a:off x="13898615" y="7556500"/>
            <a:ext cx="8260465" cy="2204086"/>
          </a:xfrm>
          <a:prstGeom prst="rect">
            <a:avLst/>
          </a:prstGeom>
        </p:spPr>
        <p:txBody>
          <a:bodyPr lIns="71437" tIns="71437" rIns="71437" bIns="71437"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After</a:t>
            </a:r>
          </a:p>
          <a:p>
            <a:pPr marL="0" indent="0"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Celebrate how fantastic things are now that you’ve implemented changes.</a:t>
            </a:r>
          </a:p>
        </p:txBody>
      </p:sp>
      <p:sp>
        <p:nvSpPr>
          <p:cNvPr id="457" name="Before…"/>
          <p:cNvSpPr>
            <a:spLocks noGrp="1"/>
          </p:cNvSpPr>
          <p:nvPr>
            <p:ph type="body" sz="quarter" idx="14"/>
          </p:nvPr>
        </p:nvSpPr>
        <p:spPr>
          <a:xfrm>
            <a:off x="2002289" y="7556500"/>
            <a:ext cx="8255001" cy="2204086"/>
          </a:xfrm>
          <a:prstGeom prst="rect">
            <a:avLst/>
          </a:prstGeom>
        </p:spPr>
        <p:txBody>
          <a:bodyPr lIns="71437" tIns="71437" rIns="71437" bIns="71437"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Before</a:t>
            </a:r>
          </a:p>
          <a:p>
            <a:pPr marL="0" indent="0"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Use to discuss points about how something worked before.</a:t>
            </a:r>
          </a:p>
        </p:txBody>
      </p:sp>
      <p:sp>
        <p:nvSpPr>
          <p:cNvPr id="458" name="Image"/>
          <p:cNvSpPr>
            <a:spLocks noGrp="1"/>
          </p:cNvSpPr>
          <p:nvPr>
            <p:ph type="pic" sz="quarter" idx="15"/>
          </p:nvPr>
        </p:nvSpPr>
        <p:spPr>
          <a:xfrm>
            <a:off x="5003310" y="3849971"/>
            <a:ext cx="2252959" cy="3008029"/>
          </a:xfrm>
          <a:prstGeom prst="rect">
            <a:avLst/>
          </a:prstGeom>
        </p:spPr>
        <p:txBody>
          <a:bodyPr lIns="91439" tIns="45719" rIns="91439" bIns="45719" anchor="t">
            <a:noAutofit/>
          </a:bodyPr>
          <a:lstStyle/>
          <a:p>
            <a:endParaRPr/>
          </a:p>
        </p:txBody>
      </p:sp>
      <p:sp>
        <p:nvSpPr>
          <p:cNvPr id="459" name="Image"/>
          <p:cNvSpPr>
            <a:spLocks noGrp="1"/>
          </p:cNvSpPr>
          <p:nvPr>
            <p:ph type="pic" sz="quarter" idx="16"/>
          </p:nvPr>
        </p:nvSpPr>
        <p:spPr>
          <a:xfrm>
            <a:off x="16606949" y="4472533"/>
            <a:ext cx="2844661" cy="2385467"/>
          </a:xfrm>
          <a:prstGeom prst="rect">
            <a:avLst/>
          </a:prstGeom>
        </p:spPr>
        <p:txBody>
          <a:bodyPr lIns="91439" tIns="45719" rIns="91439" bIns="45719" anchor="t">
            <a:noAutofit/>
          </a:bodyPr>
          <a:lstStyle/>
          <a:p>
            <a:endParaRPr/>
          </a:p>
        </p:txBody>
      </p:sp>
      <p:sp>
        <p:nvSpPr>
          <p:cNvPr id="460"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461" name="Atlassian-horizontal-neutral-onecolor@2x-rgb.png" descr="Atlassian-horizontal-neutral-onecolor@2x-rgb.png"/>
          <p:cNvPicPr>
            <a:picLocks noChangeAspect="1"/>
          </p:cNvPicPr>
          <p:nvPr/>
        </p:nvPicPr>
        <p:blipFill>
          <a:blip r:embed="rId3"/>
          <a:stretch>
            <a:fillRect/>
          </a:stretch>
        </p:blipFill>
        <p:spPr>
          <a:xfrm>
            <a:off x="316327" y="13105108"/>
            <a:ext cx="2291849" cy="284360"/>
          </a:xfrm>
          <a:prstGeom prst="rect">
            <a:avLst/>
          </a:prstGeom>
          <a:ln w="12700">
            <a:miter lim="400000"/>
          </a:ln>
        </p:spPr>
      </p:pic>
      <p:sp>
        <p:nvSpPr>
          <p:cNvPr id="4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Sides">
    <p:bg>
      <p:bgPr>
        <a:solidFill>
          <a:srgbClr val="091E42"/>
        </a:solidFill>
        <a:effectLst/>
      </p:bgPr>
    </p:bg>
    <p:spTree>
      <p:nvGrpSpPr>
        <p:cNvPr id="1" name=""/>
        <p:cNvGrpSpPr/>
        <p:nvPr/>
      </p:nvGrpSpPr>
      <p:grpSpPr>
        <a:xfrm>
          <a:off x="0" y="0"/>
          <a:ext cx="0" cy="0"/>
          <a:chOff x="0" y="0"/>
          <a:chExt cx="0" cy="0"/>
        </a:xfrm>
      </p:grpSpPr>
      <p:sp>
        <p:nvSpPr>
          <p:cNvPr id="469" name="Rectangle"/>
          <p:cNvSpPr/>
          <p:nvPr/>
        </p:nvSpPr>
        <p:spPr>
          <a:xfrm>
            <a:off x="0" y="0"/>
            <a:ext cx="12192001" cy="13716001"/>
          </a:xfrm>
          <a:prstGeom prst="rect">
            <a:avLst/>
          </a:prstGeom>
          <a:solidFill>
            <a:srgbClr val="FFFFFF"/>
          </a:solidFill>
          <a:ln w="12700">
            <a:miter lim="400000"/>
          </a:ln>
        </p:spPr>
        <p:txBody>
          <a:bodyPr lIns="50800" tIns="50800" rIns="50800" bIns="50800" anchor="ctr"/>
          <a:lstStyle/>
          <a:p>
            <a:pPr algn="l">
              <a:lnSpc>
                <a:spcPct val="110000"/>
              </a:lnSpc>
              <a:spcBef>
                <a:spcPts val="2500"/>
              </a:spcBef>
              <a:defRPr sz="3600" spc="-36">
                <a:solidFill>
                  <a:srgbClr val="091E42"/>
                </a:solidFill>
                <a:latin typeface="Charlie Display"/>
                <a:ea typeface="Charlie Display"/>
                <a:cs typeface="Charlie Display"/>
                <a:sym typeface="Charlie Display"/>
              </a:defRPr>
            </a:pPr>
            <a:endParaRPr/>
          </a:p>
        </p:txBody>
      </p:sp>
      <p:sp>
        <p:nvSpPr>
          <p:cNvPr id="470" name="Can be used as pro/con, hypothesis/finding, etc."/>
          <p:cNvSpPr>
            <a:spLocks noGrp="1"/>
          </p:cNvSpPr>
          <p:nvPr>
            <p:ph type="body" sz="half" idx="13"/>
          </p:nvPr>
        </p:nvSpPr>
        <p:spPr>
          <a:xfrm>
            <a:off x="13716000" y="3519884"/>
            <a:ext cx="9144000" cy="7458076"/>
          </a:xfrm>
          <a:prstGeom prst="rect">
            <a:avLst/>
          </a:prstGeom>
        </p:spPr>
        <p:txBody>
          <a:bodyPr lIns="71437" tIns="71437" rIns="71437" bIns="71437" anchor="t">
            <a:spAutoFit/>
          </a:bodyPr>
          <a:lstStyle>
            <a:lvl1pPr marL="0" indent="0" defTabSz="825500">
              <a:spcBef>
                <a:spcPts val="0"/>
              </a:spcBef>
              <a:buSzTx/>
              <a:buNone/>
              <a:defRPr sz="12000" b="0" spc="-119">
                <a:latin typeface="+mn-lt"/>
                <a:ea typeface="+mn-ea"/>
                <a:cs typeface="+mn-cs"/>
                <a:sym typeface="Charlie Display Semibold"/>
              </a:defRPr>
            </a:lvl1pPr>
          </a:lstStyle>
          <a:p>
            <a:r>
              <a:t>Can be used as pro/con, hypothesis/finding, etc.</a:t>
            </a:r>
          </a:p>
        </p:txBody>
      </p:sp>
      <p:sp>
        <p:nvSpPr>
          <p:cNvPr id="471" name="Use when explaining two sides of a point."/>
          <p:cNvSpPr>
            <a:spLocks noGrp="1"/>
          </p:cNvSpPr>
          <p:nvPr>
            <p:ph type="body" sz="half" idx="14"/>
          </p:nvPr>
        </p:nvSpPr>
        <p:spPr>
          <a:xfrm>
            <a:off x="1524000" y="3519884"/>
            <a:ext cx="9144001" cy="7458076"/>
          </a:xfrm>
          <a:prstGeom prst="rect">
            <a:avLst/>
          </a:prstGeom>
        </p:spPr>
        <p:txBody>
          <a:bodyPr lIns="71437" tIns="71437" rIns="71437" bIns="71437" anchor="t">
            <a:spAutoFit/>
          </a:bodyPr>
          <a:lstStyle>
            <a:lvl1pPr marL="0" indent="0" defTabSz="825500">
              <a:spcBef>
                <a:spcPts val="0"/>
              </a:spcBef>
              <a:buSzTx/>
              <a:buNone/>
              <a:defRPr sz="12000" b="0" spc="-119">
                <a:solidFill>
                  <a:srgbClr val="0747A6"/>
                </a:solidFill>
                <a:latin typeface="+mn-lt"/>
                <a:ea typeface="+mn-ea"/>
                <a:cs typeface="+mn-cs"/>
                <a:sym typeface="Charlie Display Semibold"/>
              </a:defRPr>
            </a:lvl1pPr>
          </a:lstStyle>
          <a:p>
            <a:r>
              <a:t>Use when explaining two sides of a point.</a:t>
            </a:r>
          </a:p>
        </p:txBody>
      </p:sp>
      <p:sp>
        <p:nvSpPr>
          <p:cNvPr id="472" name="one side"/>
          <p:cNvSpPr>
            <a:spLocks noGrp="1"/>
          </p:cNvSpPr>
          <p:nvPr>
            <p:ph type="body" sz="quarter" idx="15"/>
          </p:nvPr>
        </p:nvSpPr>
        <p:spPr>
          <a:xfrm>
            <a:off x="3238500" y="1016396"/>
            <a:ext cx="5715001" cy="825501"/>
          </a:xfrm>
          <a:prstGeom prst="rect">
            <a:avLst/>
          </a:prstGeom>
        </p:spPr>
        <p:txBody>
          <a:bodyPr anchor="t">
            <a:spAutoFit/>
          </a:bodyPr>
          <a:lstStyle>
            <a:lvl1pPr marL="0" indent="0"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one side</a:t>
            </a:r>
          </a:p>
        </p:txBody>
      </p:sp>
      <p:sp>
        <p:nvSpPr>
          <p:cNvPr id="473" name="Line"/>
          <p:cNvSpPr/>
          <p:nvPr/>
        </p:nvSpPr>
        <p:spPr>
          <a:xfrm>
            <a:off x="4825200" y="2544916"/>
            <a:ext cx="2541600"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474" name="the other side"/>
          <p:cNvSpPr>
            <a:spLocks noGrp="1"/>
          </p:cNvSpPr>
          <p:nvPr>
            <p:ph type="body" sz="quarter" idx="16"/>
          </p:nvPr>
        </p:nvSpPr>
        <p:spPr>
          <a:xfrm>
            <a:off x="15430500" y="1016396"/>
            <a:ext cx="5715000" cy="825501"/>
          </a:xfrm>
          <a:prstGeom prst="rect">
            <a:avLst/>
          </a:prstGeom>
        </p:spPr>
        <p:txBody>
          <a:bodyPr anchor="t">
            <a:spAutoFit/>
          </a:bodyPr>
          <a:lstStyle>
            <a:lvl1pPr marL="0" indent="0"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the other side</a:t>
            </a:r>
          </a:p>
        </p:txBody>
      </p:sp>
      <p:sp>
        <p:nvSpPr>
          <p:cNvPr id="475" name="Line"/>
          <p:cNvSpPr/>
          <p:nvPr/>
        </p:nvSpPr>
        <p:spPr>
          <a:xfrm>
            <a:off x="17017200"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4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alking Point with Illustration">
    <p:bg>
      <p:bgPr>
        <a:solidFill>
          <a:srgbClr val="091E42"/>
        </a:solidFill>
        <a:effectLst/>
      </p:bgPr>
    </p:bg>
    <p:spTree>
      <p:nvGrpSpPr>
        <p:cNvPr id="1" name=""/>
        <p:cNvGrpSpPr/>
        <p:nvPr/>
      </p:nvGrpSpPr>
      <p:grpSpPr>
        <a:xfrm>
          <a:off x="0" y="0"/>
          <a:ext cx="0" cy="0"/>
          <a:chOff x="0" y="0"/>
          <a:chExt cx="0" cy="0"/>
        </a:xfrm>
      </p:grpSpPr>
      <p:sp>
        <p:nvSpPr>
          <p:cNvPr id="483"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lgn="l">
              <a:lnSpc>
                <a:spcPct val="110000"/>
              </a:lnSpc>
              <a:spcBef>
                <a:spcPts val="2500"/>
              </a:spcBef>
              <a:defRPr sz="3600" spc="-36">
                <a:solidFill>
                  <a:srgbClr val="091E42"/>
                </a:solidFill>
                <a:latin typeface="Charlie Display"/>
                <a:ea typeface="Charlie Display"/>
                <a:cs typeface="Charlie Display"/>
                <a:sym typeface="Charlie Display"/>
              </a:defRPr>
            </a:pPr>
            <a:endParaRPr/>
          </a:p>
        </p:txBody>
      </p:sp>
      <p:sp>
        <p:nvSpPr>
          <p:cNvPr id="484" name="Talking point…"/>
          <p:cNvSpPr>
            <a:spLocks noGrp="1"/>
          </p:cNvSpPr>
          <p:nvPr>
            <p:ph type="body" sz="quarter" idx="13"/>
          </p:nvPr>
        </p:nvSpPr>
        <p:spPr>
          <a:xfrm>
            <a:off x="7809159" y="1212839"/>
            <a:ext cx="10417562" cy="3688081"/>
          </a:xfrm>
          <a:prstGeom prst="rect">
            <a:avLst/>
          </a:prstGeom>
        </p:spPr>
        <p:txBody>
          <a:bodyPr anchor="t">
            <a:spAutoFit/>
          </a:bodyPr>
          <a:lstStyle/>
          <a:p>
            <a:pPr marL="0" indent="0" algn="l" defTabSz="825500">
              <a:lnSpc>
                <a:spcPct val="90000"/>
              </a:lnSpc>
              <a:spcBef>
                <a:spcPts val="2500"/>
              </a:spcBef>
              <a:buSzTx/>
              <a:buNone/>
              <a:defRPr sz="8000" b="0" spc="-79">
                <a:solidFill>
                  <a:srgbClr val="253858"/>
                </a:solidFill>
                <a:latin typeface="+mn-lt"/>
                <a:ea typeface="+mn-ea"/>
                <a:cs typeface="+mn-cs"/>
                <a:sym typeface="Charlie Display Semibold"/>
              </a:defRPr>
            </a:pPr>
            <a:r>
              <a:t>Talking point</a:t>
            </a:r>
          </a:p>
          <a:p>
            <a:pPr marL="0" indent="0" defTabSz="825500">
              <a:spcBef>
                <a:spcPts val="0"/>
              </a:spcBef>
              <a:buSzTx/>
              <a:buNone/>
              <a:defRPr sz="4800" b="0" spc="-48">
                <a:latin typeface="+mn-lt"/>
                <a:ea typeface="+mn-ea"/>
                <a:cs typeface="+mn-cs"/>
                <a:sym typeface="Charlie Display Semibold"/>
              </a:defRPr>
            </a:pPr>
            <a:r>
              <a:t>Supporting text should be brief </a:t>
            </a:r>
            <a:br/>
            <a:r>
              <a:t>and no longer than 4 lines. Limit one talking point and image per slide. </a:t>
            </a:r>
          </a:p>
        </p:txBody>
      </p:sp>
      <p:sp>
        <p:nvSpPr>
          <p:cNvPr id="485" name="Image"/>
          <p:cNvSpPr>
            <a:spLocks noGrp="1"/>
          </p:cNvSpPr>
          <p:nvPr>
            <p:ph type="pic" sz="quarter" idx="14"/>
          </p:nvPr>
        </p:nvSpPr>
        <p:spPr>
          <a:xfrm>
            <a:off x="16771328" y="6762953"/>
            <a:ext cx="5768694" cy="6307981"/>
          </a:xfrm>
          <a:prstGeom prst="rect">
            <a:avLst/>
          </a:prstGeom>
        </p:spPr>
        <p:txBody>
          <a:bodyPr lIns="91439" tIns="45719" rIns="91439" bIns="45719" anchor="t">
            <a:noAutofit/>
          </a:bodyPr>
          <a:lstStyle/>
          <a:p>
            <a:endParaRPr/>
          </a:p>
        </p:txBody>
      </p:sp>
      <p:sp>
        <p:nvSpPr>
          <p:cNvPr id="486" name="Short title,…"/>
          <p:cNvSpPr>
            <a:spLocks noGrp="1"/>
          </p:cNvSpPr>
          <p:nvPr>
            <p:ph type="body" sz="quarter" idx="15"/>
          </p:nvPr>
        </p:nvSpPr>
        <p:spPr>
          <a:xfrm>
            <a:off x="792589" y="1000928"/>
            <a:ext cx="4762116" cy="1971676"/>
          </a:xfrm>
          <a:prstGeom prst="rect">
            <a:avLst/>
          </a:prstGeom>
        </p:spPr>
        <p:txBody>
          <a:bodyPr lIns="71437" tIns="71437" rIns="71437" bIns="71437" anchor="t">
            <a:spAutoFit/>
          </a:bodyPr>
          <a:lstStyle/>
          <a:p>
            <a:pPr marL="0" indent="0" defTabSz="825500">
              <a:spcBef>
                <a:spcPts val="0"/>
              </a:spcBef>
              <a:buSzTx/>
              <a:buNone/>
              <a:defRPr sz="6000" b="0" spc="-59">
                <a:latin typeface="+mn-lt"/>
                <a:ea typeface="+mn-ea"/>
                <a:cs typeface="+mn-cs"/>
                <a:sym typeface="Charlie Display Semibold"/>
              </a:defRPr>
            </a:pPr>
            <a:r>
              <a:t>Short title, </a:t>
            </a:r>
          </a:p>
          <a:p>
            <a:pPr marL="0" indent="0" defTabSz="825500">
              <a:spcBef>
                <a:spcPts val="0"/>
              </a:spcBef>
              <a:buSzTx/>
              <a:buNone/>
              <a:defRPr sz="6000" b="0" spc="-59">
                <a:latin typeface="+mn-lt"/>
                <a:ea typeface="+mn-ea"/>
                <a:cs typeface="+mn-cs"/>
                <a:sym typeface="Charlie Display Semibold"/>
              </a:defRPr>
            </a:pPr>
            <a:r>
              <a:t>2 lines max</a:t>
            </a:r>
          </a:p>
        </p:txBody>
      </p:sp>
      <p:sp>
        <p:nvSpPr>
          <p:cNvPr id="487" name="Point 1"/>
          <p:cNvSpPr>
            <a:spLocks noGrp="1"/>
          </p:cNvSpPr>
          <p:nvPr>
            <p:ph type="body" sz="quarter" idx="16"/>
          </p:nvPr>
        </p:nvSpPr>
        <p:spPr>
          <a:xfrm>
            <a:off x="951339" y="5355863"/>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Point 1</a:t>
            </a:r>
          </a:p>
        </p:txBody>
      </p:sp>
      <p:sp>
        <p:nvSpPr>
          <p:cNvPr id="488" name="Point 2"/>
          <p:cNvSpPr>
            <a:spLocks noGrp="1"/>
          </p:cNvSpPr>
          <p:nvPr>
            <p:ph type="body" sz="quarter" idx="17"/>
          </p:nvPr>
        </p:nvSpPr>
        <p:spPr>
          <a:xfrm>
            <a:off x="951339" y="7239544"/>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Point 2</a:t>
            </a:r>
          </a:p>
        </p:txBody>
      </p:sp>
      <p:sp>
        <p:nvSpPr>
          <p:cNvPr id="489" name="Point 3"/>
          <p:cNvSpPr>
            <a:spLocks noGrp="1"/>
          </p:cNvSpPr>
          <p:nvPr>
            <p:ph type="body" sz="quarter" idx="18"/>
          </p:nvPr>
        </p:nvSpPr>
        <p:spPr>
          <a:xfrm>
            <a:off x="951339" y="9123227"/>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Point 3</a:t>
            </a:r>
          </a:p>
        </p:txBody>
      </p:sp>
      <p:sp>
        <p:nvSpPr>
          <p:cNvPr id="490" name="Point 4"/>
          <p:cNvSpPr>
            <a:spLocks noGrp="1"/>
          </p:cNvSpPr>
          <p:nvPr>
            <p:ph type="body" sz="quarter" idx="19"/>
          </p:nvPr>
        </p:nvSpPr>
        <p:spPr>
          <a:xfrm>
            <a:off x="951339" y="11006909"/>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Point 4</a:t>
            </a:r>
          </a:p>
        </p:txBody>
      </p:sp>
      <p:sp>
        <p:nvSpPr>
          <p:cNvPr id="491" name="Line"/>
          <p:cNvSpPr/>
          <p:nvPr/>
        </p:nvSpPr>
        <p:spPr>
          <a:xfrm>
            <a:off x="1902847" y="4215033"/>
            <a:ext cx="2541600"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492" name="Square"/>
          <p:cNvSpPr>
            <a:spLocks noGrp="1"/>
          </p:cNvSpPr>
          <p:nvPr>
            <p:ph type="body" sz="quarter" idx="20"/>
          </p:nvPr>
        </p:nvSpPr>
        <p:spPr>
          <a:xfrm rot="18900000">
            <a:off x="6016374" y="5492934"/>
            <a:ext cx="661841" cy="661841"/>
          </a:xfrm>
          <a:prstGeom prst="rect">
            <a:avLst/>
          </a:prstGeom>
          <a:solidFill>
            <a:srgbClr val="FFFFFF"/>
          </a:solidFill>
        </p:spPr>
        <p:txBody>
          <a:bodyPr>
            <a:noAutofit/>
          </a:bodyPr>
          <a:lstStyle/>
          <a:p>
            <a:pPr marL="0" indent="0" algn="l" defTabSz="825500">
              <a:lnSpc>
                <a:spcPct val="110000"/>
              </a:lnSpc>
              <a:spcBef>
                <a:spcPts val="250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49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alking Point Illustrations with Text">
    <p:bg>
      <p:bgPr>
        <a:solidFill>
          <a:srgbClr val="FFFFFF"/>
        </a:solidFill>
        <a:effectLst/>
      </p:bgPr>
    </p:bg>
    <p:spTree>
      <p:nvGrpSpPr>
        <p:cNvPr id="1" name=""/>
        <p:cNvGrpSpPr/>
        <p:nvPr/>
      </p:nvGrpSpPr>
      <p:grpSpPr>
        <a:xfrm>
          <a:off x="0" y="0"/>
          <a:ext cx="0" cy="0"/>
          <a:chOff x="0" y="0"/>
          <a:chExt cx="0" cy="0"/>
        </a:xfrm>
      </p:grpSpPr>
      <p:sp>
        <p:nvSpPr>
          <p:cNvPr id="500"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lgn="l">
              <a:lnSpc>
                <a:spcPct val="110000"/>
              </a:lnSpc>
              <a:spcBef>
                <a:spcPts val="2500"/>
              </a:spcBef>
              <a:defRPr sz="3600" spc="-36">
                <a:solidFill>
                  <a:schemeClr val="accent3">
                    <a:hueOff val="10341877"/>
                    <a:satOff val="-14884"/>
                    <a:lumOff val="-32266"/>
                  </a:schemeClr>
                </a:solidFill>
                <a:latin typeface="Charlie Display"/>
                <a:ea typeface="Charlie Display"/>
                <a:cs typeface="Charlie Display"/>
                <a:sym typeface="Charlie Display"/>
              </a:defRPr>
            </a:pPr>
            <a:endParaRPr/>
          </a:p>
        </p:txBody>
      </p:sp>
      <p:sp>
        <p:nvSpPr>
          <p:cNvPr id="501" name="Square"/>
          <p:cNvSpPr>
            <a:spLocks noGrp="1"/>
          </p:cNvSpPr>
          <p:nvPr>
            <p:ph type="body" sz="quarter" idx="13"/>
          </p:nvPr>
        </p:nvSpPr>
        <p:spPr>
          <a:xfrm rot="18900000">
            <a:off x="6003674" y="2477623"/>
            <a:ext cx="661841" cy="661841"/>
          </a:xfrm>
          <a:prstGeom prst="rect">
            <a:avLst/>
          </a:prstGeom>
          <a:solidFill>
            <a:srgbClr val="FFFFFF"/>
          </a:solidFill>
        </p:spPr>
        <p:txBody>
          <a:bodyPr>
            <a:noAutofit/>
          </a:bodyPr>
          <a:lstStyle/>
          <a:p>
            <a:pPr marL="0" indent="0" algn="l" defTabSz="825500">
              <a:lnSpc>
                <a:spcPct val="110000"/>
              </a:lnSpc>
              <a:spcBef>
                <a:spcPts val="250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502" name="Illustrations &gt; text…"/>
          <p:cNvSpPr>
            <a:spLocks noGrp="1"/>
          </p:cNvSpPr>
          <p:nvPr>
            <p:ph type="body" sz="quarter" idx="14"/>
          </p:nvPr>
        </p:nvSpPr>
        <p:spPr>
          <a:xfrm>
            <a:off x="8697486" y="1525578"/>
            <a:ext cx="13716001" cy="24638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Illustrations &gt; text</a:t>
            </a:r>
          </a:p>
          <a:p>
            <a:pPr marL="0" indent="0" defTabSz="825500">
              <a:spcBef>
                <a:spcPts val="0"/>
              </a:spcBef>
              <a:buSzTx/>
              <a:buNone/>
              <a:defRPr sz="4800" b="0" spc="-48">
                <a:latin typeface="Charlie Display"/>
                <a:ea typeface="Charlie Display"/>
                <a:cs typeface="Charlie Display"/>
                <a:sym typeface="Charlie Display"/>
              </a:defRPr>
            </a:pPr>
            <a:r>
              <a:t>Use illustrations to represent ideas rather than always relying on text.</a:t>
            </a:r>
          </a:p>
        </p:txBody>
      </p:sp>
      <p:sp>
        <p:nvSpPr>
          <p:cNvPr id="503" name="Talking point…"/>
          <p:cNvSpPr>
            <a:spLocks noGrp="1"/>
          </p:cNvSpPr>
          <p:nvPr>
            <p:ph type="body" sz="quarter" idx="15"/>
          </p:nvPr>
        </p:nvSpPr>
        <p:spPr>
          <a:xfrm>
            <a:off x="8697486" y="5460760"/>
            <a:ext cx="13716001" cy="24638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Talking point</a:t>
            </a:r>
          </a:p>
          <a:p>
            <a:pPr marL="0" indent="0" defTabSz="825500">
              <a:spcBef>
                <a:spcPts val="0"/>
              </a:spcBef>
              <a:buSzTx/>
              <a:buNone/>
              <a:defRPr sz="4800" b="0" spc="-48">
                <a:latin typeface="Charlie Display"/>
                <a:ea typeface="Charlie Display"/>
                <a:cs typeface="Charlie Display"/>
                <a:sym typeface="Charlie Display"/>
              </a:defRPr>
            </a:pPr>
            <a:r>
              <a:t>Reinforcement of a big idea - use no more than two lines of text here.</a:t>
            </a:r>
          </a:p>
        </p:txBody>
      </p:sp>
      <p:sp>
        <p:nvSpPr>
          <p:cNvPr id="504" name="Less is more…"/>
          <p:cNvSpPr>
            <a:spLocks noGrp="1"/>
          </p:cNvSpPr>
          <p:nvPr>
            <p:ph type="body" sz="quarter" idx="16"/>
          </p:nvPr>
        </p:nvSpPr>
        <p:spPr>
          <a:xfrm>
            <a:off x="8697486" y="9392962"/>
            <a:ext cx="13716001" cy="17399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Less is more</a:t>
            </a:r>
          </a:p>
          <a:p>
            <a:pPr marL="0" indent="0" defTabSz="825500">
              <a:spcBef>
                <a:spcPts val="0"/>
              </a:spcBef>
              <a:buSzTx/>
              <a:buNone/>
              <a:defRPr sz="4800" b="0" spc="-48">
                <a:latin typeface="Charlie Display"/>
                <a:ea typeface="Charlie Display"/>
                <a:cs typeface="Charlie Display"/>
                <a:sym typeface="Charlie Display"/>
              </a:defRPr>
            </a:pPr>
            <a:r>
              <a:t>If you don’t need any of the points, don’t use them.</a:t>
            </a:r>
          </a:p>
        </p:txBody>
      </p:sp>
      <p:sp>
        <p:nvSpPr>
          <p:cNvPr id="505" name="Image"/>
          <p:cNvSpPr>
            <a:spLocks noGrp="1"/>
          </p:cNvSpPr>
          <p:nvPr>
            <p:ph type="pic" sz="quarter" idx="17"/>
          </p:nvPr>
        </p:nvSpPr>
        <p:spPr>
          <a:xfrm>
            <a:off x="2059725" y="1622274"/>
            <a:ext cx="2288426" cy="2372539"/>
          </a:xfrm>
          <a:prstGeom prst="rect">
            <a:avLst/>
          </a:prstGeom>
        </p:spPr>
        <p:txBody>
          <a:bodyPr lIns="91439" tIns="45719" rIns="91439" bIns="45719" anchor="t">
            <a:noAutofit/>
          </a:bodyPr>
          <a:lstStyle/>
          <a:p>
            <a:endParaRPr/>
          </a:p>
        </p:txBody>
      </p:sp>
      <p:sp>
        <p:nvSpPr>
          <p:cNvPr id="506" name="Image"/>
          <p:cNvSpPr>
            <a:spLocks noGrp="1"/>
          </p:cNvSpPr>
          <p:nvPr>
            <p:ph type="pic" sz="quarter" idx="18"/>
          </p:nvPr>
        </p:nvSpPr>
        <p:spPr>
          <a:xfrm>
            <a:off x="1838179" y="5695213"/>
            <a:ext cx="2731517" cy="2325574"/>
          </a:xfrm>
          <a:prstGeom prst="rect">
            <a:avLst/>
          </a:prstGeom>
        </p:spPr>
        <p:txBody>
          <a:bodyPr lIns="91439" tIns="45719" rIns="91439" bIns="45719" anchor="t">
            <a:noAutofit/>
          </a:bodyPr>
          <a:lstStyle/>
          <a:p>
            <a:endParaRPr/>
          </a:p>
        </p:txBody>
      </p:sp>
      <p:sp>
        <p:nvSpPr>
          <p:cNvPr id="507" name="Image"/>
          <p:cNvSpPr>
            <a:spLocks noGrp="1"/>
          </p:cNvSpPr>
          <p:nvPr>
            <p:ph type="pic" sz="quarter" idx="19"/>
          </p:nvPr>
        </p:nvSpPr>
        <p:spPr>
          <a:xfrm>
            <a:off x="1656773" y="9721187"/>
            <a:ext cx="3094330" cy="2404758"/>
          </a:xfrm>
          <a:prstGeom prst="rect">
            <a:avLst/>
          </a:prstGeom>
        </p:spPr>
        <p:txBody>
          <a:bodyPr lIns="91439" tIns="45719" rIns="91439" bIns="45719" anchor="t">
            <a:noAutofit/>
          </a:bodyPr>
          <a:lstStyle/>
          <a:p>
            <a:endParaRPr/>
          </a:p>
        </p:txBody>
      </p:sp>
      <p:sp>
        <p:nvSpPr>
          <p:cNvPr id="5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de Sample_With Illustrations">
    <p:bg>
      <p:bgPr>
        <a:solidFill>
          <a:srgbClr val="FFFFFF"/>
        </a:solidFill>
        <a:effectLst/>
      </p:bgPr>
    </p:bg>
    <p:spTree>
      <p:nvGrpSpPr>
        <p:cNvPr id="1" name=""/>
        <p:cNvGrpSpPr/>
        <p:nvPr/>
      </p:nvGrpSpPr>
      <p:grpSpPr>
        <a:xfrm>
          <a:off x="0" y="0"/>
          <a:ext cx="0" cy="0"/>
          <a:chOff x="0" y="0"/>
          <a:chExt cx="0" cy="0"/>
        </a:xfrm>
      </p:grpSpPr>
      <p:sp>
        <p:nvSpPr>
          <p:cNvPr id="515"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lgn="l">
              <a:lnSpc>
                <a:spcPct val="110000"/>
              </a:lnSpc>
              <a:spcBef>
                <a:spcPts val="2500"/>
              </a:spcBef>
              <a:defRPr sz="3600" spc="-36">
                <a:solidFill>
                  <a:schemeClr val="accent3">
                    <a:hueOff val="10341877"/>
                    <a:satOff val="-14884"/>
                    <a:lumOff val="-32266"/>
                  </a:schemeClr>
                </a:solidFill>
                <a:latin typeface="Charlie Display"/>
                <a:ea typeface="Charlie Display"/>
                <a:cs typeface="Charlie Display"/>
                <a:sym typeface="Charlie Display"/>
              </a:defRPr>
            </a:pPr>
            <a:endParaRPr/>
          </a:p>
        </p:txBody>
      </p:sp>
      <p:sp>
        <p:nvSpPr>
          <p:cNvPr id="516" name="Square"/>
          <p:cNvSpPr>
            <a:spLocks noGrp="1"/>
          </p:cNvSpPr>
          <p:nvPr>
            <p:ph type="body" sz="quarter" idx="13"/>
          </p:nvPr>
        </p:nvSpPr>
        <p:spPr>
          <a:xfrm rot="18900000">
            <a:off x="6003674" y="2477623"/>
            <a:ext cx="661841" cy="661841"/>
          </a:xfrm>
          <a:prstGeom prst="rect">
            <a:avLst/>
          </a:prstGeom>
          <a:solidFill>
            <a:srgbClr val="FFFFFF"/>
          </a:solidFill>
        </p:spPr>
        <p:txBody>
          <a:bodyPr>
            <a:noAutofit/>
          </a:bodyPr>
          <a:lstStyle/>
          <a:p>
            <a:pPr marL="0" indent="0" algn="l" defTabSz="825500">
              <a:lnSpc>
                <a:spcPct val="110000"/>
              </a:lnSpc>
              <a:spcBef>
                <a:spcPts val="250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517" name="&quot;contentBylineItems&quot;: […"/>
          <p:cNvSpPr txBox="1">
            <a:spLocks noGrp="1"/>
          </p:cNvSpPr>
          <p:nvPr>
            <p:ph type="body" idx="14"/>
          </p:nvPr>
        </p:nvSpPr>
        <p:spPr>
          <a:xfrm>
            <a:off x="7451104" y="1096140"/>
            <a:ext cx="16004504" cy="10760076"/>
          </a:xfrm>
          <a:prstGeom prst="rect">
            <a:avLst/>
          </a:prstGeom>
        </p:spPr>
        <p:txBody>
          <a:bodyPr lIns="71437" tIns="71437" rIns="71437" bIns="71437" anchor="t">
            <a:spAutoFit/>
          </a:bodyPr>
          <a:lstStyle/>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4">
                    <a:satOff val="28304"/>
                    <a:lumOff val="25603"/>
                  </a:schemeClr>
                </a:solidFill>
              </a:rPr>
              <a:t>"contentBylineItems":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t>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"context"</a:t>
            </a:r>
            <a:r>
              <a:rPr>
                <a:solidFill>
                  <a:schemeClr val="accent1">
                    <a:hueOff val="-123173"/>
                    <a:lumOff val="15013"/>
                  </a:schemeClr>
                </a:solidFill>
              </a:rPr>
              <a:t>:</a:t>
            </a:r>
            <a:r>
              <a:rPr>
                <a:solidFill>
                  <a:schemeClr val="accent4">
                    <a:satOff val="28304"/>
                    <a:lumOff val="25603"/>
                  </a:schemeClr>
                </a:solidFill>
              </a:rPr>
              <a:t> "addon"</a:t>
            </a:r>
            <a: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"target"</a:t>
            </a:r>
            <a:r>
              <a:rPr>
                <a:solidFill>
                  <a:schemeClr val="accent1">
                    <a:hueOff val="-123173"/>
                    <a:lumOff val="15013"/>
                  </a:schemeClr>
                </a:solidFill>
              </a:rPr>
              <a:t>: {</a:t>
            </a:r>
            <a:r>
              <a:rPr>
                <a:solidFill>
                  <a:schemeClr val="accent5">
                    <a:hueOff val="79125"/>
                    <a:lumOff val="13057"/>
                  </a:schemeClr>
                </a:solidFill>
              </a:rPr>
              <a:t> "type"</a:t>
            </a:r>
            <a:r>
              <a:rPr>
                <a:solidFill>
                  <a:schemeClr val="accent4">
                    <a:satOff val="28304"/>
                    <a:lumOff val="25603"/>
                  </a:schemeClr>
                </a:solidFill>
              </a:rPr>
              <a:t>: "inlinedialog"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"tooltip"</a:t>
            </a:r>
            <a:r>
              <a:rPr>
                <a:solidFill>
                  <a:schemeClr val="accent1">
                    <a:hueOff val="-123173"/>
                    <a:lumOff val="15013"/>
                  </a:schemeClr>
                </a:solidFill>
              </a:rPr>
              <a:t>: {</a:t>
            </a:r>
            <a:r>
              <a:rPr>
                <a:solidFill>
                  <a:schemeClr val="accent5">
                    <a:hueOff val="79125"/>
                    <a:lumOff val="13057"/>
                  </a:schemeClr>
                </a:solidFill>
              </a:rPr>
              <a:t> "value"</a:t>
            </a:r>
            <a:r>
              <a:rPr>
                <a:solidFill>
                  <a:schemeClr val="accent1">
                    <a:hueOff val="-123173"/>
                    <a:lumOff val="15013"/>
                  </a:schemeClr>
                </a:solidFill>
              </a:rPr>
              <a:t>:</a:t>
            </a:r>
            <a:r>
              <a:rPr>
                <a:solidFill>
                  <a:schemeClr val="accent4">
                    <a:satOff val="28304"/>
                    <a:lumOff val="25603"/>
                  </a:schemeClr>
                </a:solidFill>
              </a:rPr>
              <a:t>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"icon"</a:t>
            </a:r>
            <a:r>
              <a:rPr>
                <a:solidFill>
                  <a:schemeClr val="accent1">
                    <a:hueOff val="-123173"/>
                    <a:lumOff val="15013"/>
                  </a:schemeClr>
                </a:solidFill>
              </a:rPr>
              <a:t>: {</a:t>
            </a:r>
            <a:r>
              <a:rPr>
                <a:solidFill>
                  <a:schemeClr val="accent5">
                    <a:hueOff val="79125"/>
                    <a:lumOff val="13057"/>
                  </a:schemeClr>
                </a:solidFill>
              </a:rPr>
              <a:t> "url"</a:t>
            </a:r>
            <a:r>
              <a:rPr>
                <a:solidFill>
                  <a:schemeClr val="accent1">
                    <a:hueOff val="-123173"/>
                    <a:lumOff val="15013"/>
                  </a:schemeClr>
                </a:solidFill>
              </a:rPr>
              <a:t>: </a:t>
            </a:r>
            <a:r>
              <a:rPr>
                <a:solidFill>
                  <a:schemeClr val="accent4">
                    <a:satOff val="28304"/>
                    <a:lumOff val="25603"/>
                  </a:schemeClr>
                </a:solidFill>
              </a:rPr>
              <a:t>"/images/approval.png"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"name"</a:t>
            </a:r>
            <a:r>
              <a:rPr>
                <a:solidFill>
                  <a:schemeClr val="accent1">
                    <a:hueOff val="-123173"/>
                    <a:lumOff val="15013"/>
                  </a:schemeClr>
                </a:solidFill>
              </a:rPr>
              <a:t>: { </a:t>
            </a:r>
            <a:r>
              <a:rPr>
                <a:solidFill>
                  <a:schemeClr val="accent5">
                    <a:hueOff val="79125"/>
                    <a:lumOff val="13057"/>
                  </a:schemeClr>
                </a:solidFill>
              </a:rPr>
              <a:t>"value"</a:t>
            </a:r>
            <a:r>
              <a:rPr>
                <a:solidFill>
                  <a:schemeClr val="accent1">
                    <a:hueOff val="-123173"/>
                    <a:lumOff val="15013"/>
                  </a:schemeClr>
                </a:solidFill>
              </a:rPr>
              <a:t>:</a:t>
            </a:r>
            <a:r>
              <a:rPr>
                <a:solidFill>
                  <a:schemeClr val="accent4">
                    <a:satOff val="28304"/>
                    <a:lumOff val="25603"/>
                  </a:schemeClr>
                </a:solidFill>
              </a:rPr>
              <a:t> "Page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"key"</a:t>
            </a:r>
            <a:r>
              <a:rPr>
                <a:solidFill>
                  <a:schemeClr val="accent1">
                    <a:hueOff val="-123173"/>
                    <a:lumOff val="15013"/>
                  </a:schemeClr>
                </a:solidFill>
              </a:rPr>
              <a:t>:</a:t>
            </a:r>
            <a:r>
              <a:rPr>
                <a:solidFill>
                  <a:schemeClr val="accent4">
                    <a:satOff val="28304"/>
                    <a:lumOff val="25603"/>
                  </a:schemeClr>
                </a:solidFill>
              </a:rPr>
              <a:t> "byline-item"</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"url"</a:t>
            </a:r>
            <a:r>
              <a:rPr>
                <a:solidFill>
                  <a:schemeClr val="accent1">
                    <a:hueOff val="-123173"/>
                    <a:lumOff val="15013"/>
                  </a:schemeClr>
                </a:solidFill>
              </a:rPr>
              <a:t>:</a:t>
            </a:r>
            <a:r>
              <a:rPr>
                <a:solidFill>
                  <a:schemeClr val="accent4">
                    <a:satOff val="28304"/>
                    <a:lumOff val="25603"/>
                  </a:schemeClr>
                </a:solidFill>
              </a:rPr>
              <a:t> "/approvals?contentId={content.id}"</a:t>
            </a:r>
            <a:endParaRPr>
              <a:solidFill>
                <a:srgbClr val="0B5D12"/>
              </a:solidFill>
            </a:endParaRP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  }</a:t>
            </a: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a:t>
            </a:r>
          </a:p>
        </p:txBody>
      </p:sp>
      <p:sp>
        <p:nvSpPr>
          <p:cNvPr id="518" name="Image"/>
          <p:cNvSpPr>
            <a:spLocks noGrp="1"/>
          </p:cNvSpPr>
          <p:nvPr>
            <p:ph type="pic" sz="quarter" idx="15"/>
          </p:nvPr>
        </p:nvSpPr>
        <p:spPr>
          <a:xfrm>
            <a:off x="1584992" y="1469461"/>
            <a:ext cx="3166111" cy="2678165"/>
          </a:xfrm>
          <a:prstGeom prst="rect">
            <a:avLst/>
          </a:prstGeom>
        </p:spPr>
        <p:txBody>
          <a:bodyPr lIns="91439" tIns="45719" rIns="91439" bIns="45719" anchor="t">
            <a:noAutofit/>
          </a:bodyPr>
          <a:lstStyle/>
          <a:p>
            <a:endParaRPr/>
          </a:p>
        </p:txBody>
      </p:sp>
      <p:sp>
        <p:nvSpPr>
          <p:cNvPr id="519" name="Image"/>
          <p:cNvSpPr>
            <a:spLocks noGrp="1"/>
          </p:cNvSpPr>
          <p:nvPr>
            <p:ph type="pic" sz="quarter" idx="16"/>
          </p:nvPr>
        </p:nvSpPr>
        <p:spPr>
          <a:xfrm>
            <a:off x="1620882" y="9513926"/>
            <a:ext cx="3166111" cy="2819280"/>
          </a:xfrm>
          <a:prstGeom prst="rect">
            <a:avLst/>
          </a:prstGeom>
        </p:spPr>
        <p:txBody>
          <a:bodyPr lIns="91439" tIns="45719" rIns="91439" bIns="45719" anchor="t">
            <a:noAutofit/>
          </a:bodyPr>
          <a:lstStyle/>
          <a:p>
            <a:endParaRPr/>
          </a:p>
        </p:txBody>
      </p:sp>
      <p:sp>
        <p:nvSpPr>
          <p:cNvPr id="520" name="Image"/>
          <p:cNvSpPr>
            <a:spLocks noGrp="1"/>
          </p:cNvSpPr>
          <p:nvPr>
            <p:ph type="pic" sz="quarter" idx="17"/>
          </p:nvPr>
        </p:nvSpPr>
        <p:spPr>
          <a:xfrm>
            <a:off x="2046764" y="5736716"/>
            <a:ext cx="2242567" cy="2242567"/>
          </a:xfrm>
          <a:prstGeom prst="rect">
            <a:avLst/>
          </a:prstGeom>
        </p:spPr>
        <p:txBody>
          <a:bodyPr lIns="91439" tIns="45719" rIns="91439" bIns="45719" anchor="t">
            <a:noAutofit/>
          </a:bodyPr>
          <a:lstStyle/>
          <a:p>
            <a:endParaRPr/>
          </a:p>
        </p:txBody>
      </p:sp>
      <p:sp>
        <p:nvSpPr>
          <p:cNvPr id="5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de Sample_With Text">
    <p:bg>
      <p:bgPr>
        <a:solidFill>
          <a:srgbClr val="FFFFFF"/>
        </a:solidFill>
        <a:effectLst/>
      </p:bgPr>
    </p:bg>
    <p:spTree>
      <p:nvGrpSpPr>
        <p:cNvPr id="1" name=""/>
        <p:cNvGrpSpPr/>
        <p:nvPr/>
      </p:nvGrpSpPr>
      <p:grpSpPr>
        <a:xfrm>
          <a:off x="0" y="0"/>
          <a:ext cx="0" cy="0"/>
          <a:chOff x="0" y="0"/>
          <a:chExt cx="0" cy="0"/>
        </a:xfrm>
      </p:grpSpPr>
      <p:sp>
        <p:nvSpPr>
          <p:cNvPr id="528"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lgn="l">
              <a:lnSpc>
                <a:spcPct val="110000"/>
              </a:lnSpc>
              <a:spcBef>
                <a:spcPts val="2500"/>
              </a:spcBef>
              <a:defRPr sz="3600" spc="-36">
                <a:solidFill>
                  <a:schemeClr val="accent3">
                    <a:hueOff val="10341877"/>
                    <a:satOff val="-14884"/>
                    <a:lumOff val="-32266"/>
                  </a:schemeClr>
                </a:solidFill>
                <a:latin typeface="Charlie Display"/>
                <a:ea typeface="Charlie Display"/>
                <a:cs typeface="Charlie Display"/>
                <a:sym typeface="Charlie Display"/>
              </a:defRPr>
            </a:pPr>
            <a:endParaRPr/>
          </a:p>
        </p:txBody>
      </p:sp>
      <p:sp>
        <p:nvSpPr>
          <p:cNvPr id="529" name="Square"/>
          <p:cNvSpPr>
            <a:spLocks noGrp="1"/>
          </p:cNvSpPr>
          <p:nvPr>
            <p:ph type="body" sz="quarter" idx="13"/>
          </p:nvPr>
        </p:nvSpPr>
        <p:spPr>
          <a:xfrm rot="18900000">
            <a:off x="6003674" y="5483730"/>
            <a:ext cx="661841" cy="661841"/>
          </a:xfrm>
          <a:prstGeom prst="rect">
            <a:avLst/>
          </a:prstGeom>
          <a:solidFill>
            <a:srgbClr val="FFFFFF"/>
          </a:solidFill>
        </p:spPr>
        <p:txBody>
          <a:bodyPr>
            <a:noAutofit/>
          </a:bodyPr>
          <a:lstStyle/>
          <a:p>
            <a:pPr marL="0" indent="0" algn="l" defTabSz="825500">
              <a:lnSpc>
                <a:spcPct val="110000"/>
              </a:lnSpc>
              <a:spcBef>
                <a:spcPts val="250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530" name="&quot;contentBylineItems&quot;: […"/>
          <p:cNvSpPr txBox="1">
            <a:spLocks noGrp="1"/>
          </p:cNvSpPr>
          <p:nvPr>
            <p:ph type="body" idx="14"/>
          </p:nvPr>
        </p:nvSpPr>
        <p:spPr>
          <a:xfrm>
            <a:off x="7451104" y="1096140"/>
            <a:ext cx="16004504" cy="10760076"/>
          </a:xfrm>
          <a:prstGeom prst="rect">
            <a:avLst/>
          </a:prstGeom>
        </p:spPr>
        <p:txBody>
          <a:bodyPr lIns="71437" tIns="71437" rIns="71437" bIns="71437" anchor="t">
            <a:spAutoFit/>
          </a:bodyPr>
          <a:lstStyle/>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4">
                    <a:satOff val="28304"/>
                    <a:lumOff val="25603"/>
                  </a:schemeClr>
                </a:solidFill>
              </a:rPr>
              <a:t>"contentBylineItems":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t>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"context"</a:t>
            </a:r>
            <a:r>
              <a:rPr>
                <a:solidFill>
                  <a:schemeClr val="accent1">
                    <a:hueOff val="-123173"/>
                    <a:lumOff val="15013"/>
                  </a:schemeClr>
                </a:solidFill>
              </a:rPr>
              <a:t>:</a:t>
            </a:r>
            <a:r>
              <a:rPr>
                <a:solidFill>
                  <a:schemeClr val="accent4">
                    <a:satOff val="28304"/>
                    <a:lumOff val="25603"/>
                  </a:schemeClr>
                </a:solidFill>
              </a:rPr>
              <a:t> "addon"</a:t>
            </a:r>
            <a: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"target"</a:t>
            </a:r>
            <a:r>
              <a:rPr>
                <a:solidFill>
                  <a:schemeClr val="accent1">
                    <a:hueOff val="-123173"/>
                    <a:lumOff val="15013"/>
                  </a:schemeClr>
                </a:solidFill>
              </a:rPr>
              <a:t>: {</a:t>
            </a:r>
            <a:r>
              <a:rPr>
                <a:solidFill>
                  <a:schemeClr val="accent5">
                    <a:hueOff val="79125"/>
                    <a:lumOff val="13057"/>
                  </a:schemeClr>
                </a:solidFill>
              </a:rPr>
              <a:t> "type"</a:t>
            </a:r>
            <a:r>
              <a:rPr>
                <a:solidFill>
                  <a:schemeClr val="accent4">
                    <a:satOff val="28304"/>
                    <a:lumOff val="25603"/>
                  </a:schemeClr>
                </a:solidFill>
              </a:rPr>
              <a:t>: "inlinedialog"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"tooltip"</a:t>
            </a:r>
            <a:r>
              <a:rPr>
                <a:solidFill>
                  <a:schemeClr val="accent1">
                    <a:hueOff val="-123173"/>
                    <a:lumOff val="15013"/>
                  </a:schemeClr>
                </a:solidFill>
              </a:rPr>
              <a:t>: {</a:t>
            </a:r>
            <a:r>
              <a:rPr>
                <a:solidFill>
                  <a:schemeClr val="accent5">
                    <a:hueOff val="79125"/>
                    <a:lumOff val="13057"/>
                  </a:schemeClr>
                </a:solidFill>
              </a:rPr>
              <a:t> "value"</a:t>
            </a:r>
            <a:r>
              <a:rPr>
                <a:solidFill>
                  <a:schemeClr val="accent1">
                    <a:hueOff val="-123173"/>
                    <a:lumOff val="15013"/>
                  </a:schemeClr>
                </a:solidFill>
              </a:rPr>
              <a:t>:</a:t>
            </a:r>
            <a:r>
              <a:rPr>
                <a:solidFill>
                  <a:schemeClr val="accent4">
                    <a:satOff val="28304"/>
                    <a:lumOff val="25603"/>
                  </a:schemeClr>
                </a:solidFill>
              </a:rPr>
              <a:t>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"icon"</a:t>
            </a:r>
            <a:r>
              <a:rPr>
                <a:solidFill>
                  <a:schemeClr val="accent1">
                    <a:hueOff val="-123173"/>
                    <a:lumOff val="15013"/>
                  </a:schemeClr>
                </a:solidFill>
              </a:rPr>
              <a:t>: {</a:t>
            </a:r>
            <a:r>
              <a:rPr>
                <a:solidFill>
                  <a:schemeClr val="accent5">
                    <a:hueOff val="79125"/>
                    <a:lumOff val="13057"/>
                  </a:schemeClr>
                </a:solidFill>
              </a:rPr>
              <a:t> "url"</a:t>
            </a:r>
            <a:r>
              <a:rPr>
                <a:solidFill>
                  <a:schemeClr val="accent1">
                    <a:hueOff val="-123173"/>
                    <a:lumOff val="15013"/>
                  </a:schemeClr>
                </a:solidFill>
              </a:rPr>
              <a:t>: </a:t>
            </a:r>
            <a:r>
              <a:rPr>
                <a:solidFill>
                  <a:schemeClr val="accent4">
                    <a:satOff val="28304"/>
                    <a:lumOff val="25603"/>
                  </a:schemeClr>
                </a:solidFill>
              </a:rPr>
              <a:t>"/images/approval.png"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"name"</a:t>
            </a:r>
            <a:r>
              <a:rPr>
                <a:solidFill>
                  <a:schemeClr val="accent1">
                    <a:hueOff val="-123173"/>
                    <a:lumOff val="15013"/>
                  </a:schemeClr>
                </a:solidFill>
              </a:rPr>
              <a:t>: { </a:t>
            </a:r>
            <a:r>
              <a:rPr>
                <a:solidFill>
                  <a:schemeClr val="accent5">
                    <a:hueOff val="79125"/>
                    <a:lumOff val="13057"/>
                  </a:schemeClr>
                </a:solidFill>
              </a:rPr>
              <a:t>"value"</a:t>
            </a:r>
            <a:r>
              <a:rPr>
                <a:solidFill>
                  <a:schemeClr val="accent1">
                    <a:hueOff val="-123173"/>
                    <a:lumOff val="15013"/>
                  </a:schemeClr>
                </a:solidFill>
              </a:rPr>
              <a:t>:</a:t>
            </a:r>
            <a:r>
              <a:rPr>
                <a:solidFill>
                  <a:schemeClr val="accent4">
                    <a:satOff val="28304"/>
                    <a:lumOff val="25603"/>
                  </a:schemeClr>
                </a:solidFill>
              </a:rPr>
              <a:t> "Page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"key"</a:t>
            </a:r>
            <a:r>
              <a:rPr>
                <a:solidFill>
                  <a:schemeClr val="accent1">
                    <a:hueOff val="-123173"/>
                    <a:lumOff val="15013"/>
                  </a:schemeClr>
                </a:solidFill>
              </a:rPr>
              <a:t>:</a:t>
            </a:r>
            <a:r>
              <a:rPr>
                <a:solidFill>
                  <a:schemeClr val="accent4">
                    <a:satOff val="28304"/>
                    <a:lumOff val="25603"/>
                  </a:schemeClr>
                </a:solidFill>
              </a:rPr>
              <a:t> "byline-item"</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"url"</a:t>
            </a:r>
            <a:r>
              <a:rPr>
                <a:solidFill>
                  <a:schemeClr val="accent1">
                    <a:hueOff val="-123173"/>
                    <a:lumOff val="15013"/>
                  </a:schemeClr>
                </a:solidFill>
              </a:rPr>
              <a:t>:</a:t>
            </a:r>
            <a:r>
              <a:rPr>
                <a:solidFill>
                  <a:schemeClr val="accent4">
                    <a:satOff val="28304"/>
                    <a:lumOff val="25603"/>
                  </a:schemeClr>
                </a:solidFill>
              </a:rPr>
              <a:t> "/approvals?contentId={content.id}"</a:t>
            </a:r>
            <a:endParaRPr>
              <a:solidFill>
                <a:srgbClr val="0B5D12"/>
              </a:solidFill>
            </a:endParaRP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  }</a:t>
            </a: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a:t>
            </a:r>
          </a:p>
        </p:txBody>
      </p:sp>
      <p:sp>
        <p:nvSpPr>
          <p:cNvPr id="531" name="Code sample with headers"/>
          <p:cNvSpPr>
            <a:spLocks noGrp="1"/>
          </p:cNvSpPr>
          <p:nvPr>
            <p:ph type="body" sz="quarter" idx="15"/>
          </p:nvPr>
        </p:nvSpPr>
        <p:spPr>
          <a:xfrm>
            <a:off x="792589" y="1000928"/>
            <a:ext cx="4762116" cy="1971676"/>
          </a:xfrm>
          <a:prstGeom prst="rect">
            <a:avLst/>
          </a:prstGeom>
        </p:spPr>
        <p:txBody>
          <a:bodyPr lIns="71437" tIns="71437" rIns="71437" bIns="71437" anchor="t">
            <a:spAutoFit/>
          </a:bodyPr>
          <a:lstStyle>
            <a:lvl1pPr marL="0" indent="0" defTabSz="825500">
              <a:spcBef>
                <a:spcPts val="0"/>
              </a:spcBef>
              <a:buSzTx/>
              <a:buNone/>
              <a:defRPr sz="6000" b="0" spc="-59">
                <a:solidFill>
                  <a:srgbClr val="0049B0"/>
                </a:solidFill>
                <a:latin typeface="+mn-lt"/>
                <a:ea typeface="+mn-ea"/>
                <a:cs typeface="+mn-cs"/>
                <a:sym typeface="Charlie Display Semibold"/>
              </a:defRPr>
            </a:lvl1pPr>
          </a:lstStyle>
          <a:p>
            <a:r>
              <a:t>Code sample with headers</a:t>
            </a:r>
          </a:p>
        </p:txBody>
      </p:sp>
      <p:sp>
        <p:nvSpPr>
          <p:cNvPr id="532" name="Bold text"/>
          <p:cNvSpPr>
            <a:spLocks noGrp="1"/>
          </p:cNvSpPr>
          <p:nvPr>
            <p:ph type="body" sz="quarter" idx="16"/>
          </p:nvPr>
        </p:nvSpPr>
        <p:spPr>
          <a:xfrm>
            <a:off x="951339" y="5355863"/>
            <a:ext cx="4444616" cy="866776"/>
          </a:xfrm>
          <a:prstGeom prst="rect">
            <a:avLst/>
          </a:prstGeom>
        </p:spPr>
        <p:txBody>
          <a:bodyPr lIns="71437" tIns="71437" rIns="71437" bIns="71437" anchor="t">
            <a:spAutoFit/>
          </a:bodyPr>
          <a:lstStyle>
            <a:lvl1pPr marL="0" indent="0" defTabSz="825500">
              <a:spcBef>
                <a:spcPts val="1500"/>
              </a:spcBef>
              <a:buSzTx/>
              <a:buNone/>
              <a:defRPr sz="4800" b="0" spc="-48">
                <a:solidFill>
                  <a:srgbClr val="253858"/>
                </a:solidFill>
                <a:latin typeface="+mn-lt"/>
                <a:ea typeface="+mn-ea"/>
                <a:cs typeface="+mn-cs"/>
                <a:sym typeface="Charlie Display Semibold"/>
              </a:defRPr>
            </a:lvl1pPr>
          </a:lstStyle>
          <a:p>
            <a:r>
              <a:t>Bold text</a:t>
            </a:r>
          </a:p>
        </p:txBody>
      </p:sp>
      <p:sp>
        <p:nvSpPr>
          <p:cNvPr id="533" name="Book text"/>
          <p:cNvSpPr>
            <a:spLocks noGrp="1"/>
          </p:cNvSpPr>
          <p:nvPr>
            <p:ph type="body" sz="quarter" idx="17"/>
          </p:nvPr>
        </p:nvSpPr>
        <p:spPr>
          <a:xfrm>
            <a:off x="951339" y="7239544"/>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Book text</a:t>
            </a:r>
          </a:p>
        </p:txBody>
      </p:sp>
      <p:sp>
        <p:nvSpPr>
          <p:cNvPr id="534" name="30% opacity"/>
          <p:cNvSpPr>
            <a:spLocks noGrp="1"/>
          </p:cNvSpPr>
          <p:nvPr>
            <p:ph type="body" sz="quarter" idx="18"/>
          </p:nvPr>
        </p:nvSpPr>
        <p:spPr>
          <a:xfrm>
            <a:off x="951339" y="9123227"/>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30% opacity</a:t>
            </a:r>
          </a:p>
        </p:txBody>
      </p:sp>
      <p:sp>
        <p:nvSpPr>
          <p:cNvPr id="535" name="Move marker"/>
          <p:cNvSpPr>
            <a:spLocks noGrp="1"/>
          </p:cNvSpPr>
          <p:nvPr>
            <p:ph type="body" sz="quarter" idx="19"/>
          </p:nvPr>
        </p:nvSpPr>
        <p:spPr>
          <a:xfrm>
            <a:off x="951339" y="11006909"/>
            <a:ext cx="44446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Move marker</a:t>
            </a:r>
          </a:p>
        </p:txBody>
      </p:sp>
      <p:sp>
        <p:nvSpPr>
          <p:cNvPr id="536" name="Line"/>
          <p:cNvSpPr/>
          <p:nvPr/>
        </p:nvSpPr>
        <p:spPr>
          <a:xfrm>
            <a:off x="1902847" y="4215033"/>
            <a:ext cx="2541600"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5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 icons_White">
    <p:bg>
      <p:bgPr>
        <a:solidFill>
          <a:srgbClr val="FFFFFF"/>
        </a:solidFill>
        <a:effectLst/>
      </p:bgPr>
    </p:bg>
    <p:spTree>
      <p:nvGrpSpPr>
        <p:cNvPr id="1" name=""/>
        <p:cNvGrpSpPr/>
        <p:nvPr/>
      </p:nvGrpSpPr>
      <p:grpSpPr>
        <a:xfrm>
          <a:off x="0" y="0"/>
          <a:ext cx="0" cy="0"/>
          <a:chOff x="0" y="0"/>
          <a:chExt cx="0" cy="0"/>
        </a:xfrm>
      </p:grpSpPr>
      <p:sp>
        <p:nvSpPr>
          <p:cNvPr id="561" name="Icons…"/>
          <p:cNvSpPr>
            <a:spLocks noGrp="1"/>
          </p:cNvSpPr>
          <p:nvPr>
            <p:ph type="body" sz="quarter" idx="13"/>
          </p:nvPr>
        </p:nvSpPr>
        <p:spPr>
          <a:xfrm>
            <a:off x="1774411" y="6346553"/>
            <a:ext cx="5841050" cy="276352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Icons</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Our Graphic Assets Deck is packed with custom Atlassian icons.</a:t>
            </a:r>
          </a:p>
        </p:txBody>
      </p:sp>
      <p:sp>
        <p:nvSpPr>
          <p:cNvPr id="562" name="Copy/Paste…"/>
          <p:cNvSpPr>
            <a:spLocks noGrp="1"/>
          </p:cNvSpPr>
          <p:nvPr>
            <p:ph type="body" sz="quarter" idx="14"/>
          </p:nvPr>
        </p:nvSpPr>
        <p:spPr>
          <a:xfrm>
            <a:off x="9159748" y="6346553"/>
            <a:ext cx="5460244" cy="336423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Copy/Paste</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Like illustrations and Meeples, you can copy and paste them between Keynote files.</a:t>
            </a:r>
          </a:p>
        </p:txBody>
      </p:sp>
      <p:sp>
        <p:nvSpPr>
          <p:cNvPr id="563" name="Check back…"/>
          <p:cNvSpPr>
            <a:spLocks noGrp="1"/>
          </p:cNvSpPr>
          <p:nvPr>
            <p:ph type="body" sz="quarter" idx="15"/>
          </p:nvPr>
        </p:nvSpPr>
        <p:spPr>
          <a:xfrm>
            <a:off x="16557786" y="6346553"/>
            <a:ext cx="6032501" cy="2763521"/>
          </a:xfrm>
          <a:prstGeom prst="rect">
            <a:avLst/>
          </a:prstGeom>
        </p:spPr>
        <p:txBody>
          <a:bodyPr anchor="t">
            <a:spAutoFit/>
          </a:bodyPr>
          <a:lstStyle/>
          <a:p>
            <a:pPr marL="0" indent="0" algn="l" defTabSz="825500">
              <a:spcBef>
                <a:spcPts val="0"/>
              </a:spcBef>
              <a:buSzTx/>
              <a:buNone/>
              <a:defRPr sz="6000" b="0" spc="-59">
                <a:solidFill>
                  <a:srgbClr val="253858"/>
                </a:solidFill>
                <a:latin typeface="+mn-lt"/>
                <a:ea typeface="+mn-ea"/>
                <a:cs typeface="+mn-cs"/>
                <a:sym typeface="Charlie Display Semibold"/>
              </a:defRPr>
            </a:pPr>
            <a:r>
              <a:t>Check back</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We’ll let you know when there are updates to our custom icon set.</a:t>
            </a:r>
          </a:p>
        </p:txBody>
      </p:sp>
      <p:sp>
        <p:nvSpPr>
          <p:cNvPr id="564" name="code-build.pdf"/>
          <p:cNvSpPr>
            <a:spLocks noGrp="1"/>
          </p:cNvSpPr>
          <p:nvPr>
            <p:ph type="pic" sz="quarter" idx="16"/>
          </p:nvPr>
        </p:nvSpPr>
        <p:spPr>
          <a:xfrm>
            <a:off x="9248648" y="5410200"/>
            <a:ext cx="609601" cy="592667"/>
          </a:xfrm>
          <a:prstGeom prst="rect">
            <a:avLst/>
          </a:prstGeom>
          <a:ln w="25400"/>
        </p:spPr>
        <p:txBody>
          <a:bodyPr lIns="91439" tIns="45719" rIns="91439" bIns="45719" anchor="t">
            <a:noAutofit/>
          </a:bodyPr>
          <a:lstStyle/>
          <a:p>
            <a:endParaRPr/>
          </a:p>
        </p:txBody>
      </p:sp>
      <p:sp>
        <p:nvSpPr>
          <p:cNvPr id="565" name="admin-cloud.pdf"/>
          <p:cNvSpPr>
            <a:spLocks noGrp="1"/>
          </p:cNvSpPr>
          <p:nvPr>
            <p:ph type="pic" sz="quarter" idx="17"/>
          </p:nvPr>
        </p:nvSpPr>
        <p:spPr>
          <a:xfrm>
            <a:off x="1837911" y="5494693"/>
            <a:ext cx="740497" cy="512407"/>
          </a:xfrm>
          <a:prstGeom prst="rect">
            <a:avLst/>
          </a:prstGeom>
          <a:ln w="25400"/>
        </p:spPr>
        <p:txBody>
          <a:bodyPr lIns="91439" tIns="45719" rIns="91439" bIns="45719" anchor="t">
            <a:noAutofit/>
          </a:bodyPr>
          <a:lstStyle/>
          <a:p>
            <a:endParaRPr/>
          </a:p>
        </p:txBody>
      </p:sp>
      <p:sp>
        <p:nvSpPr>
          <p:cNvPr id="566" name="admin-server.pdf"/>
          <p:cNvSpPr>
            <a:spLocks noGrp="1"/>
          </p:cNvSpPr>
          <p:nvPr>
            <p:ph type="pic" sz="quarter" idx="18"/>
          </p:nvPr>
        </p:nvSpPr>
        <p:spPr>
          <a:xfrm>
            <a:off x="16623969" y="5388163"/>
            <a:ext cx="541868" cy="609601"/>
          </a:xfrm>
          <a:prstGeom prst="rect">
            <a:avLst/>
          </a:prstGeom>
          <a:ln w="25400"/>
        </p:spPr>
        <p:txBody>
          <a:bodyPr lIns="91439" tIns="45719" rIns="91439" bIns="45719" anchor="t">
            <a:noAutofit/>
          </a:bodyPr>
          <a:lstStyle/>
          <a:p>
            <a:endParaRPr/>
          </a:p>
        </p:txBody>
      </p:sp>
      <p:sp>
        <p:nvSpPr>
          <p:cNvPr id="567" name="Icon with text"/>
          <p:cNvSpPr>
            <a:spLocks noGrp="1"/>
          </p:cNvSpPr>
          <p:nvPr>
            <p:ph type="body" sz="quarter" idx="19"/>
          </p:nvPr>
        </p:nvSpPr>
        <p:spPr>
          <a:xfrm>
            <a:off x="1778000" y="1782800"/>
            <a:ext cx="20828000" cy="1320801"/>
          </a:xfrm>
          <a:prstGeom prst="rect">
            <a:avLst/>
          </a:prstGeom>
        </p:spPr>
        <p:txBody>
          <a:bodyPr anchor="t">
            <a:spAutoFit/>
          </a:bodyPr>
          <a:lstStyle>
            <a:lvl1pPr marL="0" indent="0" defTabSz="825500">
              <a:lnSpc>
                <a:spcPct val="90000"/>
              </a:lnSpc>
              <a:spcBef>
                <a:spcPts val="2500"/>
              </a:spcBef>
              <a:buSzTx/>
              <a:buNone/>
              <a:defRPr sz="8000" b="0" spc="-79">
                <a:solidFill>
                  <a:srgbClr val="253858"/>
                </a:solidFill>
                <a:latin typeface="+mn-lt"/>
                <a:ea typeface="+mn-ea"/>
                <a:cs typeface="+mn-cs"/>
                <a:sym typeface="Charlie Display Semibold"/>
              </a:defRPr>
            </a:lvl1pPr>
          </a:lstStyle>
          <a:p>
            <a:r>
              <a:t>Icon with text</a:t>
            </a:r>
          </a:p>
        </p:txBody>
      </p:sp>
      <p:sp>
        <p:nvSpPr>
          <p:cNvPr id="5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_B500">
    <p:spTree>
      <p:nvGrpSpPr>
        <p:cNvPr id="1" name=""/>
        <p:cNvGrpSpPr/>
        <p:nvPr/>
      </p:nvGrpSpPr>
      <p:grpSpPr>
        <a:xfrm>
          <a:off x="0" y="0"/>
          <a:ext cx="0" cy="0"/>
          <a:chOff x="0" y="0"/>
          <a:chExt cx="0" cy="0"/>
        </a:xfrm>
      </p:grpSpPr>
      <p:sp>
        <p:nvSpPr>
          <p:cNvPr id="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3 icons_N900">
    <p:bg>
      <p:bgPr>
        <a:solidFill>
          <a:srgbClr val="091E42"/>
        </a:solidFill>
        <a:effectLst/>
      </p:bgPr>
    </p:bg>
    <p:spTree>
      <p:nvGrpSpPr>
        <p:cNvPr id="1" name=""/>
        <p:cNvGrpSpPr/>
        <p:nvPr/>
      </p:nvGrpSpPr>
      <p:grpSpPr>
        <a:xfrm>
          <a:off x="0" y="0"/>
          <a:ext cx="0" cy="0"/>
          <a:chOff x="0" y="0"/>
          <a:chExt cx="0" cy="0"/>
        </a:xfrm>
      </p:grpSpPr>
      <p:sp>
        <p:nvSpPr>
          <p:cNvPr id="575" name="code-build.pdf"/>
          <p:cNvSpPr>
            <a:spLocks noGrp="1"/>
          </p:cNvSpPr>
          <p:nvPr>
            <p:ph type="pic" sz="quarter" idx="13"/>
          </p:nvPr>
        </p:nvSpPr>
        <p:spPr>
          <a:xfrm>
            <a:off x="9248648" y="5414438"/>
            <a:ext cx="609601" cy="592667"/>
          </a:xfrm>
          <a:prstGeom prst="rect">
            <a:avLst/>
          </a:prstGeom>
          <a:ln w="25400"/>
        </p:spPr>
        <p:txBody>
          <a:bodyPr lIns="91439" tIns="45719" rIns="91439" bIns="45719" anchor="t">
            <a:noAutofit/>
          </a:bodyPr>
          <a:lstStyle/>
          <a:p>
            <a:endParaRPr/>
          </a:p>
        </p:txBody>
      </p:sp>
      <p:sp>
        <p:nvSpPr>
          <p:cNvPr id="576" name="admin-cloud.pdf"/>
          <p:cNvSpPr>
            <a:spLocks noGrp="1"/>
          </p:cNvSpPr>
          <p:nvPr>
            <p:ph type="pic" sz="quarter" idx="14"/>
          </p:nvPr>
        </p:nvSpPr>
        <p:spPr>
          <a:xfrm>
            <a:off x="1837911" y="5498118"/>
            <a:ext cx="735547" cy="508983"/>
          </a:xfrm>
          <a:prstGeom prst="rect">
            <a:avLst/>
          </a:prstGeom>
          <a:ln w="25400"/>
        </p:spPr>
        <p:txBody>
          <a:bodyPr lIns="91439" tIns="45719" rIns="91439" bIns="45719" anchor="t">
            <a:noAutofit/>
          </a:bodyPr>
          <a:lstStyle/>
          <a:p>
            <a:endParaRPr/>
          </a:p>
        </p:txBody>
      </p:sp>
      <p:sp>
        <p:nvSpPr>
          <p:cNvPr id="577" name="Icon with text"/>
          <p:cNvSpPr>
            <a:spLocks noGrp="1"/>
          </p:cNvSpPr>
          <p:nvPr>
            <p:ph type="body" sz="quarter" idx="15"/>
          </p:nvPr>
        </p:nvSpPr>
        <p:spPr>
          <a:xfrm>
            <a:off x="1778000" y="1778000"/>
            <a:ext cx="20828000" cy="1320800"/>
          </a:xfrm>
          <a:prstGeom prst="rect">
            <a:avLst/>
          </a:prstGeom>
        </p:spPr>
        <p:txBody>
          <a:bodyPr anchor="t">
            <a:spAutoFit/>
          </a:bodyPr>
          <a:lstStyle>
            <a:lvl1pPr marL="0" indent="0" defTabSz="825500">
              <a:lnSpc>
                <a:spcPct val="90000"/>
              </a:lnSpc>
              <a:spcBef>
                <a:spcPts val="2500"/>
              </a:spcBef>
              <a:buSzTx/>
              <a:buNone/>
              <a:defRPr sz="8000" b="0" spc="-79">
                <a:latin typeface="+mn-lt"/>
                <a:ea typeface="+mn-ea"/>
                <a:cs typeface="+mn-cs"/>
                <a:sym typeface="Charlie Display Semibold"/>
              </a:defRPr>
            </a:lvl1pPr>
          </a:lstStyle>
          <a:p>
            <a:r>
              <a:t>Icon with text</a:t>
            </a:r>
          </a:p>
        </p:txBody>
      </p:sp>
      <p:sp>
        <p:nvSpPr>
          <p:cNvPr id="578" name="Icons…"/>
          <p:cNvSpPr>
            <a:spLocks noGrp="1"/>
          </p:cNvSpPr>
          <p:nvPr>
            <p:ph type="body" sz="quarter" idx="16"/>
          </p:nvPr>
        </p:nvSpPr>
        <p:spPr>
          <a:xfrm>
            <a:off x="1774411" y="6346553"/>
            <a:ext cx="5841050" cy="26543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Icons</a:t>
            </a:r>
          </a:p>
          <a:p>
            <a:pPr marL="0" indent="0" algn="l" defTabSz="825500">
              <a:spcBef>
                <a:spcPts val="0"/>
              </a:spcBef>
              <a:buSzTx/>
              <a:buNone/>
              <a:defRPr sz="3600" b="0" spc="-36"/>
            </a:pPr>
            <a:r>
              <a:t>Our Graphic Assets Deck is packed with custom Atlassian icons.</a:t>
            </a:r>
          </a:p>
        </p:txBody>
      </p:sp>
      <p:sp>
        <p:nvSpPr>
          <p:cNvPr id="579" name="Copy/Paste…"/>
          <p:cNvSpPr>
            <a:spLocks noGrp="1"/>
          </p:cNvSpPr>
          <p:nvPr>
            <p:ph type="body" sz="quarter" idx="17"/>
          </p:nvPr>
        </p:nvSpPr>
        <p:spPr>
          <a:xfrm>
            <a:off x="9159748" y="6346553"/>
            <a:ext cx="5460244" cy="32004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Copy/Paste</a:t>
            </a:r>
          </a:p>
          <a:p>
            <a:pPr marL="0" indent="0" algn="l" defTabSz="825500">
              <a:spcBef>
                <a:spcPts val="0"/>
              </a:spcBef>
              <a:buSzTx/>
              <a:buNone/>
              <a:defRPr sz="3600" b="0" spc="-36"/>
            </a:pPr>
            <a:r>
              <a:t>Like illustrations and Meeples, you can copy and paste them between Keynote files.</a:t>
            </a:r>
          </a:p>
        </p:txBody>
      </p:sp>
      <p:sp>
        <p:nvSpPr>
          <p:cNvPr id="580" name="Check back…"/>
          <p:cNvSpPr>
            <a:spLocks noGrp="1"/>
          </p:cNvSpPr>
          <p:nvPr>
            <p:ph type="body" sz="quarter" idx="18"/>
          </p:nvPr>
        </p:nvSpPr>
        <p:spPr>
          <a:xfrm>
            <a:off x="16557786" y="6346553"/>
            <a:ext cx="6032501" cy="26543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Check back</a:t>
            </a:r>
          </a:p>
          <a:p>
            <a:pPr marL="0" indent="0" algn="l" defTabSz="825500">
              <a:spcBef>
                <a:spcPts val="0"/>
              </a:spcBef>
              <a:buSzTx/>
              <a:buNone/>
              <a:defRPr sz="3600" b="0" spc="-36"/>
            </a:pPr>
            <a:r>
              <a:t>We’ll let you know when there are updates to our custom icon set.</a:t>
            </a:r>
          </a:p>
        </p:txBody>
      </p:sp>
      <p:sp>
        <p:nvSpPr>
          <p:cNvPr id="581" name="admin-server.pdf"/>
          <p:cNvSpPr>
            <a:spLocks noGrp="1"/>
          </p:cNvSpPr>
          <p:nvPr>
            <p:ph type="pic" sz="quarter" idx="19"/>
          </p:nvPr>
        </p:nvSpPr>
        <p:spPr>
          <a:xfrm>
            <a:off x="16621286" y="5381780"/>
            <a:ext cx="547235" cy="615640"/>
          </a:xfrm>
          <a:prstGeom prst="rect">
            <a:avLst/>
          </a:prstGeom>
          <a:ln w="25400"/>
        </p:spPr>
        <p:txBody>
          <a:bodyPr lIns="91439" tIns="45719" rIns="91439" bIns="45719" anchor="t">
            <a:noAutofit/>
          </a:bodyPr>
          <a:lstStyle/>
          <a:p>
            <a:endParaRPr/>
          </a:p>
        </p:txBody>
      </p:sp>
      <p:sp>
        <p:nvSpPr>
          <p:cNvPr id="58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4 icons_N900">
    <p:bg>
      <p:bgPr>
        <a:solidFill>
          <a:srgbClr val="091E42"/>
        </a:solidFill>
        <a:effectLst/>
      </p:bgPr>
    </p:bg>
    <p:spTree>
      <p:nvGrpSpPr>
        <p:cNvPr id="1" name=""/>
        <p:cNvGrpSpPr/>
        <p:nvPr/>
      </p:nvGrpSpPr>
      <p:grpSpPr>
        <a:xfrm>
          <a:off x="0" y="0"/>
          <a:ext cx="0" cy="0"/>
          <a:chOff x="0" y="0"/>
          <a:chExt cx="0" cy="0"/>
        </a:xfrm>
      </p:grpSpPr>
      <p:sp>
        <p:nvSpPr>
          <p:cNvPr id="605" name="code-block.pdf"/>
          <p:cNvSpPr>
            <a:spLocks noGrp="1"/>
          </p:cNvSpPr>
          <p:nvPr>
            <p:ph type="pic" sz="quarter" idx="13"/>
          </p:nvPr>
        </p:nvSpPr>
        <p:spPr>
          <a:xfrm>
            <a:off x="3175000" y="4343400"/>
            <a:ext cx="723900" cy="609600"/>
          </a:xfrm>
          <a:prstGeom prst="rect">
            <a:avLst/>
          </a:prstGeom>
        </p:spPr>
        <p:txBody>
          <a:bodyPr lIns="91439" tIns="45719" rIns="91439" bIns="45719" anchor="t">
            <a:noAutofit/>
          </a:bodyPr>
          <a:lstStyle/>
          <a:p>
            <a:endParaRPr/>
          </a:p>
        </p:txBody>
      </p:sp>
      <p:sp>
        <p:nvSpPr>
          <p:cNvPr id="606" name="organize-share.pdf"/>
          <p:cNvSpPr>
            <a:spLocks noGrp="1"/>
          </p:cNvSpPr>
          <p:nvPr>
            <p:ph type="pic" sz="quarter" idx="14"/>
          </p:nvPr>
        </p:nvSpPr>
        <p:spPr>
          <a:xfrm>
            <a:off x="13525500" y="4318000"/>
            <a:ext cx="609600" cy="685800"/>
          </a:xfrm>
          <a:prstGeom prst="rect">
            <a:avLst/>
          </a:prstGeom>
        </p:spPr>
        <p:txBody>
          <a:bodyPr lIns="91439" tIns="45719" rIns="91439" bIns="45719" anchor="t">
            <a:noAutofit/>
          </a:bodyPr>
          <a:lstStyle/>
          <a:p>
            <a:endParaRPr/>
          </a:p>
        </p:txBody>
      </p:sp>
      <p:sp>
        <p:nvSpPr>
          <p:cNvPr id="607" name="measure-speed.pdf"/>
          <p:cNvSpPr>
            <a:spLocks noGrp="1"/>
          </p:cNvSpPr>
          <p:nvPr>
            <p:ph type="pic" sz="quarter" idx="15"/>
          </p:nvPr>
        </p:nvSpPr>
        <p:spPr>
          <a:xfrm>
            <a:off x="3124200" y="8786199"/>
            <a:ext cx="724017" cy="522901"/>
          </a:xfrm>
          <a:prstGeom prst="rect">
            <a:avLst/>
          </a:prstGeom>
        </p:spPr>
        <p:txBody>
          <a:bodyPr lIns="91439" tIns="45719" rIns="91439" bIns="45719" anchor="t">
            <a:noAutofit/>
          </a:bodyPr>
          <a:lstStyle/>
          <a:p>
            <a:endParaRPr/>
          </a:p>
        </p:txBody>
      </p:sp>
      <p:sp>
        <p:nvSpPr>
          <p:cNvPr id="608" name="organize-folder.pdf"/>
          <p:cNvSpPr>
            <a:spLocks noGrp="1"/>
          </p:cNvSpPr>
          <p:nvPr>
            <p:ph type="pic" sz="quarter" idx="16"/>
          </p:nvPr>
        </p:nvSpPr>
        <p:spPr>
          <a:xfrm>
            <a:off x="13563600" y="8699500"/>
            <a:ext cx="685825" cy="609600"/>
          </a:xfrm>
          <a:prstGeom prst="rect">
            <a:avLst/>
          </a:prstGeom>
        </p:spPr>
        <p:txBody>
          <a:bodyPr lIns="91439" tIns="45719" rIns="91439" bIns="45719" anchor="t">
            <a:noAutofit/>
          </a:bodyPr>
          <a:lstStyle/>
          <a:p>
            <a:endParaRPr/>
          </a:p>
        </p:txBody>
      </p:sp>
      <p:sp>
        <p:nvSpPr>
          <p:cNvPr id="609" name="Icon with text"/>
          <p:cNvSpPr>
            <a:spLocks noGrp="1"/>
          </p:cNvSpPr>
          <p:nvPr>
            <p:ph type="body" sz="quarter" idx="17"/>
          </p:nvPr>
        </p:nvSpPr>
        <p:spPr>
          <a:xfrm>
            <a:off x="1778000" y="1778000"/>
            <a:ext cx="20828000" cy="1320800"/>
          </a:xfrm>
          <a:prstGeom prst="rect">
            <a:avLst/>
          </a:prstGeom>
        </p:spPr>
        <p:txBody>
          <a:bodyPr anchor="t">
            <a:spAutoFit/>
          </a:bodyPr>
          <a:lstStyle>
            <a:lvl1pPr marL="0" indent="0" defTabSz="825500">
              <a:lnSpc>
                <a:spcPct val="90000"/>
              </a:lnSpc>
              <a:spcBef>
                <a:spcPts val="2500"/>
              </a:spcBef>
              <a:buSzTx/>
              <a:buNone/>
              <a:defRPr sz="8000" b="0" spc="-79">
                <a:latin typeface="+mn-lt"/>
                <a:ea typeface="+mn-ea"/>
                <a:cs typeface="+mn-cs"/>
                <a:sym typeface="Charlie Display Semibold"/>
              </a:defRPr>
            </a:lvl1pPr>
          </a:lstStyle>
          <a:p>
            <a:r>
              <a:t>Icon with text</a:t>
            </a:r>
          </a:p>
        </p:txBody>
      </p:sp>
      <p:sp>
        <p:nvSpPr>
          <p:cNvPr id="610" name="Point 3…"/>
          <p:cNvSpPr>
            <a:spLocks noGrp="1"/>
          </p:cNvSpPr>
          <p:nvPr>
            <p:ph type="body" sz="quarter" idx="18"/>
          </p:nvPr>
        </p:nvSpPr>
        <p:spPr>
          <a:xfrm>
            <a:off x="3129786" y="9523324"/>
            <a:ext cx="7716153" cy="1917701"/>
          </a:xfrm>
          <a:prstGeom prst="rect">
            <a:avLst/>
          </a:prstGeom>
        </p:spPr>
        <p:txBody>
          <a:bodyPr anchor="t">
            <a:spAutoFit/>
          </a:bodyPr>
          <a:lstStyle/>
          <a:p>
            <a:pPr marL="0" indent="0" algn="l" defTabSz="825500">
              <a:spcBef>
                <a:spcPts val="0"/>
              </a:spcBef>
              <a:buSzTx/>
              <a:buNone/>
              <a:defRPr sz="4800" b="0" spc="-48">
                <a:latin typeface="+mn-lt"/>
                <a:ea typeface="+mn-ea"/>
                <a:cs typeface="+mn-cs"/>
                <a:sym typeface="Charlie Display Semibold"/>
              </a:defRPr>
            </a:pPr>
            <a:r>
              <a:t>Point 3</a:t>
            </a:r>
          </a:p>
          <a:p>
            <a:pPr marL="0" indent="0" algn="l" defTabSz="825500">
              <a:spcBef>
                <a:spcPts val="0"/>
              </a:spcBef>
              <a:buSzTx/>
              <a:buNone/>
              <a:defRPr sz="3600" b="0" spc="-36"/>
            </a:pPr>
            <a:r>
              <a:t>Need more? Please simply duplicate the page and add “cont.” to your title.</a:t>
            </a:r>
          </a:p>
        </p:txBody>
      </p:sp>
      <p:sp>
        <p:nvSpPr>
          <p:cNvPr id="611" name="Point 4…"/>
          <p:cNvSpPr>
            <a:spLocks noGrp="1"/>
          </p:cNvSpPr>
          <p:nvPr>
            <p:ph type="body" sz="quarter" idx="19"/>
          </p:nvPr>
        </p:nvSpPr>
        <p:spPr>
          <a:xfrm>
            <a:off x="13458896" y="9523324"/>
            <a:ext cx="7716153" cy="1917701"/>
          </a:xfrm>
          <a:prstGeom prst="rect">
            <a:avLst/>
          </a:prstGeom>
        </p:spPr>
        <p:txBody>
          <a:bodyPr anchor="t">
            <a:spAutoFit/>
          </a:bodyPr>
          <a:lstStyle/>
          <a:p>
            <a:pPr marL="0" indent="0" algn="l" defTabSz="825500">
              <a:spcBef>
                <a:spcPts val="0"/>
              </a:spcBef>
              <a:buSzTx/>
              <a:buNone/>
              <a:defRPr sz="4800" b="0" spc="-48">
                <a:latin typeface="+mn-lt"/>
                <a:ea typeface="+mn-ea"/>
                <a:cs typeface="+mn-cs"/>
                <a:sym typeface="Charlie Display Semibold"/>
              </a:defRPr>
            </a:pPr>
            <a:r>
              <a:t>Point 4</a:t>
            </a:r>
          </a:p>
          <a:p>
            <a:pPr marL="0" indent="0" algn="l" defTabSz="825500">
              <a:spcBef>
                <a:spcPts val="0"/>
              </a:spcBef>
              <a:buSzTx/>
              <a:buNone/>
              <a:defRPr sz="3600" b="0" spc="-36"/>
            </a:pPr>
            <a:r>
              <a:t>These slides will look cleaner and more cohesive. We promise. </a:t>
            </a:r>
          </a:p>
        </p:txBody>
      </p:sp>
      <p:sp>
        <p:nvSpPr>
          <p:cNvPr id="612" name="Point 1…"/>
          <p:cNvSpPr>
            <a:spLocks noGrp="1"/>
          </p:cNvSpPr>
          <p:nvPr>
            <p:ph type="body" sz="quarter" idx="20"/>
          </p:nvPr>
        </p:nvSpPr>
        <p:spPr>
          <a:xfrm>
            <a:off x="3129786" y="5190905"/>
            <a:ext cx="7716153" cy="1917701"/>
          </a:xfrm>
          <a:prstGeom prst="rect">
            <a:avLst/>
          </a:prstGeom>
        </p:spPr>
        <p:txBody>
          <a:bodyPr anchor="t">
            <a:spAutoFit/>
          </a:bodyPr>
          <a:lstStyle/>
          <a:p>
            <a:pPr marL="0" indent="0" algn="l" defTabSz="825500">
              <a:spcBef>
                <a:spcPts val="0"/>
              </a:spcBef>
              <a:buSzTx/>
              <a:buNone/>
              <a:defRPr sz="4800" b="0" spc="-48">
                <a:latin typeface="+mn-lt"/>
                <a:ea typeface="+mn-ea"/>
                <a:cs typeface="+mn-cs"/>
                <a:sym typeface="Charlie Display Semibold"/>
              </a:defRPr>
            </a:pPr>
            <a:r>
              <a:t>Point 1</a:t>
            </a:r>
          </a:p>
          <a:p>
            <a:pPr marL="0" indent="0" algn="l" defTabSz="825500">
              <a:spcBef>
                <a:spcPts val="0"/>
              </a:spcBef>
              <a:buSzTx/>
              <a:buNone/>
              <a:defRPr sz="3600" b="0" spc="-36"/>
            </a:pPr>
            <a:r>
              <a:t>There’s more icon-with-text options in the leave-behind section.</a:t>
            </a:r>
          </a:p>
        </p:txBody>
      </p:sp>
      <p:sp>
        <p:nvSpPr>
          <p:cNvPr id="613" name="Point 2…"/>
          <p:cNvSpPr>
            <a:spLocks noGrp="1"/>
          </p:cNvSpPr>
          <p:nvPr>
            <p:ph type="body" sz="quarter" idx="21"/>
          </p:nvPr>
        </p:nvSpPr>
        <p:spPr>
          <a:xfrm>
            <a:off x="13458896" y="5190905"/>
            <a:ext cx="7716153" cy="1917701"/>
          </a:xfrm>
          <a:prstGeom prst="rect">
            <a:avLst/>
          </a:prstGeom>
        </p:spPr>
        <p:txBody>
          <a:bodyPr anchor="t">
            <a:spAutoFit/>
          </a:bodyPr>
          <a:lstStyle/>
          <a:p>
            <a:pPr marL="0" indent="0" algn="l" defTabSz="825500">
              <a:spcBef>
                <a:spcPts val="0"/>
              </a:spcBef>
              <a:buSzTx/>
              <a:buNone/>
              <a:defRPr sz="4800" b="0" spc="-48">
                <a:latin typeface="+mn-lt"/>
                <a:ea typeface="+mn-ea"/>
                <a:cs typeface="+mn-cs"/>
                <a:sym typeface="Charlie Display Semibold"/>
              </a:defRPr>
            </a:pPr>
            <a:r>
              <a:t>Point 2</a:t>
            </a:r>
          </a:p>
          <a:p>
            <a:pPr marL="0" indent="0" algn="l" defTabSz="825500">
              <a:spcBef>
                <a:spcPts val="0"/>
              </a:spcBef>
              <a:buSzTx/>
              <a:buNone/>
              <a:defRPr sz="3600" b="0" spc="-36"/>
            </a:pPr>
            <a:r>
              <a:t>Those are specifically not intended for presentation format.</a:t>
            </a:r>
          </a:p>
        </p:txBody>
      </p:sp>
      <p:sp>
        <p:nvSpPr>
          <p:cNvPr id="6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Full Bleed Photo with Text Overlay">
    <p:bg>
      <p:bgPr>
        <a:solidFill>
          <a:srgbClr val="FFFFFF"/>
        </a:solidFill>
        <a:effectLst/>
      </p:bgPr>
    </p:bg>
    <p:spTree>
      <p:nvGrpSpPr>
        <p:cNvPr id="1" name=""/>
        <p:cNvGrpSpPr/>
        <p:nvPr/>
      </p:nvGrpSpPr>
      <p:grpSpPr>
        <a:xfrm>
          <a:off x="0" y="0"/>
          <a:ext cx="0" cy="0"/>
          <a:chOff x="0" y="0"/>
          <a:chExt cx="0" cy="0"/>
        </a:xfrm>
      </p:grpSpPr>
      <p:sp>
        <p:nvSpPr>
          <p:cNvPr id="621" name="Image"/>
          <p:cNvSpPr>
            <a:spLocks noGrp="1"/>
          </p:cNvSpPr>
          <p:nvPr>
            <p:ph type="pic" idx="13"/>
          </p:nvPr>
        </p:nvSpPr>
        <p:spPr>
          <a:xfrm>
            <a:off x="-1" y="-2552699"/>
            <a:ext cx="24384001" cy="16268701"/>
          </a:xfrm>
          <a:prstGeom prst="rect">
            <a:avLst/>
          </a:prstGeom>
        </p:spPr>
        <p:txBody>
          <a:bodyPr lIns="91439" tIns="45719" rIns="91439" bIns="45719" anchor="t">
            <a:noAutofit/>
          </a:bodyPr>
          <a:lstStyle/>
          <a:p>
            <a:endParaRPr/>
          </a:p>
        </p:txBody>
      </p:sp>
      <p:sp>
        <p:nvSpPr>
          <p:cNvPr id="622" name="Rectangle"/>
          <p:cNvSpPr>
            <a:spLocks noGrp="1"/>
          </p:cNvSpPr>
          <p:nvPr>
            <p:ph type="body" idx="14"/>
          </p:nvPr>
        </p:nvSpPr>
        <p:spPr>
          <a:xfrm>
            <a:off x="-1" y="0"/>
            <a:ext cx="24384001" cy="13716001"/>
          </a:xfrm>
          <a:prstGeom prst="rect">
            <a:avLst/>
          </a:prstGeom>
          <a:solidFill>
            <a:srgbClr val="091E42">
              <a:alpha val="49597"/>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623" name="We use a 50% opacity N900 box over a full-bleed photo when using text overlays"/>
          <p:cNvSpPr>
            <a:spLocks noGrp="1"/>
          </p:cNvSpPr>
          <p:nvPr>
            <p:ph type="body" sz="half" idx="15"/>
          </p:nvPr>
        </p:nvSpPr>
        <p:spPr>
          <a:xfrm>
            <a:off x="2172920" y="4190999"/>
            <a:ext cx="20292160" cy="5588001"/>
          </a:xfrm>
          <a:prstGeom prst="rect">
            <a:avLst/>
          </a:prstGeom>
        </p:spPr>
        <p:txBody>
          <a:bodyPr>
            <a:spAutoFit/>
          </a:bodyPr>
          <a:lstStyle>
            <a:lvl1pPr marL="0" indent="0" defTabSz="825500">
              <a:spcBef>
                <a:spcPts val="0"/>
              </a:spcBef>
              <a:buSzTx/>
              <a:buNone/>
              <a:defRPr sz="12000" b="0" spc="-119">
                <a:latin typeface="+mn-lt"/>
                <a:ea typeface="+mn-ea"/>
                <a:cs typeface="+mn-cs"/>
                <a:sym typeface="Charlie Display Semibold"/>
              </a:defRPr>
            </a:lvl1pPr>
          </a:lstStyle>
          <a:p>
            <a:r>
              <a:t>We use a 50% opacity N900 box over a full-bleed photo when using text overlays</a:t>
            </a:r>
          </a:p>
        </p:txBody>
      </p:sp>
      <p:sp>
        <p:nvSpPr>
          <p:cNvPr id="6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Full Bleed Photo with White Gradient Right">
    <p:bg>
      <p:bgPr>
        <a:solidFill>
          <a:srgbClr val="FFFFFF"/>
        </a:solidFill>
        <a:effectLst/>
      </p:bgPr>
    </p:bg>
    <p:spTree>
      <p:nvGrpSpPr>
        <p:cNvPr id="1" name=""/>
        <p:cNvGrpSpPr/>
        <p:nvPr/>
      </p:nvGrpSpPr>
      <p:grpSpPr>
        <a:xfrm>
          <a:off x="0" y="0"/>
          <a:ext cx="0" cy="0"/>
          <a:chOff x="0" y="0"/>
          <a:chExt cx="0" cy="0"/>
        </a:xfrm>
      </p:grpSpPr>
      <p:sp>
        <p:nvSpPr>
          <p:cNvPr id="631" name="Image"/>
          <p:cNvSpPr>
            <a:spLocks noGrp="1"/>
          </p:cNvSpPr>
          <p:nvPr>
            <p:ph type="pic" idx="13"/>
          </p:nvPr>
        </p:nvSpPr>
        <p:spPr>
          <a:xfrm>
            <a:off x="-1" y="0"/>
            <a:ext cx="24384001" cy="16268700"/>
          </a:xfrm>
          <a:prstGeom prst="rect">
            <a:avLst/>
          </a:prstGeom>
        </p:spPr>
        <p:txBody>
          <a:bodyPr lIns="91439" tIns="45719" rIns="91439" bIns="45719" anchor="t">
            <a:noAutofit/>
          </a:bodyPr>
          <a:lstStyle/>
          <a:p>
            <a:endParaRPr/>
          </a:p>
        </p:txBody>
      </p:sp>
      <p:sp>
        <p:nvSpPr>
          <p:cNvPr id="632" name="Rectangle"/>
          <p:cNvSpPr>
            <a:spLocks noGrp="1"/>
          </p:cNvSpPr>
          <p:nvPr>
            <p:ph type="body" idx="14"/>
          </p:nvPr>
        </p:nvSpPr>
        <p:spPr>
          <a:xfrm>
            <a:off x="2592203" y="-1"/>
            <a:ext cx="21791799" cy="13716003"/>
          </a:xfrm>
          <a:prstGeom prst="rect">
            <a:avLst/>
          </a:prstGeom>
          <a:gradFill>
            <a:gsLst>
              <a:gs pos="0">
                <a:schemeClr val="accent1">
                  <a:hueOff val="-417200"/>
                  <a:satOff val="-79665"/>
                  <a:lumOff val="48516"/>
                </a:schemeClr>
              </a:gs>
              <a:gs pos="100000">
                <a:schemeClr val="accent1">
                  <a:hueOff val="-417200"/>
                  <a:satOff val="-79665"/>
                  <a:lumOff val="48516"/>
                  <a:alpha val="0"/>
                </a:schemeClr>
              </a:gs>
            </a:gsLst>
            <a:lin ang="10800000"/>
          </a:gra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633" name="Use a white gradient on light photos to create enough contrast for your text…"/>
          <p:cNvSpPr>
            <a:spLocks noGrp="1"/>
          </p:cNvSpPr>
          <p:nvPr>
            <p:ph type="body" sz="half" idx="15"/>
          </p:nvPr>
        </p:nvSpPr>
        <p:spPr>
          <a:xfrm>
            <a:off x="12192000" y="1470447"/>
            <a:ext cx="10959342" cy="7703821"/>
          </a:xfrm>
          <a:prstGeom prst="rect">
            <a:avLst/>
          </a:prstGeom>
        </p:spPr>
        <p:txBody>
          <a:bodyPr anchor="t">
            <a:spAutoFit/>
          </a:bodyPr>
          <a:lstStyle/>
          <a:p>
            <a:pPr marL="0" indent="0" algn="r" defTabSz="825500">
              <a:lnSpc>
                <a:spcPct val="90000"/>
              </a:lnSpc>
              <a:spcBef>
                <a:spcPts val="2500"/>
              </a:spcBef>
              <a:buSzTx/>
              <a:buNone/>
              <a:defRPr sz="8000" b="0" spc="-79">
                <a:solidFill>
                  <a:srgbClr val="253858"/>
                </a:solidFill>
                <a:latin typeface="+mn-lt"/>
                <a:ea typeface="+mn-ea"/>
                <a:cs typeface="+mn-cs"/>
                <a:sym typeface="Charlie Display Semibold"/>
              </a:defRPr>
            </a:pPr>
            <a:r>
              <a:t>Use a white gradient on light photos to create enough contrast for your text</a:t>
            </a:r>
          </a:p>
          <a:p>
            <a:pPr marL="0" indent="0" algn="r" defTabSz="825500">
              <a:spcBef>
                <a:spcPts val="0"/>
              </a:spcBef>
              <a:buSzTx/>
              <a:buNone/>
              <a:defRPr sz="4800" b="0" spc="-48">
                <a:latin typeface="+mn-lt"/>
                <a:ea typeface="+mn-ea"/>
                <a:cs typeface="+mn-cs"/>
                <a:sym typeface="Charlie Display Semibold"/>
              </a:defRPr>
            </a:pPr>
            <a:r>
              <a:t>We’ve  provided gradient swatches that can be accessed when *Gradient Fill* is selected for a shape under  *Format/Style* in the upper swatch box. </a:t>
            </a:r>
          </a:p>
        </p:txBody>
      </p:sp>
      <p:sp>
        <p:nvSpPr>
          <p:cNvPr id="6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Full Bleed Photo with Source Info">
    <p:bg>
      <p:bgPr>
        <a:solidFill>
          <a:srgbClr val="FFFFFF"/>
        </a:solidFill>
        <a:effectLst/>
      </p:bgPr>
    </p:bg>
    <p:spTree>
      <p:nvGrpSpPr>
        <p:cNvPr id="1" name=""/>
        <p:cNvGrpSpPr/>
        <p:nvPr/>
      </p:nvGrpSpPr>
      <p:grpSpPr>
        <a:xfrm>
          <a:off x="0" y="0"/>
          <a:ext cx="0" cy="0"/>
          <a:chOff x="0" y="0"/>
          <a:chExt cx="0" cy="0"/>
        </a:xfrm>
      </p:grpSpPr>
      <p:sp>
        <p:nvSpPr>
          <p:cNvPr id="641" name="Image"/>
          <p:cNvSpPr>
            <a:spLocks noGrp="1"/>
          </p:cNvSpPr>
          <p:nvPr>
            <p:ph type="pic" idx="13"/>
          </p:nvPr>
        </p:nvSpPr>
        <p:spPr>
          <a:xfrm>
            <a:off x="-1" y="0"/>
            <a:ext cx="24384001" cy="16268700"/>
          </a:xfrm>
          <a:prstGeom prst="rect">
            <a:avLst/>
          </a:prstGeom>
        </p:spPr>
        <p:txBody>
          <a:bodyPr lIns="91439" tIns="45719" rIns="91439" bIns="45719" anchor="t">
            <a:noAutofit/>
          </a:bodyPr>
          <a:lstStyle/>
          <a:p>
            <a:endParaRPr/>
          </a:p>
        </p:txBody>
      </p:sp>
      <p:sp>
        <p:nvSpPr>
          <p:cNvPr id="642" name="Photographer; Source (example.flickr.com)"/>
          <p:cNvSpPr txBox="1">
            <a:spLocks noGrp="1"/>
          </p:cNvSpPr>
          <p:nvPr>
            <p:ph type="body" sz="quarter" idx="14"/>
          </p:nvPr>
        </p:nvSpPr>
        <p:spPr>
          <a:xfrm>
            <a:off x="15907449" y="12040737"/>
            <a:ext cx="6708236" cy="533401"/>
          </a:xfrm>
          <a:prstGeom prst="rect">
            <a:avLst/>
          </a:prstGeom>
        </p:spPr>
        <p:txBody>
          <a:bodyPr wrap="none" anchor="t">
            <a:spAutoFit/>
          </a:bodyPr>
          <a:lstStyle/>
          <a:p>
            <a:pPr marL="0" indent="0" algn="r" defTabSz="914400">
              <a:spcBef>
                <a:spcPts val="0"/>
              </a:spcBef>
              <a:buSzTx/>
              <a:buNone/>
              <a:defRPr sz="2800" b="0" spc="-28">
                <a:solidFill>
                  <a:srgbClr val="091E42"/>
                </a:solidFill>
              </a:defRPr>
            </a:pPr>
            <a:r>
              <a:t>Photographer; Source (</a:t>
            </a:r>
            <a:r>
              <a:rPr u="sng">
                <a:solidFill>
                  <a:srgbClr val="0747A6"/>
                </a:solidFill>
                <a:hlinkClick r:id="rId2"/>
              </a:rPr>
              <a:t>example.flickr.com</a:t>
            </a:r>
            <a:r>
              <a:t>)</a:t>
            </a:r>
          </a:p>
        </p:txBody>
      </p:sp>
      <p:sp>
        <p:nvSpPr>
          <p:cNvPr id="6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Full Bleed Photo with N900 Gradient Right">
    <p:bg>
      <p:bgPr>
        <a:solidFill>
          <a:srgbClr val="FFFFFF"/>
        </a:solidFill>
        <a:effectLst/>
      </p:bgPr>
    </p:bg>
    <p:spTree>
      <p:nvGrpSpPr>
        <p:cNvPr id="1" name=""/>
        <p:cNvGrpSpPr/>
        <p:nvPr/>
      </p:nvGrpSpPr>
      <p:grpSpPr>
        <a:xfrm>
          <a:off x="0" y="0"/>
          <a:ext cx="0" cy="0"/>
          <a:chOff x="0" y="0"/>
          <a:chExt cx="0" cy="0"/>
        </a:xfrm>
      </p:grpSpPr>
      <p:sp>
        <p:nvSpPr>
          <p:cNvPr id="650" name="Image"/>
          <p:cNvSpPr>
            <a:spLocks noGrp="1"/>
          </p:cNvSpPr>
          <p:nvPr>
            <p:ph type="pic" idx="13"/>
          </p:nvPr>
        </p:nvSpPr>
        <p:spPr>
          <a:xfrm>
            <a:off x="-2431570" y="-7736454"/>
            <a:ext cx="26815570" cy="21452454"/>
          </a:xfrm>
          <a:prstGeom prst="rect">
            <a:avLst/>
          </a:prstGeom>
        </p:spPr>
        <p:txBody>
          <a:bodyPr lIns="91439" tIns="45719" rIns="91439" bIns="45719" anchor="t">
            <a:noAutofit/>
          </a:bodyPr>
          <a:lstStyle/>
          <a:p>
            <a:endParaRPr/>
          </a:p>
        </p:txBody>
      </p:sp>
      <p:sp>
        <p:nvSpPr>
          <p:cNvPr id="651" name="Rectangle"/>
          <p:cNvSpPr>
            <a:spLocks noGrp="1"/>
          </p:cNvSpPr>
          <p:nvPr>
            <p:ph type="body" idx="14"/>
          </p:nvPr>
        </p:nvSpPr>
        <p:spPr>
          <a:xfrm>
            <a:off x="-1" y="-1"/>
            <a:ext cx="24384002" cy="13716001"/>
          </a:xfrm>
          <a:prstGeom prst="rect">
            <a:avLst/>
          </a:prstGeom>
          <a:gradFill>
            <a:gsLst>
              <a:gs pos="0">
                <a:srgbClr val="091E42"/>
              </a:gs>
              <a:gs pos="100000">
                <a:schemeClr val="accent3">
                  <a:hueOff val="10341877"/>
                  <a:satOff val="-14884"/>
                  <a:lumOff val="-32266"/>
                  <a:alpha val="0"/>
                </a:schemeClr>
              </a:gs>
            </a:gsLst>
            <a:path>
              <a:fillToRect l="102829" t="-1570" r="-2829" b="101570"/>
            </a:path>
          </a:gra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652" name="Use a dark gradient overlay to create enough contrast for your text…"/>
          <p:cNvSpPr>
            <a:spLocks noGrp="1"/>
          </p:cNvSpPr>
          <p:nvPr>
            <p:ph type="body" sz="quarter" idx="15"/>
          </p:nvPr>
        </p:nvSpPr>
        <p:spPr>
          <a:xfrm>
            <a:off x="14003427" y="1470448"/>
            <a:ext cx="9147915" cy="6979921"/>
          </a:xfrm>
          <a:prstGeom prst="rect">
            <a:avLst/>
          </a:prstGeom>
        </p:spPr>
        <p:txBody>
          <a:bodyPr anchor="t">
            <a:spAutoFit/>
          </a:bodyPr>
          <a:lstStyle/>
          <a:p>
            <a:pPr marL="0" indent="0" algn="r" defTabSz="825500">
              <a:lnSpc>
                <a:spcPct val="90000"/>
              </a:lnSpc>
              <a:spcBef>
                <a:spcPts val="2500"/>
              </a:spcBef>
              <a:buSzTx/>
              <a:buNone/>
              <a:defRPr sz="8000" b="0" spc="-79">
                <a:latin typeface="+mn-lt"/>
                <a:ea typeface="+mn-ea"/>
                <a:cs typeface="+mn-cs"/>
                <a:sym typeface="Charlie Display Semibold"/>
              </a:defRPr>
            </a:pPr>
            <a:r>
              <a:t>Use a dark gradient overlay to create enough contrast for your text</a:t>
            </a:r>
          </a:p>
          <a:p>
            <a:pPr marL="0" indent="0" algn="r" defTabSz="825500">
              <a:spcBef>
                <a:spcPts val="0"/>
              </a:spcBef>
              <a:buSzTx/>
              <a:buNone/>
              <a:defRPr sz="4800" b="0" spc="-48">
                <a:latin typeface="Charlie Display"/>
                <a:ea typeface="Charlie Display"/>
                <a:cs typeface="Charlie Display"/>
                <a:sym typeface="Charlie Display"/>
              </a:defRPr>
            </a:pPr>
            <a:r>
              <a:t>Under *Format/Style* you’ll find more options for how to control the gradient. </a:t>
            </a:r>
          </a:p>
        </p:txBody>
      </p:sp>
      <p:sp>
        <p:nvSpPr>
          <p:cNvPr id="65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Full Bleed Photo with N900 Gradient Left">
    <p:bg>
      <p:bgPr>
        <a:solidFill>
          <a:srgbClr val="FFFFFF"/>
        </a:solidFill>
        <a:effectLst/>
      </p:bgPr>
    </p:bg>
    <p:spTree>
      <p:nvGrpSpPr>
        <p:cNvPr id="1" name=""/>
        <p:cNvGrpSpPr/>
        <p:nvPr/>
      </p:nvGrpSpPr>
      <p:grpSpPr>
        <a:xfrm>
          <a:off x="0" y="0"/>
          <a:ext cx="0" cy="0"/>
          <a:chOff x="0" y="0"/>
          <a:chExt cx="0" cy="0"/>
        </a:xfrm>
      </p:grpSpPr>
      <p:sp>
        <p:nvSpPr>
          <p:cNvPr id="660" name="Image"/>
          <p:cNvSpPr>
            <a:spLocks noGrp="1"/>
          </p:cNvSpPr>
          <p:nvPr>
            <p:ph type="pic" idx="13"/>
          </p:nvPr>
        </p:nvSpPr>
        <p:spPr>
          <a:xfrm flipH="1">
            <a:off x="0" y="-7736454"/>
            <a:ext cx="26815570" cy="21452454"/>
          </a:xfrm>
          <a:prstGeom prst="rect">
            <a:avLst/>
          </a:prstGeom>
        </p:spPr>
        <p:txBody>
          <a:bodyPr lIns="91439" tIns="45719" rIns="91439" bIns="45719" anchor="t">
            <a:noAutofit/>
          </a:bodyPr>
          <a:lstStyle/>
          <a:p>
            <a:endParaRPr/>
          </a:p>
        </p:txBody>
      </p:sp>
      <p:sp>
        <p:nvSpPr>
          <p:cNvPr id="661" name="Rectangle"/>
          <p:cNvSpPr>
            <a:spLocks noGrp="1"/>
          </p:cNvSpPr>
          <p:nvPr>
            <p:ph type="body" idx="14"/>
          </p:nvPr>
        </p:nvSpPr>
        <p:spPr>
          <a:xfrm rot="10800000">
            <a:off x="0" y="0"/>
            <a:ext cx="21451648" cy="13716001"/>
          </a:xfrm>
          <a:prstGeom prst="rect">
            <a:avLst/>
          </a:prstGeom>
          <a:gradFill>
            <a:gsLst>
              <a:gs pos="48">
                <a:srgbClr val="091E42"/>
              </a:gs>
              <a:gs pos="100000">
                <a:schemeClr val="accent3">
                  <a:hueOff val="10341877"/>
                  <a:satOff val="-14884"/>
                  <a:lumOff val="-32266"/>
                  <a:alpha val="0"/>
                </a:schemeClr>
              </a:gs>
            </a:gsLst>
            <a:path>
              <a:fillToRect l="99684" t="-19255" r="315" b="119255"/>
            </a:path>
          </a:gra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662" name="Under *Format/Style* you’ll find more options for how to control the gradient.…"/>
          <p:cNvSpPr>
            <a:spLocks noGrp="1"/>
          </p:cNvSpPr>
          <p:nvPr>
            <p:ph type="body" sz="half" idx="15"/>
          </p:nvPr>
        </p:nvSpPr>
        <p:spPr>
          <a:xfrm>
            <a:off x="1527896" y="4597276"/>
            <a:ext cx="9197928" cy="7508241"/>
          </a:xfrm>
          <a:prstGeom prst="rect">
            <a:avLst/>
          </a:prstGeom>
        </p:spPr>
        <p:txBody>
          <a:bodyPr anchor="b">
            <a:spAutoFit/>
          </a:bodyPr>
          <a:lstStyle/>
          <a:p>
            <a:pPr marL="0" indent="0" algn="l" defTabSz="825500">
              <a:spcBef>
                <a:spcPts val="0"/>
              </a:spcBef>
              <a:buSzTx/>
              <a:buNone/>
              <a:defRPr sz="4800" b="0" spc="-48">
                <a:latin typeface="Charlie Display"/>
                <a:ea typeface="Charlie Display"/>
                <a:cs typeface="Charlie Display"/>
                <a:sym typeface="Charlie Display"/>
              </a:defRPr>
            </a:pPr>
            <a:r>
              <a:t>Under *Format/Style* you’ll find more options for how to control the gradient.</a:t>
            </a:r>
          </a:p>
          <a:p>
            <a:pPr marL="0" indent="0" algn="l" defTabSz="825500">
              <a:spcBef>
                <a:spcPts val="0"/>
              </a:spcBef>
              <a:buSzTx/>
              <a:buNone/>
              <a:defRPr sz="4800" b="0" spc="-48">
                <a:latin typeface="Charlie Display"/>
                <a:ea typeface="Charlie Display"/>
                <a:cs typeface="Charlie Display"/>
                <a:sym typeface="Charlie Display"/>
              </a:defRPr>
            </a:pPr>
            <a:endParaRPr/>
          </a:p>
          <a:p>
            <a:pPr marL="0" indent="0" algn="l" defTabSz="825500">
              <a:lnSpc>
                <a:spcPct val="90000"/>
              </a:lnSpc>
              <a:spcBef>
                <a:spcPts val="2500"/>
              </a:spcBef>
              <a:buSzTx/>
              <a:buNone/>
              <a:defRPr sz="8000" b="0" spc="-79">
                <a:latin typeface="+mn-lt"/>
                <a:ea typeface="+mn-ea"/>
                <a:cs typeface="+mn-cs"/>
                <a:sym typeface="Charlie Display Semibold"/>
              </a:defRPr>
            </a:pPr>
            <a:r>
              <a:t>Use a dark gradient overlay to create enough contrast for your text</a:t>
            </a:r>
          </a:p>
        </p:txBody>
      </p:sp>
      <p:sp>
        <p:nvSpPr>
          <p:cNvPr id="6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Full Bleed Photo with Bar Text">
    <p:bg>
      <p:bgPr>
        <a:solidFill>
          <a:srgbClr val="FFFFFF"/>
        </a:solidFill>
        <a:effectLst/>
      </p:bgPr>
    </p:bg>
    <p:spTree>
      <p:nvGrpSpPr>
        <p:cNvPr id="1" name=""/>
        <p:cNvGrpSpPr/>
        <p:nvPr/>
      </p:nvGrpSpPr>
      <p:grpSpPr>
        <a:xfrm>
          <a:off x="0" y="0"/>
          <a:ext cx="0" cy="0"/>
          <a:chOff x="0" y="0"/>
          <a:chExt cx="0" cy="0"/>
        </a:xfrm>
      </p:grpSpPr>
      <p:sp>
        <p:nvSpPr>
          <p:cNvPr id="670" name="Image"/>
          <p:cNvSpPr>
            <a:spLocks noGrp="1"/>
          </p:cNvSpPr>
          <p:nvPr>
            <p:ph type="pic" idx="13"/>
          </p:nvPr>
        </p:nvSpPr>
        <p:spPr>
          <a:xfrm>
            <a:off x="-1" y="-2552699"/>
            <a:ext cx="24384001" cy="16268701"/>
          </a:xfrm>
          <a:prstGeom prst="rect">
            <a:avLst/>
          </a:prstGeom>
        </p:spPr>
        <p:txBody>
          <a:bodyPr lIns="91439" tIns="45719" rIns="91439" bIns="45719" anchor="t">
            <a:noAutofit/>
          </a:bodyPr>
          <a:lstStyle/>
          <a:p>
            <a:endParaRPr/>
          </a:p>
        </p:txBody>
      </p:sp>
      <p:sp>
        <p:nvSpPr>
          <p:cNvPr id="671" name="Rectangle"/>
          <p:cNvSpPr>
            <a:spLocks noGrp="1"/>
          </p:cNvSpPr>
          <p:nvPr>
            <p:ph type="body" sz="half" idx="14"/>
          </p:nvPr>
        </p:nvSpPr>
        <p:spPr>
          <a:xfrm>
            <a:off x="2337662" y="-1"/>
            <a:ext cx="8603963" cy="13716001"/>
          </a:xfrm>
          <a:prstGeom prst="rect">
            <a:avLst/>
          </a:prstGeom>
          <a:solidFill>
            <a:srgbClr val="091E42">
              <a:alpha val="80000"/>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672" name="Use a transparent overlay over a full-width photo"/>
          <p:cNvSpPr>
            <a:spLocks noGrp="1"/>
          </p:cNvSpPr>
          <p:nvPr>
            <p:ph type="body" sz="quarter" idx="15"/>
          </p:nvPr>
        </p:nvSpPr>
        <p:spPr>
          <a:xfrm>
            <a:off x="3406134" y="1926145"/>
            <a:ext cx="6467019" cy="2844801"/>
          </a:xfrm>
          <a:prstGeom prst="rect">
            <a:avLst/>
          </a:prstGeom>
        </p:spPr>
        <p:txBody>
          <a:bodyPr anchor="b">
            <a:spAutoFit/>
          </a:bodyPr>
          <a:lstStyle>
            <a:lvl1pPr marL="0" indent="0" defTabSz="825500">
              <a:spcBef>
                <a:spcPts val="0"/>
              </a:spcBef>
              <a:buSzTx/>
              <a:buNone/>
              <a:defRPr sz="6000" b="0" spc="-59">
                <a:latin typeface="+mn-lt"/>
                <a:ea typeface="+mn-ea"/>
                <a:cs typeface="+mn-cs"/>
                <a:sym typeface="Charlie Display Semibold"/>
              </a:defRPr>
            </a:lvl1pPr>
          </a:lstStyle>
          <a:p>
            <a:r>
              <a:t>Use a transparent overlay over a full-width photo</a:t>
            </a:r>
          </a:p>
        </p:txBody>
      </p:sp>
      <p:sp>
        <p:nvSpPr>
          <p:cNvPr id="673" name="Line"/>
          <p:cNvSpPr/>
          <p:nvPr/>
        </p:nvSpPr>
        <p:spPr>
          <a:xfrm>
            <a:off x="5356144" y="5951994"/>
            <a:ext cx="2566999" cy="25402"/>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674" name="Place this column wherever it makes sense on the photo. Select all and then deselect the photo. Hold *Shift* and move."/>
          <p:cNvSpPr>
            <a:spLocks noGrp="1"/>
          </p:cNvSpPr>
          <p:nvPr>
            <p:ph type="body" sz="quarter" idx="16"/>
          </p:nvPr>
        </p:nvSpPr>
        <p:spPr>
          <a:xfrm>
            <a:off x="3406134" y="7158443"/>
            <a:ext cx="6467019" cy="4445001"/>
          </a:xfrm>
          <a:prstGeom prst="rect">
            <a:avLst/>
          </a:prstGeom>
        </p:spPr>
        <p:txBody>
          <a:bodyPr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Place this column wherever it makes sense on the photo. Select all and then deselect the photo. Hold *Shift* and move.</a:t>
            </a:r>
          </a:p>
        </p:txBody>
      </p:sp>
      <p:sp>
        <p:nvSpPr>
          <p:cNvPr id="6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Full Bleed Photo with Bar Points">
    <p:bg>
      <p:bgPr>
        <a:solidFill>
          <a:srgbClr val="FFFFFF"/>
        </a:solidFill>
        <a:effectLst/>
      </p:bgPr>
    </p:bg>
    <p:spTree>
      <p:nvGrpSpPr>
        <p:cNvPr id="1" name=""/>
        <p:cNvGrpSpPr/>
        <p:nvPr/>
      </p:nvGrpSpPr>
      <p:grpSpPr>
        <a:xfrm>
          <a:off x="0" y="0"/>
          <a:ext cx="0" cy="0"/>
          <a:chOff x="0" y="0"/>
          <a:chExt cx="0" cy="0"/>
        </a:xfrm>
      </p:grpSpPr>
      <p:sp>
        <p:nvSpPr>
          <p:cNvPr id="682" name="Image"/>
          <p:cNvSpPr>
            <a:spLocks noGrp="1"/>
          </p:cNvSpPr>
          <p:nvPr>
            <p:ph type="pic" idx="13"/>
          </p:nvPr>
        </p:nvSpPr>
        <p:spPr>
          <a:xfrm flipH="1">
            <a:off x="0" y="-2552700"/>
            <a:ext cx="24384000" cy="16268700"/>
          </a:xfrm>
          <a:prstGeom prst="rect">
            <a:avLst/>
          </a:prstGeom>
        </p:spPr>
        <p:txBody>
          <a:bodyPr lIns="91439" tIns="45719" rIns="91439" bIns="45719" anchor="t">
            <a:noAutofit/>
          </a:bodyPr>
          <a:lstStyle/>
          <a:p>
            <a:endParaRPr/>
          </a:p>
        </p:txBody>
      </p:sp>
      <p:sp>
        <p:nvSpPr>
          <p:cNvPr id="683" name="Rectangle"/>
          <p:cNvSpPr>
            <a:spLocks noGrp="1"/>
          </p:cNvSpPr>
          <p:nvPr>
            <p:ph type="body" sz="half" idx="14"/>
          </p:nvPr>
        </p:nvSpPr>
        <p:spPr>
          <a:xfrm rot="21597140">
            <a:off x="11537318" y="-15343"/>
            <a:ext cx="7620001" cy="13728175"/>
          </a:xfrm>
          <a:prstGeom prst="rect">
            <a:avLst/>
          </a:prstGeom>
          <a:solidFill>
            <a:srgbClr val="091E42">
              <a:alpha val="80000"/>
            </a:srgbClr>
          </a:solidFill>
        </p:spPr>
        <p:txBody>
          <a:bodyPr>
            <a:noAutofit/>
          </a:bodyPr>
          <a:lstStyle/>
          <a:p>
            <a:pPr marL="0" indent="0" defTabSz="825500">
              <a:spcBef>
                <a:spcPts val="0"/>
              </a:spcBef>
              <a:buSzTx/>
              <a:buNone/>
              <a:defRPr sz="3600" b="0" spc="0">
                <a:solidFill>
                  <a:srgbClr val="707070"/>
                </a:solidFill>
                <a:latin typeface="Helvetica Light"/>
                <a:ea typeface="Helvetica Light"/>
                <a:cs typeface="Helvetica Light"/>
                <a:sym typeface="Helvetica Light"/>
              </a:defRPr>
            </a:pPr>
            <a:endParaRPr/>
          </a:p>
        </p:txBody>
      </p:sp>
      <p:sp>
        <p:nvSpPr>
          <p:cNvPr id="684" name="Voiceover points only"/>
          <p:cNvSpPr>
            <a:spLocks noGrp="1"/>
          </p:cNvSpPr>
          <p:nvPr>
            <p:ph type="body" sz="quarter" idx="15"/>
          </p:nvPr>
        </p:nvSpPr>
        <p:spPr>
          <a:xfrm>
            <a:off x="12966260" y="1162728"/>
            <a:ext cx="4762116" cy="1971676"/>
          </a:xfrm>
          <a:prstGeom prst="rect">
            <a:avLst/>
          </a:prstGeom>
        </p:spPr>
        <p:txBody>
          <a:bodyPr lIns="71437" tIns="71437" rIns="71437" bIns="71437" anchor="t">
            <a:spAutoFit/>
          </a:bodyPr>
          <a:lstStyle>
            <a:lvl1pPr marL="0" indent="0" defTabSz="825500">
              <a:spcBef>
                <a:spcPts val="0"/>
              </a:spcBef>
              <a:buSzTx/>
              <a:buNone/>
              <a:defRPr sz="6000" b="0" spc="-59">
                <a:latin typeface="+mn-lt"/>
                <a:ea typeface="+mn-ea"/>
                <a:cs typeface="+mn-cs"/>
                <a:sym typeface="Charlie Display Semibold"/>
              </a:defRPr>
            </a:lvl1pPr>
          </a:lstStyle>
          <a:p>
            <a:r>
              <a:t>Voiceover points only </a:t>
            </a:r>
          </a:p>
        </p:txBody>
      </p:sp>
      <p:sp>
        <p:nvSpPr>
          <p:cNvPr id="685" name="Point 1"/>
          <p:cNvSpPr>
            <a:spLocks noGrp="1"/>
          </p:cNvSpPr>
          <p:nvPr>
            <p:ph type="body" sz="quarter" idx="16"/>
          </p:nvPr>
        </p:nvSpPr>
        <p:spPr>
          <a:xfrm>
            <a:off x="12966260" y="5194062"/>
            <a:ext cx="4762116" cy="866776"/>
          </a:xfrm>
          <a:prstGeom prst="rect">
            <a:avLst/>
          </a:prstGeom>
        </p:spPr>
        <p:txBody>
          <a:bodyPr lIns="71437" tIns="71437" rIns="71437" bIns="71437" anchor="t">
            <a:spAutoFit/>
          </a:bodyPr>
          <a:lstStyle>
            <a:lvl1pPr marL="0" indent="0" defTabSz="825500">
              <a:spcBef>
                <a:spcPts val="0"/>
              </a:spcBef>
              <a:buSzTx/>
              <a:buNone/>
              <a:defRPr sz="4800" b="0" spc="-48">
                <a:latin typeface="+mn-lt"/>
                <a:ea typeface="+mn-ea"/>
                <a:cs typeface="+mn-cs"/>
                <a:sym typeface="Charlie Display Semibold"/>
              </a:defRPr>
            </a:lvl1pPr>
          </a:lstStyle>
          <a:p>
            <a:r>
              <a:t>Point 1</a:t>
            </a:r>
          </a:p>
        </p:txBody>
      </p:sp>
      <p:sp>
        <p:nvSpPr>
          <p:cNvPr id="686" name="Point 2"/>
          <p:cNvSpPr>
            <a:spLocks noGrp="1"/>
          </p:cNvSpPr>
          <p:nvPr>
            <p:ph type="body" sz="quarter" idx="17"/>
          </p:nvPr>
        </p:nvSpPr>
        <p:spPr>
          <a:xfrm>
            <a:off x="12966260" y="7039867"/>
            <a:ext cx="4762116" cy="8667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atin typeface="Charlie Display"/>
                <a:ea typeface="Charlie Display"/>
                <a:cs typeface="Charlie Display"/>
                <a:sym typeface="Charlie Display"/>
              </a:defRPr>
            </a:lvl1pPr>
          </a:lstStyle>
          <a:p>
            <a:r>
              <a:t>Point 2</a:t>
            </a:r>
          </a:p>
        </p:txBody>
      </p:sp>
      <p:sp>
        <p:nvSpPr>
          <p:cNvPr id="687" name="Point 3"/>
          <p:cNvSpPr>
            <a:spLocks noGrp="1"/>
          </p:cNvSpPr>
          <p:nvPr>
            <p:ph type="body" sz="quarter" idx="18"/>
          </p:nvPr>
        </p:nvSpPr>
        <p:spPr>
          <a:xfrm>
            <a:off x="12966260" y="8885671"/>
            <a:ext cx="4762116" cy="8667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atin typeface="Charlie Display"/>
                <a:ea typeface="Charlie Display"/>
                <a:cs typeface="Charlie Display"/>
                <a:sym typeface="Charlie Display"/>
              </a:defRPr>
            </a:lvl1pPr>
          </a:lstStyle>
          <a:p>
            <a:r>
              <a:t>Point 3</a:t>
            </a:r>
          </a:p>
        </p:txBody>
      </p:sp>
      <p:sp>
        <p:nvSpPr>
          <p:cNvPr id="688" name="Point 4"/>
          <p:cNvSpPr>
            <a:spLocks noGrp="1"/>
          </p:cNvSpPr>
          <p:nvPr>
            <p:ph type="body" sz="quarter" idx="19"/>
          </p:nvPr>
        </p:nvSpPr>
        <p:spPr>
          <a:xfrm>
            <a:off x="12966260" y="10731476"/>
            <a:ext cx="4762116" cy="8667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atin typeface="Charlie Display"/>
                <a:ea typeface="Charlie Display"/>
                <a:cs typeface="Charlie Display"/>
                <a:sym typeface="Charlie Display"/>
              </a:defRPr>
            </a:lvl1pPr>
          </a:lstStyle>
          <a:p>
            <a:r>
              <a:t>Point 4</a:t>
            </a:r>
          </a:p>
        </p:txBody>
      </p:sp>
      <p:sp>
        <p:nvSpPr>
          <p:cNvPr id="689" name="Line"/>
          <p:cNvSpPr/>
          <p:nvPr/>
        </p:nvSpPr>
        <p:spPr>
          <a:xfrm>
            <a:off x="14063819" y="4215033"/>
            <a:ext cx="2567000"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6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Icon with Text Overlay">
    <p:bg>
      <p:bgPr>
        <a:solidFill>
          <a:srgbClr val="091E42"/>
        </a:solidFill>
        <a:effectLst/>
      </p:bgPr>
    </p:bg>
    <p:spTree>
      <p:nvGrpSpPr>
        <p:cNvPr id="1" name=""/>
        <p:cNvGrpSpPr/>
        <p:nvPr/>
      </p:nvGrpSpPr>
      <p:grpSpPr>
        <a:xfrm>
          <a:off x="0" y="0"/>
          <a:ext cx="0" cy="0"/>
          <a:chOff x="0" y="0"/>
          <a:chExt cx="0" cy="0"/>
        </a:xfrm>
      </p:grpSpPr>
      <p:sp>
        <p:nvSpPr>
          <p:cNvPr id="697" name="Image"/>
          <p:cNvSpPr>
            <a:spLocks noGrp="1"/>
          </p:cNvSpPr>
          <p:nvPr>
            <p:ph type="pic" idx="13"/>
          </p:nvPr>
        </p:nvSpPr>
        <p:spPr>
          <a:xfrm>
            <a:off x="-4325687" y="-3250364"/>
            <a:ext cx="28667894" cy="19134154"/>
          </a:xfrm>
          <a:prstGeom prst="rect">
            <a:avLst/>
          </a:prstGeom>
        </p:spPr>
        <p:txBody>
          <a:bodyPr lIns="91439" tIns="45719" rIns="91439" bIns="45719" anchor="t">
            <a:noAutofit/>
          </a:bodyPr>
          <a:lstStyle/>
          <a:p>
            <a:endParaRPr/>
          </a:p>
        </p:txBody>
      </p:sp>
      <p:sp>
        <p:nvSpPr>
          <p:cNvPr id="698" name="Image"/>
          <p:cNvSpPr>
            <a:spLocks noGrp="1"/>
          </p:cNvSpPr>
          <p:nvPr>
            <p:ph type="pic" sz="quarter" idx="14"/>
          </p:nvPr>
        </p:nvSpPr>
        <p:spPr>
          <a:xfrm>
            <a:off x="6517139" y="5709598"/>
            <a:ext cx="1680836" cy="1866404"/>
          </a:xfrm>
          <a:prstGeom prst="rect">
            <a:avLst/>
          </a:prstGeom>
        </p:spPr>
        <p:txBody>
          <a:bodyPr lIns="91439" tIns="45719" rIns="91439" bIns="45719" anchor="t">
            <a:noAutofit/>
          </a:bodyPr>
          <a:lstStyle/>
          <a:p>
            <a:endParaRPr/>
          </a:p>
        </p:txBody>
      </p:sp>
      <p:sp>
        <p:nvSpPr>
          <p:cNvPr id="699" name="Slate background with 40% opacity full photo"/>
          <p:cNvSpPr txBox="1">
            <a:spLocks noGrp="1"/>
          </p:cNvSpPr>
          <p:nvPr>
            <p:ph type="body" sz="quarter" idx="15"/>
          </p:nvPr>
        </p:nvSpPr>
        <p:spPr>
          <a:xfrm>
            <a:off x="9515525" y="5373485"/>
            <a:ext cx="10637955" cy="2418081"/>
          </a:xfrm>
          <a:prstGeom prst="rect">
            <a:avLst/>
          </a:prstGeom>
        </p:spPr>
        <p:txBody>
          <a:bodyPr anchor="t">
            <a:spAutoFit/>
          </a:bodyPr>
          <a:lstStyle>
            <a:lvl1pPr marL="0" indent="0" algn="l" defTabSz="825500">
              <a:lnSpc>
                <a:spcPct val="90000"/>
              </a:lnSpc>
              <a:spcBef>
                <a:spcPts val="2500"/>
              </a:spcBef>
              <a:buSzTx/>
              <a:buNone/>
              <a:defRPr sz="8000" b="0" spc="0">
                <a:latin typeface="+mn-lt"/>
                <a:ea typeface="+mn-ea"/>
                <a:cs typeface="+mn-cs"/>
                <a:sym typeface="Charlie Display Semibold"/>
              </a:defRPr>
            </a:lvl1pPr>
          </a:lstStyle>
          <a:p>
            <a:r>
              <a:t>Slate background with 40% opacity full photo </a:t>
            </a:r>
          </a:p>
        </p:txBody>
      </p:sp>
      <p:sp>
        <p:nvSpPr>
          <p:cNvPr id="700" name="Line"/>
          <p:cNvSpPr/>
          <p:nvPr/>
        </p:nvSpPr>
        <p:spPr>
          <a:xfrm flipV="1">
            <a:off x="8856715" y="5937354"/>
            <a:ext cx="1" cy="1410993"/>
          </a:xfrm>
          <a:prstGeom prst="line">
            <a:avLst/>
          </a:prstGeom>
          <a:ln w="101600">
            <a:solidFill>
              <a:srgbClr val="FFFFFF"/>
            </a:solidFill>
            <a:miter lim="400000"/>
          </a:ln>
        </p:spPr>
        <p:txBody>
          <a:bodyPr lIns="0" tIns="0" rIns="0" bIns="0" anchor="ctr"/>
          <a:lstStyle/>
          <a:p>
            <a:pPr>
              <a:defRPr sz="3200" spc="0">
                <a:latin typeface="Helvetica Neue Medium"/>
                <a:ea typeface="Helvetica Neue Medium"/>
                <a:cs typeface="Helvetica Neue Medium"/>
                <a:sym typeface="Helvetica Neue Medium"/>
              </a:defRPr>
            </a:pPr>
            <a:endParaRPr/>
          </a:p>
        </p:txBody>
      </p:sp>
      <p:sp>
        <p:nvSpPr>
          <p:cNvPr id="70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Intro / Outro">
    <p:spTree>
      <p:nvGrpSpPr>
        <p:cNvPr id="1" name=""/>
        <p:cNvGrpSpPr/>
        <p:nvPr/>
      </p:nvGrpSpPr>
      <p:grpSpPr>
        <a:xfrm>
          <a:off x="0" y="0"/>
          <a:ext cx="0" cy="0"/>
          <a:chOff x="0" y="0"/>
          <a:chExt cx="0" cy="0"/>
        </a:xfrm>
      </p:grpSpPr>
      <p:sp>
        <p:nvSpPr>
          <p:cNvPr id="44" name="SPEAKER PERSON  |  SPEAKER TITLE  |  @Socialmediahandle"/>
          <p:cNvSpPr>
            <a:spLocks noGrp="1"/>
          </p:cNvSpPr>
          <p:nvPr>
            <p:ph type="body" sz="quarter" idx="13"/>
          </p:nvPr>
        </p:nvSpPr>
        <p:spPr>
          <a:xfrm>
            <a:off x="1782174" y="11506881"/>
            <a:ext cx="20832352" cy="759620"/>
          </a:xfrm>
          <a:prstGeom prst="rect">
            <a:avLst/>
          </a:prstGeom>
        </p:spPr>
        <p:txBody>
          <a:bodyPr lIns="17859" tIns="17859" rIns="17859" bIns="17859" anchor="t">
            <a:spAutoFit/>
          </a:bodyPr>
          <a:lstStyle>
            <a:lvl1pPr marL="0" indent="0"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SPEAKER PERSON  |  SPEAKER TITLE  |  @Socialmediahandle</a:t>
            </a:r>
          </a:p>
        </p:txBody>
      </p:sp>
      <p:sp>
        <p:nvSpPr>
          <p:cNvPr id="45" name="Talk Title"/>
          <p:cNvSpPr>
            <a:spLocks noGrp="1"/>
          </p:cNvSpPr>
          <p:nvPr>
            <p:ph type="body" sz="quarter" idx="14"/>
          </p:nvPr>
        </p:nvSpPr>
        <p:spPr>
          <a:xfrm>
            <a:off x="1777658" y="5497859"/>
            <a:ext cx="20828683" cy="1930401"/>
          </a:xfrm>
          <a:prstGeom prst="rect">
            <a:avLst/>
          </a:prstGeom>
        </p:spPr>
        <p:txBody>
          <a:bodyPr anchor="b">
            <a:spAutoFit/>
          </a:bodyPr>
          <a:lstStyle>
            <a:lvl1pPr marL="0" indent="0" defTabSz="825500">
              <a:spcBef>
                <a:spcPts val="0"/>
              </a:spcBef>
              <a:buSzTx/>
              <a:buNone/>
              <a:defRPr sz="12000" b="0" spc="-119">
                <a:latin typeface="+mn-lt"/>
                <a:ea typeface="+mn-ea"/>
                <a:cs typeface="+mn-cs"/>
                <a:sym typeface="Charlie Display Semibold"/>
              </a:defRPr>
            </a:lvl1pPr>
          </a:lstStyle>
          <a:p>
            <a:r>
              <a:t>Talk Title</a:t>
            </a:r>
          </a:p>
        </p:txBody>
      </p:sp>
      <p:sp>
        <p:nvSpPr>
          <p:cNvPr id="46" name="Subtitle"/>
          <p:cNvSpPr>
            <a:spLocks noGrp="1"/>
          </p:cNvSpPr>
          <p:nvPr>
            <p:ph type="body" sz="quarter" idx="15"/>
          </p:nvPr>
        </p:nvSpPr>
        <p:spPr>
          <a:xfrm>
            <a:off x="1777658" y="7367240"/>
            <a:ext cx="20828683" cy="825501"/>
          </a:xfrm>
          <a:prstGeom prst="rect">
            <a:avLst/>
          </a:prstGeom>
        </p:spPr>
        <p:txBody>
          <a:bodyPr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Subtitle</a:t>
            </a:r>
          </a:p>
        </p:txBody>
      </p:sp>
      <p:sp>
        <p:nvSpPr>
          <p:cNvPr id="47" name="the_gentlewoman_gallery_005.jpg"/>
          <p:cNvSpPr>
            <a:spLocks noGrp="1"/>
          </p:cNvSpPr>
          <p:nvPr>
            <p:ph type="pic" sz="quarter" idx="16"/>
          </p:nvPr>
        </p:nvSpPr>
        <p:spPr>
          <a:xfrm>
            <a:off x="11418290" y="9488030"/>
            <a:ext cx="1547420" cy="1974065"/>
          </a:xfrm>
          <a:prstGeom prst="rect">
            <a:avLst/>
          </a:prstGeom>
        </p:spPr>
        <p:txBody>
          <a:bodyPr lIns="91439" tIns="45719" rIns="91439" bIns="45719" anchor="t">
            <a:noAutofit/>
          </a:bodyPr>
          <a:lstStyle/>
          <a:p>
            <a:endParaRPr/>
          </a:p>
        </p:txBody>
      </p:sp>
      <p:pic>
        <p:nvPicPr>
          <p:cNvPr id="48" name="Image" descr="Image"/>
          <p:cNvPicPr>
            <a:picLocks noChangeAspect="1"/>
          </p:cNvPicPr>
          <p:nvPr/>
        </p:nvPicPr>
        <p:blipFill>
          <a:blip r:embed="rId2"/>
          <a:stretch>
            <a:fillRect/>
          </a:stretch>
        </p:blipFill>
        <p:spPr>
          <a:xfrm>
            <a:off x="11430000" y="1765300"/>
            <a:ext cx="1524000" cy="1523231"/>
          </a:xfrm>
          <a:prstGeom prst="rect">
            <a:avLst/>
          </a:prstGeom>
          <a:ln w="12700">
            <a:miter lim="400000"/>
          </a:ln>
        </p:spPr>
      </p:pic>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ustomer Quote">
    <p:bg>
      <p:bgPr>
        <a:solidFill>
          <a:srgbClr val="FFFFFF"/>
        </a:solidFill>
        <a:effectLst/>
      </p:bgPr>
    </p:bg>
    <p:spTree>
      <p:nvGrpSpPr>
        <p:cNvPr id="1" name=""/>
        <p:cNvGrpSpPr/>
        <p:nvPr/>
      </p:nvGrpSpPr>
      <p:grpSpPr>
        <a:xfrm>
          <a:off x="0" y="0"/>
          <a:ext cx="0" cy="0"/>
          <a:chOff x="0" y="0"/>
          <a:chExt cx="0" cy="0"/>
        </a:xfrm>
      </p:grpSpPr>
      <p:pic>
        <p:nvPicPr>
          <p:cNvPr id="708" name="Kiva-Hottie.jpg" descr="Kiva-Hotti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9" name="Requires photos that have a transparent background or plenty of space."/>
          <p:cNvSpPr>
            <a:spLocks noGrp="1"/>
          </p:cNvSpPr>
          <p:nvPr>
            <p:ph type="body" sz="quarter" idx="13"/>
          </p:nvPr>
        </p:nvSpPr>
        <p:spPr>
          <a:xfrm>
            <a:off x="1705656" y="3047385"/>
            <a:ext cx="9298660" cy="4612641"/>
          </a:xfrm>
          <a:prstGeom prst="rect">
            <a:avLst/>
          </a:prstGeom>
        </p:spPr>
        <p:txBody>
          <a:bodyPr anchor="t">
            <a:spAutoFit/>
          </a:bodyPr>
          <a:lstStyle>
            <a:lvl1pPr marL="0" indent="0" algn="l" defTabSz="825500">
              <a:lnSpc>
                <a:spcPct val="90000"/>
              </a:lnSpc>
              <a:spcBef>
                <a:spcPts val="2500"/>
              </a:spcBef>
              <a:buSzTx/>
              <a:buNone/>
              <a:defRPr sz="8000" b="0" spc="0">
                <a:solidFill>
                  <a:srgbClr val="253858"/>
                </a:solidFill>
                <a:latin typeface="+mn-lt"/>
                <a:ea typeface="+mn-ea"/>
                <a:cs typeface="+mn-cs"/>
                <a:sym typeface="Charlie Display Semibold"/>
              </a:defRPr>
            </a:lvl1pPr>
          </a:lstStyle>
          <a:p>
            <a:r>
              <a:t>Requires photos that have a transparent background or plenty of space.</a:t>
            </a:r>
          </a:p>
        </p:txBody>
      </p:sp>
      <p:sp>
        <p:nvSpPr>
          <p:cNvPr id="710" name="Verlance Bershaun Friar…"/>
          <p:cNvSpPr>
            <a:spLocks noGrp="1"/>
          </p:cNvSpPr>
          <p:nvPr>
            <p:ph type="body" sz="quarter" idx="14"/>
          </p:nvPr>
        </p:nvSpPr>
        <p:spPr>
          <a:xfrm>
            <a:off x="1701800" y="10996856"/>
            <a:ext cx="10160000" cy="1621791"/>
          </a:xfrm>
          <a:prstGeom prst="rect">
            <a:avLst/>
          </a:prstGeom>
        </p:spPr>
        <p:txBody>
          <a:bodyPr anchor="t">
            <a:spAutoFit/>
          </a:bodyPr>
          <a:lstStyle/>
          <a:p>
            <a:pPr marL="0" indent="0" defTabSz="825500">
              <a:lnSpc>
                <a:spcPct val="110000"/>
              </a:lnSpc>
              <a:spcBef>
                <a:spcPts val="0"/>
              </a:spcBef>
              <a:buSzTx/>
              <a:buNone/>
              <a:defRPr sz="4800" spc="0">
                <a:latin typeface="Charlie Display"/>
                <a:ea typeface="Charlie Display"/>
                <a:cs typeface="Charlie Display"/>
                <a:sym typeface="Charlie Display"/>
              </a:defRPr>
            </a:pPr>
            <a:r>
              <a:t>Verlance Bershaun Friar</a:t>
            </a:r>
          </a:p>
          <a:p>
            <a:pPr marL="0" indent="0" defTabSz="825500">
              <a:lnSpc>
                <a:spcPct val="110000"/>
              </a:lnSpc>
              <a:spcBef>
                <a:spcPts val="0"/>
              </a:spcBef>
              <a:buSzTx/>
              <a:buNone/>
              <a:defRPr sz="4800" spc="0">
                <a:latin typeface="Charlie Display"/>
                <a:ea typeface="Charlie Display"/>
                <a:cs typeface="Charlie Display"/>
                <a:sym typeface="Charlie Display"/>
              </a:defRPr>
            </a:pPr>
            <a:r>
              <a:t>Office Vibe Manager, Kiva</a:t>
            </a:r>
          </a:p>
        </p:txBody>
      </p:sp>
      <p:sp>
        <p:nvSpPr>
          <p:cNvPr id="711" name="Line"/>
          <p:cNvSpPr/>
          <p:nvPr/>
        </p:nvSpPr>
        <p:spPr>
          <a:xfrm>
            <a:off x="1775024" y="10450756"/>
            <a:ext cx="2541599" cy="1"/>
          </a:xfrm>
          <a:prstGeom prst="line">
            <a:avLst/>
          </a:prstGeom>
          <a:ln w="101600">
            <a:solidFill>
              <a:schemeClr val="accent1"/>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712" name="Image" descr="Image"/>
          <p:cNvPicPr>
            <a:picLocks noChangeAspect="1"/>
          </p:cNvPicPr>
          <p:nvPr/>
        </p:nvPicPr>
        <p:blipFill>
          <a:blip r:embed="rId3"/>
          <a:stretch>
            <a:fillRect/>
          </a:stretch>
        </p:blipFill>
        <p:spPr>
          <a:xfrm>
            <a:off x="1775024" y="942859"/>
            <a:ext cx="1828801" cy="1450428"/>
          </a:xfrm>
          <a:prstGeom prst="rect">
            <a:avLst/>
          </a:prstGeom>
          <a:ln w="12700">
            <a:miter lim="400000"/>
          </a:ln>
        </p:spPr>
      </p:pic>
      <p:sp>
        <p:nvSpPr>
          <p:cNvPr id="7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Atlassian Mission_Text Only_White">
    <p:bg>
      <p:bgPr>
        <a:solidFill>
          <a:srgbClr val="FFFFFF"/>
        </a:solidFill>
        <a:effectLst/>
      </p:bgPr>
    </p:bg>
    <p:spTree>
      <p:nvGrpSpPr>
        <p:cNvPr id="1" name=""/>
        <p:cNvGrpSpPr/>
        <p:nvPr/>
      </p:nvGrpSpPr>
      <p:grpSpPr>
        <a:xfrm>
          <a:off x="0" y="0"/>
          <a:ext cx="0" cy="0"/>
          <a:chOff x="0" y="0"/>
          <a:chExt cx="0" cy="0"/>
        </a:xfrm>
      </p:grpSpPr>
      <p:sp>
        <p:nvSpPr>
          <p:cNvPr id="731" name="We believe behind every great  human achievement, there is a team.  Our mission is to unleash the potential in every team."/>
          <p:cNvSpPr/>
          <p:nvPr/>
        </p:nvSpPr>
        <p:spPr>
          <a:xfrm>
            <a:off x="2330565" y="4063999"/>
            <a:ext cx="19722869"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9000" spc="-90">
                <a:solidFill>
                  <a:srgbClr val="0747A6"/>
                </a:solidFill>
              </a:defRPr>
            </a:pPr>
            <a:r>
              <a:t>We believe behind every great  human achievement, there is a </a:t>
            </a:r>
            <a:r>
              <a:rPr>
                <a:solidFill>
                  <a:srgbClr val="172B4D"/>
                </a:solidFill>
              </a:rPr>
              <a:t>team</a:t>
            </a:r>
            <a:r>
              <a:t>. </a:t>
            </a:r>
            <a:br/>
            <a:r>
              <a:t>Our mission is to unleash the potential in every team.</a:t>
            </a:r>
          </a:p>
        </p:txBody>
      </p:sp>
      <p:sp>
        <p:nvSpPr>
          <p:cNvPr id="732" name="Our Mission"/>
          <p:cNvSpPr/>
          <p:nvPr/>
        </p:nvSpPr>
        <p:spPr>
          <a:xfrm>
            <a:off x="8092764" y="1016396"/>
            <a:ext cx="8198473"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cap="all" spc="144">
                <a:solidFill>
                  <a:srgbClr val="0747A6"/>
                </a:solidFill>
                <a:latin typeface="Charlie Display Black"/>
                <a:ea typeface="Charlie Display Black"/>
                <a:cs typeface="Charlie Display Black"/>
                <a:sym typeface="Charlie Display Black"/>
              </a:defRPr>
            </a:lvl1pPr>
          </a:lstStyle>
          <a:p>
            <a:r>
              <a:t>Our Mission</a:t>
            </a:r>
          </a:p>
        </p:txBody>
      </p:sp>
      <p:sp>
        <p:nvSpPr>
          <p:cNvPr id="733" name="Line"/>
          <p:cNvSpPr/>
          <p:nvPr/>
        </p:nvSpPr>
        <p:spPr>
          <a:xfrm>
            <a:off x="10918218"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7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Atlassian Mission_Text Only_N900">
    <p:bg>
      <p:bgPr>
        <a:solidFill>
          <a:srgbClr val="091E42"/>
        </a:solidFill>
        <a:effectLst/>
      </p:bgPr>
    </p:bg>
    <p:spTree>
      <p:nvGrpSpPr>
        <p:cNvPr id="1" name=""/>
        <p:cNvGrpSpPr/>
        <p:nvPr/>
      </p:nvGrpSpPr>
      <p:grpSpPr>
        <a:xfrm>
          <a:off x="0" y="0"/>
          <a:ext cx="0" cy="0"/>
          <a:chOff x="0" y="0"/>
          <a:chExt cx="0" cy="0"/>
        </a:xfrm>
      </p:grpSpPr>
      <p:sp>
        <p:nvSpPr>
          <p:cNvPr id="741" name="We believe behind every great  human achievement, there is a team.  Our mission is to unleash the potential in every team."/>
          <p:cNvSpPr/>
          <p:nvPr/>
        </p:nvSpPr>
        <p:spPr>
          <a:xfrm>
            <a:off x="2330565" y="4063999"/>
            <a:ext cx="19722869"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9000" spc="-90"/>
            </a:pPr>
            <a:r>
              <a:t>We believe behind every great  human achievement, there is a </a:t>
            </a:r>
            <a:r>
              <a:rPr>
                <a:solidFill>
                  <a:schemeClr val="accent2"/>
                </a:solidFill>
              </a:rPr>
              <a:t>team</a:t>
            </a:r>
            <a:r>
              <a:t>. </a:t>
            </a:r>
            <a:br/>
            <a:r>
              <a:t>Our mission is to unleash the potential in every team.</a:t>
            </a:r>
          </a:p>
        </p:txBody>
      </p:sp>
      <p:sp>
        <p:nvSpPr>
          <p:cNvPr id="742" name="Our Mission"/>
          <p:cNvSpPr/>
          <p:nvPr/>
        </p:nvSpPr>
        <p:spPr>
          <a:xfrm>
            <a:off x="8092764" y="1016396"/>
            <a:ext cx="8198473"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cap="all" spc="144">
                <a:latin typeface="Charlie Display Black"/>
                <a:ea typeface="Charlie Display Black"/>
                <a:cs typeface="Charlie Display Black"/>
                <a:sym typeface="Charlie Display Black"/>
              </a:defRPr>
            </a:lvl1pPr>
          </a:lstStyle>
          <a:p>
            <a:r>
              <a:t>Our Mission</a:t>
            </a:r>
          </a:p>
        </p:txBody>
      </p:sp>
      <p:sp>
        <p:nvSpPr>
          <p:cNvPr id="743" name="Line"/>
          <p:cNvSpPr/>
          <p:nvPr/>
        </p:nvSpPr>
        <p:spPr>
          <a:xfrm>
            <a:off x="10918218"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74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Atlassian Mission_Photography Option">
    <p:bg>
      <p:bgPr>
        <a:solidFill>
          <a:srgbClr val="FFFFFF"/>
        </a:solidFill>
        <a:effectLst/>
      </p:bgPr>
    </p:bg>
    <p:spTree>
      <p:nvGrpSpPr>
        <p:cNvPr id="1" name=""/>
        <p:cNvGrpSpPr/>
        <p:nvPr/>
      </p:nvGrpSpPr>
      <p:grpSpPr>
        <a:xfrm>
          <a:off x="0" y="0"/>
          <a:ext cx="0" cy="0"/>
          <a:chOff x="0" y="0"/>
          <a:chExt cx="0" cy="0"/>
        </a:xfrm>
      </p:grpSpPr>
      <p:pic>
        <p:nvPicPr>
          <p:cNvPr id="751" name="Atlassian_BrandingPhotography_D1_KB_8.jpg" descr="Atlassian_BrandingPhotography_D1_KB_8.jpg"/>
          <p:cNvPicPr>
            <a:picLocks noChangeAspect="1"/>
          </p:cNvPicPr>
          <p:nvPr/>
        </p:nvPicPr>
        <p:blipFill>
          <a:blip r:embed="rId2"/>
          <a:srcRect l="6623" r="6669" b="26887"/>
          <a:stretch>
            <a:fillRect/>
          </a:stretch>
        </p:blipFill>
        <p:spPr>
          <a:xfrm>
            <a:off x="-4569" y="-1"/>
            <a:ext cx="24380416" cy="13716001"/>
          </a:xfrm>
          <a:prstGeom prst="rect">
            <a:avLst/>
          </a:prstGeom>
          <a:ln w="12700">
            <a:miter lim="400000"/>
          </a:ln>
        </p:spPr>
      </p:pic>
      <p:sp>
        <p:nvSpPr>
          <p:cNvPr id="752" name="We believe behind every great human achievement, there is a team.  Our mission is to unleash the potential of every team."/>
          <p:cNvSpPr/>
          <p:nvPr/>
        </p:nvSpPr>
        <p:spPr>
          <a:xfrm>
            <a:off x="1701800" y="3211741"/>
            <a:ext cx="18537838" cy="1621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10000"/>
              </a:lnSpc>
              <a:defRPr spc="0">
                <a:solidFill>
                  <a:srgbClr val="091E42"/>
                </a:solidFill>
                <a:latin typeface="Charlie Display"/>
                <a:ea typeface="Charlie Display"/>
                <a:cs typeface="Charlie Display"/>
                <a:sym typeface="Charlie Display"/>
              </a:defRPr>
            </a:pPr>
            <a:r>
              <a:t>We believe behind every great human achievement, there is a </a:t>
            </a:r>
            <a:r>
              <a:rPr>
                <a:solidFill>
                  <a:srgbClr val="0747A6"/>
                </a:solidFill>
                <a:latin typeface="+mn-lt"/>
                <a:ea typeface="+mn-ea"/>
                <a:cs typeface="+mn-cs"/>
                <a:sym typeface="Charlie Display Semibold"/>
              </a:rPr>
              <a:t>team</a:t>
            </a:r>
            <a:r>
              <a:t>. </a:t>
            </a:r>
            <a:br/>
            <a:r>
              <a:t>Our mission is to unleash the potential of every team.</a:t>
            </a:r>
          </a:p>
        </p:txBody>
      </p:sp>
      <p:sp>
        <p:nvSpPr>
          <p:cNvPr id="753" name="Our Mission"/>
          <p:cNvSpPr/>
          <p:nvPr/>
        </p:nvSpPr>
        <p:spPr>
          <a:xfrm>
            <a:off x="1698321" y="1016396"/>
            <a:ext cx="6349009"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cap="all" spc="384">
                <a:solidFill>
                  <a:srgbClr val="0747A6"/>
                </a:solidFill>
                <a:latin typeface="Charlie Display Black"/>
                <a:ea typeface="Charlie Display Black"/>
                <a:cs typeface="Charlie Display Black"/>
                <a:sym typeface="Charlie Display Black"/>
              </a:defRPr>
            </a:lvl1pPr>
          </a:lstStyle>
          <a:p>
            <a:r>
              <a:t>Our Mission</a:t>
            </a:r>
          </a:p>
        </p:txBody>
      </p:sp>
      <p:sp>
        <p:nvSpPr>
          <p:cNvPr id="754"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75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Atlassian Values_Overview">
    <p:bg>
      <p:bgPr>
        <a:solidFill>
          <a:srgbClr val="FFFFFF"/>
        </a:solidFill>
        <a:effectLst/>
      </p:bgPr>
    </p:bg>
    <p:spTree>
      <p:nvGrpSpPr>
        <p:cNvPr id="1" name=""/>
        <p:cNvGrpSpPr/>
        <p:nvPr/>
      </p:nvGrpSpPr>
      <p:grpSpPr>
        <a:xfrm>
          <a:off x="0" y="0"/>
          <a:ext cx="0" cy="0"/>
          <a:chOff x="0" y="0"/>
          <a:chExt cx="0" cy="0"/>
        </a:xfrm>
      </p:grpSpPr>
      <p:sp>
        <p:nvSpPr>
          <p:cNvPr id="762" name="Atlassian Values"/>
          <p:cNvSpPr/>
          <p:nvPr/>
        </p:nvSpPr>
        <p:spPr>
          <a:xfrm>
            <a:off x="1778000" y="1778000"/>
            <a:ext cx="20828000" cy="132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90000"/>
              </a:lnSpc>
              <a:spcBef>
                <a:spcPts val="2500"/>
              </a:spcBef>
              <a:defRPr sz="8000" spc="0">
                <a:solidFill>
                  <a:srgbClr val="253858"/>
                </a:solidFill>
              </a:defRPr>
            </a:lvl1pPr>
          </a:lstStyle>
          <a:p>
            <a:r>
              <a:t>Atlassian Values</a:t>
            </a:r>
          </a:p>
        </p:txBody>
      </p:sp>
      <p:sp>
        <p:nvSpPr>
          <p:cNvPr id="763" name="They guide what we do, why we create, and who we hire."/>
          <p:cNvSpPr/>
          <p:nvPr/>
        </p:nvSpPr>
        <p:spPr>
          <a:xfrm>
            <a:off x="4566809" y="3068987"/>
            <a:ext cx="15740580"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defRPr spc="0">
                <a:solidFill>
                  <a:srgbClr val="091E42"/>
                </a:solidFill>
                <a:latin typeface="Charlie Display"/>
                <a:ea typeface="Charlie Display"/>
                <a:cs typeface="Charlie Display"/>
                <a:sym typeface="Charlie Display"/>
              </a:defRPr>
            </a:lvl1pPr>
          </a:lstStyle>
          <a:p>
            <a:r>
              <a:t>They guide what we do, why we create, and who we hire.</a:t>
            </a:r>
          </a:p>
        </p:txBody>
      </p:sp>
      <p:sp>
        <p:nvSpPr>
          <p:cNvPr id="764" name="Open company,  no bullshit"/>
          <p:cNvSpPr/>
          <p:nvPr/>
        </p:nvSpPr>
        <p:spPr>
          <a:xfrm>
            <a:off x="1453809" y="8521149"/>
            <a:ext cx="3810001" cy="114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defRPr sz="3600" spc="-36">
                <a:solidFill>
                  <a:schemeClr val="accent3">
                    <a:hueOff val="10341877"/>
                    <a:satOff val="-14884"/>
                    <a:lumOff val="-32266"/>
                  </a:schemeClr>
                </a:solidFill>
              </a:defRPr>
            </a:pPr>
            <a:r>
              <a:t>Open company, </a:t>
            </a:r>
            <a:br/>
            <a:r>
              <a:t>no bullshit</a:t>
            </a:r>
          </a:p>
        </p:txBody>
      </p:sp>
      <p:sp>
        <p:nvSpPr>
          <p:cNvPr id="765" name="Build with heart &amp; balance"/>
          <p:cNvSpPr/>
          <p:nvPr/>
        </p:nvSpPr>
        <p:spPr>
          <a:xfrm>
            <a:off x="10287000" y="8521149"/>
            <a:ext cx="3810000" cy="114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defRPr sz="3600" spc="-36">
                <a:solidFill>
                  <a:schemeClr val="accent3">
                    <a:hueOff val="10341877"/>
                    <a:satOff val="-14884"/>
                    <a:lumOff val="-32266"/>
                  </a:schemeClr>
                </a:solidFill>
              </a:defRPr>
            </a:pPr>
            <a:r>
              <a:t>Build with heart</a:t>
            </a:r>
            <a:br/>
            <a:r>
              <a:t>&amp; balance</a:t>
            </a:r>
          </a:p>
        </p:txBody>
      </p:sp>
      <p:sp>
        <p:nvSpPr>
          <p:cNvPr id="766" name="Be the change  you seek"/>
          <p:cNvSpPr/>
          <p:nvPr/>
        </p:nvSpPr>
        <p:spPr>
          <a:xfrm>
            <a:off x="14767779" y="8521149"/>
            <a:ext cx="3810001" cy="114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defRPr sz="3600" spc="-36">
                <a:solidFill>
                  <a:schemeClr val="accent3">
                    <a:hueOff val="10341877"/>
                    <a:satOff val="-14884"/>
                    <a:lumOff val="-32266"/>
                  </a:schemeClr>
                </a:solidFill>
              </a:defRPr>
            </a:pPr>
            <a:r>
              <a:t>Be the change </a:t>
            </a:r>
            <a:br/>
            <a:r>
              <a:t>you seek</a:t>
            </a:r>
          </a:p>
        </p:txBody>
      </p:sp>
      <p:sp>
        <p:nvSpPr>
          <p:cNvPr id="767" name="Play,  as a team"/>
          <p:cNvSpPr/>
          <p:nvPr/>
        </p:nvSpPr>
        <p:spPr>
          <a:xfrm>
            <a:off x="5870404" y="8521149"/>
            <a:ext cx="3810001" cy="114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defRPr sz="3600" spc="-36">
                <a:solidFill>
                  <a:schemeClr val="accent3">
                    <a:hueOff val="10341877"/>
                    <a:satOff val="-14884"/>
                    <a:lumOff val="-32266"/>
                  </a:schemeClr>
                </a:solidFill>
              </a:defRPr>
            </a:pPr>
            <a:r>
              <a:t>Play, </a:t>
            </a:r>
            <a:br/>
            <a:r>
              <a:t>as a team</a:t>
            </a:r>
          </a:p>
        </p:txBody>
      </p:sp>
      <p:sp>
        <p:nvSpPr>
          <p:cNvPr id="768" name="Don’t #@!%…"/>
          <p:cNvSpPr/>
          <p:nvPr/>
        </p:nvSpPr>
        <p:spPr>
          <a:xfrm>
            <a:off x="19248558" y="8521149"/>
            <a:ext cx="3810001" cy="114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10000"/>
              </a:lnSpc>
              <a:defRPr sz="3600" spc="-36">
                <a:solidFill>
                  <a:schemeClr val="accent3">
                    <a:hueOff val="10341877"/>
                    <a:satOff val="-14884"/>
                    <a:lumOff val="-32266"/>
                  </a:schemeClr>
                </a:solidFill>
              </a:defRPr>
            </a:pPr>
            <a:r>
              <a:t>Don’t #@!% </a:t>
            </a:r>
          </a:p>
          <a:p>
            <a:pPr>
              <a:lnSpc>
                <a:spcPct val="110000"/>
              </a:lnSpc>
              <a:defRPr sz="3600" spc="-36">
                <a:solidFill>
                  <a:schemeClr val="accent3">
                    <a:hueOff val="10341877"/>
                    <a:satOff val="-14884"/>
                    <a:lumOff val="-32266"/>
                  </a:schemeClr>
                </a:solidFill>
              </a:defRPr>
            </a:pPr>
            <a:r>
              <a:t>the customer</a:t>
            </a:r>
          </a:p>
        </p:txBody>
      </p:sp>
      <p:pic>
        <p:nvPicPr>
          <p:cNvPr id="769" name="Image" descr="Image"/>
          <p:cNvPicPr>
            <a:picLocks noChangeAspect="1"/>
          </p:cNvPicPr>
          <p:nvPr/>
        </p:nvPicPr>
        <p:blipFill>
          <a:blip r:embed="rId2"/>
          <a:stretch>
            <a:fillRect/>
          </a:stretch>
        </p:blipFill>
        <p:spPr>
          <a:xfrm>
            <a:off x="1824493" y="5270043"/>
            <a:ext cx="3065059" cy="2818448"/>
          </a:xfrm>
          <a:prstGeom prst="rect">
            <a:avLst/>
          </a:prstGeom>
          <a:ln w="12700">
            <a:miter lim="400000"/>
          </a:ln>
        </p:spPr>
      </p:pic>
      <p:pic>
        <p:nvPicPr>
          <p:cNvPr id="770" name="Image" descr="Image"/>
          <p:cNvPicPr>
            <a:picLocks noChangeAspect="1"/>
          </p:cNvPicPr>
          <p:nvPr/>
        </p:nvPicPr>
        <p:blipFill>
          <a:blip r:embed="rId3"/>
          <a:stretch>
            <a:fillRect/>
          </a:stretch>
        </p:blipFill>
        <p:spPr>
          <a:xfrm>
            <a:off x="10769600" y="5346700"/>
            <a:ext cx="2832520" cy="2513169"/>
          </a:xfrm>
          <a:prstGeom prst="rect">
            <a:avLst/>
          </a:prstGeom>
          <a:ln w="12700">
            <a:miter lim="400000"/>
          </a:ln>
        </p:spPr>
      </p:pic>
      <p:pic>
        <p:nvPicPr>
          <p:cNvPr id="771" name="Image" descr="Image"/>
          <p:cNvPicPr>
            <a:picLocks noChangeAspect="1"/>
          </p:cNvPicPr>
          <p:nvPr/>
        </p:nvPicPr>
        <p:blipFill>
          <a:blip r:embed="rId4"/>
          <a:stretch>
            <a:fillRect/>
          </a:stretch>
        </p:blipFill>
        <p:spPr>
          <a:xfrm>
            <a:off x="15486122" y="5196405"/>
            <a:ext cx="2376489" cy="2684172"/>
          </a:xfrm>
          <a:prstGeom prst="rect">
            <a:avLst/>
          </a:prstGeom>
          <a:ln w="12700">
            <a:miter lim="400000"/>
          </a:ln>
        </p:spPr>
      </p:pic>
      <p:pic>
        <p:nvPicPr>
          <p:cNvPr id="772" name="Image" descr="Image"/>
          <p:cNvPicPr>
            <a:picLocks noChangeAspect="1"/>
          </p:cNvPicPr>
          <p:nvPr/>
        </p:nvPicPr>
        <p:blipFill>
          <a:blip r:embed="rId5"/>
          <a:stretch>
            <a:fillRect/>
          </a:stretch>
        </p:blipFill>
        <p:spPr>
          <a:xfrm>
            <a:off x="19821836" y="5079234"/>
            <a:ext cx="2663636" cy="2654301"/>
          </a:xfrm>
          <a:prstGeom prst="rect">
            <a:avLst/>
          </a:prstGeom>
          <a:ln w="12700">
            <a:miter lim="400000"/>
          </a:ln>
        </p:spPr>
      </p:pic>
      <p:pic>
        <p:nvPicPr>
          <p:cNvPr id="773" name="Image" descr="Image"/>
          <p:cNvPicPr>
            <a:picLocks noChangeAspect="1"/>
          </p:cNvPicPr>
          <p:nvPr/>
        </p:nvPicPr>
        <p:blipFill>
          <a:blip r:embed="rId6"/>
          <a:stretch>
            <a:fillRect/>
          </a:stretch>
        </p:blipFill>
        <p:spPr>
          <a:xfrm>
            <a:off x="6807474" y="5282434"/>
            <a:ext cx="1929105" cy="2518481"/>
          </a:xfrm>
          <a:prstGeom prst="rect">
            <a:avLst/>
          </a:prstGeom>
          <a:ln w="12700">
            <a:miter lim="400000"/>
          </a:ln>
        </p:spPr>
      </p:pic>
      <p:sp>
        <p:nvSpPr>
          <p:cNvPr id="77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Atlassian Brand Platform_OPEN">
    <p:bg>
      <p:bgPr>
        <a:solidFill>
          <a:srgbClr val="FFFFFF"/>
        </a:solidFill>
        <a:effectLst/>
      </p:bgPr>
    </p:bg>
    <p:spTree>
      <p:nvGrpSpPr>
        <p:cNvPr id="1" name=""/>
        <p:cNvGrpSpPr/>
        <p:nvPr/>
      </p:nvGrpSpPr>
      <p:grpSpPr>
        <a:xfrm>
          <a:off x="0" y="0"/>
          <a:ext cx="0" cy="0"/>
          <a:chOff x="0" y="0"/>
          <a:chExt cx="0" cy="0"/>
        </a:xfrm>
      </p:grpSpPr>
      <p:pic>
        <p:nvPicPr>
          <p:cNvPr id="781" name="Image" descr="Image"/>
          <p:cNvPicPr>
            <a:picLocks noChangeAspect="1"/>
          </p:cNvPicPr>
          <p:nvPr/>
        </p:nvPicPr>
        <p:blipFill>
          <a:blip r:embed="rId2"/>
          <a:srcRect l="19998" t="7628" r="16066" b="38320"/>
          <a:stretch>
            <a:fillRect/>
          </a:stretch>
        </p:blipFill>
        <p:spPr>
          <a:xfrm>
            <a:off x="-1" y="-1"/>
            <a:ext cx="24382049" cy="13716001"/>
          </a:xfrm>
          <a:prstGeom prst="rect">
            <a:avLst/>
          </a:prstGeom>
          <a:ln w="12700">
            <a:miter lim="400000"/>
          </a:ln>
        </p:spPr>
      </p:pic>
      <p:sp>
        <p:nvSpPr>
          <p:cNvPr id="782" name="OPEN"/>
          <p:cNvSpPr txBox="1"/>
          <p:nvPr/>
        </p:nvSpPr>
        <p:spPr>
          <a:xfrm>
            <a:off x="7431087" y="710073"/>
            <a:ext cx="9521826" cy="3911601"/>
          </a:xfrm>
          <a:prstGeom prst="rect">
            <a:avLst/>
          </a:prstGeom>
          <a:ln w="12700">
            <a:miter lim="400000"/>
          </a:ln>
          <a:effectLst>
            <a:outerShdw blurRad="63500" dist="25400" dir="5400000" rotWithShape="0">
              <a:srgbClr val="091E42">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defTabSz="584200">
              <a:defRPr sz="25000" spc="2000">
                <a:latin typeface="Charlie Display Black"/>
                <a:ea typeface="Charlie Display Black"/>
                <a:cs typeface="Charlie Display Black"/>
                <a:sym typeface="Charlie Display Black"/>
              </a:defRPr>
            </a:lvl1pPr>
          </a:lstStyle>
          <a:p>
            <a:r>
              <a:t>OPEN</a:t>
            </a:r>
          </a:p>
        </p:txBody>
      </p:sp>
      <p:sp>
        <p:nvSpPr>
          <p:cNvPr id="78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Atlassian Programs_ShipIt_With # Option">
    <p:bg>
      <p:bgPr>
        <a:solidFill>
          <a:srgbClr val="FFFFFF"/>
        </a:solidFill>
        <a:effectLst/>
      </p:bgPr>
    </p:bg>
    <p:spTree>
      <p:nvGrpSpPr>
        <p:cNvPr id="1" name=""/>
        <p:cNvGrpSpPr/>
        <p:nvPr/>
      </p:nvGrpSpPr>
      <p:grpSpPr>
        <a:xfrm>
          <a:off x="0" y="0"/>
          <a:ext cx="0" cy="0"/>
          <a:chOff x="0" y="0"/>
          <a:chExt cx="0" cy="0"/>
        </a:xfrm>
      </p:grpSpPr>
      <p:sp>
        <p:nvSpPr>
          <p:cNvPr id="790" name="go/shipit-#"/>
          <p:cNvSpPr>
            <a:spLocks noGrp="1"/>
          </p:cNvSpPr>
          <p:nvPr>
            <p:ph type="body" sz="quarter" idx="13"/>
          </p:nvPr>
        </p:nvSpPr>
        <p:spPr>
          <a:xfrm>
            <a:off x="9229419" y="9718888"/>
            <a:ext cx="4950080" cy="1362076"/>
          </a:xfrm>
          <a:prstGeom prst="rect">
            <a:avLst/>
          </a:prstGeom>
        </p:spPr>
        <p:txBody>
          <a:bodyPr wrap="none" lIns="71437" tIns="71437" rIns="71437" bIns="71437" anchor="t">
            <a:spAutoFit/>
          </a:bodyPr>
          <a:lstStyle>
            <a:lvl1pPr marL="0" indent="0" defTabSz="825500">
              <a:spcBef>
                <a:spcPts val="1500"/>
              </a:spcBef>
              <a:buSzTx/>
              <a:buNone/>
              <a:defRPr sz="8000" b="0" spc="-79">
                <a:solidFill>
                  <a:srgbClr val="253858"/>
                </a:solidFill>
                <a:latin typeface="+mn-lt"/>
                <a:ea typeface="+mn-ea"/>
                <a:cs typeface="+mn-cs"/>
                <a:sym typeface="Charlie Display Semibold"/>
              </a:defRPr>
            </a:lvl1pPr>
          </a:lstStyle>
          <a:p>
            <a:r>
              <a:t>go/shipit-#</a:t>
            </a:r>
          </a:p>
        </p:txBody>
      </p:sp>
      <p:pic>
        <p:nvPicPr>
          <p:cNvPr id="791" name="Image" descr="Image"/>
          <p:cNvPicPr>
            <a:picLocks noChangeAspect="1"/>
          </p:cNvPicPr>
          <p:nvPr/>
        </p:nvPicPr>
        <p:blipFill>
          <a:blip r:embed="rId2"/>
          <a:stretch>
            <a:fillRect/>
          </a:stretch>
        </p:blipFill>
        <p:spPr>
          <a:xfrm>
            <a:off x="8940800" y="2578100"/>
            <a:ext cx="5527319" cy="5741678"/>
          </a:xfrm>
          <a:prstGeom prst="rect">
            <a:avLst/>
          </a:prstGeom>
          <a:ln w="12700">
            <a:miter lim="400000"/>
          </a:ln>
        </p:spPr>
      </p:pic>
      <p:sp>
        <p:nvSpPr>
          <p:cNvPr id="79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Atlassian Programs_ShipIt">
    <p:bg>
      <p:bgPr>
        <a:solidFill>
          <a:srgbClr val="FFFFFF"/>
        </a:solidFill>
        <a:effectLst/>
      </p:bgPr>
    </p:bg>
    <p:spTree>
      <p:nvGrpSpPr>
        <p:cNvPr id="1" name=""/>
        <p:cNvGrpSpPr/>
        <p:nvPr/>
      </p:nvGrpSpPr>
      <p:grpSpPr>
        <a:xfrm>
          <a:off x="0" y="0"/>
          <a:ext cx="0" cy="0"/>
          <a:chOff x="0" y="0"/>
          <a:chExt cx="0" cy="0"/>
        </a:xfrm>
      </p:grpSpPr>
      <p:sp>
        <p:nvSpPr>
          <p:cNvPr id="799" name="ShipIt…"/>
          <p:cNvSpPr/>
          <p:nvPr/>
        </p:nvSpPr>
        <p:spPr>
          <a:xfrm>
            <a:off x="12190321" y="4324153"/>
            <a:ext cx="10417562" cy="383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2500"/>
              </a:spcBef>
              <a:defRPr sz="8000" spc="0">
                <a:solidFill>
                  <a:srgbClr val="253858"/>
                </a:solidFill>
              </a:defRPr>
            </a:pPr>
            <a:r>
              <a:t>ShipIt</a:t>
            </a:r>
          </a:p>
          <a:p>
            <a:pPr algn="l">
              <a:lnSpc>
                <a:spcPct val="110000"/>
              </a:lnSpc>
              <a:defRPr spc="0">
                <a:solidFill>
                  <a:srgbClr val="091E42"/>
                </a:solidFill>
                <a:latin typeface="Charlie Display"/>
                <a:ea typeface="Charlie Display"/>
                <a:cs typeface="Charlie Display"/>
                <a:sym typeface="Charlie Display"/>
              </a:defRPr>
            </a:pPr>
            <a:r>
              <a:t>24 hours to innovate. </a:t>
            </a:r>
            <a:br/>
            <a:r>
              <a:t>It’s like 20% time. </a:t>
            </a:r>
            <a:br/>
            <a:r>
              <a:t>On steroids.</a:t>
            </a:r>
          </a:p>
        </p:txBody>
      </p:sp>
      <p:pic>
        <p:nvPicPr>
          <p:cNvPr id="800" name="Image" descr="Image"/>
          <p:cNvPicPr>
            <a:picLocks noChangeAspect="1"/>
          </p:cNvPicPr>
          <p:nvPr/>
        </p:nvPicPr>
        <p:blipFill>
          <a:blip r:embed="rId2"/>
          <a:stretch>
            <a:fillRect/>
          </a:stretch>
        </p:blipFill>
        <p:spPr>
          <a:xfrm>
            <a:off x="5046217" y="3589284"/>
            <a:ext cx="6043077" cy="6277438"/>
          </a:xfrm>
          <a:prstGeom prst="rect">
            <a:avLst/>
          </a:prstGeom>
          <a:ln w="12700">
            <a:miter lim="400000"/>
          </a:ln>
        </p:spPr>
      </p:pic>
      <p:sp>
        <p:nvSpPr>
          <p:cNvPr id="80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Atlassian Programs_Foundation">
    <p:bg>
      <p:bgPr>
        <a:solidFill>
          <a:srgbClr val="FFFFFF"/>
        </a:solidFill>
        <a:effectLst/>
      </p:bgPr>
    </p:bg>
    <p:spTree>
      <p:nvGrpSpPr>
        <p:cNvPr id="1" name=""/>
        <p:cNvGrpSpPr/>
        <p:nvPr/>
      </p:nvGrpSpPr>
      <p:grpSpPr>
        <a:xfrm>
          <a:off x="0" y="0"/>
          <a:ext cx="0" cy="0"/>
          <a:chOff x="0" y="0"/>
          <a:chExt cx="0" cy="0"/>
        </a:xfrm>
      </p:grpSpPr>
      <p:sp>
        <p:nvSpPr>
          <p:cNvPr id="808" name="Foundation…"/>
          <p:cNvSpPr/>
          <p:nvPr/>
        </p:nvSpPr>
        <p:spPr>
          <a:xfrm>
            <a:off x="12190321" y="4324153"/>
            <a:ext cx="9068198" cy="383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2500"/>
              </a:spcBef>
              <a:defRPr sz="8000" spc="0">
                <a:solidFill>
                  <a:srgbClr val="253858"/>
                </a:solidFill>
              </a:defRPr>
            </a:pPr>
            <a:r>
              <a:t>Foundation</a:t>
            </a:r>
          </a:p>
          <a:p>
            <a:pPr algn="l">
              <a:lnSpc>
                <a:spcPct val="110000"/>
              </a:lnSpc>
              <a:defRPr spc="0">
                <a:solidFill>
                  <a:srgbClr val="091E42"/>
                </a:solidFill>
                <a:latin typeface="Charlie Display"/>
                <a:ea typeface="Charlie Display"/>
                <a:cs typeface="Charlie Display"/>
                <a:sym typeface="Charlie Display"/>
              </a:defRPr>
            </a:pPr>
            <a:r>
              <a:t>We created the Atlassian Foundation with the vision of helping make the world better.</a:t>
            </a:r>
          </a:p>
        </p:txBody>
      </p:sp>
      <p:pic>
        <p:nvPicPr>
          <p:cNvPr id="809" name="Image" descr="Image"/>
          <p:cNvPicPr>
            <a:picLocks noChangeAspect="1"/>
          </p:cNvPicPr>
          <p:nvPr/>
        </p:nvPicPr>
        <p:blipFill>
          <a:blip r:embed="rId2"/>
          <a:stretch>
            <a:fillRect/>
          </a:stretch>
        </p:blipFill>
        <p:spPr>
          <a:xfrm>
            <a:off x="5141913" y="3928898"/>
            <a:ext cx="5858204" cy="5858204"/>
          </a:xfrm>
          <a:prstGeom prst="rect">
            <a:avLst/>
          </a:prstGeom>
          <a:ln w="12700">
            <a:miter lim="400000"/>
          </a:ln>
        </p:spPr>
      </p:pic>
      <p:sp>
        <p:nvSpPr>
          <p:cNvPr id="8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Atlassian Programs_Pledge 1%">
    <p:bg>
      <p:bgPr>
        <a:solidFill>
          <a:srgbClr val="FFFFFF"/>
        </a:solidFill>
        <a:effectLst/>
      </p:bgPr>
    </p:bg>
    <p:spTree>
      <p:nvGrpSpPr>
        <p:cNvPr id="1" name=""/>
        <p:cNvGrpSpPr/>
        <p:nvPr/>
      </p:nvGrpSpPr>
      <p:grpSpPr>
        <a:xfrm>
          <a:off x="0" y="0"/>
          <a:ext cx="0" cy="0"/>
          <a:chOff x="0" y="0"/>
          <a:chExt cx="0" cy="0"/>
        </a:xfrm>
      </p:grpSpPr>
      <p:sp>
        <p:nvSpPr>
          <p:cNvPr id="817" name="Giving Back…"/>
          <p:cNvSpPr/>
          <p:nvPr/>
        </p:nvSpPr>
        <p:spPr>
          <a:xfrm>
            <a:off x="12190321" y="4324153"/>
            <a:ext cx="8937949" cy="4629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2500"/>
              </a:spcBef>
              <a:defRPr sz="8000" spc="0">
                <a:solidFill>
                  <a:srgbClr val="253858"/>
                </a:solidFill>
              </a:defRPr>
            </a:pPr>
            <a:r>
              <a:t>Giving Back</a:t>
            </a:r>
          </a:p>
          <a:p>
            <a:pPr algn="l">
              <a:lnSpc>
                <a:spcPct val="110000"/>
              </a:lnSpc>
              <a:defRPr spc="0">
                <a:solidFill>
                  <a:srgbClr val="091E42"/>
                </a:solidFill>
                <a:latin typeface="Charlie Display"/>
                <a:ea typeface="Charlie Display"/>
                <a:cs typeface="Charlie Display"/>
                <a:sym typeface="Charlie Display"/>
              </a:defRPr>
            </a:pPr>
            <a:r>
              <a:t>As a company, we contribute </a:t>
            </a:r>
            <a:r>
              <a:rPr>
                <a:solidFill>
                  <a:srgbClr val="FF8B00"/>
                </a:solidFill>
                <a:latin typeface="+mn-lt"/>
                <a:ea typeface="+mn-ea"/>
                <a:cs typeface="+mn-cs"/>
                <a:sym typeface="Charlie Display Semibold"/>
              </a:rPr>
              <a:t>1%</a:t>
            </a:r>
            <a:r>
              <a:t> of annual profits, </a:t>
            </a:r>
            <a:r>
              <a:rPr>
                <a:solidFill>
                  <a:srgbClr val="FF8B00"/>
                </a:solidFill>
                <a:latin typeface="+mn-lt"/>
                <a:ea typeface="+mn-ea"/>
                <a:cs typeface="+mn-cs"/>
                <a:sym typeface="Charlie Display Semibold"/>
              </a:rPr>
              <a:t>1%</a:t>
            </a:r>
            <a:r>
              <a:t> of employee time, and </a:t>
            </a:r>
            <a:r>
              <a:rPr>
                <a:solidFill>
                  <a:srgbClr val="FF8B00"/>
                </a:solidFill>
                <a:latin typeface="+mn-lt"/>
                <a:ea typeface="+mn-ea"/>
                <a:cs typeface="+mn-cs"/>
                <a:sym typeface="Charlie Display Semibold"/>
              </a:rPr>
              <a:t>1%</a:t>
            </a:r>
            <a:r>
              <a:t> of company equity to the foundation.</a:t>
            </a:r>
          </a:p>
        </p:txBody>
      </p:sp>
      <p:grpSp>
        <p:nvGrpSpPr>
          <p:cNvPr id="821" name="Group"/>
          <p:cNvGrpSpPr/>
          <p:nvPr/>
        </p:nvGrpSpPr>
        <p:grpSpPr>
          <a:xfrm>
            <a:off x="5105564" y="3879137"/>
            <a:ext cx="5938238" cy="5903912"/>
            <a:chOff x="0" y="0"/>
            <a:chExt cx="5938236" cy="5903910"/>
          </a:xfrm>
        </p:grpSpPr>
        <p:pic>
          <p:nvPicPr>
            <p:cNvPr id="818" name="Image" descr="Image"/>
            <p:cNvPicPr>
              <a:picLocks noChangeAspect="1"/>
            </p:cNvPicPr>
            <p:nvPr/>
          </p:nvPicPr>
          <p:blipFill>
            <a:blip r:embed="rId2"/>
            <a:srcRect l="53452"/>
            <a:stretch>
              <a:fillRect/>
            </a:stretch>
          </p:blipFill>
          <p:spPr>
            <a:xfrm>
              <a:off x="0" y="0"/>
              <a:ext cx="5938237" cy="5903911"/>
            </a:xfrm>
            <a:prstGeom prst="rect">
              <a:avLst/>
            </a:prstGeom>
            <a:ln w="12700" cap="flat">
              <a:noFill/>
              <a:miter lim="400000"/>
            </a:ln>
            <a:effectLst/>
          </p:spPr>
        </p:pic>
        <p:sp>
          <p:nvSpPr>
            <p:cNvPr id="819" name="Rectangle"/>
            <p:cNvSpPr/>
            <p:nvPr/>
          </p:nvSpPr>
          <p:spPr>
            <a:xfrm>
              <a:off x="1481748" y="1385949"/>
              <a:ext cx="2990979" cy="267440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spc="0">
                  <a:latin typeface="Helvetica Light"/>
                  <a:ea typeface="Helvetica Light"/>
                  <a:cs typeface="Helvetica Light"/>
                  <a:sym typeface="Helvetica Light"/>
                </a:defRPr>
              </a:pPr>
              <a:endParaRPr/>
            </a:p>
          </p:txBody>
        </p:sp>
        <p:pic>
          <p:nvPicPr>
            <p:cNvPr id="820" name="CFB-0241-1-Logo.pdf" descr="CFB-0241-1-Logo.pdf"/>
            <p:cNvPicPr>
              <a:picLocks noChangeAspect="1"/>
            </p:cNvPicPr>
            <p:nvPr/>
          </p:nvPicPr>
          <p:blipFill>
            <a:blip r:embed="rId3"/>
            <a:stretch>
              <a:fillRect/>
            </a:stretch>
          </p:blipFill>
          <p:spPr>
            <a:xfrm>
              <a:off x="1634603" y="1537282"/>
              <a:ext cx="2685269" cy="2421864"/>
            </a:xfrm>
            <a:prstGeom prst="rect">
              <a:avLst/>
            </a:prstGeom>
            <a:ln w="12700" cap="flat">
              <a:noFill/>
              <a:miter lim="400000"/>
            </a:ln>
            <a:effectLst/>
          </p:spPr>
        </p:pic>
      </p:grpSp>
      <p:sp>
        <p:nvSpPr>
          <p:cNvPr id="8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tro / Outro TEAM">
    <p:spTree>
      <p:nvGrpSpPr>
        <p:cNvPr id="1" name=""/>
        <p:cNvGrpSpPr/>
        <p:nvPr/>
      </p:nvGrpSpPr>
      <p:grpSpPr>
        <a:xfrm>
          <a:off x="0" y="0"/>
          <a:ext cx="0" cy="0"/>
          <a:chOff x="0" y="0"/>
          <a:chExt cx="0" cy="0"/>
        </a:xfrm>
      </p:grpSpPr>
      <p:sp>
        <p:nvSpPr>
          <p:cNvPr id="56" name="Talk Title"/>
          <p:cNvSpPr>
            <a:spLocks noGrp="1"/>
          </p:cNvSpPr>
          <p:nvPr>
            <p:ph type="body" sz="quarter" idx="13"/>
          </p:nvPr>
        </p:nvSpPr>
        <p:spPr>
          <a:xfrm>
            <a:off x="1777658" y="5497859"/>
            <a:ext cx="20828683" cy="1930401"/>
          </a:xfrm>
          <a:prstGeom prst="rect">
            <a:avLst/>
          </a:prstGeom>
        </p:spPr>
        <p:txBody>
          <a:bodyPr anchor="b">
            <a:spAutoFit/>
          </a:bodyPr>
          <a:lstStyle>
            <a:lvl1pPr marL="0" indent="0" defTabSz="825500">
              <a:spcBef>
                <a:spcPts val="0"/>
              </a:spcBef>
              <a:buSzTx/>
              <a:buNone/>
              <a:defRPr sz="12000" b="0" spc="-119">
                <a:latin typeface="+mn-lt"/>
                <a:ea typeface="+mn-ea"/>
                <a:cs typeface="+mn-cs"/>
                <a:sym typeface="Charlie Display Semibold"/>
              </a:defRPr>
            </a:lvl1pPr>
          </a:lstStyle>
          <a:p>
            <a:r>
              <a:t>Talk Title</a:t>
            </a:r>
          </a:p>
        </p:txBody>
      </p:sp>
      <p:sp>
        <p:nvSpPr>
          <p:cNvPr id="57" name="Subtitle"/>
          <p:cNvSpPr>
            <a:spLocks noGrp="1"/>
          </p:cNvSpPr>
          <p:nvPr>
            <p:ph type="body" sz="quarter" idx="14"/>
          </p:nvPr>
        </p:nvSpPr>
        <p:spPr>
          <a:xfrm>
            <a:off x="1777658" y="7367240"/>
            <a:ext cx="20828683" cy="825501"/>
          </a:xfrm>
          <a:prstGeom prst="rect">
            <a:avLst/>
          </a:prstGeom>
        </p:spPr>
        <p:txBody>
          <a:bodyPr anchor="t">
            <a:spAutoFit/>
          </a:bodyPr>
          <a:lstStyle>
            <a:lvl1pPr marL="0" indent="0" defTabSz="825500">
              <a:spcBef>
                <a:spcPts val="0"/>
              </a:spcBef>
              <a:buSzTx/>
              <a:buNone/>
              <a:defRPr sz="4800" b="0" spc="-48">
                <a:latin typeface="Charlie Display"/>
                <a:ea typeface="Charlie Display"/>
                <a:cs typeface="Charlie Display"/>
                <a:sym typeface="Charlie Display"/>
              </a:defRPr>
            </a:lvl1pPr>
          </a:lstStyle>
          <a:p>
            <a:r>
              <a:t>Subtitle</a:t>
            </a:r>
          </a:p>
        </p:txBody>
      </p:sp>
      <p:sp>
        <p:nvSpPr>
          <p:cNvPr id="58" name="Image"/>
          <p:cNvSpPr>
            <a:spLocks noGrp="1"/>
          </p:cNvSpPr>
          <p:nvPr>
            <p:ph type="pic" sz="quarter" idx="15"/>
          </p:nvPr>
        </p:nvSpPr>
        <p:spPr>
          <a:xfrm>
            <a:off x="13693790" y="9701353"/>
            <a:ext cx="1856903" cy="1547420"/>
          </a:xfrm>
          <a:prstGeom prst="rect">
            <a:avLst/>
          </a:prstGeom>
        </p:spPr>
        <p:txBody>
          <a:bodyPr lIns="91439" tIns="45719" rIns="91439" bIns="45719" anchor="t">
            <a:noAutofit/>
          </a:bodyPr>
          <a:lstStyle/>
          <a:p>
            <a:endParaRPr/>
          </a:p>
        </p:txBody>
      </p:sp>
      <p:sp>
        <p:nvSpPr>
          <p:cNvPr id="59" name="Image"/>
          <p:cNvSpPr>
            <a:spLocks noGrp="1"/>
          </p:cNvSpPr>
          <p:nvPr>
            <p:ph type="pic" sz="quarter" idx="16"/>
          </p:nvPr>
        </p:nvSpPr>
        <p:spPr>
          <a:xfrm>
            <a:off x="8600060" y="9701353"/>
            <a:ext cx="2323398" cy="1547420"/>
          </a:xfrm>
          <a:prstGeom prst="rect">
            <a:avLst/>
          </a:prstGeom>
        </p:spPr>
        <p:txBody>
          <a:bodyPr lIns="91439" tIns="45719" rIns="91439" bIns="45719" anchor="t">
            <a:noAutofit/>
          </a:bodyPr>
          <a:lstStyle/>
          <a:p>
            <a:endParaRPr/>
          </a:p>
        </p:txBody>
      </p:sp>
      <p:sp>
        <p:nvSpPr>
          <p:cNvPr id="60" name="Image"/>
          <p:cNvSpPr>
            <a:spLocks noGrp="1"/>
          </p:cNvSpPr>
          <p:nvPr>
            <p:ph type="pic" sz="quarter" idx="17"/>
          </p:nvPr>
        </p:nvSpPr>
        <p:spPr>
          <a:xfrm>
            <a:off x="15880684" y="9201663"/>
            <a:ext cx="2597601" cy="2597601"/>
          </a:xfrm>
          <a:prstGeom prst="rect">
            <a:avLst/>
          </a:prstGeom>
        </p:spPr>
        <p:txBody>
          <a:bodyPr lIns="91439" tIns="45719" rIns="91439" bIns="45719" anchor="t">
            <a:noAutofit/>
          </a:bodyPr>
          <a:lstStyle/>
          <a:p>
            <a:endParaRPr/>
          </a:p>
        </p:txBody>
      </p:sp>
      <p:sp>
        <p:nvSpPr>
          <p:cNvPr id="61" name="Image"/>
          <p:cNvSpPr>
            <a:spLocks noGrp="1"/>
          </p:cNvSpPr>
          <p:nvPr>
            <p:ph type="pic" sz="quarter" idx="18"/>
          </p:nvPr>
        </p:nvSpPr>
        <p:spPr>
          <a:xfrm>
            <a:off x="6093582" y="9701353"/>
            <a:ext cx="2475871" cy="1547420"/>
          </a:xfrm>
          <a:prstGeom prst="rect">
            <a:avLst/>
          </a:prstGeom>
        </p:spPr>
        <p:txBody>
          <a:bodyPr lIns="91439" tIns="45719" rIns="91439" bIns="45719" anchor="t">
            <a:noAutofit/>
          </a:bodyPr>
          <a:lstStyle/>
          <a:p>
            <a:endParaRPr/>
          </a:p>
        </p:txBody>
      </p:sp>
      <p:sp>
        <p:nvSpPr>
          <p:cNvPr id="62" name="Image"/>
          <p:cNvSpPr>
            <a:spLocks noGrp="1"/>
          </p:cNvSpPr>
          <p:nvPr>
            <p:ph type="pic" sz="quarter" idx="19"/>
          </p:nvPr>
        </p:nvSpPr>
        <p:spPr>
          <a:xfrm>
            <a:off x="10214744" y="9701353"/>
            <a:ext cx="2750967" cy="1547420"/>
          </a:xfrm>
          <a:prstGeom prst="rect">
            <a:avLst/>
          </a:prstGeom>
        </p:spPr>
        <p:txBody>
          <a:bodyPr lIns="91439" tIns="45719" rIns="91439" bIns="45719" anchor="t">
            <a:noAutofit/>
          </a:bodyPr>
          <a:lstStyle/>
          <a:p>
            <a:endParaRPr/>
          </a:p>
        </p:txBody>
      </p:sp>
      <p:sp>
        <p:nvSpPr>
          <p:cNvPr id="63" name="The direct Team that works on this subject"/>
          <p:cNvSpPr>
            <a:spLocks noGrp="1"/>
          </p:cNvSpPr>
          <p:nvPr>
            <p:ph type="body" sz="quarter" idx="20"/>
          </p:nvPr>
        </p:nvSpPr>
        <p:spPr>
          <a:xfrm>
            <a:off x="3726656" y="11506881"/>
            <a:ext cx="16930688" cy="759620"/>
          </a:xfrm>
          <a:prstGeom prst="rect">
            <a:avLst/>
          </a:prstGeom>
        </p:spPr>
        <p:txBody>
          <a:bodyPr lIns="17859" tIns="17859" rIns="17859" bIns="17859" anchor="t">
            <a:spAutoFit/>
          </a:bodyPr>
          <a:lstStyle>
            <a:lvl1pPr marL="0" indent="0"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The direct Team that works on this subject</a:t>
            </a:r>
          </a:p>
        </p:txBody>
      </p:sp>
      <p:pic>
        <p:nvPicPr>
          <p:cNvPr id="64" name="Image" descr="Image"/>
          <p:cNvPicPr>
            <a:picLocks noChangeAspect="1"/>
          </p:cNvPicPr>
          <p:nvPr/>
        </p:nvPicPr>
        <p:blipFill>
          <a:blip r:embed="rId2"/>
          <a:stretch>
            <a:fillRect/>
          </a:stretch>
        </p:blipFill>
        <p:spPr>
          <a:xfrm>
            <a:off x="11430000" y="1765300"/>
            <a:ext cx="1524000" cy="1523231"/>
          </a:xfrm>
          <a:prstGeom prst="rect">
            <a:avLst/>
          </a:prstGeom>
          <a:ln w="12700">
            <a:miter lim="400000"/>
          </a:ln>
        </p:spPr>
      </p:pic>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fidential to Atlassians">
    <p:bg>
      <p:bgPr>
        <a:solidFill>
          <a:srgbClr val="FFFFFF"/>
        </a:solidFill>
        <a:effectLst/>
      </p:bgPr>
    </p:bg>
    <p:spTree>
      <p:nvGrpSpPr>
        <p:cNvPr id="1" name=""/>
        <p:cNvGrpSpPr/>
        <p:nvPr/>
      </p:nvGrpSpPr>
      <p:grpSpPr>
        <a:xfrm>
          <a:off x="0" y="0"/>
          <a:ext cx="0" cy="0"/>
          <a:chOff x="0" y="0"/>
          <a:chExt cx="0" cy="0"/>
        </a:xfrm>
      </p:grpSpPr>
      <p:sp>
        <p:nvSpPr>
          <p:cNvPr id="829" name="Confidential…"/>
          <p:cNvSpPr>
            <a:spLocks noGrp="1"/>
          </p:cNvSpPr>
          <p:nvPr>
            <p:ph type="body" sz="quarter" idx="13"/>
          </p:nvPr>
        </p:nvSpPr>
        <p:spPr>
          <a:xfrm>
            <a:off x="12190321" y="4324153"/>
            <a:ext cx="10417562" cy="2240281"/>
          </a:xfrm>
          <a:prstGeom prst="rect">
            <a:avLst/>
          </a:prstGeom>
        </p:spPr>
        <p:txBody>
          <a:bodyPr anchor="t">
            <a:spAutoFit/>
          </a:bodyPr>
          <a:lstStyle/>
          <a:p>
            <a:pPr marL="0" indent="0" algn="l" defTabSz="825500">
              <a:lnSpc>
                <a:spcPct val="90000"/>
              </a:lnSpc>
              <a:spcBef>
                <a:spcPts val="2500"/>
              </a:spcBef>
              <a:buSzTx/>
              <a:buNone/>
              <a:defRPr sz="8000" b="0" spc="0">
                <a:solidFill>
                  <a:srgbClr val="253858"/>
                </a:solidFill>
                <a:latin typeface="+mn-lt"/>
                <a:ea typeface="+mn-ea"/>
                <a:cs typeface="+mn-cs"/>
                <a:sym typeface="Charlie Display Semibold"/>
              </a:defRPr>
            </a:pPr>
            <a:r>
              <a:t>Confidential</a:t>
            </a:r>
          </a:p>
          <a:p>
            <a:pPr marL="0" indent="0" defTabSz="825500">
              <a:lnSpc>
                <a:spcPct val="110000"/>
              </a:lnSpc>
              <a:spcBef>
                <a:spcPts val="0"/>
              </a:spcBef>
              <a:buSzTx/>
              <a:buNone/>
              <a:defRPr sz="4800" spc="0">
                <a:latin typeface="Charlie Display"/>
                <a:ea typeface="Charlie Display"/>
                <a:cs typeface="Charlie Display"/>
                <a:sym typeface="Charlie Display"/>
              </a:defRPr>
            </a:pPr>
            <a:r>
              <a:t>No tweets, photos, etc.</a:t>
            </a:r>
          </a:p>
        </p:txBody>
      </p:sp>
      <p:pic>
        <p:nvPicPr>
          <p:cNvPr id="830" name="Image" descr="Image"/>
          <p:cNvPicPr>
            <a:picLocks noChangeAspect="1"/>
          </p:cNvPicPr>
          <p:nvPr/>
        </p:nvPicPr>
        <p:blipFill>
          <a:blip r:embed="rId2"/>
          <a:stretch>
            <a:fillRect/>
          </a:stretch>
        </p:blipFill>
        <p:spPr>
          <a:xfrm>
            <a:off x="5141929" y="3932173"/>
            <a:ext cx="5851653" cy="5851654"/>
          </a:xfrm>
          <a:prstGeom prst="rect">
            <a:avLst/>
          </a:prstGeom>
          <a:ln w="12700">
            <a:miter lim="400000"/>
          </a:ln>
        </p:spPr>
      </p:pic>
      <p:sp>
        <p:nvSpPr>
          <p:cNvPr id="8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nfidential Bar Example">
    <p:bg>
      <p:bgPr>
        <a:solidFill>
          <a:srgbClr val="FFFFFF"/>
        </a:solidFill>
        <a:effectLst/>
      </p:bgPr>
    </p:bg>
    <p:spTree>
      <p:nvGrpSpPr>
        <p:cNvPr id="1" name=""/>
        <p:cNvGrpSpPr/>
        <p:nvPr/>
      </p:nvGrpSpPr>
      <p:grpSpPr>
        <a:xfrm>
          <a:off x="0" y="0"/>
          <a:ext cx="0" cy="0"/>
          <a:chOff x="0" y="0"/>
          <a:chExt cx="0" cy="0"/>
        </a:xfrm>
      </p:grpSpPr>
      <p:sp>
        <p:nvSpPr>
          <p:cNvPr id="838"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lgn="l">
              <a:defRPr sz="3600" spc="-36">
                <a:solidFill>
                  <a:schemeClr val="accent3">
                    <a:hueOff val="10341877"/>
                    <a:satOff val="-14884"/>
                    <a:lumOff val="-32266"/>
                  </a:schemeClr>
                </a:solidFill>
                <a:latin typeface="Helvetica"/>
                <a:ea typeface="Helvetica"/>
                <a:cs typeface="Helvetica"/>
                <a:sym typeface="Helvetica"/>
              </a:defRPr>
            </a:pPr>
            <a:endParaRPr/>
          </a:p>
        </p:txBody>
      </p:sp>
      <p:sp>
        <p:nvSpPr>
          <p:cNvPr id="839" name="Square"/>
          <p:cNvSpPr/>
          <p:nvPr/>
        </p:nvSpPr>
        <p:spPr>
          <a:xfrm rot="18900000">
            <a:off x="6016374" y="3239623"/>
            <a:ext cx="661841" cy="661841"/>
          </a:xfrm>
          <a:prstGeom prst="rect">
            <a:avLst/>
          </a:prstGeom>
          <a:solidFill>
            <a:srgbClr val="FFFFFF"/>
          </a:solidFill>
          <a:ln w="12700">
            <a:miter lim="400000"/>
          </a:ln>
        </p:spPr>
        <p:txBody>
          <a:bodyPr lIns="50800" tIns="50800" rIns="50800" bIns="50800" anchor="ctr"/>
          <a:lstStyle/>
          <a:p>
            <a:pPr>
              <a:defRPr sz="3200" spc="0">
                <a:solidFill>
                  <a:schemeClr val="accent1">
                    <a:hueOff val="-417200"/>
                    <a:satOff val="-79665"/>
                    <a:lumOff val="48516"/>
                  </a:schemeClr>
                </a:solidFill>
                <a:latin typeface="Helvetica Light"/>
                <a:ea typeface="Helvetica Light"/>
                <a:cs typeface="Helvetica Light"/>
                <a:sym typeface="Helvetica Light"/>
              </a:defRPr>
            </a:pPr>
            <a:endParaRPr/>
          </a:p>
        </p:txBody>
      </p:sp>
      <p:sp>
        <p:nvSpPr>
          <p:cNvPr id="840" name="We’re really stealth…"/>
          <p:cNvSpPr/>
          <p:nvPr/>
        </p:nvSpPr>
        <p:spPr>
          <a:xfrm>
            <a:off x="8697486" y="2338643"/>
            <a:ext cx="13716001" cy="2599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500"/>
              </a:spcBef>
              <a:defRPr sz="6000" spc="0"/>
            </a:pPr>
            <a:r>
              <a:t>We’re really stealth</a:t>
            </a:r>
          </a:p>
          <a:p>
            <a:pPr algn="l">
              <a:lnSpc>
                <a:spcPct val="110000"/>
              </a:lnSpc>
              <a:defRPr spc="0">
                <a:latin typeface="Charlie Display"/>
                <a:ea typeface="Charlie Display"/>
                <a:cs typeface="Charlie Display"/>
                <a:sym typeface="Charlie Display"/>
              </a:defRPr>
            </a:pPr>
            <a:r>
              <a:t>Sometimes we have super cool, secret agent-y things going on here at Atlassian.</a:t>
            </a:r>
          </a:p>
        </p:txBody>
      </p:sp>
      <p:sp>
        <p:nvSpPr>
          <p:cNvPr id="841" name="The red bar isn’t locked on this slide…"/>
          <p:cNvSpPr/>
          <p:nvPr/>
        </p:nvSpPr>
        <p:spPr>
          <a:xfrm>
            <a:off x="8697486" y="6007099"/>
            <a:ext cx="13716001" cy="2599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500"/>
              </a:spcBef>
              <a:defRPr sz="6000" spc="0"/>
            </a:pPr>
            <a:r>
              <a:t>The red bar isn’t locked on this slide</a:t>
            </a:r>
          </a:p>
          <a:p>
            <a:pPr algn="l">
              <a:lnSpc>
                <a:spcPct val="110000"/>
              </a:lnSpc>
              <a:defRPr spc="0">
                <a:latin typeface="Charlie Display"/>
                <a:ea typeface="Charlie Display"/>
                <a:cs typeface="Charlie Display"/>
                <a:sym typeface="Charlie Display"/>
              </a:defRPr>
            </a:pPr>
            <a:r>
              <a:t>Grab the red bar above and place it over any of </a:t>
            </a:r>
            <a:br/>
            <a:r>
              <a:t>your slides that you need to mark as confidential.</a:t>
            </a:r>
          </a:p>
        </p:txBody>
      </p:sp>
      <p:sp>
        <p:nvSpPr>
          <p:cNvPr id="842" name="Placement…"/>
          <p:cNvSpPr/>
          <p:nvPr/>
        </p:nvSpPr>
        <p:spPr>
          <a:xfrm>
            <a:off x="8697486" y="9662144"/>
            <a:ext cx="13716001" cy="2599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500"/>
              </a:spcBef>
              <a:defRPr sz="6000" spc="0"/>
            </a:pPr>
            <a:r>
              <a:t>Placement</a:t>
            </a:r>
          </a:p>
          <a:p>
            <a:pPr algn="l">
              <a:lnSpc>
                <a:spcPct val="110000"/>
              </a:lnSpc>
              <a:defRPr spc="0">
                <a:latin typeface="Charlie Display"/>
                <a:ea typeface="Charlie Display"/>
                <a:cs typeface="Charlie Display"/>
                <a:sym typeface="Charlie Display"/>
              </a:defRPr>
            </a:pPr>
            <a:r>
              <a:t>You can also put it on the bottom of the slide if that suits your slide better. </a:t>
            </a:r>
          </a:p>
        </p:txBody>
      </p:sp>
      <p:pic>
        <p:nvPicPr>
          <p:cNvPr id="843" name="Image" descr="Image"/>
          <p:cNvPicPr>
            <a:picLocks noChangeAspect="1"/>
          </p:cNvPicPr>
          <p:nvPr/>
        </p:nvPicPr>
        <p:blipFill>
          <a:blip r:embed="rId2"/>
          <a:stretch>
            <a:fillRect/>
          </a:stretch>
        </p:blipFill>
        <p:spPr>
          <a:xfrm>
            <a:off x="2059725" y="2384274"/>
            <a:ext cx="2288426" cy="2372539"/>
          </a:xfrm>
          <a:prstGeom prst="rect">
            <a:avLst/>
          </a:prstGeom>
          <a:ln w="12700">
            <a:miter lim="400000"/>
          </a:ln>
        </p:spPr>
      </p:pic>
      <p:pic>
        <p:nvPicPr>
          <p:cNvPr id="844" name="Image" descr="Image"/>
          <p:cNvPicPr>
            <a:picLocks noChangeAspect="1"/>
          </p:cNvPicPr>
          <p:nvPr/>
        </p:nvPicPr>
        <p:blipFill>
          <a:blip r:embed="rId3"/>
          <a:stretch>
            <a:fillRect/>
          </a:stretch>
        </p:blipFill>
        <p:spPr>
          <a:xfrm>
            <a:off x="1838179" y="6076213"/>
            <a:ext cx="2731517" cy="2325574"/>
          </a:xfrm>
          <a:prstGeom prst="rect">
            <a:avLst/>
          </a:prstGeom>
          <a:ln w="12700">
            <a:miter lim="400000"/>
          </a:ln>
        </p:spPr>
      </p:pic>
      <p:sp>
        <p:nvSpPr>
          <p:cNvPr id="845" name="CONFIDENTIAL DO NOT SHARE"/>
          <p:cNvSpPr>
            <a:spLocks noGrp="1"/>
          </p:cNvSpPr>
          <p:nvPr>
            <p:ph type="body" sz="quarter" idx="13"/>
          </p:nvPr>
        </p:nvSpPr>
        <p:spPr>
          <a:xfrm>
            <a:off x="-1" y="0"/>
            <a:ext cx="24384001" cy="1518286"/>
          </a:xfrm>
          <a:prstGeom prst="rect">
            <a:avLst/>
          </a:prstGeom>
          <a:solidFill>
            <a:schemeClr val="accent5">
              <a:hueOff val="63380"/>
              <a:satOff val="-9054"/>
              <a:lumOff val="-13740"/>
            </a:schemeClr>
          </a:solidFill>
        </p:spPr>
        <p:txBody>
          <a:bodyPr>
            <a:noAutofit/>
          </a:bodyPr>
          <a:lstStyle/>
          <a:p>
            <a:pPr marL="0" indent="0" defTabSz="825500">
              <a:spcBef>
                <a:spcPts val="0"/>
              </a:spcBef>
              <a:buSzTx/>
              <a:buNone/>
              <a:defRPr sz="4800" cap="all" spc="384">
                <a:latin typeface="Charlie Display"/>
                <a:ea typeface="Charlie Display"/>
                <a:cs typeface="Charlie Display"/>
                <a:sym typeface="Charlie Display"/>
              </a:defRPr>
            </a:pPr>
            <a:r>
              <a:t>CONFIDENTIAL </a:t>
            </a:r>
            <a:r>
              <a:rPr b="0"/>
              <a:t>DO NOT SHARE</a:t>
            </a:r>
          </a:p>
        </p:txBody>
      </p:sp>
      <p:pic>
        <p:nvPicPr>
          <p:cNvPr id="846" name="Image" descr="Image"/>
          <p:cNvPicPr>
            <a:picLocks noChangeAspect="1"/>
          </p:cNvPicPr>
          <p:nvPr/>
        </p:nvPicPr>
        <p:blipFill>
          <a:blip r:embed="rId4"/>
          <a:stretch>
            <a:fillRect/>
          </a:stretch>
        </p:blipFill>
        <p:spPr>
          <a:xfrm>
            <a:off x="1656790" y="9721187"/>
            <a:ext cx="3094313" cy="2404758"/>
          </a:xfrm>
          <a:prstGeom prst="rect">
            <a:avLst/>
          </a:prstGeom>
          <a:ln w="12700">
            <a:miter lim="400000"/>
          </a:ln>
        </p:spPr>
      </p:pic>
      <p:sp>
        <p:nvSpPr>
          <p:cNvPr id="8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Coming Soon Bar Example">
    <p:bg>
      <p:bgPr>
        <a:solidFill>
          <a:srgbClr val="091E42"/>
        </a:solidFill>
        <a:effectLst/>
      </p:bgPr>
    </p:bg>
    <p:spTree>
      <p:nvGrpSpPr>
        <p:cNvPr id="1" name=""/>
        <p:cNvGrpSpPr/>
        <p:nvPr/>
      </p:nvGrpSpPr>
      <p:grpSpPr>
        <a:xfrm>
          <a:off x="0" y="0"/>
          <a:ext cx="0" cy="0"/>
          <a:chOff x="0" y="0"/>
          <a:chExt cx="0" cy="0"/>
        </a:xfrm>
      </p:grpSpPr>
      <p:sp>
        <p:nvSpPr>
          <p:cNvPr id="854" name="Coming soon!  Extra info  (Date / parameter)"/>
          <p:cNvSpPr>
            <a:spLocks noGrp="1"/>
          </p:cNvSpPr>
          <p:nvPr>
            <p:ph type="body" sz="quarter" idx="13"/>
          </p:nvPr>
        </p:nvSpPr>
        <p:spPr>
          <a:xfrm>
            <a:off x="0" y="0"/>
            <a:ext cx="24384001" cy="1518286"/>
          </a:xfrm>
          <a:prstGeom prst="rect">
            <a:avLst/>
          </a:prstGeom>
          <a:solidFill>
            <a:schemeClr val="accent2"/>
          </a:solidFill>
        </p:spPr>
        <p:txBody>
          <a:bodyPr>
            <a:noAutofit/>
          </a:bodyPr>
          <a:lstStyle/>
          <a:p>
            <a:pPr marL="0" indent="0" defTabSz="825500">
              <a:spcBef>
                <a:spcPts val="0"/>
              </a:spcBef>
              <a:buSzTx/>
              <a:buNone/>
              <a:defRPr sz="4800" cap="all" spc="384">
                <a:latin typeface="Charlie Display"/>
                <a:ea typeface="Charlie Display"/>
                <a:cs typeface="Charlie Display"/>
                <a:sym typeface="Charlie Display"/>
              </a:defRPr>
            </a:pPr>
            <a:r>
              <a:t>Coming soon!  </a:t>
            </a:r>
            <a:r>
              <a:rPr b="0"/>
              <a:t>Extra info  (Date / parameter)</a:t>
            </a:r>
          </a:p>
        </p:txBody>
      </p:sp>
      <p:pic>
        <p:nvPicPr>
          <p:cNvPr id="855" name="Apple Watch 42mm Edition Closed.png" descr="Apple Watch 42mm Edition Closed.png"/>
          <p:cNvPicPr>
            <a:picLocks noChangeAspect="1"/>
          </p:cNvPicPr>
          <p:nvPr/>
        </p:nvPicPr>
        <p:blipFill>
          <a:blip r:embed="rId2"/>
          <a:stretch>
            <a:fillRect/>
          </a:stretch>
        </p:blipFill>
        <p:spPr>
          <a:xfrm>
            <a:off x="4873448" y="2676885"/>
            <a:ext cx="4987032" cy="9253282"/>
          </a:xfrm>
          <a:prstGeom prst="rect">
            <a:avLst/>
          </a:prstGeom>
          <a:ln w="12700">
            <a:miter lim="400000"/>
          </a:ln>
        </p:spPr>
      </p:pic>
      <p:sp>
        <p:nvSpPr>
          <p:cNvPr id="856" name="Coming soon marker…"/>
          <p:cNvSpPr/>
          <p:nvPr/>
        </p:nvSpPr>
        <p:spPr>
          <a:xfrm>
            <a:off x="11330012" y="4192660"/>
            <a:ext cx="10079583" cy="4629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2500"/>
              </a:spcBef>
              <a:defRPr sz="8000" spc="0"/>
            </a:pPr>
            <a:r>
              <a:t>Coming soon marker</a:t>
            </a:r>
          </a:p>
          <a:p>
            <a:pPr algn="l">
              <a:lnSpc>
                <a:spcPct val="110000"/>
              </a:lnSpc>
              <a:defRPr spc="0">
                <a:latin typeface="Charlie Display"/>
                <a:ea typeface="Charlie Display"/>
                <a:cs typeface="Charlie Display"/>
                <a:sym typeface="Charlie Display"/>
              </a:defRPr>
            </a:pPr>
            <a:r>
              <a:t>To announce that a new feature is on the way, simply copy the bar above and paste it on to your slide. At both the top and the bottom will work!</a:t>
            </a:r>
          </a:p>
        </p:txBody>
      </p:sp>
      <p:pic>
        <p:nvPicPr>
          <p:cNvPr id="857" name="Image" descr="Image"/>
          <p:cNvPicPr>
            <a:picLocks noChangeAspect="1"/>
          </p:cNvPicPr>
          <p:nvPr/>
        </p:nvPicPr>
        <p:blipFill>
          <a:blip r:embed="rId3"/>
          <a:stretch>
            <a:fillRect/>
          </a:stretch>
        </p:blipFill>
        <p:spPr>
          <a:xfrm>
            <a:off x="5844582" y="5398777"/>
            <a:ext cx="3048001" cy="3810001"/>
          </a:xfrm>
          <a:prstGeom prst="rect">
            <a:avLst/>
          </a:prstGeom>
          <a:ln w="12700">
            <a:miter lim="400000"/>
          </a:ln>
        </p:spPr>
      </p:pic>
      <p:sp>
        <p:nvSpPr>
          <p:cNvPr id="8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Q&amp;A_White">
    <p:bg>
      <p:bgPr>
        <a:solidFill>
          <a:srgbClr val="FFFFFF"/>
        </a:solidFill>
        <a:effectLst/>
      </p:bgPr>
    </p:bg>
    <p:spTree>
      <p:nvGrpSpPr>
        <p:cNvPr id="1" name=""/>
        <p:cNvGrpSpPr/>
        <p:nvPr/>
      </p:nvGrpSpPr>
      <p:grpSpPr>
        <a:xfrm>
          <a:off x="0" y="0"/>
          <a:ext cx="0" cy="0"/>
          <a:chOff x="0" y="0"/>
          <a:chExt cx="0" cy="0"/>
        </a:xfrm>
      </p:grpSpPr>
      <p:sp>
        <p:nvSpPr>
          <p:cNvPr id="865" name="Add a title, URL, or just remove this text"/>
          <p:cNvSpPr txBox="1">
            <a:spLocks noGrp="1"/>
          </p:cNvSpPr>
          <p:nvPr>
            <p:ph type="body" sz="quarter" idx="13"/>
          </p:nvPr>
        </p:nvSpPr>
        <p:spPr>
          <a:xfrm>
            <a:off x="3630422" y="8403421"/>
            <a:ext cx="17123157" cy="1320801"/>
          </a:xfrm>
          <a:prstGeom prst="rect">
            <a:avLst/>
          </a:prstGeom>
        </p:spPr>
        <p:txBody>
          <a:bodyPr wrap="none" anchor="t">
            <a:spAutoFit/>
          </a:bodyPr>
          <a:lstStyle>
            <a:lvl1pPr marL="0" indent="0" defTabSz="825500">
              <a:lnSpc>
                <a:spcPct val="90000"/>
              </a:lnSpc>
              <a:spcBef>
                <a:spcPts val="2500"/>
              </a:spcBef>
              <a:buSzTx/>
              <a:buNone/>
              <a:defRPr sz="8000" b="0" spc="0">
                <a:solidFill>
                  <a:srgbClr val="253858"/>
                </a:solidFill>
                <a:latin typeface="+mn-lt"/>
                <a:ea typeface="+mn-ea"/>
                <a:cs typeface="+mn-cs"/>
                <a:sym typeface="Charlie Display Semibold"/>
              </a:defRPr>
            </a:lvl1pPr>
          </a:lstStyle>
          <a:p>
            <a:r>
              <a:t>Add a title, URL, or just remove this text</a:t>
            </a:r>
          </a:p>
        </p:txBody>
      </p:sp>
      <p:pic>
        <p:nvPicPr>
          <p:cNvPr id="866" name="Image" descr="Image"/>
          <p:cNvPicPr>
            <a:picLocks noChangeAspect="1"/>
          </p:cNvPicPr>
          <p:nvPr/>
        </p:nvPicPr>
        <p:blipFill>
          <a:blip r:embed="rId2"/>
          <a:stretch>
            <a:fillRect/>
          </a:stretch>
        </p:blipFill>
        <p:spPr>
          <a:xfrm>
            <a:off x="9600599" y="2652547"/>
            <a:ext cx="5182803" cy="4880687"/>
          </a:xfrm>
          <a:prstGeom prst="rect">
            <a:avLst/>
          </a:prstGeom>
          <a:ln w="12700">
            <a:miter lim="400000"/>
          </a:ln>
        </p:spPr>
      </p:pic>
      <p:sp>
        <p:nvSpPr>
          <p:cNvPr id="86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Q&amp;A_N900">
    <p:bg>
      <p:bgPr>
        <a:solidFill>
          <a:srgbClr val="091E42"/>
        </a:solidFill>
        <a:effectLst/>
      </p:bgPr>
    </p:bg>
    <p:spTree>
      <p:nvGrpSpPr>
        <p:cNvPr id="1" name=""/>
        <p:cNvGrpSpPr/>
        <p:nvPr/>
      </p:nvGrpSpPr>
      <p:grpSpPr>
        <a:xfrm>
          <a:off x="0" y="0"/>
          <a:ext cx="0" cy="0"/>
          <a:chOff x="0" y="0"/>
          <a:chExt cx="0" cy="0"/>
        </a:xfrm>
      </p:grpSpPr>
      <p:pic>
        <p:nvPicPr>
          <p:cNvPr id="874" name="Image" descr="Image"/>
          <p:cNvPicPr>
            <a:picLocks noChangeAspect="1"/>
          </p:cNvPicPr>
          <p:nvPr/>
        </p:nvPicPr>
        <p:blipFill>
          <a:blip r:embed="rId2"/>
          <a:stretch>
            <a:fillRect/>
          </a:stretch>
        </p:blipFill>
        <p:spPr>
          <a:xfrm>
            <a:off x="9600599" y="2652547"/>
            <a:ext cx="5182803" cy="4880687"/>
          </a:xfrm>
          <a:prstGeom prst="rect">
            <a:avLst/>
          </a:prstGeom>
          <a:ln w="12700">
            <a:miter lim="400000"/>
          </a:ln>
        </p:spPr>
      </p:pic>
      <p:sp>
        <p:nvSpPr>
          <p:cNvPr id="875" name="Add a title, URL, or just remove this text"/>
          <p:cNvSpPr txBox="1">
            <a:spLocks noGrp="1"/>
          </p:cNvSpPr>
          <p:nvPr>
            <p:ph type="body" sz="quarter" idx="13"/>
          </p:nvPr>
        </p:nvSpPr>
        <p:spPr>
          <a:xfrm>
            <a:off x="3630422" y="8403421"/>
            <a:ext cx="17123157" cy="1320801"/>
          </a:xfrm>
          <a:prstGeom prst="rect">
            <a:avLst/>
          </a:prstGeom>
        </p:spPr>
        <p:txBody>
          <a:bodyPr wrap="none" anchor="t">
            <a:spAutoFit/>
          </a:bodyPr>
          <a:lstStyle>
            <a:lvl1pPr marL="0" indent="0" defTabSz="825500">
              <a:lnSpc>
                <a:spcPct val="90000"/>
              </a:lnSpc>
              <a:spcBef>
                <a:spcPts val="2500"/>
              </a:spcBef>
              <a:buSzTx/>
              <a:buNone/>
              <a:defRPr sz="8000" b="0" spc="0">
                <a:latin typeface="+mn-lt"/>
                <a:ea typeface="+mn-ea"/>
                <a:cs typeface="+mn-cs"/>
                <a:sym typeface="Charlie Display Semibold"/>
              </a:defRPr>
            </a:lvl1pPr>
          </a:lstStyle>
          <a:p>
            <a:r>
              <a:t>Add a title, URL, or just remove this text</a:t>
            </a:r>
          </a:p>
        </p:txBody>
      </p:sp>
      <p:sp>
        <p:nvSpPr>
          <p:cNvPr id="8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Introducing' Screenshot">
    <p:bg>
      <p:bgPr>
        <a:solidFill>
          <a:srgbClr val="FFFFFF"/>
        </a:solidFill>
        <a:effectLst/>
      </p:bgPr>
    </p:bg>
    <p:spTree>
      <p:nvGrpSpPr>
        <p:cNvPr id="1" name=""/>
        <p:cNvGrpSpPr/>
        <p:nvPr/>
      </p:nvGrpSpPr>
      <p:grpSpPr>
        <a:xfrm>
          <a:off x="0" y="0"/>
          <a:ext cx="0" cy="0"/>
          <a:chOff x="0" y="0"/>
          <a:chExt cx="0" cy="0"/>
        </a:xfrm>
      </p:grpSpPr>
      <p:pic>
        <p:nvPicPr>
          <p:cNvPr id="883" name="Waves.jpg" descr="Waves.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pic>
        <p:nvPicPr>
          <p:cNvPr id="884" name="Safari_chrome.png" descr="Safari_chrome.png"/>
          <p:cNvPicPr>
            <a:picLocks noChangeAspect="1"/>
          </p:cNvPicPr>
          <p:nvPr/>
        </p:nvPicPr>
        <p:blipFill>
          <a:blip r:embed="rId3"/>
          <a:srcRect b="40824"/>
          <a:stretch>
            <a:fillRect/>
          </a:stretch>
        </p:blipFill>
        <p:spPr>
          <a:xfrm>
            <a:off x="-99059" y="165662"/>
            <a:ext cx="24582118" cy="14088533"/>
          </a:xfrm>
          <a:prstGeom prst="rect">
            <a:avLst/>
          </a:prstGeom>
          <a:ln w="12700">
            <a:miter lim="400000"/>
          </a:ln>
        </p:spPr>
      </p:pic>
      <p:sp>
        <p:nvSpPr>
          <p:cNvPr id="885" name="Board + Dev Panel Stage2.png"/>
          <p:cNvSpPr>
            <a:spLocks noGrp="1"/>
          </p:cNvSpPr>
          <p:nvPr>
            <p:ph type="pic" idx="13"/>
          </p:nvPr>
        </p:nvSpPr>
        <p:spPr>
          <a:xfrm>
            <a:off x="1003284" y="1575326"/>
            <a:ext cx="22362563" cy="12178996"/>
          </a:xfrm>
          <a:prstGeom prst="rect">
            <a:avLst/>
          </a:prstGeom>
        </p:spPr>
        <p:txBody>
          <a:bodyPr lIns="91439" tIns="45719" rIns="91439" bIns="45719" anchor="t">
            <a:noAutofit/>
          </a:bodyPr>
          <a:lstStyle/>
          <a:p>
            <a:endParaRPr/>
          </a:p>
        </p:txBody>
      </p:sp>
      <p:sp>
        <p:nvSpPr>
          <p:cNvPr id="886" name="Rectangle"/>
          <p:cNvSpPr/>
          <p:nvPr/>
        </p:nvSpPr>
        <p:spPr>
          <a:xfrm>
            <a:off x="-1" y="-1"/>
            <a:ext cx="24384001" cy="13716001"/>
          </a:xfrm>
          <a:prstGeom prst="rect">
            <a:avLst/>
          </a:prstGeom>
          <a:solidFill>
            <a:srgbClr val="091E42">
              <a:alpha val="95220"/>
            </a:srgbClr>
          </a:solidFill>
          <a:ln w="12700">
            <a:miter lim="400000"/>
          </a:ln>
        </p:spPr>
        <p:txBody>
          <a:bodyPr lIns="50800" tIns="50800" rIns="50800" bIns="50800" anchor="ctr"/>
          <a:lstStyle/>
          <a:p>
            <a:pPr algn="l">
              <a:lnSpc>
                <a:spcPct val="110000"/>
              </a:lnSpc>
              <a:defRPr sz="3600" spc="36">
                <a:solidFill>
                  <a:srgbClr val="091E42"/>
                </a:solidFill>
                <a:latin typeface="Charlie Display"/>
                <a:ea typeface="Charlie Display"/>
                <a:cs typeface="Charlie Display"/>
                <a:sym typeface="Charlie Display"/>
              </a:defRPr>
            </a:pPr>
            <a:endParaRPr/>
          </a:p>
        </p:txBody>
      </p:sp>
      <p:sp>
        <p:nvSpPr>
          <p:cNvPr id="887" name="Introducing…"/>
          <p:cNvSpPr>
            <a:spLocks noGrp="1"/>
          </p:cNvSpPr>
          <p:nvPr>
            <p:ph type="body" sz="quarter" idx="14"/>
          </p:nvPr>
        </p:nvSpPr>
        <p:spPr>
          <a:xfrm>
            <a:off x="7490206" y="4957436"/>
            <a:ext cx="9403589" cy="2117091"/>
          </a:xfrm>
          <a:prstGeom prst="rect">
            <a:avLst/>
          </a:prstGeom>
        </p:spPr>
        <p:txBody>
          <a:bodyPr wrap="none" anchor="t">
            <a:spAutoFit/>
          </a:bodyPr>
          <a:lstStyle/>
          <a:p>
            <a:pPr marL="0" indent="0" defTabSz="825500">
              <a:lnSpc>
                <a:spcPct val="110000"/>
              </a:lnSpc>
              <a:spcBef>
                <a:spcPts val="0"/>
              </a:spcBef>
              <a:buSzTx/>
              <a:buNone/>
              <a:defRPr sz="4800" b="0" spc="0">
                <a:latin typeface="Charlie Display"/>
                <a:ea typeface="Charlie Display"/>
                <a:cs typeface="Charlie Display"/>
                <a:sym typeface="Charlie Display"/>
              </a:defRPr>
            </a:pPr>
            <a:r>
              <a:t>Introducing</a:t>
            </a:r>
          </a:p>
          <a:p>
            <a:pPr marL="0" indent="0" defTabSz="825500">
              <a:lnSpc>
                <a:spcPct val="90000"/>
              </a:lnSpc>
              <a:spcBef>
                <a:spcPts val="2500"/>
              </a:spcBef>
              <a:buSzTx/>
              <a:buNone/>
              <a:defRPr sz="8000" b="0" spc="0">
                <a:latin typeface="+mn-lt"/>
                <a:ea typeface="+mn-ea"/>
                <a:cs typeface="+mn-cs"/>
                <a:sym typeface="Charlie Display Semibold"/>
              </a:defRPr>
            </a:pPr>
            <a:r>
              <a:t>Screenshot Intro Text</a:t>
            </a:r>
          </a:p>
        </p:txBody>
      </p:sp>
      <p:sp>
        <p:nvSpPr>
          <p:cNvPr id="8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sktop Background_Blue">
    <p:bg>
      <p:bgPr>
        <a:solidFill>
          <a:srgbClr val="FFFFFF"/>
        </a:solidFill>
        <a:effectLst/>
      </p:bgPr>
    </p:bg>
    <p:spTree>
      <p:nvGrpSpPr>
        <p:cNvPr id="1" name=""/>
        <p:cNvGrpSpPr/>
        <p:nvPr/>
      </p:nvGrpSpPr>
      <p:grpSpPr>
        <a:xfrm>
          <a:off x="0" y="0"/>
          <a:ext cx="0" cy="0"/>
          <a:chOff x="0" y="0"/>
          <a:chExt cx="0" cy="0"/>
        </a:xfrm>
      </p:grpSpPr>
      <p:pic>
        <p:nvPicPr>
          <p:cNvPr id="895" name="Waves.jpg" descr="Waves.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sp>
        <p:nvSpPr>
          <p:cNvPr id="8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sktop Background_Slate">
    <p:bg>
      <p:bgPr>
        <a:solidFill>
          <a:srgbClr val="FFFFFF"/>
        </a:solidFill>
        <a:effectLst/>
      </p:bgPr>
    </p:bg>
    <p:spTree>
      <p:nvGrpSpPr>
        <p:cNvPr id="1" name=""/>
        <p:cNvGrpSpPr/>
        <p:nvPr/>
      </p:nvGrpSpPr>
      <p:grpSpPr>
        <a:xfrm>
          <a:off x="0" y="0"/>
          <a:ext cx="0" cy="0"/>
          <a:chOff x="0" y="0"/>
          <a:chExt cx="0" cy="0"/>
        </a:xfrm>
      </p:grpSpPr>
      <p:pic>
        <p:nvPicPr>
          <p:cNvPr id="903" name="Dark.jpg" descr="Dark.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sp>
        <p:nvSpPr>
          <p:cNvPr id="90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rowser Window on OS Desktop_Blue BG">
    <p:bg>
      <p:bgPr>
        <a:solidFill>
          <a:srgbClr val="FFFFFF"/>
        </a:solidFill>
        <a:effectLst/>
      </p:bgPr>
    </p:bg>
    <p:spTree>
      <p:nvGrpSpPr>
        <p:cNvPr id="1" name=""/>
        <p:cNvGrpSpPr/>
        <p:nvPr/>
      </p:nvGrpSpPr>
      <p:grpSpPr>
        <a:xfrm>
          <a:off x="0" y="0"/>
          <a:ext cx="0" cy="0"/>
          <a:chOff x="0" y="0"/>
          <a:chExt cx="0" cy="0"/>
        </a:xfrm>
      </p:grpSpPr>
      <p:pic>
        <p:nvPicPr>
          <p:cNvPr id="911" name="Waves.jpg" descr="Waves.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pic>
        <p:nvPicPr>
          <p:cNvPr id="912" name="Safari_chrome.png" descr="Safari_chrome.png"/>
          <p:cNvPicPr>
            <a:picLocks noChangeAspect="1"/>
          </p:cNvPicPr>
          <p:nvPr/>
        </p:nvPicPr>
        <p:blipFill>
          <a:blip r:embed="rId3"/>
          <a:srcRect b="40824"/>
          <a:stretch>
            <a:fillRect/>
          </a:stretch>
        </p:blipFill>
        <p:spPr>
          <a:xfrm>
            <a:off x="-99059" y="165662"/>
            <a:ext cx="24582118" cy="14088533"/>
          </a:xfrm>
          <a:prstGeom prst="rect">
            <a:avLst/>
          </a:prstGeom>
          <a:ln w="12700">
            <a:miter lim="400000"/>
          </a:ln>
        </p:spPr>
      </p:pic>
      <p:sp>
        <p:nvSpPr>
          <p:cNvPr id="913" name="Board + Dev Panel Stage2.png"/>
          <p:cNvSpPr>
            <a:spLocks noGrp="1"/>
          </p:cNvSpPr>
          <p:nvPr>
            <p:ph type="pic" idx="13"/>
          </p:nvPr>
        </p:nvSpPr>
        <p:spPr>
          <a:xfrm>
            <a:off x="1003284" y="1575326"/>
            <a:ext cx="22362563" cy="12178996"/>
          </a:xfrm>
          <a:prstGeom prst="rect">
            <a:avLst/>
          </a:prstGeom>
        </p:spPr>
        <p:txBody>
          <a:bodyPr lIns="91439" tIns="45719" rIns="91439" bIns="45719" anchor="t">
            <a:noAutofit/>
          </a:bodyPr>
          <a:lstStyle/>
          <a:p>
            <a:endParaRPr/>
          </a:p>
        </p:txBody>
      </p:sp>
      <p:sp>
        <p:nvSpPr>
          <p:cNvPr id="9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rowser Window on OS Desktop_Slate BG">
    <p:bg>
      <p:bgPr>
        <a:solidFill>
          <a:srgbClr val="FFFFFF"/>
        </a:solidFill>
        <a:effectLst/>
      </p:bgPr>
    </p:bg>
    <p:spTree>
      <p:nvGrpSpPr>
        <p:cNvPr id="1" name=""/>
        <p:cNvGrpSpPr/>
        <p:nvPr/>
      </p:nvGrpSpPr>
      <p:grpSpPr>
        <a:xfrm>
          <a:off x="0" y="0"/>
          <a:ext cx="0" cy="0"/>
          <a:chOff x="0" y="0"/>
          <a:chExt cx="0" cy="0"/>
        </a:xfrm>
      </p:grpSpPr>
      <p:pic>
        <p:nvPicPr>
          <p:cNvPr id="921" name="Dark.jpg" descr="Dark.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pic>
        <p:nvPicPr>
          <p:cNvPr id="922" name="Safari_chrome.png" descr="Safari_chrome.png"/>
          <p:cNvPicPr>
            <a:picLocks noChangeAspect="1"/>
          </p:cNvPicPr>
          <p:nvPr/>
        </p:nvPicPr>
        <p:blipFill>
          <a:blip r:embed="rId3"/>
          <a:srcRect b="40824"/>
          <a:stretch>
            <a:fillRect/>
          </a:stretch>
        </p:blipFill>
        <p:spPr>
          <a:xfrm>
            <a:off x="-99059" y="165662"/>
            <a:ext cx="24582118" cy="14088533"/>
          </a:xfrm>
          <a:prstGeom prst="rect">
            <a:avLst/>
          </a:prstGeom>
          <a:ln w="12700">
            <a:miter lim="400000"/>
          </a:ln>
        </p:spPr>
      </p:pic>
      <p:sp>
        <p:nvSpPr>
          <p:cNvPr id="923" name="Board + Dev Panel Stage2.png"/>
          <p:cNvSpPr>
            <a:spLocks noGrp="1"/>
          </p:cNvSpPr>
          <p:nvPr>
            <p:ph type="pic" idx="13"/>
          </p:nvPr>
        </p:nvSpPr>
        <p:spPr>
          <a:xfrm>
            <a:off x="1003284" y="1575326"/>
            <a:ext cx="22362563" cy="12178996"/>
          </a:xfrm>
          <a:prstGeom prst="rect">
            <a:avLst/>
          </a:prstGeom>
        </p:spPr>
        <p:txBody>
          <a:bodyPr lIns="91439" tIns="45719" rIns="91439" bIns="45719" anchor="t">
            <a:noAutofit/>
          </a:bodyPr>
          <a:lstStyle/>
          <a:p>
            <a:endParaRPr/>
          </a:p>
        </p:txBody>
      </p:sp>
      <p:sp>
        <p:nvSpPr>
          <p:cNvPr id="9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genda 2">
    <p:bg>
      <p:bgPr>
        <a:solidFill>
          <a:srgbClr val="091E42"/>
        </a:solidFill>
        <a:effectLst/>
      </p:bgPr>
    </p:bg>
    <p:spTree>
      <p:nvGrpSpPr>
        <p:cNvPr id="1" name=""/>
        <p:cNvGrpSpPr/>
        <p:nvPr/>
      </p:nvGrpSpPr>
      <p:grpSpPr>
        <a:xfrm>
          <a:off x="0" y="0"/>
          <a:ext cx="0" cy="0"/>
          <a:chOff x="0" y="0"/>
          <a:chExt cx="0" cy="0"/>
        </a:xfrm>
      </p:grpSpPr>
      <p:sp>
        <p:nvSpPr>
          <p:cNvPr id="96" name="Agenda item 1"/>
          <p:cNvSpPr txBox="1">
            <a:spLocks noGrp="1"/>
          </p:cNvSpPr>
          <p:nvPr>
            <p:ph type="body" sz="quarter" idx="13"/>
          </p:nvPr>
        </p:nvSpPr>
        <p:spPr>
          <a:xfrm>
            <a:off x="2388599" y="7905201"/>
            <a:ext cx="4196282" cy="1930401"/>
          </a:xfrm>
          <a:prstGeom prst="rect">
            <a:avLst/>
          </a:prstGeom>
        </p:spPr>
        <p:txBody>
          <a:bodyPr anchor="t">
            <a:spAutoFit/>
          </a:bodyPr>
          <a:lstStyle>
            <a:lvl1pPr marL="0" indent="0" defTabSz="825500">
              <a:spcBef>
                <a:spcPts val="0"/>
              </a:spcBef>
              <a:buSzTx/>
              <a:buNone/>
              <a:defRPr sz="6000" b="0" spc="0">
                <a:latin typeface="+mn-lt"/>
                <a:ea typeface="+mn-ea"/>
                <a:cs typeface="+mn-cs"/>
                <a:sym typeface="Charlie Display Semibold"/>
              </a:defRPr>
            </a:lvl1pPr>
          </a:lstStyle>
          <a:p>
            <a:r>
              <a:t>Agenda item 1</a:t>
            </a:r>
          </a:p>
        </p:txBody>
      </p:sp>
      <p:sp>
        <p:nvSpPr>
          <p:cNvPr id="97" name="Agenda item 2"/>
          <p:cNvSpPr txBox="1">
            <a:spLocks noGrp="1"/>
          </p:cNvSpPr>
          <p:nvPr>
            <p:ph type="body" sz="quarter" idx="14"/>
          </p:nvPr>
        </p:nvSpPr>
        <p:spPr>
          <a:xfrm>
            <a:off x="7670050" y="7905201"/>
            <a:ext cx="4196282" cy="1930401"/>
          </a:xfrm>
          <a:prstGeom prst="rect">
            <a:avLst/>
          </a:prstGeom>
        </p:spPr>
        <p:txBody>
          <a:bodyPr anchor="t">
            <a:spAutoFit/>
          </a:bodyPr>
          <a:lstStyle>
            <a:lvl1pPr marL="0" indent="0" defTabSz="825500">
              <a:spcBef>
                <a:spcPts val="0"/>
              </a:spcBef>
              <a:buSzTx/>
              <a:buNone/>
              <a:defRPr sz="6000" b="0" spc="0">
                <a:latin typeface="+mn-lt"/>
                <a:ea typeface="+mn-ea"/>
                <a:cs typeface="+mn-cs"/>
                <a:sym typeface="Charlie Display Semibold"/>
              </a:defRPr>
            </a:lvl1pPr>
          </a:lstStyle>
          <a:p>
            <a:r>
              <a:t>Agenda item 2</a:t>
            </a:r>
          </a:p>
        </p:txBody>
      </p:sp>
      <p:sp>
        <p:nvSpPr>
          <p:cNvPr id="98" name="Agenda item 3"/>
          <p:cNvSpPr txBox="1">
            <a:spLocks noGrp="1"/>
          </p:cNvSpPr>
          <p:nvPr>
            <p:ph type="body" sz="quarter" idx="15"/>
          </p:nvPr>
        </p:nvSpPr>
        <p:spPr>
          <a:xfrm>
            <a:off x="12951500" y="7905201"/>
            <a:ext cx="4196282" cy="1930401"/>
          </a:xfrm>
          <a:prstGeom prst="rect">
            <a:avLst/>
          </a:prstGeom>
        </p:spPr>
        <p:txBody>
          <a:bodyPr anchor="t">
            <a:spAutoFit/>
          </a:bodyPr>
          <a:lstStyle>
            <a:lvl1pPr marL="0" indent="0" defTabSz="825500">
              <a:spcBef>
                <a:spcPts val="0"/>
              </a:spcBef>
              <a:buSzTx/>
              <a:buNone/>
              <a:defRPr sz="6000" b="0" spc="0">
                <a:latin typeface="+mn-lt"/>
                <a:ea typeface="+mn-ea"/>
                <a:cs typeface="+mn-cs"/>
                <a:sym typeface="Charlie Display Semibold"/>
              </a:defRPr>
            </a:lvl1pPr>
          </a:lstStyle>
          <a:p>
            <a:r>
              <a:t>Agenda item 3</a:t>
            </a:r>
          </a:p>
        </p:txBody>
      </p:sp>
      <p:sp>
        <p:nvSpPr>
          <p:cNvPr id="99" name="Agenda item 4"/>
          <p:cNvSpPr txBox="1">
            <a:spLocks noGrp="1"/>
          </p:cNvSpPr>
          <p:nvPr>
            <p:ph type="body" sz="quarter" idx="16"/>
          </p:nvPr>
        </p:nvSpPr>
        <p:spPr>
          <a:xfrm>
            <a:off x="18232952" y="7905201"/>
            <a:ext cx="4196281" cy="1930401"/>
          </a:xfrm>
          <a:prstGeom prst="rect">
            <a:avLst/>
          </a:prstGeom>
        </p:spPr>
        <p:txBody>
          <a:bodyPr anchor="t">
            <a:spAutoFit/>
          </a:bodyPr>
          <a:lstStyle>
            <a:lvl1pPr marL="0" indent="0" defTabSz="825500">
              <a:spcBef>
                <a:spcPts val="0"/>
              </a:spcBef>
              <a:buSzTx/>
              <a:buNone/>
              <a:defRPr sz="6000" b="0" spc="0">
                <a:latin typeface="+mn-lt"/>
                <a:ea typeface="+mn-ea"/>
                <a:cs typeface="+mn-cs"/>
                <a:sym typeface="Charlie Display Semibold"/>
              </a:defRPr>
            </a:lvl1pPr>
          </a:lstStyle>
          <a:p>
            <a:r>
              <a:t>Agenda item 4</a:t>
            </a:r>
          </a:p>
        </p:txBody>
      </p:sp>
      <p:sp>
        <p:nvSpPr>
          <p:cNvPr id="100" name="Circle"/>
          <p:cNvSpPr>
            <a:spLocks noGrp="1"/>
          </p:cNvSpPr>
          <p:nvPr>
            <p:ph type="body" sz="quarter" idx="17"/>
          </p:nvPr>
        </p:nvSpPr>
        <p:spPr>
          <a:xfrm>
            <a:off x="3629490" y="5631813"/>
            <a:ext cx="1714501" cy="1714501"/>
          </a:xfrm>
          <a:prstGeom prst="ellipse">
            <a:avLst/>
          </a:prstGeom>
          <a:solidFill>
            <a:schemeClr val="accent1"/>
          </a:soli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101" name="Image"/>
          <p:cNvSpPr>
            <a:spLocks noGrp="1"/>
          </p:cNvSpPr>
          <p:nvPr>
            <p:ph type="pic" sz="quarter" idx="18"/>
          </p:nvPr>
        </p:nvSpPr>
        <p:spPr>
          <a:xfrm>
            <a:off x="4106956" y="6159797"/>
            <a:ext cx="709191" cy="658534"/>
          </a:xfrm>
          <a:prstGeom prst="rect">
            <a:avLst/>
          </a:prstGeom>
        </p:spPr>
        <p:txBody>
          <a:bodyPr lIns="91439" tIns="45719" rIns="91439" bIns="45719" anchor="t">
            <a:noAutofit/>
          </a:bodyPr>
          <a:lstStyle/>
          <a:p>
            <a:endParaRPr/>
          </a:p>
        </p:txBody>
      </p:sp>
      <p:sp>
        <p:nvSpPr>
          <p:cNvPr id="102" name="Circle"/>
          <p:cNvSpPr>
            <a:spLocks noGrp="1"/>
          </p:cNvSpPr>
          <p:nvPr>
            <p:ph type="body" sz="quarter" idx="19"/>
          </p:nvPr>
        </p:nvSpPr>
        <p:spPr>
          <a:xfrm>
            <a:off x="19473842" y="5631813"/>
            <a:ext cx="1714501" cy="1714501"/>
          </a:xfrm>
          <a:prstGeom prst="ellipse">
            <a:avLst/>
          </a:prstGeom>
          <a:solidFill>
            <a:schemeClr val="accent6">
              <a:alpha val="20000"/>
            </a:schemeClr>
          </a:soli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103" name="Image"/>
          <p:cNvSpPr>
            <a:spLocks noGrp="1"/>
          </p:cNvSpPr>
          <p:nvPr>
            <p:ph type="pic" sz="quarter" idx="20"/>
          </p:nvPr>
        </p:nvSpPr>
        <p:spPr>
          <a:xfrm>
            <a:off x="19878950" y="5961347"/>
            <a:ext cx="904174" cy="903393"/>
          </a:xfrm>
          <a:prstGeom prst="rect">
            <a:avLst/>
          </a:prstGeom>
        </p:spPr>
        <p:txBody>
          <a:bodyPr lIns="91439" tIns="45719" rIns="91439" bIns="45719" anchor="t">
            <a:noAutofit/>
          </a:bodyPr>
          <a:lstStyle/>
          <a:p>
            <a:endParaRPr/>
          </a:p>
        </p:txBody>
      </p:sp>
      <p:sp>
        <p:nvSpPr>
          <p:cNvPr id="104" name="Circle"/>
          <p:cNvSpPr>
            <a:spLocks noGrp="1"/>
          </p:cNvSpPr>
          <p:nvPr>
            <p:ph type="body" sz="quarter" idx="21"/>
          </p:nvPr>
        </p:nvSpPr>
        <p:spPr>
          <a:xfrm>
            <a:off x="14192391" y="5631813"/>
            <a:ext cx="1714501" cy="1714501"/>
          </a:xfrm>
          <a:prstGeom prst="ellipse">
            <a:avLst/>
          </a:prstGeom>
          <a:solidFill>
            <a:schemeClr val="accent4">
              <a:alpha val="20000"/>
            </a:schemeClr>
          </a:soli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105" name="Image"/>
          <p:cNvSpPr>
            <a:spLocks noGrp="1"/>
          </p:cNvSpPr>
          <p:nvPr>
            <p:ph type="pic" sz="quarter" idx="22"/>
          </p:nvPr>
        </p:nvSpPr>
        <p:spPr>
          <a:xfrm>
            <a:off x="14720234" y="6118471"/>
            <a:ext cx="658802" cy="741152"/>
          </a:xfrm>
          <a:prstGeom prst="rect">
            <a:avLst/>
          </a:prstGeom>
        </p:spPr>
        <p:txBody>
          <a:bodyPr lIns="91439" tIns="45719" rIns="91439" bIns="45719" anchor="t">
            <a:noAutofit/>
          </a:bodyPr>
          <a:lstStyle/>
          <a:p>
            <a:endParaRPr/>
          </a:p>
        </p:txBody>
      </p:sp>
      <p:sp>
        <p:nvSpPr>
          <p:cNvPr id="106" name="Circle"/>
          <p:cNvSpPr>
            <a:spLocks noGrp="1"/>
          </p:cNvSpPr>
          <p:nvPr>
            <p:ph type="body" sz="quarter" idx="23"/>
          </p:nvPr>
        </p:nvSpPr>
        <p:spPr>
          <a:xfrm>
            <a:off x="8910940" y="5631813"/>
            <a:ext cx="1714501" cy="1714501"/>
          </a:xfrm>
          <a:prstGeom prst="ellipse">
            <a:avLst/>
          </a:prstGeom>
          <a:solidFill>
            <a:schemeClr val="accent2">
              <a:alpha val="20000"/>
            </a:schemeClr>
          </a:soli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107" name="Image"/>
          <p:cNvSpPr>
            <a:spLocks noGrp="1"/>
          </p:cNvSpPr>
          <p:nvPr>
            <p:ph type="pic" sz="quarter" idx="24"/>
          </p:nvPr>
        </p:nvSpPr>
        <p:spPr>
          <a:xfrm>
            <a:off x="9315221" y="5994038"/>
            <a:ext cx="905939" cy="990052"/>
          </a:xfrm>
          <a:prstGeom prst="rect">
            <a:avLst/>
          </a:prstGeom>
        </p:spPr>
        <p:txBody>
          <a:bodyPr lIns="91439" tIns="45719" rIns="91439" bIns="45719" anchor="t">
            <a:noAutofit/>
          </a:bodyPr>
          <a:lstStyle/>
          <a:p>
            <a:endParaRPr/>
          </a:p>
        </p:txBody>
      </p:sp>
      <p:sp>
        <p:nvSpPr>
          <p:cNvPr id="108" name="Agenda"/>
          <p:cNvSpPr>
            <a:spLocks noGrp="1"/>
          </p:cNvSpPr>
          <p:nvPr>
            <p:ph type="body" sz="quarter" idx="25"/>
          </p:nvPr>
        </p:nvSpPr>
        <p:spPr>
          <a:xfrm>
            <a:off x="1778000" y="1782800"/>
            <a:ext cx="20828000" cy="1320801"/>
          </a:xfrm>
          <a:prstGeom prst="rect">
            <a:avLst/>
          </a:prstGeom>
        </p:spPr>
        <p:txBody>
          <a:bodyPr anchor="t">
            <a:spAutoFit/>
          </a:bodyPr>
          <a:lstStyle>
            <a:lvl1pPr marL="0" indent="0" defTabSz="825500">
              <a:lnSpc>
                <a:spcPct val="90000"/>
              </a:lnSpc>
              <a:spcBef>
                <a:spcPts val="2500"/>
              </a:spcBef>
              <a:buSzTx/>
              <a:buNone/>
              <a:defRPr sz="8000" b="0" spc="0">
                <a:latin typeface="+mn-lt"/>
                <a:ea typeface="+mn-ea"/>
                <a:cs typeface="+mn-cs"/>
                <a:sym typeface="Charlie Display Semibold"/>
              </a:defRPr>
            </a:lvl1pPr>
          </a:lstStyle>
          <a:p>
            <a:r>
              <a:t>Agenda</a:t>
            </a:r>
          </a:p>
        </p:txBody>
      </p:sp>
      <p:sp>
        <p:nvSpPr>
          <p:cNvPr id="10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rowser Window on OS Desktop_Call-out_Blue BG">
    <p:bg>
      <p:bgPr>
        <a:solidFill>
          <a:srgbClr val="FFFFFF"/>
        </a:solidFill>
        <a:effectLst/>
      </p:bgPr>
    </p:bg>
    <p:spTree>
      <p:nvGrpSpPr>
        <p:cNvPr id="1" name=""/>
        <p:cNvGrpSpPr/>
        <p:nvPr/>
      </p:nvGrpSpPr>
      <p:grpSpPr>
        <a:xfrm>
          <a:off x="0" y="0"/>
          <a:ext cx="0" cy="0"/>
          <a:chOff x="0" y="0"/>
          <a:chExt cx="0" cy="0"/>
        </a:xfrm>
      </p:grpSpPr>
      <p:pic>
        <p:nvPicPr>
          <p:cNvPr id="931" name="Waves.jpg" descr="Waves.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pic>
        <p:nvPicPr>
          <p:cNvPr id="932" name="Safari_chrome.png" descr="Safari_chrome.png"/>
          <p:cNvPicPr>
            <a:picLocks noChangeAspect="1"/>
          </p:cNvPicPr>
          <p:nvPr/>
        </p:nvPicPr>
        <p:blipFill>
          <a:blip r:embed="rId3"/>
          <a:srcRect b="43085"/>
          <a:stretch>
            <a:fillRect/>
          </a:stretch>
        </p:blipFill>
        <p:spPr>
          <a:xfrm>
            <a:off x="-99059" y="165662"/>
            <a:ext cx="24582118" cy="13550340"/>
          </a:xfrm>
          <a:prstGeom prst="rect">
            <a:avLst/>
          </a:prstGeom>
          <a:ln w="12700">
            <a:miter lim="400000"/>
          </a:ln>
        </p:spPr>
      </p:pic>
      <p:sp>
        <p:nvSpPr>
          <p:cNvPr id="933" name="Board + Dev Panel Stage2.png"/>
          <p:cNvSpPr>
            <a:spLocks noGrp="1"/>
          </p:cNvSpPr>
          <p:nvPr>
            <p:ph type="pic" idx="13"/>
          </p:nvPr>
        </p:nvSpPr>
        <p:spPr>
          <a:xfrm>
            <a:off x="1003284" y="1575326"/>
            <a:ext cx="22362563" cy="12178996"/>
          </a:xfrm>
          <a:prstGeom prst="rect">
            <a:avLst/>
          </a:prstGeom>
        </p:spPr>
        <p:txBody>
          <a:bodyPr lIns="91439" tIns="45719" rIns="91439" bIns="45719" anchor="t">
            <a:noAutofit/>
          </a:bodyPr>
          <a:lstStyle/>
          <a:p>
            <a:endParaRPr/>
          </a:p>
        </p:txBody>
      </p:sp>
      <p:sp>
        <p:nvSpPr>
          <p:cNvPr id="934" name="Rectangle"/>
          <p:cNvSpPr>
            <a:spLocks noGrp="1"/>
          </p:cNvSpPr>
          <p:nvPr>
            <p:ph type="body" idx="14"/>
          </p:nvPr>
        </p:nvSpPr>
        <p:spPr>
          <a:xfrm>
            <a:off x="1032403" y="1574800"/>
            <a:ext cx="22319194" cy="12178904"/>
          </a:xfrm>
          <a:prstGeom prst="rect">
            <a:avLst/>
          </a:prstGeom>
          <a:solidFill>
            <a:srgbClr val="091E42">
              <a:alpha val="90216"/>
            </a:srgbClr>
          </a:solidFill>
        </p:spPr>
        <p:txBody>
          <a:bodyPr>
            <a:no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p:txBody>
      </p:sp>
      <p:sp>
        <p:nvSpPr>
          <p:cNvPr id="935" name="Line"/>
          <p:cNvSpPr/>
          <p:nvPr/>
        </p:nvSpPr>
        <p:spPr>
          <a:xfrm>
            <a:off x="5346103" y="4280960"/>
            <a:ext cx="2162544"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936" name="Creating a call-out…"/>
          <p:cNvSpPr>
            <a:spLocks noGrp="1"/>
          </p:cNvSpPr>
          <p:nvPr>
            <p:ph type="body" sz="quarter" idx="15"/>
          </p:nvPr>
        </p:nvSpPr>
        <p:spPr>
          <a:xfrm>
            <a:off x="7595197" y="3701067"/>
            <a:ext cx="7487222" cy="4028441"/>
          </a:xfrm>
          <a:prstGeom prst="rect">
            <a:avLst/>
          </a:prstGeom>
        </p:spPr>
        <p:txBody>
          <a:bodyPr anchor="t">
            <a:spAutoFit/>
          </a:bodyPr>
          <a:lstStyle/>
          <a:p>
            <a:pPr marL="0" indent="0" algn="l" defTabSz="825500">
              <a:spcBef>
                <a:spcPts val="500"/>
              </a:spcBef>
              <a:buSzTx/>
              <a:buNone/>
              <a:defRPr sz="6000" b="0" spc="0">
                <a:latin typeface="+mn-lt"/>
                <a:ea typeface="+mn-ea"/>
                <a:cs typeface="+mn-cs"/>
                <a:sym typeface="Charlie Display Semibold"/>
              </a:defRPr>
            </a:pPr>
            <a:r>
              <a:t>Creating a call-out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Watch the tutorial in the Presentation Guidelines at Atlassian.design to learn how to create call-outs on screenshots within this template.</a:t>
            </a:r>
          </a:p>
        </p:txBody>
      </p:sp>
      <p:sp>
        <p:nvSpPr>
          <p:cNvPr id="9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rowser Window on OS Desktop_Call-out_Slate BG">
    <p:bg>
      <p:bgPr>
        <a:solidFill>
          <a:srgbClr val="FFFFFF"/>
        </a:solidFill>
        <a:effectLst/>
      </p:bgPr>
    </p:bg>
    <p:spTree>
      <p:nvGrpSpPr>
        <p:cNvPr id="1" name=""/>
        <p:cNvGrpSpPr/>
        <p:nvPr/>
      </p:nvGrpSpPr>
      <p:grpSpPr>
        <a:xfrm>
          <a:off x="0" y="0"/>
          <a:ext cx="0" cy="0"/>
          <a:chOff x="0" y="0"/>
          <a:chExt cx="0" cy="0"/>
        </a:xfrm>
      </p:grpSpPr>
      <p:pic>
        <p:nvPicPr>
          <p:cNvPr id="944" name="Dark.jpg" descr="Dark.jpg"/>
          <p:cNvPicPr>
            <a:picLocks noChangeAspect="1"/>
          </p:cNvPicPr>
          <p:nvPr/>
        </p:nvPicPr>
        <p:blipFill>
          <a:blip r:embed="rId2"/>
          <a:srcRect b="10000"/>
          <a:stretch>
            <a:fillRect/>
          </a:stretch>
        </p:blipFill>
        <p:spPr>
          <a:xfrm>
            <a:off x="0" y="0"/>
            <a:ext cx="24384000" cy="13716000"/>
          </a:xfrm>
          <a:prstGeom prst="rect">
            <a:avLst/>
          </a:prstGeom>
          <a:ln w="12700">
            <a:miter lim="400000"/>
          </a:ln>
        </p:spPr>
      </p:pic>
      <p:pic>
        <p:nvPicPr>
          <p:cNvPr id="945" name="Safari_chrome.png" descr="Safari_chrome.png"/>
          <p:cNvPicPr>
            <a:picLocks noChangeAspect="1"/>
          </p:cNvPicPr>
          <p:nvPr/>
        </p:nvPicPr>
        <p:blipFill>
          <a:blip r:embed="rId3"/>
          <a:srcRect b="43085"/>
          <a:stretch>
            <a:fillRect/>
          </a:stretch>
        </p:blipFill>
        <p:spPr>
          <a:xfrm>
            <a:off x="-99059" y="165662"/>
            <a:ext cx="24582118" cy="13550340"/>
          </a:xfrm>
          <a:prstGeom prst="rect">
            <a:avLst/>
          </a:prstGeom>
          <a:ln w="12700">
            <a:miter lim="400000"/>
          </a:ln>
        </p:spPr>
      </p:pic>
      <p:sp>
        <p:nvSpPr>
          <p:cNvPr id="946" name="Board + Dev Panel Stage2.png"/>
          <p:cNvSpPr>
            <a:spLocks noGrp="1"/>
          </p:cNvSpPr>
          <p:nvPr>
            <p:ph type="pic" idx="13"/>
          </p:nvPr>
        </p:nvSpPr>
        <p:spPr>
          <a:xfrm>
            <a:off x="1003284" y="1575326"/>
            <a:ext cx="22362563" cy="12178996"/>
          </a:xfrm>
          <a:prstGeom prst="rect">
            <a:avLst/>
          </a:prstGeom>
        </p:spPr>
        <p:txBody>
          <a:bodyPr lIns="91439" tIns="45719" rIns="91439" bIns="45719" anchor="t">
            <a:noAutofit/>
          </a:bodyPr>
          <a:lstStyle/>
          <a:p>
            <a:endParaRPr/>
          </a:p>
        </p:txBody>
      </p:sp>
      <p:sp>
        <p:nvSpPr>
          <p:cNvPr id="947" name="Rectangle"/>
          <p:cNvSpPr>
            <a:spLocks noGrp="1"/>
          </p:cNvSpPr>
          <p:nvPr>
            <p:ph type="body" idx="14"/>
          </p:nvPr>
        </p:nvSpPr>
        <p:spPr>
          <a:xfrm>
            <a:off x="1032403" y="1574800"/>
            <a:ext cx="22319194" cy="12178904"/>
          </a:xfrm>
          <a:prstGeom prst="rect">
            <a:avLst/>
          </a:prstGeom>
          <a:solidFill>
            <a:srgbClr val="091E42">
              <a:alpha val="90216"/>
            </a:srgbClr>
          </a:solidFill>
        </p:spPr>
        <p:txBody>
          <a:bodyPr>
            <a:no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p:txBody>
      </p:sp>
      <p:sp>
        <p:nvSpPr>
          <p:cNvPr id="948" name="Line"/>
          <p:cNvSpPr/>
          <p:nvPr/>
        </p:nvSpPr>
        <p:spPr>
          <a:xfrm>
            <a:off x="5346103" y="4280960"/>
            <a:ext cx="2162544"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949" name="Creating a call-out…"/>
          <p:cNvSpPr>
            <a:spLocks noGrp="1"/>
          </p:cNvSpPr>
          <p:nvPr>
            <p:ph type="body" sz="quarter" idx="15"/>
          </p:nvPr>
        </p:nvSpPr>
        <p:spPr>
          <a:xfrm>
            <a:off x="7595197" y="3701067"/>
            <a:ext cx="7487222" cy="4028441"/>
          </a:xfrm>
          <a:prstGeom prst="rect">
            <a:avLst/>
          </a:prstGeom>
        </p:spPr>
        <p:txBody>
          <a:bodyPr anchor="t">
            <a:spAutoFit/>
          </a:bodyPr>
          <a:lstStyle/>
          <a:p>
            <a:pPr marL="0" indent="0" algn="l" defTabSz="825500">
              <a:spcBef>
                <a:spcPts val="500"/>
              </a:spcBef>
              <a:buSzTx/>
              <a:buNone/>
              <a:defRPr sz="6000" b="0" spc="0">
                <a:latin typeface="+mn-lt"/>
                <a:ea typeface="+mn-ea"/>
                <a:cs typeface="+mn-cs"/>
                <a:sym typeface="Charlie Display Semibold"/>
              </a:defRPr>
            </a:pPr>
            <a:r>
              <a:t>Creating a call-out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Watch the tutorial in the Presentation Guidelines at Atlassian.design to learn how to create call-outs on screenshots within this template.</a:t>
            </a:r>
          </a:p>
        </p:txBody>
      </p:sp>
      <p:sp>
        <p:nvSpPr>
          <p:cNvPr id="9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Peek In_White_Call-outs">
    <p:bg>
      <p:bgPr>
        <a:solidFill>
          <a:srgbClr val="FFFFFF"/>
        </a:solidFill>
        <a:effectLst/>
      </p:bgPr>
    </p:bg>
    <p:spTree>
      <p:nvGrpSpPr>
        <p:cNvPr id="1" name=""/>
        <p:cNvGrpSpPr/>
        <p:nvPr/>
      </p:nvGrpSpPr>
      <p:grpSpPr>
        <a:xfrm>
          <a:off x="0" y="0"/>
          <a:ext cx="0" cy="0"/>
          <a:chOff x="0" y="0"/>
          <a:chExt cx="0" cy="0"/>
        </a:xfrm>
      </p:grpSpPr>
      <p:sp>
        <p:nvSpPr>
          <p:cNvPr id="957" name="Context"/>
          <p:cNvSpPr>
            <a:spLocks noGrp="1"/>
          </p:cNvSpPr>
          <p:nvPr>
            <p:ph type="body" sz="quarter" idx="13"/>
          </p:nvPr>
        </p:nvSpPr>
        <p:spPr>
          <a:xfrm>
            <a:off x="1698321" y="1016396"/>
            <a:ext cx="20828001" cy="8255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Context</a:t>
            </a:r>
          </a:p>
        </p:txBody>
      </p:sp>
      <p:sp>
        <p:nvSpPr>
          <p:cNvPr id="958"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959" name="Safari_chrome.png" descr="Safari_chrome.png"/>
          <p:cNvPicPr>
            <a:picLocks noChangeAspect="1"/>
          </p:cNvPicPr>
          <p:nvPr/>
        </p:nvPicPr>
        <p:blipFill>
          <a:blip r:embed="rId2"/>
          <a:srcRect b="43085"/>
          <a:stretch>
            <a:fillRect/>
          </a:stretch>
        </p:blipFill>
        <p:spPr>
          <a:xfrm>
            <a:off x="7068995" y="1807151"/>
            <a:ext cx="21781914" cy="12006790"/>
          </a:xfrm>
          <a:prstGeom prst="rect">
            <a:avLst/>
          </a:prstGeom>
          <a:ln w="12700">
            <a:miter lim="400000"/>
          </a:ln>
        </p:spPr>
      </p:pic>
      <p:sp>
        <p:nvSpPr>
          <p:cNvPr id="960" name="Board + Dev Panel Stage2.png"/>
          <p:cNvSpPr>
            <a:spLocks noGrp="1"/>
          </p:cNvSpPr>
          <p:nvPr>
            <p:ph type="pic" idx="14"/>
          </p:nvPr>
        </p:nvSpPr>
        <p:spPr>
          <a:xfrm>
            <a:off x="8045767" y="3056237"/>
            <a:ext cx="19815196" cy="10791661"/>
          </a:xfrm>
          <a:prstGeom prst="rect">
            <a:avLst/>
          </a:prstGeom>
        </p:spPr>
        <p:txBody>
          <a:bodyPr lIns="91439" tIns="45719" rIns="91439" bIns="45719" anchor="t">
            <a:noAutofit/>
          </a:bodyPr>
          <a:lstStyle/>
          <a:p>
            <a:endParaRPr/>
          </a:p>
        </p:txBody>
      </p:sp>
      <p:sp>
        <p:nvSpPr>
          <p:cNvPr id="961" name="Rectangle"/>
          <p:cNvSpPr>
            <a:spLocks noGrp="1"/>
          </p:cNvSpPr>
          <p:nvPr>
            <p:ph type="body" idx="15"/>
          </p:nvPr>
        </p:nvSpPr>
        <p:spPr>
          <a:xfrm>
            <a:off x="8077200" y="3060700"/>
            <a:ext cx="19825246" cy="10826770"/>
          </a:xfrm>
          <a:prstGeom prst="rect">
            <a:avLst/>
          </a:prstGeom>
          <a:solidFill>
            <a:srgbClr val="091E42">
              <a:alpha val="90216"/>
            </a:srgbClr>
          </a:solidFill>
        </p:spPr>
        <p:txBody>
          <a:bodyPr>
            <a:no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endParaRPr/>
          </a:p>
        </p:txBody>
      </p:sp>
      <p:sp>
        <p:nvSpPr>
          <p:cNvPr id="962" name="Usage…"/>
          <p:cNvSpPr>
            <a:spLocks noGrp="1"/>
          </p:cNvSpPr>
          <p:nvPr>
            <p:ph type="body" sz="quarter" idx="16"/>
          </p:nvPr>
        </p:nvSpPr>
        <p:spPr>
          <a:xfrm>
            <a:off x="1779989" y="3305086"/>
            <a:ext cx="5080001" cy="2311401"/>
          </a:xfrm>
          <a:prstGeom prst="rect">
            <a:avLst/>
          </a:prstGeom>
        </p:spPr>
        <p:txBody>
          <a:bodyPr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Usage</a:t>
            </a:r>
          </a:p>
          <a:p>
            <a:pPr marL="0" indent="0" algn="l" defTabSz="825500">
              <a:spcBef>
                <a:spcPts val="0"/>
              </a:spcBef>
              <a:buSzTx/>
              <a:buNone/>
              <a:defRPr sz="2800" b="0" spc="-28">
                <a:solidFill>
                  <a:srgbClr val="091E42"/>
                </a:solidFill>
              </a:defRPr>
            </a:pPr>
            <a:r>
              <a:t>Use when showing call-outs on a screenshot. Use when referencing a site or program.</a:t>
            </a:r>
          </a:p>
        </p:txBody>
      </p:sp>
      <p:sp>
        <p:nvSpPr>
          <p:cNvPr id="963" name="Call-outs…"/>
          <p:cNvSpPr>
            <a:spLocks noGrp="1"/>
          </p:cNvSpPr>
          <p:nvPr>
            <p:ph type="body" sz="quarter" idx="17"/>
          </p:nvPr>
        </p:nvSpPr>
        <p:spPr>
          <a:xfrm>
            <a:off x="1779989" y="6418197"/>
            <a:ext cx="5080001" cy="2311401"/>
          </a:xfrm>
          <a:prstGeom prst="rect">
            <a:avLst/>
          </a:prstGeom>
        </p:spPr>
        <p:txBody>
          <a:bodyPr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Call-outs</a:t>
            </a:r>
          </a:p>
          <a:p>
            <a:pPr marL="0" indent="0" algn="l" defTabSz="825500">
              <a:spcBef>
                <a:spcPts val="0"/>
              </a:spcBef>
              <a:buSzTx/>
              <a:buNone/>
              <a:defRPr sz="2800" b="0" spc="-28">
                <a:solidFill>
                  <a:srgbClr val="091E42"/>
                </a:solidFill>
              </a:defRPr>
            </a:pPr>
            <a:r>
              <a:t>Please watch the tutorial to learn how to create call-outs on screenshots in this template.</a:t>
            </a:r>
          </a:p>
        </p:txBody>
      </p:sp>
      <p:sp>
        <p:nvSpPr>
          <p:cNvPr id="964" name="Sizing…"/>
          <p:cNvSpPr>
            <a:spLocks noGrp="1"/>
          </p:cNvSpPr>
          <p:nvPr>
            <p:ph type="body" sz="quarter" idx="18"/>
          </p:nvPr>
        </p:nvSpPr>
        <p:spPr>
          <a:xfrm>
            <a:off x="1779989" y="9554715"/>
            <a:ext cx="5080001" cy="2311401"/>
          </a:xfrm>
          <a:prstGeom prst="rect">
            <a:avLst/>
          </a:prstGeom>
        </p:spPr>
        <p:txBody>
          <a:bodyPr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Sizing</a:t>
            </a:r>
          </a:p>
          <a:p>
            <a:pPr marL="0" indent="0" algn="l" defTabSz="825500">
              <a:spcBef>
                <a:spcPts val="0"/>
              </a:spcBef>
              <a:buSzTx/>
              <a:buNone/>
              <a:defRPr sz="2800" b="0" spc="-28">
                <a:solidFill>
                  <a:srgbClr val="091E42"/>
                </a:solidFill>
              </a:defRPr>
            </a:pPr>
            <a:r>
              <a:t>The area shown is not the full area of the screenshot. It will only show 1284(w)x840(h).</a:t>
            </a:r>
          </a:p>
        </p:txBody>
      </p:sp>
      <p:sp>
        <p:nvSpPr>
          <p:cNvPr id="965" name="Please remember…"/>
          <p:cNvSpPr>
            <a:spLocks noGrp="1"/>
          </p:cNvSpPr>
          <p:nvPr>
            <p:ph type="body" sz="quarter" idx="19"/>
          </p:nvPr>
        </p:nvSpPr>
        <p:spPr>
          <a:xfrm>
            <a:off x="11917396" y="5592697"/>
            <a:ext cx="9140537" cy="1562101"/>
          </a:xfrm>
          <a:prstGeom prst="rect">
            <a:avLst/>
          </a:prstGeom>
        </p:spPr>
        <p:txBody>
          <a:bodyPr anchor="t">
            <a:spAutoFit/>
          </a:bodyPr>
          <a:lstStyle/>
          <a:p>
            <a:pPr marL="0" indent="0" defTabSz="825500">
              <a:spcBef>
                <a:spcPts val="0"/>
              </a:spcBef>
              <a:buSzTx/>
              <a:buNone/>
              <a:defRPr sz="6000" b="0" spc="-59">
                <a:latin typeface="+mn-lt"/>
                <a:ea typeface="+mn-ea"/>
                <a:cs typeface="+mn-cs"/>
                <a:sym typeface="Charlie Display Semibold"/>
              </a:defRPr>
            </a:pPr>
            <a:r>
              <a:t>Please remember</a:t>
            </a:r>
          </a:p>
          <a:p>
            <a:pPr marL="0" indent="0" algn="l" defTabSz="825500">
              <a:spcBef>
                <a:spcPts val="0"/>
              </a:spcBef>
              <a:buSzTx/>
              <a:buNone/>
              <a:defRPr sz="3600" b="0" spc="-36"/>
            </a:pPr>
            <a:r>
              <a:t>You don’t always need the line or text at all.</a:t>
            </a:r>
          </a:p>
        </p:txBody>
      </p:sp>
      <p:sp>
        <p:nvSpPr>
          <p:cNvPr id="96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eek In_N900">
    <p:bg>
      <p:bgPr>
        <a:solidFill>
          <a:srgbClr val="091E42"/>
        </a:solidFill>
        <a:effectLst/>
      </p:bgPr>
    </p:bg>
    <p:spTree>
      <p:nvGrpSpPr>
        <p:cNvPr id="1" name=""/>
        <p:cNvGrpSpPr/>
        <p:nvPr/>
      </p:nvGrpSpPr>
      <p:grpSpPr>
        <a:xfrm>
          <a:off x="0" y="0"/>
          <a:ext cx="0" cy="0"/>
          <a:chOff x="0" y="0"/>
          <a:chExt cx="0" cy="0"/>
        </a:xfrm>
      </p:grpSpPr>
      <p:sp>
        <p:nvSpPr>
          <p:cNvPr id="973" name="Context"/>
          <p:cNvSpPr>
            <a:spLocks noGrp="1"/>
          </p:cNvSpPr>
          <p:nvPr>
            <p:ph type="body" sz="quarter" idx="13"/>
          </p:nvPr>
        </p:nvSpPr>
        <p:spPr>
          <a:xfrm>
            <a:off x="1698321" y="1016396"/>
            <a:ext cx="20830146" cy="825501"/>
          </a:xfrm>
          <a:prstGeom prst="rect">
            <a:avLst/>
          </a:prstGeom>
        </p:spPr>
        <p:txBody>
          <a:bodyPr anchor="t">
            <a:spAutoFit/>
          </a:bodyPr>
          <a:lstStyle>
            <a:lvl1pPr marL="0" indent="0" algn="l" defTabSz="825500">
              <a:spcBef>
                <a:spcPts val="0"/>
              </a:spcBef>
              <a:buSzTx/>
              <a:buNone/>
              <a:defRPr sz="4800" b="0" cap="all" spc="384">
                <a:latin typeface="Charlie Display Black"/>
                <a:ea typeface="Charlie Display Black"/>
                <a:cs typeface="Charlie Display Black"/>
                <a:sym typeface="Charlie Display Black"/>
              </a:defRPr>
            </a:lvl1pPr>
          </a:lstStyle>
          <a:p>
            <a:r>
              <a:t>Context</a:t>
            </a:r>
          </a:p>
        </p:txBody>
      </p:sp>
      <p:sp>
        <p:nvSpPr>
          <p:cNvPr id="974"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975" name="Safari_chrome.png" descr="Safari_chrome.png"/>
          <p:cNvPicPr>
            <a:picLocks noChangeAspect="1"/>
          </p:cNvPicPr>
          <p:nvPr/>
        </p:nvPicPr>
        <p:blipFill>
          <a:blip r:embed="rId2"/>
          <a:srcRect b="43085"/>
          <a:stretch>
            <a:fillRect/>
          </a:stretch>
        </p:blipFill>
        <p:spPr>
          <a:xfrm>
            <a:off x="7068995" y="1807151"/>
            <a:ext cx="21781914" cy="12006790"/>
          </a:xfrm>
          <a:prstGeom prst="rect">
            <a:avLst/>
          </a:prstGeom>
          <a:ln w="12700">
            <a:miter lim="400000"/>
          </a:ln>
        </p:spPr>
      </p:pic>
      <p:sp>
        <p:nvSpPr>
          <p:cNvPr id="976" name="Board + Dev Panel Stage2.png"/>
          <p:cNvSpPr>
            <a:spLocks noGrp="1"/>
          </p:cNvSpPr>
          <p:nvPr>
            <p:ph type="pic" idx="14"/>
          </p:nvPr>
        </p:nvSpPr>
        <p:spPr>
          <a:xfrm>
            <a:off x="8045767" y="3056237"/>
            <a:ext cx="19815196" cy="10791661"/>
          </a:xfrm>
          <a:prstGeom prst="rect">
            <a:avLst/>
          </a:prstGeom>
        </p:spPr>
        <p:txBody>
          <a:bodyPr lIns="91439" tIns="45719" rIns="91439" bIns="45719" anchor="t">
            <a:noAutofit/>
          </a:bodyPr>
          <a:lstStyle/>
          <a:p>
            <a:endParaRPr/>
          </a:p>
        </p:txBody>
      </p:sp>
      <p:sp>
        <p:nvSpPr>
          <p:cNvPr id="977" name="Usage…"/>
          <p:cNvSpPr>
            <a:spLocks noGrp="1"/>
          </p:cNvSpPr>
          <p:nvPr>
            <p:ph type="body" sz="quarter" idx="15"/>
          </p:nvPr>
        </p:nvSpPr>
        <p:spPr>
          <a:xfrm>
            <a:off x="1779989" y="3305086"/>
            <a:ext cx="5085968" cy="20828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Usage</a:t>
            </a:r>
          </a:p>
          <a:p>
            <a:pPr marL="0" indent="0" algn="l" defTabSz="825500">
              <a:spcBef>
                <a:spcPts val="0"/>
              </a:spcBef>
              <a:buSzTx/>
              <a:buNone/>
              <a:defRPr sz="2800" b="0" spc="28">
                <a:latin typeface="Charlie Display"/>
                <a:ea typeface="Charlie Display"/>
                <a:cs typeface="Charlie Display"/>
                <a:sym typeface="Charlie Display"/>
              </a:defRPr>
            </a:pPr>
            <a:r>
              <a:t>Use when referencing a site or program. Do not use if you need to show a full screenshot.</a:t>
            </a:r>
          </a:p>
        </p:txBody>
      </p:sp>
      <p:sp>
        <p:nvSpPr>
          <p:cNvPr id="978" name="No call-outs…"/>
          <p:cNvSpPr>
            <a:spLocks noGrp="1"/>
          </p:cNvSpPr>
          <p:nvPr>
            <p:ph type="body" sz="quarter" idx="16"/>
          </p:nvPr>
        </p:nvSpPr>
        <p:spPr>
          <a:xfrm>
            <a:off x="1779989" y="6418197"/>
            <a:ext cx="4756677" cy="20828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No call-outs</a:t>
            </a:r>
          </a:p>
          <a:p>
            <a:pPr marL="0" indent="0" algn="l" defTabSz="825500">
              <a:spcBef>
                <a:spcPts val="0"/>
              </a:spcBef>
              <a:buSzTx/>
              <a:buNone/>
              <a:defRPr sz="2800" b="0" spc="28">
                <a:latin typeface="Charlie Display"/>
                <a:ea typeface="Charlie Display"/>
                <a:cs typeface="Charlie Display"/>
                <a:sym typeface="Charlie Display"/>
              </a:defRPr>
            </a:pPr>
            <a:r>
              <a:t>The dark background is not meant to be used when adding call-outs.</a:t>
            </a:r>
          </a:p>
        </p:txBody>
      </p:sp>
      <p:sp>
        <p:nvSpPr>
          <p:cNvPr id="979" name="Sizing…"/>
          <p:cNvSpPr>
            <a:spLocks noGrp="1"/>
          </p:cNvSpPr>
          <p:nvPr>
            <p:ph type="body" sz="quarter" idx="17"/>
          </p:nvPr>
        </p:nvSpPr>
        <p:spPr>
          <a:xfrm>
            <a:off x="1779989" y="9554715"/>
            <a:ext cx="5085968" cy="20828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Sizing</a:t>
            </a:r>
          </a:p>
          <a:p>
            <a:pPr marL="0" indent="0" algn="l" defTabSz="825500">
              <a:spcBef>
                <a:spcPts val="0"/>
              </a:spcBef>
              <a:buSzTx/>
              <a:buNone/>
              <a:defRPr sz="2800" b="0" spc="28">
                <a:latin typeface="Charlie Display"/>
                <a:ea typeface="Charlie Display"/>
                <a:cs typeface="Charlie Display"/>
                <a:sym typeface="Charlie Display"/>
              </a:defRPr>
            </a:pPr>
            <a:r>
              <a:t>The area shown is not the full area of the screenshot. It will only show 1284(w)x840(h).</a:t>
            </a:r>
          </a:p>
        </p:txBody>
      </p:sp>
      <p:sp>
        <p:nvSpPr>
          <p:cNvPr id="9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eek In_White_Call-outs copy">
    <p:bg>
      <p:bgPr>
        <a:solidFill>
          <a:srgbClr val="FFFFFF"/>
        </a:solidFill>
        <a:effectLst/>
      </p:bgPr>
    </p:bg>
    <p:spTree>
      <p:nvGrpSpPr>
        <p:cNvPr id="1" name=""/>
        <p:cNvGrpSpPr/>
        <p:nvPr/>
      </p:nvGrpSpPr>
      <p:grpSpPr>
        <a:xfrm>
          <a:off x="0" y="0"/>
          <a:ext cx="0" cy="0"/>
          <a:chOff x="0" y="0"/>
          <a:chExt cx="0" cy="0"/>
        </a:xfrm>
      </p:grpSpPr>
      <p:sp>
        <p:nvSpPr>
          <p:cNvPr id="987" name="Context"/>
          <p:cNvSpPr>
            <a:spLocks noGrp="1"/>
          </p:cNvSpPr>
          <p:nvPr>
            <p:ph type="body" sz="quarter" idx="13"/>
          </p:nvPr>
        </p:nvSpPr>
        <p:spPr>
          <a:xfrm>
            <a:off x="1698321" y="1016396"/>
            <a:ext cx="20828001" cy="825501"/>
          </a:xfrm>
          <a:prstGeom prst="rect">
            <a:avLst/>
          </a:prstGeom>
        </p:spPr>
        <p:txBody>
          <a:bodyPr anchor="t">
            <a:spAutoFit/>
          </a:bodyPr>
          <a:lstStyle>
            <a:lvl1pPr marL="0" indent="0" algn="l" defTabSz="825500">
              <a:spcBef>
                <a:spcPts val="0"/>
              </a:spcBef>
              <a:buSzTx/>
              <a:buNone/>
              <a:defRPr sz="4800" b="0" cap="all" spc="384">
                <a:solidFill>
                  <a:srgbClr val="0747A6"/>
                </a:solidFill>
                <a:latin typeface="Charlie Display Black"/>
                <a:ea typeface="Charlie Display Black"/>
                <a:cs typeface="Charlie Display Black"/>
                <a:sym typeface="Charlie Display Black"/>
              </a:defRPr>
            </a:lvl1pPr>
          </a:lstStyle>
          <a:p>
            <a:r>
              <a:t>Context</a:t>
            </a:r>
          </a:p>
        </p:txBody>
      </p:sp>
      <p:sp>
        <p:nvSpPr>
          <p:cNvPr id="988"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989" name="Safari_chrome.png" descr="Safari_chrome.png"/>
          <p:cNvPicPr>
            <a:picLocks noChangeAspect="1"/>
          </p:cNvPicPr>
          <p:nvPr/>
        </p:nvPicPr>
        <p:blipFill>
          <a:blip r:embed="rId2"/>
          <a:srcRect b="43085"/>
          <a:stretch>
            <a:fillRect/>
          </a:stretch>
        </p:blipFill>
        <p:spPr>
          <a:xfrm>
            <a:off x="7068995" y="1807151"/>
            <a:ext cx="21781914" cy="12006790"/>
          </a:xfrm>
          <a:prstGeom prst="rect">
            <a:avLst/>
          </a:prstGeom>
          <a:ln w="12700">
            <a:miter lim="400000"/>
          </a:ln>
        </p:spPr>
      </p:pic>
      <p:sp>
        <p:nvSpPr>
          <p:cNvPr id="990" name="Board + Dev Panel Stage2.png"/>
          <p:cNvSpPr>
            <a:spLocks noGrp="1"/>
          </p:cNvSpPr>
          <p:nvPr>
            <p:ph type="pic" idx="14"/>
          </p:nvPr>
        </p:nvSpPr>
        <p:spPr>
          <a:xfrm>
            <a:off x="8045767" y="3056237"/>
            <a:ext cx="19815196" cy="10791661"/>
          </a:xfrm>
          <a:prstGeom prst="rect">
            <a:avLst/>
          </a:prstGeom>
        </p:spPr>
        <p:txBody>
          <a:bodyPr lIns="91439" tIns="45719" rIns="91439" bIns="45719" anchor="t">
            <a:noAutofit/>
          </a:bodyPr>
          <a:lstStyle/>
          <a:p>
            <a:endParaRPr/>
          </a:p>
        </p:txBody>
      </p:sp>
      <p:sp>
        <p:nvSpPr>
          <p:cNvPr id="991" name="Rectangle"/>
          <p:cNvSpPr>
            <a:spLocks noGrp="1"/>
          </p:cNvSpPr>
          <p:nvPr>
            <p:ph type="body" idx="15"/>
          </p:nvPr>
        </p:nvSpPr>
        <p:spPr>
          <a:xfrm>
            <a:off x="8077200" y="3060700"/>
            <a:ext cx="19825246" cy="10826770"/>
          </a:xfrm>
          <a:prstGeom prst="rect">
            <a:avLst/>
          </a:prstGeom>
          <a:solidFill>
            <a:srgbClr val="091E42">
              <a:alpha val="90216"/>
            </a:srgbClr>
          </a:solidFill>
        </p:spPr>
        <p:txBody>
          <a:bodyPr>
            <a:no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p:txBody>
      </p:sp>
      <p:sp>
        <p:nvSpPr>
          <p:cNvPr id="992" name="Usage…"/>
          <p:cNvSpPr>
            <a:spLocks noGrp="1"/>
          </p:cNvSpPr>
          <p:nvPr>
            <p:ph type="body" sz="quarter" idx="16"/>
          </p:nvPr>
        </p:nvSpPr>
        <p:spPr>
          <a:xfrm>
            <a:off x="1779989" y="3305086"/>
            <a:ext cx="5080001" cy="2082801"/>
          </a:xfrm>
          <a:prstGeom prst="rect">
            <a:avLst/>
          </a:prstGeom>
        </p:spPr>
        <p:txBody>
          <a:bodyPr anchor="t">
            <a:sp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Usage</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Use when showing call-outs on a screenshot. Use when referencing a site or program.</a:t>
            </a:r>
          </a:p>
        </p:txBody>
      </p:sp>
      <p:sp>
        <p:nvSpPr>
          <p:cNvPr id="993" name="Call-outs…"/>
          <p:cNvSpPr>
            <a:spLocks noGrp="1"/>
          </p:cNvSpPr>
          <p:nvPr>
            <p:ph type="body" sz="quarter" idx="17"/>
          </p:nvPr>
        </p:nvSpPr>
        <p:spPr>
          <a:xfrm>
            <a:off x="1779989" y="6418197"/>
            <a:ext cx="5080001" cy="2082801"/>
          </a:xfrm>
          <a:prstGeom prst="rect">
            <a:avLst/>
          </a:prstGeom>
        </p:spPr>
        <p:txBody>
          <a:bodyPr anchor="t">
            <a:sp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Call-outs</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Please watch the tutorial to learn how to create call-outs on screenshots in this template.</a:t>
            </a:r>
          </a:p>
        </p:txBody>
      </p:sp>
      <p:sp>
        <p:nvSpPr>
          <p:cNvPr id="994" name="Sizing…"/>
          <p:cNvSpPr>
            <a:spLocks noGrp="1"/>
          </p:cNvSpPr>
          <p:nvPr>
            <p:ph type="body" sz="quarter" idx="18"/>
          </p:nvPr>
        </p:nvSpPr>
        <p:spPr>
          <a:xfrm>
            <a:off x="1779989" y="9554715"/>
            <a:ext cx="5080001" cy="2082801"/>
          </a:xfrm>
          <a:prstGeom prst="rect">
            <a:avLst/>
          </a:prstGeom>
        </p:spPr>
        <p:txBody>
          <a:bodyPr anchor="t">
            <a:sp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Sizing</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The area shown is not the full area of the screenshot. It will only show 1284(w)x840(h).</a:t>
            </a:r>
          </a:p>
        </p:txBody>
      </p:sp>
      <p:sp>
        <p:nvSpPr>
          <p:cNvPr id="995" name="Please remember…"/>
          <p:cNvSpPr>
            <a:spLocks noGrp="1"/>
          </p:cNvSpPr>
          <p:nvPr>
            <p:ph type="body" sz="quarter" idx="19"/>
          </p:nvPr>
        </p:nvSpPr>
        <p:spPr>
          <a:xfrm>
            <a:off x="11917396" y="5592697"/>
            <a:ext cx="9140537" cy="1625601"/>
          </a:xfrm>
          <a:prstGeom prst="rect">
            <a:avLst/>
          </a:prstGeom>
        </p:spPr>
        <p:txBody>
          <a:bodyPr anchor="t">
            <a:spAutoFit/>
          </a:bodyPr>
          <a:lstStyle/>
          <a:p>
            <a:pPr marL="0" indent="0" algn="l" defTabSz="825500">
              <a:spcBef>
                <a:spcPts val="500"/>
              </a:spcBef>
              <a:buSzTx/>
              <a:buNone/>
              <a:defRPr sz="6000" b="0" spc="0">
                <a:latin typeface="+mn-lt"/>
                <a:ea typeface="+mn-ea"/>
                <a:cs typeface="+mn-cs"/>
                <a:sym typeface="Charlie Display Semibold"/>
              </a:defRPr>
            </a:pPr>
            <a:r>
              <a:t>Please remember</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You don’t always need the line or text at all.</a:t>
            </a:r>
          </a:p>
        </p:txBody>
      </p:sp>
      <p:sp>
        <p:nvSpPr>
          <p:cNvPr id="9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Screenshot Call-outs with Bar">
    <p:bg>
      <p:bgPr>
        <a:solidFill>
          <a:srgbClr val="091E42"/>
        </a:solidFill>
        <a:effectLst/>
      </p:bgPr>
    </p:bg>
    <p:spTree>
      <p:nvGrpSpPr>
        <p:cNvPr id="1" name=""/>
        <p:cNvGrpSpPr/>
        <p:nvPr/>
      </p:nvGrpSpPr>
      <p:grpSpPr>
        <a:xfrm>
          <a:off x="0" y="0"/>
          <a:ext cx="0" cy="0"/>
          <a:chOff x="0" y="0"/>
          <a:chExt cx="0" cy="0"/>
        </a:xfrm>
      </p:grpSpPr>
      <p:sp>
        <p:nvSpPr>
          <p:cNvPr id="1003"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lgn="l">
              <a:lnSpc>
                <a:spcPct val="110000"/>
              </a:lnSpc>
              <a:defRPr sz="3600" spc="36">
                <a:solidFill>
                  <a:srgbClr val="091E42"/>
                </a:solidFill>
                <a:latin typeface="Charlie Display"/>
                <a:ea typeface="Charlie Display"/>
                <a:cs typeface="Charlie Display"/>
                <a:sym typeface="Charlie Display"/>
              </a:defRPr>
            </a:pPr>
            <a:endParaRPr/>
          </a:p>
        </p:txBody>
      </p:sp>
      <p:sp>
        <p:nvSpPr>
          <p:cNvPr id="1004" name="Primarily VO with screen"/>
          <p:cNvSpPr>
            <a:spLocks noGrp="1"/>
          </p:cNvSpPr>
          <p:nvPr>
            <p:ph type="body" sz="quarter" idx="13"/>
          </p:nvPr>
        </p:nvSpPr>
        <p:spPr>
          <a:xfrm>
            <a:off x="792589" y="1013628"/>
            <a:ext cx="4762116" cy="1971676"/>
          </a:xfrm>
          <a:prstGeom prst="rect">
            <a:avLst/>
          </a:prstGeom>
        </p:spPr>
        <p:txBody>
          <a:bodyPr lIns="71437" tIns="71437" rIns="71437" bIns="71437" anchor="t">
            <a:spAutoFit/>
          </a:bodyPr>
          <a:lstStyle>
            <a:lvl1pPr marL="0" indent="0" defTabSz="825500">
              <a:spcBef>
                <a:spcPts val="500"/>
              </a:spcBef>
              <a:buSzTx/>
              <a:buNone/>
              <a:defRPr sz="6000" b="0" spc="0">
                <a:latin typeface="+mn-lt"/>
                <a:ea typeface="+mn-ea"/>
                <a:cs typeface="+mn-cs"/>
                <a:sym typeface="Charlie Display Semibold"/>
              </a:defRPr>
            </a:lvl1pPr>
          </a:lstStyle>
          <a:p>
            <a:r>
              <a:t>Primarily VO with screen</a:t>
            </a:r>
          </a:p>
        </p:txBody>
      </p:sp>
      <p:sp>
        <p:nvSpPr>
          <p:cNvPr id="1005" name="Point 1"/>
          <p:cNvSpPr>
            <a:spLocks noGrp="1"/>
          </p:cNvSpPr>
          <p:nvPr>
            <p:ph type="body" sz="quarter" idx="14"/>
          </p:nvPr>
        </p:nvSpPr>
        <p:spPr>
          <a:xfrm>
            <a:off x="951339" y="5355863"/>
            <a:ext cx="4444616" cy="866776"/>
          </a:xfrm>
          <a:prstGeom prst="rect">
            <a:avLst/>
          </a:prstGeom>
        </p:spPr>
        <p:txBody>
          <a:bodyPr lIns="71437" tIns="71437" rIns="71437" bIns="71437" anchor="t">
            <a:spAutoFit/>
          </a:bodyPr>
          <a:lstStyle>
            <a:lvl1pPr marL="0" indent="0" defTabSz="825500">
              <a:spcBef>
                <a:spcPts val="0"/>
              </a:spcBef>
              <a:buSzTx/>
              <a:buNone/>
              <a:defRPr sz="4800" b="0" spc="0">
                <a:latin typeface="+mn-lt"/>
                <a:ea typeface="+mn-ea"/>
                <a:cs typeface="+mn-cs"/>
                <a:sym typeface="Charlie Display Semibold"/>
              </a:defRPr>
            </a:lvl1pPr>
          </a:lstStyle>
          <a:p>
            <a:r>
              <a:t>Point 1</a:t>
            </a:r>
          </a:p>
        </p:txBody>
      </p:sp>
      <p:sp>
        <p:nvSpPr>
          <p:cNvPr id="1006" name="Point 2"/>
          <p:cNvSpPr>
            <a:spLocks noGrp="1"/>
          </p:cNvSpPr>
          <p:nvPr>
            <p:ph type="body" sz="quarter" idx="15"/>
          </p:nvPr>
        </p:nvSpPr>
        <p:spPr>
          <a:xfrm>
            <a:off x="951339" y="7239544"/>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Point 2</a:t>
            </a:r>
          </a:p>
        </p:txBody>
      </p:sp>
      <p:sp>
        <p:nvSpPr>
          <p:cNvPr id="1007" name="Square"/>
          <p:cNvSpPr>
            <a:spLocks noGrp="1"/>
          </p:cNvSpPr>
          <p:nvPr>
            <p:ph type="body" sz="quarter" idx="16"/>
          </p:nvPr>
        </p:nvSpPr>
        <p:spPr>
          <a:xfrm rot="18900000">
            <a:off x="6016374" y="5474526"/>
            <a:ext cx="661841" cy="661841"/>
          </a:xfrm>
          <a:prstGeom prst="rect">
            <a:avLst/>
          </a:prstGeom>
          <a:solidFill>
            <a:srgbClr val="FFFFFF"/>
          </a:solidFill>
        </p:spPr>
        <p:txBody>
          <a:bodyPr>
            <a:noAutofit/>
          </a:bodyPr>
          <a:lstStyle/>
          <a:p>
            <a:pPr marL="0" indent="0" algn="l" defTabSz="825500">
              <a:lnSpc>
                <a:spcPct val="110000"/>
              </a:lnSpc>
              <a:spcBef>
                <a:spcPts val="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1008" name="Point 3"/>
          <p:cNvSpPr>
            <a:spLocks noGrp="1"/>
          </p:cNvSpPr>
          <p:nvPr>
            <p:ph type="body" sz="quarter" idx="17"/>
          </p:nvPr>
        </p:nvSpPr>
        <p:spPr>
          <a:xfrm>
            <a:off x="951339" y="9123227"/>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Point 3</a:t>
            </a:r>
          </a:p>
        </p:txBody>
      </p:sp>
      <p:sp>
        <p:nvSpPr>
          <p:cNvPr id="1009" name="Point 4"/>
          <p:cNvSpPr>
            <a:spLocks noGrp="1"/>
          </p:cNvSpPr>
          <p:nvPr>
            <p:ph type="body" sz="quarter" idx="18"/>
          </p:nvPr>
        </p:nvSpPr>
        <p:spPr>
          <a:xfrm>
            <a:off x="951339" y="11006909"/>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Point 4</a:t>
            </a:r>
          </a:p>
        </p:txBody>
      </p:sp>
      <p:sp>
        <p:nvSpPr>
          <p:cNvPr id="1010" name="Line"/>
          <p:cNvSpPr/>
          <p:nvPr/>
        </p:nvSpPr>
        <p:spPr>
          <a:xfrm>
            <a:off x="1902847" y="4215033"/>
            <a:ext cx="2541600"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1011" name="Safari_chrome.png" descr="Safari_chrome.png"/>
          <p:cNvPicPr>
            <a:picLocks noChangeAspect="1"/>
          </p:cNvPicPr>
          <p:nvPr/>
        </p:nvPicPr>
        <p:blipFill>
          <a:blip r:embed="rId2"/>
          <a:srcRect b="43085"/>
          <a:stretch>
            <a:fillRect/>
          </a:stretch>
        </p:blipFill>
        <p:spPr>
          <a:xfrm>
            <a:off x="6739486" y="171524"/>
            <a:ext cx="25451841" cy="14029754"/>
          </a:xfrm>
          <a:prstGeom prst="rect">
            <a:avLst/>
          </a:prstGeom>
          <a:ln w="12700">
            <a:miter lim="400000"/>
          </a:ln>
        </p:spPr>
      </p:pic>
      <p:sp>
        <p:nvSpPr>
          <p:cNvPr id="1012" name="Board + Dev Panel Stage2.png"/>
          <p:cNvSpPr>
            <a:spLocks noGrp="1"/>
          </p:cNvSpPr>
          <p:nvPr>
            <p:ph type="pic" idx="19"/>
          </p:nvPr>
        </p:nvSpPr>
        <p:spPr>
          <a:xfrm>
            <a:off x="7880830" y="1631062"/>
            <a:ext cx="23153758" cy="12609893"/>
          </a:xfrm>
          <a:prstGeom prst="rect">
            <a:avLst/>
          </a:prstGeom>
        </p:spPr>
        <p:txBody>
          <a:bodyPr lIns="91439" tIns="45719" rIns="91439" bIns="45719" anchor="t">
            <a:noAutofit/>
          </a:bodyPr>
          <a:lstStyle/>
          <a:p>
            <a:endParaRPr/>
          </a:p>
        </p:txBody>
      </p:sp>
      <p:sp>
        <p:nvSpPr>
          <p:cNvPr id="1013" name="Rectangle"/>
          <p:cNvSpPr>
            <a:spLocks noGrp="1"/>
          </p:cNvSpPr>
          <p:nvPr>
            <p:ph type="body" idx="20"/>
          </p:nvPr>
        </p:nvSpPr>
        <p:spPr>
          <a:xfrm>
            <a:off x="7907435" y="1631062"/>
            <a:ext cx="23090691" cy="12610062"/>
          </a:xfrm>
          <a:prstGeom prst="rect">
            <a:avLst/>
          </a:prstGeom>
          <a:solidFill>
            <a:srgbClr val="091E42">
              <a:alpha val="90216"/>
            </a:srgbClr>
          </a:solidFill>
        </p:spPr>
        <p:txBody>
          <a:bodyPr>
            <a:no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p:txBody>
      </p:sp>
      <p:sp>
        <p:nvSpPr>
          <p:cNvPr id="1014" name="Shape usage…"/>
          <p:cNvSpPr>
            <a:spLocks noGrp="1"/>
          </p:cNvSpPr>
          <p:nvPr>
            <p:ph type="body" sz="quarter" idx="21"/>
          </p:nvPr>
        </p:nvSpPr>
        <p:spPr>
          <a:xfrm>
            <a:off x="11236247" y="6725901"/>
            <a:ext cx="8258802" cy="3427731"/>
          </a:xfrm>
          <a:prstGeom prst="rect">
            <a:avLst/>
          </a:prstGeom>
        </p:spPr>
        <p:txBody>
          <a:bodyPr anchor="t">
            <a:spAutoFit/>
          </a:bodyPr>
          <a:lstStyle/>
          <a:p>
            <a:pPr marL="0" indent="0" algn="l" defTabSz="825500">
              <a:spcBef>
                <a:spcPts val="500"/>
              </a:spcBef>
              <a:buSzTx/>
              <a:buNone/>
              <a:defRPr sz="6000" b="0" spc="0">
                <a:latin typeface="+mn-lt"/>
                <a:ea typeface="+mn-ea"/>
                <a:cs typeface="+mn-cs"/>
                <a:sym typeface="Charlie Display Semibold"/>
              </a:defRPr>
            </a:pPr>
            <a:r>
              <a:t>Shape usage</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Please only use circles, rectangles, and rounded rectangles to call attention to a particular part of a screenshot, for the sake of consistency.</a:t>
            </a:r>
          </a:p>
        </p:txBody>
      </p:sp>
      <p:sp>
        <p:nvSpPr>
          <p:cNvPr id="1015" name="Line"/>
          <p:cNvSpPr/>
          <p:nvPr/>
        </p:nvSpPr>
        <p:spPr>
          <a:xfrm>
            <a:off x="11507897" y="4957281"/>
            <a:ext cx="1" cy="1714739"/>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1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iPhone Call-out_White">
    <p:bg>
      <p:bgPr>
        <a:solidFill>
          <a:srgbClr val="FFFFFF"/>
        </a:solidFill>
        <a:effectLst/>
      </p:bgPr>
    </p:bg>
    <p:spTree>
      <p:nvGrpSpPr>
        <p:cNvPr id="1" name=""/>
        <p:cNvGrpSpPr/>
        <p:nvPr/>
      </p:nvGrpSpPr>
      <p:grpSpPr>
        <a:xfrm>
          <a:off x="0" y="0"/>
          <a:ext cx="0" cy="0"/>
          <a:chOff x="0" y="0"/>
          <a:chExt cx="0" cy="0"/>
        </a:xfrm>
      </p:grpSpPr>
      <p:sp>
        <p:nvSpPr>
          <p:cNvPr id="1023" name="Image"/>
          <p:cNvSpPr>
            <a:spLocks noGrp="1"/>
          </p:cNvSpPr>
          <p:nvPr>
            <p:ph type="pic" sz="quarter" idx="13"/>
          </p:nvPr>
        </p:nvSpPr>
        <p:spPr>
          <a:xfrm>
            <a:off x="9591451" y="1263086"/>
            <a:ext cx="5201098" cy="11189828"/>
          </a:xfrm>
          <a:prstGeom prst="rect">
            <a:avLst/>
          </a:prstGeom>
        </p:spPr>
        <p:txBody>
          <a:bodyPr lIns="91439" tIns="45719" rIns="91439" bIns="45719" anchor="t">
            <a:noAutofit/>
          </a:bodyPr>
          <a:lstStyle/>
          <a:p>
            <a:endParaRPr/>
          </a:p>
        </p:txBody>
      </p:sp>
      <p:pic>
        <p:nvPicPr>
          <p:cNvPr id="1024" name="Apple iPhone X Silver.png" descr="Apple iPhone X Silver.png"/>
          <p:cNvPicPr>
            <a:picLocks noChangeAspect="1"/>
          </p:cNvPicPr>
          <p:nvPr/>
        </p:nvPicPr>
        <p:blipFill>
          <a:blip r:embed="rId2"/>
          <a:stretch>
            <a:fillRect/>
          </a:stretch>
        </p:blipFill>
        <p:spPr>
          <a:xfrm>
            <a:off x="8984870" y="475698"/>
            <a:ext cx="6414260" cy="12764605"/>
          </a:xfrm>
          <a:prstGeom prst="rect">
            <a:avLst/>
          </a:prstGeom>
          <a:ln w="12700">
            <a:miter lim="400000"/>
          </a:ln>
        </p:spPr>
      </p:pic>
      <p:sp>
        <p:nvSpPr>
          <p:cNvPr id="1025" name="Full iOS"/>
          <p:cNvSpPr>
            <a:spLocks noGrp="1"/>
          </p:cNvSpPr>
          <p:nvPr>
            <p:ph type="body" sz="quarter" idx="14"/>
          </p:nvPr>
        </p:nvSpPr>
        <p:spPr>
          <a:xfrm>
            <a:off x="1698321" y="1016396"/>
            <a:ext cx="6349009" cy="825501"/>
          </a:xfrm>
          <a:prstGeom prst="rect">
            <a:avLst/>
          </a:prstGeom>
        </p:spPr>
        <p:txBody>
          <a:bodyPr anchor="t">
            <a:spAutoFit/>
          </a:bodyPr>
          <a:lstStyle>
            <a:lvl1pPr marL="0" indent="0" algn="l" defTabSz="825500">
              <a:spcBef>
                <a:spcPts val="0"/>
              </a:spcBef>
              <a:buSzTx/>
              <a:buNone/>
              <a:defRPr sz="4800" b="0" cap="all" spc="384">
                <a:solidFill>
                  <a:srgbClr val="0747A6"/>
                </a:solidFill>
                <a:latin typeface="Charlie Display Black"/>
                <a:ea typeface="Charlie Display Black"/>
                <a:cs typeface="Charlie Display Black"/>
                <a:sym typeface="Charlie Display Black"/>
              </a:defRPr>
            </a:lvl1pPr>
          </a:lstStyle>
          <a:p>
            <a:r>
              <a:t>Full iOS</a:t>
            </a:r>
          </a:p>
        </p:txBody>
      </p:sp>
      <p:sp>
        <p:nvSpPr>
          <p:cNvPr id="1026"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27" name="FYI…"/>
          <p:cNvSpPr>
            <a:spLocks noGrp="1"/>
          </p:cNvSpPr>
          <p:nvPr>
            <p:ph type="body" sz="quarter" idx="15"/>
          </p:nvPr>
        </p:nvSpPr>
        <p:spPr>
          <a:xfrm>
            <a:off x="16504984" y="6446520"/>
            <a:ext cx="5748026" cy="1663701"/>
          </a:xfrm>
          <a:prstGeom prst="rect">
            <a:avLst/>
          </a:prstGeom>
        </p:spPr>
        <p:txBody>
          <a:bodyPr anchor="t">
            <a:sp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FYI</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This iOS screenshot size is:</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410pt (width)  |  880pt (height)</a:t>
            </a:r>
          </a:p>
        </p:txBody>
      </p:sp>
      <p:sp>
        <p:nvSpPr>
          <p:cNvPr id="1028" name="Line"/>
          <p:cNvSpPr/>
          <p:nvPr/>
        </p:nvSpPr>
        <p:spPr>
          <a:xfrm>
            <a:off x="13932129" y="6884671"/>
            <a:ext cx="2433837" cy="1"/>
          </a:xfrm>
          <a:prstGeom prst="line">
            <a:avLst/>
          </a:prstGeom>
          <a:ln w="76200" cap="rnd">
            <a:solidFill>
              <a:srgbClr val="007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29" name="Sizing tools…"/>
          <p:cNvSpPr>
            <a:spLocks noGrp="1"/>
          </p:cNvSpPr>
          <p:nvPr>
            <p:ph type="body" sz="quarter" idx="16"/>
          </p:nvPr>
        </p:nvSpPr>
        <p:spPr>
          <a:xfrm>
            <a:off x="2390158" y="4300220"/>
            <a:ext cx="5201048" cy="2082801"/>
          </a:xfrm>
          <a:prstGeom prst="rect">
            <a:avLst/>
          </a:prstGeom>
        </p:spPr>
        <p:txBody>
          <a:bodyPr anchor="t">
            <a:spAutoFit/>
          </a:bodyPr>
          <a:lstStyle/>
          <a:p>
            <a:pPr marL="0" indent="0" algn="r" defTabSz="825500">
              <a:spcBef>
                <a:spcPts val="0"/>
              </a:spcBef>
              <a:buSzTx/>
              <a:buNone/>
              <a:defRPr sz="4800" b="0" spc="0">
                <a:solidFill>
                  <a:srgbClr val="253858"/>
                </a:solidFill>
                <a:latin typeface="+mn-lt"/>
                <a:ea typeface="+mn-ea"/>
                <a:cs typeface="+mn-cs"/>
                <a:sym typeface="Charlie Display Semibold"/>
              </a:defRPr>
            </a:pPr>
            <a:r>
              <a:t>Sizing tools</a:t>
            </a:r>
          </a:p>
          <a:p>
            <a:pPr marL="0" indent="0" algn="r" defTabSz="825500">
              <a:spcBef>
                <a:spcPts val="0"/>
              </a:spcBef>
              <a:buSzTx/>
              <a:buNone/>
              <a:defRPr sz="2800" b="0" spc="28">
                <a:solidFill>
                  <a:srgbClr val="091E42"/>
                </a:solidFill>
                <a:latin typeface="Charlie Display"/>
                <a:ea typeface="Charlie Display"/>
                <a:cs typeface="Charlie Display"/>
                <a:sym typeface="Charlie Display"/>
              </a:defRPr>
            </a:pPr>
            <a:r>
              <a:t>With the screenshot shape selected, under *Format/Arrange* there are ‘Size’ tools.</a:t>
            </a:r>
          </a:p>
        </p:txBody>
      </p:sp>
      <p:sp>
        <p:nvSpPr>
          <p:cNvPr id="1030" name="Line"/>
          <p:cNvSpPr/>
          <p:nvPr/>
        </p:nvSpPr>
        <p:spPr>
          <a:xfrm>
            <a:off x="7543487" y="4726848"/>
            <a:ext cx="2433837" cy="1"/>
          </a:xfrm>
          <a:prstGeom prst="line">
            <a:avLst/>
          </a:prstGeom>
          <a:ln w="76200" cap="rnd">
            <a:solidFill>
              <a:srgbClr val="007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Android Call-out_White">
    <p:bg>
      <p:bgPr>
        <a:solidFill>
          <a:srgbClr val="FFFFFF"/>
        </a:solidFill>
        <a:effectLst/>
      </p:bgPr>
    </p:bg>
    <p:spTree>
      <p:nvGrpSpPr>
        <p:cNvPr id="1" name=""/>
        <p:cNvGrpSpPr/>
        <p:nvPr/>
      </p:nvGrpSpPr>
      <p:grpSpPr>
        <a:xfrm>
          <a:off x="0" y="0"/>
          <a:ext cx="0" cy="0"/>
          <a:chOff x="0" y="0"/>
          <a:chExt cx="0" cy="0"/>
        </a:xfrm>
      </p:grpSpPr>
      <p:sp>
        <p:nvSpPr>
          <p:cNvPr id="1038" name="Image"/>
          <p:cNvSpPr>
            <a:spLocks noGrp="1"/>
          </p:cNvSpPr>
          <p:nvPr>
            <p:ph type="pic" sz="quarter" idx="13"/>
          </p:nvPr>
        </p:nvSpPr>
        <p:spPr>
          <a:xfrm>
            <a:off x="9653507" y="2347398"/>
            <a:ext cx="5076986" cy="9021204"/>
          </a:xfrm>
          <a:prstGeom prst="rect">
            <a:avLst/>
          </a:prstGeom>
        </p:spPr>
        <p:txBody>
          <a:bodyPr lIns="91439" tIns="45719" rIns="91439" bIns="45719" anchor="t">
            <a:noAutofit/>
          </a:bodyPr>
          <a:lstStyle/>
          <a:p>
            <a:endParaRPr/>
          </a:p>
        </p:txBody>
      </p:sp>
      <p:pic>
        <p:nvPicPr>
          <p:cNvPr id="1039" name="Google Pixel 2 Just Black.png" descr="Google Pixel 2 Just Black.png"/>
          <p:cNvPicPr>
            <a:picLocks noChangeAspect="1"/>
          </p:cNvPicPr>
          <p:nvPr/>
        </p:nvPicPr>
        <p:blipFill>
          <a:blip r:embed="rId2"/>
          <a:stretch>
            <a:fillRect/>
          </a:stretch>
        </p:blipFill>
        <p:spPr>
          <a:xfrm>
            <a:off x="9206490" y="785505"/>
            <a:ext cx="5971021" cy="12128634"/>
          </a:xfrm>
          <a:prstGeom prst="rect">
            <a:avLst/>
          </a:prstGeom>
          <a:ln w="12700">
            <a:miter lim="400000"/>
          </a:ln>
        </p:spPr>
      </p:pic>
      <p:sp>
        <p:nvSpPr>
          <p:cNvPr id="1040" name="Full android"/>
          <p:cNvSpPr>
            <a:spLocks noGrp="1"/>
          </p:cNvSpPr>
          <p:nvPr>
            <p:ph type="body" sz="quarter" idx="14"/>
          </p:nvPr>
        </p:nvSpPr>
        <p:spPr>
          <a:xfrm>
            <a:off x="1698321" y="1016396"/>
            <a:ext cx="7625579" cy="825501"/>
          </a:xfrm>
          <a:prstGeom prst="rect">
            <a:avLst/>
          </a:prstGeom>
        </p:spPr>
        <p:txBody>
          <a:bodyPr anchor="t">
            <a:spAutoFit/>
          </a:bodyPr>
          <a:lstStyle>
            <a:lvl1pPr marL="0" indent="0" algn="l" defTabSz="825500">
              <a:spcBef>
                <a:spcPts val="0"/>
              </a:spcBef>
              <a:buSzTx/>
              <a:buNone/>
              <a:defRPr sz="4800" b="0" cap="all" spc="384">
                <a:solidFill>
                  <a:srgbClr val="0747A6"/>
                </a:solidFill>
                <a:latin typeface="Charlie Display Black"/>
                <a:ea typeface="Charlie Display Black"/>
                <a:cs typeface="Charlie Display Black"/>
                <a:sym typeface="Charlie Display Black"/>
              </a:defRPr>
            </a:lvl1pPr>
          </a:lstStyle>
          <a:p>
            <a:r>
              <a:t>Full android</a:t>
            </a:r>
          </a:p>
        </p:txBody>
      </p:sp>
      <p:sp>
        <p:nvSpPr>
          <p:cNvPr id="1041"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42" name="Sizing tools…"/>
          <p:cNvSpPr>
            <a:spLocks noGrp="1"/>
          </p:cNvSpPr>
          <p:nvPr>
            <p:ph type="body" sz="quarter" idx="15"/>
          </p:nvPr>
        </p:nvSpPr>
        <p:spPr>
          <a:xfrm>
            <a:off x="16130423" y="4294625"/>
            <a:ext cx="5568948" cy="2082801"/>
          </a:xfrm>
          <a:prstGeom prst="rect">
            <a:avLst/>
          </a:prstGeom>
        </p:spPr>
        <p:txBody>
          <a:bodyPr anchor="t">
            <a:sp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Sizing tools</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With the screenshot shape selected, under *Format/Arrange* there are ‘Size’ tools.</a:t>
            </a:r>
          </a:p>
        </p:txBody>
      </p:sp>
      <p:sp>
        <p:nvSpPr>
          <p:cNvPr id="1043" name="FYI…"/>
          <p:cNvSpPr>
            <a:spLocks noGrp="1"/>
          </p:cNvSpPr>
          <p:nvPr>
            <p:ph type="body" sz="quarter" idx="16"/>
          </p:nvPr>
        </p:nvSpPr>
        <p:spPr>
          <a:xfrm>
            <a:off x="2404532" y="6453625"/>
            <a:ext cx="5843663" cy="1663701"/>
          </a:xfrm>
          <a:prstGeom prst="rect">
            <a:avLst/>
          </a:prstGeom>
        </p:spPr>
        <p:txBody>
          <a:bodyPr anchor="t">
            <a:spAutoFit/>
          </a:bodyPr>
          <a:lstStyle/>
          <a:p>
            <a:pPr marL="0" indent="0" algn="r" defTabSz="825500">
              <a:spcBef>
                <a:spcPts val="0"/>
              </a:spcBef>
              <a:buSzTx/>
              <a:buNone/>
              <a:defRPr sz="4800" b="0" spc="0">
                <a:solidFill>
                  <a:srgbClr val="253858"/>
                </a:solidFill>
                <a:latin typeface="+mn-lt"/>
                <a:ea typeface="+mn-ea"/>
                <a:cs typeface="+mn-cs"/>
                <a:sym typeface="Charlie Display Semibold"/>
              </a:defRPr>
            </a:pPr>
            <a:r>
              <a:t>FYI</a:t>
            </a:r>
          </a:p>
          <a:p>
            <a:pPr marL="0" indent="0" algn="r" defTabSz="825500">
              <a:spcBef>
                <a:spcPts val="0"/>
              </a:spcBef>
              <a:buSzTx/>
              <a:buNone/>
              <a:defRPr sz="2800" b="0" spc="28">
                <a:solidFill>
                  <a:srgbClr val="091E42"/>
                </a:solidFill>
                <a:latin typeface="Charlie Display"/>
                <a:ea typeface="Charlie Display"/>
                <a:cs typeface="Charlie Display"/>
                <a:sym typeface="Charlie Display"/>
              </a:defRPr>
            </a:pPr>
            <a:r>
              <a:t>This Android screenshot size is:</a:t>
            </a:r>
          </a:p>
          <a:p>
            <a:pPr marL="0" indent="0" algn="r" defTabSz="825500">
              <a:spcBef>
                <a:spcPts val="0"/>
              </a:spcBef>
              <a:buSzTx/>
              <a:buNone/>
              <a:defRPr sz="2800" b="0" spc="28">
                <a:solidFill>
                  <a:srgbClr val="091E42"/>
                </a:solidFill>
                <a:latin typeface="Charlie Display"/>
                <a:ea typeface="Charlie Display"/>
                <a:cs typeface="Charlie Display"/>
                <a:sym typeface="Charlie Display"/>
              </a:defRPr>
            </a:pPr>
            <a:r>
              <a:t>400pt (width)  |  710pt (height)</a:t>
            </a:r>
          </a:p>
        </p:txBody>
      </p:sp>
      <p:sp>
        <p:nvSpPr>
          <p:cNvPr id="1044" name="Line"/>
          <p:cNvSpPr/>
          <p:nvPr/>
        </p:nvSpPr>
        <p:spPr>
          <a:xfrm>
            <a:off x="8302076" y="6845077"/>
            <a:ext cx="2162545" cy="1"/>
          </a:xfrm>
          <a:prstGeom prst="line">
            <a:avLst/>
          </a:prstGeom>
          <a:ln w="76200" cap="rnd">
            <a:solidFill>
              <a:srgbClr val="007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45" name="Line"/>
          <p:cNvSpPr/>
          <p:nvPr/>
        </p:nvSpPr>
        <p:spPr>
          <a:xfrm>
            <a:off x="13843229" y="4739883"/>
            <a:ext cx="2162544" cy="1"/>
          </a:xfrm>
          <a:prstGeom prst="line">
            <a:avLst/>
          </a:prstGeom>
          <a:ln w="76200" cap="rnd">
            <a:solidFill>
              <a:srgbClr val="007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4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iPhone Call-out_N900">
    <p:bg>
      <p:bgPr>
        <a:solidFill>
          <a:srgbClr val="091E42"/>
        </a:solidFill>
        <a:effectLst/>
      </p:bgPr>
    </p:bg>
    <p:spTree>
      <p:nvGrpSpPr>
        <p:cNvPr id="1" name=""/>
        <p:cNvGrpSpPr/>
        <p:nvPr/>
      </p:nvGrpSpPr>
      <p:grpSpPr>
        <a:xfrm>
          <a:off x="0" y="0"/>
          <a:ext cx="0" cy="0"/>
          <a:chOff x="0" y="0"/>
          <a:chExt cx="0" cy="0"/>
        </a:xfrm>
      </p:grpSpPr>
      <p:sp>
        <p:nvSpPr>
          <p:cNvPr id="1053" name="Image"/>
          <p:cNvSpPr>
            <a:spLocks noGrp="1"/>
          </p:cNvSpPr>
          <p:nvPr>
            <p:ph type="pic" sz="quarter" idx="13"/>
          </p:nvPr>
        </p:nvSpPr>
        <p:spPr>
          <a:xfrm>
            <a:off x="9591451" y="1263086"/>
            <a:ext cx="5201098" cy="11189828"/>
          </a:xfrm>
          <a:prstGeom prst="rect">
            <a:avLst/>
          </a:prstGeom>
        </p:spPr>
        <p:txBody>
          <a:bodyPr lIns="91439" tIns="45719" rIns="91439" bIns="45719" anchor="t">
            <a:noAutofit/>
          </a:bodyPr>
          <a:lstStyle/>
          <a:p>
            <a:endParaRPr/>
          </a:p>
        </p:txBody>
      </p:sp>
      <p:pic>
        <p:nvPicPr>
          <p:cNvPr id="1054" name="Apple iPhone X Silver.png" descr="Apple iPhone X Silver.png"/>
          <p:cNvPicPr>
            <a:picLocks noChangeAspect="1"/>
          </p:cNvPicPr>
          <p:nvPr/>
        </p:nvPicPr>
        <p:blipFill>
          <a:blip r:embed="rId2"/>
          <a:stretch>
            <a:fillRect/>
          </a:stretch>
        </p:blipFill>
        <p:spPr>
          <a:xfrm>
            <a:off x="8984870" y="475698"/>
            <a:ext cx="6414260" cy="12764605"/>
          </a:xfrm>
          <a:prstGeom prst="rect">
            <a:avLst/>
          </a:prstGeom>
          <a:ln w="12700">
            <a:miter lim="400000"/>
          </a:ln>
        </p:spPr>
      </p:pic>
      <p:sp>
        <p:nvSpPr>
          <p:cNvPr id="1055" name="Full iOS"/>
          <p:cNvSpPr>
            <a:spLocks noGrp="1"/>
          </p:cNvSpPr>
          <p:nvPr>
            <p:ph type="body" sz="quarter" idx="14"/>
          </p:nvPr>
        </p:nvSpPr>
        <p:spPr>
          <a:xfrm>
            <a:off x="1698321" y="1016396"/>
            <a:ext cx="6349009" cy="825501"/>
          </a:xfrm>
          <a:prstGeom prst="rect">
            <a:avLst/>
          </a:prstGeom>
        </p:spPr>
        <p:txBody>
          <a:bodyPr anchor="t">
            <a:spAutoFit/>
          </a:bodyPr>
          <a:lstStyle>
            <a:lvl1pPr marL="0" indent="0" algn="l" defTabSz="825500">
              <a:spcBef>
                <a:spcPts val="0"/>
              </a:spcBef>
              <a:buSzTx/>
              <a:buNone/>
              <a:defRPr sz="4800" b="0" cap="all" spc="384">
                <a:latin typeface="Charlie Display Black"/>
                <a:ea typeface="Charlie Display Black"/>
                <a:cs typeface="Charlie Display Black"/>
                <a:sym typeface="Charlie Display Black"/>
              </a:defRPr>
            </a:lvl1pPr>
          </a:lstStyle>
          <a:p>
            <a:r>
              <a:t>Full iOS</a:t>
            </a:r>
          </a:p>
        </p:txBody>
      </p:sp>
      <p:sp>
        <p:nvSpPr>
          <p:cNvPr id="1056"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57" name="Can also use composition components to support point"/>
          <p:cNvSpPr>
            <a:spLocks noGrp="1"/>
          </p:cNvSpPr>
          <p:nvPr>
            <p:ph type="body" sz="quarter" idx="15"/>
          </p:nvPr>
        </p:nvSpPr>
        <p:spPr>
          <a:xfrm>
            <a:off x="2030622" y="6363123"/>
            <a:ext cx="4572001" cy="2997201"/>
          </a:xfrm>
          <a:prstGeom prst="rect">
            <a:avLst/>
          </a:prstGeom>
        </p:spPr>
        <p:txBody>
          <a:bodyPr anchor="t">
            <a:spAutoFit/>
          </a:bodyPr>
          <a:lstStyle>
            <a:lvl1pPr marL="0" indent="0" algn="r" defTabSz="825500">
              <a:spcBef>
                <a:spcPts val="0"/>
              </a:spcBef>
              <a:buSzTx/>
              <a:buNone/>
              <a:defRPr sz="4800" b="0" spc="0">
                <a:latin typeface="+mn-lt"/>
                <a:ea typeface="+mn-ea"/>
                <a:cs typeface="+mn-cs"/>
                <a:sym typeface="Charlie Display Semibold"/>
              </a:defRPr>
            </a:lvl1pPr>
          </a:lstStyle>
          <a:p>
            <a:r>
              <a:t>Can also use composition components to support point</a:t>
            </a:r>
          </a:p>
        </p:txBody>
      </p:sp>
      <p:sp>
        <p:nvSpPr>
          <p:cNvPr id="1058" name="Line"/>
          <p:cNvSpPr/>
          <p:nvPr/>
        </p:nvSpPr>
        <p:spPr>
          <a:xfrm>
            <a:off x="7767952" y="6852073"/>
            <a:ext cx="2433836"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59" name="Circle"/>
          <p:cNvSpPr>
            <a:spLocks noGrp="1"/>
          </p:cNvSpPr>
          <p:nvPr>
            <p:ph type="body" sz="quarter" idx="16"/>
          </p:nvPr>
        </p:nvSpPr>
        <p:spPr>
          <a:xfrm>
            <a:off x="7104471" y="6493392"/>
            <a:ext cx="609601" cy="609601"/>
          </a:xfrm>
          <a:prstGeom prst="ellipse">
            <a:avLst/>
          </a:prstGeom>
          <a:solidFill>
            <a:schemeClr val="accent2"/>
          </a:solidFill>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060" name="Image"/>
          <p:cNvSpPr>
            <a:spLocks noGrp="1"/>
          </p:cNvSpPr>
          <p:nvPr>
            <p:ph type="pic" sz="quarter" idx="17"/>
          </p:nvPr>
        </p:nvSpPr>
        <p:spPr>
          <a:xfrm>
            <a:off x="7308436" y="6616765"/>
            <a:ext cx="201667" cy="362853"/>
          </a:xfrm>
          <a:prstGeom prst="rect">
            <a:avLst/>
          </a:prstGeom>
        </p:spPr>
        <p:txBody>
          <a:bodyPr lIns="91439" tIns="45719" rIns="91439" bIns="45719" anchor="t">
            <a:noAutofit/>
          </a:bodyPr>
          <a:lstStyle/>
          <a:p>
            <a:endParaRPr/>
          </a:p>
        </p:txBody>
      </p:sp>
      <p:sp>
        <p:nvSpPr>
          <p:cNvPr id="106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Android Call-out_N900">
    <p:bg>
      <p:bgPr>
        <a:solidFill>
          <a:srgbClr val="091E42"/>
        </a:solidFill>
        <a:effectLst/>
      </p:bgPr>
    </p:bg>
    <p:spTree>
      <p:nvGrpSpPr>
        <p:cNvPr id="1" name=""/>
        <p:cNvGrpSpPr/>
        <p:nvPr/>
      </p:nvGrpSpPr>
      <p:grpSpPr>
        <a:xfrm>
          <a:off x="0" y="0"/>
          <a:ext cx="0" cy="0"/>
          <a:chOff x="0" y="0"/>
          <a:chExt cx="0" cy="0"/>
        </a:xfrm>
      </p:grpSpPr>
      <p:sp>
        <p:nvSpPr>
          <p:cNvPr id="1068" name="Image"/>
          <p:cNvSpPr>
            <a:spLocks noGrp="1"/>
          </p:cNvSpPr>
          <p:nvPr>
            <p:ph type="pic" sz="quarter" idx="13"/>
          </p:nvPr>
        </p:nvSpPr>
        <p:spPr>
          <a:xfrm>
            <a:off x="9653507" y="2347398"/>
            <a:ext cx="5076986" cy="9021204"/>
          </a:xfrm>
          <a:prstGeom prst="rect">
            <a:avLst/>
          </a:prstGeom>
        </p:spPr>
        <p:txBody>
          <a:bodyPr lIns="91439" tIns="45719" rIns="91439" bIns="45719" anchor="t">
            <a:noAutofit/>
          </a:bodyPr>
          <a:lstStyle/>
          <a:p>
            <a:endParaRPr/>
          </a:p>
        </p:txBody>
      </p:sp>
      <p:pic>
        <p:nvPicPr>
          <p:cNvPr id="1069" name="Google Pixel 2 Just Black.png" descr="Google Pixel 2 Just Black.png"/>
          <p:cNvPicPr>
            <a:picLocks noChangeAspect="1"/>
          </p:cNvPicPr>
          <p:nvPr/>
        </p:nvPicPr>
        <p:blipFill>
          <a:blip r:embed="rId2"/>
          <a:stretch>
            <a:fillRect/>
          </a:stretch>
        </p:blipFill>
        <p:spPr>
          <a:xfrm>
            <a:off x="9206490" y="785505"/>
            <a:ext cx="5971021" cy="12128634"/>
          </a:xfrm>
          <a:prstGeom prst="rect">
            <a:avLst/>
          </a:prstGeom>
          <a:ln w="12700">
            <a:miter lim="400000"/>
          </a:ln>
        </p:spPr>
      </p:pic>
      <p:sp>
        <p:nvSpPr>
          <p:cNvPr id="1070" name="Full android"/>
          <p:cNvSpPr>
            <a:spLocks noGrp="1"/>
          </p:cNvSpPr>
          <p:nvPr>
            <p:ph type="body" sz="quarter" idx="14"/>
          </p:nvPr>
        </p:nvSpPr>
        <p:spPr>
          <a:xfrm>
            <a:off x="1698321" y="1016396"/>
            <a:ext cx="7621528" cy="825501"/>
          </a:xfrm>
          <a:prstGeom prst="rect">
            <a:avLst/>
          </a:prstGeom>
        </p:spPr>
        <p:txBody>
          <a:bodyPr anchor="t">
            <a:spAutoFit/>
          </a:bodyPr>
          <a:lstStyle>
            <a:lvl1pPr marL="0" indent="0" algn="l" defTabSz="825500">
              <a:spcBef>
                <a:spcPts val="0"/>
              </a:spcBef>
              <a:buSzTx/>
              <a:buNone/>
              <a:defRPr sz="4800" b="0" cap="all" spc="384">
                <a:latin typeface="Charlie Display Black"/>
                <a:ea typeface="Charlie Display Black"/>
                <a:cs typeface="Charlie Display Black"/>
                <a:sym typeface="Charlie Display Black"/>
              </a:defRPr>
            </a:lvl1pPr>
          </a:lstStyle>
          <a:p>
            <a:r>
              <a:t>Full android</a:t>
            </a:r>
          </a:p>
        </p:txBody>
      </p:sp>
      <p:sp>
        <p:nvSpPr>
          <p:cNvPr id="1071"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72" name="You don’t always need to add text"/>
          <p:cNvSpPr>
            <a:spLocks noGrp="1"/>
          </p:cNvSpPr>
          <p:nvPr>
            <p:ph type="body" sz="quarter" idx="15"/>
          </p:nvPr>
        </p:nvSpPr>
        <p:spPr>
          <a:xfrm>
            <a:off x="16602485" y="6363123"/>
            <a:ext cx="3971808" cy="2273301"/>
          </a:xfrm>
          <a:prstGeom prst="rect">
            <a:avLst/>
          </a:prstGeom>
        </p:spPr>
        <p:txBody>
          <a:bodyPr anchor="t">
            <a:spAutoFit/>
          </a:bodyPr>
          <a:lstStyle>
            <a:lvl1pPr marL="0" indent="0" algn="l" defTabSz="825500">
              <a:spcBef>
                <a:spcPts val="0"/>
              </a:spcBef>
              <a:buSzTx/>
              <a:buNone/>
              <a:defRPr sz="4800" b="0" spc="0">
                <a:latin typeface="+mn-lt"/>
                <a:ea typeface="+mn-ea"/>
                <a:cs typeface="+mn-cs"/>
                <a:sym typeface="Charlie Display Semibold"/>
              </a:defRPr>
            </a:lvl1pPr>
          </a:lstStyle>
          <a:p>
            <a:r>
              <a:t>You don’t always need to add text</a:t>
            </a:r>
          </a:p>
        </p:txBody>
      </p:sp>
      <p:sp>
        <p:nvSpPr>
          <p:cNvPr id="1073" name="Line"/>
          <p:cNvSpPr/>
          <p:nvPr/>
        </p:nvSpPr>
        <p:spPr>
          <a:xfrm>
            <a:off x="13932129" y="6852073"/>
            <a:ext cx="2433837"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7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ig Stat">
    <p:spTree>
      <p:nvGrpSpPr>
        <p:cNvPr id="1" name=""/>
        <p:cNvGrpSpPr/>
        <p:nvPr/>
      </p:nvGrpSpPr>
      <p:grpSpPr>
        <a:xfrm>
          <a:off x="0" y="0"/>
          <a:ext cx="0" cy="0"/>
          <a:chOff x="0" y="0"/>
          <a:chExt cx="0" cy="0"/>
        </a:xfrm>
      </p:grpSpPr>
      <p:sp>
        <p:nvSpPr>
          <p:cNvPr id="116" name="2659"/>
          <p:cNvSpPr>
            <a:spLocks noGrp="1"/>
          </p:cNvSpPr>
          <p:nvPr>
            <p:ph type="body" idx="13"/>
          </p:nvPr>
        </p:nvSpPr>
        <p:spPr>
          <a:xfrm>
            <a:off x="1778000" y="2100610"/>
            <a:ext cx="20828000" cy="7620001"/>
          </a:xfrm>
          <a:prstGeom prst="rect">
            <a:avLst/>
          </a:prstGeom>
        </p:spPr>
        <p:txBody>
          <a:bodyPr lIns="0" tIns="0" rIns="0" bIns="0" anchor="t">
            <a:spAutoFit/>
          </a:bodyPr>
          <a:lstStyle>
            <a:lvl1pPr marL="0" indent="0">
              <a:spcBef>
                <a:spcPts val="0"/>
              </a:spcBef>
              <a:buSzTx/>
              <a:buNone/>
              <a:defRPr b="0">
                <a:latin typeface="Charlie Display Black"/>
                <a:ea typeface="Charlie Display Black"/>
                <a:cs typeface="Charlie Display Black"/>
                <a:sym typeface="Charlie Display Black"/>
              </a:defRPr>
            </a:lvl1pPr>
          </a:lstStyle>
          <a:p>
            <a:r>
              <a:t>2659</a:t>
            </a:r>
          </a:p>
        </p:txBody>
      </p:sp>
      <p:sp>
        <p:nvSpPr>
          <p:cNvPr id="117" name="super awesome things"/>
          <p:cNvSpPr>
            <a:spLocks noGrp="1"/>
          </p:cNvSpPr>
          <p:nvPr>
            <p:ph type="body" sz="quarter" idx="14"/>
          </p:nvPr>
        </p:nvSpPr>
        <p:spPr>
          <a:xfrm>
            <a:off x="1778000" y="11045677"/>
            <a:ext cx="20828000" cy="1057276"/>
          </a:xfrm>
          <a:prstGeom prst="rect">
            <a:avLst/>
          </a:prstGeom>
        </p:spPr>
        <p:txBody>
          <a:bodyPr lIns="71437" tIns="71437" rIns="71437" bIns="71437" anchor="t">
            <a:spAutoFit/>
          </a:bodyPr>
          <a:lstStyle>
            <a:lvl1pPr marL="0" indent="0" defTabSz="825500">
              <a:spcBef>
                <a:spcPts val="0"/>
              </a:spcBef>
              <a:buSzTx/>
              <a:buNone/>
              <a:defRPr sz="6000" b="0" spc="-59">
                <a:latin typeface="+mn-lt"/>
                <a:ea typeface="+mn-ea"/>
                <a:cs typeface="+mn-cs"/>
                <a:sym typeface="Charlie Display Semibold"/>
              </a:defRPr>
            </a:lvl1pPr>
          </a:lstStyle>
          <a:p>
            <a:r>
              <a:t>super awesome things</a:t>
            </a:r>
          </a:p>
        </p:txBody>
      </p:sp>
      <p:sp>
        <p:nvSpPr>
          <p:cNvPr id="1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Android Close-up_White">
    <p:bg>
      <p:bgPr>
        <a:solidFill>
          <a:srgbClr val="FFFFFF"/>
        </a:solidFill>
        <a:effectLst/>
      </p:bgPr>
    </p:bg>
    <p:spTree>
      <p:nvGrpSpPr>
        <p:cNvPr id="1" name=""/>
        <p:cNvGrpSpPr/>
        <p:nvPr/>
      </p:nvGrpSpPr>
      <p:grpSpPr>
        <a:xfrm>
          <a:off x="0" y="0"/>
          <a:ext cx="0" cy="0"/>
          <a:chOff x="0" y="0"/>
          <a:chExt cx="0" cy="0"/>
        </a:xfrm>
      </p:grpSpPr>
      <p:sp>
        <p:nvSpPr>
          <p:cNvPr id="1081" name="Image"/>
          <p:cNvSpPr>
            <a:spLocks noGrp="1"/>
          </p:cNvSpPr>
          <p:nvPr>
            <p:ph type="pic" sz="half" idx="13"/>
          </p:nvPr>
        </p:nvSpPr>
        <p:spPr>
          <a:xfrm>
            <a:off x="13654258" y="2674970"/>
            <a:ext cx="6600475" cy="11728265"/>
          </a:xfrm>
          <a:prstGeom prst="rect">
            <a:avLst/>
          </a:prstGeom>
        </p:spPr>
        <p:txBody>
          <a:bodyPr lIns="91439" tIns="45719" rIns="91439" bIns="45719" anchor="t">
            <a:noAutofit/>
          </a:bodyPr>
          <a:lstStyle/>
          <a:p>
            <a:endParaRPr/>
          </a:p>
        </p:txBody>
      </p:sp>
      <p:pic>
        <p:nvPicPr>
          <p:cNvPr id="1082" name="Google Pixel 2 Just Black.png" descr="Google Pixel 2 Just Black.png"/>
          <p:cNvPicPr>
            <a:picLocks noChangeAspect="1"/>
          </p:cNvPicPr>
          <p:nvPr/>
        </p:nvPicPr>
        <p:blipFill>
          <a:blip r:embed="rId2"/>
          <a:stretch>
            <a:fillRect/>
          </a:stretch>
        </p:blipFill>
        <p:spPr>
          <a:xfrm>
            <a:off x="13073101" y="655019"/>
            <a:ext cx="7762789" cy="15768167"/>
          </a:xfrm>
          <a:prstGeom prst="rect">
            <a:avLst/>
          </a:prstGeom>
          <a:ln w="12700">
            <a:miter lim="400000"/>
          </a:ln>
        </p:spPr>
      </p:pic>
      <p:sp>
        <p:nvSpPr>
          <p:cNvPr id="1083" name="Close-up Android"/>
          <p:cNvSpPr>
            <a:spLocks noGrp="1"/>
          </p:cNvSpPr>
          <p:nvPr>
            <p:ph type="body" sz="quarter" idx="14"/>
          </p:nvPr>
        </p:nvSpPr>
        <p:spPr>
          <a:xfrm>
            <a:off x="1698824" y="1019275"/>
            <a:ext cx="8505882" cy="825501"/>
          </a:xfrm>
          <a:prstGeom prst="rect">
            <a:avLst/>
          </a:prstGeom>
        </p:spPr>
        <p:txBody>
          <a:bodyPr anchor="t">
            <a:spAutoFit/>
          </a:bodyPr>
          <a:lstStyle>
            <a:lvl1pPr marL="0" indent="0" algn="l" defTabSz="825500">
              <a:spcBef>
                <a:spcPts val="0"/>
              </a:spcBef>
              <a:buSzTx/>
              <a:buNone/>
              <a:defRPr sz="4800" b="0" cap="all" spc="384">
                <a:solidFill>
                  <a:srgbClr val="0747A6"/>
                </a:solidFill>
                <a:latin typeface="Charlie Display Black"/>
                <a:ea typeface="Charlie Display Black"/>
                <a:cs typeface="Charlie Display Black"/>
                <a:sym typeface="Charlie Display Black"/>
              </a:defRPr>
            </a:lvl1pPr>
          </a:lstStyle>
          <a:p>
            <a:r>
              <a:t>Close-up Android</a:t>
            </a:r>
          </a:p>
        </p:txBody>
      </p:sp>
      <p:sp>
        <p:nvSpPr>
          <p:cNvPr id="1084"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85" name="Sizing…"/>
          <p:cNvSpPr>
            <a:spLocks noGrp="1"/>
          </p:cNvSpPr>
          <p:nvPr>
            <p:ph type="body" sz="quarter" idx="15"/>
          </p:nvPr>
        </p:nvSpPr>
        <p:spPr>
          <a:xfrm>
            <a:off x="4695720" y="4374303"/>
            <a:ext cx="6600475" cy="2226311"/>
          </a:xfrm>
          <a:prstGeom prst="rect">
            <a:avLst/>
          </a:prstGeom>
        </p:spPr>
        <p:txBody>
          <a:bodyPr anchor="t">
            <a:spAutoFit/>
          </a:bodyPr>
          <a:lstStyle/>
          <a:p>
            <a:pPr marL="0" indent="0" algn="r" defTabSz="825500">
              <a:spcBef>
                <a:spcPts val="500"/>
              </a:spcBef>
              <a:buSzTx/>
              <a:buNone/>
              <a:defRPr sz="6000" b="0" spc="0">
                <a:solidFill>
                  <a:srgbClr val="253858"/>
                </a:solidFill>
                <a:latin typeface="+mn-lt"/>
                <a:ea typeface="+mn-ea"/>
                <a:cs typeface="+mn-cs"/>
                <a:sym typeface="Charlie Display Semibold"/>
              </a:defRPr>
            </a:pPr>
            <a:r>
              <a:t>Sizing</a:t>
            </a:r>
          </a:p>
          <a:p>
            <a:pPr marL="0" indent="0" algn="r"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This Android screenshot size is:</a:t>
            </a:r>
          </a:p>
          <a:p>
            <a:pPr marL="0" indent="0" algn="r"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520pt (width)  |  923pt (height)</a:t>
            </a:r>
          </a:p>
        </p:txBody>
      </p:sp>
      <p:sp>
        <p:nvSpPr>
          <p:cNvPr id="1086" name="Line"/>
          <p:cNvSpPr/>
          <p:nvPr/>
        </p:nvSpPr>
        <p:spPr>
          <a:xfrm>
            <a:off x="11375343" y="4883133"/>
            <a:ext cx="2965505" cy="1"/>
          </a:xfrm>
          <a:prstGeom prst="line">
            <a:avLst/>
          </a:prstGeom>
          <a:ln w="76200" cap="rnd">
            <a:solidFill>
              <a:srgbClr val="007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iPhone Close-up_N900">
    <p:bg>
      <p:bgPr>
        <a:solidFill>
          <a:srgbClr val="091E42"/>
        </a:solidFill>
        <a:effectLst/>
      </p:bgPr>
    </p:bg>
    <p:spTree>
      <p:nvGrpSpPr>
        <p:cNvPr id="1" name=""/>
        <p:cNvGrpSpPr/>
        <p:nvPr/>
      </p:nvGrpSpPr>
      <p:grpSpPr>
        <a:xfrm>
          <a:off x="0" y="0"/>
          <a:ext cx="0" cy="0"/>
          <a:chOff x="0" y="0"/>
          <a:chExt cx="0" cy="0"/>
        </a:xfrm>
      </p:grpSpPr>
      <p:sp>
        <p:nvSpPr>
          <p:cNvPr id="1094" name="Image"/>
          <p:cNvSpPr>
            <a:spLocks noGrp="1"/>
          </p:cNvSpPr>
          <p:nvPr>
            <p:ph type="pic" sz="half" idx="13"/>
          </p:nvPr>
        </p:nvSpPr>
        <p:spPr>
          <a:xfrm>
            <a:off x="13672768" y="1430927"/>
            <a:ext cx="6607929" cy="14216535"/>
          </a:xfrm>
          <a:prstGeom prst="rect">
            <a:avLst/>
          </a:prstGeom>
        </p:spPr>
        <p:txBody>
          <a:bodyPr lIns="91439" tIns="45719" rIns="91439" bIns="45719" anchor="t">
            <a:noAutofit/>
          </a:bodyPr>
          <a:lstStyle/>
          <a:p>
            <a:endParaRPr/>
          </a:p>
        </p:txBody>
      </p:sp>
      <p:pic>
        <p:nvPicPr>
          <p:cNvPr id="1095" name="Apple iPhone X Silver.png" descr="Apple iPhone X Silver.png"/>
          <p:cNvPicPr>
            <a:picLocks noChangeAspect="1"/>
          </p:cNvPicPr>
          <p:nvPr/>
        </p:nvPicPr>
        <p:blipFill>
          <a:blip r:embed="rId2"/>
          <a:stretch>
            <a:fillRect/>
          </a:stretch>
        </p:blipFill>
        <p:spPr>
          <a:xfrm>
            <a:off x="12902117" y="430561"/>
            <a:ext cx="8149237" cy="16217270"/>
          </a:xfrm>
          <a:prstGeom prst="rect">
            <a:avLst/>
          </a:prstGeom>
          <a:ln w="12700">
            <a:miter lim="400000"/>
          </a:ln>
        </p:spPr>
      </p:pic>
      <p:sp>
        <p:nvSpPr>
          <p:cNvPr id="1096" name="Close-Up ios"/>
          <p:cNvSpPr>
            <a:spLocks noGrp="1"/>
          </p:cNvSpPr>
          <p:nvPr>
            <p:ph type="body" sz="quarter" idx="14"/>
          </p:nvPr>
        </p:nvSpPr>
        <p:spPr>
          <a:xfrm>
            <a:off x="1698321" y="1016396"/>
            <a:ext cx="6349009" cy="825501"/>
          </a:xfrm>
          <a:prstGeom prst="rect">
            <a:avLst/>
          </a:prstGeom>
        </p:spPr>
        <p:txBody>
          <a:bodyPr anchor="t">
            <a:spAutoFit/>
          </a:bodyPr>
          <a:lstStyle>
            <a:lvl1pPr marL="0" indent="0" algn="l" defTabSz="825500">
              <a:spcBef>
                <a:spcPts val="0"/>
              </a:spcBef>
              <a:buSzTx/>
              <a:buNone/>
              <a:defRPr sz="4800" b="0" cap="all" spc="384">
                <a:latin typeface="Charlie Display Black"/>
                <a:ea typeface="Charlie Display Black"/>
                <a:cs typeface="Charlie Display Black"/>
                <a:sym typeface="Charlie Display Black"/>
              </a:defRPr>
            </a:lvl1pPr>
          </a:lstStyle>
          <a:p>
            <a:r>
              <a:t>Close-Up ios</a:t>
            </a:r>
          </a:p>
        </p:txBody>
      </p:sp>
      <p:sp>
        <p:nvSpPr>
          <p:cNvPr id="1097"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098" name="Sizing…"/>
          <p:cNvSpPr>
            <a:spLocks noGrp="1"/>
          </p:cNvSpPr>
          <p:nvPr>
            <p:ph type="body" sz="quarter" idx="15"/>
          </p:nvPr>
        </p:nvSpPr>
        <p:spPr>
          <a:xfrm>
            <a:off x="4872825" y="4436970"/>
            <a:ext cx="6423370" cy="2226311"/>
          </a:xfrm>
          <a:prstGeom prst="rect">
            <a:avLst/>
          </a:prstGeom>
        </p:spPr>
        <p:txBody>
          <a:bodyPr anchor="t">
            <a:spAutoFit/>
          </a:bodyPr>
          <a:lstStyle/>
          <a:p>
            <a:pPr marL="0" indent="0" algn="r" defTabSz="825500">
              <a:spcBef>
                <a:spcPts val="500"/>
              </a:spcBef>
              <a:buSzTx/>
              <a:buNone/>
              <a:defRPr sz="6000" b="0" spc="0">
                <a:latin typeface="+mn-lt"/>
                <a:ea typeface="+mn-ea"/>
                <a:cs typeface="+mn-cs"/>
                <a:sym typeface="Charlie Display Semibold"/>
              </a:defRPr>
            </a:pPr>
            <a:r>
              <a:t>Sizing</a:t>
            </a:r>
          </a:p>
          <a:p>
            <a:pPr marL="0" indent="0" algn="r" defTabSz="825500">
              <a:lnSpc>
                <a:spcPct val="110000"/>
              </a:lnSpc>
              <a:spcBef>
                <a:spcPts val="0"/>
              </a:spcBef>
              <a:buSzTx/>
              <a:buNone/>
              <a:defRPr sz="3600" b="0" spc="36">
                <a:latin typeface="Charlie Display"/>
                <a:ea typeface="Charlie Display"/>
                <a:cs typeface="Charlie Display"/>
                <a:sym typeface="Charlie Display"/>
              </a:defRPr>
            </a:pPr>
            <a:r>
              <a:t>This iOS screenshot size</a:t>
            </a:r>
          </a:p>
          <a:p>
            <a:pPr marL="0" indent="0" algn="r" defTabSz="825500">
              <a:lnSpc>
                <a:spcPct val="110000"/>
              </a:lnSpc>
              <a:spcBef>
                <a:spcPts val="0"/>
              </a:spcBef>
              <a:buSzTx/>
              <a:buNone/>
              <a:defRPr sz="3600" b="0" spc="36">
                <a:latin typeface="Charlie Display"/>
                <a:ea typeface="Charlie Display"/>
                <a:cs typeface="Charlie Display"/>
                <a:sym typeface="Charlie Display"/>
              </a:defRPr>
            </a:pPr>
            <a:r>
              <a:t>520pt (width)  |  1118pt (height)</a:t>
            </a:r>
          </a:p>
        </p:txBody>
      </p:sp>
      <p:sp>
        <p:nvSpPr>
          <p:cNvPr id="1099" name="Line"/>
          <p:cNvSpPr/>
          <p:nvPr/>
        </p:nvSpPr>
        <p:spPr>
          <a:xfrm>
            <a:off x="11375343" y="4945800"/>
            <a:ext cx="2965505" cy="1"/>
          </a:xfrm>
          <a:prstGeom prst="line">
            <a:avLst/>
          </a:prstGeom>
          <a:ln w="76200" cap="rnd">
            <a:solidFill>
              <a:srgbClr val="FFFFFF"/>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Apple Watch_N900">
    <p:bg>
      <p:bgPr>
        <a:solidFill>
          <a:srgbClr val="091E42"/>
        </a:solidFill>
        <a:effectLst/>
      </p:bgPr>
    </p:bg>
    <p:spTree>
      <p:nvGrpSpPr>
        <p:cNvPr id="1" name=""/>
        <p:cNvGrpSpPr/>
        <p:nvPr/>
      </p:nvGrpSpPr>
      <p:grpSpPr>
        <a:xfrm>
          <a:off x="0" y="0"/>
          <a:ext cx="0" cy="0"/>
          <a:chOff x="0" y="0"/>
          <a:chExt cx="0" cy="0"/>
        </a:xfrm>
      </p:grpSpPr>
      <p:pic>
        <p:nvPicPr>
          <p:cNvPr id="1107" name="Apple Watch 42mm Edition Closed.png" descr="Apple Watch 42mm Edition Closed.png"/>
          <p:cNvPicPr>
            <a:picLocks noChangeAspect="1"/>
          </p:cNvPicPr>
          <p:nvPr/>
        </p:nvPicPr>
        <p:blipFill>
          <a:blip r:embed="rId2"/>
          <a:stretch>
            <a:fillRect/>
          </a:stretch>
        </p:blipFill>
        <p:spPr>
          <a:xfrm>
            <a:off x="14460956" y="2997119"/>
            <a:ext cx="4987032" cy="9253282"/>
          </a:xfrm>
          <a:prstGeom prst="rect">
            <a:avLst/>
          </a:prstGeom>
          <a:ln w="12700">
            <a:miter lim="400000"/>
          </a:ln>
        </p:spPr>
      </p:pic>
      <p:sp>
        <p:nvSpPr>
          <p:cNvPr id="1108" name="Image"/>
          <p:cNvSpPr>
            <a:spLocks noGrp="1"/>
          </p:cNvSpPr>
          <p:nvPr>
            <p:ph type="pic" sz="quarter" idx="13"/>
          </p:nvPr>
        </p:nvSpPr>
        <p:spPr>
          <a:xfrm>
            <a:off x="15432090" y="5719011"/>
            <a:ext cx="3048001" cy="3810001"/>
          </a:xfrm>
          <a:prstGeom prst="rect">
            <a:avLst/>
          </a:prstGeom>
        </p:spPr>
        <p:txBody>
          <a:bodyPr lIns="91439" tIns="45719" rIns="91439" bIns="45719" anchor="t">
            <a:noAutofit/>
          </a:bodyPr>
          <a:lstStyle/>
          <a:p>
            <a:endParaRPr/>
          </a:p>
        </p:txBody>
      </p:sp>
      <p:sp>
        <p:nvSpPr>
          <p:cNvPr id="1109" name="Apple watch"/>
          <p:cNvSpPr>
            <a:spLocks noGrp="1"/>
          </p:cNvSpPr>
          <p:nvPr>
            <p:ph type="body" sz="quarter" idx="14"/>
          </p:nvPr>
        </p:nvSpPr>
        <p:spPr>
          <a:xfrm>
            <a:off x="1698321" y="1016396"/>
            <a:ext cx="6349009" cy="825501"/>
          </a:xfrm>
          <a:prstGeom prst="rect">
            <a:avLst/>
          </a:prstGeom>
        </p:spPr>
        <p:txBody>
          <a:bodyPr anchor="t">
            <a:spAutoFit/>
          </a:bodyPr>
          <a:lstStyle>
            <a:lvl1pPr marL="0" indent="0" algn="l" defTabSz="825500">
              <a:spcBef>
                <a:spcPts val="0"/>
              </a:spcBef>
              <a:buSzTx/>
              <a:buNone/>
              <a:defRPr sz="4800" b="0" cap="all" spc="384">
                <a:latin typeface="Charlie Display Black"/>
                <a:ea typeface="Charlie Display Black"/>
                <a:cs typeface="Charlie Display Black"/>
                <a:sym typeface="Charlie Display Black"/>
              </a:defRPr>
            </a:lvl1pPr>
          </a:lstStyle>
          <a:p>
            <a:r>
              <a:t>Apple watch</a:t>
            </a:r>
          </a:p>
        </p:txBody>
      </p:sp>
      <p:sp>
        <p:nvSpPr>
          <p:cNvPr id="1110"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11" name="Talking point…"/>
          <p:cNvSpPr>
            <a:spLocks noGrp="1"/>
          </p:cNvSpPr>
          <p:nvPr>
            <p:ph type="body" sz="quarter" idx="15"/>
          </p:nvPr>
        </p:nvSpPr>
        <p:spPr>
          <a:xfrm>
            <a:off x="1698321" y="3752738"/>
            <a:ext cx="7716153" cy="197231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Talking point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Supporting text for the talking point relevant to the overall data set.</a:t>
            </a:r>
          </a:p>
        </p:txBody>
      </p:sp>
      <p:sp>
        <p:nvSpPr>
          <p:cNvPr id="1112" name="Talking point…"/>
          <p:cNvSpPr>
            <a:spLocks noGrp="1"/>
          </p:cNvSpPr>
          <p:nvPr>
            <p:ph type="body" sz="quarter" idx="16"/>
          </p:nvPr>
        </p:nvSpPr>
        <p:spPr>
          <a:xfrm>
            <a:off x="1698321" y="6603789"/>
            <a:ext cx="7716153" cy="197231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Talking point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Supporting text for the talking point relevant to the overall data set.</a:t>
            </a:r>
          </a:p>
        </p:txBody>
      </p:sp>
      <p:sp>
        <p:nvSpPr>
          <p:cNvPr id="1113" name="Talking point…"/>
          <p:cNvSpPr>
            <a:spLocks noGrp="1"/>
          </p:cNvSpPr>
          <p:nvPr>
            <p:ph type="body" sz="quarter" idx="17"/>
          </p:nvPr>
        </p:nvSpPr>
        <p:spPr>
          <a:xfrm>
            <a:off x="1698321" y="9522472"/>
            <a:ext cx="7716153" cy="197231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Talking point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Supporting text for the talking point relevant to the overall data set.</a:t>
            </a:r>
          </a:p>
        </p:txBody>
      </p:sp>
      <p:sp>
        <p:nvSpPr>
          <p:cNvPr id="11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Video / Movie">
    <p:bg>
      <p:bgPr>
        <a:solidFill>
          <a:srgbClr val="000000"/>
        </a:solidFill>
        <a:effectLst/>
      </p:bgPr>
    </p:bg>
    <p:spTree>
      <p:nvGrpSpPr>
        <p:cNvPr id="1" name=""/>
        <p:cNvGrpSpPr/>
        <p:nvPr/>
      </p:nvGrpSpPr>
      <p:grpSpPr>
        <a:xfrm>
          <a:off x="0" y="0"/>
          <a:ext cx="0" cy="0"/>
          <a:chOff x="0" y="0"/>
          <a:chExt cx="0" cy="0"/>
        </a:xfrm>
      </p:grpSpPr>
      <p:sp>
        <p:nvSpPr>
          <p:cNvPr id="112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1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Mobile Screen Capture">
    <p:bg>
      <p:bgPr>
        <a:solidFill>
          <a:srgbClr val="091E42"/>
        </a:solidFill>
        <a:effectLst/>
      </p:bgPr>
    </p:bg>
    <p:spTree>
      <p:nvGrpSpPr>
        <p:cNvPr id="1" name=""/>
        <p:cNvGrpSpPr/>
        <p:nvPr/>
      </p:nvGrpSpPr>
      <p:grpSpPr>
        <a:xfrm>
          <a:off x="0" y="0"/>
          <a:ext cx="0" cy="0"/>
          <a:chOff x="0" y="0"/>
          <a:chExt cx="0" cy="0"/>
        </a:xfrm>
      </p:grpSpPr>
      <p:pic>
        <p:nvPicPr>
          <p:cNvPr id="1129" name="bart-dunweg-661422-unsplash_2.png" descr="bart-dunweg-661422-unsplash_2.png"/>
          <p:cNvPicPr>
            <a:picLocks noChangeAspect="1"/>
          </p:cNvPicPr>
          <p:nvPr/>
        </p:nvPicPr>
        <p:blipFill>
          <a:blip r:embed="rId2">
            <a:alphaModFix amt="49611"/>
          </a:blip>
          <a:srcRect t="13215" b="2416"/>
          <a:stretch>
            <a:fillRect/>
          </a:stretch>
        </p:blipFill>
        <p:spPr>
          <a:xfrm>
            <a:off x="-1" y="0"/>
            <a:ext cx="24384001" cy="13716000"/>
          </a:xfrm>
          <a:prstGeom prst="rect">
            <a:avLst/>
          </a:prstGeom>
          <a:ln w="12700">
            <a:miter lim="400000"/>
          </a:ln>
        </p:spPr>
      </p:pic>
      <p:sp>
        <p:nvSpPr>
          <p:cNvPr id="1130" name="Rectangle"/>
          <p:cNvSpPr>
            <a:spLocks noGrp="1"/>
          </p:cNvSpPr>
          <p:nvPr>
            <p:ph type="body" sz="half" idx="13"/>
          </p:nvPr>
        </p:nvSpPr>
        <p:spPr>
          <a:xfrm>
            <a:off x="2337662" y="-1"/>
            <a:ext cx="8603963" cy="13716001"/>
          </a:xfrm>
          <a:prstGeom prst="rect">
            <a:avLst/>
          </a:prstGeom>
          <a:solidFill>
            <a:srgbClr val="091E42">
              <a:alpha val="80000"/>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1131" name="Line"/>
          <p:cNvSpPr/>
          <p:nvPr/>
        </p:nvSpPr>
        <p:spPr>
          <a:xfrm>
            <a:off x="5356144" y="6210193"/>
            <a:ext cx="2566999" cy="25402"/>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32" name="Intended for use with mobile screen capture"/>
          <p:cNvSpPr>
            <a:spLocks noGrp="1"/>
          </p:cNvSpPr>
          <p:nvPr>
            <p:ph type="body" sz="quarter" idx="14"/>
          </p:nvPr>
        </p:nvSpPr>
        <p:spPr>
          <a:xfrm>
            <a:off x="3594427" y="1987492"/>
            <a:ext cx="6090433" cy="2844801"/>
          </a:xfrm>
          <a:prstGeom prst="rect">
            <a:avLst/>
          </a:prstGeom>
        </p:spPr>
        <p:txBody>
          <a:bodyPr anchor="b">
            <a:spAutoFit/>
          </a:bodyPr>
          <a:lstStyle>
            <a:lvl1pPr marL="0" indent="0" defTabSz="825500">
              <a:spcBef>
                <a:spcPts val="500"/>
              </a:spcBef>
              <a:buSzTx/>
              <a:buNone/>
              <a:defRPr sz="6000" b="0" spc="0">
                <a:latin typeface="+mn-lt"/>
                <a:ea typeface="+mn-ea"/>
                <a:cs typeface="+mn-cs"/>
                <a:sym typeface="Charlie Display Semibold"/>
              </a:defRPr>
            </a:lvl1pPr>
          </a:lstStyle>
          <a:p>
            <a:r>
              <a:t>Intended for use with mobile screen capture</a:t>
            </a:r>
          </a:p>
        </p:txBody>
      </p:sp>
      <p:sp>
        <p:nvSpPr>
          <p:cNvPr id="1133" name="Drop in video directly or place and set to:…"/>
          <p:cNvSpPr>
            <a:spLocks noGrp="1"/>
          </p:cNvSpPr>
          <p:nvPr>
            <p:ph type="body" sz="quarter" idx="15"/>
          </p:nvPr>
        </p:nvSpPr>
        <p:spPr>
          <a:xfrm>
            <a:off x="3406134" y="7613496"/>
            <a:ext cx="6467019" cy="4010661"/>
          </a:xfrm>
          <a:prstGeom prst="rect">
            <a:avLst/>
          </a:prstGeom>
        </p:spPr>
        <p:txBody>
          <a:bodyPr anchor="t">
            <a:spAutoFit/>
          </a:bodyPr>
          <a:lstStyle/>
          <a:p>
            <a:pPr marL="0" indent="0" defTabSz="825500">
              <a:lnSpc>
                <a:spcPct val="110000"/>
              </a:lnSpc>
              <a:spcBef>
                <a:spcPts val="0"/>
              </a:spcBef>
              <a:buSzTx/>
              <a:buNone/>
              <a:defRPr sz="4800" b="0" spc="0">
                <a:latin typeface="Charlie Display"/>
                <a:ea typeface="Charlie Display"/>
                <a:cs typeface="Charlie Display"/>
                <a:sym typeface="Charlie Display"/>
              </a:defRPr>
            </a:pPr>
            <a:r>
              <a:t>Drop in video directly or place and set to:</a:t>
            </a:r>
          </a:p>
          <a:p>
            <a:pPr marL="0" indent="0" defTabSz="825500">
              <a:lnSpc>
                <a:spcPct val="110000"/>
              </a:lnSpc>
              <a:spcBef>
                <a:spcPts val="0"/>
              </a:spcBef>
              <a:buSzTx/>
              <a:buNone/>
              <a:defRPr sz="4800" b="0" spc="0">
                <a:latin typeface="Charlie Display"/>
                <a:ea typeface="Charlie Display"/>
                <a:cs typeface="Charlie Display"/>
                <a:sym typeface="Charlie Display"/>
              </a:defRPr>
            </a:pPr>
            <a:r>
              <a:t>465pt (width)</a:t>
            </a:r>
            <a:br/>
            <a:r>
              <a:t>1000pt (height) </a:t>
            </a:r>
          </a:p>
          <a:p>
            <a:pPr marL="0" indent="0" defTabSz="825500">
              <a:lnSpc>
                <a:spcPct val="110000"/>
              </a:lnSpc>
              <a:spcBef>
                <a:spcPts val="0"/>
              </a:spcBef>
              <a:buSzTx/>
              <a:buNone/>
              <a:defRPr sz="4800" b="0" spc="0">
                <a:latin typeface="Charlie Display"/>
                <a:ea typeface="Charlie Display"/>
                <a:cs typeface="Charlie Display"/>
                <a:sym typeface="Charlie Display"/>
              </a:defRPr>
            </a:pPr>
            <a:r>
              <a:t>1100x  |  40y</a:t>
            </a:r>
          </a:p>
        </p:txBody>
      </p:sp>
      <p:sp>
        <p:nvSpPr>
          <p:cNvPr id="1134" name="Image"/>
          <p:cNvSpPr>
            <a:spLocks noGrp="1"/>
          </p:cNvSpPr>
          <p:nvPr>
            <p:ph type="pic" sz="half" idx="16"/>
          </p:nvPr>
        </p:nvSpPr>
        <p:spPr>
          <a:xfrm>
            <a:off x="13973522" y="499279"/>
            <a:ext cx="5911140" cy="12717440"/>
          </a:xfrm>
          <a:prstGeom prst="rect">
            <a:avLst/>
          </a:prstGeom>
        </p:spPr>
        <p:txBody>
          <a:bodyPr lIns="91439" tIns="45719" rIns="91439" bIns="45719" anchor="t">
            <a:noAutofit/>
          </a:bodyPr>
          <a:lstStyle/>
          <a:p>
            <a:endParaRPr/>
          </a:p>
        </p:txBody>
      </p:sp>
      <p:pic>
        <p:nvPicPr>
          <p:cNvPr id="1135" name="Apple iPhone X Silver.png" descr="Apple iPhone X Silver.png"/>
          <p:cNvPicPr>
            <a:picLocks noChangeAspect="1"/>
          </p:cNvPicPr>
          <p:nvPr/>
        </p:nvPicPr>
        <p:blipFill>
          <a:blip r:embed="rId3"/>
          <a:stretch>
            <a:fillRect/>
          </a:stretch>
        </p:blipFill>
        <p:spPr>
          <a:xfrm>
            <a:off x="13284133" y="-395601"/>
            <a:ext cx="7289922" cy="14507202"/>
          </a:xfrm>
          <a:prstGeom prst="rect">
            <a:avLst/>
          </a:prstGeom>
          <a:ln w="12700">
            <a:miter lim="400000"/>
          </a:ln>
        </p:spPr>
      </p:pic>
      <p:sp>
        <p:nvSpPr>
          <p:cNvPr id="113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Chart Area with Supporting Text">
    <p:bg>
      <p:bgPr>
        <a:solidFill>
          <a:srgbClr val="FFFFFF"/>
        </a:solidFill>
        <a:effectLst/>
      </p:bgPr>
    </p:bg>
    <p:spTree>
      <p:nvGrpSpPr>
        <p:cNvPr id="1" name=""/>
        <p:cNvGrpSpPr/>
        <p:nvPr/>
      </p:nvGrpSpPr>
      <p:grpSpPr>
        <a:xfrm>
          <a:off x="0" y="0"/>
          <a:ext cx="0" cy="0"/>
          <a:chOff x="0" y="0"/>
          <a:chExt cx="0" cy="0"/>
        </a:xfrm>
      </p:grpSpPr>
      <p:sp>
        <p:nvSpPr>
          <p:cNvPr id="1143" name="Talking point…"/>
          <p:cNvSpPr>
            <a:spLocks noGrp="1"/>
          </p:cNvSpPr>
          <p:nvPr>
            <p:ph type="body" sz="quarter" idx="13"/>
          </p:nvPr>
        </p:nvSpPr>
        <p:spPr>
          <a:xfrm>
            <a:off x="1711021" y="3306937"/>
            <a:ext cx="7716153" cy="216281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Talking point</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Supporting text for the talking point relevant to the overall data set.</a:t>
            </a:r>
          </a:p>
        </p:txBody>
      </p:sp>
      <p:sp>
        <p:nvSpPr>
          <p:cNvPr id="1144" name="Chart with supporting text"/>
          <p:cNvSpPr>
            <a:spLocks noGrp="1"/>
          </p:cNvSpPr>
          <p:nvPr>
            <p:ph type="body" sz="quarter" idx="14"/>
          </p:nvPr>
        </p:nvSpPr>
        <p:spPr>
          <a:xfrm>
            <a:off x="1711021" y="1041796"/>
            <a:ext cx="20828001" cy="825501"/>
          </a:xfrm>
          <a:prstGeom prst="rect">
            <a:avLst/>
          </a:prstGeom>
        </p:spPr>
        <p:txBody>
          <a:bodyPr>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Chart with supporting text</a:t>
            </a:r>
          </a:p>
        </p:txBody>
      </p:sp>
      <p:sp>
        <p:nvSpPr>
          <p:cNvPr id="1145"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46" name="Give it some space…"/>
          <p:cNvSpPr>
            <a:spLocks noGrp="1"/>
          </p:cNvSpPr>
          <p:nvPr>
            <p:ph type="body" sz="quarter" idx="15"/>
          </p:nvPr>
        </p:nvSpPr>
        <p:spPr>
          <a:xfrm>
            <a:off x="1711021" y="6157988"/>
            <a:ext cx="7933284" cy="216281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Give it some space</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You don’t need to put text here. Delete all of these text boxes. Come on. Do it. </a:t>
            </a:r>
          </a:p>
        </p:txBody>
      </p:sp>
      <p:sp>
        <p:nvSpPr>
          <p:cNvPr id="1147" name="Think about it this way…"/>
          <p:cNvSpPr>
            <a:spLocks noGrp="1"/>
          </p:cNvSpPr>
          <p:nvPr>
            <p:ph type="body" sz="quarter" idx="16"/>
          </p:nvPr>
        </p:nvSpPr>
        <p:spPr>
          <a:xfrm>
            <a:off x="1711021" y="9076670"/>
            <a:ext cx="7716153" cy="336423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Think about it this way</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If a statistic is important enough for you to deliver and you want your audience to recall the data point, then it deserves its own slide, right?</a:t>
            </a:r>
          </a:p>
        </p:txBody>
      </p:sp>
      <p:sp>
        <p:nvSpPr>
          <p:cNvPr id="114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Space for Tables &amp; Drop-In Charts">
    <p:bg>
      <p:bgPr>
        <a:solidFill>
          <a:srgbClr val="FFFFFF"/>
        </a:solidFill>
        <a:effectLst/>
      </p:bgPr>
    </p:bg>
    <p:spTree>
      <p:nvGrpSpPr>
        <p:cNvPr id="1" name=""/>
        <p:cNvGrpSpPr/>
        <p:nvPr/>
      </p:nvGrpSpPr>
      <p:grpSpPr>
        <a:xfrm>
          <a:off x="0" y="0"/>
          <a:ext cx="0" cy="0"/>
          <a:chOff x="0" y="0"/>
          <a:chExt cx="0" cy="0"/>
        </a:xfrm>
      </p:grpSpPr>
      <p:sp>
        <p:nvSpPr>
          <p:cNvPr id="1155" name="Space for tables &amp; drop-in Charts"/>
          <p:cNvSpPr>
            <a:spLocks noGrp="1"/>
          </p:cNvSpPr>
          <p:nvPr>
            <p:ph type="body" sz="quarter" idx="13"/>
          </p:nvPr>
        </p:nvSpPr>
        <p:spPr>
          <a:xfrm>
            <a:off x="1711021" y="1041796"/>
            <a:ext cx="20828001" cy="825501"/>
          </a:xfrm>
          <a:prstGeom prst="rect">
            <a:avLst/>
          </a:prstGeom>
        </p:spPr>
        <p:txBody>
          <a:bodyPr>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Space for tables &amp; drop-in Charts</a:t>
            </a:r>
          </a:p>
        </p:txBody>
      </p:sp>
      <p:sp>
        <p:nvSpPr>
          <p:cNvPr id="1156"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5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Chart with Call-outs">
    <p:bg>
      <p:bgPr>
        <a:solidFill>
          <a:srgbClr val="FFFFFF"/>
        </a:solidFill>
        <a:effectLst/>
      </p:bgPr>
    </p:bg>
    <p:spTree>
      <p:nvGrpSpPr>
        <p:cNvPr id="1" name=""/>
        <p:cNvGrpSpPr/>
        <p:nvPr/>
      </p:nvGrpSpPr>
      <p:grpSpPr>
        <a:xfrm>
          <a:off x="0" y="0"/>
          <a:ext cx="0" cy="0"/>
          <a:chOff x="0" y="0"/>
          <a:chExt cx="0" cy="0"/>
        </a:xfrm>
      </p:grpSpPr>
      <p:sp>
        <p:nvSpPr>
          <p:cNvPr id="1164" name="Chart with Call-outs"/>
          <p:cNvSpPr>
            <a:spLocks noGrp="1"/>
          </p:cNvSpPr>
          <p:nvPr>
            <p:ph type="body" sz="quarter" idx="13"/>
          </p:nvPr>
        </p:nvSpPr>
        <p:spPr>
          <a:xfrm>
            <a:off x="1711021" y="1041796"/>
            <a:ext cx="20828001" cy="825501"/>
          </a:xfrm>
          <a:prstGeom prst="rect">
            <a:avLst/>
          </a:prstGeom>
        </p:spPr>
        <p:txBody>
          <a:bodyPr>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Chart with Call-outs</a:t>
            </a:r>
          </a:p>
        </p:txBody>
      </p:sp>
      <p:sp>
        <p:nvSpPr>
          <p:cNvPr id="1165"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66" name="Call-out…"/>
          <p:cNvSpPr>
            <a:spLocks noGrp="1"/>
          </p:cNvSpPr>
          <p:nvPr>
            <p:ph type="body" sz="quarter" idx="14"/>
          </p:nvPr>
        </p:nvSpPr>
        <p:spPr>
          <a:xfrm>
            <a:off x="16825676" y="3745087"/>
            <a:ext cx="6032501" cy="1447801"/>
          </a:xfrm>
          <a:prstGeom prst="rect">
            <a:avLst/>
          </a:prstGeom>
        </p:spPr>
        <p:txBody>
          <a:bodyPr anchor="t">
            <a:spAutoFit/>
          </a:bodyPr>
          <a:lstStyle/>
          <a:p>
            <a:pPr marL="0" indent="0" defTabSz="825500">
              <a:spcBef>
                <a:spcPts val="1500"/>
              </a:spcBef>
              <a:buSzTx/>
              <a:buNone/>
              <a:defRPr sz="4800" b="0" spc="-48">
                <a:solidFill>
                  <a:srgbClr val="253858"/>
                </a:solidFill>
                <a:latin typeface="+mn-lt"/>
                <a:ea typeface="+mn-ea"/>
                <a:cs typeface="+mn-cs"/>
                <a:sym typeface="Charlie Display Semibold"/>
              </a:defRPr>
            </a:pPr>
            <a:r>
              <a:t>Call-out</a:t>
            </a:r>
          </a:p>
          <a:p>
            <a:pPr marL="0" indent="0" algn="l" defTabSz="825500">
              <a:spcBef>
                <a:spcPts val="0"/>
              </a:spcBef>
              <a:buSzTx/>
              <a:buNone/>
              <a:defRPr sz="2800" b="0" spc="-28">
                <a:solidFill>
                  <a:srgbClr val="091E42"/>
                </a:solidFill>
              </a:defRPr>
            </a:pPr>
            <a:r>
              <a:t>Supporting text for call-out.</a:t>
            </a:r>
          </a:p>
        </p:txBody>
      </p:sp>
      <p:sp>
        <p:nvSpPr>
          <p:cNvPr id="1167" name="Line"/>
          <p:cNvSpPr/>
          <p:nvPr/>
        </p:nvSpPr>
        <p:spPr>
          <a:xfrm>
            <a:off x="14591296" y="4183237"/>
            <a:ext cx="2162545" cy="1"/>
          </a:xfrm>
          <a:prstGeom prst="line">
            <a:avLst/>
          </a:prstGeom>
          <a:ln w="76200" cap="rnd">
            <a:solidFill>
              <a:schemeClr val="accent3">
                <a:hueOff val="10341877"/>
                <a:satOff val="-14884"/>
                <a:lumOff val="-32266"/>
              </a:schemeClr>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68" name="Highlight…"/>
          <p:cNvSpPr>
            <a:spLocks noGrp="1"/>
          </p:cNvSpPr>
          <p:nvPr>
            <p:ph type="body" sz="quarter" idx="15"/>
          </p:nvPr>
        </p:nvSpPr>
        <p:spPr>
          <a:xfrm>
            <a:off x="1711021" y="9217014"/>
            <a:ext cx="6032501" cy="1879601"/>
          </a:xfrm>
          <a:prstGeom prst="rect">
            <a:avLst/>
          </a:prstGeom>
        </p:spPr>
        <p:txBody>
          <a:bodyPr anchor="t">
            <a:spAutoFit/>
          </a:bodyPr>
          <a:lstStyle/>
          <a:p>
            <a:pPr marL="0" indent="0" algn="r" defTabSz="825500">
              <a:spcBef>
                <a:spcPts val="1500"/>
              </a:spcBef>
              <a:buSzTx/>
              <a:buNone/>
              <a:defRPr sz="4800" b="0" spc="-48">
                <a:solidFill>
                  <a:srgbClr val="253858"/>
                </a:solidFill>
                <a:latin typeface="+mn-lt"/>
                <a:ea typeface="+mn-ea"/>
                <a:cs typeface="+mn-cs"/>
                <a:sym typeface="Charlie Display Semibold"/>
              </a:defRPr>
            </a:pPr>
            <a:r>
              <a:t>Highlight</a:t>
            </a:r>
          </a:p>
          <a:p>
            <a:pPr marL="0" indent="0" algn="r" defTabSz="825500">
              <a:spcBef>
                <a:spcPts val="0"/>
              </a:spcBef>
              <a:buSzTx/>
              <a:buNone/>
              <a:defRPr sz="2800" b="0" spc="-28">
                <a:solidFill>
                  <a:srgbClr val="091E42"/>
                </a:solidFill>
              </a:defRPr>
            </a:pPr>
            <a:r>
              <a:t>Be careful when choosing colors. Always consider accessibility.</a:t>
            </a:r>
          </a:p>
        </p:txBody>
      </p:sp>
      <p:sp>
        <p:nvSpPr>
          <p:cNvPr id="1169" name="Usage…"/>
          <p:cNvSpPr>
            <a:spLocks noGrp="1"/>
          </p:cNvSpPr>
          <p:nvPr>
            <p:ph type="body" sz="quarter" idx="16"/>
          </p:nvPr>
        </p:nvSpPr>
        <p:spPr>
          <a:xfrm>
            <a:off x="1711021" y="3660869"/>
            <a:ext cx="6032501" cy="1879601"/>
          </a:xfrm>
          <a:prstGeom prst="rect">
            <a:avLst/>
          </a:prstGeom>
        </p:spPr>
        <p:txBody>
          <a:bodyPr anchor="t">
            <a:spAutoFit/>
          </a:bodyPr>
          <a:lstStyle/>
          <a:p>
            <a:pPr marL="0" indent="0" algn="r" defTabSz="825500">
              <a:spcBef>
                <a:spcPts val="1500"/>
              </a:spcBef>
              <a:buSzTx/>
              <a:buNone/>
              <a:defRPr sz="4800" b="0" spc="-48">
                <a:solidFill>
                  <a:srgbClr val="253858"/>
                </a:solidFill>
                <a:latin typeface="+mn-lt"/>
                <a:ea typeface="+mn-ea"/>
                <a:cs typeface="+mn-cs"/>
                <a:sym typeface="Charlie Display Semibold"/>
              </a:defRPr>
            </a:pPr>
            <a:r>
              <a:t>Usage</a:t>
            </a:r>
          </a:p>
          <a:p>
            <a:pPr marL="0" indent="0" algn="r" defTabSz="825500">
              <a:spcBef>
                <a:spcPts val="0"/>
              </a:spcBef>
              <a:buSzTx/>
              <a:buNone/>
              <a:defRPr sz="2800" b="0" spc="-28">
                <a:solidFill>
                  <a:srgbClr val="091E42"/>
                </a:solidFill>
              </a:defRPr>
            </a:pPr>
            <a:r>
              <a:t>Use when individually discussing each set displayed in the chart.</a:t>
            </a:r>
          </a:p>
        </p:txBody>
      </p:sp>
      <p:sp>
        <p:nvSpPr>
          <p:cNvPr id="1170" name="Line"/>
          <p:cNvSpPr/>
          <p:nvPr/>
        </p:nvSpPr>
        <p:spPr>
          <a:xfrm>
            <a:off x="7670610" y="4183237"/>
            <a:ext cx="2162544" cy="1"/>
          </a:xfrm>
          <a:prstGeom prst="line">
            <a:avLst/>
          </a:prstGeom>
          <a:ln w="76200" cap="rnd">
            <a:solidFill>
              <a:schemeClr val="accent3">
                <a:hueOff val="10341877"/>
                <a:satOff val="-14884"/>
                <a:lumOff val="-32266"/>
              </a:schemeClr>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71" name="Line"/>
          <p:cNvSpPr/>
          <p:nvPr/>
        </p:nvSpPr>
        <p:spPr>
          <a:xfrm>
            <a:off x="7670610" y="9665587"/>
            <a:ext cx="2162544" cy="1"/>
          </a:xfrm>
          <a:prstGeom prst="line">
            <a:avLst/>
          </a:prstGeom>
          <a:ln w="76200" cap="rnd">
            <a:solidFill>
              <a:schemeClr val="accent3">
                <a:hueOff val="10341877"/>
                <a:satOff val="-14884"/>
                <a:lumOff val="-32266"/>
              </a:schemeClr>
            </a:solidFill>
            <a:custDash>
              <a:ds d="100000" sp="200000"/>
            </a:custDash>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lide Doc_Text Heavy Talking Points">
    <p:bg>
      <p:bgPr>
        <a:solidFill>
          <a:srgbClr val="091E42"/>
        </a:solidFill>
        <a:effectLst/>
      </p:bgPr>
    </p:bg>
    <p:spTree>
      <p:nvGrpSpPr>
        <p:cNvPr id="1" name=""/>
        <p:cNvGrpSpPr/>
        <p:nvPr/>
      </p:nvGrpSpPr>
      <p:grpSpPr>
        <a:xfrm>
          <a:off x="0" y="0"/>
          <a:ext cx="0" cy="0"/>
          <a:chOff x="0" y="0"/>
          <a:chExt cx="0" cy="0"/>
        </a:xfrm>
      </p:grpSpPr>
      <p:sp>
        <p:nvSpPr>
          <p:cNvPr id="1179"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lgn="l">
              <a:lnSpc>
                <a:spcPct val="110000"/>
              </a:lnSpc>
              <a:defRPr sz="3600" spc="36">
                <a:solidFill>
                  <a:srgbClr val="091E42"/>
                </a:solidFill>
                <a:latin typeface="Charlie Display"/>
                <a:ea typeface="Charlie Display"/>
                <a:cs typeface="Charlie Display"/>
                <a:sym typeface="Charlie Display"/>
              </a:defRPr>
            </a:pPr>
            <a:endParaRPr/>
          </a:p>
        </p:txBody>
      </p:sp>
      <p:sp>
        <p:nvSpPr>
          <p:cNvPr id="1180" name="Document version"/>
          <p:cNvSpPr>
            <a:spLocks noGrp="1"/>
          </p:cNvSpPr>
          <p:nvPr>
            <p:ph type="body" sz="quarter" idx="13"/>
          </p:nvPr>
        </p:nvSpPr>
        <p:spPr>
          <a:xfrm>
            <a:off x="792589" y="1013628"/>
            <a:ext cx="4762116" cy="1971676"/>
          </a:xfrm>
          <a:prstGeom prst="rect">
            <a:avLst/>
          </a:prstGeom>
        </p:spPr>
        <p:txBody>
          <a:bodyPr lIns="71437" tIns="71437" rIns="71437" bIns="71437" anchor="t">
            <a:spAutoFit/>
          </a:bodyPr>
          <a:lstStyle>
            <a:lvl1pPr marL="0" indent="0" defTabSz="825500">
              <a:spcBef>
                <a:spcPts val="500"/>
              </a:spcBef>
              <a:buSzTx/>
              <a:buNone/>
              <a:defRPr sz="6000" b="0" spc="0">
                <a:latin typeface="+mn-lt"/>
                <a:ea typeface="+mn-ea"/>
                <a:cs typeface="+mn-cs"/>
                <a:sym typeface="Charlie Display Semibold"/>
              </a:defRPr>
            </a:lvl1pPr>
          </a:lstStyle>
          <a:p>
            <a:r>
              <a:t>Document version</a:t>
            </a:r>
          </a:p>
        </p:txBody>
      </p:sp>
      <p:sp>
        <p:nvSpPr>
          <p:cNvPr id="1181" name="Semibold text"/>
          <p:cNvSpPr>
            <a:spLocks noGrp="1"/>
          </p:cNvSpPr>
          <p:nvPr>
            <p:ph type="body" sz="quarter" idx="14"/>
          </p:nvPr>
        </p:nvSpPr>
        <p:spPr>
          <a:xfrm>
            <a:off x="951339" y="5355863"/>
            <a:ext cx="4444616" cy="866776"/>
          </a:xfrm>
          <a:prstGeom prst="rect">
            <a:avLst/>
          </a:prstGeom>
        </p:spPr>
        <p:txBody>
          <a:bodyPr lIns="71437" tIns="71437" rIns="71437" bIns="71437" anchor="t">
            <a:spAutoFit/>
          </a:bodyPr>
          <a:lstStyle>
            <a:lvl1pPr marL="0" indent="0" defTabSz="825500">
              <a:spcBef>
                <a:spcPts val="0"/>
              </a:spcBef>
              <a:buSzTx/>
              <a:buNone/>
              <a:defRPr sz="4800" b="0" spc="0">
                <a:latin typeface="+mn-lt"/>
                <a:ea typeface="+mn-ea"/>
                <a:cs typeface="+mn-cs"/>
                <a:sym typeface="Charlie Display Semibold"/>
              </a:defRPr>
            </a:lvl1pPr>
          </a:lstStyle>
          <a:p>
            <a:r>
              <a:t>Semibold text</a:t>
            </a:r>
          </a:p>
        </p:txBody>
      </p:sp>
      <p:sp>
        <p:nvSpPr>
          <p:cNvPr id="1182" name="Still good"/>
          <p:cNvSpPr>
            <a:spLocks noGrp="1"/>
          </p:cNvSpPr>
          <p:nvPr>
            <p:ph type="body" sz="quarter" idx="15"/>
          </p:nvPr>
        </p:nvSpPr>
        <p:spPr>
          <a:xfrm>
            <a:off x="951339" y="7239544"/>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Still good</a:t>
            </a:r>
          </a:p>
        </p:txBody>
      </p:sp>
      <p:sp>
        <p:nvSpPr>
          <p:cNvPr id="1183" name="Square"/>
          <p:cNvSpPr>
            <a:spLocks noGrp="1"/>
          </p:cNvSpPr>
          <p:nvPr>
            <p:ph type="body" sz="quarter" idx="16"/>
          </p:nvPr>
        </p:nvSpPr>
        <p:spPr>
          <a:xfrm rot="18900000">
            <a:off x="6016374" y="5483730"/>
            <a:ext cx="661841" cy="661841"/>
          </a:xfrm>
          <a:prstGeom prst="rect">
            <a:avLst/>
          </a:prstGeom>
          <a:solidFill>
            <a:srgbClr val="FFFFFF"/>
          </a:solidFill>
        </p:spPr>
        <p:txBody>
          <a:bodyPr>
            <a:noAutofit/>
          </a:bodyPr>
          <a:lstStyle/>
          <a:p>
            <a:pPr marL="0" indent="0" algn="l" defTabSz="825500">
              <a:lnSpc>
                <a:spcPct val="110000"/>
              </a:lnSpc>
              <a:spcBef>
                <a:spcPts val="0"/>
              </a:spcBef>
              <a:buSzTx/>
              <a:buNone/>
              <a:defRPr sz="3600" b="0" spc="36">
                <a:solidFill>
                  <a:schemeClr val="accent1">
                    <a:hueOff val="-417200"/>
                    <a:satOff val="-79665"/>
                    <a:lumOff val="48516"/>
                  </a:schemeClr>
                </a:solidFill>
                <a:latin typeface="Charlie Display"/>
                <a:ea typeface="Charlie Display"/>
                <a:cs typeface="Charlie Display"/>
                <a:sym typeface="Charlie Display"/>
              </a:defRPr>
            </a:pPr>
            <a:endParaRPr/>
          </a:p>
        </p:txBody>
      </p:sp>
      <p:sp>
        <p:nvSpPr>
          <p:cNvPr id="1184" name="To use"/>
          <p:cNvSpPr>
            <a:spLocks noGrp="1"/>
          </p:cNvSpPr>
          <p:nvPr>
            <p:ph type="body" sz="quarter" idx="17"/>
          </p:nvPr>
        </p:nvSpPr>
        <p:spPr>
          <a:xfrm>
            <a:off x="951339" y="9123227"/>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To use</a:t>
            </a:r>
          </a:p>
        </p:txBody>
      </p:sp>
      <p:sp>
        <p:nvSpPr>
          <p:cNvPr id="1185" name="Lower opacity"/>
          <p:cNvSpPr>
            <a:spLocks noGrp="1"/>
          </p:cNvSpPr>
          <p:nvPr>
            <p:ph type="body" sz="quarter" idx="18"/>
          </p:nvPr>
        </p:nvSpPr>
        <p:spPr>
          <a:xfrm>
            <a:off x="951339" y="11006909"/>
            <a:ext cx="4444616" cy="866776"/>
          </a:xfrm>
          <a:prstGeom prst="rect">
            <a:avLst/>
          </a:prstGeom>
        </p:spPr>
        <p:txBody>
          <a:bodyPr lIns="71437" tIns="71437" rIns="71437" bIns="71437" anchor="t">
            <a:spAutoFit/>
          </a:bodyPr>
          <a:lstStyle>
            <a:lvl1pPr marL="0" indent="0" defTabSz="825500">
              <a:lnSpc>
                <a:spcPct val="110000"/>
              </a:lnSpc>
              <a:spcBef>
                <a:spcPts val="0"/>
              </a:spcBef>
              <a:buSzTx/>
              <a:buNone/>
              <a:defRPr sz="4800" b="0" spc="0">
                <a:latin typeface="Charlie Display"/>
                <a:ea typeface="Charlie Display"/>
                <a:cs typeface="Charlie Display"/>
                <a:sym typeface="Charlie Display"/>
              </a:defRPr>
            </a:lvl1pPr>
          </a:lstStyle>
          <a:p>
            <a:r>
              <a:t>Lower opacity</a:t>
            </a:r>
          </a:p>
        </p:txBody>
      </p:sp>
      <p:sp>
        <p:nvSpPr>
          <p:cNvPr id="1186" name="Line"/>
          <p:cNvSpPr/>
          <p:nvPr/>
        </p:nvSpPr>
        <p:spPr>
          <a:xfrm>
            <a:off x="1902847" y="4215033"/>
            <a:ext cx="2541600"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87" name="Longer-form content headline…"/>
          <p:cNvSpPr>
            <a:spLocks noGrp="1"/>
          </p:cNvSpPr>
          <p:nvPr>
            <p:ph type="body" idx="19"/>
          </p:nvPr>
        </p:nvSpPr>
        <p:spPr>
          <a:xfrm>
            <a:off x="7808486" y="1208078"/>
            <a:ext cx="14794500" cy="10118091"/>
          </a:xfrm>
          <a:prstGeom prst="rect">
            <a:avLst/>
          </a:prstGeom>
        </p:spPr>
        <p:txBody>
          <a:bodyPr anchor="t">
            <a:spAutoFit/>
          </a:bodyPr>
          <a:lstStyle/>
          <a:p>
            <a:pPr marL="0" indent="0" algn="l" defTabSz="825500">
              <a:lnSpc>
                <a:spcPct val="90000"/>
              </a:lnSpc>
              <a:spcBef>
                <a:spcPts val="2500"/>
              </a:spcBef>
              <a:buSzTx/>
              <a:buNone/>
              <a:defRPr sz="8000" b="0" spc="0">
                <a:solidFill>
                  <a:srgbClr val="253858"/>
                </a:solidFill>
                <a:latin typeface="+mn-lt"/>
                <a:ea typeface="+mn-ea"/>
                <a:cs typeface="+mn-cs"/>
                <a:sym typeface="Charlie Display Semibold"/>
              </a:defRPr>
            </a:pPr>
            <a:r>
              <a:t>Longer-form content headline</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This is the slide document version of this slide. You may have seen it a lot in the introductory slides of the How-to &amp; Sample Deck.</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The following is 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a:p>
            <a:pPr marL="0" indent="0" algn="l" defTabSz="825500">
              <a:spcBef>
                <a:spcPts val="0"/>
              </a:spcBef>
              <a:buSzTx/>
              <a:buNone/>
              <a:defRPr sz="4800" b="0" spc="0">
                <a:solidFill>
                  <a:srgbClr val="253858"/>
                </a:solidFill>
                <a:latin typeface="+mn-lt"/>
                <a:ea typeface="+mn-ea"/>
                <a:cs typeface="+mn-cs"/>
                <a:sym typeface="Charlie Display Semibold"/>
              </a:defRPr>
            </a:pPr>
            <a:r>
              <a:t>This is the fun part. It's amazing what you can do with a little love in your heart.</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No pressure. Just relax and watch it happen. For the lack of a better word I call them hangy downs.</a:t>
            </a:r>
          </a:p>
        </p:txBody>
      </p:sp>
      <p:sp>
        <p:nvSpPr>
          <p:cNvPr id="11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Slide Doc_Bullet Subtext_White">
    <p:bg>
      <p:bgPr>
        <a:solidFill>
          <a:srgbClr val="FFFFFF"/>
        </a:solidFill>
        <a:effectLst/>
      </p:bgPr>
    </p:bg>
    <p:spTree>
      <p:nvGrpSpPr>
        <p:cNvPr id="1" name=""/>
        <p:cNvGrpSpPr/>
        <p:nvPr/>
      </p:nvGrpSpPr>
      <p:grpSpPr>
        <a:xfrm>
          <a:off x="0" y="0"/>
          <a:ext cx="0" cy="0"/>
          <a:chOff x="0" y="0"/>
          <a:chExt cx="0" cy="0"/>
        </a:xfrm>
      </p:grpSpPr>
      <p:sp>
        <p:nvSpPr>
          <p:cNvPr id="1195" name="A good way to do bullets when you must…"/>
          <p:cNvSpPr>
            <a:spLocks noGrp="1"/>
          </p:cNvSpPr>
          <p:nvPr>
            <p:ph type="body" sz="quarter" idx="13"/>
          </p:nvPr>
        </p:nvSpPr>
        <p:spPr>
          <a:xfrm>
            <a:off x="1784165" y="1014427"/>
            <a:ext cx="20561117" cy="2561591"/>
          </a:xfrm>
          <a:prstGeom prst="rect">
            <a:avLst/>
          </a:prstGeom>
        </p:spPr>
        <p:txBody>
          <a:bodyPr lIns="0" tIns="0" rIns="0" bIns="0" anchor="t">
            <a:spAutoFit/>
          </a:bodyPr>
          <a:lstStyle/>
          <a:p>
            <a:pPr marL="0" indent="0" algn="l" defTabSz="825500">
              <a:lnSpc>
                <a:spcPct val="90000"/>
              </a:lnSpc>
              <a:spcBef>
                <a:spcPts val="2500"/>
              </a:spcBef>
              <a:buSzTx/>
              <a:buNone/>
              <a:defRPr sz="8000" b="0" spc="0">
                <a:solidFill>
                  <a:srgbClr val="253858"/>
                </a:solidFill>
                <a:latin typeface="+mn-lt"/>
                <a:ea typeface="+mn-ea"/>
                <a:cs typeface="+mn-cs"/>
                <a:sym typeface="Charlie Display Semibold"/>
              </a:defRPr>
            </a:pPr>
            <a:r>
              <a:t>A good way to do bullets when you must</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Keep your bullet points short and sweet. Do most of your explanation in voiceover but don’t be redundant! Only visually show what’s necessary. Can move the bar on this slide.</a:t>
            </a:r>
          </a:p>
        </p:txBody>
      </p:sp>
      <p:sp>
        <p:nvSpPr>
          <p:cNvPr id="1196" name="Line"/>
          <p:cNvSpPr/>
          <p:nvPr/>
        </p:nvSpPr>
        <p:spPr>
          <a:xfrm>
            <a:off x="1775024" y="4882243"/>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197" name="Think before you fire off a bullet! Is this really ideal for a presentation?…"/>
          <p:cNvSpPr>
            <a:spLocks noGrp="1"/>
          </p:cNvSpPr>
          <p:nvPr>
            <p:ph type="body" sz="quarter" idx="14"/>
          </p:nvPr>
        </p:nvSpPr>
        <p:spPr>
          <a:xfrm>
            <a:off x="1773348" y="6477000"/>
            <a:ext cx="8346018" cy="3558541"/>
          </a:xfrm>
          <a:prstGeom prst="rect">
            <a:avLst/>
          </a:prstGeom>
        </p:spPr>
        <p:txBody>
          <a:bodyPr anchor="t">
            <a:spAutoFit/>
          </a:bodyPr>
          <a:lstStyle/>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Think before you fire off a bullet! Is this really ideal for a presentation?</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Hit *Enter* if you want to create a new bullet. Hit *Shift+Enter* if you want a new line under the same bullet</a:t>
            </a:r>
          </a:p>
        </p:txBody>
      </p:sp>
      <p:sp>
        <p:nvSpPr>
          <p:cNvPr id="1198" name="Using bullets is like reading notes to your audience.…"/>
          <p:cNvSpPr>
            <a:spLocks noGrp="1"/>
          </p:cNvSpPr>
          <p:nvPr>
            <p:ph type="body" sz="quarter" idx="15"/>
          </p:nvPr>
        </p:nvSpPr>
        <p:spPr>
          <a:xfrm>
            <a:off x="11135169" y="6477000"/>
            <a:ext cx="8346018" cy="3558541"/>
          </a:xfrm>
          <a:prstGeom prst="rect">
            <a:avLst/>
          </a:prstGeom>
        </p:spPr>
        <p:txBody>
          <a:bodyPr anchor="t">
            <a:spAutoFit/>
          </a:bodyPr>
          <a:lstStyle/>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Using bullets is like reading notes to your audience. </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We don’t recommend using bulleted slides in a presentation, though  useful for a leave behind document.</a:t>
            </a:r>
          </a:p>
        </p:txBody>
      </p:sp>
      <p:sp>
        <p:nvSpPr>
          <p:cNvPr id="119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ig Statement_N900">
    <p:bg>
      <p:bgPr>
        <a:solidFill>
          <a:srgbClr val="091E42"/>
        </a:solidFill>
        <a:effectLst/>
      </p:bgPr>
    </p:bg>
    <p:spTree>
      <p:nvGrpSpPr>
        <p:cNvPr id="1" name=""/>
        <p:cNvGrpSpPr/>
        <p:nvPr/>
      </p:nvGrpSpPr>
      <p:grpSpPr>
        <a:xfrm>
          <a:off x="0" y="0"/>
          <a:ext cx="0" cy="0"/>
          <a:chOff x="0" y="0"/>
          <a:chExt cx="0" cy="0"/>
        </a:xfrm>
      </p:grpSpPr>
      <p:sp>
        <p:nvSpPr>
          <p:cNvPr id="135" name="This is a big statement slide. Use dark background for bolder points."/>
          <p:cNvSpPr>
            <a:spLocks noGrp="1"/>
          </p:cNvSpPr>
          <p:nvPr>
            <p:ph type="body" sz="half" idx="13"/>
          </p:nvPr>
        </p:nvSpPr>
        <p:spPr>
          <a:xfrm>
            <a:off x="1700607" y="4876800"/>
            <a:ext cx="20830385" cy="5588000"/>
          </a:xfrm>
          <a:prstGeom prst="rect">
            <a:avLst/>
          </a:prstGeom>
        </p:spPr>
        <p:txBody>
          <a:bodyPr anchor="t">
            <a:spAutoFit/>
          </a:bodyPr>
          <a:lstStyle>
            <a:lvl1pPr marL="0" indent="0" algn="l" defTabSz="825500">
              <a:spcBef>
                <a:spcPts val="0"/>
              </a:spcBef>
              <a:buSzTx/>
              <a:buNone/>
              <a:defRPr sz="12000" b="0" spc="-119">
                <a:latin typeface="+mn-lt"/>
                <a:ea typeface="+mn-ea"/>
                <a:cs typeface="+mn-cs"/>
                <a:sym typeface="Charlie Display Semibold"/>
              </a:defRPr>
            </a:lvl1pPr>
          </a:lstStyle>
          <a:p>
            <a:r>
              <a:t>This is a big statement slide. Use dark background for bolder points.</a:t>
            </a:r>
          </a:p>
        </p:txBody>
      </p:sp>
      <p:sp>
        <p:nvSpPr>
          <p:cNvPr id="136"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7" name="Context"/>
          <p:cNvSpPr>
            <a:spLocks noGrp="1"/>
          </p:cNvSpPr>
          <p:nvPr>
            <p:ph type="body" sz="quarter" idx="14"/>
          </p:nvPr>
        </p:nvSpPr>
        <p:spPr>
          <a:xfrm>
            <a:off x="1698321" y="1016396"/>
            <a:ext cx="20828001" cy="825501"/>
          </a:xfrm>
          <a:prstGeom prst="rect">
            <a:avLst/>
          </a:prstGeom>
        </p:spPr>
        <p:txBody>
          <a:bodyPr anchor="t">
            <a:spAutoFit/>
          </a:bodyPr>
          <a:lstStyle>
            <a:lvl1pPr marL="0" indent="0" algn="l"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Context</a:t>
            </a:r>
          </a:p>
        </p:txBody>
      </p:sp>
      <p:sp>
        <p:nvSpPr>
          <p:cNvPr id="13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Slide Doc_Bullet Subtext_N900">
    <p:bg>
      <p:bgPr>
        <a:solidFill>
          <a:srgbClr val="091E42"/>
        </a:solidFill>
        <a:effectLst/>
      </p:bgPr>
    </p:bg>
    <p:spTree>
      <p:nvGrpSpPr>
        <p:cNvPr id="1" name=""/>
        <p:cNvGrpSpPr/>
        <p:nvPr/>
      </p:nvGrpSpPr>
      <p:grpSpPr>
        <a:xfrm>
          <a:off x="0" y="0"/>
          <a:ext cx="0" cy="0"/>
          <a:chOff x="0" y="0"/>
          <a:chExt cx="0" cy="0"/>
        </a:xfrm>
      </p:grpSpPr>
      <p:sp>
        <p:nvSpPr>
          <p:cNvPr id="1206" name="A good way to do bullets when you must…"/>
          <p:cNvSpPr>
            <a:spLocks noGrp="1"/>
          </p:cNvSpPr>
          <p:nvPr>
            <p:ph type="body" sz="quarter" idx="13"/>
          </p:nvPr>
        </p:nvSpPr>
        <p:spPr>
          <a:xfrm>
            <a:off x="1784165" y="1014427"/>
            <a:ext cx="20561117" cy="2434591"/>
          </a:xfrm>
          <a:prstGeom prst="rect">
            <a:avLst/>
          </a:prstGeom>
        </p:spPr>
        <p:txBody>
          <a:bodyPr lIns="0" tIns="0" rIns="0" bIns="0" anchor="t">
            <a:spAutoFit/>
          </a:bodyPr>
          <a:lstStyle/>
          <a:p>
            <a:pPr marL="0" indent="0" algn="l" defTabSz="825500">
              <a:lnSpc>
                <a:spcPct val="90000"/>
              </a:lnSpc>
              <a:spcBef>
                <a:spcPts val="1500"/>
              </a:spcBef>
              <a:buSzTx/>
              <a:buNone/>
              <a:defRPr sz="8000" b="0" spc="0">
                <a:latin typeface="+mn-lt"/>
                <a:ea typeface="+mn-ea"/>
                <a:cs typeface="+mn-cs"/>
                <a:sym typeface="Charlie Display Semibold"/>
              </a:defRPr>
            </a:pPr>
            <a:r>
              <a:t>A good way to do bullets when you must</a:t>
            </a:r>
          </a:p>
          <a:p>
            <a:pPr marL="0" indent="0" algn="l" defTabSz="825500">
              <a:lnSpc>
                <a:spcPct val="110000"/>
              </a:lnSpc>
              <a:spcBef>
                <a:spcPts val="0"/>
              </a:spcBef>
              <a:buSzTx/>
              <a:buNone/>
              <a:defRPr sz="3600" b="0" spc="36">
                <a:latin typeface="Charlie Display"/>
                <a:ea typeface="Charlie Display"/>
                <a:cs typeface="Charlie Display"/>
                <a:sym typeface="Charlie Display"/>
              </a:defRPr>
            </a:pPr>
            <a:r>
              <a:t>Keep your bullet points short and sweet. Do most of your explanation in voiceover but don’t be redundant! Only visually show what’s necessary. Can move the bar on this slide.</a:t>
            </a:r>
          </a:p>
        </p:txBody>
      </p:sp>
      <p:sp>
        <p:nvSpPr>
          <p:cNvPr id="1207" name="Line"/>
          <p:cNvSpPr/>
          <p:nvPr/>
        </p:nvSpPr>
        <p:spPr>
          <a:xfrm>
            <a:off x="1775024" y="4882243"/>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208" name="Keep it concise…"/>
          <p:cNvSpPr>
            <a:spLocks noGrp="1"/>
          </p:cNvSpPr>
          <p:nvPr>
            <p:ph type="body" sz="quarter" idx="14"/>
          </p:nvPr>
        </p:nvSpPr>
        <p:spPr>
          <a:xfrm>
            <a:off x="1773348" y="6477000"/>
            <a:ext cx="8346018" cy="5175251"/>
          </a:xfrm>
          <a:prstGeom prst="rect">
            <a:avLst/>
          </a:prstGeom>
        </p:spPr>
        <p:txBody>
          <a:bodyPr anchor="t">
            <a:spAutoFit/>
          </a:bodyPr>
          <a:lstStyle/>
          <a:p>
            <a:pPr marL="444500" indent="-444500" algn="l">
              <a:lnSpc>
                <a:spcPct val="110000"/>
              </a:lnSpc>
              <a:spcBef>
                <a:spcPts val="4000"/>
              </a:spcBef>
              <a:defRPr sz="3600" b="0" spc="0">
                <a:latin typeface="Charlie Display"/>
                <a:ea typeface="Charlie Display"/>
                <a:cs typeface="Charlie Display"/>
                <a:sym typeface="Charlie Display"/>
              </a:defRPr>
            </a:pPr>
            <a:r>
              <a:t>Keep it concise</a:t>
            </a:r>
          </a:p>
          <a:p>
            <a:pPr marL="1074615" lvl="1" indent="-439615" algn="l">
              <a:lnSpc>
                <a:spcPct val="110000"/>
              </a:lnSpc>
              <a:spcBef>
                <a:spcPts val="4000"/>
              </a:spcBef>
              <a:defRPr sz="3600" b="0" spc="0">
                <a:latin typeface="Charlie Display"/>
                <a:ea typeface="Charlie Display"/>
                <a:cs typeface="Charlie Display"/>
                <a:sym typeface="Charlie Display"/>
              </a:defRPr>
            </a:pPr>
            <a:r>
              <a:t>If you need a sub-bullet, hit *Enter* and then hit *Shift* – voila!</a:t>
            </a:r>
          </a:p>
          <a:p>
            <a:pPr marL="1709615" lvl="2" indent="-439615" algn="l">
              <a:lnSpc>
                <a:spcPct val="110000"/>
              </a:lnSpc>
              <a:spcBef>
                <a:spcPts val="4000"/>
              </a:spcBef>
              <a:defRPr sz="3600" b="0" spc="0">
                <a:latin typeface="Charlie Display"/>
                <a:ea typeface="Charlie Display"/>
                <a:cs typeface="Charlie Display"/>
                <a:sym typeface="Charlie Display"/>
              </a:defRPr>
            </a:pPr>
            <a:r>
              <a:t>And again!</a:t>
            </a:r>
          </a:p>
          <a:p>
            <a:pPr marL="1709615" lvl="2" indent="-439615" algn="l">
              <a:lnSpc>
                <a:spcPct val="110000"/>
              </a:lnSpc>
              <a:spcBef>
                <a:spcPts val="4000"/>
              </a:spcBef>
              <a:defRPr sz="3600" b="0" spc="0">
                <a:latin typeface="Charlie Display"/>
                <a:ea typeface="Charlie Display"/>
                <a:cs typeface="Charlie Display"/>
                <a:sym typeface="Charlie Display"/>
              </a:defRPr>
            </a:pPr>
            <a:r>
              <a:t>This goes for any of these bulleted text styles.</a:t>
            </a:r>
          </a:p>
        </p:txBody>
      </p:sp>
      <p:sp>
        <p:nvSpPr>
          <p:cNvPr id="1209" name="If you only need two or three areas of text, that’s fine! No need to fill out the template unnecessarily."/>
          <p:cNvSpPr>
            <a:spLocks noGrp="1"/>
          </p:cNvSpPr>
          <p:nvPr>
            <p:ph type="body" sz="quarter" idx="15"/>
          </p:nvPr>
        </p:nvSpPr>
        <p:spPr>
          <a:xfrm>
            <a:off x="11135169" y="6477000"/>
            <a:ext cx="7493810" cy="1849121"/>
          </a:xfrm>
          <a:prstGeom prst="rect">
            <a:avLst/>
          </a:prstGeom>
        </p:spPr>
        <p:txBody>
          <a:bodyPr anchor="t">
            <a:spAutoFit/>
          </a:bodyPr>
          <a:lstStyle>
            <a:lvl1pPr marL="444500" indent="-444500" algn="l">
              <a:lnSpc>
                <a:spcPct val="110000"/>
              </a:lnSpc>
              <a:spcBef>
                <a:spcPts val="4000"/>
              </a:spcBef>
              <a:defRPr sz="3600" b="0" spc="0">
                <a:latin typeface="Charlie Display"/>
                <a:ea typeface="Charlie Display"/>
                <a:cs typeface="Charlie Display"/>
                <a:sym typeface="Charlie Display"/>
              </a:defRPr>
            </a:lvl1pPr>
          </a:lstStyle>
          <a:p>
            <a:r>
              <a:t>If you only need two or three areas of text, that’s fine! No need to fill out the template unnecessarily.</a:t>
            </a:r>
          </a:p>
        </p:txBody>
      </p:sp>
      <p:sp>
        <p:nvSpPr>
          <p:cNvPr id="12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Slide Doc_Bullets_White">
    <p:bg>
      <p:bgPr>
        <a:solidFill>
          <a:srgbClr val="FFFFFF"/>
        </a:solidFill>
        <a:effectLst/>
      </p:bgPr>
    </p:bg>
    <p:spTree>
      <p:nvGrpSpPr>
        <p:cNvPr id="1" name=""/>
        <p:cNvGrpSpPr/>
        <p:nvPr/>
      </p:nvGrpSpPr>
      <p:grpSpPr>
        <a:xfrm>
          <a:off x="0" y="0"/>
          <a:ext cx="0" cy="0"/>
          <a:chOff x="0" y="0"/>
          <a:chExt cx="0" cy="0"/>
        </a:xfrm>
      </p:grpSpPr>
      <p:sp>
        <p:nvSpPr>
          <p:cNvPr id="1217" name="Bullet point…"/>
          <p:cNvSpPr>
            <a:spLocks noGrp="1"/>
          </p:cNvSpPr>
          <p:nvPr>
            <p:ph type="body" sz="quarter" idx="13"/>
          </p:nvPr>
        </p:nvSpPr>
        <p:spPr>
          <a:xfrm>
            <a:off x="1783672" y="4748412"/>
            <a:ext cx="4313824" cy="5216526"/>
          </a:xfrm>
          <a:prstGeom prst="rect">
            <a:avLst/>
          </a:prstGeom>
        </p:spPr>
        <p:txBody>
          <a:bodyPr lIns="71437" tIns="71437" rIns="71437" bIns="71437" anchor="t">
            <a:spAutoFit/>
          </a:bodyPr>
          <a:lstStyle/>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 that is a bit longer</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A longer bullet point</a:t>
            </a:r>
          </a:p>
        </p:txBody>
      </p:sp>
      <p:sp>
        <p:nvSpPr>
          <p:cNvPr id="1218" name="Bullet point…"/>
          <p:cNvSpPr>
            <a:spLocks noGrp="1"/>
          </p:cNvSpPr>
          <p:nvPr>
            <p:ph type="body" sz="quarter" idx="14"/>
          </p:nvPr>
        </p:nvSpPr>
        <p:spPr>
          <a:xfrm>
            <a:off x="7874600" y="4748412"/>
            <a:ext cx="4317400" cy="5216526"/>
          </a:xfrm>
          <a:prstGeom prst="rect">
            <a:avLst/>
          </a:prstGeom>
        </p:spPr>
        <p:txBody>
          <a:bodyPr lIns="71437" tIns="71437" rIns="71437" bIns="71437" anchor="t">
            <a:spAutoFit/>
          </a:bodyPr>
          <a:lstStyle/>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 that is a bit longer </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A longer bullet point</a:t>
            </a:r>
          </a:p>
        </p:txBody>
      </p:sp>
      <p:sp>
        <p:nvSpPr>
          <p:cNvPr id="1219" name="Bullet point…"/>
          <p:cNvSpPr>
            <a:spLocks noGrp="1"/>
          </p:cNvSpPr>
          <p:nvPr>
            <p:ph type="body" sz="quarter" idx="15"/>
          </p:nvPr>
        </p:nvSpPr>
        <p:spPr>
          <a:xfrm>
            <a:off x="13969105" y="4748412"/>
            <a:ext cx="4313824" cy="5216526"/>
          </a:xfrm>
          <a:prstGeom prst="rect">
            <a:avLst/>
          </a:prstGeom>
        </p:spPr>
        <p:txBody>
          <a:bodyPr lIns="71437" tIns="71437" rIns="71437" bIns="71437" anchor="t">
            <a:spAutoFit/>
          </a:bodyPr>
          <a:lstStyle/>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 that is a bit longer </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solidFill>
                  <a:srgbClr val="071D43"/>
                </a:solidFill>
                <a:latin typeface="Charlie Display"/>
                <a:ea typeface="Charlie Display"/>
                <a:cs typeface="Charlie Display"/>
                <a:sym typeface="Charlie Display"/>
              </a:defRPr>
            </a:pPr>
            <a:r>
              <a:t>A longer bullet point</a:t>
            </a:r>
          </a:p>
        </p:txBody>
      </p:sp>
      <p:sp>
        <p:nvSpPr>
          <p:cNvPr id="1220" name="Slide Headline"/>
          <p:cNvSpPr>
            <a:spLocks noGrp="1"/>
          </p:cNvSpPr>
          <p:nvPr>
            <p:ph type="body" sz="quarter" idx="16"/>
          </p:nvPr>
        </p:nvSpPr>
        <p:spPr>
          <a:xfrm>
            <a:off x="1784165" y="1014427"/>
            <a:ext cx="20561117" cy="1298576"/>
          </a:xfrm>
          <a:prstGeom prst="rect">
            <a:avLst/>
          </a:prstGeom>
        </p:spPr>
        <p:txBody>
          <a:bodyPr lIns="0" tIns="0" rIns="0" bIns="0" anchor="t">
            <a:spAutoFit/>
          </a:bodyPr>
          <a:lstStyle>
            <a:lvl1pPr marL="0" indent="0" algn="l" defTabSz="825500">
              <a:lnSpc>
                <a:spcPct val="90000"/>
              </a:lnSpc>
              <a:spcBef>
                <a:spcPts val="2500"/>
              </a:spcBef>
              <a:buSzTx/>
              <a:buNone/>
              <a:defRPr sz="8000" b="0" spc="0">
                <a:solidFill>
                  <a:srgbClr val="253858"/>
                </a:solidFill>
                <a:latin typeface="+mn-lt"/>
                <a:ea typeface="+mn-ea"/>
                <a:cs typeface="+mn-cs"/>
                <a:sym typeface="Charlie Display Semibold"/>
              </a:defRPr>
            </a:lvl1pPr>
          </a:lstStyle>
          <a:p>
            <a:r>
              <a:t>Slide Headline</a:t>
            </a:r>
          </a:p>
        </p:txBody>
      </p:sp>
      <p:sp>
        <p:nvSpPr>
          <p:cNvPr id="1221" name="Line"/>
          <p:cNvSpPr/>
          <p:nvPr/>
        </p:nvSpPr>
        <p:spPr>
          <a:xfrm>
            <a:off x="1775024" y="3306874"/>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2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Slide Doc_Bullets_N900">
    <p:bg>
      <p:bgPr>
        <a:solidFill>
          <a:srgbClr val="091E42"/>
        </a:solidFill>
        <a:effectLst/>
      </p:bgPr>
    </p:bg>
    <p:spTree>
      <p:nvGrpSpPr>
        <p:cNvPr id="1" name=""/>
        <p:cNvGrpSpPr/>
        <p:nvPr/>
      </p:nvGrpSpPr>
      <p:grpSpPr>
        <a:xfrm>
          <a:off x="0" y="0"/>
          <a:ext cx="0" cy="0"/>
          <a:chOff x="0" y="0"/>
          <a:chExt cx="0" cy="0"/>
        </a:xfrm>
      </p:grpSpPr>
      <p:sp>
        <p:nvSpPr>
          <p:cNvPr id="1229" name="Bullet point…"/>
          <p:cNvSpPr>
            <a:spLocks noGrp="1"/>
          </p:cNvSpPr>
          <p:nvPr>
            <p:ph type="body" sz="quarter" idx="13"/>
          </p:nvPr>
        </p:nvSpPr>
        <p:spPr>
          <a:xfrm>
            <a:off x="1783672" y="5786639"/>
            <a:ext cx="4313824" cy="5216526"/>
          </a:xfrm>
          <a:prstGeom prst="rect">
            <a:avLst/>
          </a:prstGeom>
        </p:spPr>
        <p:txBody>
          <a:bodyPr lIns="71437" tIns="71437" rIns="71437" bIns="71437" anchor="t">
            <a:spAutoFit/>
          </a:bodyPr>
          <a:lstStyle/>
          <a:p>
            <a:pPr marL="444500" indent="-444500" algn="l">
              <a:lnSpc>
                <a:spcPct val="110000"/>
              </a:lnSpc>
              <a:spcBef>
                <a:spcPts val="4000"/>
              </a:spcBef>
              <a:defRPr sz="3600" b="0" spc="0">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latin typeface="Charlie Display"/>
                <a:ea typeface="Charlie Display"/>
                <a:cs typeface="Charlie Display"/>
                <a:sym typeface="Charlie Display"/>
              </a:defRPr>
            </a:pPr>
            <a:r>
              <a:t>Bullet point that is a bit longer</a:t>
            </a:r>
          </a:p>
          <a:p>
            <a:pPr marL="444500" indent="-444500" algn="l">
              <a:lnSpc>
                <a:spcPct val="110000"/>
              </a:lnSpc>
              <a:spcBef>
                <a:spcPts val="4000"/>
              </a:spcBef>
              <a:defRPr sz="3600" b="0" spc="0">
                <a:latin typeface="Charlie Display"/>
                <a:ea typeface="Charlie Display"/>
                <a:cs typeface="Charlie Display"/>
                <a:sym typeface="Charlie Display"/>
              </a:defRPr>
            </a:pPr>
            <a:r>
              <a:t>Bullet point</a:t>
            </a:r>
          </a:p>
          <a:p>
            <a:pPr marL="444500" indent="-444500" algn="l">
              <a:lnSpc>
                <a:spcPct val="110000"/>
              </a:lnSpc>
              <a:spcBef>
                <a:spcPts val="4000"/>
              </a:spcBef>
              <a:defRPr sz="3600" b="0" spc="0">
                <a:latin typeface="Charlie Display"/>
                <a:ea typeface="Charlie Display"/>
                <a:cs typeface="Charlie Display"/>
                <a:sym typeface="Charlie Display"/>
              </a:defRPr>
            </a:pPr>
            <a:r>
              <a:t>A longer bullet point</a:t>
            </a:r>
          </a:p>
        </p:txBody>
      </p:sp>
      <p:sp>
        <p:nvSpPr>
          <p:cNvPr id="1230" name="Bullet point Supporting text for the bullet.…"/>
          <p:cNvSpPr>
            <a:spLocks noGrp="1"/>
          </p:cNvSpPr>
          <p:nvPr>
            <p:ph type="body" sz="quarter" idx="14"/>
          </p:nvPr>
        </p:nvSpPr>
        <p:spPr>
          <a:xfrm>
            <a:off x="7874600" y="5786639"/>
            <a:ext cx="8343901" cy="2999106"/>
          </a:xfrm>
          <a:prstGeom prst="rect">
            <a:avLst/>
          </a:prstGeom>
        </p:spPr>
        <p:txBody>
          <a:bodyPr lIns="71437" tIns="71437" rIns="71437" bIns="71437" anchor="t">
            <a:spAutoFit/>
          </a:bodyPr>
          <a:lstStyle/>
          <a:p>
            <a:pPr marL="444500" indent="-444500" algn="l">
              <a:lnSpc>
                <a:spcPct val="110000"/>
              </a:lnSpc>
              <a:spcBef>
                <a:spcPts val="4000"/>
              </a:spcBef>
              <a:defRPr sz="3600" b="0" spc="0">
                <a:latin typeface="Charlie Display"/>
                <a:ea typeface="Charlie Display"/>
                <a:cs typeface="Charlie Display"/>
                <a:sym typeface="Charlie Display"/>
              </a:defRPr>
            </a:pPr>
            <a:r>
              <a:t>Bullet point</a:t>
            </a:r>
            <a:br/>
            <a:r>
              <a:t>Supporting text for the bullet. </a:t>
            </a:r>
          </a:p>
          <a:p>
            <a:pPr marL="444500" indent="-444500" algn="l">
              <a:lnSpc>
                <a:spcPct val="110000"/>
              </a:lnSpc>
              <a:spcBef>
                <a:spcPts val="4000"/>
              </a:spcBef>
              <a:defRPr sz="3600" b="0" spc="0">
                <a:latin typeface="Charlie Display"/>
                <a:ea typeface="Charlie Display"/>
                <a:cs typeface="Charlie Display"/>
                <a:sym typeface="Charlie Display"/>
              </a:defRPr>
            </a:pPr>
            <a:r>
              <a:t>Bullet point that is a bit longer</a:t>
            </a:r>
            <a:br/>
            <a:r>
              <a:t>Supporting text for the bullet. </a:t>
            </a:r>
          </a:p>
        </p:txBody>
      </p:sp>
      <p:sp>
        <p:nvSpPr>
          <p:cNvPr id="1231" name="Line"/>
          <p:cNvSpPr/>
          <p:nvPr/>
        </p:nvSpPr>
        <p:spPr>
          <a:xfrm>
            <a:off x="1775024" y="4327305"/>
            <a:ext cx="2541599" cy="1"/>
          </a:xfrm>
          <a:prstGeom prst="line">
            <a:avLst/>
          </a:prstGeom>
          <a:ln w="101600">
            <a:solidFill>
              <a:srgbClr val="00C4E1"/>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232" name="Headline 1 White…"/>
          <p:cNvSpPr>
            <a:spLocks noGrp="1"/>
          </p:cNvSpPr>
          <p:nvPr>
            <p:ph type="body" sz="quarter" idx="15"/>
          </p:nvPr>
        </p:nvSpPr>
        <p:spPr>
          <a:xfrm>
            <a:off x="1784165" y="1014427"/>
            <a:ext cx="20561117" cy="2138681"/>
          </a:xfrm>
          <a:prstGeom prst="rect">
            <a:avLst/>
          </a:prstGeom>
        </p:spPr>
        <p:txBody>
          <a:bodyPr lIns="0" tIns="0" rIns="0" bIns="0" anchor="t">
            <a:spAutoFit/>
          </a:bodyPr>
          <a:lstStyle/>
          <a:p>
            <a:pPr marL="0" indent="0" algn="l" defTabSz="825500">
              <a:lnSpc>
                <a:spcPct val="90000"/>
              </a:lnSpc>
              <a:spcBef>
                <a:spcPts val="2500"/>
              </a:spcBef>
              <a:buSzTx/>
              <a:buNone/>
              <a:defRPr sz="8000" b="0" spc="0">
                <a:latin typeface="+mn-lt"/>
                <a:ea typeface="+mn-ea"/>
                <a:cs typeface="+mn-cs"/>
                <a:sym typeface="Charlie Display Semibold"/>
              </a:defRPr>
            </a:pPr>
            <a:r>
              <a:t>Headline 1 White</a:t>
            </a:r>
          </a:p>
          <a:p>
            <a:pPr marL="0" indent="0" algn="l" defTabSz="825500">
              <a:lnSpc>
                <a:spcPct val="110000"/>
              </a:lnSpc>
              <a:spcBef>
                <a:spcPts val="0"/>
              </a:spcBef>
              <a:buSzTx/>
              <a:buNone/>
              <a:defRPr sz="4800" b="0" spc="0">
                <a:latin typeface="Charlie Display"/>
                <a:ea typeface="Charlie Display"/>
                <a:cs typeface="Charlie Display"/>
                <a:sym typeface="Charlie Display"/>
              </a:defRPr>
            </a:pPr>
            <a:r>
              <a:t>‘Sub-headlines; Oversized Paragraph White’ paragraph style</a:t>
            </a:r>
          </a:p>
        </p:txBody>
      </p:sp>
      <p:sp>
        <p:nvSpPr>
          <p:cNvPr id="12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Slide Doc_6 icons_N900">
    <p:bg>
      <p:bgPr>
        <a:solidFill>
          <a:srgbClr val="091E42"/>
        </a:solidFill>
        <a:effectLst/>
      </p:bgPr>
    </p:bg>
    <p:spTree>
      <p:nvGrpSpPr>
        <p:cNvPr id="1" name=""/>
        <p:cNvGrpSpPr/>
        <p:nvPr/>
      </p:nvGrpSpPr>
      <p:grpSpPr>
        <a:xfrm>
          <a:off x="0" y="0"/>
          <a:ext cx="0" cy="0"/>
          <a:chOff x="0" y="0"/>
          <a:chExt cx="0" cy="0"/>
        </a:xfrm>
      </p:grpSpPr>
      <p:sp>
        <p:nvSpPr>
          <p:cNvPr id="1260" name="Icon with Text"/>
          <p:cNvSpPr>
            <a:spLocks noGrp="1"/>
          </p:cNvSpPr>
          <p:nvPr>
            <p:ph type="body" sz="quarter" idx="13"/>
          </p:nvPr>
        </p:nvSpPr>
        <p:spPr>
          <a:xfrm>
            <a:off x="1778000" y="1771650"/>
            <a:ext cx="20828000" cy="1320801"/>
          </a:xfrm>
          <a:prstGeom prst="rect">
            <a:avLst/>
          </a:prstGeom>
        </p:spPr>
        <p:txBody>
          <a:bodyPr>
            <a:spAutoFit/>
          </a:bodyPr>
          <a:lstStyle>
            <a:lvl1pPr marL="0" indent="0" defTabSz="825500">
              <a:lnSpc>
                <a:spcPct val="90000"/>
              </a:lnSpc>
              <a:spcBef>
                <a:spcPts val="2500"/>
              </a:spcBef>
              <a:buSzTx/>
              <a:buNone/>
              <a:defRPr sz="8000" b="0" spc="0">
                <a:latin typeface="+mn-lt"/>
                <a:ea typeface="+mn-ea"/>
                <a:cs typeface="+mn-cs"/>
                <a:sym typeface="Charlie Display Semibold"/>
              </a:defRPr>
            </a:lvl1pPr>
          </a:lstStyle>
          <a:p>
            <a:r>
              <a:t>Icon with Text</a:t>
            </a:r>
          </a:p>
        </p:txBody>
      </p:sp>
      <p:sp>
        <p:nvSpPr>
          <p:cNvPr id="1261" name="Point 1…"/>
          <p:cNvSpPr>
            <a:spLocks noGrp="1"/>
          </p:cNvSpPr>
          <p:nvPr>
            <p:ph type="body" sz="quarter" idx="14"/>
          </p:nvPr>
        </p:nvSpPr>
        <p:spPr>
          <a:xfrm>
            <a:off x="1774411" y="5203605"/>
            <a:ext cx="6032501" cy="16637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1</a:t>
            </a:r>
          </a:p>
          <a:p>
            <a:pPr marL="0" indent="0" algn="l" defTabSz="825500">
              <a:spcBef>
                <a:spcPts val="0"/>
              </a:spcBef>
              <a:buSzTx/>
              <a:buNone/>
              <a:defRPr sz="2800" b="0" spc="28">
                <a:latin typeface="Charlie Display"/>
                <a:ea typeface="Charlie Display"/>
                <a:cs typeface="Charlie Display"/>
                <a:sym typeface="Charlie Display"/>
              </a:defRPr>
            </a:pPr>
            <a:r>
              <a:t>Only use these icon slide </a:t>
            </a:r>
            <a:br/>
            <a:r>
              <a:t>options for slide documents.</a:t>
            </a:r>
          </a:p>
        </p:txBody>
      </p:sp>
      <p:sp>
        <p:nvSpPr>
          <p:cNvPr id="1262" name="Point 4…"/>
          <p:cNvSpPr>
            <a:spLocks noGrp="1"/>
          </p:cNvSpPr>
          <p:nvPr>
            <p:ph type="body" sz="quarter" idx="15"/>
          </p:nvPr>
        </p:nvSpPr>
        <p:spPr>
          <a:xfrm>
            <a:off x="1774411" y="9474043"/>
            <a:ext cx="6032501" cy="20828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4</a:t>
            </a:r>
          </a:p>
          <a:p>
            <a:pPr marL="0" indent="0" algn="l" defTabSz="825500">
              <a:spcBef>
                <a:spcPts val="0"/>
              </a:spcBef>
              <a:buSzTx/>
              <a:buNone/>
              <a:defRPr sz="2800" b="0" spc="28">
                <a:latin typeface="Charlie Display"/>
                <a:ea typeface="Charlie Display"/>
                <a:cs typeface="Charlie Display"/>
                <a:sym typeface="Charlie Display"/>
              </a:defRPr>
            </a:pPr>
            <a:r>
              <a:t>Like illustrations and meeples, </a:t>
            </a:r>
            <a:br/>
            <a:r>
              <a:t>you can copy and paste them between Keynote files.</a:t>
            </a:r>
          </a:p>
        </p:txBody>
      </p:sp>
      <p:sp>
        <p:nvSpPr>
          <p:cNvPr id="1263" name="Point 2…"/>
          <p:cNvSpPr>
            <a:spLocks noGrp="1"/>
          </p:cNvSpPr>
          <p:nvPr>
            <p:ph type="body" sz="quarter" idx="16"/>
          </p:nvPr>
        </p:nvSpPr>
        <p:spPr>
          <a:xfrm>
            <a:off x="8704569" y="5203605"/>
            <a:ext cx="6032501" cy="16637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2</a:t>
            </a:r>
          </a:p>
          <a:p>
            <a:pPr marL="0" indent="0" algn="l" defTabSz="825500">
              <a:spcBef>
                <a:spcPts val="0"/>
              </a:spcBef>
              <a:buSzTx/>
              <a:buNone/>
              <a:defRPr sz="2800" b="0" spc="28">
                <a:latin typeface="Charlie Display"/>
                <a:ea typeface="Charlie Display"/>
                <a:cs typeface="Charlie Display"/>
                <a:sym typeface="Charlie Display"/>
              </a:defRPr>
            </a:pPr>
            <a:r>
              <a:t>This type is too small </a:t>
            </a:r>
            <a:br/>
            <a:r>
              <a:t>for presentations.</a:t>
            </a:r>
          </a:p>
        </p:txBody>
      </p:sp>
      <p:sp>
        <p:nvSpPr>
          <p:cNvPr id="1264" name="Point 5…"/>
          <p:cNvSpPr>
            <a:spLocks noGrp="1"/>
          </p:cNvSpPr>
          <p:nvPr>
            <p:ph type="body" sz="quarter" idx="17"/>
          </p:nvPr>
        </p:nvSpPr>
        <p:spPr>
          <a:xfrm>
            <a:off x="8704569" y="9474043"/>
            <a:ext cx="6032501" cy="16637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5</a:t>
            </a:r>
          </a:p>
          <a:p>
            <a:pPr marL="0" indent="0" algn="l" defTabSz="825500">
              <a:spcBef>
                <a:spcPts val="0"/>
              </a:spcBef>
              <a:buSzTx/>
              <a:buNone/>
              <a:defRPr sz="2800" b="0" spc="28">
                <a:latin typeface="Charlie Display"/>
                <a:ea typeface="Charlie Display"/>
                <a:cs typeface="Charlie Display"/>
                <a:sym typeface="Charlie Display"/>
              </a:defRPr>
            </a:pPr>
            <a:r>
              <a:t>Do not pull in icons from </a:t>
            </a:r>
            <a:br/>
            <a:r>
              <a:t>random online resources. </a:t>
            </a:r>
          </a:p>
        </p:txBody>
      </p:sp>
      <p:sp>
        <p:nvSpPr>
          <p:cNvPr id="1265" name="Point 3…"/>
          <p:cNvSpPr>
            <a:spLocks noGrp="1"/>
          </p:cNvSpPr>
          <p:nvPr>
            <p:ph type="body" sz="quarter" idx="18"/>
          </p:nvPr>
        </p:nvSpPr>
        <p:spPr>
          <a:xfrm>
            <a:off x="15660127" y="5203605"/>
            <a:ext cx="6032501" cy="16637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3</a:t>
            </a:r>
          </a:p>
          <a:p>
            <a:pPr marL="0" indent="0" algn="l" defTabSz="825500">
              <a:spcBef>
                <a:spcPts val="0"/>
              </a:spcBef>
              <a:buSzTx/>
              <a:buNone/>
              <a:defRPr sz="2800" b="0" spc="28">
                <a:latin typeface="Charlie Display"/>
                <a:ea typeface="Charlie Display"/>
                <a:cs typeface="Charlie Display"/>
                <a:sym typeface="Charlie Display"/>
              </a:defRPr>
            </a:pPr>
            <a:r>
              <a:t>The Graphic Assets Deck is packed with custom Atlassian icons.</a:t>
            </a:r>
          </a:p>
        </p:txBody>
      </p:sp>
      <p:sp>
        <p:nvSpPr>
          <p:cNvPr id="1266" name="Point 6…"/>
          <p:cNvSpPr>
            <a:spLocks noGrp="1"/>
          </p:cNvSpPr>
          <p:nvPr>
            <p:ph type="body" sz="quarter" idx="19"/>
          </p:nvPr>
        </p:nvSpPr>
        <p:spPr>
          <a:xfrm>
            <a:off x="15660127" y="9474043"/>
            <a:ext cx="6032501" cy="1663701"/>
          </a:xfrm>
          <a:prstGeom prst="rect">
            <a:avLst/>
          </a:prstGeom>
        </p:spPr>
        <p:txBody>
          <a:bodyPr anchor="t">
            <a:spAutoFit/>
          </a:bodyPr>
          <a:lstStyle/>
          <a:p>
            <a:pPr marL="0" indent="0" algn="l" defTabSz="825500">
              <a:spcBef>
                <a:spcPts val="0"/>
              </a:spcBef>
              <a:buSzTx/>
              <a:buNone/>
              <a:defRPr sz="4800" b="0" spc="0">
                <a:latin typeface="+mn-lt"/>
                <a:ea typeface="+mn-ea"/>
                <a:cs typeface="+mn-cs"/>
                <a:sym typeface="Charlie Display Semibold"/>
              </a:defRPr>
            </a:pPr>
            <a:r>
              <a:t>Point 6</a:t>
            </a:r>
          </a:p>
          <a:p>
            <a:pPr marL="0" indent="0" algn="l" defTabSz="825500">
              <a:spcBef>
                <a:spcPts val="0"/>
              </a:spcBef>
              <a:buSzTx/>
              <a:buNone/>
              <a:defRPr sz="2800" b="0" spc="28">
                <a:latin typeface="Charlie Display"/>
                <a:ea typeface="Charlie Display"/>
                <a:cs typeface="Charlie Display"/>
                <a:sym typeface="Charlie Display"/>
              </a:defRPr>
            </a:pPr>
            <a:r>
              <a:t>We will be adding more icons </a:t>
            </a:r>
            <a:br/>
            <a:r>
              <a:t>as need arises. Speak up if in need!</a:t>
            </a:r>
          </a:p>
        </p:txBody>
      </p:sp>
      <p:sp>
        <p:nvSpPr>
          <p:cNvPr id="1267" name="object-dumbell.pdf"/>
          <p:cNvSpPr>
            <a:spLocks noGrp="1"/>
          </p:cNvSpPr>
          <p:nvPr>
            <p:ph type="pic" sz="quarter" idx="20"/>
          </p:nvPr>
        </p:nvSpPr>
        <p:spPr>
          <a:xfrm>
            <a:off x="8768069" y="4381500"/>
            <a:ext cx="609601" cy="609599"/>
          </a:xfrm>
          <a:prstGeom prst="rect">
            <a:avLst/>
          </a:prstGeom>
        </p:spPr>
        <p:txBody>
          <a:bodyPr lIns="91439" tIns="45719" rIns="91439" bIns="45719" anchor="t">
            <a:noAutofit/>
          </a:bodyPr>
          <a:lstStyle/>
          <a:p>
            <a:endParaRPr/>
          </a:p>
        </p:txBody>
      </p:sp>
      <p:sp>
        <p:nvSpPr>
          <p:cNvPr id="1268" name="measure-hourglass.pdf"/>
          <p:cNvSpPr>
            <a:spLocks noGrp="1"/>
          </p:cNvSpPr>
          <p:nvPr>
            <p:ph type="pic" sz="quarter" idx="21"/>
          </p:nvPr>
        </p:nvSpPr>
        <p:spPr>
          <a:xfrm>
            <a:off x="8763000" y="8699500"/>
            <a:ext cx="406400" cy="609600"/>
          </a:xfrm>
          <a:prstGeom prst="rect">
            <a:avLst/>
          </a:prstGeom>
        </p:spPr>
        <p:txBody>
          <a:bodyPr lIns="91439" tIns="45719" rIns="91439" bIns="45719" anchor="t">
            <a:noAutofit/>
          </a:bodyPr>
          <a:lstStyle/>
          <a:p>
            <a:endParaRPr/>
          </a:p>
        </p:txBody>
      </p:sp>
      <p:sp>
        <p:nvSpPr>
          <p:cNvPr id="1269" name="object-mental heart.pdf"/>
          <p:cNvSpPr>
            <a:spLocks noGrp="1"/>
          </p:cNvSpPr>
          <p:nvPr>
            <p:ph type="pic" sz="quarter" idx="22"/>
          </p:nvPr>
        </p:nvSpPr>
        <p:spPr>
          <a:xfrm>
            <a:off x="1841500" y="8636000"/>
            <a:ext cx="609600" cy="676901"/>
          </a:xfrm>
          <a:prstGeom prst="rect">
            <a:avLst/>
          </a:prstGeom>
        </p:spPr>
        <p:txBody>
          <a:bodyPr lIns="91439" tIns="45719" rIns="91439" bIns="45719" anchor="t">
            <a:noAutofit/>
          </a:bodyPr>
          <a:lstStyle/>
          <a:p>
            <a:endParaRPr/>
          </a:p>
        </p:txBody>
      </p:sp>
      <p:sp>
        <p:nvSpPr>
          <p:cNvPr id="1270" name="admin-settings.pdf"/>
          <p:cNvSpPr>
            <a:spLocks noGrp="1"/>
          </p:cNvSpPr>
          <p:nvPr>
            <p:ph type="pic" sz="quarter" idx="23"/>
          </p:nvPr>
        </p:nvSpPr>
        <p:spPr>
          <a:xfrm>
            <a:off x="15660127" y="4512460"/>
            <a:ext cx="609601" cy="474134"/>
          </a:xfrm>
          <a:prstGeom prst="rect">
            <a:avLst/>
          </a:prstGeom>
        </p:spPr>
        <p:txBody>
          <a:bodyPr lIns="91439" tIns="45719" rIns="91439" bIns="45719" anchor="t">
            <a:noAutofit/>
          </a:bodyPr>
          <a:lstStyle/>
          <a:p>
            <a:endParaRPr/>
          </a:p>
        </p:txBody>
      </p:sp>
      <p:sp>
        <p:nvSpPr>
          <p:cNvPr id="1271" name="admin-tools.pdf"/>
          <p:cNvSpPr>
            <a:spLocks noGrp="1"/>
          </p:cNvSpPr>
          <p:nvPr>
            <p:ph type="pic" sz="quarter" idx="24"/>
          </p:nvPr>
        </p:nvSpPr>
        <p:spPr>
          <a:xfrm>
            <a:off x="15725361" y="8699500"/>
            <a:ext cx="609601" cy="609602"/>
          </a:xfrm>
          <a:prstGeom prst="rect">
            <a:avLst/>
          </a:prstGeom>
        </p:spPr>
        <p:txBody>
          <a:bodyPr lIns="91439" tIns="45719" rIns="91439" bIns="45719" anchor="t">
            <a:noAutofit/>
          </a:bodyPr>
          <a:lstStyle/>
          <a:p>
            <a:endParaRPr/>
          </a:p>
        </p:txBody>
      </p:sp>
      <p:sp>
        <p:nvSpPr>
          <p:cNvPr id="1272" name="content-search plus.pdf"/>
          <p:cNvSpPr>
            <a:spLocks noGrp="1"/>
          </p:cNvSpPr>
          <p:nvPr>
            <p:ph type="pic" sz="quarter" idx="25"/>
          </p:nvPr>
        </p:nvSpPr>
        <p:spPr>
          <a:xfrm>
            <a:off x="1841500" y="4381500"/>
            <a:ext cx="609600" cy="609600"/>
          </a:xfrm>
          <a:prstGeom prst="rect">
            <a:avLst/>
          </a:prstGeom>
        </p:spPr>
        <p:txBody>
          <a:bodyPr lIns="91439" tIns="45719" rIns="91439" bIns="45719" anchor="t">
            <a:noAutofit/>
          </a:bodyPr>
          <a:lstStyle/>
          <a:p>
            <a:endParaRPr/>
          </a:p>
        </p:txBody>
      </p:sp>
      <p:sp>
        <p:nvSpPr>
          <p:cNvPr id="127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Slide Doc_8 icons_White">
    <p:bg>
      <p:bgPr>
        <a:solidFill>
          <a:srgbClr val="FFFFFF"/>
        </a:solidFill>
        <a:effectLst/>
      </p:bgPr>
    </p:bg>
    <p:spTree>
      <p:nvGrpSpPr>
        <p:cNvPr id="1" name=""/>
        <p:cNvGrpSpPr/>
        <p:nvPr/>
      </p:nvGrpSpPr>
      <p:grpSpPr>
        <a:xfrm>
          <a:off x="0" y="0"/>
          <a:ext cx="0" cy="0"/>
          <a:chOff x="0" y="0"/>
          <a:chExt cx="0" cy="0"/>
        </a:xfrm>
      </p:grpSpPr>
      <p:sp>
        <p:nvSpPr>
          <p:cNvPr id="1280" name="Icon with Text"/>
          <p:cNvSpPr>
            <a:spLocks noGrp="1"/>
          </p:cNvSpPr>
          <p:nvPr>
            <p:ph type="body" sz="quarter" idx="13"/>
          </p:nvPr>
        </p:nvSpPr>
        <p:spPr>
          <a:xfrm>
            <a:off x="1778000" y="1771650"/>
            <a:ext cx="20828000" cy="1320801"/>
          </a:xfrm>
          <a:prstGeom prst="rect">
            <a:avLst/>
          </a:prstGeom>
        </p:spPr>
        <p:txBody>
          <a:bodyPr>
            <a:spAutoFit/>
          </a:bodyPr>
          <a:lstStyle>
            <a:lvl1pPr marL="0" indent="0" defTabSz="825500">
              <a:lnSpc>
                <a:spcPct val="90000"/>
              </a:lnSpc>
              <a:spcBef>
                <a:spcPts val="2500"/>
              </a:spcBef>
              <a:buSzTx/>
              <a:buNone/>
              <a:defRPr sz="8000" b="0" spc="0">
                <a:solidFill>
                  <a:srgbClr val="253858"/>
                </a:solidFill>
                <a:latin typeface="+mn-lt"/>
                <a:ea typeface="+mn-ea"/>
                <a:cs typeface="+mn-cs"/>
                <a:sym typeface="Charlie Display Semibold"/>
              </a:defRPr>
            </a:lvl1pPr>
          </a:lstStyle>
          <a:p>
            <a:r>
              <a:t>Icon with Text</a:t>
            </a:r>
          </a:p>
        </p:txBody>
      </p:sp>
      <p:sp>
        <p:nvSpPr>
          <p:cNvPr id="1281" name="Point 1…"/>
          <p:cNvSpPr>
            <a:spLocks noGrp="1"/>
          </p:cNvSpPr>
          <p:nvPr>
            <p:ph type="body" sz="quarter" idx="14"/>
          </p:nvPr>
        </p:nvSpPr>
        <p:spPr>
          <a:xfrm>
            <a:off x="1774411" y="5298855"/>
            <a:ext cx="4445001" cy="15405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1</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Only use these icon slide options for slide documents.</a:t>
            </a:r>
          </a:p>
        </p:txBody>
      </p:sp>
      <p:sp>
        <p:nvSpPr>
          <p:cNvPr id="1282" name="Point 5…"/>
          <p:cNvSpPr>
            <a:spLocks noGrp="1"/>
          </p:cNvSpPr>
          <p:nvPr>
            <p:ph type="body" sz="quarter" idx="15"/>
          </p:nvPr>
        </p:nvSpPr>
        <p:spPr>
          <a:xfrm>
            <a:off x="1774411" y="9747093"/>
            <a:ext cx="4445001" cy="15405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5</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Do not pull in icons from random online resources. </a:t>
            </a:r>
          </a:p>
        </p:txBody>
      </p:sp>
      <p:sp>
        <p:nvSpPr>
          <p:cNvPr id="1283" name="Point 2…"/>
          <p:cNvSpPr>
            <a:spLocks noGrp="1"/>
          </p:cNvSpPr>
          <p:nvPr>
            <p:ph type="body" sz="quarter" idx="16"/>
          </p:nvPr>
        </p:nvSpPr>
        <p:spPr>
          <a:xfrm>
            <a:off x="7239835" y="5298855"/>
            <a:ext cx="4445001" cy="15405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2</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This type is too small </a:t>
            </a:r>
            <a:br/>
            <a:r>
              <a:t>for presentations.</a:t>
            </a:r>
          </a:p>
        </p:txBody>
      </p:sp>
      <p:sp>
        <p:nvSpPr>
          <p:cNvPr id="1284" name="Point 6…"/>
          <p:cNvSpPr>
            <a:spLocks noGrp="1"/>
          </p:cNvSpPr>
          <p:nvPr>
            <p:ph type="body" sz="quarter" idx="17"/>
          </p:nvPr>
        </p:nvSpPr>
        <p:spPr>
          <a:xfrm>
            <a:off x="7234012" y="9747093"/>
            <a:ext cx="4445001" cy="19596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6</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We will be adding more icons as need arises. </a:t>
            </a:r>
            <a:br/>
            <a:r>
              <a:t>Speak up if in need!</a:t>
            </a:r>
          </a:p>
        </p:txBody>
      </p:sp>
      <p:sp>
        <p:nvSpPr>
          <p:cNvPr id="1285" name="Point 3…"/>
          <p:cNvSpPr>
            <a:spLocks noGrp="1"/>
          </p:cNvSpPr>
          <p:nvPr>
            <p:ph type="body" sz="quarter" idx="18"/>
          </p:nvPr>
        </p:nvSpPr>
        <p:spPr>
          <a:xfrm>
            <a:off x="12705260" y="5313574"/>
            <a:ext cx="4445001" cy="19596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3</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The Graphic Assets Deck </a:t>
            </a:r>
            <a:br/>
            <a:r>
              <a:t>is packed with custom Atlassian icons.</a:t>
            </a:r>
          </a:p>
        </p:txBody>
      </p:sp>
      <p:sp>
        <p:nvSpPr>
          <p:cNvPr id="1286" name="Point 7…"/>
          <p:cNvSpPr>
            <a:spLocks noGrp="1"/>
          </p:cNvSpPr>
          <p:nvPr>
            <p:ph type="body" sz="quarter" idx="19"/>
          </p:nvPr>
        </p:nvSpPr>
        <p:spPr>
          <a:xfrm>
            <a:off x="12703524" y="9761812"/>
            <a:ext cx="4445001" cy="15405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7</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Be concise with text, </a:t>
            </a:r>
            <a:br/>
            <a:r>
              <a:t>even in slide documents.</a:t>
            </a:r>
          </a:p>
        </p:txBody>
      </p:sp>
      <p:sp>
        <p:nvSpPr>
          <p:cNvPr id="1287" name="Point 4…"/>
          <p:cNvSpPr>
            <a:spLocks noGrp="1"/>
          </p:cNvSpPr>
          <p:nvPr>
            <p:ph type="body" sz="quarter" idx="20"/>
          </p:nvPr>
        </p:nvSpPr>
        <p:spPr>
          <a:xfrm>
            <a:off x="18094484" y="5313574"/>
            <a:ext cx="4445001" cy="23787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4</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Like illustrations and meeples, you can copy </a:t>
            </a:r>
            <a:br/>
            <a:r>
              <a:t>and paste them between Keynote files.</a:t>
            </a:r>
          </a:p>
        </p:txBody>
      </p:sp>
      <p:sp>
        <p:nvSpPr>
          <p:cNvPr id="1288" name="Point 8…"/>
          <p:cNvSpPr>
            <a:spLocks noGrp="1"/>
          </p:cNvSpPr>
          <p:nvPr>
            <p:ph type="body" sz="quarter" idx="21"/>
          </p:nvPr>
        </p:nvSpPr>
        <p:spPr>
          <a:xfrm>
            <a:off x="18094484" y="9761812"/>
            <a:ext cx="4445001" cy="154051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Point 8</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r>
              <a:t>Icons are meant to support shorthand recognition.</a:t>
            </a:r>
          </a:p>
        </p:txBody>
      </p:sp>
      <p:sp>
        <p:nvSpPr>
          <p:cNvPr id="1289" name="organize-move.pdf"/>
          <p:cNvSpPr>
            <a:spLocks noGrp="1"/>
          </p:cNvSpPr>
          <p:nvPr>
            <p:ph type="pic" sz="quarter" idx="22"/>
          </p:nvPr>
        </p:nvSpPr>
        <p:spPr>
          <a:xfrm>
            <a:off x="1866196" y="4381684"/>
            <a:ext cx="629231" cy="541868"/>
          </a:xfrm>
          <a:prstGeom prst="rect">
            <a:avLst/>
          </a:prstGeom>
          <a:ln w="25400"/>
        </p:spPr>
        <p:txBody>
          <a:bodyPr lIns="91439" tIns="45719" rIns="91439" bIns="45719" anchor="t">
            <a:noAutofit/>
          </a:bodyPr>
          <a:lstStyle/>
          <a:p>
            <a:endParaRPr/>
          </a:p>
        </p:txBody>
      </p:sp>
      <p:sp>
        <p:nvSpPr>
          <p:cNvPr id="1290" name="organize-expand.pdf"/>
          <p:cNvSpPr>
            <a:spLocks noGrp="1"/>
          </p:cNvSpPr>
          <p:nvPr>
            <p:ph type="pic" sz="quarter" idx="23"/>
          </p:nvPr>
        </p:nvSpPr>
        <p:spPr>
          <a:xfrm>
            <a:off x="7297512" y="4313819"/>
            <a:ext cx="609601" cy="609601"/>
          </a:xfrm>
          <a:prstGeom prst="rect">
            <a:avLst/>
          </a:prstGeom>
          <a:ln w="25400"/>
        </p:spPr>
        <p:txBody>
          <a:bodyPr lIns="91439" tIns="45719" rIns="91439" bIns="45719" anchor="t">
            <a:noAutofit/>
          </a:bodyPr>
          <a:lstStyle/>
          <a:p>
            <a:endParaRPr/>
          </a:p>
        </p:txBody>
      </p:sp>
      <p:sp>
        <p:nvSpPr>
          <p:cNvPr id="1291" name="code-repo.pdf"/>
          <p:cNvSpPr>
            <a:spLocks noGrp="1"/>
          </p:cNvSpPr>
          <p:nvPr>
            <p:ph type="pic" sz="quarter" idx="24"/>
          </p:nvPr>
        </p:nvSpPr>
        <p:spPr>
          <a:xfrm>
            <a:off x="12706313" y="4381678"/>
            <a:ext cx="609601" cy="541848"/>
          </a:xfrm>
          <a:prstGeom prst="rect">
            <a:avLst/>
          </a:prstGeom>
          <a:ln w="25400"/>
        </p:spPr>
        <p:txBody>
          <a:bodyPr lIns="91439" tIns="45719" rIns="91439" bIns="45719" anchor="t">
            <a:noAutofit/>
          </a:bodyPr>
          <a:lstStyle/>
          <a:p>
            <a:endParaRPr/>
          </a:p>
        </p:txBody>
      </p:sp>
      <p:sp>
        <p:nvSpPr>
          <p:cNvPr id="1292" name="content-bag.pdf"/>
          <p:cNvSpPr>
            <a:spLocks noGrp="1"/>
          </p:cNvSpPr>
          <p:nvPr>
            <p:ph type="pic" sz="quarter" idx="25"/>
          </p:nvPr>
        </p:nvSpPr>
        <p:spPr>
          <a:xfrm>
            <a:off x="1876011" y="8922426"/>
            <a:ext cx="609601" cy="541800"/>
          </a:xfrm>
          <a:prstGeom prst="rect">
            <a:avLst/>
          </a:prstGeom>
          <a:ln w="25400"/>
        </p:spPr>
        <p:txBody>
          <a:bodyPr lIns="91439" tIns="45719" rIns="91439" bIns="45719" anchor="t">
            <a:noAutofit/>
          </a:bodyPr>
          <a:lstStyle/>
          <a:p>
            <a:endParaRPr/>
          </a:p>
        </p:txBody>
      </p:sp>
      <p:sp>
        <p:nvSpPr>
          <p:cNvPr id="1293" name="security-lock.pdf"/>
          <p:cNvSpPr>
            <a:spLocks noGrp="1"/>
          </p:cNvSpPr>
          <p:nvPr>
            <p:ph type="pic" sz="quarter" idx="26"/>
          </p:nvPr>
        </p:nvSpPr>
        <p:spPr>
          <a:xfrm>
            <a:off x="7239835" y="8856139"/>
            <a:ext cx="502870" cy="609601"/>
          </a:xfrm>
          <a:prstGeom prst="rect">
            <a:avLst/>
          </a:prstGeom>
          <a:ln w="25400"/>
        </p:spPr>
        <p:txBody>
          <a:bodyPr lIns="91439" tIns="45719" rIns="91439" bIns="45719" anchor="t">
            <a:noAutofit/>
          </a:bodyPr>
          <a:lstStyle/>
          <a:p>
            <a:endParaRPr/>
          </a:p>
        </p:txBody>
      </p:sp>
      <p:sp>
        <p:nvSpPr>
          <p:cNvPr id="1294" name="security-shield check.pdf"/>
          <p:cNvSpPr>
            <a:spLocks noGrp="1"/>
          </p:cNvSpPr>
          <p:nvPr>
            <p:ph type="pic" sz="quarter" idx="27"/>
          </p:nvPr>
        </p:nvSpPr>
        <p:spPr>
          <a:xfrm>
            <a:off x="12705260" y="8856139"/>
            <a:ext cx="508001" cy="609601"/>
          </a:xfrm>
          <a:prstGeom prst="rect">
            <a:avLst/>
          </a:prstGeom>
          <a:ln w="25400"/>
        </p:spPr>
        <p:txBody>
          <a:bodyPr lIns="91439" tIns="45719" rIns="91439" bIns="45719" anchor="t">
            <a:noAutofit/>
          </a:bodyPr>
          <a:lstStyle/>
          <a:p>
            <a:endParaRPr/>
          </a:p>
        </p:txBody>
      </p:sp>
      <p:sp>
        <p:nvSpPr>
          <p:cNvPr id="1295" name="browser.pdf"/>
          <p:cNvSpPr>
            <a:spLocks noGrp="1"/>
          </p:cNvSpPr>
          <p:nvPr>
            <p:ph type="pic" sz="quarter" idx="28"/>
          </p:nvPr>
        </p:nvSpPr>
        <p:spPr>
          <a:xfrm>
            <a:off x="18139956" y="4474240"/>
            <a:ext cx="609601" cy="449180"/>
          </a:xfrm>
          <a:prstGeom prst="rect">
            <a:avLst/>
          </a:prstGeom>
          <a:ln w="25400"/>
        </p:spPr>
        <p:txBody>
          <a:bodyPr lIns="91439" tIns="45719" rIns="91439" bIns="45719" anchor="t">
            <a:noAutofit/>
          </a:bodyPr>
          <a:lstStyle/>
          <a:p>
            <a:endParaRPr/>
          </a:p>
        </p:txBody>
      </p:sp>
      <p:sp>
        <p:nvSpPr>
          <p:cNvPr id="1296" name="chart-bar.pdf"/>
          <p:cNvSpPr>
            <a:spLocks noGrp="1"/>
          </p:cNvSpPr>
          <p:nvPr>
            <p:ph type="pic" sz="quarter" idx="29"/>
          </p:nvPr>
        </p:nvSpPr>
        <p:spPr>
          <a:xfrm>
            <a:off x="18139956" y="8932339"/>
            <a:ext cx="609601" cy="535094"/>
          </a:xfrm>
          <a:prstGeom prst="rect">
            <a:avLst/>
          </a:prstGeom>
          <a:ln w="25400"/>
        </p:spPr>
        <p:txBody>
          <a:bodyPr lIns="91439" tIns="45719" rIns="91439" bIns="45719" anchor="t">
            <a:noAutofit/>
          </a:bodyPr>
          <a:lstStyle/>
          <a:p>
            <a:endParaRPr/>
          </a:p>
        </p:txBody>
      </p:sp>
      <p:sp>
        <p:nvSpPr>
          <p:cNvPr id="12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Slide Doc_8 icons_N900">
    <p:bg>
      <p:bgPr>
        <a:solidFill>
          <a:srgbClr val="091E42"/>
        </a:solidFill>
        <a:effectLst/>
      </p:bgPr>
    </p:bg>
    <p:spTree>
      <p:nvGrpSpPr>
        <p:cNvPr id="1" name=""/>
        <p:cNvGrpSpPr/>
        <p:nvPr/>
      </p:nvGrpSpPr>
      <p:grpSpPr>
        <a:xfrm>
          <a:off x="0" y="0"/>
          <a:ext cx="0" cy="0"/>
          <a:chOff x="0" y="0"/>
          <a:chExt cx="0" cy="0"/>
        </a:xfrm>
      </p:grpSpPr>
      <p:sp>
        <p:nvSpPr>
          <p:cNvPr id="1304" name="Icon with Text"/>
          <p:cNvSpPr>
            <a:spLocks noGrp="1"/>
          </p:cNvSpPr>
          <p:nvPr>
            <p:ph type="body" sz="quarter" idx="13"/>
          </p:nvPr>
        </p:nvSpPr>
        <p:spPr>
          <a:xfrm>
            <a:off x="1778000" y="1771650"/>
            <a:ext cx="20828000" cy="1320801"/>
          </a:xfrm>
          <a:prstGeom prst="rect">
            <a:avLst/>
          </a:prstGeom>
        </p:spPr>
        <p:txBody>
          <a:bodyPr>
            <a:spAutoFit/>
          </a:bodyPr>
          <a:lstStyle>
            <a:lvl1pPr marL="0" indent="0" defTabSz="825500">
              <a:lnSpc>
                <a:spcPct val="90000"/>
              </a:lnSpc>
              <a:spcBef>
                <a:spcPts val="2500"/>
              </a:spcBef>
              <a:buSzTx/>
              <a:buNone/>
              <a:defRPr sz="8000" b="0" spc="0">
                <a:latin typeface="+mn-lt"/>
                <a:ea typeface="+mn-ea"/>
                <a:cs typeface="+mn-cs"/>
                <a:sym typeface="Charlie Display Semibold"/>
              </a:defRPr>
            </a:lvl1pPr>
          </a:lstStyle>
          <a:p>
            <a:r>
              <a:t>Icon with Text</a:t>
            </a:r>
          </a:p>
        </p:txBody>
      </p:sp>
      <p:sp>
        <p:nvSpPr>
          <p:cNvPr id="1305" name="Point 1…"/>
          <p:cNvSpPr>
            <a:spLocks noGrp="1"/>
          </p:cNvSpPr>
          <p:nvPr>
            <p:ph type="body" sz="quarter" idx="14"/>
          </p:nvPr>
        </p:nvSpPr>
        <p:spPr>
          <a:xfrm>
            <a:off x="1774411" y="5298855"/>
            <a:ext cx="4445001" cy="15405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1</a:t>
            </a:r>
          </a:p>
          <a:p>
            <a:pPr marL="0" indent="0" algn="l" defTabSz="825500">
              <a:spcBef>
                <a:spcPts val="0"/>
              </a:spcBef>
              <a:buSzTx/>
              <a:buNone/>
              <a:defRPr sz="2800" b="0" spc="28">
                <a:latin typeface="Charlie Display"/>
                <a:ea typeface="Charlie Display"/>
                <a:cs typeface="Charlie Display"/>
                <a:sym typeface="Charlie Display"/>
              </a:defRPr>
            </a:pPr>
            <a:r>
              <a:t>Only use these icon slide options for slide documents.</a:t>
            </a:r>
          </a:p>
        </p:txBody>
      </p:sp>
      <p:sp>
        <p:nvSpPr>
          <p:cNvPr id="1306" name="Point 5…"/>
          <p:cNvSpPr>
            <a:spLocks noGrp="1"/>
          </p:cNvSpPr>
          <p:nvPr>
            <p:ph type="body" sz="quarter" idx="15"/>
          </p:nvPr>
        </p:nvSpPr>
        <p:spPr>
          <a:xfrm>
            <a:off x="1774411" y="9747093"/>
            <a:ext cx="4445001" cy="15405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5</a:t>
            </a:r>
          </a:p>
          <a:p>
            <a:pPr marL="0" indent="0" algn="l" defTabSz="825500">
              <a:spcBef>
                <a:spcPts val="0"/>
              </a:spcBef>
              <a:buSzTx/>
              <a:buNone/>
              <a:defRPr sz="2800" b="0" spc="28">
                <a:latin typeface="Charlie Display"/>
                <a:ea typeface="Charlie Display"/>
                <a:cs typeface="Charlie Display"/>
                <a:sym typeface="Charlie Display"/>
              </a:defRPr>
            </a:pPr>
            <a:r>
              <a:t>Do not pull in icons from random online resources. </a:t>
            </a:r>
          </a:p>
        </p:txBody>
      </p:sp>
      <p:sp>
        <p:nvSpPr>
          <p:cNvPr id="1307" name="Point 2…"/>
          <p:cNvSpPr>
            <a:spLocks noGrp="1"/>
          </p:cNvSpPr>
          <p:nvPr>
            <p:ph type="body" sz="quarter" idx="16"/>
          </p:nvPr>
        </p:nvSpPr>
        <p:spPr>
          <a:xfrm>
            <a:off x="7239835" y="5298855"/>
            <a:ext cx="4445001" cy="15405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2</a:t>
            </a:r>
          </a:p>
          <a:p>
            <a:pPr marL="0" indent="0" algn="l" defTabSz="825500">
              <a:spcBef>
                <a:spcPts val="0"/>
              </a:spcBef>
              <a:buSzTx/>
              <a:buNone/>
              <a:defRPr sz="2800" b="0" spc="28">
                <a:latin typeface="Charlie Display"/>
                <a:ea typeface="Charlie Display"/>
                <a:cs typeface="Charlie Display"/>
                <a:sym typeface="Charlie Display"/>
              </a:defRPr>
            </a:pPr>
            <a:r>
              <a:t>This type is too small </a:t>
            </a:r>
            <a:br/>
            <a:r>
              <a:t>for presentations.</a:t>
            </a:r>
          </a:p>
        </p:txBody>
      </p:sp>
      <p:sp>
        <p:nvSpPr>
          <p:cNvPr id="1308" name="Point 6…"/>
          <p:cNvSpPr>
            <a:spLocks noGrp="1"/>
          </p:cNvSpPr>
          <p:nvPr>
            <p:ph type="body" sz="quarter" idx="17"/>
          </p:nvPr>
        </p:nvSpPr>
        <p:spPr>
          <a:xfrm>
            <a:off x="7234012" y="9747093"/>
            <a:ext cx="4445001" cy="19596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6</a:t>
            </a:r>
          </a:p>
          <a:p>
            <a:pPr marL="0" indent="0" algn="l" defTabSz="825500">
              <a:spcBef>
                <a:spcPts val="0"/>
              </a:spcBef>
              <a:buSzTx/>
              <a:buNone/>
              <a:defRPr sz="2800" b="0" spc="28">
                <a:latin typeface="Charlie Display"/>
                <a:ea typeface="Charlie Display"/>
                <a:cs typeface="Charlie Display"/>
                <a:sym typeface="Charlie Display"/>
              </a:defRPr>
            </a:pPr>
            <a:r>
              <a:t>We will be adding more icons as need arises. </a:t>
            </a:r>
            <a:br/>
            <a:r>
              <a:t>Speak up if in need!</a:t>
            </a:r>
          </a:p>
        </p:txBody>
      </p:sp>
      <p:sp>
        <p:nvSpPr>
          <p:cNvPr id="1309" name="Point 3…"/>
          <p:cNvSpPr>
            <a:spLocks noGrp="1"/>
          </p:cNvSpPr>
          <p:nvPr>
            <p:ph type="body" sz="quarter" idx="18"/>
          </p:nvPr>
        </p:nvSpPr>
        <p:spPr>
          <a:xfrm>
            <a:off x="12705260" y="5313574"/>
            <a:ext cx="4445001" cy="19596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3</a:t>
            </a:r>
          </a:p>
          <a:p>
            <a:pPr marL="0" indent="0" algn="l" defTabSz="825500">
              <a:spcBef>
                <a:spcPts val="0"/>
              </a:spcBef>
              <a:buSzTx/>
              <a:buNone/>
              <a:defRPr sz="2800" b="0" spc="28">
                <a:latin typeface="Charlie Display"/>
                <a:ea typeface="Charlie Display"/>
                <a:cs typeface="Charlie Display"/>
                <a:sym typeface="Charlie Display"/>
              </a:defRPr>
            </a:pPr>
            <a:r>
              <a:t>The Graphic Assets Deck </a:t>
            </a:r>
            <a:br/>
            <a:r>
              <a:t>is packed with custom Atlassian icons.</a:t>
            </a:r>
          </a:p>
        </p:txBody>
      </p:sp>
      <p:sp>
        <p:nvSpPr>
          <p:cNvPr id="1310" name="Point 7…"/>
          <p:cNvSpPr>
            <a:spLocks noGrp="1"/>
          </p:cNvSpPr>
          <p:nvPr>
            <p:ph type="body" sz="quarter" idx="19"/>
          </p:nvPr>
        </p:nvSpPr>
        <p:spPr>
          <a:xfrm>
            <a:off x="12703524" y="9761812"/>
            <a:ext cx="4445001" cy="15405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7</a:t>
            </a:r>
          </a:p>
          <a:p>
            <a:pPr marL="0" indent="0" algn="l" defTabSz="825500">
              <a:spcBef>
                <a:spcPts val="0"/>
              </a:spcBef>
              <a:buSzTx/>
              <a:buNone/>
              <a:defRPr sz="2800" b="0" spc="28">
                <a:latin typeface="Charlie Display"/>
                <a:ea typeface="Charlie Display"/>
                <a:cs typeface="Charlie Display"/>
                <a:sym typeface="Charlie Display"/>
              </a:defRPr>
            </a:pPr>
            <a:r>
              <a:t>Be concise with text, </a:t>
            </a:r>
            <a:br/>
            <a:r>
              <a:t>even in slide documents.</a:t>
            </a:r>
          </a:p>
        </p:txBody>
      </p:sp>
      <p:sp>
        <p:nvSpPr>
          <p:cNvPr id="1311" name="Point 4…"/>
          <p:cNvSpPr>
            <a:spLocks noGrp="1"/>
          </p:cNvSpPr>
          <p:nvPr>
            <p:ph type="body" sz="quarter" idx="20"/>
          </p:nvPr>
        </p:nvSpPr>
        <p:spPr>
          <a:xfrm>
            <a:off x="18094484" y="5313574"/>
            <a:ext cx="4445001" cy="23787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4</a:t>
            </a:r>
          </a:p>
          <a:p>
            <a:pPr marL="0" indent="0" algn="l" defTabSz="825500">
              <a:spcBef>
                <a:spcPts val="0"/>
              </a:spcBef>
              <a:buSzTx/>
              <a:buNone/>
              <a:defRPr sz="2800" b="0" spc="28">
                <a:latin typeface="Charlie Display"/>
                <a:ea typeface="Charlie Display"/>
                <a:cs typeface="Charlie Display"/>
                <a:sym typeface="Charlie Display"/>
              </a:defRPr>
            </a:pPr>
            <a:r>
              <a:t>Like illustrations and meeples, you can copy </a:t>
            </a:r>
            <a:br/>
            <a:r>
              <a:t>and paste them between Keynote files.</a:t>
            </a:r>
          </a:p>
        </p:txBody>
      </p:sp>
      <p:sp>
        <p:nvSpPr>
          <p:cNvPr id="1312" name="Point 8…"/>
          <p:cNvSpPr>
            <a:spLocks noGrp="1"/>
          </p:cNvSpPr>
          <p:nvPr>
            <p:ph type="body" sz="quarter" idx="21"/>
          </p:nvPr>
        </p:nvSpPr>
        <p:spPr>
          <a:xfrm>
            <a:off x="18094484" y="9761812"/>
            <a:ext cx="4445001" cy="1540511"/>
          </a:xfrm>
          <a:prstGeom prst="rect">
            <a:avLst/>
          </a:prstGeom>
        </p:spPr>
        <p:txBody>
          <a:bodyPr anchor="t">
            <a:spAutoFit/>
          </a:bodyPr>
          <a:lstStyle/>
          <a:p>
            <a:pPr marL="0" indent="0" algn="l" defTabSz="825500">
              <a:lnSpc>
                <a:spcPct val="110000"/>
              </a:lnSpc>
              <a:spcBef>
                <a:spcPts val="0"/>
              </a:spcBef>
              <a:buSzTx/>
              <a:buNone/>
              <a:defRPr sz="3600" b="0" spc="36">
                <a:latin typeface="Charlie Display"/>
                <a:ea typeface="Charlie Display"/>
                <a:cs typeface="Charlie Display"/>
                <a:sym typeface="Charlie Display"/>
              </a:defRPr>
            </a:pPr>
            <a:r>
              <a:t>Point 8</a:t>
            </a:r>
          </a:p>
          <a:p>
            <a:pPr marL="0" indent="0" algn="l" defTabSz="825500">
              <a:spcBef>
                <a:spcPts val="0"/>
              </a:spcBef>
              <a:buSzTx/>
              <a:buNone/>
              <a:defRPr sz="2800" b="0" spc="28">
                <a:latin typeface="Charlie Display"/>
                <a:ea typeface="Charlie Display"/>
                <a:cs typeface="Charlie Display"/>
                <a:sym typeface="Charlie Display"/>
              </a:defRPr>
            </a:pPr>
            <a:r>
              <a:t>Icons are meant to support shorthand recognition.</a:t>
            </a:r>
          </a:p>
        </p:txBody>
      </p:sp>
      <p:sp>
        <p:nvSpPr>
          <p:cNvPr id="1313" name="organize-move.pdf"/>
          <p:cNvSpPr>
            <a:spLocks noGrp="1"/>
          </p:cNvSpPr>
          <p:nvPr>
            <p:ph type="pic" sz="quarter" idx="22"/>
          </p:nvPr>
        </p:nvSpPr>
        <p:spPr>
          <a:xfrm>
            <a:off x="1882163" y="4381500"/>
            <a:ext cx="609601" cy="524963"/>
          </a:xfrm>
          <a:prstGeom prst="rect">
            <a:avLst/>
          </a:prstGeom>
        </p:spPr>
        <p:txBody>
          <a:bodyPr lIns="91439" tIns="45719" rIns="91439" bIns="45719" anchor="t">
            <a:noAutofit/>
          </a:bodyPr>
          <a:lstStyle/>
          <a:p>
            <a:endParaRPr/>
          </a:p>
        </p:txBody>
      </p:sp>
      <p:sp>
        <p:nvSpPr>
          <p:cNvPr id="1314" name="browser.pdf"/>
          <p:cNvSpPr>
            <a:spLocks noGrp="1"/>
          </p:cNvSpPr>
          <p:nvPr>
            <p:ph type="pic" sz="quarter" idx="23"/>
          </p:nvPr>
        </p:nvSpPr>
        <p:spPr>
          <a:xfrm>
            <a:off x="18135600" y="4470400"/>
            <a:ext cx="609600" cy="449179"/>
          </a:xfrm>
          <a:prstGeom prst="rect">
            <a:avLst/>
          </a:prstGeom>
        </p:spPr>
        <p:txBody>
          <a:bodyPr lIns="91439" tIns="45719" rIns="91439" bIns="45719" anchor="t">
            <a:noAutofit/>
          </a:bodyPr>
          <a:lstStyle/>
          <a:p>
            <a:endParaRPr/>
          </a:p>
        </p:txBody>
      </p:sp>
      <p:sp>
        <p:nvSpPr>
          <p:cNvPr id="1315" name="code-repo.pdf"/>
          <p:cNvSpPr>
            <a:spLocks noGrp="1"/>
          </p:cNvSpPr>
          <p:nvPr>
            <p:ph type="pic" sz="quarter" idx="24"/>
          </p:nvPr>
        </p:nvSpPr>
        <p:spPr>
          <a:xfrm>
            <a:off x="12700000" y="4381500"/>
            <a:ext cx="609600" cy="541848"/>
          </a:xfrm>
          <a:prstGeom prst="rect">
            <a:avLst/>
          </a:prstGeom>
        </p:spPr>
        <p:txBody>
          <a:bodyPr lIns="91439" tIns="45719" rIns="91439" bIns="45719" anchor="t">
            <a:noAutofit/>
          </a:bodyPr>
          <a:lstStyle/>
          <a:p>
            <a:endParaRPr/>
          </a:p>
        </p:txBody>
      </p:sp>
      <p:sp>
        <p:nvSpPr>
          <p:cNvPr id="1316" name="security-shield check.pdf"/>
          <p:cNvSpPr>
            <a:spLocks noGrp="1"/>
          </p:cNvSpPr>
          <p:nvPr>
            <p:ph type="pic" sz="quarter" idx="25"/>
          </p:nvPr>
        </p:nvSpPr>
        <p:spPr>
          <a:xfrm>
            <a:off x="12700000" y="8851900"/>
            <a:ext cx="508000" cy="609600"/>
          </a:xfrm>
          <a:prstGeom prst="rect">
            <a:avLst/>
          </a:prstGeom>
        </p:spPr>
        <p:txBody>
          <a:bodyPr lIns="91439" tIns="45719" rIns="91439" bIns="45719" anchor="t">
            <a:noAutofit/>
          </a:bodyPr>
          <a:lstStyle/>
          <a:p>
            <a:endParaRPr/>
          </a:p>
        </p:txBody>
      </p:sp>
      <p:sp>
        <p:nvSpPr>
          <p:cNvPr id="1317" name="organize-expand.pdf"/>
          <p:cNvSpPr>
            <a:spLocks noGrp="1"/>
          </p:cNvSpPr>
          <p:nvPr>
            <p:ph type="pic" sz="quarter" idx="26"/>
          </p:nvPr>
        </p:nvSpPr>
        <p:spPr>
          <a:xfrm>
            <a:off x="7302500" y="4318000"/>
            <a:ext cx="609600" cy="609600"/>
          </a:xfrm>
          <a:prstGeom prst="rect">
            <a:avLst/>
          </a:prstGeom>
        </p:spPr>
        <p:txBody>
          <a:bodyPr lIns="91439" tIns="45719" rIns="91439" bIns="45719" anchor="t">
            <a:noAutofit/>
          </a:bodyPr>
          <a:lstStyle/>
          <a:p>
            <a:endParaRPr/>
          </a:p>
        </p:txBody>
      </p:sp>
      <p:sp>
        <p:nvSpPr>
          <p:cNvPr id="1318" name="chart-bar.pdf"/>
          <p:cNvSpPr>
            <a:spLocks noGrp="1"/>
          </p:cNvSpPr>
          <p:nvPr>
            <p:ph type="pic" sz="quarter" idx="27"/>
          </p:nvPr>
        </p:nvSpPr>
        <p:spPr>
          <a:xfrm>
            <a:off x="18135600" y="8928100"/>
            <a:ext cx="609600" cy="535094"/>
          </a:xfrm>
          <a:prstGeom prst="rect">
            <a:avLst/>
          </a:prstGeom>
        </p:spPr>
        <p:txBody>
          <a:bodyPr lIns="91439" tIns="45719" rIns="91439" bIns="45719" anchor="t">
            <a:noAutofit/>
          </a:bodyPr>
          <a:lstStyle/>
          <a:p>
            <a:endParaRPr/>
          </a:p>
        </p:txBody>
      </p:sp>
      <p:sp>
        <p:nvSpPr>
          <p:cNvPr id="1319" name="content-bag.pdf"/>
          <p:cNvSpPr>
            <a:spLocks noGrp="1"/>
          </p:cNvSpPr>
          <p:nvPr>
            <p:ph type="pic" sz="quarter" idx="28"/>
          </p:nvPr>
        </p:nvSpPr>
        <p:spPr>
          <a:xfrm>
            <a:off x="1879600" y="8928100"/>
            <a:ext cx="609600" cy="541799"/>
          </a:xfrm>
          <a:prstGeom prst="rect">
            <a:avLst/>
          </a:prstGeom>
        </p:spPr>
        <p:txBody>
          <a:bodyPr lIns="91439" tIns="45719" rIns="91439" bIns="45719" anchor="t">
            <a:noAutofit/>
          </a:bodyPr>
          <a:lstStyle/>
          <a:p>
            <a:endParaRPr/>
          </a:p>
        </p:txBody>
      </p:sp>
      <p:sp>
        <p:nvSpPr>
          <p:cNvPr id="1320" name="security-lock.pdf"/>
          <p:cNvSpPr>
            <a:spLocks noGrp="1"/>
          </p:cNvSpPr>
          <p:nvPr>
            <p:ph type="pic" sz="quarter" idx="29"/>
          </p:nvPr>
        </p:nvSpPr>
        <p:spPr>
          <a:xfrm>
            <a:off x="7239000" y="8851900"/>
            <a:ext cx="508000" cy="615820"/>
          </a:xfrm>
          <a:prstGeom prst="rect">
            <a:avLst/>
          </a:prstGeom>
        </p:spPr>
        <p:txBody>
          <a:bodyPr lIns="91439" tIns="45719" rIns="91439" bIns="45719" anchor="t">
            <a:noAutofit/>
          </a:bodyPr>
          <a:lstStyle/>
          <a:p>
            <a:endParaRPr/>
          </a:p>
        </p:txBody>
      </p:sp>
      <p:sp>
        <p:nvSpPr>
          <p:cNvPr id="13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ocVersion_Sourced Point_White">
    <p:bg>
      <p:bgPr>
        <a:solidFill>
          <a:srgbClr val="FFFFFF"/>
        </a:solidFill>
        <a:effectLst/>
      </p:bgPr>
    </p:bg>
    <p:spTree>
      <p:nvGrpSpPr>
        <p:cNvPr id="1" name=""/>
        <p:cNvGrpSpPr/>
        <p:nvPr/>
      </p:nvGrpSpPr>
      <p:grpSpPr>
        <a:xfrm>
          <a:off x="0" y="0"/>
          <a:ext cx="0" cy="0"/>
          <a:chOff x="0" y="0"/>
          <a:chExt cx="0" cy="0"/>
        </a:xfrm>
      </p:grpSpPr>
      <p:sp>
        <p:nvSpPr>
          <p:cNvPr id="1328" name="Source Book, Source Author, Other Relevant Info"/>
          <p:cNvSpPr>
            <a:spLocks noGrp="1"/>
          </p:cNvSpPr>
          <p:nvPr>
            <p:ph type="body" sz="quarter" idx="13"/>
          </p:nvPr>
        </p:nvSpPr>
        <p:spPr>
          <a:xfrm>
            <a:off x="1701800" y="11807751"/>
            <a:ext cx="20828000" cy="469901"/>
          </a:xfrm>
          <a:prstGeom prst="rect">
            <a:avLst/>
          </a:prstGeom>
        </p:spPr>
        <p:txBody>
          <a:bodyPr anchor="t">
            <a:spAutoFit/>
          </a:bodyPr>
          <a:lstStyle>
            <a:lvl1pPr marL="0" indent="0" algn="l" defTabSz="825500">
              <a:spcBef>
                <a:spcPts val="0"/>
              </a:spcBef>
              <a:buSzTx/>
              <a:buNone/>
              <a:defRPr sz="2400" b="0" spc="-24">
                <a:solidFill>
                  <a:schemeClr val="accent1">
                    <a:lumOff val="-9925"/>
                  </a:schemeClr>
                </a:solidFill>
                <a:latin typeface="+mn-lt"/>
                <a:ea typeface="+mn-ea"/>
                <a:cs typeface="+mn-cs"/>
                <a:sym typeface="Charlie Display Semibold"/>
              </a:defRPr>
            </a:lvl1pPr>
          </a:lstStyle>
          <a:p>
            <a:r>
              <a:t>Source Book, Source Author, Other Relevant Info</a:t>
            </a:r>
          </a:p>
        </p:txBody>
      </p:sp>
      <p:sp>
        <p:nvSpPr>
          <p:cNvPr id="1329" name="This is a reference point slide for longer form text. This is part of the leave behind section because while we don’t want to see long bodies of text in presentations, we acknowledge that there is a need for longer form versions for when we design leave "/>
          <p:cNvSpPr>
            <a:spLocks noGrp="1"/>
          </p:cNvSpPr>
          <p:nvPr>
            <p:ph type="body" sz="half" idx="14"/>
          </p:nvPr>
        </p:nvSpPr>
        <p:spPr>
          <a:xfrm>
            <a:off x="1701800" y="1773745"/>
            <a:ext cx="20830385" cy="4673601"/>
          </a:xfrm>
          <a:prstGeom prst="rect">
            <a:avLst/>
          </a:prstGeom>
        </p:spPr>
        <p:txBody>
          <a:bodyPr anchor="t">
            <a:spAutoFit/>
          </a:bodyPr>
          <a:lstStyle>
            <a:lvl1pPr marL="0" indent="0" algn="l" defTabSz="825500">
              <a:spcBef>
                <a:spcPts val="0"/>
              </a:spcBef>
              <a:buSzTx/>
              <a:buNone/>
              <a:defRPr sz="6000" b="0" spc="-59">
                <a:solidFill>
                  <a:srgbClr val="0747A6"/>
                </a:solidFill>
                <a:latin typeface="+mn-lt"/>
                <a:ea typeface="+mn-ea"/>
                <a:cs typeface="+mn-cs"/>
                <a:sym typeface="Charlie Display Semibold"/>
              </a:defRPr>
            </a:lvl1pPr>
          </a:lstStyle>
          <a:p>
            <a:r>
              <a:t>This is a reference point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330"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DocVersion_Sourced Point_N900">
    <p:bg>
      <p:bgPr>
        <a:solidFill>
          <a:srgbClr val="091E42"/>
        </a:solidFill>
        <a:effectLst/>
      </p:bgPr>
    </p:bg>
    <p:spTree>
      <p:nvGrpSpPr>
        <p:cNvPr id="1" name=""/>
        <p:cNvGrpSpPr/>
        <p:nvPr/>
      </p:nvGrpSpPr>
      <p:grpSpPr>
        <a:xfrm>
          <a:off x="0" y="0"/>
          <a:ext cx="0" cy="0"/>
          <a:chOff x="0" y="0"/>
          <a:chExt cx="0" cy="0"/>
        </a:xfrm>
      </p:grpSpPr>
      <p:sp>
        <p:nvSpPr>
          <p:cNvPr id="1338" name="This is a reference point slide for longer form text. This is part of the leave behind section because while we don’t want to see long bodies of text in presentations, we acknowledge that there is a need for longer form versions for when we design leave "/>
          <p:cNvSpPr>
            <a:spLocks noGrp="1"/>
          </p:cNvSpPr>
          <p:nvPr>
            <p:ph type="body" sz="half" idx="13"/>
          </p:nvPr>
        </p:nvSpPr>
        <p:spPr>
          <a:xfrm>
            <a:off x="1701800" y="1778000"/>
            <a:ext cx="20830385" cy="4673600"/>
          </a:xfrm>
          <a:prstGeom prst="rect">
            <a:avLst/>
          </a:prstGeom>
        </p:spPr>
        <p:txBody>
          <a:bodyPr anchor="t">
            <a:spAutoFit/>
          </a:bodyPr>
          <a:lstStyle>
            <a:lvl1pPr marL="0" indent="0" algn="l" defTabSz="825500">
              <a:spcBef>
                <a:spcPts val="0"/>
              </a:spcBef>
              <a:buSzTx/>
              <a:buNone/>
              <a:defRPr sz="6000" b="0" spc="-59">
                <a:latin typeface="+mn-lt"/>
                <a:ea typeface="+mn-ea"/>
                <a:cs typeface="+mn-cs"/>
                <a:sym typeface="Charlie Display Semibold"/>
              </a:defRPr>
            </a:lvl1pPr>
          </a:lstStyle>
          <a:p>
            <a:r>
              <a:t>This is a reference point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339"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40" name="Source Book, Source Author, Other Relevant Info"/>
          <p:cNvSpPr>
            <a:spLocks noGrp="1"/>
          </p:cNvSpPr>
          <p:nvPr>
            <p:ph type="body" sz="quarter" idx="14"/>
          </p:nvPr>
        </p:nvSpPr>
        <p:spPr>
          <a:xfrm>
            <a:off x="1774411" y="11806039"/>
            <a:ext cx="20828001" cy="825501"/>
          </a:xfrm>
          <a:prstGeom prst="rect">
            <a:avLst/>
          </a:prstGeom>
        </p:spPr>
        <p:txBody>
          <a:bodyPr anchor="t">
            <a:spAutoFit/>
          </a:bodyPr>
          <a:lstStyle>
            <a:lvl1pPr marL="0" indent="0" algn="l" defTabSz="825500">
              <a:spcBef>
                <a:spcPts val="0"/>
              </a:spcBef>
              <a:buSzTx/>
              <a:buNone/>
              <a:defRPr sz="4800" b="0" spc="-48">
                <a:latin typeface="Charlie Display"/>
                <a:ea typeface="Charlie Display"/>
                <a:cs typeface="Charlie Display"/>
                <a:sym typeface="Charlie Display"/>
              </a:defRPr>
            </a:lvl1pPr>
          </a:lstStyle>
          <a:p>
            <a:r>
              <a:t>Source Book, Source Author, Other Relevant Info</a:t>
            </a:r>
          </a:p>
        </p:txBody>
      </p:sp>
      <p:sp>
        <p:nvSpPr>
          <p:cNvPr id="13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DocVersion_Quote_White">
    <p:bg>
      <p:bgPr>
        <a:solidFill>
          <a:srgbClr val="FFFFFF"/>
        </a:solidFill>
        <a:effectLst/>
      </p:bgPr>
    </p:bg>
    <p:spTree>
      <p:nvGrpSpPr>
        <p:cNvPr id="1" name=""/>
        <p:cNvGrpSpPr/>
        <p:nvPr/>
      </p:nvGrpSpPr>
      <p:grpSpPr>
        <a:xfrm>
          <a:off x="0" y="0"/>
          <a:ext cx="0" cy="0"/>
          <a:chOff x="0" y="0"/>
          <a:chExt cx="0" cy="0"/>
        </a:xfrm>
      </p:grpSpPr>
      <p:sp>
        <p:nvSpPr>
          <p:cNvPr id="1348" name="This is a quote slide for longer form text. This is part of the leave behind section because while we don’t want to see long bodies of text in presentations, we acknowledge that there is a need for longer form versions for when we design leave behind doc"/>
          <p:cNvSpPr>
            <a:spLocks noGrp="1"/>
          </p:cNvSpPr>
          <p:nvPr>
            <p:ph type="body" sz="half" idx="13"/>
          </p:nvPr>
        </p:nvSpPr>
        <p:spPr>
          <a:xfrm>
            <a:off x="1680256" y="3047385"/>
            <a:ext cx="20827999" cy="4673601"/>
          </a:xfrm>
          <a:prstGeom prst="rect">
            <a:avLst/>
          </a:prstGeom>
        </p:spPr>
        <p:txBody>
          <a:bodyPr anchor="t">
            <a:spAutoFit/>
          </a:bodyPr>
          <a:lstStyle>
            <a:lvl1pPr marL="0" indent="0" algn="l" defTabSz="825500">
              <a:spcBef>
                <a:spcPts val="0"/>
              </a:spcBef>
              <a:buSzTx/>
              <a:buNone/>
              <a:defRPr sz="6000" b="0" spc="-59">
                <a:solidFill>
                  <a:srgbClr val="0747A6"/>
                </a:solidFill>
                <a:latin typeface="+mn-lt"/>
                <a:ea typeface="+mn-ea"/>
                <a:cs typeface="+mn-cs"/>
                <a:sym typeface="Charlie Display Semibold"/>
              </a:defRPr>
            </a:lvl1pPr>
          </a:lstStyle>
          <a:p>
            <a:r>
              <a:t>This is a quote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349" name="Author"/>
          <p:cNvSpPr>
            <a:spLocks noGrp="1"/>
          </p:cNvSpPr>
          <p:nvPr>
            <p:ph type="body" sz="quarter" idx="14"/>
          </p:nvPr>
        </p:nvSpPr>
        <p:spPr>
          <a:xfrm>
            <a:off x="1701800" y="11807751"/>
            <a:ext cx="20828000" cy="8255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harlie Display Black"/>
                <a:ea typeface="Charlie Display Black"/>
                <a:cs typeface="Charlie Display Black"/>
                <a:sym typeface="Charlie Display Black"/>
              </a:defRPr>
            </a:lvl1pPr>
          </a:lstStyle>
          <a:p>
            <a:r>
              <a:t>Author</a:t>
            </a:r>
          </a:p>
        </p:txBody>
      </p:sp>
      <p:sp>
        <p:nvSpPr>
          <p:cNvPr id="1350"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1351" name="Image" descr="Image"/>
          <p:cNvPicPr>
            <a:picLocks noChangeAspect="1"/>
          </p:cNvPicPr>
          <p:nvPr/>
        </p:nvPicPr>
        <p:blipFill>
          <a:blip r:embed="rId2"/>
          <a:stretch>
            <a:fillRect/>
          </a:stretch>
        </p:blipFill>
        <p:spPr>
          <a:xfrm>
            <a:off x="1775024" y="978347"/>
            <a:ext cx="1823159" cy="1414940"/>
          </a:xfrm>
          <a:prstGeom prst="rect">
            <a:avLst/>
          </a:prstGeom>
          <a:ln w="12700">
            <a:miter lim="400000"/>
          </a:ln>
        </p:spPr>
      </p:pic>
      <p:sp>
        <p:nvSpPr>
          <p:cNvPr id="135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DocVersion_Quote_N900">
    <p:bg>
      <p:bgPr>
        <a:solidFill>
          <a:srgbClr val="091E42"/>
        </a:solidFill>
        <a:effectLst/>
      </p:bgPr>
    </p:bg>
    <p:spTree>
      <p:nvGrpSpPr>
        <p:cNvPr id="1" name=""/>
        <p:cNvGrpSpPr/>
        <p:nvPr/>
      </p:nvGrpSpPr>
      <p:grpSpPr>
        <a:xfrm>
          <a:off x="0" y="0"/>
          <a:ext cx="0" cy="0"/>
          <a:chOff x="0" y="0"/>
          <a:chExt cx="0" cy="0"/>
        </a:xfrm>
      </p:grpSpPr>
      <p:sp>
        <p:nvSpPr>
          <p:cNvPr id="1359" name="This is a quote slide for longer form text. This is part of the leave behind section because while we don’t want to see long bodies of text in presentations, we acknowledge that there is a need for longer form versions for when we design leave behind doc"/>
          <p:cNvSpPr>
            <a:spLocks noGrp="1"/>
          </p:cNvSpPr>
          <p:nvPr>
            <p:ph type="body" sz="half" idx="13"/>
          </p:nvPr>
        </p:nvSpPr>
        <p:spPr>
          <a:xfrm>
            <a:off x="1680256" y="3047385"/>
            <a:ext cx="20827999" cy="4673601"/>
          </a:xfrm>
          <a:prstGeom prst="rect">
            <a:avLst/>
          </a:prstGeom>
        </p:spPr>
        <p:txBody>
          <a:bodyPr anchor="t">
            <a:spAutoFit/>
          </a:bodyPr>
          <a:lstStyle>
            <a:lvl1pPr marL="0" indent="0" algn="l" defTabSz="825500">
              <a:spcBef>
                <a:spcPts val="0"/>
              </a:spcBef>
              <a:buSzTx/>
              <a:buNone/>
              <a:defRPr sz="6000" b="0" spc="-59">
                <a:latin typeface="+mn-lt"/>
                <a:ea typeface="+mn-ea"/>
                <a:cs typeface="+mn-cs"/>
                <a:sym typeface="Charlie Display Semibold"/>
              </a:defRPr>
            </a:lvl1pPr>
          </a:lstStyle>
          <a:p>
            <a:r>
              <a:t>This is a quote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360" name="Author"/>
          <p:cNvSpPr>
            <a:spLocks noGrp="1"/>
          </p:cNvSpPr>
          <p:nvPr>
            <p:ph type="body" sz="quarter" idx="14"/>
          </p:nvPr>
        </p:nvSpPr>
        <p:spPr>
          <a:xfrm>
            <a:off x="1701800" y="11807751"/>
            <a:ext cx="20828000" cy="825501"/>
          </a:xfrm>
          <a:prstGeom prst="rect">
            <a:avLst/>
          </a:prstGeom>
        </p:spPr>
        <p:txBody>
          <a:bodyPr anchor="t">
            <a:spAutoFit/>
          </a:bodyPr>
          <a:lstStyle>
            <a:lvl1pPr marL="0" indent="0" algn="l" defTabSz="825500">
              <a:spcBef>
                <a:spcPts val="0"/>
              </a:spcBef>
              <a:buSzTx/>
              <a:buNone/>
              <a:defRPr sz="4800" b="0" cap="all" spc="479" baseline="31999">
                <a:latin typeface="Charlie Display Black"/>
                <a:ea typeface="Charlie Display Black"/>
                <a:cs typeface="Charlie Display Black"/>
                <a:sym typeface="Charlie Display Black"/>
              </a:defRPr>
            </a:lvl1pPr>
          </a:lstStyle>
          <a:p>
            <a:r>
              <a:t>Author</a:t>
            </a:r>
          </a:p>
        </p:txBody>
      </p:sp>
      <p:sp>
        <p:nvSpPr>
          <p:cNvPr id="1361"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pic>
        <p:nvPicPr>
          <p:cNvPr id="1362" name="Image" descr="Image"/>
          <p:cNvPicPr>
            <a:picLocks noChangeAspect="1"/>
          </p:cNvPicPr>
          <p:nvPr/>
        </p:nvPicPr>
        <p:blipFill>
          <a:blip r:embed="rId2"/>
          <a:stretch>
            <a:fillRect/>
          </a:stretch>
        </p:blipFill>
        <p:spPr>
          <a:xfrm>
            <a:off x="1778000" y="977900"/>
            <a:ext cx="1828800" cy="1419319"/>
          </a:xfrm>
          <a:prstGeom prst="rect">
            <a:avLst/>
          </a:prstGeom>
          <a:ln w="12700">
            <a:miter lim="400000"/>
          </a:ln>
        </p:spPr>
      </p:pic>
      <p:sp>
        <p:nvSpPr>
          <p:cNvPr id="13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g Statement Only_N900">
    <p:bg>
      <p:bgPr>
        <a:solidFill>
          <a:srgbClr val="091E42"/>
        </a:solidFill>
        <a:effectLst/>
      </p:bgPr>
    </p:bg>
    <p:spTree>
      <p:nvGrpSpPr>
        <p:cNvPr id="1" name=""/>
        <p:cNvGrpSpPr/>
        <p:nvPr/>
      </p:nvGrpSpPr>
      <p:grpSpPr>
        <a:xfrm>
          <a:off x="0" y="0"/>
          <a:ext cx="0" cy="0"/>
          <a:chOff x="0" y="0"/>
          <a:chExt cx="0" cy="0"/>
        </a:xfrm>
      </p:grpSpPr>
      <p:sp>
        <p:nvSpPr>
          <p:cNvPr id="153" name="This is a big statement slide. Use dark background for bolder points."/>
          <p:cNvSpPr>
            <a:spLocks noGrp="1"/>
          </p:cNvSpPr>
          <p:nvPr>
            <p:ph type="body" sz="half" idx="13"/>
          </p:nvPr>
        </p:nvSpPr>
        <p:spPr>
          <a:xfrm>
            <a:off x="1700607" y="4064000"/>
            <a:ext cx="20574001" cy="5588000"/>
          </a:xfrm>
          <a:prstGeom prst="rect">
            <a:avLst/>
          </a:prstGeom>
        </p:spPr>
        <p:txBody>
          <a:bodyPr anchor="t">
            <a:spAutoFit/>
          </a:bodyPr>
          <a:lstStyle>
            <a:lvl1pPr marL="0" indent="0" algn="l" defTabSz="825500">
              <a:spcBef>
                <a:spcPts val="0"/>
              </a:spcBef>
              <a:buSzTx/>
              <a:buNone/>
              <a:defRPr sz="12000" b="0" spc="0">
                <a:latin typeface="+mn-lt"/>
                <a:ea typeface="+mn-ea"/>
                <a:cs typeface="+mn-cs"/>
                <a:sym typeface="Charlie Display Semibold"/>
              </a:defRPr>
            </a:lvl1pPr>
          </a:lstStyle>
          <a:p>
            <a:r>
              <a:t>This is a big statement slide. Use dark background for bolder points.</a:t>
            </a:r>
          </a:p>
        </p:txBody>
      </p:sp>
      <p:sp>
        <p:nvSpPr>
          <p:cNvPr id="15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lide Doc_One Text Box">
    <p:bg>
      <p:bgPr>
        <a:solidFill>
          <a:srgbClr val="FFFFFF"/>
        </a:solidFill>
        <a:effectLst/>
      </p:bgPr>
    </p:bg>
    <p:spTree>
      <p:nvGrpSpPr>
        <p:cNvPr id="1" name=""/>
        <p:cNvGrpSpPr/>
        <p:nvPr/>
      </p:nvGrpSpPr>
      <p:grpSpPr>
        <a:xfrm>
          <a:off x="0" y="0"/>
          <a:ext cx="0" cy="0"/>
          <a:chOff x="0" y="0"/>
          <a:chExt cx="0" cy="0"/>
        </a:xfrm>
      </p:grpSpPr>
      <p:sp>
        <p:nvSpPr>
          <p:cNvPr id="1370" name="Bob Ross ipsum. The shadows are just like the highlights, but we're going in the opposite direction. Put your feelings into it, your heart, it's your world. Paint anything you want on the canvas. Create your own world. Happy painting, God bless. We don't"/>
          <p:cNvSpPr>
            <a:spLocks noGrp="1"/>
          </p:cNvSpPr>
          <p:nvPr>
            <p:ph type="body" idx="13"/>
          </p:nvPr>
        </p:nvSpPr>
        <p:spPr>
          <a:xfrm>
            <a:off x="1774521" y="3552736"/>
            <a:ext cx="18542001" cy="7391401"/>
          </a:xfrm>
          <a:prstGeom prst="rect">
            <a:avLst/>
          </a:prstGeom>
        </p:spPr>
        <p:txBody>
          <a:bodyPr anchor="t">
            <a:spAutoFit/>
          </a:bodyPr>
          <a:lstStyle/>
          <a:p>
            <a:pPr marL="0" indent="0" algn="l" defTabSz="825500">
              <a:spcBef>
                <a:spcPts val="2500"/>
              </a:spcBef>
              <a:buSzTx/>
              <a:buNone/>
              <a:defRPr sz="2800" b="0" spc="28">
                <a:solidFill>
                  <a:srgbClr val="091E42"/>
                </a:solidFill>
                <a:latin typeface="Charlie Display"/>
                <a:ea typeface="Charlie Display"/>
                <a:cs typeface="Charlie Display"/>
                <a:sym typeface="Charlie Display"/>
              </a:defRPr>
            </a:pPr>
            <a:r>
              <a:t>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spcBef>
                <a:spcPts val="2500"/>
              </a:spcBef>
              <a:buSzTx/>
              <a:buNone/>
              <a:defRPr sz="2800" b="0" spc="28">
                <a:solidFill>
                  <a:srgbClr val="091E42"/>
                </a:solidFill>
                <a:latin typeface="Charlie Display"/>
                <a:ea typeface="Charlie Display"/>
                <a:cs typeface="Charlie Display"/>
                <a:sym typeface="Charlie Display"/>
              </a:defRPr>
            </a:pPr>
            <a:r>
              <a:t>Have fun with it. Maybe there's a happy little Evergreen that lives here. I'm gonna start with a little Alizarin crimson and a touch of Prussian blue Get away from those little Christmas tree things we used to make in school.</a:t>
            </a:r>
          </a:p>
          <a:p>
            <a:pPr marL="0" indent="0" algn="l" defTabSz="825500">
              <a:spcBef>
                <a:spcPts val="2500"/>
              </a:spcBef>
              <a:buSzTx/>
              <a:buNone/>
              <a:defRPr sz="6000" b="0" spc="0">
                <a:solidFill>
                  <a:srgbClr val="253858"/>
                </a:solidFill>
                <a:latin typeface="+mn-lt"/>
                <a:ea typeface="+mn-ea"/>
                <a:cs typeface="+mn-cs"/>
                <a:sym typeface="Charlie Display Semibold"/>
              </a:defRPr>
            </a:pPr>
            <a:r>
              <a:t>We all need friends. Everybody’s different. </a:t>
            </a:r>
            <a:br/>
            <a:r>
              <a:t>Trees are different. Let them all be individuals.</a:t>
            </a:r>
          </a:p>
          <a:p>
            <a:pPr marL="0" indent="0" algn="l" defTabSz="825500">
              <a:spcBef>
                <a:spcPts val="2500"/>
              </a:spcBef>
              <a:buSzTx/>
              <a:buNone/>
              <a:defRPr sz="2800" b="0" spc="28">
                <a:solidFill>
                  <a:srgbClr val="091E42"/>
                </a:solidFill>
                <a:latin typeface="Charlie Display"/>
                <a:ea typeface="Charlie Display"/>
                <a:cs typeface="Charlie Display"/>
                <a:sym typeface="Charlie Display"/>
              </a:defRPr>
            </a:pPr>
            <a:r>
              <a:t>Work on one thing at a time. Don't get carried away - we have plenty of time. You can't make a mistake. Anything that happens you can learn to use - and make something beautiful out of it.</a:t>
            </a:r>
          </a:p>
          <a:p>
            <a:pPr marL="0" indent="0" algn="l" defTabSz="825500">
              <a:spcBef>
                <a:spcPts val="2500"/>
              </a:spcBef>
              <a:buSzTx/>
              <a:buNone/>
              <a:defRPr sz="2800" b="0" spc="28">
                <a:solidFill>
                  <a:srgbClr val="091E42"/>
                </a:solidFill>
                <a:latin typeface="Charlie Display"/>
                <a:ea typeface="Charlie Display"/>
                <a:cs typeface="Charlie Display"/>
                <a:sym typeface="Charlie Display"/>
              </a:defRPr>
            </a:pPr>
            <a:r>
              <a:t>Be brave. Use absolutely no pressure. Just like an angel's wing. There's nothing wrong with having a tree as a friend. Don't forget to tell these special people in your life just how special they are to you. If you don't like it - change it. It's your world. A happy cloud.</a:t>
            </a:r>
          </a:p>
        </p:txBody>
      </p:sp>
      <p:sp>
        <p:nvSpPr>
          <p:cNvPr id="1371"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72" name="Section Title / Page title"/>
          <p:cNvSpPr>
            <a:spLocks noGrp="1"/>
          </p:cNvSpPr>
          <p:nvPr>
            <p:ph type="body" sz="quarter" idx="14"/>
          </p:nvPr>
        </p:nvSpPr>
        <p:spPr>
          <a:xfrm>
            <a:off x="1774411" y="1010437"/>
            <a:ext cx="6985001" cy="469901"/>
          </a:xfrm>
          <a:prstGeom prst="rect">
            <a:avLst/>
          </a:prstGeom>
        </p:spPr>
        <p:txBody>
          <a:bodyPr anchor="t">
            <a:spAutoFit/>
          </a:bodyPr>
          <a:lstStyle/>
          <a:p>
            <a:pPr marL="0" indent="0" algn="l" defTabSz="825500">
              <a:spcBef>
                <a:spcPts val="0"/>
              </a:spcBef>
              <a:buSzTx/>
              <a:buNone/>
              <a:defRPr sz="2400" b="0" spc="0">
                <a:solidFill>
                  <a:schemeClr val="accent1">
                    <a:lumOff val="-9925"/>
                  </a:schemeClr>
                </a:solidFill>
                <a:latin typeface="+mn-lt"/>
                <a:ea typeface="+mn-ea"/>
                <a:cs typeface="+mn-cs"/>
                <a:sym typeface="Charlie Display Semibold"/>
              </a:defRPr>
            </a:pPr>
            <a:r>
              <a:t>Section Title / Page title</a:t>
            </a:r>
          </a:p>
        </p:txBody>
      </p:sp>
      <p:sp>
        <p:nvSpPr>
          <p:cNvPr id="137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lide Doc_2 Text Boxes">
    <p:bg>
      <p:bgPr>
        <a:solidFill>
          <a:srgbClr val="FFFFFF"/>
        </a:solidFill>
        <a:effectLst/>
      </p:bgPr>
    </p:bg>
    <p:spTree>
      <p:nvGrpSpPr>
        <p:cNvPr id="1" name=""/>
        <p:cNvGrpSpPr/>
        <p:nvPr/>
      </p:nvGrpSpPr>
      <p:grpSpPr>
        <a:xfrm>
          <a:off x="0" y="0"/>
          <a:ext cx="0" cy="0"/>
          <a:chOff x="0" y="0"/>
          <a:chExt cx="0" cy="0"/>
        </a:xfrm>
      </p:grpSpPr>
      <p:sp>
        <p:nvSpPr>
          <p:cNvPr id="1380" name="Bob Ross ipsum. The shadows are just like the highlights, but we're going in the opposite direction. Put your feelings into it, your heart, it's your world. Paint anything you want on the canvas.…"/>
          <p:cNvSpPr>
            <a:spLocks noGrp="1"/>
          </p:cNvSpPr>
          <p:nvPr>
            <p:ph type="body" sz="half" idx="13"/>
          </p:nvPr>
        </p:nvSpPr>
        <p:spPr>
          <a:xfrm>
            <a:off x="1781014" y="3556000"/>
            <a:ext cx="9143170" cy="7454266"/>
          </a:xfrm>
          <a:prstGeom prst="rect">
            <a:avLst/>
          </a:prstGeom>
        </p:spPr>
        <p:txBody>
          <a:bodyPr lIns="71437" tIns="71437" rIns="71437" bIns="71437" anchor="t">
            <a:sp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Bob Ross ipsum. The shadows are just like the highlights, but we're going in the opposite direction. Put your feelings into it, your heart, it's your world. Paint anything you want on the canvas. </a:t>
            </a:r>
          </a:p>
          <a:p>
            <a:pPr marL="0" indent="0" algn="l" defTabSz="825500">
              <a:spcBef>
                <a:spcPts val="2500"/>
              </a:spcBef>
              <a:buSzTx/>
              <a:buNone/>
              <a:defRPr sz="4800" b="0" spc="0">
                <a:solidFill>
                  <a:srgbClr val="253858"/>
                </a:solidFill>
                <a:latin typeface="+mn-lt"/>
                <a:ea typeface="+mn-ea"/>
                <a:cs typeface="+mn-cs"/>
                <a:sym typeface="Charlie Display Semibold"/>
              </a:defRPr>
            </a:pPr>
            <a:r>
              <a:t>Create your own world.</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Even trees need a friend. We all need friends. Everybody's different. Trees are different. Let them all be individuals. Work on one thing at a time. Don't get carried away - we have plenty of time. You can't make a mistake.</a:t>
            </a:r>
          </a:p>
        </p:txBody>
      </p:sp>
      <p:sp>
        <p:nvSpPr>
          <p:cNvPr id="1381" name="Bob Ross ipsum. Have fun with it. Maybe there's a happy little Evergreen that lives here. I'm gonna start with a little Alizarin crimson and a touch of Prussian blue.…"/>
          <p:cNvSpPr>
            <a:spLocks noGrp="1"/>
          </p:cNvSpPr>
          <p:nvPr>
            <p:ph type="body" sz="half" idx="14"/>
          </p:nvPr>
        </p:nvSpPr>
        <p:spPr>
          <a:xfrm>
            <a:off x="12700853" y="3556000"/>
            <a:ext cx="9143169" cy="7632066"/>
          </a:xfrm>
          <a:prstGeom prst="rect">
            <a:avLst/>
          </a:prstGeom>
        </p:spPr>
        <p:txBody>
          <a:bodyPr lIns="71437" tIns="71437" rIns="71437" bIns="71437" anchor="t">
            <a:sp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Bob Ross ipsum. Have fun with it. Maybe there's a happy little Evergreen that lives here. I'm gonna start with a little Alizarin crimson and a touch of Prussian blue.</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Be brave. Use absolutely no pressure. Just like an angel's wing. There's nothing wrong with having a tree as a friend. Don't forget to tell these special people in your life just how special they are to you.</a:t>
            </a:r>
          </a:p>
          <a:p>
            <a:pPr marL="0" indent="0" algn="l" defTabSz="825500">
              <a:spcBef>
                <a:spcPts val="0"/>
              </a:spcBef>
              <a:buSzTx/>
              <a:buNone/>
              <a:defRPr sz="4800" b="0" spc="0">
                <a:solidFill>
                  <a:srgbClr val="253858"/>
                </a:solidFill>
                <a:latin typeface="+mn-lt"/>
                <a:ea typeface="+mn-ea"/>
                <a:cs typeface="+mn-cs"/>
                <a:sym typeface="Charlie Display Semibold"/>
              </a:defRPr>
            </a:pPr>
            <a:r>
              <a:t>If you don’t like it – change it. </a:t>
            </a:r>
            <a:br/>
            <a:r>
              <a:t>It’s your world.</a:t>
            </a:r>
          </a:p>
        </p:txBody>
      </p:sp>
      <p:sp>
        <p:nvSpPr>
          <p:cNvPr id="1382"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83" name="Section Title / Page title"/>
          <p:cNvSpPr>
            <a:spLocks noGrp="1"/>
          </p:cNvSpPr>
          <p:nvPr>
            <p:ph type="body" sz="quarter" idx="15"/>
          </p:nvPr>
        </p:nvSpPr>
        <p:spPr>
          <a:xfrm>
            <a:off x="1774411" y="1010437"/>
            <a:ext cx="6985001" cy="469901"/>
          </a:xfrm>
          <a:prstGeom prst="rect">
            <a:avLst/>
          </a:prstGeom>
        </p:spPr>
        <p:txBody>
          <a:bodyPr anchor="t">
            <a:spAutoFit/>
          </a:bodyPr>
          <a:lstStyle/>
          <a:p>
            <a:pPr marL="0" indent="0" algn="l" defTabSz="825500">
              <a:spcBef>
                <a:spcPts val="0"/>
              </a:spcBef>
              <a:buSzTx/>
              <a:buNone/>
              <a:defRPr sz="2400" b="0" spc="0">
                <a:solidFill>
                  <a:schemeClr val="accent1">
                    <a:lumOff val="-9925"/>
                  </a:schemeClr>
                </a:solidFill>
                <a:latin typeface="+mn-lt"/>
                <a:ea typeface="+mn-ea"/>
                <a:cs typeface="+mn-cs"/>
                <a:sym typeface="Charlie Display Semibold"/>
              </a:defRPr>
            </a:pPr>
            <a:r>
              <a:t>Section Title / Page title</a:t>
            </a:r>
          </a:p>
        </p:txBody>
      </p:sp>
      <p:sp>
        <p:nvSpPr>
          <p:cNvPr id="138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lide Doc_2 Text Boxes with Headers">
    <p:bg>
      <p:bgPr>
        <a:solidFill>
          <a:srgbClr val="FFFFFF"/>
        </a:solidFill>
        <a:effectLst/>
      </p:bgPr>
    </p:bg>
    <p:spTree>
      <p:nvGrpSpPr>
        <p:cNvPr id="1" name=""/>
        <p:cNvGrpSpPr/>
        <p:nvPr/>
      </p:nvGrpSpPr>
      <p:grpSpPr>
        <a:xfrm>
          <a:off x="0" y="0"/>
          <a:ext cx="0" cy="0"/>
          <a:chOff x="0" y="0"/>
          <a:chExt cx="0" cy="0"/>
        </a:xfrm>
      </p:grpSpPr>
      <p:sp>
        <p:nvSpPr>
          <p:cNvPr id="1391" name="Because sometimes the overview talking point is super long…"/>
          <p:cNvSpPr>
            <a:spLocks noGrp="1"/>
          </p:cNvSpPr>
          <p:nvPr>
            <p:ph type="body" sz="quarter" idx="13"/>
          </p:nvPr>
        </p:nvSpPr>
        <p:spPr>
          <a:xfrm>
            <a:off x="1774411" y="3556000"/>
            <a:ext cx="9322588" cy="6808471"/>
          </a:xfrm>
          <a:prstGeom prst="rect">
            <a:avLst/>
          </a:prstGeom>
        </p:spPr>
        <p:txBody>
          <a:bodyPr anchor="t">
            <a:spAutoFit/>
          </a:bodyPr>
          <a:lstStyle/>
          <a:p>
            <a:pPr marL="0" indent="0" algn="l" defTabSz="825500">
              <a:spcBef>
                <a:spcPts val="1500"/>
              </a:spcBef>
              <a:buSzTx/>
              <a:buNone/>
              <a:defRPr sz="4800" b="0" spc="0">
                <a:solidFill>
                  <a:srgbClr val="253858"/>
                </a:solidFill>
                <a:latin typeface="+mn-lt"/>
                <a:ea typeface="+mn-ea"/>
                <a:cs typeface="+mn-cs"/>
                <a:sym typeface="Charlie Display Semibold"/>
              </a:defRPr>
            </a:pPr>
            <a:r>
              <a:t>Because sometimes the overview talking point is super long</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Bob Ross ipsum. The shadows are just like the highlights, but we're going in the opposite direction. Put your feelings into it, your heart, it's your world. Paint anything you want on the canvas. Create your own world. </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Happy painting, God bless. We don't make mistakes we just have happy little accidents. Let's do that again.</a:t>
            </a:r>
          </a:p>
        </p:txBody>
      </p:sp>
      <p:sp>
        <p:nvSpPr>
          <p:cNvPr id="1392" name="Section Title / Page title"/>
          <p:cNvSpPr>
            <a:spLocks noGrp="1"/>
          </p:cNvSpPr>
          <p:nvPr>
            <p:ph type="body" sz="quarter" idx="14"/>
          </p:nvPr>
        </p:nvSpPr>
        <p:spPr>
          <a:xfrm>
            <a:off x="1774411" y="1010437"/>
            <a:ext cx="6985001" cy="469901"/>
          </a:xfrm>
          <a:prstGeom prst="rect">
            <a:avLst/>
          </a:prstGeom>
        </p:spPr>
        <p:txBody>
          <a:bodyPr anchor="t">
            <a:spAutoFit/>
          </a:bodyPr>
          <a:lstStyle/>
          <a:p>
            <a:pPr marL="0" indent="0" algn="l" defTabSz="825500">
              <a:spcBef>
                <a:spcPts val="0"/>
              </a:spcBef>
              <a:buSzTx/>
              <a:buNone/>
              <a:defRPr sz="2400" b="0" spc="0">
                <a:solidFill>
                  <a:schemeClr val="accent1">
                    <a:lumOff val="-9925"/>
                  </a:schemeClr>
                </a:solidFill>
                <a:latin typeface="+mn-lt"/>
                <a:ea typeface="+mn-ea"/>
                <a:cs typeface="+mn-cs"/>
                <a:sym typeface="Charlie Display Semibold"/>
              </a:defRPr>
            </a:pPr>
            <a:r>
              <a:t>Section Title / Page title</a:t>
            </a:r>
          </a:p>
        </p:txBody>
      </p:sp>
      <p:sp>
        <p:nvSpPr>
          <p:cNvPr id="1393"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394" name="Because sometimes the overview talking point is super long…"/>
          <p:cNvSpPr>
            <a:spLocks noGrp="1"/>
          </p:cNvSpPr>
          <p:nvPr>
            <p:ph type="body" sz="quarter" idx="15"/>
          </p:nvPr>
        </p:nvSpPr>
        <p:spPr>
          <a:xfrm>
            <a:off x="12702485" y="3556000"/>
            <a:ext cx="9322588" cy="6808471"/>
          </a:xfrm>
          <a:prstGeom prst="rect">
            <a:avLst/>
          </a:prstGeom>
        </p:spPr>
        <p:txBody>
          <a:bodyPr anchor="t">
            <a:spAutoFit/>
          </a:bodyPr>
          <a:lstStyle/>
          <a:p>
            <a:pPr marL="0" indent="0" algn="l" defTabSz="825500">
              <a:spcBef>
                <a:spcPts val="1500"/>
              </a:spcBef>
              <a:buSzTx/>
              <a:buNone/>
              <a:defRPr sz="4800" b="0" spc="0">
                <a:solidFill>
                  <a:srgbClr val="253858"/>
                </a:solidFill>
                <a:latin typeface="+mn-lt"/>
                <a:ea typeface="+mn-ea"/>
                <a:cs typeface="+mn-cs"/>
                <a:sym typeface="Charlie Display Semibold"/>
              </a:defRPr>
            </a:pPr>
            <a:r>
              <a:t>Because sometimes the overview talking point is super long</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Bob Ross ipsum. Even trees need a friend. We all need friends. Everybody's different. </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Trees are different. Let them all be individuals. Work on one thing at a time. Don't get carried away - we have plenty of time. You can't make a mistake. Anything that happens you can learn to use - and make something beautiful out of it.</a:t>
            </a:r>
          </a:p>
        </p:txBody>
      </p:sp>
      <p:sp>
        <p:nvSpPr>
          <p:cNvPr id="13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Slide Doc_Grey Box Text with Supporting Text">
    <p:bg>
      <p:bgPr>
        <a:solidFill>
          <a:srgbClr val="FFFFFF"/>
        </a:solidFill>
        <a:effectLst/>
      </p:bgPr>
    </p:bg>
    <p:spTree>
      <p:nvGrpSpPr>
        <p:cNvPr id="1" name=""/>
        <p:cNvGrpSpPr/>
        <p:nvPr/>
      </p:nvGrpSpPr>
      <p:grpSpPr>
        <a:xfrm>
          <a:off x="0" y="0"/>
          <a:ext cx="0" cy="0"/>
          <a:chOff x="0" y="0"/>
          <a:chExt cx="0" cy="0"/>
        </a:xfrm>
      </p:grpSpPr>
      <p:sp>
        <p:nvSpPr>
          <p:cNvPr id="1402" name="Section Title / Page title"/>
          <p:cNvSpPr>
            <a:spLocks noGrp="1"/>
          </p:cNvSpPr>
          <p:nvPr>
            <p:ph type="body" sz="quarter" idx="13"/>
          </p:nvPr>
        </p:nvSpPr>
        <p:spPr>
          <a:xfrm>
            <a:off x="1774411" y="1010437"/>
            <a:ext cx="6985001" cy="469901"/>
          </a:xfrm>
          <a:prstGeom prst="rect">
            <a:avLst/>
          </a:prstGeom>
        </p:spPr>
        <p:txBody>
          <a:bodyPr anchor="t">
            <a:spAutoFit/>
          </a:bodyPr>
          <a:lstStyle/>
          <a:p>
            <a:pPr marL="0" indent="0" algn="l" defTabSz="825500">
              <a:spcBef>
                <a:spcPts val="0"/>
              </a:spcBef>
              <a:buSzTx/>
              <a:buNone/>
              <a:defRPr sz="2400" b="0" spc="0">
                <a:solidFill>
                  <a:schemeClr val="accent1">
                    <a:lumOff val="-9925"/>
                  </a:schemeClr>
                </a:solidFill>
                <a:latin typeface="+mn-lt"/>
                <a:ea typeface="+mn-ea"/>
                <a:cs typeface="+mn-cs"/>
                <a:sym typeface="Charlie Display Semibold"/>
              </a:defRPr>
            </a:pPr>
            <a:r>
              <a:t>Section Title / Page title</a:t>
            </a:r>
          </a:p>
        </p:txBody>
      </p:sp>
      <p:sp>
        <p:nvSpPr>
          <p:cNvPr id="1403"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404" name="“I have made this longer than usual because I have not had time to make it shorter.”…"/>
          <p:cNvSpPr>
            <a:spLocks noGrp="1"/>
          </p:cNvSpPr>
          <p:nvPr>
            <p:ph type="body" sz="quarter" idx="14"/>
          </p:nvPr>
        </p:nvSpPr>
        <p:spPr>
          <a:xfrm>
            <a:off x="1711021" y="3810000"/>
            <a:ext cx="6604001" cy="7743825"/>
          </a:xfrm>
          <a:prstGeom prst="roundRect">
            <a:avLst>
              <a:gd name="adj" fmla="val 783"/>
            </a:avLst>
          </a:prstGeom>
          <a:solidFill>
            <a:srgbClr val="ECEEF1"/>
          </a:solidFill>
        </p:spPr>
        <p:txBody>
          <a:bodyPr lIns="635000" tIns="635000" rIns="635000" bIns="635000" anchor="t">
            <a:noAutofit/>
          </a:bodyPr>
          <a:lstStyle/>
          <a:p>
            <a:pPr marL="0" indent="0" algn="l" defTabSz="825500">
              <a:spcBef>
                <a:spcPts val="0"/>
              </a:spcBef>
              <a:buSzTx/>
              <a:buNone/>
              <a:defRPr sz="4800" b="0" spc="0">
                <a:solidFill>
                  <a:srgbClr val="253858"/>
                </a:solidFill>
                <a:latin typeface="+mn-lt"/>
                <a:ea typeface="+mn-ea"/>
                <a:cs typeface="+mn-cs"/>
                <a:sym typeface="Charlie Display Semibold"/>
              </a:defRPr>
            </a:pPr>
            <a:r>
              <a:t>“I have made this longer than usual because I have not had time to make it shorter.”</a:t>
            </a:r>
          </a:p>
          <a:p>
            <a:pPr marL="0" indent="0" algn="l" defTabSz="825500">
              <a:spcBef>
                <a:spcPts val="0"/>
              </a:spcBef>
              <a:buSzTx/>
              <a:buNone/>
              <a:defRPr sz="2800" b="0" spc="28">
                <a:solidFill>
                  <a:srgbClr val="091E42"/>
                </a:solidFill>
                <a:latin typeface="Charlie Display"/>
                <a:ea typeface="Charlie Display"/>
                <a:cs typeface="Charlie Display"/>
                <a:sym typeface="Charlie Display"/>
              </a:defRPr>
            </a:pPr>
            <a:endParaRP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Blaise Pascal’s quote above points to the issue we all face when writing.</a:t>
            </a:r>
          </a:p>
        </p:txBody>
      </p:sp>
      <p:sp>
        <p:nvSpPr>
          <p:cNvPr id="1405" name="Bob Ross ipsum. The shadows are just like the highlights, but we're going in the opposite direction. Put your feelings into it, your heart, it's your world. Paint anything you want on the canvas. Create your own world. Happy painting, God bless.…"/>
          <p:cNvSpPr>
            <a:spLocks noGrp="1"/>
          </p:cNvSpPr>
          <p:nvPr>
            <p:ph type="body" sz="half" idx="15"/>
          </p:nvPr>
        </p:nvSpPr>
        <p:spPr>
          <a:xfrm>
            <a:off x="9266892" y="3810000"/>
            <a:ext cx="12878063" cy="7646671"/>
          </a:xfrm>
          <a:prstGeom prst="rect">
            <a:avLst/>
          </a:prstGeom>
        </p:spPr>
        <p:txBody>
          <a:bodyPr anchor="t">
            <a:spAutoFit/>
          </a:bodyPr>
          <a:lstStyle/>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Bob Ross ipsum. The shadows are just like the highlights, but we're going in the opposite direction. Put your feelings into it, your heart, it's your world. Paint anything you want on the canvas. Create your own world. Happy painting, God bless. </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a:p>
            <a:pPr marL="0" indent="0" defTabSz="825500">
              <a:lnSpc>
                <a:spcPct val="110000"/>
              </a:lnSpc>
              <a:spcBef>
                <a:spcPts val="0"/>
              </a:spcBef>
              <a:buSzTx/>
              <a:buNone/>
              <a:defRPr sz="4800" spc="0">
                <a:latin typeface="Charlie Display"/>
                <a:ea typeface="Charlie Display"/>
                <a:cs typeface="Charlie Display"/>
                <a:sym typeface="Charlie Display"/>
              </a:defRPr>
            </a:pPr>
            <a:r>
              <a:t>We don’t make mistakes we just have happy little accidents. Let’s do that again.</a:t>
            </a: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endParaRPr/>
          </a:p>
          <a:p>
            <a:pPr marL="0" indent="0" algn="l" defTabSz="825500">
              <a:lnSpc>
                <a:spcPct val="110000"/>
              </a:lnSpc>
              <a:spcBef>
                <a:spcPts val="0"/>
              </a:spcBef>
              <a:buSzTx/>
              <a:buNone/>
              <a:defRPr sz="3600" b="0" spc="36">
                <a:solidFill>
                  <a:srgbClr val="091E42"/>
                </a:solidFill>
                <a:latin typeface="Charlie Display"/>
                <a:ea typeface="Charlie Display"/>
                <a:cs typeface="Charlie Display"/>
                <a:sym typeface="Charlie Display"/>
              </a:defRPr>
            </a:pPr>
            <a:r>
              <a:t>Have fun with it. Maybe there's a happy little Evergreen that lives here. I'm gonna start with a little Alizarin crimson and a touch of Prussian blue Get away from those little Christmas tree things we used to make in school.</a:t>
            </a:r>
          </a:p>
        </p:txBody>
      </p:sp>
      <p:sp>
        <p:nvSpPr>
          <p:cNvPr id="140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Slide Doc_Text Call-Out with Supporting Text">
    <p:bg>
      <p:bgPr>
        <a:solidFill>
          <a:srgbClr val="FFFFFF"/>
        </a:solidFill>
        <a:effectLst/>
      </p:bgPr>
    </p:bg>
    <p:spTree>
      <p:nvGrpSpPr>
        <p:cNvPr id="1" name=""/>
        <p:cNvGrpSpPr/>
        <p:nvPr/>
      </p:nvGrpSpPr>
      <p:grpSpPr>
        <a:xfrm>
          <a:off x="0" y="0"/>
          <a:ext cx="0" cy="0"/>
          <a:chOff x="0" y="0"/>
          <a:chExt cx="0" cy="0"/>
        </a:xfrm>
      </p:grpSpPr>
      <p:sp>
        <p:nvSpPr>
          <p:cNvPr id="1413" name="Statement that is meant to receive the bulk of the attention and hopefully excite the reader.…"/>
          <p:cNvSpPr>
            <a:spLocks noGrp="1"/>
          </p:cNvSpPr>
          <p:nvPr>
            <p:ph type="body" sz="quarter" idx="13"/>
          </p:nvPr>
        </p:nvSpPr>
        <p:spPr>
          <a:xfrm>
            <a:off x="1711021" y="3810000"/>
            <a:ext cx="7419176" cy="6146800"/>
          </a:xfrm>
          <a:prstGeom prst="rect">
            <a:avLst/>
          </a:prstGeom>
        </p:spPr>
        <p:txBody>
          <a:bodyPr anchor="t">
            <a:spAutoFit/>
          </a:bodyPr>
          <a:lstStyle/>
          <a:p>
            <a:pPr marL="0" indent="0" algn="l" defTabSz="825500">
              <a:spcBef>
                <a:spcPts val="2000"/>
              </a:spcBef>
              <a:buSzTx/>
              <a:buNone/>
              <a:defRPr sz="4800" b="0" spc="0">
                <a:solidFill>
                  <a:srgbClr val="253858"/>
                </a:solidFill>
                <a:latin typeface="+mn-lt"/>
                <a:ea typeface="+mn-ea"/>
                <a:cs typeface="+mn-cs"/>
                <a:sym typeface="Charlie Display Semibold"/>
              </a:defRPr>
            </a:pPr>
            <a:r>
              <a:t>Statement that is meant to receive the bulk of the attention and hopefully excite the reader.</a:t>
            </a:r>
          </a:p>
          <a:p>
            <a:pPr marL="0" indent="0" algn="l" defTabSz="825500">
              <a:spcBef>
                <a:spcPts val="2000"/>
              </a:spcBef>
              <a:buSzTx/>
              <a:buNone/>
              <a:defRPr sz="4800" b="0" spc="0">
                <a:solidFill>
                  <a:srgbClr val="253858"/>
                </a:solidFill>
                <a:latin typeface="+mn-lt"/>
                <a:ea typeface="+mn-ea"/>
                <a:cs typeface="+mn-cs"/>
                <a:sym typeface="Charlie Display Semibold"/>
              </a:defRPr>
            </a:pPr>
            <a:r>
              <a:t>What you place in this text box is the ‘buy-in’ to get the reader to read the longer-form text beside it.</a:t>
            </a:r>
          </a:p>
        </p:txBody>
      </p:sp>
      <p:sp>
        <p:nvSpPr>
          <p:cNvPr id="1414" name="Bob Ross ipsum. The shadows are just like the highlights, but we're going in the opposite direction. Put your feelings into it, your heart, it's your world. Paint anything you want on the canvas. Create your own world. Happy painting, God bless. We don't"/>
          <p:cNvSpPr>
            <a:spLocks noGrp="1"/>
          </p:cNvSpPr>
          <p:nvPr>
            <p:ph type="body" sz="half" idx="14"/>
          </p:nvPr>
        </p:nvSpPr>
        <p:spPr>
          <a:xfrm>
            <a:off x="10163107" y="3810000"/>
            <a:ext cx="11983801" cy="6371591"/>
          </a:xfrm>
          <a:prstGeom prst="rect">
            <a:avLst/>
          </a:prstGeom>
        </p:spPr>
        <p:txBody>
          <a:bodyPr anchor="t">
            <a:spAutoFit/>
          </a:bodyPr>
          <a:lstStyle/>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Have fun with it. Maybe there's a happy little Evergreen that lives here. I'm gonna start with a little Alizarin crimson and a touch of Prussian blue Get away from those little Christmas tree things we used to make in school.</a:t>
            </a:r>
          </a:p>
        </p:txBody>
      </p:sp>
      <p:sp>
        <p:nvSpPr>
          <p:cNvPr id="1415"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416" name="Section Title / Page title"/>
          <p:cNvSpPr>
            <a:spLocks noGrp="1"/>
          </p:cNvSpPr>
          <p:nvPr>
            <p:ph type="body" sz="quarter" idx="15"/>
          </p:nvPr>
        </p:nvSpPr>
        <p:spPr>
          <a:xfrm>
            <a:off x="1774411" y="1010437"/>
            <a:ext cx="6985001" cy="469901"/>
          </a:xfrm>
          <a:prstGeom prst="rect">
            <a:avLst/>
          </a:prstGeom>
        </p:spPr>
        <p:txBody>
          <a:bodyPr anchor="t">
            <a:spAutoFit/>
          </a:bodyPr>
          <a:lstStyle/>
          <a:p>
            <a:pPr marL="0" indent="0" algn="l" defTabSz="825500">
              <a:spcBef>
                <a:spcPts val="0"/>
              </a:spcBef>
              <a:buSzTx/>
              <a:buNone/>
              <a:defRPr sz="2400" b="0" spc="0">
                <a:solidFill>
                  <a:schemeClr val="accent1">
                    <a:lumOff val="-9925"/>
                  </a:schemeClr>
                </a:solidFill>
                <a:latin typeface="+mn-lt"/>
                <a:ea typeface="+mn-ea"/>
                <a:cs typeface="+mn-cs"/>
                <a:sym typeface="Charlie Display Semibold"/>
              </a:defRPr>
            </a:pPr>
            <a:r>
              <a:t>Section Title / Page title</a:t>
            </a:r>
          </a:p>
        </p:txBody>
      </p:sp>
      <p:sp>
        <p:nvSpPr>
          <p:cNvPr id="141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Chart Area with Supporting Text">
    <p:bg>
      <p:bgPr>
        <a:solidFill>
          <a:srgbClr val="FFFFFF"/>
        </a:solidFill>
        <a:effectLst/>
      </p:bgPr>
    </p:bg>
    <p:spTree>
      <p:nvGrpSpPr>
        <p:cNvPr id="1" name=""/>
        <p:cNvGrpSpPr/>
        <p:nvPr/>
      </p:nvGrpSpPr>
      <p:grpSpPr>
        <a:xfrm>
          <a:off x="0" y="0"/>
          <a:ext cx="0" cy="0"/>
          <a:chOff x="0" y="0"/>
          <a:chExt cx="0" cy="0"/>
        </a:xfrm>
      </p:grpSpPr>
      <p:sp>
        <p:nvSpPr>
          <p:cNvPr id="1451" name="Talking point…"/>
          <p:cNvSpPr>
            <a:spLocks noGrp="1"/>
          </p:cNvSpPr>
          <p:nvPr>
            <p:ph type="body" sz="quarter" idx="13"/>
          </p:nvPr>
        </p:nvSpPr>
        <p:spPr>
          <a:xfrm>
            <a:off x="1711021" y="3306937"/>
            <a:ext cx="7716153" cy="216281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Talking point</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Supporting text for the talking point relevant to the overall data set.</a:t>
            </a:r>
          </a:p>
        </p:txBody>
      </p:sp>
      <p:sp>
        <p:nvSpPr>
          <p:cNvPr id="1452" name="Chart with supporting text"/>
          <p:cNvSpPr>
            <a:spLocks noGrp="1"/>
          </p:cNvSpPr>
          <p:nvPr>
            <p:ph type="body" sz="quarter" idx="14"/>
          </p:nvPr>
        </p:nvSpPr>
        <p:spPr>
          <a:xfrm>
            <a:off x="1711021" y="1041796"/>
            <a:ext cx="20828001" cy="825501"/>
          </a:xfrm>
          <a:prstGeom prst="rect">
            <a:avLst/>
          </a:prstGeom>
        </p:spPr>
        <p:txBody>
          <a:bodyPr>
            <a:spAutoFit/>
          </a:bodyPr>
          <a:lstStyle>
            <a:lvl1pPr marL="0" indent="0" algn="l" defTabSz="825500">
              <a:spcBef>
                <a:spcPts val="0"/>
              </a:spcBef>
              <a:buSzTx/>
              <a:buNone/>
              <a:defRPr sz="4800" b="0" cap="all" spc="144">
                <a:solidFill>
                  <a:schemeClr val="accent1">
                    <a:lumOff val="-9925"/>
                  </a:schemeClr>
                </a:solidFill>
                <a:latin typeface="Charlie Display Black"/>
                <a:ea typeface="Charlie Display Black"/>
                <a:cs typeface="Charlie Display Black"/>
                <a:sym typeface="Charlie Display Black"/>
              </a:defRPr>
            </a:lvl1pPr>
          </a:lstStyle>
          <a:p>
            <a:r>
              <a:t>Chart with supporting text</a:t>
            </a:r>
          </a:p>
        </p:txBody>
      </p:sp>
      <p:sp>
        <p:nvSpPr>
          <p:cNvPr id="1453" name="Line"/>
          <p:cNvSpPr/>
          <p:nvPr/>
        </p:nvSpPr>
        <p:spPr>
          <a:xfrm>
            <a:off x="1775024" y="2544916"/>
            <a:ext cx="2541599" cy="1"/>
          </a:xfrm>
          <a:prstGeom prst="line">
            <a:avLst/>
          </a:prstGeom>
          <a:ln w="101600">
            <a:solidFill>
              <a:schemeClr val="accent4"/>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454" name="Give it some space…"/>
          <p:cNvSpPr>
            <a:spLocks noGrp="1"/>
          </p:cNvSpPr>
          <p:nvPr>
            <p:ph type="body" sz="quarter" idx="15"/>
          </p:nvPr>
        </p:nvSpPr>
        <p:spPr>
          <a:xfrm>
            <a:off x="1711021" y="6157988"/>
            <a:ext cx="7933284" cy="216281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Give it some space</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You don’t need to put text here. Delete all of these text boxes. Come on. Do it. </a:t>
            </a:r>
          </a:p>
        </p:txBody>
      </p:sp>
      <p:sp>
        <p:nvSpPr>
          <p:cNvPr id="1455" name="Think about it this way…"/>
          <p:cNvSpPr>
            <a:spLocks noGrp="1"/>
          </p:cNvSpPr>
          <p:nvPr>
            <p:ph type="body" sz="quarter" idx="16"/>
          </p:nvPr>
        </p:nvSpPr>
        <p:spPr>
          <a:xfrm>
            <a:off x="1711021" y="9076670"/>
            <a:ext cx="7716153" cy="3364231"/>
          </a:xfrm>
          <a:prstGeom prst="rect">
            <a:avLst/>
          </a:prstGeom>
        </p:spPr>
        <p:txBody>
          <a:bodyPr anchor="t">
            <a:spAutoFit/>
          </a:bodyPr>
          <a:lstStyle/>
          <a:p>
            <a:pPr marL="0" indent="0" algn="l" defTabSz="825500">
              <a:spcBef>
                <a:spcPts val="1500"/>
              </a:spcBef>
              <a:buSzTx/>
              <a:buNone/>
              <a:defRPr sz="4800" b="0" spc="-48">
                <a:solidFill>
                  <a:srgbClr val="253858"/>
                </a:solidFill>
                <a:latin typeface="+mn-lt"/>
                <a:ea typeface="+mn-ea"/>
                <a:cs typeface="+mn-cs"/>
                <a:sym typeface="Charlie Display Semibold"/>
              </a:defRPr>
            </a:pPr>
            <a:r>
              <a:t>Think about it this way</a:t>
            </a:r>
          </a:p>
          <a:p>
            <a:pPr marL="0" indent="0" algn="l" defTabSz="825500">
              <a:lnSpc>
                <a:spcPct val="110000"/>
              </a:lnSpc>
              <a:spcBef>
                <a:spcPts val="2500"/>
              </a:spcBef>
              <a:buSzTx/>
              <a:buNone/>
              <a:defRPr sz="3600" b="0" spc="-36">
                <a:solidFill>
                  <a:srgbClr val="091E42"/>
                </a:solidFill>
                <a:latin typeface="Charlie Display"/>
                <a:ea typeface="Charlie Display"/>
                <a:cs typeface="Charlie Display"/>
                <a:sym typeface="Charlie Display"/>
              </a:defRPr>
            </a:pPr>
            <a:r>
              <a:t>If a statistic is important enough for you to deliver and you want your audience to recall the data point, then it deserves its own slide, right?</a:t>
            </a:r>
          </a:p>
        </p:txBody>
      </p:sp>
      <p:sp>
        <p:nvSpPr>
          <p:cNvPr id="1456"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1457" name="Atlassian-horizontal-neutral-onecolor@2x-rgb.png" descr="Atlassian-horizontal-neutral-onecolor@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14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lank_White copy 1">
    <p:bg>
      <p:bgPr>
        <a:solidFill>
          <a:srgbClr val="FFFFFF"/>
        </a:solidFill>
        <a:effectLst/>
      </p:bgPr>
    </p:bg>
    <p:spTree>
      <p:nvGrpSpPr>
        <p:cNvPr id="1" name=""/>
        <p:cNvGrpSpPr/>
        <p:nvPr/>
      </p:nvGrpSpPr>
      <p:grpSpPr>
        <a:xfrm>
          <a:off x="0" y="0"/>
          <a:ext cx="0" cy="0"/>
          <a:chOff x="0" y="0"/>
          <a:chExt cx="0" cy="0"/>
        </a:xfrm>
      </p:grpSpPr>
      <p:sp>
        <p:nvSpPr>
          <p:cNvPr id="1465" name="Space for tables &amp; drop-in Charts"/>
          <p:cNvSpPr>
            <a:spLocks noGrp="1"/>
          </p:cNvSpPr>
          <p:nvPr>
            <p:ph type="body" sz="quarter" idx="13"/>
          </p:nvPr>
        </p:nvSpPr>
        <p:spPr>
          <a:xfrm>
            <a:off x="1711021" y="1041796"/>
            <a:ext cx="20828001" cy="825501"/>
          </a:xfrm>
          <a:prstGeom prst="rect">
            <a:avLst/>
          </a:prstGeom>
        </p:spPr>
        <p:txBody>
          <a:bodyPr>
            <a:spAutoFit/>
          </a:bodyPr>
          <a:lstStyle>
            <a:lvl1pPr marL="0" indent="0" algn="l" defTabSz="825500">
              <a:spcBef>
                <a:spcPts val="0"/>
              </a:spcBef>
              <a:buSzTx/>
              <a:buNone/>
              <a:defRPr sz="4800" b="0" cap="all" spc="144">
                <a:solidFill>
                  <a:schemeClr val="accent1">
                    <a:lumOff val="-9925"/>
                  </a:schemeClr>
                </a:solidFill>
                <a:latin typeface="Charlie Display Black"/>
                <a:ea typeface="Charlie Display Black"/>
                <a:cs typeface="Charlie Display Black"/>
                <a:sym typeface="Charlie Display Black"/>
              </a:defRPr>
            </a:lvl1pPr>
          </a:lstStyle>
          <a:p>
            <a:r>
              <a:t>Space for tables &amp; drop-in Charts</a:t>
            </a:r>
          </a:p>
        </p:txBody>
      </p:sp>
      <p:sp>
        <p:nvSpPr>
          <p:cNvPr id="1466"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467" name="Rounded Rectangle"/>
          <p:cNvSpPr/>
          <p:nvPr/>
        </p:nvSpPr>
        <p:spPr>
          <a:xfrm>
            <a:off x="12192000" y="7995950"/>
            <a:ext cx="8890642" cy="4069166"/>
          </a:xfrm>
          <a:prstGeom prst="roundRect">
            <a:avLst>
              <a:gd name="adj" fmla="val 1270"/>
            </a:avLst>
          </a:prstGeom>
          <a:solidFill>
            <a:srgbClr val="ECEEF1"/>
          </a:solidFill>
          <a:ln w="12700">
            <a:miter lim="400000"/>
          </a:ln>
        </p:spPr>
        <p:txBody>
          <a:bodyPr lIns="635000" tIns="635000" rIns="635000" bIns="635000"/>
          <a:lstStyle/>
          <a:p>
            <a:pPr>
              <a:spcBef>
                <a:spcPts val="1500"/>
              </a:spcBef>
              <a:defRPr>
                <a:solidFill>
                  <a:srgbClr val="253858"/>
                </a:solidFill>
              </a:defRPr>
            </a:pPr>
            <a:endParaRPr/>
          </a:p>
        </p:txBody>
      </p:sp>
      <p:sp>
        <p:nvSpPr>
          <p:cNvPr id="1468" name="One feature…"/>
          <p:cNvSpPr>
            <a:spLocks noGrp="1"/>
          </p:cNvSpPr>
          <p:nvPr>
            <p:ph type="body" sz="quarter" idx="14"/>
          </p:nvPr>
        </p:nvSpPr>
        <p:spPr>
          <a:xfrm>
            <a:off x="12667404" y="9662833"/>
            <a:ext cx="6606418" cy="1696721"/>
          </a:xfrm>
          <a:prstGeom prst="rect">
            <a:avLst/>
          </a:prstGeom>
        </p:spPr>
        <p:txBody>
          <a:bodyPr anchor="t">
            <a:spAutoFit/>
          </a:bodyPr>
          <a:lstStyle/>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One feature</a:t>
            </a:r>
          </a:p>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A second feature</a:t>
            </a:r>
          </a:p>
          <a:p>
            <a:pPr marL="0" indent="0" algn="l" defTabSz="825500">
              <a:lnSpc>
                <a:spcPct val="110000"/>
              </a:lnSpc>
              <a:spcBef>
                <a:spcPts val="1000"/>
              </a:spcBef>
              <a:buSzTx/>
              <a:buNone/>
              <a:defRPr sz="2800" b="0" spc="-28">
                <a:solidFill>
                  <a:srgbClr val="091E42"/>
                </a:solidFill>
                <a:latin typeface="Charlie Display Black"/>
                <a:ea typeface="Charlie Display Black"/>
                <a:cs typeface="Charlie Display Black"/>
                <a:sym typeface="Charlie Display Black"/>
              </a:defRPr>
            </a:pPr>
            <a:r>
              <a:t>Another really cool feature</a:t>
            </a:r>
          </a:p>
        </p:txBody>
      </p:sp>
      <p:sp>
        <p:nvSpPr>
          <p:cNvPr id="1469" name="Rounded Rectangle"/>
          <p:cNvSpPr/>
          <p:nvPr/>
        </p:nvSpPr>
        <p:spPr>
          <a:xfrm>
            <a:off x="1775024" y="7995950"/>
            <a:ext cx="8890642" cy="4069166"/>
          </a:xfrm>
          <a:prstGeom prst="roundRect">
            <a:avLst>
              <a:gd name="adj" fmla="val 1270"/>
            </a:avLst>
          </a:prstGeom>
          <a:solidFill>
            <a:srgbClr val="ECEEF1"/>
          </a:solidFill>
          <a:ln w="12700">
            <a:miter lim="400000"/>
          </a:ln>
        </p:spPr>
        <p:txBody>
          <a:bodyPr lIns="635000" tIns="635000" rIns="635000" bIns="635000"/>
          <a:lstStyle/>
          <a:p>
            <a:pPr>
              <a:spcBef>
                <a:spcPts val="1500"/>
              </a:spcBef>
              <a:defRPr>
                <a:solidFill>
                  <a:srgbClr val="253858"/>
                </a:solidFill>
              </a:defRPr>
            </a:pPr>
            <a:endParaRPr/>
          </a:p>
        </p:txBody>
      </p:sp>
      <p:sp>
        <p:nvSpPr>
          <p:cNvPr id="1470" name="One feature…"/>
          <p:cNvSpPr>
            <a:spLocks noGrp="1"/>
          </p:cNvSpPr>
          <p:nvPr>
            <p:ph type="body" sz="quarter" idx="15"/>
          </p:nvPr>
        </p:nvSpPr>
        <p:spPr>
          <a:xfrm>
            <a:off x="2309675" y="9662833"/>
            <a:ext cx="5982835" cy="1696721"/>
          </a:xfrm>
          <a:prstGeom prst="rect">
            <a:avLst/>
          </a:prstGeom>
        </p:spPr>
        <p:txBody>
          <a:bodyPr anchor="t">
            <a:spAutoFit/>
          </a:bodyPr>
          <a:lstStyle/>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One feature</a:t>
            </a:r>
          </a:p>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A second feature</a:t>
            </a:r>
          </a:p>
          <a:p>
            <a:pPr marL="0" indent="0" algn="l" defTabSz="825500">
              <a:lnSpc>
                <a:spcPct val="110000"/>
              </a:lnSpc>
              <a:spcBef>
                <a:spcPts val="1000"/>
              </a:spcBef>
              <a:buSzTx/>
              <a:buNone/>
              <a:defRPr sz="2800" b="0" spc="-28">
                <a:solidFill>
                  <a:srgbClr val="091E42"/>
                </a:solidFill>
                <a:latin typeface="Charlie Display Black"/>
                <a:ea typeface="Charlie Display Black"/>
                <a:cs typeface="Charlie Display Black"/>
                <a:sym typeface="Charlie Display Black"/>
              </a:defRPr>
            </a:pPr>
            <a:r>
              <a:t>Another really cool feature</a:t>
            </a:r>
          </a:p>
        </p:txBody>
      </p:sp>
      <p:sp>
        <p:nvSpPr>
          <p:cNvPr id="1471" name="JSD-32421"/>
          <p:cNvSpPr txBox="1">
            <a:spLocks noGrp="1"/>
          </p:cNvSpPr>
          <p:nvPr>
            <p:ph type="body" sz="quarter" idx="16"/>
          </p:nvPr>
        </p:nvSpPr>
        <p:spPr>
          <a:xfrm>
            <a:off x="7919830" y="8174092"/>
            <a:ext cx="2130096" cy="647701"/>
          </a:xfrm>
          <a:prstGeom prst="rect">
            <a:avLst/>
          </a:prstGeom>
        </p:spPr>
        <p:txBody>
          <a:bodyPr wrap="none" anchor="t">
            <a:spAutoFit/>
          </a:bodyPr>
          <a:lstStyle>
            <a:lvl1pPr marL="0" indent="0" defTabSz="825500">
              <a:spcBef>
                <a:spcPts val="0"/>
              </a:spcBef>
              <a:buSzTx/>
              <a:buNone/>
              <a:defRPr sz="3600" b="0" spc="-36">
                <a:solidFill>
                  <a:srgbClr val="42526E"/>
                </a:solidFill>
                <a:latin typeface="+mn-lt"/>
                <a:ea typeface="+mn-ea"/>
                <a:cs typeface="+mn-cs"/>
                <a:sym typeface="Charlie Display Semibold"/>
              </a:defRPr>
            </a:lvl1pPr>
          </a:lstStyle>
          <a:p>
            <a:r>
              <a:t>JSD-32421</a:t>
            </a:r>
          </a:p>
        </p:txBody>
      </p:sp>
      <p:sp>
        <p:nvSpPr>
          <p:cNvPr id="1472" name="COMPLETE"/>
          <p:cNvSpPr>
            <a:spLocks noGrp="1"/>
          </p:cNvSpPr>
          <p:nvPr>
            <p:ph type="body" sz="quarter" idx="17"/>
          </p:nvPr>
        </p:nvSpPr>
        <p:spPr>
          <a:xfrm>
            <a:off x="7749862" y="8863054"/>
            <a:ext cx="2470032" cy="523876"/>
          </a:xfrm>
          <a:prstGeom prst="roundRect">
            <a:avLst>
              <a:gd name="adj" fmla="val 9830"/>
            </a:avLst>
          </a:prstGeom>
          <a:solidFill>
            <a:schemeClr val="accent4"/>
          </a:solidFill>
        </p:spPr>
        <p:txBody>
          <a:bodyPr>
            <a:noAutofit/>
          </a:bodyPr>
          <a:lstStyle>
            <a:lvl1pPr marL="0" indent="0" defTabSz="825500">
              <a:spcBef>
                <a:spcPts val="0"/>
              </a:spcBef>
              <a:buSzTx/>
              <a:buNone/>
              <a:defRPr sz="2300" cap="all" spc="0">
                <a:latin typeface="Charlie Display"/>
                <a:ea typeface="Charlie Display"/>
                <a:cs typeface="Charlie Display"/>
                <a:sym typeface="Charlie Display"/>
              </a:defRPr>
            </a:lvl1pPr>
          </a:lstStyle>
          <a:p>
            <a:r>
              <a:t>COMPLETE</a:t>
            </a:r>
          </a:p>
        </p:txBody>
      </p:sp>
      <p:sp>
        <p:nvSpPr>
          <p:cNvPr id="1473" name="BSERV-32415"/>
          <p:cNvSpPr txBox="1">
            <a:spLocks noGrp="1"/>
          </p:cNvSpPr>
          <p:nvPr>
            <p:ph type="body" sz="quarter" idx="18"/>
          </p:nvPr>
        </p:nvSpPr>
        <p:spPr>
          <a:xfrm>
            <a:off x="18011966" y="8174092"/>
            <a:ext cx="2779777" cy="647701"/>
          </a:xfrm>
          <a:prstGeom prst="rect">
            <a:avLst/>
          </a:prstGeom>
        </p:spPr>
        <p:txBody>
          <a:bodyPr wrap="none" anchor="t">
            <a:spAutoFit/>
          </a:bodyPr>
          <a:lstStyle>
            <a:lvl1pPr marL="0" indent="0" defTabSz="825500">
              <a:spcBef>
                <a:spcPts val="0"/>
              </a:spcBef>
              <a:buSzTx/>
              <a:buNone/>
              <a:defRPr sz="3600" b="0" spc="-36">
                <a:solidFill>
                  <a:srgbClr val="42526E"/>
                </a:solidFill>
                <a:latin typeface="+mn-lt"/>
                <a:ea typeface="+mn-ea"/>
                <a:cs typeface="+mn-cs"/>
                <a:sym typeface="Charlie Display Semibold"/>
              </a:defRPr>
            </a:lvl1pPr>
          </a:lstStyle>
          <a:p>
            <a:r>
              <a:t>BSERV-32415</a:t>
            </a:r>
          </a:p>
        </p:txBody>
      </p:sp>
      <p:sp>
        <p:nvSpPr>
          <p:cNvPr id="1474" name="Rounded Rectangle"/>
          <p:cNvSpPr/>
          <p:nvPr/>
        </p:nvSpPr>
        <p:spPr>
          <a:xfrm>
            <a:off x="12192000" y="3381486"/>
            <a:ext cx="8890642" cy="4069166"/>
          </a:xfrm>
          <a:prstGeom prst="roundRect">
            <a:avLst>
              <a:gd name="adj" fmla="val 1270"/>
            </a:avLst>
          </a:prstGeom>
          <a:solidFill>
            <a:srgbClr val="ECEEF1"/>
          </a:solidFill>
          <a:ln w="12700">
            <a:miter lim="400000"/>
          </a:ln>
        </p:spPr>
        <p:txBody>
          <a:bodyPr lIns="635000" tIns="635000" rIns="635000" bIns="635000"/>
          <a:lstStyle/>
          <a:p>
            <a:pPr>
              <a:spcBef>
                <a:spcPts val="1500"/>
              </a:spcBef>
              <a:defRPr>
                <a:solidFill>
                  <a:srgbClr val="253858"/>
                </a:solidFill>
              </a:defRPr>
            </a:pPr>
            <a:endParaRPr/>
          </a:p>
        </p:txBody>
      </p:sp>
      <p:sp>
        <p:nvSpPr>
          <p:cNvPr id="1475" name="One feature…"/>
          <p:cNvSpPr>
            <a:spLocks noGrp="1"/>
          </p:cNvSpPr>
          <p:nvPr>
            <p:ph type="body" sz="quarter" idx="19"/>
          </p:nvPr>
        </p:nvSpPr>
        <p:spPr>
          <a:xfrm>
            <a:off x="12667404" y="5048368"/>
            <a:ext cx="6606418" cy="1696722"/>
          </a:xfrm>
          <a:prstGeom prst="rect">
            <a:avLst/>
          </a:prstGeom>
        </p:spPr>
        <p:txBody>
          <a:bodyPr anchor="t">
            <a:spAutoFit/>
          </a:bodyPr>
          <a:lstStyle/>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One feature</a:t>
            </a:r>
          </a:p>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A second feature</a:t>
            </a:r>
          </a:p>
          <a:p>
            <a:pPr marL="0" indent="0" algn="l" defTabSz="825500">
              <a:lnSpc>
                <a:spcPct val="110000"/>
              </a:lnSpc>
              <a:spcBef>
                <a:spcPts val="1000"/>
              </a:spcBef>
              <a:buSzTx/>
              <a:buNone/>
              <a:defRPr sz="2800" b="0" spc="-28">
                <a:solidFill>
                  <a:srgbClr val="091E42"/>
                </a:solidFill>
                <a:latin typeface="Charlie Display Black"/>
                <a:ea typeface="Charlie Display Black"/>
                <a:cs typeface="Charlie Display Black"/>
                <a:sym typeface="Charlie Display Black"/>
              </a:defRPr>
            </a:pPr>
            <a:r>
              <a:t>Another really cool feature</a:t>
            </a:r>
          </a:p>
        </p:txBody>
      </p:sp>
      <p:sp>
        <p:nvSpPr>
          <p:cNvPr id="1476" name="Rounded Rectangle"/>
          <p:cNvSpPr/>
          <p:nvPr/>
        </p:nvSpPr>
        <p:spPr>
          <a:xfrm>
            <a:off x="1775024" y="3381486"/>
            <a:ext cx="8890642" cy="4069166"/>
          </a:xfrm>
          <a:prstGeom prst="roundRect">
            <a:avLst>
              <a:gd name="adj" fmla="val 1270"/>
            </a:avLst>
          </a:prstGeom>
          <a:solidFill>
            <a:srgbClr val="ECEEF1"/>
          </a:solidFill>
          <a:ln w="12700">
            <a:miter lim="400000"/>
          </a:ln>
        </p:spPr>
        <p:txBody>
          <a:bodyPr lIns="635000" tIns="635000" rIns="635000" bIns="635000"/>
          <a:lstStyle/>
          <a:p>
            <a:pPr>
              <a:spcBef>
                <a:spcPts val="1500"/>
              </a:spcBef>
              <a:defRPr>
                <a:solidFill>
                  <a:srgbClr val="253858"/>
                </a:solidFill>
              </a:defRPr>
            </a:pPr>
            <a:endParaRPr/>
          </a:p>
        </p:txBody>
      </p:sp>
      <p:sp>
        <p:nvSpPr>
          <p:cNvPr id="1477" name="One feature…"/>
          <p:cNvSpPr>
            <a:spLocks noGrp="1"/>
          </p:cNvSpPr>
          <p:nvPr>
            <p:ph type="body" sz="quarter" idx="20"/>
          </p:nvPr>
        </p:nvSpPr>
        <p:spPr>
          <a:xfrm>
            <a:off x="2309675" y="5048368"/>
            <a:ext cx="5982835" cy="1696722"/>
          </a:xfrm>
          <a:prstGeom prst="rect">
            <a:avLst/>
          </a:prstGeom>
        </p:spPr>
        <p:txBody>
          <a:bodyPr anchor="t">
            <a:spAutoFit/>
          </a:bodyPr>
          <a:lstStyle/>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One feature</a:t>
            </a:r>
          </a:p>
          <a:p>
            <a:pPr marL="0" indent="0" algn="l" defTabSz="825500">
              <a:lnSpc>
                <a:spcPct val="110000"/>
              </a:lnSpc>
              <a:spcBef>
                <a:spcPts val="1000"/>
              </a:spcBef>
              <a:buSzTx/>
              <a:buNone/>
              <a:defRPr sz="2800" b="0" spc="-28">
                <a:solidFill>
                  <a:srgbClr val="091E42"/>
                </a:solidFill>
                <a:latin typeface="Charlie Display"/>
                <a:ea typeface="Charlie Display"/>
                <a:cs typeface="Charlie Display"/>
                <a:sym typeface="Charlie Display"/>
              </a:defRPr>
            </a:pPr>
            <a:r>
              <a:t>A second feature</a:t>
            </a:r>
          </a:p>
          <a:p>
            <a:pPr marL="0" indent="0" algn="l" defTabSz="825500">
              <a:lnSpc>
                <a:spcPct val="110000"/>
              </a:lnSpc>
              <a:spcBef>
                <a:spcPts val="1000"/>
              </a:spcBef>
              <a:buSzTx/>
              <a:buNone/>
              <a:defRPr sz="2800" b="0" spc="-28">
                <a:solidFill>
                  <a:srgbClr val="091E42"/>
                </a:solidFill>
                <a:latin typeface="Charlie Display Black"/>
                <a:ea typeface="Charlie Display Black"/>
                <a:cs typeface="Charlie Display Black"/>
                <a:sym typeface="Charlie Display Black"/>
              </a:defRPr>
            </a:pPr>
            <a:r>
              <a:t>Another really cool feature</a:t>
            </a:r>
          </a:p>
        </p:txBody>
      </p:sp>
      <p:sp>
        <p:nvSpPr>
          <p:cNvPr id="1478" name="JRA-12345"/>
          <p:cNvSpPr txBox="1">
            <a:spLocks noGrp="1"/>
          </p:cNvSpPr>
          <p:nvPr>
            <p:ph type="body" sz="quarter" idx="21"/>
          </p:nvPr>
        </p:nvSpPr>
        <p:spPr>
          <a:xfrm>
            <a:off x="7909314" y="3559628"/>
            <a:ext cx="2151127" cy="647701"/>
          </a:xfrm>
          <a:prstGeom prst="rect">
            <a:avLst/>
          </a:prstGeom>
        </p:spPr>
        <p:txBody>
          <a:bodyPr wrap="none" anchor="t">
            <a:spAutoFit/>
          </a:bodyPr>
          <a:lstStyle>
            <a:lvl1pPr marL="0" indent="0" defTabSz="825500">
              <a:spcBef>
                <a:spcPts val="0"/>
              </a:spcBef>
              <a:buSzTx/>
              <a:buNone/>
              <a:defRPr sz="3600" b="0" spc="-36">
                <a:solidFill>
                  <a:srgbClr val="42526E"/>
                </a:solidFill>
                <a:latin typeface="+mn-lt"/>
                <a:ea typeface="+mn-ea"/>
                <a:cs typeface="+mn-cs"/>
                <a:sym typeface="Charlie Display Semibold"/>
              </a:defRPr>
            </a:lvl1pPr>
          </a:lstStyle>
          <a:p>
            <a:r>
              <a:t>JRA-12345</a:t>
            </a:r>
          </a:p>
        </p:txBody>
      </p:sp>
      <p:sp>
        <p:nvSpPr>
          <p:cNvPr id="1479" name="COMPLETE"/>
          <p:cNvSpPr>
            <a:spLocks noGrp="1"/>
          </p:cNvSpPr>
          <p:nvPr>
            <p:ph type="body" sz="quarter" idx="22"/>
          </p:nvPr>
        </p:nvSpPr>
        <p:spPr>
          <a:xfrm>
            <a:off x="7749862" y="4248590"/>
            <a:ext cx="2470032" cy="523876"/>
          </a:xfrm>
          <a:prstGeom prst="roundRect">
            <a:avLst>
              <a:gd name="adj" fmla="val 9830"/>
            </a:avLst>
          </a:prstGeom>
          <a:solidFill>
            <a:schemeClr val="accent4"/>
          </a:solidFill>
        </p:spPr>
        <p:txBody>
          <a:bodyPr>
            <a:noAutofit/>
          </a:bodyPr>
          <a:lstStyle>
            <a:lvl1pPr marL="0" indent="0" defTabSz="825500">
              <a:spcBef>
                <a:spcPts val="0"/>
              </a:spcBef>
              <a:buSzTx/>
              <a:buNone/>
              <a:defRPr sz="2300" cap="all" spc="0">
                <a:latin typeface="Charlie Display"/>
                <a:ea typeface="Charlie Display"/>
                <a:cs typeface="Charlie Display"/>
                <a:sym typeface="Charlie Display"/>
              </a:defRPr>
            </a:lvl1pPr>
          </a:lstStyle>
          <a:p>
            <a:r>
              <a:t>COMPLETE</a:t>
            </a:r>
          </a:p>
        </p:txBody>
      </p:sp>
      <p:sp>
        <p:nvSpPr>
          <p:cNvPr id="1480" name="PS-32413"/>
          <p:cNvSpPr txBox="1">
            <a:spLocks noGrp="1"/>
          </p:cNvSpPr>
          <p:nvPr>
            <p:ph type="body" sz="quarter" idx="23"/>
          </p:nvPr>
        </p:nvSpPr>
        <p:spPr>
          <a:xfrm>
            <a:off x="18440362" y="3559628"/>
            <a:ext cx="1922985" cy="647701"/>
          </a:xfrm>
          <a:prstGeom prst="rect">
            <a:avLst/>
          </a:prstGeom>
        </p:spPr>
        <p:txBody>
          <a:bodyPr wrap="none" anchor="t">
            <a:spAutoFit/>
          </a:bodyPr>
          <a:lstStyle>
            <a:lvl1pPr marL="0" indent="0" defTabSz="825500">
              <a:spcBef>
                <a:spcPts val="0"/>
              </a:spcBef>
              <a:buSzTx/>
              <a:buNone/>
              <a:defRPr sz="3600" b="0" spc="-36">
                <a:solidFill>
                  <a:srgbClr val="42526E"/>
                </a:solidFill>
                <a:latin typeface="+mn-lt"/>
                <a:ea typeface="+mn-ea"/>
                <a:cs typeface="+mn-cs"/>
                <a:sym typeface="Charlie Display Semibold"/>
              </a:defRPr>
            </a:lvl1pPr>
          </a:lstStyle>
          <a:p>
            <a:r>
              <a:t>PS-32413</a:t>
            </a:r>
          </a:p>
        </p:txBody>
      </p:sp>
      <p:sp>
        <p:nvSpPr>
          <p:cNvPr id="1481" name="shipping soon"/>
          <p:cNvSpPr>
            <a:spLocks noGrp="1"/>
          </p:cNvSpPr>
          <p:nvPr>
            <p:ph type="body" sz="quarter" idx="24"/>
          </p:nvPr>
        </p:nvSpPr>
        <p:spPr>
          <a:xfrm>
            <a:off x="18166838" y="4248590"/>
            <a:ext cx="2470032" cy="523876"/>
          </a:xfrm>
          <a:prstGeom prst="roundRect">
            <a:avLst>
              <a:gd name="adj" fmla="val 9830"/>
            </a:avLst>
          </a:prstGeom>
          <a:solidFill>
            <a:schemeClr val="accent3"/>
          </a:solidFill>
        </p:spPr>
        <p:txBody>
          <a:bodyPr>
            <a:noAutofit/>
          </a:bodyPr>
          <a:lstStyle>
            <a:lvl1pPr marL="0" indent="0" defTabSz="825500">
              <a:spcBef>
                <a:spcPts val="0"/>
              </a:spcBef>
              <a:buSzTx/>
              <a:buNone/>
              <a:defRPr sz="2300" cap="all" spc="0">
                <a:latin typeface="Charlie Display"/>
                <a:ea typeface="Charlie Display"/>
                <a:cs typeface="Charlie Display"/>
                <a:sym typeface="Charlie Display"/>
              </a:defRPr>
            </a:lvl1pPr>
          </a:lstStyle>
          <a:p>
            <a:r>
              <a:t>shipping soon</a:t>
            </a:r>
          </a:p>
        </p:txBody>
      </p:sp>
      <p:sp>
        <p:nvSpPr>
          <p:cNvPr id="1482" name="critical"/>
          <p:cNvSpPr>
            <a:spLocks noGrp="1"/>
          </p:cNvSpPr>
          <p:nvPr>
            <p:ph type="body" sz="quarter" idx="25"/>
          </p:nvPr>
        </p:nvSpPr>
        <p:spPr>
          <a:xfrm>
            <a:off x="18166838" y="8857041"/>
            <a:ext cx="2470032" cy="523876"/>
          </a:xfrm>
          <a:prstGeom prst="roundRect">
            <a:avLst>
              <a:gd name="adj" fmla="val 9830"/>
            </a:avLst>
          </a:prstGeom>
          <a:solidFill>
            <a:schemeClr val="accent5"/>
          </a:solidFill>
        </p:spPr>
        <p:txBody>
          <a:bodyPr>
            <a:noAutofit/>
          </a:bodyPr>
          <a:lstStyle>
            <a:lvl1pPr marL="0" indent="0" defTabSz="825500">
              <a:spcBef>
                <a:spcPts val="0"/>
              </a:spcBef>
              <a:buSzTx/>
              <a:buNone/>
              <a:defRPr sz="2300" cap="all" spc="0">
                <a:latin typeface="Charlie Display"/>
                <a:ea typeface="Charlie Display"/>
                <a:cs typeface="Charlie Display"/>
                <a:sym typeface="Charlie Display"/>
              </a:defRPr>
            </a:lvl1pPr>
          </a:lstStyle>
          <a:p>
            <a:r>
              <a:t>critical</a:t>
            </a:r>
          </a:p>
        </p:txBody>
      </p:sp>
      <p:sp>
        <p:nvSpPr>
          <p:cNvPr id="1483"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solidFill>
                  <a:srgbClr val="6C798F"/>
                </a:solidFill>
                <a:latin typeface="Helvetica"/>
                <a:ea typeface="Helvetica"/>
                <a:cs typeface="Helvetica"/>
                <a:sym typeface="Helvetica"/>
              </a:defRPr>
            </a:pPr>
            <a:r>
              <a:t>Confidential – do not distribute</a:t>
            </a:r>
          </a:p>
        </p:txBody>
      </p:sp>
      <p:pic>
        <p:nvPicPr>
          <p:cNvPr id="1484" name="Atlassian-horizontal-neutral-onecolor@2x-rgb.png" descr="Atlassian-horizontal-neutral-onecolor@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1485" name="Image"/>
          <p:cNvSpPr>
            <a:spLocks noGrp="1"/>
          </p:cNvSpPr>
          <p:nvPr>
            <p:ph type="pic" sz="quarter" idx="26"/>
          </p:nvPr>
        </p:nvSpPr>
        <p:spPr>
          <a:xfrm>
            <a:off x="2311400" y="3898900"/>
            <a:ext cx="3985484" cy="517316"/>
          </a:xfrm>
          <a:prstGeom prst="rect">
            <a:avLst/>
          </a:prstGeom>
        </p:spPr>
        <p:txBody>
          <a:bodyPr lIns="91439" tIns="45719" rIns="91439" bIns="45719" anchor="t">
            <a:noAutofit/>
          </a:bodyPr>
          <a:lstStyle/>
          <a:p>
            <a:endParaRPr/>
          </a:p>
        </p:txBody>
      </p:sp>
      <p:sp>
        <p:nvSpPr>
          <p:cNvPr id="1486" name="Image"/>
          <p:cNvSpPr>
            <a:spLocks noGrp="1"/>
          </p:cNvSpPr>
          <p:nvPr>
            <p:ph type="pic" sz="quarter" idx="27"/>
          </p:nvPr>
        </p:nvSpPr>
        <p:spPr>
          <a:xfrm>
            <a:off x="2311400" y="8521700"/>
            <a:ext cx="4809227" cy="517388"/>
          </a:xfrm>
          <a:prstGeom prst="rect">
            <a:avLst/>
          </a:prstGeom>
        </p:spPr>
        <p:txBody>
          <a:bodyPr lIns="91439" tIns="45719" rIns="91439" bIns="45719" anchor="t">
            <a:noAutofit/>
          </a:bodyPr>
          <a:lstStyle/>
          <a:p>
            <a:endParaRPr/>
          </a:p>
        </p:txBody>
      </p:sp>
      <p:sp>
        <p:nvSpPr>
          <p:cNvPr id="1487" name="Image"/>
          <p:cNvSpPr>
            <a:spLocks noGrp="1"/>
          </p:cNvSpPr>
          <p:nvPr>
            <p:ph type="pic" sz="quarter" idx="28"/>
          </p:nvPr>
        </p:nvSpPr>
        <p:spPr>
          <a:xfrm>
            <a:off x="12661900" y="4038600"/>
            <a:ext cx="3495068" cy="437048"/>
          </a:xfrm>
          <a:prstGeom prst="rect">
            <a:avLst/>
          </a:prstGeom>
        </p:spPr>
        <p:txBody>
          <a:bodyPr lIns="91439" tIns="45719" rIns="91439" bIns="45719" anchor="t">
            <a:noAutofit/>
          </a:bodyPr>
          <a:lstStyle/>
          <a:p>
            <a:endParaRPr/>
          </a:p>
        </p:txBody>
      </p:sp>
      <p:sp>
        <p:nvSpPr>
          <p:cNvPr id="1488" name="Image"/>
          <p:cNvSpPr>
            <a:spLocks noGrp="1"/>
          </p:cNvSpPr>
          <p:nvPr>
            <p:ph type="pic" sz="quarter" idx="29"/>
          </p:nvPr>
        </p:nvSpPr>
        <p:spPr>
          <a:xfrm>
            <a:off x="12661900" y="8610600"/>
            <a:ext cx="3020601" cy="430987"/>
          </a:xfrm>
          <a:prstGeom prst="rect">
            <a:avLst/>
          </a:prstGeom>
        </p:spPr>
        <p:txBody>
          <a:bodyPr lIns="91439" tIns="45719" rIns="91439" bIns="45719" anchor="t">
            <a:noAutofit/>
          </a:bodyPr>
          <a:lstStyle/>
          <a:p>
            <a:endParaRPr/>
          </a:p>
        </p:txBody>
      </p:sp>
      <p:sp>
        <p:nvSpPr>
          <p:cNvPr id="148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Copyright">
    <p:bg>
      <p:bgPr>
        <a:solidFill>
          <a:srgbClr val="FFFFFF"/>
        </a:solidFill>
        <a:effectLst/>
      </p:bgPr>
    </p:bg>
    <p:spTree>
      <p:nvGrpSpPr>
        <p:cNvPr id="1" name=""/>
        <p:cNvGrpSpPr/>
        <p:nvPr/>
      </p:nvGrpSpPr>
      <p:grpSpPr>
        <a:xfrm>
          <a:off x="0" y="0"/>
          <a:ext cx="0" cy="0"/>
          <a:chOff x="0" y="0"/>
          <a:chExt cx="0" cy="0"/>
        </a:xfrm>
      </p:grpSpPr>
      <p:pic>
        <p:nvPicPr>
          <p:cNvPr id="1496" name="Picture 1" descr="Picture 1"/>
          <p:cNvPicPr>
            <a:picLocks noChangeAspect="1"/>
          </p:cNvPicPr>
          <p:nvPr/>
        </p:nvPicPr>
        <p:blipFill>
          <a:blip r:embed="rId2"/>
          <a:stretch>
            <a:fillRect/>
          </a:stretch>
        </p:blipFill>
        <p:spPr>
          <a:xfrm>
            <a:off x="22993350" y="12403138"/>
            <a:ext cx="787984" cy="720001"/>
          </a:xfrm>
          <a:prstGeom prst="rect">
            <a:avLst/>
          </a:prstGeom>
          <a:ln w="12700">
            <a:miter lim="400000"/>
          </a:ln>
        </p:spPr>
      </p:pic>
      <p:sp>
        <p:nvSpPr>
          <p:cNvPr id="1497" name="TextBox 3"/>
          <p:cNvSpPr txBox="1"/>
          <p:nvPr/>
        </p:nvSpPr>
        <p:spPr>
          <a:xfrm>
            <a:off x="1847462" y="7007080"/>
            <a:ext cx="20520002" cy="558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584200">
              <a:lnSpc>
                <a:spcPct val="110000"/>
              </a:lnSpc>
              <a:defRPr sz="3000" spc="-51">
                <a:solidFill>
                  <a:schemeClr val="accent1">
                    <a:lumOff val="-9925"/>
                  </a:schemeClr>
                </a:solidFill>
              </a:defRPr>
            </a:pPr>
            <a:r>
              <a:t>Copyright @2017 Atlassian Pty Ltd. All rights reserved.</a:t>
            </a:r>
          </a:p>
          <a:p>
            <a:pPr algn="l" defTabSz="584200">
              <a:lnSpc>
                <a:spcPct val="110000"/>
              </a:lnSpc>
              <a:defRPr sz="3000" spc="-51">
                <a:solidFill>
                  <a:schemeClr val="accent1">
                    <a:lumOff val="-9925"/>
                  </a:schemeClr>
                </a:solidFill>
              </a:defRPr>
            </a:pPr>
            <a:endParaRPr/>
          </a:p>
          <a:p>
            <a:pPr algn="l" defTabSz="584200">
              <a:lnSpc>
                <a:spcPct val="110000"/>
              </a:lnSpc>
              <a:defRPr sz="3000" spc="-51">
                <a:solidFill>
                  <a:schemeClr val="accent1">
                    <a:lumOff val="-9925"/>
                  </a:schemeClr>
                </a:solidFill>
              </a:defRPr>
            </a:pPr>
            <a:endParaRPr/>
          </a:p>
          <a:p>
            <a:pPr algn="l" defTabSz="584200">
              <a:lnSpc>
                <a:spcPct val="110000"/>
              </a:lnSpc>
              <a:defRPr sz="3000" spc="-51">
                <a:solidFill>
                  <a:schemeClr val="accent1">
                    <a:lumOff val="-9925"/>
                  </a:schemeClr>
                </a:solidFill>
              </a:defRPr>
            </a:pPr>
            <a:r>
              <a:t>Atlassian ®, Atlassian Bamboo ®, Atlassian Clover ®, Atlassian Confluence ®, Atlassian Crowd ®, Atlassian Crucible ®, Atlassian Marketplace ®, Bitbucket ®, Confluence ®, Confluence Questions ®, FishEye ®, HipChat ®, JIRA ®, JIRA Portfolio ®, JIRA Service Desk ®, SourceTree ®, StatusPage ®, Trello ®,                            ®, and         ® are trademarks of Atlassian Pty Ltd.  All other trademarks and trade names are the property of their respective owners.  Information in this document is subject to change without notice. Websites, names, and data used as examples in this document are fictitious unless otherwise noted. No part of this document may be reproduced or transmitted in any form or by any means, electronic or mechanical, including photocopying and recording by any information or retrieval system, for any purpose, without prior written permission of Atlassian Pty Ltd.  Address inquiries to Atlassian Pty Ltd, Level 6, 341 George Street, Sydney, NSW 2000 Australia. </a:t>
            </a:r>
          </a:p>
        </p:txBody>
      </p:sp>
      <p:pic>
        <p:nvPicPr>
          <p:cNvPr id="1498" name="Picture 4" descr="Picture 4"/>
          <p:cNvPicPr>
            <a:picLocks noChangeAspect="1"/>
          </p:cNvPicPr>
          <p:nvPr/>
        </p:nvPicPr>
        <p:blipFill>
          <a:blip r:embed="rId3"/>
          <a:stretch>
            <a:fillRect/>
          </a:stretch>
        </p:blipFill>
        <p:spPr>
          <a:xfrm>
            <a:off x="9173795" y="9613712"/>
            <a:ext cx="1523366" cy="323938"/>
          </a:xfrm>
          <a:prstGeom prst="rect">
            <a:avLst/>
          </a:prstGeom>
          <a:ln w="12700">
            <a:miter lim="400000"/>
          </a:ln>
        </p:spPr>
      </p:pic>
      <p:pic>
        <p:nvPicPr>
          <p:cNvPr id="1499" name="Picture 5" descr="Picture 5"/>
          <p:cNvPicPr>
            <a:picLocks noChangeAspect="1"/>
          </p:cNvPicPr>
          <p:nvPr/>
        </p:nvPicPr>
        <p:blipFill>
          <a:blip r:embed="rId2"/>
          <a:stretch>
            <a:fillRect/>
          </a:stretch>
        </p:blipFill>
        <p:spPr>
          <a:xfrm>
            <a:off x="11920317" y="9630080"/>
            <a:ext cx="374292" cy="342001"/>
          </a:xfrm>
          <a:prstGeom prst="rect">
            <a:avLst/>
          </a:prstGeom>
          <a:ln w="12700">
            <a:miter lim="400000"/>
          </a:ln>
        </p:spPr>
      </p:pic>
      <p:sp>
        <p:nvSpPr>
          <p:cNvPr id="1500" name="Slide Number"/>
          <p:cNvSpPr txBox="1">
            <a:spLocks noGrp="1"/>
          </p:cNvSpPr>
          <p:nvPr>
            <p:ph type="sldNum" sz="quarter" idx="2"/>
          </p:nvPr>
        </p:nvSpPr>
        <p:spPr>
          <a:xfrm>
            <a:off x="11785600" y="12344400"/>
            <a:ext cx="5689600" cy="736601"/>
          </a:xfrm>
          <a:prstGeom prst="rect">
            <a:avLst/>
          </a:prstGeom>
        </p:spPr>
        <p:txBody>
          <a:bodyPr lIns="45719" tIns="45719" rIns="45719" bIns="45719" anchor="ctr"/>
          <a:lstStyle>
            <a:lvl1pPr algn="r" defTabSz="584200">
              <a:defRPr sz="1200" b="1" spc="-48">
                <a:solidFill>
                  <a:schemeClr val="accent1">
                    <a:lumOff val="-9925"/>
                  </a:schemeClr>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Impact Text N900">
    <p:bg>
      <p:bgPr>
        <a:solidFill>
          <a:srgbClr val="091E42"/>
        </a:solidFill>
        <a:effectLst/>
      </p:bgPr>
    </p:bg>
    <p:spTree>
      <p:nvGrpSpPr>
        <p:cNvPr id="1" name=""/>
        <p:cNvGrpSpPr/>
        <p:nvPr/>
      </p:nvGrpSpPr>
      <p:grpSpPr>
        <a:xfrm>
          <a:off x="0" y="0"/>
          <a:ext cx="0" cy="0"/>
          <a:chOff x="0" y="0"/>
          <a:chExt cx="0" cy="0"/>
        </a:xfrm>
      </p:grpSpPr>
      <p:sp>
        <p:nvSpPr>
          <p:cNvPr id="1507" name="Text for impact"/>
          <p:cNvSpPr>
            <a:spLocks noGrp="1"/>
          </p:cNvSpPr>
          <p:nvPr>
            <p:ph type="body" sz="quarter" idx="13"/>
          </p:nvPr>
        </p:nvSpPr>
        <p:spPr>
          <a:xfrm>
            <a:off x="1777658" y="5499100"/>
            <a:ext cx="20828683" cy="1930401"/>
          </a:xfrm>
          <a:prstGeom prst="rect">
            <a:avLst/>
          </a:prstGeom>
        </p:spPr>
        <p:txBody>
          <a:bodyPr anchor="b">
            <a:spAutoFit/>
          </a:bodyPr>
          <a:lstStyle>
            <a:lvl1pPr marL="0" indent="0" defTabSz="825500">
              <a:spcBef>
                <a:spcPts val="0"/>
              </a:spcBef>
              <a:buSzTx/>
              <a:buNone/>
              <a:defRPr sz="12000" b="0" spc="-119">
                <a:latin typeface="+mn-lt"/>
                <a:ea typeface="+mn-ea"/>
                <a:cs typeface="+mn-cs"/>
                <a:sym typeface="Charlie Display Semibold"/>
              </a:defRPr>
            </a:lvl1pPr>
          </a:lstStyle>
          <a:p>
            <a:r>
              <a:t>Text for impact</a:t>
            </a:r>
          </a:p>
        </p:txBody>
      </p:sp>
      <p:sp>
        <p:nvSpPr>
          <p:cNvPr id="15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Bullet Subtext_N900">
    <p:bg>
      <p:bgPr>
        <a:solidFill>
          <a:srgbClr val="091E42"/>
        </a:solidFill>
        <a:effectLst/>
      </p:bgPr>
    </p:bg>
    <p:spTree>
      <p:nvGrpSpPr>
        <p:cNvPr id="1" name=""/>
        <p:cNvGrpSpPr/>
        <p:nvPr/>
      </p:nvGrpSpPr>
      <p:grpSpPr>
        <a:xfrm>
          <a:off x="0" y="0"/>
          <a:ext cx="0" cy="0"/>
          <a:chOff x="0" y="0"/>
          <a:chExt cx="0" cy="0"/>
        </a:xfrm>
      </p:grpSpPr>
      <p:sp>
        <p:nvSpPr>
          <p:cNvPr id="1515" name="A good way to do bullets when you must…"/>
          <p:cNvSpPr>
            <a:spLocks noGrp="1"/>
          </p:cNvSpPr>
          <p:nvPr>
            <p:ph type="body" sz="quarter" idx="13"/>
          </p:nvPr>
        </p:nvSpPr>
        <p:spPr>
          <a:xfrm>
            <a:off x="1784165" y="1014427"/>
            <a:ext cx="20561117" cy="2379981"/>
          </a:xfrm>
          <a:prstGeom prst="rect">
            <a:avLst/>
          </a:prstGeom>
        </p:spPr>
        <p:txBody>
          <a:bodyPr lIns="0" tIns="0" rIns="0" bIns="0" anchor="t">
            <a:spAutoFit/>
          </a:bodyPr>
          <a:lstStyle/>
          <a:p>
            <a:pPr marL="0" indent="0" algn="l" defTabSz="825500">
              <a:lnSpc>
                <a:spcPct val="90000"/>
              </a:lnSpc>
              <a:spcBef>
                <a:spcPts val="1500"/>
              </a:spcBef>
              <a:buSzTx/>
              <a:buNone/>
              <a:defRPr sz="8000" b="0" spc="-79">
                <a:latin typeface="+mn-lt"/>
                <a:ea typeface="+mn-ea"/>
                <a:cs typeface="+mn-cs"/>
                <a:sym typeface="Charlie Display Semibold"/>
              </a:defRPr>
            </a:pPr>
            <a:r>
              <a:t>A good way to do bullets when you must</a:t>
            </a:r>
          </a:p>
          <a:p>
            <a:pPr marL="0" indent="0" algn="l" defTabSz="825500">
              <a:spcBef>
                <a:spcPts val="0"/>
              </a:spcBef>
              <a:buSzTx/>
              <a:buNone/>
              <a:defRPr sz="3600" b="0" spc="-36">
                <a:latin typeface="Charlie Display"/>
                <a:ea typeface="Charlie Display"/>
                <a:cs typeface="Charlie Display"/>
                <a:sym typeface="Charlie Display"/>
              </a:defRPr>
            </a:pPr>
            <a:r>
              <a:t>Keep your bullet points short and sweet. Do most of your explanation in voiceover but don’t be redundant! Only visually show what’s necessary. Can move the bar on this slide.</a:t>
            </a:r>
          </a:p>
        </p:txBody>
      </p:sp>
      <p:sp>
        <p:nvSpPr>
          <p:cNvPr id="1516" name="Line"/>
          <p:cNvSpPr/>
          <p:nvPr/>
        </p:nvSpPr>
        <p:spPr>
          <a:xfrm>
            <a:off x="1775024" y="4539463"/>
            <a:ext cx="2541599" cy="1"/>
          </a:xfrm>
          <a:prstGeom prst="line">
            <a:avLst/>
          </a:prstGeom>
          <a:ln w="101600">
            <a:solidFill>
              <a:schemeClr val="accent2"/>
            </a:solidFill>
            <a:miter lim="400000"/>
          </a:ln>
        </p:spPr>
        <p:txBody>
          <a:bodyPr lIns="50800" tIns="50800" rIns="50800" bIns="50800" anchor="ctr"/>
          <a:lstStyle/>
          <a:p>
            <a:pPr>
              <a:defRPr sz="3200" spc="0">
                <a:solidFill>
                  <a:srgbClr val="000000"/>
                </a:solidFill>
                <a:latin typeface="Helvetica Light"/>
                <a:ea typeface="Helvetica Light"/>
                <a:cs typeface="Helvetica Light"/>
                <a:sym typeface="Helvetica Light"/>
              </a:defRPr>
            </a:pPr>
            <a:endParaRPr/>
          </a:p>
        </p:txBody>
      </p:sp>
      <p:sp>
        <p:nvSpPr>
          <p:cNvPr id="1517" name="Note that we do not have text styles for second-level long form bullets. This was purposeful. Don’t be an over-explainer. Keep it concise."/>
          <p:cNvSpPr>
            <a:spLocks noGrp="1"/>
          </p:cNvSpPr>
          <p:nvPr>
            <p:ph type="body" sz="quarter" idx="14"/>
          </p:nvPr>
        </p:nvSpPr>
        <p:spPr>
          <a:xfrm>
            <a:off x="1773348" y="5551170"/>
            <a:ext cx="8346018" cy="2449831"/>
          </a:xfrm>
          <a:prstGeom prst="rect">
            <a:avLst/>
          </a:prstGeom>
        </p:spPr>
        <p:txBody>
          <a:bodyPr anchor="t">
            <a:spAutoFit/>
          </a:bodyPr>
          <a:lstStyle>
            <a:lvl1pPr marL="444500" indent="-444500" algn="l">
              <a:lnSpc>
                <a:spcPct val="110000"/>
              </a:lnSpc>
              <a:spcBef>
                <a:spcPts val="4000"/>
              </a:spcBef>
              <a:defRPr sz="3600" b="0" spc="0">
                <a:latin typeface="Charlie Display"/>
                <a:ea typeface="Charlie Display"/>
                <a:cs typeface="Charlie Display"/>
                <a:sym typeface="Charlie Display"/>
              </a:defRPr>
            </a:lvl1pPr>
          </a:lstStyle>
          <a:p>
            <a:r>
              <a:t>Note that we do not have text styles for second-level long form bullets. This was purposeful. Don’t be an over-explainer. Keep it concise.</a:t>
            </a:r>
          </a:p>
        </p:txBody>
      </p:sp>
      <p:sp>
        <p:nvSpPr>
          <p:cNvPr id="1518" name="If you only need two or three areas of text, that’s fine! No need to fill out the template unnecessarily."/>
          <p:cNvSpPr>
            <a:spLocks noGrp="1"/>
          </p:cNvSpPr>
          <p:nvPr>
            <p:ph type="body" sz="quarter" idx="15"/>
          </p:nvPr>
        </p:nvSpPr>
        <p:spPr>
          <a:xfrm>
            <a:off x="11135169" y="5551170"/>
            <a:ext cx="8346018" cy="1849121"/>
          </a:xfrm>
          <a:prstGeom prst="rect">
            <a:avLst/>
          </a:prstGeom>
        </p:spPr>
        <p:txBody>
          <a:bodyPr anchor="t">
            <a:spAutoFit/>
          </a:bodyPr>
          <a:lstStyle>
            <a:lvl1pPr marL="444500" indent="-444500" algn="l">
              <a:lnSpc>
                <a:spcPct val="110000"/>
              </a:lnSpc>
              <a:spcBef>
                <a:spcPts val="4000"/>
              </a:spcBef>
              <a:defRPr sz="3600" b="0" spc="0">
                <a:latin typeface="Charlie Display"/>
                <a:ea typeface="Charlie Display"/>
                <a:cs typeface="Charlie Display"/>
                <a:sym typeface="Charlie Display"/>
              </a:defRPr>
            </a:lvl1pPr>
          </a:lstStyle>
          <a:p>
            <a:r>
              <a:t>If you only need two or three areas of text, that’s fine! No need to fill out the template unnecessarily.</a:t>
            </a:r>
          </a:p>
        </p:txBody>
      </p:sp>
      <p:sp>
        <p:nvSpPr>
          <p:cNvPr id="1519" name="Confidential – do not distribute"/>
          <p:cNvSpPr txBox="1"/>
          <p:nvPr/>
        </p:nvSpPr>
        <p:spPr>
          <a:xfrm>
            <a:off x="18187017" y="13099650"/>
            <a:ext cx="5982835" cy="38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spAutoFit/>
          </a:bodyPr>
          <a:lstStyle/>
          <a:p>
            <a:pPr lvl="1" indent="0" algn="r" defTabSz="584200">
              <a:lnSpc>
                <a:spcPct val="120000"/>
              </a:lnSpc>
              <a:spcBef>
                <a:spcPts val="200"/>
              </a:spcBef>
              <a:defRPr sz="1600" b="1" cap="all">
                <a:latin typeface="Helvetica"/>
                <a:ea typeface="Helvetica"/>
                <a:cs typeface="Helvetica"/>
                <a:sym typeface="Helvetica"/>
              </a:defRPr>
            </a:pPr>
            <a:r>
              <a:t>Confidential – do not distribute</a:t>
            </a:r>
          </a:p>
        </p:txBody>
      </p:sp>
      <p:pic>
        <p:nvPicPr>
          <p:cNvPr id="1520" name="Atlassian-horizontal-white@2x-rgb.png" descr="Atlassian-horizontal-white@2x-rgb.png"/>
          <p:cNvPicPr>
            <a:picLocks noChangeAspect="1"/>
          </p:cNvPicPr>
          <p:nvPr/>
        </p:nvPicPr>
        <p:blipFill>
          <a:blip r:embed="rId2"/>
          <a:stretch>
            <a:fillRect/>
          </a:stretch>
        </p:blipFill>
        <p:spPr>
          <a:xfrm>
            <a:off x="316327" y="13105108"/>
            <a:ext cx="2291849" cy="284360"/>
          </a:xfrm>
          <a:prstGeom prst="rect">
            <a:avLst/>
          </a:prstGeom>
          <a:ln w="12700">
            <a:miter lim="400000"/>
          </a:ln>
        </p:spPr>
      </p:pic>
      <p:sp>
        <p:nvSpPr>
          <p:cNvPr id="15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image" Target="../media/image1.png"/><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47A6"/>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107"/>
          <a:stretch>
            <a:fillRect/>
          </a:stretch>
        </p:blipFill>
        <p:spPr>
          <a:xfrm>
            <a:off x="8064500" y="5588000"/>
            <a:ext cx="8255000" cy="1024311"/>
          </a:xfrm>
          <a:prstGeom prst="rect">
            <a:avLst/>
          </a:prstGeom>
          <a:ln w="12700">
            <a:miter lim="400000"/>
          </a:ln>
        </p:spPr>
      </p:pic>
      <p:sp>
        <p:nvSpPr>
          <p:cNvPr id="3" name="Title Text"/>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Body Level One…"/>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7" r:id="rId6"/>
    <p:sldLayoutId id="2147483658" r:id="rId7"/>
    <p:sldLayoutId id="2147483660"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3" r:id="rId18"/>
    <p:sldLayoutId id="2147483676" r:id="rId19"/>
    <p:sldLayoutId id="2147483677" r:id="rId20"/>
    <p:sldLayoutId id="2147483678" r:id="rId21"/>
    <p:sldLayoutId id="2147483680" r:id="rId22"/>
    <p:sldLayoutId id="2147483684" r:id="rId23"/>
    <p:sldLayoutId id="2147483685" r:id="rId24"/>
    <p:sldLayoutId id="2147483686" r:id="rId25"/>
    <p:sldLayoutId id="2147483687" r:id="rId26"/>
    <p:sldLayoutId id="2147483688" r:id="rId27"/>
    <p:sldLayoutId id="2147483689" r:id="rId28"/>
    <p:sldLayoutId id="2147483692" r:id="rId29"/>
    <p:sldLayoutId id="2147483693"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743" r:id="rId78"/>
    <p:sldLayoutId id="2147483744" r:id="rId79"/>
    <p:sldLayoutId id="2147483745" r:id="rId80"/>
    <p:sldLayoutId id="2147483746" r:id="rId81"/>
    <p:sldLayoutId id="2147483747" r:id="rId82"/>
    <p:sldLayoutId id="2147483749" r:id="rId83"/>
    <p:sldLayoutId id="2147483750" r:id="rId84"/>
    <p:sldLayoutId id="2147483751" r:id="rId85"/>
    <p:sldLayoutId id="2147483752" r:id="rId86"/>
    <p:sldLayoutId id="2147483753" r:id="rId87"/>
    <p:sldLayoutId id="2147483754" r:id="rId88"/>
    <p:sldLayoutId id="2147483755" r:id="rId89"/>
    <p:sldLayoutId id="2147483756" r:id="rId90"/>
    <p:sldLayoutId id="2147483757" r:id="rId91"/>
    <p:sldLayoutId id="2147483758" r:id="rId92"/>
    <p:sldLayoutId id="2147483759" r:id="rId93"/>
    <p:sldLayoutId id="2147483760" r:id="rId94"/>
    <p:sldLayoutId id="2147483763" r:id="rId95"/>
    <p:sldLayoutId id="2147483764" r:id="rId96"/>
    <p:sldLayoutId id="2147483765" r:id="rId97"/>
    <p:sldLayoutId id="2147483766" r:id="rId98"/>
    <p:sldLayoutId id="2147483767" r:id="rId99"/>
    <p:sldLayoutId id="2147483768" r:id="rId100"/>
    <p:sldLayoutId id="2147483772" r:id="rId101"/>
    <p:sldLayoutId id="2147483773" r:id="rId102"/>
    <p:sldLayoutId id="2147483774" r:id="rId103"/>
    <p:sldLayoutId id="2147483775" r:id="rId104"/>
    <p:sldLayoutId id="2147483781" r:id="rId105"/>
  </p:sldLayoutIdLst>
  <p:transition spd="med"/>
  <p:txStyles>
    <p:titleStyle>
      <a:lvl1pPr marL="0" marR="0" indent="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2pPr>
      <a:lvl3pPr marL="0" marR="0" indent="4572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3pPr>
      <a:lvl4pPr marL="0" marR="0" indent="6858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4pPr>
      <a:lvl5pPr marL="0" marR="0" indent="9144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5pPr>
      <a:lvl6pPr marL="0" marR="0" indent="11430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6pPr>
      <a:lvl7pPr marL="0" marR="0" indent="13716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7pPr>
      <a:lvl8pPr marL="0" marR="0" indent="16002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8pPr>
      <a:lvl9pPr marL="0" marR="0" indent="1828800" algn="ctr" defTabSz="584200" rtl="0" latinLnBrk="0">
        <a:lnSpc>
          <a:spcPct val="100000"/>
        </a:lnSpc>
        <a:spcBef>
          <a:spcPts val="0"/>
        </a:spcBef>
        <a:spcAft>
          <a:spcPts val="0"/>
        </a:spcAft>
        <a:buClrTx/>
        <a:buSzTx/>
        <a:buFontTx/>
        <a:buNone/>
        <a:tabLst/>
        <a:defRPr sz="50000" b="1" i="0" u="none" strike="noStrike" cap="none" spc="-1500" baseline="0">
          <a:solidFill>
            <a:srgbClr val="FFFFFF"/>
          </a:solidFill>
          <a:uFillTx/>
          <a:latin typeface="Helvetica"/>
          <a:ea typeface="Helvetica"/>
          <a:cs typeface="Helvetica"/>
          <a:sym typeface="Helvetica"/>
        </a:defRPr>
      </a:lvl9pPr>
    </p:titleStyle>
    <p:bodyStyle>
      <a:lvl1pPr marL="6173611" marR="0" indent="-6173611"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1pPr>
      <a:lvl2pPr marL="674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2pPr>
      <a:lvl3pPr marL="737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3pPr>
      <a:lvl4pPr marL="801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4pPr>
      <a:lvl5pPr marL="864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5pPr>
      <a:lvl6pPr marL="928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6pPr>
      <a:lvl7pPr marL="991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7pPr>
      <a:lvl8pPr marL="1055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8pPr>
      <a:lvl9pPr marL="1118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solidFill>
            <a:srgbClr val="FFFFFF"/>
          </a:solidFill>
          <a:uFillTx/>
          <a:latin typeface="Helvetica"/>
          <a:ea typeface="Helvetica"/>
          <a:cs typeface="Helvetica"/>
          <a:sym typeface="Helvetica"/>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5" name="Agile Transformation Journey"/>
          <p:cNvSpPr>
            <a:spLocks noGrp="1"/>
          </p:cNvSpPr>
          <p:nvPr>
            <p:ph type="body" idx="22"/>
          </p:nvPr>
        </p:nvSpPr>
        <p:spPr>
          <a:prstGeom prst="rect">
            <a:avLst/>
          </a:prstGeom>
        </p:spPr>
        <p:txBody>
          <a:bodyPr/>
          <a:lstStyle>
            <a:lvl1pPr>
              <a:defRPr>
                <a:solidFill>
                  <a:srgbClr val="091E42"/>
                </a:solidFill>
              </a:defRPr>
            </a:lvl1pPr>
          </a:lstStyle>
          <a:p>
            <a:r>
              <a:rPr dirty="0"/>
              <a:t>Agile Transformation Journey</a:t>
            </a:r>
          </a:p>
        </p:txBody>
      </p:sp>
      <p:sp>
        <p:nvSpPr>
          <p:cNvPr id="1646" name="TEAM AGILITY"/>
          <p:cNvSpPr/>
          <p:nvPr/>
        </p:nvSpPr>
        <p:spPr>
          <a:xfrm>
            <a:off x="430477" y="11608272"/>
            <a:ext cx="2741189" cy="694651"/>
          </a:xfrm>
          <a:prstGeom prst="roundRect">
            <a:avLst>
              <a:gd name="adj" fmla="val 10970"/>
            </a:avLst>
          </a:prstGeom>
          <a:solidFill>
            <a:schemeClr val="accent2">
              <a:lumOff val="-514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2600" cap="all" spc="208">
                <a:solidFill>
                  <a:srgbClr val="FFFFFF"/>
                </a:solidFill>
                <a:latin typeface="+mj-lt"/>
                <a:ea typeface="+mj-ea"/>
                <a:cs typeface="+mj-cs"/>
                <a:sym typeface="Charlie Display Semibold"/>
              </a:defRPr>
            </a:lvl1pPr>
          </a:lstStyle>
          <a:p>
            <a:r>
              <a:t>TEAM AGILITY</a:t>
            </a:r>
          </a:p>
        </p:txBody>
      </p:sp>
      <p:sp>
        <p:nvSpPr>
          <p:cNvPr id="1647" name="TEAM OF TEAMS AGILITY"/>
          <p:cNvSpPr/>
          <p:nvPr/>
        </p:nvSpPr>
        <p:spPr>
          <a:xfrm>
            <a:off x="437778" y="9029296"/>
            <a:ext cx="4464736" cy="694652"/>
          </a:xfrm>
          <a:prstGeom prst="roundRect">
            <a:avLst>
              <a:gd name="adj" fmla="val 10970"/>
            </a:avLst>
          </a:prstGeom>
          <a:solidFill>
            <a:schemeClr val="accent2">
              <a:lumOff val="-514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2600" cap="all" spc="208">
                <a:solidFill>
                  <a:srgbClr val="FFFFFF"/>
                </a:solidFill>
                <a:latin typeface="+mj-lt"/>
                <a:ea typeface="+mj-ea"/>
                <a:cs typeface="+mj-cs"/>
                <a:sym typeface="Charlie Display Semibold"/>
              </a:defRPr>
            </a:lvl1pPr>
          </a:lstStyle>
          <a:p>
            <a:r>
              <a:t>TEAM OF TEAMS AGILITY</a:t>
            </a:r>
          </a:p>
        </p:txBody>
      </p:sp>
      <p:sp>
        <p:nvSpPr>
          <p:cNvPr id="1648" name="INVESTMENT AGILITY"/>
          <p:cNvSpPr/>
          <p:nvPr/>
        </p:nvSpPr>
        <p:spPr>
          <a:xfrm>
            <a:off x="1711830" y="6450321"/>
            <a:ext cx="3995029" cy="694651"/>
          </a:xfrm>
          <a:prstGeom prst="roundRect">
            <a:avLst>
              <a:gd name="adj" fmla="val 10970"/>
            </a:avLst>
          </a:prstGeom>
          <a:solidFill>
            <a:schemeClr val="accent2">
              <a:lumOff val="-514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2600" cap="all" spc="208">
                <a:solidFill>
                  <a:srgbClr val="FFFFFF"/>
                </a:solidFill>
                <a:latin typeface="+mj-lt"/>
                <a:ea typeface="+mj-ea"/>
                <a:cs typeface="+mj-cs"/>
                <a:sym typeface="Charlie Display Semibold"/>
              </a:defRPr>
            </a:lvl1pPr>
          </a:lstStyle>
          <a:p>
            <a:r>
              <a:t>INVESTMENT AGILITY</a:t>
            </a:r>
          </a:p>
        </p:txBody>
      </p:sp>
      <p:sp>
        <p:nvSpPr>
          <p:cNvPr id="1649" name="ENTERPRISE AGILITY"/>
          <p:cNvSpPr/>
          <p:nvPr/>
        </p:nvSpPr>
        <p:spPr>
          <a:xfrm>
            <a:off x="2066408" y="3656419"/>
            <a:ext cx="3995029" cy="694651"/>
          </a:xfrm>
          <a:prstGeom prst="roundRect">
            <a:avLst>
              <a:gd name="adj" fmla="val 10970"/>
            </a:avLst>
          </a:prstGeom>
          <a:solidFill>
            <a:schemeClr val="accent2">
              <a:lumOff val="-514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ct val="100000"/>
              </a:lnSpc>
              <a:defRPr sz="2600" cap="all" spc="208">
                <a:solidFill>
                  <a:srgbClr val="FFFFFF"/>
                </a:solidFill>
                <a:latin typeface="+mj-lt"/>
                <a:ea typeface="+mj-ea"/>
                <a:cs typeface="+mj-cs"/>
                <a:sym typeface="Charlie Display Semibold"/>
              </a:defRPr>
            </a:lvl1pPr>
          </a:lstStyle>
          <a:p>
            <a:r>
              <a:t>ENTERPRISE AGILITY</a:t>
            </a:r>
          </a:p>
        </p:txBody>
      </p:sp>
      <p:sp>
        <p:nvSpPr>
          <p:cNvPr id="1650" name="Enterprise-wide visibility &amp; transparency…"/>
          <p:cNvSpPr txBox="1"/>
          <p:nvPr/>
        </p:nvSpPr>
        <p:spPr>
          <a:xfrm>
            <a:off x="7588527" y="3321415"/>
            <a:ext cx="7570442"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rgbClr val="253858"/>
              </a:buClr>
              <a:buSzPct val="75000"/>
              <a:buFont typeface="PT Sans Narrow"/>
              <a:buChar char="•"/>
              <a:defRPr sz="2600" b="1">
                <a:solidFill>
                  <a:srgbClr val="253858"/>
                </a:solidFill>
              </a:defRPr>
            </a:pPr>
            <a:r>
              <a:rPr dirty="0"/>
              <a:t>Enterprise-wide visibility &amp; transparency</a:t>
            </a:r>
          </a:p>
          <a:p>
            <a:pPr marL="317500" indent="-317500" algn="l" defTabSz="584200">
              <a:lnSpc>
                <a:spcPct val="100000"/>
              </a:lnSpc>
              <a:buClr>
                <a:srgbClr val="253858"/>
              </a:buClr>
              <a:buSzPct val="75000"/>
              <a:buFont typeface="PT Sans Narrow"/>
              <a:buChar char="•"/>
              <a:defRPr sz="2600">
                <a:solidFill>
                  <a:srgbClr val="253858"/>
                </a:solidFill>
              </a:defRPr>
            </a:pPr>
            <a:r>
              <a:rPr b="1" dirty="0"/>
              <a:t>Strategic alignment</a:t>
            </a:r>
            <a:r>
              <a:rPr dirty="0"/>
              <a:t> of biz goals &amp; value streams</a:t>
            </a:r>
          </a:p>
          <a:p>
            <a:pPr marL="317500" indent="-317500" algn="l" defTabSz="584200">
              <a:lnSpc>
                <a:spcPct val="100000"/>
              </a:lnSpc>
              <a:buClr>
                <a:srgbClr val="253858"/>
              </a:buClr>
              <a:buSzPct val="75000"/>
              <a:buFont typeface="PT Sans Narrow"/>
              <a:buChar char="•"/>
              <a:defRPr sz="2600">
                <a:solidFill>
                  <a:srgbClr val="253858"/>
                </a:solidFill>
              </a:defRPr>
            </a:pPr>
            <a:r>
              <a:rPr dirty="0"/>
              <a:t>Investments aligned to business objectives</a:t>
            </a:r>
          </a:p>
          <a:p>
            <a:pPr marL="317500" indent="-317500" algn="l" defTabSz="584200">
              <a:lnSpc>
                <a:spcPct val="100000"/>
              </a:lnSpc>
              <a:buClr>
                <a:srgbClr val="253858"/>
              </a:buClr>
              <a:buSzPct val="75000"/>
              <a:buFont typeface="PT Sans Narrow"/>
              <a:buChar char="•"/>
              <a:defRPr sz="2600">
                <a:solidFill>
                  <a:srgbClr val="253858"/>
                </a:solidFill>
              </a:defRPr>
            </a:pPr>
            <a:r>
              <a:rPr lang="en-US" dirty="0"/>
              <a:t>Org</a:t>
            </a:r>
            <a:r>
              <a:rPr dirty="0"/>
              <a:t> responsiveness </a:t>
            </a:r>
            <a:r>
              <a:rPr lang="en-US" dirty="0"/>
              <a:t>to</a:t>
            </a:r>
            <a:r>
              <a:rPr dirty="0"/>
              <a:t> changing conditions</a:t>
            </a:r>
          </a:p>
        </p:txBody>
      </p:sp>
      <p:sp>
        <p:nvSpPr>
          <p:cNvPr id="1651" name="Enterprise-wide technology platform…"/>
          <p:cNvSpPr txBox="1"/>
          <p:nvPr/>
        </p:nvSpPr>
        <p:spPr>
          <a:xfrm>
            <a:off x="15749734" y="3321415"/>
            <a:ext cx="7789374"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chemeClr val="accent2">
                  <a:lumOff val="-5146"/>
                </a:schemeClr>
              </a:buClr>
              <a:buSzPct val="75000"/>
              <a:buFont typeface="PT Sans Narrow"/>
              <a:buChar char="•"/>
              <a:defRPr sz="2600" b="1">
                <a:solidFill>
                  <a:schemeClr val="accent2">
                    <a:lumOff val="-5146"/>
                  </a:schemeClr>
                </a:solidFill>
              </a:defRPr>
            </a:pPr>
            <a:r>
              <a:rPr dirty="0"/>
              <a:t>Enterprise-wide technology platform</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Strategy &amp; Business Goal Monitoring</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Investment &amp; </a:t>
            </a:r>
            <a:r>
              <a:rPr lang="en-US" dirty="0"/>
              <a:t>OKR </a:t>
            </a:r>
            <a:r>
              <a:rPr dirty="0"/>
              <a:t>Monitoring</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Strategic Investment Monitoring &amp; Prioritization</a:t>
            </a:r>
          </a:p>
        </p:txBody>
      </p:sp>
      <p:sp>
        <p:nvSpPr>
          <p:cNvPr id="1652" name="Product mindset w/ portfolio management…"/>
          <p:cNvSpPr txBox="1"/>
          <p:nvPr/>
        </p:nvSpPr>
        <p:spPr>
          <a:xfrm>
            <a:off x="7588527" y="5959445"/>
            <a:ext cx="7570442"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SzPct val="75000"/>
              <a:buChar char="•"/>
              <a:defRPr sz="2600">
                <a:solidFill>
                  <a:srgbClr val="253858"/>
                </a:solidFill>
              </a:defRPr>
            </a:pPr>
            <a:r>
              <a:rPr b="1" dirty="0"/>
              <a:t>Product mindset</a:t>
            </a:r>
            <a:r>
              <a:rPr dirty="0"/>
              <a:t> w/ portfolio management</a:t>
            </a:r>
          </a:p>
          <a:p>
            <a:pPr marL="317500" indent="-317500" algn="l" defTabSz="584200">
              <a:buSzPct val="75000"/>
              <a:buChar char="•"/>
              <a:defRPr sz="2600">
                <a:solidFill>
                  <a:srgbClr val="FFFFFF"/>
                </a:solidFill>
              </a:defRPr>
            </a:pPr>
            <a:r>
              <a:rPr lang="en-US" dirty="0">
                <a:solidFill>
                  <a:schemeClr val="bg2"/>
                </a:solidFill>
              </a:rPr>
              <a:t>Balanced delivery customer-centric and strategy</a:t>
            </a:r>
          </a:p>
          <a:p>
            <a:pPr marL="317500" indent="-317500" algn="l" defTabSz="584200">
              <a:buSzPct val="75000"/>
              <a:buFontTx/>
              <a:buChar char="•"/>
              <a:defRPr sz="2600">
                <a:solidFill>
                  <a:srgbClr val="253858"/>
                </a:solidFill>
              </a:defRPr>
            </a:pPr>
            <a:r>
              <a:rPr lang="en-US" sz="2600" b="1" dirty="0">
                <a:solidFill>
                  <a:srgbClr val="253858"/>
                </a:solidFill>
              </a:rPr>
              <a:t>Intelligent customer sense/response</a:t>
            </a:r>
          </a:p>
          <a:p>
            <a:pPr marL="317500" lvl="1" indent="-317500" algn="l" defTabSz="584200">
              <a:buSzPct val="75000"/>
              <a:buFontTx/>
              <a:buChar char="•"/>
              <a:defRPr sz="2600">
                <a:solidFill>
                  <a:srgbClr val="253858"/>
                </a:solidFill>
              </a:defRPr>
            </a:pPr>
            <a:r>
              <a:rPr sz="2600" b="1" dirty="0">
                <a:solidFill>
                  <a:srgbClr val="253858"/>
                </a:solidFill>
              </a:rPr>
              <a:t>Visibility from strategy to story</a:t>
            </a:r>
          </a:p>
        </p:txBody>
      </p:sp>
      <p:sp>
        <p:nvSpPr>
          <p:cNvPr id="1653" name="DevOps focus - CI/CD…"/>
          <p:cNvSpPr txBox="1"/>
          <p:nvPr/>
        </p:nvSpPr>
        <p:spPr>
          <a:xfrm>
            <a:off x="7588527" y="8538421"/>
            <a:ext cx="7570443"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rgbClr val="253858"/>
              </a:buClr>
              <a:buSzPct val="75000"/>
              <a:buFont typeface="PT Sans Narrow"/>
              <a:buChar char="•"/>
              <a:defRPr sz="2600">
                <a:solidFill>
                  <a:srgbClr val="253858"/>
                </a:solidFill>
              </a:defRPr>
            </a:pPr>
            <a:r>
              <a:rPr b="1" dirty="0"/>
              <a:t>DevOps focus - CI/CD</a:t>
            </a:r>
          </a:p>
          <a:p>
            <a:pPr marL="317500" indent="-317500" algn="l" defTabSz="584200">
              <a:lnSpc>
                <a:spcPct val="100000"/>
              </a:lnSpc>
              <a:buClr>
                <a:srgbClr val="253858"/>
              </a:buClr>
              <a:buSzPct val="75000"/>
              <a:buFont typeface="PT Sans Narrow"/>
              <a:buChar char="•"/>
              <a:defRPr sz="2600">
                <a:solidFill>
                  <a:srgbClr val="253858"/>
                </a:solidFill>
              </a:defRPr>
            </a:pPr>
            <a:r>
              <a:rPr b="1" dirty="0"/>
              <a:t>Coordinated planning</a:t>
            </a:r>
            <a:r>
              <a:rPr dirty="0"/>
              <a:t> on a regular cadence</a:t>
            </a:r>
          </a:p>
          <a:p>
            <a:pPr marL="317500" indent="-317500" algn="l" defTabSz="584200">
              <a:lnSpc>
                <a:spcPct val="100000"/>
              </a:lnSpc>
              <a:buClr>
                <a:srgbClr val="253858"/>
              </a:buClr>
              <a:buSzPct val="75000"/>
              <a:buFont typeface="PT Sans Narrow"/>
              <a:buChar char="•"/>
              <a:defRPr sz="2600">
                <a:solidFill>
                  <a:srgbClr val="253858"/>
                </a:solidFill>
              </a:defRPr>
            </a:pPr>
            <a:r>
              <a:rPr dirty="0"/>
              <a:t>Continuous management of</a:t>
            </a:r>
            <a:r>
              <a:rPr lang="en-US" dirty="0"/>
              <a:t> release</a:t>
            </a:r>
            <a:r>
              <a:rPr dirty="0"/>
              <a:t> dependencies</a:t>
            </a:r>
          </a:p>
          <a:p>
            <a:pPr marL="317500" indent="-317500" algn="l" defTabSz="584200">
              <a:lnSpc>
                <a:spcPct val="100000"/>
              </a:lnSpc>
              <a:buClr>
                <a:srgbClr val="253858"/>
              </a:buClr>
              <a:buSzPct val="75000"/>
              <a:buFont typeface="PT Sans Narrow"/>
              <a:buChar char="•"/>
              <a:defRPr sz="2600">
                <a:solidFill>
                  <a:srgbClr val="253858"/>
                </a:solidFill>
              </a:defRPr>
            </a:pPr>
            <a:r>
              <a:rPr b="1" dirty="0"/>
              <a:t>Culture of Experimentation</a:t>
            </a:r>
          </a:p>
        </p:txBody>
      </p:sp>
      <p:sp>
        <p:nvSpPr>
          <p:cNvPr id="1654" name="Relentless, metric-based delivery improvement…"/>
          <p:cNvSpPr txBox="1"/>
          <p:nvPr/>
        </p:nvSpPr>
        <p:spPr>
          <a:xfrm>
            <a:off x="7588527" y="11117397"/>
            <a:ext cx="7570442"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rgbClr val="253858"/>
              </a:buClr>
              <a:buSzPct val="75000"/>
              <a:buFont typeface="PT Sans Narrow"/>
              <a:buChar char="•"/>
              <a:defRPr sz="2600">
                <a:solidFill>
                  <a:srgbClr val="253858"/>
                </a:solidFill>
              </a:defRPr>
            </a:pPr>
            <a:r>
              <a:rPr dirty="0"/>
              <a:t>Relentless, metric-based delivery improvement</a:t>
            </a:r>
          </a:p>
          <a:p>
            <a:pPr marL="317500" indent="-317500" algn="l" defTabSz="584200">
              <a:lnSpc>
                <a:spcPct val="100000"/>
              </a:lnSpc>
              <a:buClr>
                <a:srgbClr val="253858"/>
              </a:buClr>
              <a:buSzPct val="75000"/>
              <a:buFont typeface="PT Sans Narrow"/>
              <a:buChar char="•"/>
              <a:defRPr sz="2600">
                <a:solidFill>
                  <a:srgbClr val="253858"/>
                </a:solidFill>
              </a:defRPr>
            </a:pPr>
            <a:r>
              <a:rPr b="1" dirty="0"/>
              <a:t>Local optimization</a:t>
            </a:r>
            <a:r>
              <a:rPr dirty="0"/>
              <a:t> of agile practices</a:t>
            </a:r>
          </a:p>
          <a:p>
            <a:pPr marL="317500" indent="-317500" algn="l" defTabSz="584200">
              <a:lnSpc>
                <a:spcPct val="100000"/>
              </a:lnSpc>
              <a:buClr>
                <a:srgbClr val="253858"/>
              </a:buClr>
              <a:buSzPct val="75000"/>
              <a:buFont typeface="PT Sans Narrow"/>
              <a:buChar char="•"/>
              <a:defRPr sz="2600">
                <a:solidFill>
                  <a:srgbClr val="253858"/>
                </a:solidFill>
              </a:defRPr>
            </a:pPr>
            <a:r>
              <a:rPr dirty="0"/>
              <a:t>Est. </a:t>
            </a:r>
            <a:r>
              <a:rPr b="1" dirty="0"/>
              <a:t>learning culture</a:t>
            </a:r>
            <a:r>
              <a:rPr dirty="0"/>
              <a:t> w/ </a:t>
            </a:r>
            <a:r>
              <a:rPr lang="en-US" dirty="0"/>
              <a:t>focus</a:t>
            </a:r>
            <a:r>
              <a:rPr dirty="0"/>
              <a:t> on predictability</a:t>
            </a:r>
          </a:p>
          <a:p>
            <a:pPr marL="317500" indent="-317500" algn="l" defTabSz="584200">
              <a:lnSpc>
                <a:spcPct val="100000"/>
              </a:lnSpc>
              <a:buClr>
                <a:srgbClr val="253858"/>
              </a:buClr>
              <a:buSzPct val="75000"/>
              <a:buFont typeface="PT Sans Narrow"/>
              <a:buChar char="•"/>
              <a:defRPr sz="2600">
                <a:solidFill>
                  <a:srgbClr val="253858"/>
                </a:solidFill>
              </a:defRPr>
            </a:pPr>
            <a:r>
              <a:rPr dirty="0"/>
              <a:t>Fun and predictable, high-velocity delivery teams</a:t>
            </a:r>
          </a:p>
        </p:txBody>
      </p:sp>
      <p:sp>
        <p:nvSpPr>
          <p:cNvPr id="1655" name="Initiative &amp; OKR Progress Monitoring…"/>
          <p:cNvSpPr txBox="1"/>
          <p:nvPr/>
        </p:nvSpPr>
        <p:spPr>
          <a:xfrm>
            <a:off x="15749734" y="5959445"/>
            <a:ext cx="7789374" cy="2103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Initiative &amp; OKR Progress Monitoring</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Continuous Initiative Prioritization, </a:t>
            </a:r>
            <a:endParaRPr lang="en-US" dirty="0"/>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Estimation &amp; Capacity Planning, and Value Engineering</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Strategic Initiative planning &amp; roadmapping </a:t>
            </a:r>
          </a:p>
        </p:txBody>
      </p:sp>
      <p:sp>
        <p:nvSpPr>
          <p:cNvPr id="1656" name="Product Management &amp; Design Support…"/>
          <p:cNvSpPr txBox="1"/>
          <p:nvPr/>
        </p:nvSpPr>
        <p:spPr>
          <a:xfrm>
            <a:off x="15749734" y="8538421"/>
            <a:ext cx="7789374"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chemeClr val="accent2">
                  <a:lumOff val="-5146"/>
                </a:schemeClr>
              </a:buClr>
              <a:buSzPct val="75000"/>
              <a:buFont typeface="PT Sans Narrow"/>
              <a:buChar char="•"/>
              <a:defRPr sz="2600" b="1">
                <a:solidFill>
                  <a:schemeClr val="accent2">
                    <a:lumOff val="-5146"/>
                  </a:schemeClr>
                </a:solidFill>
              </a:defRPr>
            </a:pPr>
            <a:r>
              <a:rPr dirty="0"/>
              <a:t>Product Management &amp; Design Support</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b="1" dirty="0"/>
              <a:t>Continuous Build, Integration, and Feedback</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lang="en-US" b="1" dirty="0"/>
              <a:t>Cross team </a:t>
            </a:r>
            <a:r>
              <a:rPr b="1" dirty="0"/>
              <a:t> dependency management</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b="1" dirty="0"/>
              <a:t>Objective prioritization by feature value</a:t>
            </a:r>
          </a:p>
        </p:txBody>
      </p:sp>
      <p:sp>
        <p:nvSpPr>
          <p:cNvPr id="1657" name="Automated measurement of velocity…"/>
          <p:cNvSpPr txBox="1"/>
          <p:nvPr/>
        </p:nvSpPr>
        <p:spPr>
          <a:xfrm>
            <a:off x="15749734" y="11117397"/>
            <a:ext cx="7789374"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b="1" dirty="0"/>
              <a:t>Automated measurement</a:t>
            </a:r>
            <a:r>
              <a:rPr dirty="0"/>
              <a:t> of velocity</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Federated Development Infrastructure</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Automated build, delivery, promotion &amp; monitoring</a:t>
            </a:r>
          </a:p>
          <a:p>
            <a:pPr marL="317500" indent="-317500" algn="l" defTabSz="584200">
              <a:lnSpc>
                <a:spcPct val="100000"/>
              </a:lnSpc>
              <a:buClr>
                <a:schemeClr val="accent2">
                  <a:lumOff val="-5146"/>
                </a:schemeClr>
              </a:buClr>
              <a:buSzPct val="75000"/>
              <a:buFont typeface="PT Sans Narrow"/>
              <a:buChar char="•"/>
              <a:defRPr sz="2600">
                <a:solidFill>
                  <a:schemeClr val="accent2">
                    <a:lumOff val="-5146"/>
                  </a:schemeClr>
                </a:solidFill>
              </a:defRPr>
            </a:pPr>
            <a:r>
              <a:rPr dirty="0"/>
              <a:t>Platforms with built-in guidance</a:t>
            </a:r>
          </a:p>
        </p:txBody>
      </p:sp>
      <p:sp>
        <p:nvSpPr>
          <p:cNvPr id="1658" name="Line"/>
          <p:cNvSpPr/>
          <p:nvPr/>
        </p:nvSpPr>
        <p:spPr>
          <a:xfrm>
            <a:off x="7585088" y="5493572"/>
            <a:ext cx="15981123" cy="29172"/>
          </a:xfrm>
          <a:prstGeom prst="line">
            <a:avLst/>
          </a:prstGeom>
          <a:ln w="12700">
            <a:solidFill>
              <a:srgbClr val="253858">
                <a:alpha val="50000"/>
              </a:srgbClr>
            </a:solidFill>
            <a:miter lim="400000"/>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59" name="Line"/>
          <p:cNvSpPr/>
          <p:nvPr/>
        </p:nvSpPr>
        <p:spPr>
          <a:xfrm>
            <a:off x="7587848" y="8087134"/>
            <a:ext cx="15981192" cy="1"/>
          </a:xfrm>
          <a:prstGeom prst="line">
            <a:avLst/>
          </a:prstGeom>
          <a:ln w="12700">
            <a:solidFill>
              <a:srgbClr val="253858">
                <a:alpha val="50000"/>
              </a:srgbClr>
            </a:solidFill>
            <a:miter lim="400000"/>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60" name="Line"/>
          <p:cNvSpPr/>
          <p:nvPr/>
        </p:nvSpPr>
        <p:spPr>
          <a:xfrm>
            <a:off x="7587848" y="10666109"/>
            <a:ext cx="15981191" cy="1"/>
          </a:xfrm>
          <a:prstGeom prst="line">
            <a:avLst/>
          </a:prstGeom>
          <a:ln w="12700">
            <a:solidFill>
              <a:srgbClr val="253858">
                <a:alpha val="50000"/>
              </a:srgbClr>
            </a:solidFill>
            <a:miter lim="400000"/>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61" name="Attributes"/>
          <p:cNvSpPr txBox="1"/>
          <p:nvPr/>
        </p:nvSpPr>
        <p:spPr>
          <a:xfrm>
            <a:off x="9685198" y="2452674"/>
            <a:ext cx="2427123"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00000"/>
              </a:lnSpc>
              <a:defRPr sz="4200">
                <a:solidFill>
                  <a:srgbClr val="253858"/>
                </a:solidFill>
                <a:latin typeface="+mj-lt"/>
                <a:ea typeface="+mj-ea"/>
                <a:cs typeface="+mj-cs"/>
                <a:sym typeface="Charlie Display Semibold"/>
              </a:defRPr>
            </a:lvl1pPr>
          </a:lstStyle>
          <a:p>
            <a:r>
              <a:rPr dirty="0"/>
              <a:t>Attributes</a:t>
            </a:r>
          </a:p>
        </p:txBody>
      </p:sp>
      <p:sp>
        <p:nvSpPr>
          <p:cNvPr id="1662" name="Capabilities"/>
          <p:cNvSpPr txBox="1"/>
          <p:nvPr/>
        </p:nvSpPr>
        <p:spPr>
          <a:xfrm>
            <a:off x="17542431" y="2452674"/>
            <a:ext cx="2842108" cy="74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00000"/>
              </a:lnSpc>
              <a:defRPr sz="4200">
                <a:solidFill>
                  <a:schemeClr val="accent2">
                    <a:lumOff val="-5146"/>
                  </a:schemeClr>
                </a:solidFill>
                <a:latin typeface="+mj-lt"/>
                <a:ea typeface="+mj-ea"/>
                <a:cs typeface="+mj-cs"/>
                <a:sym typeface="Charlie Display Semibold"/>
              </a:defRPr>
            </a:lvl1pPr>
          </a:lstStyle>
          <a:p>
            <a:r>
              <a:rPr dirty="0"/>
              <a:t>Capabilities</a:t>
            </a:r>
          </a:p>
        </p:txBody>
      </p:sp>
      <p:sp>
        <p:nvSpPr>
          <p:cNvPr id="1663" name="Line"/>
          <p:cNvSpPr/>
          <p:nvPr/>
        </p:nvSpPr>
        <p:spPr>
          <a:xfrm>
            <a:off x="4091967" y="11955597"/>
            <a:ext cx="3311346" cy="1"/>
          </a:xfrm>
          <a:prstGeom prst="line">
            <a:avLst/>
          </a:prstGeom>
          <a:ln w="76200" cap="rnd">
            <a:solidFill>
              <a:schemeClr val="accent2">
                <a:lumOff val="-5146"/>
                <a:alpha val="75000"/>
              </a:schemeClr>
            </a:solidFill>
            <a:custDash>
              <a:ds d="100000" sp="200000"/>
            </a:custDash>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64" name="Line"/>
          <p:cNvSpPr/>
          <p:nvPr/>
        </p:nvSpPr>
        <p:spPr>
          <a:xfrm>
            <a:off x="5790572" y="9376621"/>
            <a:ext cx="1612741" cy="1"/>
          </a:xfrm>
          <a:prstGeom prst="line">
            <a:avLst/>
          </a:prstGeom>
          <a:ln w="76200" cap="rnd">
            <a:solidFill>
              <a:schemeClr val="accent2">
                <a:lumOff val="-5146"/>
                <a:alpha val="75000"/>
              </a:schemeClr>
            </a:solidFill>
            <a:custDash>
              <a:ds d="100000" sp="200000"/>
            </a:custDash>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65" name="Line"/>
          <p:cNvSpPr/>
          <p:nvPr/>
        </p:nvSpPr>
        <p:spPr>
          <a:xfrm>
            <a:off x="6486347" y="6797646"/>
            <a:ext cx="916967" cy="1"/>
          </a:xfrm>
          <a:prstGeom prst="line">
            <a:avLst/>
          </a:prstGeom>
          <a:ln w="76200" cap="rnd">
            <a:solidFill>
              <a:schemeClr val="accent2">
                <a:lumOff val="-5146"/>
                <a:alpha val="75000"/>
              </a:schemeClr>
            </a:solidFill>
            <a:custDash>
              <a:ds d="100000" sp="200000"/>
            </a:custDash>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66" name="Line"/>
          <p:cNvSpPr/>
          <p:nvPr/>
        </p:nvSpPr>
        <p:spPr>
          <a:xfrm flipV="1">
            <a:off x="6722555" y="4003744"/>
            <a:ext cx="680759" cy="6459"/>
          </a:xfrm>
          <a:prstGeom prst="line">
            <a:avLst/>
          </a:prstGeom>
          <a:ln w="76200" cap="rnd">
            <a:solidFill>
              <a:schemeClr val="accent2">
                <a:lumOff val="-5146"/>
                <a:alpha val="75000"/>
              </a:schemeClr>
            </a:solidFill>
            <a:custDash>
              <a:ds d="100000" sp="200000"/>
            </a:custDash>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sp>
        <p:nvSpPr>
          <p:cNvPr id="1673" name="Connection Line"/>
          <p:cNvSpPr/>
          <p:nvPr/>
        </p:nvSpPr>
        <p:spPr>
          <a:xfrm>
            <a:off x="3162726" y="3080106"/>
            <a:ext cx="3530240" cy="94244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460" y="17750"/>
                  <a:pt x="20660" y="10550"/>
                  <a:pt x="21600" y="0"/>
                </a:cubicBezTo>
              </a:path>
            </a:pathLst>
          </a:custGeom>
          <a:ln w="50800">
            <a:solidFill>
              <a:schemeClr val="accent3">
                <a:hueOff val="-447411"/>
                <a:lumOff val="6124"/>
              </a:schemeClr>
            </a:solidFill>
            <a:miter lim="400000"/>
          </a:ln>
        </p:spPr>
        <p:txBody>
          <a:bodyPr/>
          <a:lstStyle/>
          <a:p>
            <a:endParaRPr/>
          </a:p>
        </p:txBody>
      </p:sp>
      <p:sp>
        <p:nvSpPr>
          <p:cNvPr id="1668" name="Circle"/>
          <p:cNvSpPr/>
          <p:nvPr/>
        </p:nvSpPr>
        <p:spPr>
          <a:xfrm>
            <a:off x="3590529" y="11764542"/>
            <a:ext cx="382111" cy="382111"/>
          </a:xfrm>
          <a:prstGeom prst="ellipse">
            <a:avLst/>
          </a:prstGeom>
          <a:solidFill>
            <a:schemeClr val="accent3">
              <a:hueOff val="358086"/>
            </a:schemeClr>
          </a:solidFill>
          <a:ln w="12700">
            <a:miter lim="400000"/>
          </a:ln>
        </p:spPr>
        <p:txBody>
          <a:bodyPr lIns="50800" tIns="50800" rIns="50800" bIns="50800" anchor="ctr"/>
          <a:lstStyle/>
          <a:p>
            <a:pPr algn="ctr">
              <a:lnSpc>
                <a:spcPct val="100000"/>
              </a:lnSpc>
              <a:defRPr sz="3200">
                <a:solidFill>
                  <a:srgbClr val="000000"/>
                </a:solidFill>
                <a:latin typeface="Charlie Display Light"/>
                <a:ea typeface="Charlie Display Light"/>
                <a:cs typeface="Charlie Display Light"/>
                <a:sym typeface="Charlie Display Light"/>
              </a:defRPr>
            </a:pPr>
            <a:endParaRPr/>
          </a:p>
        </p:txBody>
      </p:sp>
      <p:sp>
        <p:nvSpPr>
          <p:cNvPr id="1669" name="Circle"/>
          <p:cNvSpPr/>
          <p:nvPr/>
        </p:nvSpPr>
        <p:spPr>
          <a:xfrm>
            <a:off x="5291400" y="9185566"/>
            <a:ext cx="382111" cy="382111"/>
          </a:xfrm>
          <a:prstGeom prst="ellipse">
            <a:avLst/>
          </a:prstGeom>
          <a:solidFill>
            <a:schemeClr val="accent3">
              <a:hueOff val="358086"/>
            </a:schemeClr>
          </a:solidFill>
          <a:ln w="12700">
            <a:miter lim="400000"/>
          </a:ln>
        </p:spPr>
        <p:txBody>
          <a:bodyPr lIns="50800" tIns="50800" rIns="50800" bIns="50800" anchor="ctr"/>
          <a:lstStyle/>
          <a:p>
            <a:pPr algn="ctr">
              <a:lnSpc>
                <a:spcPct val="100000"/>
              </a:lnSpc>
              <a:defRPr sz="3200">
                <a:solidFill>
                  <a:srgbClr val="000000"/>
                </a:solidFill>
                <a:latin typeface="Charlie Display Light"/>
                <a:ea typeface="Charlie Display Light"/>
                <a:cs typeface="Charlie Display Light"/>
                <a:sym typeface="Charlie Display Light"/>
              </a:defRPr>
            </a:pPr>
            <a:endParaRPr/>
          </a:p>
        </p:txBody>
      </p:sp>
      <p:sp>
        <p:nvSpPr>
          <p:cNvPr id="1670" name="Circle"/>
          <p:cNvSpPr/>
          <p:nvPr/>
        </p:nvSpPr>
        <p:spPr>
          <a:xfrm>
            <a:off x="6451026" y="3804626"/>
            <a:ext cx="382112" cy="382111"/>
          </a:xfrm>
          <a:prstGeom prst="ellipse">
            <a:avLst/>
          </a:prstGeom>
          <a:solidFill>
            <a:schemeClr val="accent3">
              <a:hueOff val="358086"/>
            </a:schemeClr>
          </a:solidFill>
          <a:ln w="12700">
            <a:miter lim="400000"/>
          </a:ln>
        </p:spPr>
        <p:txBody>
          <a:bodyPr lIns="50800" tIns="50800" rIns="50800" bIns="50800" anchor="ctr"/>
          <a:lstStyle/>
          <a:p>
            <a:pPr algn="ctr">
              <a:lnSpc>
                <a:spcPct val="100000"/>
              </a:lnSpc>
              <a:defRPr sz="3200">
                <a:solidFill>
                  <a:srgbClr val="000000"/>
                </a:solidFill>
                <a:latin typeface="Charlie Display Light"/>
                <a:ea typeface="Charlie Display Light"/>
                <a:cs typeface="Charlie Display Light"/>
                <a:sym typeface="Charlie Display Light"/>
              </a:defRPr>
            </a:pPr>
            <a:endParaRPr/>
          </a:p>
        </p:txBody>
      </p:sp>
      <p:sp>
        <p:nvSpPr>
          <p:cNvPr id="1671" name="Circle"/>
          <p:cNvSpPr/>
          <p:nvPr/>
        </p:nvSpPr>
        <p:spPr>
          <a:xfrm>
            <a:off x="6080421" y="6606591"/>
            <a:ext cx="382112" cy="382111"/>
          </a:xfrm>
          <a:prstGeom prst="ellipse">
            <a:avLst/>
          </a:prstGeom>
          <a:solidFill>
            <a:schemeClr val="accent3">
              <a:hueOff val="358086"/>
            </a:schemeClr>
          </a:solidFill>
          <a:ln w="12700">
            <a:miter lim="400000"/>
          </a:ln>
        </p:spPr>
        <p:txBody>
          <a:bodyPr lIns="50800" tIns="50800" rIns="50800" bIns="50800" anchor="ctr"/>
          <a:lstStyle/>
          <a:p>
            <a:pPr algn="ctr">
              <a:lnSpc>
                <a:spcPct val="100000"/>
              </a:lnSpc>
              <a:defRPr sz="3200">
                <a:solidFill>
                  <a:srgbClr val="000000"/>
                </a:solidFill>
                <a:latin typeface="Charlie Display Light"/>
                <a:ea typeface="Charlie Display Light"/>
                <a:cs typeface="Charlie Display Light"/>
                <a:sym typeface="Charlie Display Light"/>
              </a:defRPr>
            </a:pPr>
            <a:endParaRPr/>
          </a:p>
        </p:txBody>
      </p:sp>
      <p:sp>
        <p:nvSpPr>
          <p:cNvPr id="1672" name="Line"/>
          <p:cNvSpPr/>
          <p:nvPr/>
        </p:nvSpPr>
        <p:spPr>
          <a:xfrm rot="18900000">
            <a:off x="6588534" y="3095111"/>
            <a:ext cx="209246" cy="213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741" y="21600"/>
                </a:lnTo>
              </a:path>
            </a:pathLst>
          </a:custGeom>
          <a:ln w="50800">
            <a:solidFill>
              <a:schemeClr val="accent3">
                <a:hueOff val="-447411"/>
                <a:lumOff val="6124"/>
              </a:schemeClr>
            </a:solidFill>
            <a:miter lim="400000"/>
          </a:ln>
        </p:spPr>
        <p:txBody>
          <a:bodyPr lIns="50800" tIns="50800" rIns="50800" bIns="50800" anchor="ctr"/>
          <a:lstStyle/>
          <a:p>
            <a:pPr algn="ctr">
              <a:lnSpc>
                <a:spcPct val="100000"/>
              </a:lnSpc>
              <a:defRPr sz="3200">
                <a:solidFill>
                  <a:srgbClr val="000000"/>
                </a:solidFill>
                <a:latin typeface="Helvetica Light"/>
                <a:ea typeface="Helvetica Light"/>
                <a:cs typeface="Helvetica Light"/>
                <a:sym typeface="Helvetica Light"/>
              </a:defRPr>
            </a:pPr>
            <a:endParaRPr/>
          </a:p>
        </p:txBody>
      </p:sp>
      <p:pic>
        <p:nvPicPr>
          <p:cNvPr id="2" name="Asset 130@4x.png" descr="Asset 130@4x.png">
            <a:extLst>
              <a:ext uri="{FF2B5EF4-FFF2-40B4-BE49-F238E27FC236}">
                <a16:creationId xmlns:a16="http://schemas.microsoft.com/office/drawing/2014/main" id="{15C28A5A-1537-BD3A-FAB7-8DF1DCE53124}"/>
              </a:ext>
            </a:extLst>
          </p:cNvPr>
          <p:cNvPicPr>
            <a:picLocks noChangeAspect="1"/>
          </p:cNvPicPr>
          <p:nvPr/>
        </p:nvPicPr>
        <p:blipFill>
          <a:blip r:embed="rId2"/>
          <a:stretch>
            <a:fillRect/>
          </a:stretch>
        </p:blipFill>
        <p:spPr>
          <a:xfrm>
            <a:off x="22940174" y="248742"/>
            <a:ext cx="916968" cy="9157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673"/>
                                        </p:tgtEl>
                                        <p:attrNameLst>
                                          <p:attrName>style.visibility</p:attrName>
                                        </p:attrNameLst>
                                      </p:cBhvr>
                                      <p:to>
                                        <p:strVal val="visible"/>
                                      </p:to>
                                    </p:set>
                                    <p:animEffect transition="in" filter="dissolve">
                                      <p:cBhvr>
                                        <p:cTn id="7" dur="1500"/>
                                        <p:tgtEl>
                                          <p:spTgt spid="1673"/>
                                        </p:tgtEl>
                                      </p:cBhvr>
                                    </p:animEffect>
                                  </p:childTnLst>
                                </p:cTn>
                              </p:par>
                            </p:childTnLst>
                          </p:cTn>
                        </p:par>
                        <p:par>
                          <p:cTn id="8" fill="hold">
                            <p:stCondLst>
                              <p:cond delay="1500"/>
                            </p:stCondLst>
                            <p:childTnLst>
                              <p:par>
                                <p:cTn id="9" presetID="23" presetClass="entr" presetSubtype="16" fill="hold" grpId="0" nodeType="afterEffect">
                                  <p:stCondLst>
                                    <p:cond delay="0"/>
                                  </p:stCondLst>
                                  <p:iterate>
                                    <p:tmAbs val="0"/>
                                  </p:iterate>
                                  <p:childTnLst>
                                    <p:set>
                                      <p:cBhvr>
                                        <p:cTn id="10" fill="hold"/>
                                        <p:tgtEl>
                                          <p:spTgt spid="1668"/>
                                        </p:tgtEl>
                                        <p:attrNameLst>
                                          <p:attrName>style.visibility</p:attrName>
                                        </p:attrNameLst>
                                      </p:cBhvr>
                                      <p:to>
                                        <p:strVal val="visible"/>
                                      </p:to>
                                    </p:set>
                                    <p:anim calcmode="lin" valueType="num">
                                      <p:cBhvr>
                                        <p:cTn id="11" dur="750" fill="hold"/>
                                        <p:tgtEl>
                                          <p:spTgt spid="1668"/>
                                        </p:tgtEl>
                                        <p:attrNameLst>
                                          <p:attrName>ppt_w</p:attrName>
                                        </p:attrNameLst>
                                      </p:cBhvr>
                                      <p:tavLst>
                                        <p:tav tm="0">
                                          <p:val>
                                            <p:fltVal val="0"/>
                                          </p:val>
                                        </p:tav>
                                        <p:tav tm="100000">
                                          <p:val>
                                            <p:strVal val="#ppt_w"/>
                                          </p:val>
                                        </p:tav>
                                      </p:tavLst>
                                    </p:anim>
                                    <p:anim calcmode="lin" valueType="num">
                                      <p:cBhvr>
                                        <p:cTn id="12" dur="750" fill="hold"/>
                                        <p:tgtEl>
                                          <p:spTgt spid="1668"/>
                                        </p:tgtEl>
                                        <p:attrNameLst>
                                          <p:attrName>ppt_h</p:attrName>
                                        </p:attrNameLst>
                                      </p:cBhvr>
                                      <p:tavLst>
                                        <p:tav tm="0">
                                          <p:val>
                                            <p:fltVal val="0"/>
                                          </p:val>
                                        </p:tav>
                                        <p:tav tm="100000">
                                          <p:val>
                                            <p:strVal val="#ppt_h"/>
                                          </p:val>
                                        </p:tav>
                                      </p:tavLst>
                                    </p:anim>
                                  </p:childTnLst>
                                </p:cTn>
                              </p:par>
                            </p:childTnLst>
                          </p:cTn>
                        </p:par>
                        <p:par>
                          <p:cTn id="13" fill="hold">
                            <p:stCondLst>
                              <p:cond delay="2250"/>
                            </p:stCondLst>
                            <p:childTnLst>
                              <p:par>
                                <p:cTn id="14" presetID="23" presetClass="entr" presetSubtype="16" fill="hold" grpId="0" nodeType="afterEffect">
                                  <p:stCondLst>
                                    <p:cond delay="300"/>
                                  </p:stCondLst>
                                  <p:iterate>
                                    <p:tmAbs val="0"/>
                                  </p:iterate>
                                  <p:childTnLst>
                                    <p:set>
                                      <p:cBhvr>
                                        <p:cTn id="15" fill="hold"/>
                                        <p:tgtEl>
                                          <p:spTgt spid="1669"/>
                                        </p:tgtEl>
                                        <p:attrNameLst>
                                          <p:attrName>style.visibility</p:attrName>
                                        </p:attrNameLst>
                                      </p:cBhvr>
                                      <p:to>
                                        <p:strVal val="visible"/>
                                      </p:to>
                                    </p:set>
                                    <p:anim calcmode="lin" valueType="num">
                                      <p:cBhvr>
                                        <p:cTn id="16" dur="750" fill="hold"/>
                                        <p:tgtEl>
                                          <p:spTgt spid="1669"/>
                                        </p:tgtEl>
                                        <p:attrNameLst>
                                          <p:attrName>ppt_w</p:attrName>
                                        </p:attrNameLst>
                                      </p:cBhvr>
                                      <p:tavLst>
                                        <p:tav tm="0">
                                          <p:val>
                                            <p:fltVal val="0"/>
                                          </p:val>
                                        </p:tav>
                                        <p:tav tm="100000">
                                          <p:val>
                                            <p:strVal val="#ppt_w"/>
                                          </p:val>
                                        </p:tav>
                                      </p:tavLst>
                                    </p:anim>
                                    <p:anim calcmode="lin" valueType="num">
                                      <p:cBhvr>
                                        <p:cTn id="17" dur="750" fill="hold"/>
                                        <p:tgtEl>
                                          <p:spTgt spid="1669"/>
                                        </p:tgtEl>
                                        <p:attrNameLst>
                                          <p:attrName>ppt_h</p:attrName>
                                        </p:attrNameLst>
                                      </p:cBhvr>
                                      <p:tavLst>
                                        <p:tav tm="0">
                                          <p:val>
                                            <p:fltVal val="0"/>
                                          </p:val>
                                        </p:tav>
                                        <p:tav tm="100000">
                                          <p:val>
                                            <p:strVal val="#ppt_h"/>
                                          </p:val>
                                        </p:tav>
                                      </p:tavLst>
                                    </p:anim>
                                  </p:childTnLst>
                                </p:cTn>
                              </p:par>
                            </p:childTnLst>
                          </p:cTn>
                        </p:par>
                        <p:par>
                          <p:cTn id="18" fill="hold">
                            <p:stCondLst>
                              <p:cond delay="3300"/>
                            </p:stCondLst>
                            <p:childTnLst>
                              <p:par>
                                <p:cTn id="19" presetID="23" presetClass="entr" presetSubtype="16" fill="hold" grpId="0" nodeType="afterEffect">
                                  <p:stCondLst>
                                    <p:cond delay="300"/>
                                  </p:stCondLst>
                                  <p:iterate>
                                    <p:tmAbs val="0"/>
                                  </p:iterate>
                                  <p:childTnLst>
                                    <p:set>
                                      <p:cBhvr>
                                        <p:cTn id="20" fill="hold"/>
                                        <p:tgtEl>
                                          <p:spTgt spid="1671"/>
                                        </p:tgtEl>
                                        <p:attrNameLst>
                                          <p:attrName>style.visibility</p:attrName>
                                        </p:attrNameLst>
                                      </p:cBhvr>
                                      <p:to>
                                        <p:strVal val="visible"/>
                                      </p:to>
                                    </p:set>
                                    <p:anim calcmode="lin" valueType="num">
                                      <p:cBhvr>
                                        <p:cTn id="21" dur="750" fill="hold"/>
                                        <p:tgtEl>
                                          <p:spTgt spid="1671"/>
                                        </p:tgtEl>
                                        <p:attrNameLst>
                                          <p:attrName>ppt_w</p:attrName>
                                        </p:attrNameLst>
                                      </p:cBhvr>
                                      <p:tavLst>
                                        <p:tav tm="0">
                                          <p:val>
                                            <p:fltVal val="0"/>
                                          </p:val>
                                        </p:tav>
                                        <p:tav tm="100000">
                                          <p:val>
                                            <p:strVal val="#ppt_w"/>
                                          </p:val>
                                        </p:tav>
                                      </p:tavLst>
                                    </p:anim>
                                    <p:anim calcmode="lin" valueType="num">
                                      <p:cBhvr>
                                        <p:cTn id="22" dur="750" fill="hold"/>
                                        <p:tgtEl>
                                          <p:spTgt spid="1671"/>
                                        </p:tgtEl>
                                        <p:attrNameLst>
                                          <p:attrName>ppt_h</p:attrName>
                                        </p:attrNameLst>
                                      </p:cBhvr>
                                      <p:tavLst>
                                        <p:tav tm="0">
                                          <p:val>
                                            <p:fltVal val="0"/>
                                          </p:val>
                                        </p:tav>
                                        <p:tav tm="100000">
                                          <p:val>
                                            <p:strVal val="#ppt_h"/>
                                          </p:val>
                                        </p:tav>
                                      </p:tavLst>
                                    </p:anim>
                                  </p:childTnLst>
                                </p:cTn>
                              </p:par>
                            </p:childTnLst>
                          </p:cTn>
                        </p:par>
                        <p:par>
                          <p:cTn id="23" fill="hold">
                            <p:stCondLst>
                              <p:cond delay="4350"/>
                            </p:stCondLst>
                            <p:childTnLst>
                              <p:par>
                                <p:cTn id="24" presetID="23" presetClass="entr" presetSubtype="16" fill="hold" grpId="0" nodeType="afterEffect">
                                  <p:stCondLst>
                                    <p:cond delay="300"/>
                                  </p:stCondLst>
                                  <p:iterate>
                                    <p:tmAbs val="0"/>
                                  </p:iterate>
                                  <p:childTnLst>
                                    <p:set>
                                      <p:cBhvr>
                                        <p:cTn id="25" fill="hold"/>
                                        <p:tgtEl>
                                          <p:spTgt spid="1670"/>
                                        </p:tgtEl>
                                        <p:attrNameLst>
                                          <p:attrName>style.visibility</p:attrName>
                                        </p:attrNameLst>
                                      </p:cBhvr>
                                      <p:to>
                                        <p:strVal val="visible"/>
                                      </p:to>
                                    </p:set>
                                    <p:anim calcmode="lin" valueType="num">
                                      <p:cBhvr>
                                        <p:cTn id="26" dur="750" fill="hold"/>
                                        <p:tgtEl>
                                          <p:spTgt spid="1670"/>
                                        </p:tgtEl>
                                        <p:attrNameLst>
                                          <p:attrName>ppt_w</p:attrName>
                                        </p:attrNameLst>
                                      </p:cBhvr>
                                      <p:tavLst>
                                        <p:tav tm="0">
                                          <p:val>
                                            <p:fltVal val="0"/>
                                          </p:val>
                                        </p:tav>
                                        <p:tav tm="100000">
                                          <p:val>
                                            <p:strVal val="#ppt_w"/>
                                          </p:val>
                                        </p:tav>
                                      </p:tavLst>
                                    </p:anim>
                                    <p:anim calcmode="lin" valueType="num">
                                      <p:cBhvr>
                                        <p:cTn id="27" dur="750" fill="hold"/>
                                        <p:tgtEl>
                                          <p:spTgt spid="1670"/>
                                        </p:tgtEl>
                                        <p:attrNameLst>
                                          <p:attrName>ppt_h</p:attrName>
                                        </p:attrNameLst>
                                      </p:cBhvr>
                                      <p:tavLst>
                                        <p:tav tm="0">
                                          <p:val>
                                            <p:fltVal val="0"/>
                                          </p:val>
                                        </p:tav>
                                        <p:tav tm="100000">
                                          <p:val>
                                            <p:strVal val="#ppt_h"/>
                                          </p:val>
                                        </p:tav>
                                      </p:tavLst>
                                    </p:anim>
                                  </p:childTnLst>
                                </p:cTn>
                              </p:par>
                            </p:childTnLst>
                          </p:cTn>
                        </p:par>
                        <p:par>
                          <p:cTn id="28" fill="hold">
                            <p:stCondLst>
                              <p:cond delay="5400"/>
                            </p:stCondLst>
                            <p:childTnLst>
                              <p:par>
                                <p:cTn id="29" presetID="10" presetClass="entr" fill="hold" grpId="0" nodeType="afterEffect">
                                  <p:stCondLst>
                                    <p:cond delay="300"/>
                                  </p:stCondLst>
                                  <p:iterate>
                                    <p:tmAbs val="0"/>
                                  </p:iterate>
                                  <p:childTnLst>
                                    <p:set>
                                      <p:cBhvr>
                                        <p:cTn id="30" fill="hold"/>
                                        <p:tgtEl>
                                          <p:spTgt spid="1672"/>
                                        </p:tgtEl>
                                        <p:attrNameLst>
                                          <p:attrName>style.visibility</p:attrName>
                                        </p:attrNameLst>
                                      </p:cBhvr>
                                      <p:to>
                                        <p:strVal val="visible"/>
                                      </p:to>
                                    </p:set>
                                    <p:animEffect transition="in" filter="fade">
                                      <p:cBhvr>
                                        <p:cTn id="31" dur="500"/>
                                        <p:tgtEl>
                                          <p:spTgt spid="1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3" grpId="0" animBg="1" advAuto="0"/>
      <p:bldP spid="1668" grpId="0" animBg="1" advAuto="0"/>
      <p:bldP spid="1669" grpId="0" animBg="1" advAuto="0"/>
      <p:bldP spid="1670" grpId="0" animBg="1" advAuto="0"/>
      <p:bldP spid="1671" grpId="0" animBg="1" advAuto="0"/>
      <p:bldP spid="167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Thank you!"/>
          <p:cNvSpPr>
            <a:spLocks noGrp="1"/>
          </p:cNvSpPr>
          <p:nvPr>
            <p:ph type="body" idx="14"/>
          </p:nvPr>
        </p:nvSpPr>
        <p:spPr>
          <a:xfrm>
            <a:off x="1721635" y="5428587"/>
            <a:ext cx="20828683" cy="1930401"/>
          </a:xfrm>
          <a:prstGeom prst="rect">
            <a:avLst/>
          </a:prstGeom>
        </p:spPr>
        <p:txBody>
          <a:bodyPr/>
          <a:lstStyle/>
          <a:p>
            <a:r>
              <a:t>Thank you!</a:t>
            </a:r>
          </a:p>
        </p:txBody>
      </p:sp>
    </p:spTree>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FFFFFF"/>
      </a:lt1>
      <a:dk2>
        <a:srgbClr val="253858"/>
      </a:dk2>
      <a:lt2>
        <a:srgbClr val="C1C7D0"/>
      </a:lt2>
      <a:accent1>
        <a:srgbClr val="0065FF"/>
      </a:accent1>
      <a:accent2>
        <a:srgbClr val="00B8D9"/>
      </a:accent2>
      <a:accent3>
        <a:srgbClr val="FFAB00"/>
      </a:accent3>
      <a:accent4>
        <a:srgbClr val="36B37E"/>
      </a:accent4>
      <a:accent5>
        <a:srgbClr val="FF5630"/>
      </a:accent5>
      <a:accent6>
        <a:srgbClr val="6554C0"/>
      </a:accent6>
      <a:hlink>
        <a:srgbClr val="0000FF"/>
      </a:hlink>
      <a:folHlink>
        <a:srgbClr val="FF00FF"/>
      </a:folHlink>
    </a:clrScheme>
    <a:fontScheme name="White">
      <a:majorFont>
        <a:latin typeface="Charlie Display Semibold"/>
        <a:ea typeface="Charlie Display Semibold"/>
        <a:cs typeface="Charlie Display Semibold"/>
      </a:majorFont>
      <a:minorFont>
        <a:latin typeface="Charlie Display Semibold"/>
        <a:ea typeface="Charlie Display Semibold"/>
        <a:cs typeface="Charlie Display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85888D"/>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10000"/>
          </a:lnSpc>
          <a:spcBef>
            <a:spcPts val="2500"/>
          </a:spcBef>
          <a:spcAft>
            <a:spcPts val="0"/>
          </a:spcAft>
          <a:buClrTx/>
          <a:buSzTx/>
          <a:buFontTx/>
          <a:buNone/>
          <a:tabLst/>
          <a:defRPr kumimoji="0" sz="3600" b="0" i="0" u="none" strike="noStrike" cap="none" spc="-36" normalizeH="0" baseline="0">
            <a:ln>
              <a:noFill/>
            </a:ln>
            <a:solidFill>
              <a:srgbClr val="091E42"/>
            </a:solidFill>
            <a:effectLst/>
            <a:uFillTx/>
            <a:latin typeface="Charlie Display"/>
            <a:ea typeface="Charlie Display"/>
            <a:cs typeface="Charlie Display"/>
            <a:sym typeface="Charlie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9A6B20"/>
      </a:dk1>
      <a:lt1>
        <a:srgbClr val="7A869A"/>
      </a:lt1>
      <a:dk2>
        <a:srgbClr val="253858"/>
      </a:dk2>
      <a:lt2>
        <a:srgbClr val="C1C7D0"/>
      </a:lt2>
      <a:accent1>
        <a:srgbClr val="0065FF"/>
      </a:accent1>
      <a:accent2>
        <a:srgbClr val="00B8D9"/>
      </a:accent2>
      <a:accent3>
        <a:srgbClr val="FFAB00"/>
      </a:accent3>
      <a:accent4>
        <a:srgbClr val="36B37E"/>
      </a:accent4>
      <a:accent5>
        <a:srgbClr val="FF5630"/>
      </a:accent5>
      <a:accent6>
        <a:srgbClr val="6554C0"/>
      </a:accent6>
      <a:hlink>
        <a:srgbClr val="0000FF"/>
      </a:hlink>
      <a:folHlink>
        <a:srgbClr val="FF00FF"/>
      </a:folHlink>
    </a:clrScheme>
    <a:fontScheme name="White">
      <a:majorFont>
        <a:latin typeface="Charlie Display Semibold"/>
        <a:ea typeface="Charlie Display Semibold"/>
        <a:cs typeface="Charlie Display Semibold"/>
      </a:majorFont>
      <a:minorFont>
        <a:latin typeface="Charlie Display Semibold"/>
        <a:ea typeface="Charlie Display Semibold"/>
        <a:cs typeface="Charlie Display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85888D"/>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10000"/>
          </a:lnSpc>
          <a:spcBef>
            <a:spcPts val="2500"/>
          </a:spcBef>
          <a:spcAft>
            <a:spcPts val="0"/>
          </a:spcAft>
          <a:buClrTx/>
          <a:buSzTx/>
          <a:buFontTx/>
          <a:buNone/>
          <a:tabLst/>
          <a:defRPr kumimoji="0" sz="3600" b="0" i="0" u="none" strike="noStrike" cap="none" spc="-36" normalizeH="0" baseline="0">
            <a:ln>
              <a:noFill/>
            </a:ln>
            <a:solidFill>
              <a:srgbClr val="091E42"/>
            </a:solidFill>
            <a:effectLst/>
            <a:uFillTx/>
            <a:latin typeface="Charlie Display"/>
            <a:ea typeface="Charlie Display"/>
            <a:cs typeface="Charlie Display"/>
            <a:sym typeface="Charlie Displ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FFFFFF"/>
            </a:solidFill>
            <a:effectLst/>
            <a:uFillTx/>
            <a:latin typeface="+mn-lt"/>
            <a:ea typeface="+mn-ea"/>
            <a:cs typeface="+mn-cs"/>
            <a:sym typeface="Charlie Display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34285</TotalTime>
  <Words>186</Words>
  <Application>Microsoft Macintosh PowerPoint</Application>
  <PresentationFormat>Custom</PresentationFormat>
  <Paragraphs>40</Paragraphs>
  <Slides>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vt:i4>
      </vt:variant>
    </vt:vector>
  </HeadingPairs>
  <TitlesOfParts>
    <vt:vector size="15" baseType="lpstr">
      <vt:lpstr>Arial</vt:lpstr>
      <vt:lpstr>Charlie Display</vt:lpstr>
      <vt:lpstr>Charlie Display Black</vt:lpstr>
      <vt:lpstr>Charlie Display Light</vt:lpstr>
      <vt:lpstr>Charlie Display Semibold</vt:lpstr>
      <vt:lpstr>Charlie Display Ultra</vt:lpstr>
      <vt:lpstr>Courier New</vt:lpstr>
      <vt:lpstr>Helvetica</vt:lpstr>
      <vt:lpstr>Helvetica Light</vt:lpstr>
      <vt:lpstr>Helvetica Neue Medium</vt:lpstr>
      <vt:lpstr>PT Sans Narrow</vt:lpstr>
      <vt:lpstr>White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jstearns</dc:creator>
  <cp:lastModifiedBy>Jessica Piikkila</cp:lastModifiedBy>
  <cp:revision>34</cp:revision>
  <cp:lastPrinted>2022-02-16T14:09:55Z</cp:lastPrinted>
  <dcterms:modified xsi:type="dcterms:W3CDTF">2022-09-19T21:42:48Z</dcterms:modified>
</cp:coreProperties>
</file>