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3.xml" ContentType="application/vnd.openxmlformats-officedocument.presentationml.tags+xml"/>
  <Override PartName="/ppt/notesSlides/notesSlide5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6.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7.xml" ContentType="application/vnd.openxmlformats-officedocument.presentationml.tags+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0" r:id="rId1"/>
    <p:sldMasterId id="2147483703" r:id="rId2"/>
  </p:sldMasterIdLst>
  <p:notesMasterIdLst>
    <p:notesMasterId r:id="rId98"/>
  </p:notesMasterIdLst>
  <p:sldIdLst>
    <p:sldId id="256" r:id="rId3"/>
    <p:sldId id="483" r:id="rId4"/>
    <p:sldId id="701" r:id="rId5"/>
    <p:sldId id="523" r:id="rId6"/>
    <p:sldId id="259" r:id="rId7"/>
    <p:sldId id="718" r:id="rId8"/>
    <p:sldId id="813" r:id="rId9"/>
    <p:sldId id="814" r:id="rId10"/>
    <p:sldId id="261" r:id="rId11"/>
    <p:sldId id="262" r:id="rId12"/>
    <p:sldId id="823" r:id="rId13"/>
    <p:sldId id="824" r:id="rId14"/>
    <p:sldId id="825" r:id="rId15"/>
    <p:sldId id="826" r:id="rId16"/>
    <p:sldId id="268" r:id="rId17"/>
    <p:sldId id="829" r:id="rId18"/>
    <p:sldId id="720" r:id="rId19"/>
    <p:sldId id="269" r:id="rId20"/>
    <p:sldId id="828" r:id="rId21"/>
    <p:sldId id="714" r:id="rId22"/>
    <p:sldId id="278" r:id="rId23"/>
    <p:sldId id="832" r:id="rId24"/>
    <p:sldId id="456" r:id="rId25"/>
    <p:sldId id="476" r:id="rId26"/>
    <p:sldId id="746" r:id="rId27"/>
    <p:sldId id="479" r:id="rId28"/>
    <p:sldId id="298" r:id="rId29"/>
    <p:sldId id="285" r:id="rId30"/>
    <p:sldId id="286" r:id="rId31"/>
    <p:sldId id="287" r:id="rId32"/>
    <p:sldId id="288" r:id="rId33"/>
    <p:sldId id="722" r:id="rId34"/>
    <p:sldId id="291" r:id="rId35"/>
    <p:sldId id="305" r:id="rId36"/>
    <p:sldId id="293" r:id="rId37"/>
    <p:sldId id="308" r:id="rId38"/>
    <p:sldId id="309" r:id="rId39"/>
    <p:sldId id="310" r:id="rId40"/>
    <p:sldId id="723" r:id="rId41"/>
    <p:sldId id="724" r:id="rId42"/>
    <p:sldId id="725" r:id="rId43"/>
    <p:sldId id="726" r:id="rId44"/>
    <p:sldId id="311" r:id="rId45"/>
    <p:sldId id="728" r:id="rId46"/>
    <p:sldId id="729" r:id="rId47"/>
    <p:sldId id="730" r:id="rId48"/>
    <p:sldId id="733" r:id="rId49"/>
    <p:sldId id="734" r:id="rId50"/>
    <p:sldId id="735" r:id="rId51"/>
    <p:sldId id="736" r:id="rId52"/>
    <p:sldId id="324" r:id="rId53"/>
    <p:sldId id="325" r:id="rId54"/>
    <p:sldId id="326" r:id="rId55"/>
    <p:sldId id="328" r:id="rId56"/>
    <p:sldId id="327" r:id="rId57"/>
    <p:sldId id="340" r:id="rId58"/>
    <p:sldId id="341" r:id="rId59"/>
    <p:sldId id="342" r:id="rId60"/>
    <p:sldId id="343" r:id="rId61"/>
    <p:sldId id="344" r:id="rId62"/>
    <p:sldId id="345" r:id="rId63"/>
    <p:sldId id="346" r:id="rId64"/>
    <p:sldId id="347" r:id="rId65"/>
    <p:sldId id="348" r:id="rId66"/>
    <p:sldId id="364" r:id="rId67"/>
    <p:sldId id="351" r:id="rId68"/>
    <p:sldId id="350" r:id="rId69"/>
    <p:sldId id="352" r:id="rId70"/>
    <p:sldId id="353" r:id="rId71"/>
    <p:sldId id="354" r:id="rId72"/>
    <p:sldId id="365" r:id="rId73"/>
    <p:sldId id="355" r:id="rId74"/>
    <p:sldId id="711" r:id="rId75"/>
    <p:sldId id="460" r:id="rId76"/>
    <p:sldId id="461" r:id="rId77"/>
    <p:sldId id="462" r:id="rId78"/>
    <p:sldId id="700" r:id="rId79"/>
    <p:sldId id="833" r:id="rId80"/>
    <p:sldId id="712" r:id="rId81"/>
    <p:sldId id="830" r:id="rId82"/>
    <p:sldId id="831" r:id="rId83"/>
    <p:sldId id="713" r:id="rId84"/>
    <p:sldId id="274" r:id="rId85"/>
    <p:sldId id="275" r:id="rId86"/>
    <p:sldId id="276" r:id="rId87"/>
    <p:sldId id="277" r:id="rId88"/>
    <p:sldId id="816" r:id="rId89"/>
    <p:sldId id="458" r:id="rId90"/>
    <p:sldId id="459" r:id="rId91"/>
    <p:sldId id="716" r:id="rId92"/>
    <p:sldId id="707" r:id="rId93"/>
    <p:sldId id="708" r:id="rId94"/>
    <p:sldId id="709" r:id="rId95"/>
    <p:sldId id="717" r:id="rId96"/>
    <p:sldId id="710" r:id="rId9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hampagne, Anne" initials="" lastIdx="132" clrIdx="0"/>
  <p:cmAuthor id="1" name="Morency, Jean-Philippe" initials="" lastIdx="1" clrIdx="1"/>
  <p:cmAuthor id="8" name="Renaud, Rachele" initials="" lastIdx="45" clrIdx="2"/>
  <p:cmAuthor id="2" name="Langlois, Geneviève" initials="" lastIdx="3" clrIdx="3"/>
  <p:cmAuthor id="3" name="DesRoches, Mathieu" initials="" lastIdx="8" clrIdx="4"/>
  <p:cmAuthor id="4" name="Al Zarka, Fady" initials="" lastIdx="1" clrIdx="5"/>
  <p:cmAuthor id="5" name="Chaumont, Martin" initials="" lastIdx="2" clrIdx="6"/>
  <p:cmAuthor id="6" name="Bader, Michael" initials="" lastIdx="16" clrIdx="7"/>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AB1"/>
    <a:srgbClr val="F58311"/>
    <a:srgbClr val="0000FF"/>
    <a:srgbClr val="33CC33"/>
    <a:srgbClr val="32B094"/>
    <a:srgbClr val="BDDA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75030" autoAdjust="0"/>
  </p:normalViewPr>
  <p:slideViewPr>
    <p:cSldViewPr snapToGrid="0" snapToObjects="1">
      <p:cViewPr varScale="1">
        <p:scale>
          <a:sx n="85" d="100"/>
          <a:sy n="85" d="100"/>
        </p:scale>
        <p:origin x="1614" y="78"/>
      </p:cViewPr>
      <p:guideLst>
        <p:guide orient="horz" pos="2160"/>
        <p:guide pos="3840"/>
      </p:guideLst>
    </p:cSldViewPr>
  </p:slideViewPr>
  <p:notesTextViewPr>
    <p:cViewPr>
      <p:scale>
        <a:sx n="1" d="1"/>
        <a:sy n="1" d="1"/>
      </p:scale>
      <p:origin x="0" y="0"/>
    </p:cViewPr>
  </p:notesTextViewPr>
  <p:sorterViewPr>
    <p:cViewPr>
      <p:scale>
        <a:sx n="100" d="100"/>
        <a:sy n="100" d="100"/>
      </p:scale>
      <p:origin x="0" y="-7218"/>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04A681-A322-4EE5-BAD7-5D398FF36A4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A36064E-74E9-4197-B1D2-4A3DAF80D9C5}">
      <dgm:prSet custT="1"/>
      <dgm:spPr/>
      <dgm:t>
        <a:bodyPr/>
        <a:lstStyle/>
        <a:p>
          <a:pPr>
            <a:lnSpc>
              <a:spcPct val="100000"/>
            </a:lnSpc>
          </a:pPr>
          <a:r>
            <a:rPr lang="en-US" altLang="en-US" sz="1800" dirty="0"/>
            <a:t>- Who are we?</a:t>
          </a:r>
          <a:endParaRPr lang="en-US" sz="1800" dirty="0"/>
        </a:p>
      </dgm:t>
    </dgm:pt>
    <dgm:pt modelId="{F2E14914-8BA7-43BF-AB97-8DDBF307F7DE}" type="parTrans" cxnId="{2E6CE367-9656-4D67-8D93-4BDB963A1043}">
      <dgm:prSet/>
      <dgm:spPr/>
      <dgm:t>
        <a:bodyPr/>
        <a:lstStyle/>
        <a:p>
          <a:endParaRPr lang="en-US"/>
        </a:p>
      </dgm:t>
    </dgm:pt>
    <dgm:pt modelId="{C03F71C7-FE7C-4C5F-B748-57CA15B8870F}" type="sibTrans" cxnId="{2E6CE367-9656-4D67-8D93-4BDB963A1043}">
      <dgm:prSet/>
      <dgm:spPr/>
      <dgm:t>
        <a:bodyPr/>
        <a:lstStyle/>
        <a:p>
          <a:endParaRPr lang="en-US"/>
        </a:p>
      </dgm:t>
    </dgm:pt>
    <dgm:pt modelId="{03FBA218-FA1B-46C7-B995-D5FCA2D06C58}">
      <dgm:prSet custT="1"/>
      <dgm:spPr/>
      <dgm:t>
        <a:bodyPr/>
        <a:lstStyle/>
        <a:p>
          <a:pPr>
            <a:lnSpc>
              <a:spcPct val="100000"/>
            </a:lnSpc>
          </a:pPr>
          <a:r>
            <a:rPr lang="en-US" altLang="en-US" sz="2000" dirty="0"/>
            <a:t>Emergency Response Guidebook (ERG)</a:t>
          </a:r>
          <a:endParaRPr lang="en-US" sz="2000" dirty="0"/>
        </a:p>
      </dgm:t>
    </dgm:pt>
    <dgm:pt modelId="{3A0405AC-4347-490C-B708-08324C76A1D0}" type="parTrans" cxnId="{6D6A9CAF-69CD-40F2-9DC6-593325E33287}">
      <dgm:prSet/>
      <dgm:spPr/>
      <dgm:t>
        <a:bodyPr/>
        <a:lstStyle/>
        <a:p>
          <a:endParaRPr lang="en-US"/>
        </a:p>
      </dgm:t>
    </dgm:pt>
    <dgm:pt modelId="{18733859-2ABB-4A53-B895-27BF776855C2}" type="sibTrans" cxnId="{6D6A9CAF-69CD-40F2-9DC6-593325E33287}">
      <dgm:prSet/>
      <dgm:spPr/>
      <dgm:t>
        <a:bodyPr/>
        <a:lstStyle/>
        <a:p>
          <a:endParaRPr lang="en-US"/>
        </a:p>
      </dgm:t>
    </dgm:pt>
    <dgm:pt modelId="{D9E10D09-BDED-4DD8-A140-1A057D1A5513}">
      <dgm:prSet custT="1"/>
      <dgm:spPr/>
      <dgm:t>
        <a:bodyPr/>
        <a:lstStyle/>
        <a:p>
          <a:pPr>
            <a:lnSpc>
              <a:spcPct val="100000"/>
            </a:lnSpc>
          </a:pPr>
          <a:r>
            <a:rPr lang="en-US" altLang="en-US" sz="1800" dirty="0"/>
            <a:t>- </a:t>
          </a:r>
          <a:r>
            <a:rPr lang="en-CA" altLang="en-US" sz="1800" dirty="0"/>
            <a:t>Overview of different sections</a:t>
          </a:r>
          <a:endParaRPr lang="en-US" sz="1800" dirty="0"/>
        </a:p>
      </dgm:t>
    </dgm:pt>
    <dgm:pt modelId="{A99A1EF4-DB92-48E1-84DB-FE85A160824A}" type="parTrans" cxnId="{53B0EFC3-952F-4969-9446-0A44F39E3B76}">
      <dgm:prSet/>
      <dgm:spPr/>
      <dgm:t>
        <a:bodyPr/>
        <a:lstStyle/>
        <a:p>
          <a:endParaRPr lang="en-US"/>
        </a:p>
      </dgm:t>
    </dgm:pt>
    <dgm:pt modelId="{2891BB9A-0D99-4DA9-A668-B5175EDCAC23}" type="sibTrans" cxnId="{53B0EFC3-952F-4969-9446-0A44F39E3B76}">
      <dgm:prSet/>
      <dgm:spPr/>
      <dgm:t>
        <a:bodyPr/>
        <a:lstStyle/>
        <a:p>
          <a:endParaRPr lang="en-US"/>
        </a:p>
      </dgm:t>
    </dgm:pt>
    <dgm:pt modelId="{0EF34BDF-1799-450B-A7FB-A040E8E430E1}">
      <dgm:prSet custT="1"/>
      <dgm:spPr/>
      <dgm:t>
        <a:bodyPr/>
        <a:lstStyle/>
        <a:p>
          <a:pPr>
            <a:lnSpc>
              <a:spcPct val="100000"/>
            </a:lnSpc>
          </a:pPr>
          <a:r>
            <a:rPr lang="en-US" altLang="en-US" sz="2400" dirty="0"/>
            <a:t>Other Information</a:t>
          </a:r>
          <a:endParaRPr lang="en-US" sz="2400" dirty="0"/>
        </a:p>
      </dgm:t>
    </dgm:pt>
    <dgm:pt modelId="{9E3B7F24-FCB1-4580-A2E5-4A44577169CC}" type="parTrans" cxnId="{F9755808-B29B-4A1E-9127-6FEDCC5F5EF8}">
      <dgm:prSet/>
      <dgm:spPr/>
      <dgm:t>
        <a:bodyPr/>
        <a:lstStyle/>
        <a:p>
          <a:endParaRPr lang="en-US"/>
        </a:p>
      </dgm:t>
    </dgm:pt>
    <dgm:pt modelId="{8EC3438B-108A-4925-9892-51B03253075E}" type="sibTrans" cxnId="{F9755808-B29B-4A1E-9127-6FEDCC5F5EF8}">
      <dgm:prSet/>
      <dgm:spPr/>
      <dgm:t>
        <a:bodyPr/>
        <a:lstStyle/>
        <a:p>
          <a:endParaRPr lang="en-US"/>
        </a:p>
      </dgm:t>
    </dgm:pt>
    <dgm:pt modelId="{7025A03C-6D0C-429D-BF06-ED9B4B7C5C63}">
      <dgm:prSet custT="1"/>
      <dgm:spPr/>
      <dgm:t>
        <a:bodyPr/>
        <a:lstStyle/>
        <a:p>
          <a:pPr>
            <a:lnSpc>
              <a:spcPct val="100000"/>
            </a:lnSpc>
          </a:pPr>
          <a:r>
            <a:rPr lang="en-US" altLang="en-US" sz="1800" dirty="0"/>
            <a:t>- CANUTEC and TDG Contacts</a:t>
          </a:r>
          <a:endParaRPr lang="en-US" sz="1800" dirty="0"/>
        </a:p>
      </dgm:t>
    </dgm:pt>
    <dgm:pt modelId="{DE00410C-A54E-4D62-AA39-61076A99C832}" type="parTrans" cxnId="{18D5B2A4-4E89-4CC4-BE4E-B7C035915609}">
      <dgm:prSet/>
      <dgm:spPr/>
      <dgm:t>
        <a:bodyPr/>
        <a:lstStyle/>
        <a:p>
          <a:endParaRPr lang="en-US"/>
        </a:p>
      </dgm:t>
    </dgm:pt>
    <dgm:pt modelId="{476E8FFB-CACE-4AA0-946F-BEEBFCE7AC10}" type="sibTrans" cxnId="{18D5B2A4-4E89-4CC4-BE4E-B7C035915609}">
      <dgm:prSet/>
      <dgm:spPr/>
      <dgm:t>
        <a:bodyPr/>
        <a:lstStyle/>
        <a:p>
          <a:endParaRPr lang="en-US"/>
        </a:p>
      </dgm:t>
    </dgm:pt>
    <dgm:pt modelId="{1AB7C745-FA4F-4634-A287-A1BBF55C9288}">
      <dgm:prSet custT="1"/>
      <dgm:spPr/>
      <dgm:t>
        <a:bodyPr/>
        <a:lstStyle/>
        <a:p>
          <a:pPr>
            <a:lnSpc>
              <a:spcPct val="100000"/>
            </a:lnSpc>
          </a:pPr>
          <a:r>
            <a:rPr lang="en-US" altLang="en-US" sz="1800" dirty="0"/>
            <a:t>- What do we do?</a:t>
          </a:r>
        </a:p>
      </dgm:t>
    </dgm:pt>
    <dgm:pt modelId="{BABB839C-2AA0-4CC9-ACF9-B7460CA02023}" type="parTrans" cxnId="{BC7C964D-A19C-47F6-8BDE-4C09C643EDF1}">
      <dgm:prSet/>
      <dgm:spPr/>
      <dgm:t>
        <a:bodyPr/>
        <a:lstStyle/>
        <a:p>
          <a:endParaRPr lang="en-CA"/>
        </a:p>
      </dgm:t>
    </dgm:pt>
    <dgm:pt modelId="{4EB30BE0-B592-439B-A20D-242A3131C005}" type="sibTrans" cxnId="{BC7C964D-A19C-47F6-8BDE-4C09C643EDF1}">
      <dgm:prSet/>
      <dgm:spPr/>
      <dgm:t>
        <a:bodyPr/>
        <a:lstStyle/>
        <a:p>
          <a:endParaRPr lang="en-CA"/>
        </a:p>
      </dgm:t>
    </dgm:pt>
    <dgm:pt modelId="{49F16D66-4CAC-4390-A472-2F3E2891233B}">
      <dgm:prSet custT="1"/>
      <dgm:spPr/>
      <dgm:t>
        <a:bodyPr/>
        <a:lstStyle/>
        <a:p>
          <a:pPr>
            <a:lnSpc>
              <a:spcPct val="100000"/>
            </a:lnSpc>
          </a:pPr>
          <a:r>
            <a:rPr lang="en-US" altLang="en-US" sz="1800" dirty="0"/>
            <a:t>- Information on Emergencies</a:t>
          </a:r>
        </a:p>
      </dgm:t>
    </dgm:pt>
    <dgm:pt modelId="{0E98F9E0-2B72-4419-928E-1A6CFB9EC33D}" type="parTrans" cxnId="{6F4282E8-43EE-4DF6-A1FD-CA332A084ACB}">
      <dgm:prSet/>
      <dgm:spPr/>
      <dgm:t>
        <a:bodyPr/>
        <a:lstStyle/>
        <a:p>
          <a:endParaRPr lang="en-CA"/>
        </a:p>
      </dgm:t>
    </dgm:pt>
    <dgm:pt modelId="{0CAC87F7-FD94-4904-92F3-C44812D78553}" type="sibTrans" cxnId="{6F4282E8-43EE-4DF6-A1FD-CA332A084ACB}">
      <dgm:prSet/>
      <dgm:spPr/>
      <dgm:t>
        <a:bodyPr/>
        <a:lstStyle/>
        <a:p>
          <a:endParaRPr lang="en-CA"/>
        </a:p>
      </dgm:t>
    </dgm:pt>
    <dgm:pt modelId="{F19557A1-A17C-42FC-A780-F91934D7FD23}">
      <dgm:prSet custT="1"/>
      <dgm:spPr/>
      <dgm:t>
        <a:bodyPr/>
        <a:lstStyle/>
        <a:p>
          <a:pPr>
            <a:lnSpc>
              <a:spcPct val="100000"/>
            </a:lnSpc>
          </a:pPr>
          <a:r>
            <a:rPr lang="en-US" sz="2400" dirty="0"/>
            <a:t>CANUTEC</a:t>
          </a:r>
        </a:p>
      </dgm:t>
    </dgm:pt>
    <dgm:pt modelId="{57A63F84-0578-4395-BCBA-26F260C75F63}" type="parTrans" cxnId="{117195EA-4F57-42BF-B42E-E13413770568}">
      <dgm:prSet/>
      <dgm:spPr/>
      <dgm:t>
        <a:bodyPr/>
        <a:lstStyle/>
        <a:p>
          <a:endParaRPr lang="en-CA"/>
        </a:p>
      </dgm:t>
    </dgm:pt>
    <dgm:pt modelId="{4826F4CD-67BF-4FAA-8827-3A1F45905FFF}" type="sibTrans" cxnId="{117195EA-4F57-42BF-B42E-E13413770568}">
      <dgm:prSet/>
      <dgm:spPr/>
      <dgm:t>
        <a:bodyPr/>
        <a:lstStyle/>
        <a:p>
          <a:endParaRPr lang="en-CA"/>
        </a:p>
      </dgm:t>
    </dgm:pt>
    <dgm:pt modelId="{B4CE3963-9E5B-42E6-B5EB-AFC1D979D026}">
      <dgm:prSet custT="1"/>
      <dgm:spPr/>
      <dgm:t>
        <a:bodyPr/>
        <a:lstStyle/>
        <a:p>
          <a:pPr>
            <a:lnSpc>
              <a:spcPct val="100000"/>
            </a:lnSpc>
          </a:pPr>
          <a:r>
            <a:rPr lang="en-US" sz="1800" dirty="0"/>
            <a:t>- Scenarios</a:t>
          </a:r>
        </a:p>
      </dgm:t>
    </dgm:pt>
    <dgm:pt modelId="{B1C10597-55FC-41EC-94F6-171C1E225BAD}" type="parTrans" cxnId="{5E4D33FA-FCBB-49F9-87E6-76816F2B25E1}">
      <dgm:prSet/>
      <dgm:spPr/>
      <dgm:t>
        <a:bodyPr/>
        <a:lstStyle/>
        <a:p>
          <a:endParaRPr lang="en-CA"/>
        </a:p>
      </dgm:t>
    </dgm:pt>
    <dgm:pt modelId="{1EA26CF7-501F-4D02-9C58-5EFB28565602}" type="sibTrans" cxnId="{5E4D33FA-FCBB-49F9-87E6-76816F2B25E1}">
      <dgm:prSet/>
      <dgm:spPr/>
      <dgm:t>
        <a:bodyPr/>
        <a:lstStyle/>
        <a:p>
          <a:endParaRPr lang="en-CA"/>
        </a:p>
      </dgm:t>
    </dgm:pt>
    <dgm:pt modelId="{0686734E-DB7B-41B9-8D5E-1FD95E6AE975}" type="pres">
      <dgm:prSet presAssocID="{7804A681-A322-4EE5-BAD7-5D398FF36A43}" presName="root" presStyleCnt="0">
        <dgm:presLayoutVars>
          <dgm:dir/>
          <dgm:resizeHandles val="exact"/>
        </dgm:presLayoutVars>
      </dgm:prSet>
      <dgm:spPr/>
    </dgm:pt>
    <dgm:pt modelId="{3CA8350C-0586-4749-B814-74961F0FC981}" type="pres">
      <dgm:prSet presAssocID="{F19557A1-A17C-42FC-A780-F91934D7FD23}" presName="compNode" presStyleCnt="0"/>
      <dgm:spPr/>
    </dgm:pt>
    <dgm:pt modelId="{A0217FB9-D2DF-4A22-A4B1-636F530F5A71}" type="pres">
      <dgm:prSet presAssocID="{F19557A1-A17C-42FC-A780-F91934D7FD23}" presName="bgRect" presStyleLbl="bgShp" presStyleIdx="0" presStyleCnt="3" custScaleY="145741" custLinFactY="-92212" custLinFactNeighborX="-1268" custLinFactNeighborY="-100000"/>
      <dgm:spPr/>
    </dgm:pt>
    <dgm:pt modelId="{32C1A83F-DC96-4871-84C9-3AC8624200CD}" type="pres">
      <dgm:prSet presAssocID="{F19557A1-A17C-42FC-A780-F91934D7FD23}" presName="iconRect" presStyleLbl="node1" presStyleIdx="0" presStyleCnt="3" custScaleX="168939" custScaleY="168939"/>
      <dgm:spPr>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dgm:spPr>
    </dgm:pt>
    <dgm:pt modelId="{A2217B48-374B-41BF-933A-A83FF74A2585}" type="pres">
      <dgm:prSet presAssocID="{F19557A1-A17C-42FC-A780-F91934D7FD23}" presName="spaceRect" presStyleCnt="0"/>
      <dgm:spPr/>
    </dgm:pt>
    <dgm:pt modelId="{51D86F21-38EC-4100-A7F5-04E6B9552E5B}" type="pres">
      <dgm:prSet presAssocID="{F19557A1-A17C-42FC-A780-F91934D7FD23}" presName="parTx" presStyleLbl="revTx" presStyleIdx="0" presStyleCnt="6">
        <dgm:presLayoutVars>
          <dgm:chMax val="0"/>
          <dgm:chPref val="0"/>
        </dgm:presLayoutVars>
      </dgm:prSet>
      <dgm:spPr/>
    </dgm:pt>
    <dgm:pt modelId="{04AADE3E-947D-47C5-BFE4-2B1536225921}" type="pres">
      <dgm:prSet presAssocID="{F19557A1-A17C-42FC-A780-F91934D7FD23}" presName="desTx" presStyleLbl="revTx" presStyleIdx="1" presStyleCnt="6" custScaleX="111378">
        <dgm:presLayoutVars/>
      </dgm:prSet>
      <dgm:spPr/>
    </dgm:pt>
    <dgm:pt modelId="{9CED8DF2-3ACA-4053-95C6-96F64C6C51ED}" type="pres">
      <dgm:prSet presAssocID="{4826F4CD-67BF-4FAA-8827-3A1F45905FFF}" presName="sibTrans" presStyleCnt="0"/>
      <dgm:spPr/>
    </dgm:pt>
    <dgm:pt modelId="{2F255565-8690-4E80-AC10-AA16AB02E645}" type="pres">
      <dgm:prSet presAssocID="{03FBA218-FA1B-46C7-B995-D5FCA2D06C58}" presName="compNode" presStyleCnt="0"/>
      <dgm:spPr/>
    </dgm:pt>
    <dgm:pt modelId="{9DAA782D-7F8F-4B10-B489-A5F1A6576CBA}" type="pres">
      <dgm:prSet presAssocID="{03FBA218-FA1B-46C7-B995-D5FCA2D06C58}" presName="bgRect" presStyleLbl="bgShp" presStyleIdx="1" presStyleCnt="3" custScaleY="147605"/>
      <dgm:spPr/>
    </dgm:pt>
    <dgm:pt modelId="{0CC884CB-62AB-4F2B-9801-DC118289EB0D}" type="pres">
      <dgm:prSet presAssocID="{03FBA218-FA1B-46C7-B995-D5FCA2D06C58}" presName="iconRect" presStyleLbl="node1" presStyleIdx="1" presStyleCnt="3" custScaleX="169235" custScaleY="16923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Books with solid fill"/>
        </a:ext>
      </dgm:extLst>
    </dgm:pt>
    <dgm:pt modelId="{19E61F94-0FC8-4B5E-BC90-6F75786F4269}" type="pres">
      <dgm:prSet presAssocID="{03FBA218-FA1B-46C7-B995-D5FCA2D06C58}" presName="spaceRect" presStyleCnt="0"/>
      <dgm:spPr/>
    </dgm:pt>
    <dgm:pt modelId="{DAF1A788-A5CF-473F-A57E-AE838352E474}" type="pres">
      <dgm:prSet presAssocID="{03FBA218-FA1B-46C7-B995-D5FCA2D06C58}" presName="parTx" presStyleLbl="revTx" presStyleIdx="2" presStyleCnt="6">
        <dgm:presLayoutVars>
          <dgm:chMax val="0"/>
          <dgm:chPref val="0"/>
        </dgm:presLayoutVars>
      </dgm:prSet>
      <dgm:spPr/>
    </dgm:pt>
    <dgm:pt modelId="{47C3FBB5-F537-4B2F-8AC0-5993008753E9}" type="pres">
      <dgm:prSet presAssocID="{03FBA218-FA1B-46C7-B995-D5FCA2D06C58}" presName="desTx" presStyleLbl="revTx" presStyleIdx="3" presStyleCnt="6" custScaleX="111685">
        <dgm:presLayoutVars/>
      </dgm:prSet>
      <dgm:spPr/>
    </dgm:pt>
    <dgm:pt modelId="{7143A39C-C173-4BAC-A995-DA363C8C5A38}" type="pres">
      <dgm:prSet presAssocID="{18733859-2ABB-4A53-B895-27BF776855C2}" presName="sibTrans" presStyleCnt="0"/>
      <dgm:spPr/>
    </dgm:pt>
    <dgm:pt modelId="{D621998E-5167-4778-9D58-205B05BACB51}" type="pres">
      <dgm:prSet presAssocID="{0EF34BDF-1799-450B-A7FB-A040E8E430E1}" presName="compNode" presStyleCnt="0"/>
      <dgm:spPr/>
    </dgm:pt>
    <dgm:pt modelId="{B50E1530-5B22-45E3-899F-0DBC5B868482}" type="pres">
      <dgm:prSet presAssocID="{0EF34BDF-1799-450B-A7FB-A040E8E430E1}" presName="bgRect" presStyleLbl="bgShp" presStyleIdx="2" presStyleCnt="3"/>
      <dgm:spPr/>
    </dgm:pt>
    <dgm:pt modelId="{0D2A199F-E992-46B7-BFA6-C84461329925}" type="pres">
      <dgm:prSet presAssocID="{0EF34BDF-1799-450B-A7FB-A040E8E430E1}" presName="iconRect" presStyleLbl="node1" presStyleIdx="2" presStyleCnt="3" custScaleX="169235" custScaleY="169235"/>
      <dgm:spPr>
        <a:blipFill>
          <a:blip xmlns:r="http://schemas.openxmlformats.org/officeDocument/2006/relationships" r:embed="rId3">
            <a:extLs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descr="Check List"/>
        </a:ext>
      </dgm:extLst>
    </dgm:pt>
    <dgm:pt modelId="{31285DC6-5477-4D46-8334-9F7A73CD73E9}" type="pres">
      <dgm:prSet presAssocID="{0EF34BDF-1799-450B-A7FB-A040E8E430E1}" presName="spaceRect" presStyleCnt="0"/>
      <dgm:spPr/>
    </dgm:pt>
    <dgm:pt modelId="{F0E374E8-92E6-4589-B94D-C513EF194283}" type="pres">
      <dgm:prSet presAssocID="{0EF34BDF-1799-450B-A7FB-A040E8E430E1}" presName="parTx" presStyleLbl="revTx" presStyleIdx="4" presStyleCnt="6">
        <dgm:presLayoutVars>
          <dgm:chMax val="0"/>
          <dgm:chPref val="0"/>
        </dgm:presLayoutVars>
      </dgm:prSet>
      <dgm:spPr/>
    </dgm:pt>
    <dgm:pt modelId="{0C252434-D8E8-4DF1-A316-60D9A8C2D65C}" type="pres">
      <dgm:prSet presAssocID="{0EF34BDF-1799-450B-A7FB-A040E8E430E1}" presName="desTx" presStyleLbl="revTx" presStyleIdx="5" presStyleCnt="6" custScaleX="111685">
        <dgm:presLayoutVars/>
      </dgm:prSet>
      <dgm:spPr/>
    </dgm:pt>
  </dgm:ptLst>
  <dgm:cxnLst>
    <dgm:cxn modelId="{F9755808-B29B-4A1E-9127-6FEDCC5F5EF8}" srcId="{7804A681-A322-4EE5-BAD7-5D398FF36A43}" destId="{0EF34BDF-1799-450B-A7FB-A040E8E430E1}" srcOrd="2" destOrd="0" parTransId="{9E3B7F24-FCB1-4580-A2E5-4A44577169CC}" sibTransId="{8EC3438B-108A-4925-9892-51B03253075E}"/>
    <dgm:cxn modelId="{F954070F-4D2C-4286-AD46-3803302A2626}" type="presOf" srcId="{0EF34BDF-1799-450B-A7FB-A040E8E430E1}" destId="{F0E374E8-92E6-4589-B94D-C513EF194283}" srcOrd="0" destOrd="0" presId="urn:microsoft.com/office/officeart/2018/2/layout/IconVerticalSolidList"/>
    <dgm:cxn modelId="{F62C7D30-5324-4959-AB1A-8684ADC428CC}" type="presOf" srcId="{D9E10D09-BDED-4DD8-A140-1A057D1A5513}" destId="{47C3FBB5-F537-4B2F-8AC0-5993008753E9}" srcOrd="0" destOrd="0" presId="urn:microsoft.com/office/officeart/2018/2/layout/IconVerticalSolidList"/>
    <dgm:cxn modelId="{3E106833-762C-40C2-BD01-B1EE4FD9EA72}" type="presOf" srcId="{1AB7C745-FA4F-4634-A287-A1BBF55C9288}" destId="{04AADE3E-947D-47C5-BFE4-2B1536225921}" srcOrd="0" destOrd="1" presId="urn:microsoft.com/office/officeart/2018/2/layout/IconVerticalSolidList"/>
    <dgm:cxn modelId="{75EFA563-5DBD-452A-A503-5D82A0C00D00}" type="presOf" srcId="{B4CE3963-9E5B-42E6-B5EB-AFC1D979D026}" destId="{47C3FBB5-F537-4B2F-8AC0-5993008753E9}" srcOrd="0" destOrd="1" presId="urn:microsoft.com/office/officeart/2018/2/layout/IconVerticalSolidList"/>
    <dgm:cxn modelId="{16DFC563-D21A-4069-88CB-D4ED1756992B}" type="presOf" srcId="{7025A03C-6D0C-429D-BF06-ED9B4B7C5C63}" destId="{0C252434-D8E8-4DF1-A316-60D9A8C2D65C}" srcOrd="0" destOrd="0" presId="urn:microsoft.com/office/officeart/2018/2/layout/IconVerticalSolidList"/>
    <dgm:cxn modelId="{2E6CE367-9656-4D67-8D93-4BDB963A1043}" srcId="{F19557A1-A17C-42FC-A780-F91934D7FD23}" destId="{DA36064E-74E9-4197-B1D2-4A3DAF80D9C5}" srcOrd="0" destOrd="0" parTransId="{F2E14914-8BA7-43BF-AB97-8DDBF307F7DE}" sibTransId="{C03F71C7-FE7C-4C5F-B748-57CA15B8870F}"/>
    <dgm:cxn modelId="{BC7C964D-A19C-47F6-8BDE-4C09C643EDF1}" srcId="{F19557A1-A17C-42FC-A780-F91934D7FD23}" destId="{1AB7C745-FA4F-4634-A287-A1BBF55C9288}" srcOrd="1" destOrd="0" parTransId="{BABB839C-2AA0-4CC9-ACF9-B7460CA02023}" sibTransId="{4EB30BE0-B592-439B-A20D-242A3131C005}"/>
    <dgm:cxn modelId="{C56ED859-42A6-4866-A32F-6CC9D060DCC2}" type="presOf" srcId="{F19557A1-A17C-42FC-A780-F91934D7FD23}" destId="{51D86F21-38EC-4100-A7F5-04E6B9552E5B}" srcOrd="0" destOrd="0" presId="urn:microsoft.com/office/officeart/2018/2/layout/IconVerticalSolidList"/>
    <dgm:cxn modelId="{DB77E79C-C8FC-4F24-8506-400DBF92BEF0}" type="presOf" srcId="{49F16D66-4CAC-4390-A472-2F3E2891233B}" destId="{04AADE3E-947D-47C5-BFE4-2B1536225921}" srcOrd="0" destOrd="2" presId="urn:microsoft.com/office/officeart/2018/2/layout/IconVerticalSolidList"/>
    <dgm:cxn modelId="{18D5B2A4-4E89-4CC4-BE4E-B7C035915609}" srcId="{0EF34BDF-1799-450B-A7FB-A040E8E430E1}" destId="{7025A03C-6D0C-429D-BF06-ED9B4B7C5C63}" srcOrd="0" destOrd="0" parTransId="{DE00410C-A54E-4D62-AA39-61076A99C832}" sibTransId="{476E8FFB-CACE-4AA0-946F-BEEBFCE7AC10}"/>
    <dgm:cxn modelId="{6D6A9CAF-69CD-40F2-9DC6-593325E33287}" srcId="{7804A681-A322-4EE5-BAD7-5D398FF36A43}" destId="{03FBA218-FA1B-46C7-B995-D5FCA2D06C58}" srcOrd="1" destOrd="0" parTransId="{3A0405AC-4347-490C-B708-08324C76A1D0}" sibTransId="{18733859-2ABB-4A53-B895-27BF776855C2}"/>
    <dgm:cxn modelId="{2B7348BC-22E2-46F0-9042-223330C52FAA}" type="presOf" srcId="{DA36064E-74E9-4197-B1D2-4A3DAF80D9C5}" destId="{04AADE3E-947D-47C5-BFE4-2B1536225921}" srcOrd="0" destOrd="0" presId="urn:microsoft.com/office/officeart/2018/2/layout/IconVerticalSolidList"/>
    <dgm:cxn modelId="{53B0EFC3-952F-4969-9446-0A44F39E3B76}" srcId="{03FBA218-FA1B-46C7-B995-D5FCA2D06C58}" destId="{D9E10D09-BDED-4DD8-A140-1A057D1A5513}" srcOrd="0" destOrd="0" parTransId="{A99A1EF4-DB92-48E1-84DB-FE85A160824A}" sibTransId="{2891BB9A-0D99-4DA9-A668-B5175EDCAC23}"/>
    <dgm:cxn modelId="{6F4282E8-43EE-4DF6-A1FD-CA332A084ACB}" srcId="{F19557A1-A17C-42FC-A780-F91934D7FD23}" destId="{49F16D66-4CAC-4390-A472-2F3E2891233B}" srcOrd="2" destOrd="0" parTransId="{0E98F9E0-2B72-4419-928E-1A6CFB9EC33D}" sibTransId="{0CAC87F7-FD94-4904-92F3-C44812D78553}"/>
    <dgm:cxn modelId="{117195EA-4F57-42BF-B42E-E13413770568}" srcId="{7804A681-A322-4EE5-BAD7-5D398FF36A43}" destId="{F19557A1-A17C-42FC-A780-F91934D7FD23}" srcOrd="0" destOrd="0" parTransId="{57A63F84-0578-4395-BCBA-26F260C75F63}" sibTransId="{4826F4CD-67BF-4FAA-8827-3A1F45905FFF}"/>
    <dgm:cxn modelId="{D8CFCCF7-9F3E-4FC7-8612-F6D9F66C6F3E}" type="presOf" srcId="{7804A681-A322-4EE5-BAD7-5D398FF36A43}" destId="{0686734E-DB7B-41B9-8D5E-1FD95E6AE975}" srcOrd="0" destOrd="0" presId="urn:microsoft.com/office/officeart/2018/2/layout/IconVerticalSolidList"/>
    <dgm:cxn modelId="{BC4898F9-1E85-4B79-8665-30E82B6B347E}" type="presOf" srcId="{03FBA218-FA1B-46C7-B995-D5FCA2D06C58}" destId="{DAF1A788-A5CF-473F-A57E-AE838352E474}" srcOrd="0" destOrd="0" presId="urn:microsoft.com/office/officeart/2018/2/layout/IconVerticalSolidList"/>
    <dgm:cxn modelId="{5E4D33FA-FCBB-49F9-87E6-76816F2B25E1}" srcId="{03FBA218-FA1B-46C7-B995-D5FCA2D06C58}" destId="{B4CE3963-9E5B-42E6-B5EB-AFC1D979D026}" srcOrd="1" destOrd="0" parTransId="{B1C10597-55FC-41EC-94F6-171C1E225BAD}" sibTransId="{1EA26CF7-501F-4D02-9C58-5EFB28565602}"/>
    <dgm:cxn modelId="{E0CA9523-D50C-4919-AF2B-94313DCACE93}" type="presParOf" srcId="{0686734E-DB7B-41B9-8D5E-1FD95E6AE975}" destId="{3CA8350C-0586-4749-B814-74961F0FC981}" srcOrd="0" destOrd="0" presId="urn:microsoft.com/office/officeart/2018/2/layout/IconVerticalSolidList"/>
    <dgm:cxn modelId="{0F416DE8-7589-4876-B2A2-D590EF6F1FB1}" type="presParOf" srcId="{3CA8350C-0586-4749-B814-74961F0FC981}" destId="{A0217FB9-D2DF-4A22-A4B1-636F530F5A71}" srcOrd="0" destOrd="0" presId="urn:microsoft.com/office/officeart/2018/2/layout/IconVerticalSolidList"/>
    <dgm:cxn modelId="{C985B527-8A57-4A75-AE66-CDF3367878D2}" type="presParOf" srcId="{3CA8350C-0586-4749-B814-74961F0FC981}" destId="{32C1A83F-DC96-4871-84C9-3AC8624200CD}" srcOrd="1" destOrd="0" presId="urn:microsoft.com/office/officeart/2018/2/layout/IconVerticalSolidList"/>
    <dgm:cxn modelId="{ECBFB5F9-3065-4E39-9436-F6F3F2A7C93A}" type="presParOf" srcId="{3CA8350C-0586-4749-B814-74961F0FC981}" destId="{A2217B48-374B-41BF-933A-A83FF74A2585}" srcOrd="2" destOrd="0" presId="urn:microsoft.com/office/officeart/2018/2/layout/IconVerticalSolidList"/>
    <dgm:cxn modelId="{35DC67AE-07AD-4E72-AA0A-753268AD9296}" type="presParOf" srcId="{3CA8350C-0586-4749-B814-74961F0FC981}" destId="{51D86F21-38EC-4100-A7F5-04E6B9552E5B}" srcOrd="3" destOrd="0" presId="urn:microsoft.com/office/officeart/2018/2/layout/IconVerticalSolidList"/>
    <dgm:cxn modelId="{5D42D1ED-8EC2-4C10-A787-BCD30034DBAC}" type="presParOf" srcId="{3CA8350C-0586-4749-B814-74961F0FC981}" destId="{04AADE3E-947D-47C5-BFE4-2B1536225921}" srcOrd="4" destOrd="0" presId="urn:microsoft.com/office/officeart/2018/2/layout/IconVerticalSolidList"/>
    <dgm:cxn modelId="{156F88C5-6649-4BF0-AC88-79ED21705995}" type="presParOf" srcId="{0686734E-DB7B-41B9-8D5E-1FD95E6AE975}" destId="{9CED8DF2-3ACA-4053-95C6-96F64C6C51ED}" srcOrd="1" destOrd="0" presId="urn:microsoft.com/office/officeart/2018/2/layout/IconVerticalSolidList"/>
    <dgm:cxn modelId="{4C799276-0E9D-4886-88BD-F5DA7C7274CA}" type="presParOf" srcId="{0686734E-DB7B-41B9-8D5E-1FD95E6AE975}" destId="{2F255565-8690-4E80-AC10-AA16AB02E645}" srcOrd="2" destOrd="0" presId="urn:microsoft.com/office/officeart/2018/2/layout/IconVerticalSolidList"/>
    <dgm:cxn modelId="{018C8651-84DE-46F6-BAF7-F2141DD1BD98}" type="presParOf" srcId="{2F255565-8690-4E80-AC10-AA16AB02E645}" destId="{9DAA782D-7F8F-4B10-B489-A5F1A6576CBA}" srcOrd="0" destOrd="0" presId="urn:microsoft.com/office/officeart/2018/2/layout/IconVerticalSolidList"/>
    <dgm:cxn modelId="{7D61E328-54D9-48C3-B4E9-B22152B304FD}" type="presParOf" srcId="{2F255565-8690-4E80-AC10-AA16AB02E645}" destId="{0CC884CB-62AB-4F2B-9801-DC118289EB0D}" srcOrd="1" destOrd="0" presId="urn:microsoft.com/office/officeart/2018/2/layout/IconVerticalSolidList"/>
    <dgm:cxn modelId="{AA32E6C8-058D-4318-B3C7-442BD048D021}" type="presParOf" srcId="{2F255565-8690-4E80-AC10-AA16AB02E645}" destId="{19E61F94-0FC8-4B5E-BC90-6F75786F4269}" srcOrd="2" destOrd="0" presId="urn:microsoft.com/office/officeart/2018/2/layout/IconVerticalSolidList"/>
    <dgm:cxn modelId="{A9441D97-8B24-4CCF-9B51-A97E0F8E94FB}" type="presParOf" srcId="{2F255565-8690-4E80-AC10-AA16AB02E645}" destId="{DAF1A788-A5CF-473F-A57E-AE838352E474}" srcOrd="3" destOrd="0" presId="urn:microsoft.com/office/officeart/2018/2/layout/IconVerticalSolidList"/>
    <dgm:cxn modelId="{C4FE5FA6-6943-42C8-A5B6-3EB35648FC42}" type="presParOf" srcId="{2F255565-8690-4E80-AC10-AA16AB02E645}" destId="{47C3FBB5-F537-4B2F-8AC0-5993008753E9}" srcOrd="4" destOrd="0" presId="urn:microsoft.com/office/officeart/2018/2/layout/IconVerticalSolidList"/>
    <dgm:cxn modelId="{2ABBAAB3-568E-4F61-8BEA-7557CBC73E5E}" type="presParOf" srcId="{0686734E-DB7B-41B9-8D5E-1FD95E6AE975}" destId="{7143A39C-C173-4BAC-A995-DA363C8C5A38}" srcOrd="3" destOrd="0" presId="urn:microsoft.com/office/officeart/2018/2/layout/IconVerticalSolidList"/>
    <dgm:cxn modelId="{7A7F2A48-9800-404E-8C51-731E5AE8EDDA}" type="presParOf" srcId="{0686734E-DB7B-41B9-8D5E-1FD95E6AE975}" destId="{D621998E-5167-4778-9D58-205B05BACB51}" srcOrd="4" destOrd="0" presId="urn:microsoft.com/office/officeart/2018/2/layout/IconVerticalSolidList"/>
    <dgm:cxn modelId="{1B2CAACF-249E-44EA-8F6F-1DA310A31BFC}" type="presParOf" srcId="{D621998E-5167-4778-9D58-205B05BACB51}" destId="{B50E1530-5B22-45E3-899F-0DBC5B868482}" srcOrd="0" destOrd="0" presId="urn:microsoft.com/office/officeart/2018/2/layout/IconVerticalSolidList"/>
    <dgm:cxn modelId="{C96B0C3F-9B6C-46DE-9AB7-D6C72C9E9EE1}" type="presParOf" srcId="{D621998E-5167-4778-9D58-205B05BACB51}" destId="{0D2A199F-E992-46B7-BFA6-C84461329925}" srcOrd="1" destOrd="0" presId="urn:microsoft.com/office/officeart/2018/2/layout/IconVerticalSolidList"/>
    <dgm:cxn modelId="{276A5AA2-B8A1-4A83-BC63-897B86092BED}" type="presParOf" srcId="{D621998E-5167-4778-9D58-205B05BACB51}" destId="{31285DC6-5477-4D46-8334-9F7A73CD73E9}" srcOrd="2" destOrd="0" presId="urn:microsoft.com/office/officeart/2018/2/layout/IconVerticalSolidList"/>
    <dgm:cxn modelId="{BAF40BB9-28F5-4768-BE52-B603BF0C69C3}" type="presParOf" srcId="{D621998E-5167-4778-9D58-205B05BACB51}" destId="{F0E374E8-92E6-4589-B94D-C513EF194283}" srcOrd="3" destOrd="0" presId="urn:microsoft.com/office/officeart/2018/2/layout/IconVerticalSolidList"/>
    <dgm:cxn modelId="{AB64323B-4DD1-4A15-8793-B8A7C6472497}" type="presParOf" srcId="{D621998E-5167-4778-9D58-205B05BACB51}" destId="{0C252434-D8E8-4DF1-A316-60D9A8C2D65C}"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DBCF8B8-7BE3-4244-9AFC-881D8FBFAAA4}" type="doc">
      <dgm:prSet loTypeId="urn:microsoft.com/office/officeart/2005/8/layout/chevron1" loCatId="process" qsTypeId="urn:microsoft.com/office/officeart/2005/8/quickstyle/simple1" qsCatId="simple" csTypeId="urn:microsoft.com/office/officeart/2005/8/colors/colorful3" csCatId="colorful" phldr="1"/>
      <dgm:spPr/>
    </dgm:pt>
    <dgm:pt modelId="{7725804E-429A-4891-A68E-E907432C14E8}">
      <dgm:prSet phldrT="[Text]" custT="1"/>
      <dgm:spPr>
        <a:solidFill>
          <a:srgbClr val="F58311"/>
        </a:solidFill>
      </dgm:spPr>
      <dgm:t>
        <a:bodyPr/>
        <a:lstStyle/>
        <a:p>
          <a:r>
            <a:rPr lang="en-US" sz="1800" b="1" dirty="0">
              <a:latin typeface="Helvetica" panose="020B0604020202020204" pitchFamily="34" charset="0"/>
              <a:cs typeface="Helvetica" panose="020B0604020202020204" pitchFamily="34" charset="0"/>
            </a:rPr>
            <a:t>Overview</a:t>
          </a:r>
        </a:p>
      </dgm:t>
    </dgm:pt>
    <dgm:pt modelId="{543132F8-C350-4B03-9613-32F3B60422C1}" type="parTrans" cxnId="{FBE27986-566B-448F-BD6F-9F0938F0D8B0}">
      <dgm:prSet/>
      <dgm:spPr/>
      <dgm:t>
        <a:bodyPr/>
        <a:lstStyle/>
        <a:p>
          <a:endParaRPr lang="en-US" b="1">
            <a:latin typeface="Helvetica" panose="020B0604020202020204" pitchFamily="34" charset="0"/>
            <a:cs typeface="Helvetica" panose="020B0604020202020204" pitchFamily="34" charset="0"/>
          </a:endParaRPr>
        </a:p>
      </dgm:t>
    </dgm:pt>
    <dgm:pt modelId="{4AD6D3CE-D161-4B57-96B7-B597A3FFB335}" type="sibTrans" cxnId="{FBE27986-566B-448F-BD6F-9F0938F0D8B0}">
      <dgm:prSet/>
      <dgm:spPr/>
      <dgm:t>
        <a:bodyPr/>
        <a:lstStyle/>
        <a:p>
          <a:endParaRPr lang="en-US" b="1">
            <a:latin typeface="Helvetica" panose="020B0604020202020204" pitchFamily="34" charset="0"/>
            <a:cs typeface="Helvetica" panose="020B0604020202020204" pitchFamily="34" charset="0"/>
          </a:endParaRPr>
        </a:p>
      </dgm:t>
    </dgm:pt>
    <dgm:pt modelId="{90FDB2B3-C639-47DE-A13F-73BE6E13DCD9}">
      <dgm:prSet phldrT="[Text]"/>
      <dgm:spPr>
        <a:solidFill>
          <a:srgbClr val="BDDA20">
            <a:alpha val="29804"/>
          </a:srgbClr>
        </a:solidFill>
      </dgm:spPr>
      <dgm:t>
        <a:bodyPr/>
        <a:lstStyle/>
        <a:p>
          <a:r>
            <a:rPr lang="en-US" b="1" dirty="0">
              <a:latin typeface="Helvetica" panose="020B0604020202020204" pitchFamily="34" charset="0"/>
              <a:cs typeface="Helvetica" panose="020B0604020202020204" pitchFamily="34" charset="0"/>
            </a:rPr>
            <a:t>Usage</a:t>
          </a:r>
        </a:p>
      </dgm:t>
    </dgm:pt>
    <dgm:pt modelId="{1AF05F21-8D8D-44E3-B172-558491B2034D}" type="parTrans" cxnId="{46A1991D-ACF0-41B8-B71F-C2586D74D38F}">
      <dgm:prSet/>
      <dgm:spPr/>
      <dgm:t>
        <a:bodyPr/>
        <a:lstStyle/>
        <a:p>
          <a:endParaRPr lang="en-US" b="1">
            <a:latin typeface="Helvetica" panose="020B0604020202020204" pitchFamily="34" charset="0"/>
            <a:cs typeface="Helvetica" panose="020B0604020202020204" pitchFamily="34" charset="0"/>
          </a:endParaRPr>
        </a:p>
      </dgm:t>
    </dgm:pt>
    <dgm:pt modelId="{36359E50-F384-4FEB-9F98-E985A5C81620}" type="sibTrans" cxnId="{46A1991D-ACF0-41B8-B71F-C2586D74D38F}">
      <dgm:prSet/>
      <dgm:spPr/>
      <dgm:t>
        <a:bodyPr/>
        <a:lstStyle/>
        <a:p>
          <a:endParaRPr lang="en-US" b="1">
            <a:latin typeface="Helvetica" panose="020B0604020202020204" pitchFamily="34" charset="0"/>
            <a:cs typeface="Helvetica" panose="020B0604020202020204" pitchFamily="34" charset="0"/>
          </a:endParaRPr>
        </a:p>
      </dgm:t>
    </dgm:pt>
    <dgm:pt modelId="{B9FDBA6A-C057-4D2B-A62B-B9787AD0D4C0}">
      <dgm:prSet phldrT="[Text]"/>
      <dgm:spPr>
        <a:solidFill>
          <a:srgbClr val="33CC33">
            <a:alpha val="29804"/>
          </a:srgbClr>
        </a:solidFill>
      </dgm:spPr>
      <dgm:t>
        <a:bodyPr/>
        <a:lstStyle/>
        <a:p>
          <a:r>
            <a:rPr lang="en-US" b="1" dirty="0">
              <a:latin typeface="Helvetica" panose="020B0604020202020204" pitchFamily="34" charset="0"/>
              <a:cs typeface="Helvetica" panose="020B0604020202020204" pitchFamily="34" charset="0"/>
            </a:rPr>
            <a:t>Other info</a:t>
          </a:r>
        </a:p>
      </dgm:t>
    </dgm:pt>
    <dgm:pt modelId="{F71445F1-75FF-4815-9438-3F235FD0071A}" type="parTrans" cxnId="{581D2947-328F-4CC8-89DF-C3C2D88AC524}">
      <dgm:prSet/>
      <dgm:spPr/>
      <dgm:t>
        <a:bodyPr/>
        <a:lstStyle/>
        <a:p>
          <a:endParaRPr lang="en-US" b="1">
            <a:latin typeface="Helvetica" panose="020B0604020202020204" pitchFamily="34" charset="0"/>
            <a:cs typeface="Helvetica" panose="020B0604020202020204" pitchFamily="34" charset="0"/>
          </a:endParaRPr>
        </a:p>
      </dgm:t>
    </dgm:pt>
    <dgm:pt modelId="{DD8964A9-4A6E-4E53-B52E-C2540221980E}" type="sibTrans" cxnId="{581D2947-328F-4CC8-89DF-C3C2D88AC524}">
      <dgm:prSet/>
      <dgm:spPr/>
      <dgm:t>
        <a:bodyPr/>
        <a:lstStyle/>
        <a:p>
          <a:endParaRPr lang="en-US" b="1">
            <a:latin typeface="Helvetica" panose="020B0604020202020204" pitchFamily="34" charset="0"/>
            <a:cs typeface="Helvetica" panose="020B0604020202020204" pitchFamily="34" charset="0"/>
          </a:endParaRPr>
        </a:p>
      </dgm:t>
    </dgm:pt>
    <dgm:pt modelId="{045E8EAA-D619-4182-B44A-1ECFF4405AF2}">
      <dgm:prSet/>
      <dgm:spPr>
        <a:solidFill>
          <a:srgbClr val="32B094">
            <a:alpha val="29804"/>
          </a:srgbClr>
        </a:solidFill>
      </dgm:spPr>
      <dgm:t>
        <a:bodyPr/>
        <a:lstStyle/>
        <a:p>
          <a:r>
            <a:rPr lang="en-US" b="1" dirty="0">
              <a:latin typeface="Helvetica" panose="020B0604020202020204" pitchFamily="34" charset="0"/>
              <a:cs typeface="Helvetica" panose="020B0604020202020204" pitchFamily="34" charset="0"/>
            </a:rPr>
            <a:t>CANUTEC</a:t>
          </a:r>
        </a:p>
      </dgm:t>
    </dgm:pt>
    <dgm:pt modelId="{10A5CB73-9A42-4A74-9796-5C961559B8FC}" type="parTrans" cxnId="{03A9B107-9824-4B04-8890-B6247C400DDF}">
      <dgm:prSet/>
      <dgm:spPr/>
      <dgm:t>
        <a:bodyPr/>
        <a:lstStyle/>
        <a:p>
          <a:endParaRPr lang="en-US" b="1">
            <a:latin typeface="Helvetica" panose="020B0604020202020204" pitchFamily="34" charset="0"/>
            <a:cs typeface="Helvetica" panose="020B0604020202020204" pitchFamily="34" charset="0"/>
          </a:endParaRPr>
        </a:p>
      </dgm:t>
    </dgm:pt>
    <dgm:pt modelId="{8CE241E7-9478-43C4-A426-B5F118D1A0C5}" type="sibTrans" cxnId="{03A9B107-9824-4B04-8890-B6247C400DDF}">
      <dgm:prSet/>
      <dgm:spPr/>
      <dgm:t>
        <a:bodyPr/>
        <a:lstStyle/>
        <a:p>
          <a:endParaRPr lang="en-US" b="1">
            <a:latin typeface="Helvetica" panose="020B0604020202020204" pitchFamily="34" charset="0"/>
            <a:cs typeface="Helvetica" panose="020B0604020202020204" pitchFamily="34" charset="0"/>
          </a:endParaRPr>
        </a:p>
      </dgm:t>
    </dgm:pt>
    <dgm:pt modelId="{6EEF379C-1F85-4DCF-8063-BD76AB6A5A0D}" type="pres">
      <dgm:prSet presAssocID="{ADBCF8B8-7BE3-4244-9AFC-881D8FBFAAA4}" presName="Name0" presStyleCnt="0">
        <dgm:presLayoutVars>
          <dgm:dir/>
          <dgm:animLvl val="lvl"/>
          <dgm:resizeHandles val="exact"/>
        </dgm:presLayoutVars>
      </dgm:prSet>
      <dgm:spPr/>
    </dgm:pt>
    <dgm:pt modelId="{2C37C264-6664-4672-BA00-5A870A2CD537}" type="pres">
      <dgm:prSet presAssocID="{7725804E-429A-4891-A68E-E907432C14E8}" presName="parTxOnly" presStyleLbl="node1" presStyleIdx="0" presStyleCnt="4" custScaleX="234445">
        <dgm:presLayoutVars>
          <dgm:chMax val="0"/>
          <dgm:chPref val="0"/>
          <dgm:bulletEnabled val="1"/>
        </dgm:presLayoutVars>
      </dgm:prSet>
      <dgm:spPr/>
    </dgm:pt>
    <dgm:pt modelId="{8BACDC78-A904-4EA1-AA1E-61C4A7BA98C2}" type="pres">
      <dgm:prSet presAssocID="{4AD6D3CE-D161-4B57-96B7-B597A3FFB335}" presName="parTxOnlySpace" presStyleCnt="0"/>
      <dgm:spPr/>
    </dgm:pt>
    <dgm:pt modelId="{DEBE801E-210C-4F6B-B5D8-71712919561D}" type="pres">
      <dgm:prSet presAssocID="{90FDB2B3-C639-47DE-A13F-73BE6E13DCD9}" presName="parTxOnly" presStyleLbl="node1" presStyleIdx="1" presStyleCnt="4" custLinFactNeighborX="-9199" custLinFactNeighborY="-1641">
        <dgm:presLayoutVars>
          <dgm:chMax val="0"/>
          <dgm:chPref val="0"/>
          <dgm:bulletEnabled val="1"/>
        </dgm:presLayoutVars>
      </dgm:prSet>
      <dgm:spPr/>
    </dgm:pt>
    <dgm:pt modelId="{7334877F-9BC8-4955-BE48-19B74B8F1D3F}" type="pres">
      <dgm:prSet presAssocID="{36359E50-F384-4FEB-9F98-E985A5C81620}" presName="parTxOnlySpace" presStyleCnt="0"/>
      <dgm:spPr/>
    </dgm:pt>
    <dgm:pt modelId="{0306EF51-728B-4520-810A-72C048FD6C44}" type="pres">
      <dgm:prSet presAssocID="{B9FDBA6A-C057-4D2B-A62B-B9787AD0D4C0}" presName="parTxOnly" presStyleLbl="node1" presStyleIdx="2" presStyleCnt="4">
        <dgm:presLayoutVars>
          <dgm:chMax val="0"/>
          <dgm:chPref val="0"/>
          <dgm:bulletEnabled val="1"/>
        </dgm:presLayoutVars>
      </dgm:prSet>
      <dgm:spPr/>
    </dgm:pt>
    <dgm:pt modelId="{0A344C06-91ED-4615-A4D7-201BAB1621A5}" type="pres">
      <dgm:prSet presAssocID="{DD8964A9-4A6E-4E53-B52E-C2540221980E}" presName="parTxOnlySpace" presStyleCnt="0"/>
      <dgm:spPr/>
    </dgm:pt>
    <dgm:pt modelId="{EEBCB58C-4285-4D84-928E-A98919561AEB}" type="pres">
      <dgm:prSet presAssocID="{045E8EAA-D619-4182-B44A-1ECFF4405AF2}" presName="parTxOnly" presStyleLbl="node1" presStyleIdx="3" presStyleCnt="4">
        <dgm:presLayoutVars>
          <dgm:chMax val="0"/>
          <dgm:chPref val="0"/>
          <dgm:bulletEnabled val="1"/>
        </dgm:presLayoutVars>
      </dgm:prSet>
      <dgm:spPr/>
    </dgm:pt>
  </dgm:ptLst>
  <dgm:cxnLst>
    <dgm:cxn modelId="{03A9B107-9824-4B04-8890-B6247C400DDF}" srcId="{ADBCF8B8-7BE3-4244-9AFC-881D8FBFAAA4}" destId="{045E8EAA-D619-4182-B44A-1ECFF4405AF2}" srcOrd="3" destOrd="0" parTransId="{10A5CB73-9A42-4A74-9796-5C961559B8FC}" sibTransId="{8CE241E7-9478-43C4-A426-B5F118D1A0C5}"/>
    <dgm:cxn modelId="{46A1991D-ACF0-41B8-B71F-C2586D74D38F}" srcId="{ADBCF8B8-7BE3-4244-9AFC-881D8FBFAAA4}" destId="{90FDB2B3-C639-47DE-A13F-73BE6E13DCD9}" srcOrd="1" destOrd="0" parTransId="{1AF05F21-8D8D-44E3-B172-558491B2034D}" sibTransId="{36359E50-F384-4FEB-9F98-E985A5C81620}"/>
    <dgm:cxn modelId="{581D2947-328F-4CC8-89DF-C3C2D88AC524}" srcId="{ADBCF8B8-7BE3-4244-9AFC-881D8FBFAAA4}" destId="{B9FDBA6A-C057-4D2B-A62B-B9787AD0D4C0}" srcOrd="2" destOrd="0" parTransId="{F71445F1-75FF-4815-9438-3F235FD0071A}" sibTransId="{DD8964A9-4A6E-4E53-B52E-C2540221980E}"/>
    <dgm:cxn modelId="{540B9983-13CA-4CA1-B3B6-E3D938158BC2}" type="presOf" srcId="{B9FDBA6A-C057-4D2B-A62B-B9787AD0D4C0}" destId="{0306EF51-728B-4520-810A-72C048FD6C44}" srcOrd="0" destOrd="0" presId="urn:microsoft.com/office/officeart/2005/8/layout/chevron1"/>
    <dgm:cxn modelId="{FBE27986-566B-448F-BD6F-9F0938F0D8B0}" srcId="{ADBCF8B8-7BE3-4244-9AFC-881D8FBFAAA4}" destId="{7725804E-429A-4891-A68E-E907432C14E8}" srcOrd="0" destOrd="0" parTransId="{543132F8-C350-4B03-9613-32F3B60422C1}" sibTransId="{4AD6D3CE-D161-4B57-96B7-B597A3FFB335}"/>
    <dgm:cxn modelId="{E22B818E-7E00-4BB4-B13E-A7E243F42F65}" type="presOf" srcId="{90FDB2B3-C639-47DE-A13F-73BE6E13DCD9}" destId="{DEBE801E-210C-4F6B-B5D8-71712919561D}" srcOrd="0" destOrd="0" presId="urn:microsoft.com/office/officeart/2005/8/layout/chevron1"/>
    <dgm:cxn modelId="{06A41AAE-C0C0-4234-B9F1-6F15DA66EC7E}" type="presOf" srcId="{7725804E-429A-4891-A68E-E907432C14E8}" destId="{2C37C264-6664-4672-BA00-5A870A2CD537}" srcOrd="0" destOrd="0" presId="urn:microsoft.com/office/officeart/2005/8/layout/chevron1"/>
    <dgm:cxn modelId="{325F3EB4-9502-4ED8-8E42-D6C08F4EA11A}" type="presOf" srcId="{ADBCF8B8-7BE3-4244-9AFC-881D8FBFAAA4}" destId="{6EEF379C-1F85-4DCF-8063-BD76AB6A5A0D}" srcOrd="0" destOrd="0" presId="urn:microsoft.com/office/officeart/2005/8/layout/chevron1"/>
    <dgm:cxn modelId="{A4FD40EE-0879-4A8C-A5D9-82875C3B0E7A}" type="presOf" srcId="{045E8EAA-D619-4182-B44A-1ECFF4405AF2}" destId="{EEBCB58C-4285-4D84-928E-A98919561AEB}" srcOrd="0" destOrd="0" presId="urn:microsoft.com/office/officeart/2005/8/layout/chevron1"/>
    <dgm:cxn modelId="{10EEA879-F887-42E6-BFDB-16465FB96DF3}" type="presParOf" srcId="{6EEF379C-1F85-4DCF-8063-BD76AB6A5A0D}" destId="{2C37C264-6664-4672-BA00-5A870A2CD537}" srcOrd="0" destOrd="0" presId="urn:microsoft.com/office/officeart/2005/8/layout/chevron1"/>
    <dgm:cxn modelId="{9516F95F-88F1-4DA7-BE01-78BFD963F973}" type="presParOf" srcId="{6EEF379C-1F85-4DCF-8063-BD76AB6A5A0D}" destId="{8BACDC78-A904-4EA1-AA1E-61C4A7BA98C2}" srcOrd="1" destOrd="0" presId="urn:microsoft.com/office/officeart/2005/8/layout/chevron1"/>
    <dgm:cxn modelId="{EA7FB972-D92A-4693-A5AD-E680ECF62058}" type="presParOf" srcId="{6EEF379C-1F85-4DCF-8063-BD76AB6A5A0D}" destId="{DEBE801E-210C-4F6B-B5D8-71712919561D}" srcOrd="2" destOrd="0" presId="urn:microsoft.com/office/officeart/2005/8/layout/chevron1"/>
    <dgm:cxn modelId="{1F1ECC21-36D5-4B8B-9855-7CCF7BBB89C2}" type="presParOf" srcId="{6EEF379C-1F85-4DCF-8063-BD76AB6A5A0D}" destId="{7334877F-9BC8-4955-BE48-19B74B8F1D3F}" srcOrd="3" destOrd="0" presId="urn:microsoft.com/office/officeart/2005/8/layout/chevron1"/>
    <dgm:cxn modelId="{CFF7F77C-C117-4850-9572-8010858A5487}" type="presParOf" srcId="{6EEF379C-1F85-4DCF-8063-BD76AB6A5A0D}" destId="{0306EF51-728B-4520-810A-72C048FD6C44}" srcOrd="4" destOrd="0" presId="urn:microsoft.com/office/officeart/2005/8/layout/chevron1"/>
    <dgm:cxn modelId="{3201812A-90EF-4564-900E-273359E222D1}" type="presParOf" srcId="{6EEF379C-1F85-4DCF-8063-BD76AB6A5A0D}" destId="{0A344C06-91ED-4615-A4D7-201BAB1621A5}" srcOrd="5" destOrd="0" presId="urn:microsoft.com/office/officeart/2005/8/layout/chevron1"/>
    <dgm:cxn modelId="{C8FCD70C-E227-4073-BC00-C784914E80C8}" type="presParOf" srcId="{6EEF379C-1F85-4DCF-8063-BD76AB6A5A0D}" destId="{EEBCB58C-4285-4D84-928E-A98919561AE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DBCF8B8-7BE3-4244-9AFC-881D8FBFAAA4}" type="doc">
      <dgm:prSet loTypeId="urn:microsoft.com/office/officeart/2005/8/layout/chevron1" loCatId="process" qsTypeId="urn:microsoft.com/office/officeart/2005/8/quickstyle/simple1" qsCatId="simple" csTypeId="urn:microsoft.com/office/officeart/2005/8/colors/colorful3" csCatId="colorful" phldr="1"/>
      <dgm:spPr/>
    </dgm:pt>
    <dgm:pt modelId="{7725804E-429A-4891-A68E-E907432C14E8}">
      <dgm:prSet phldrT="[Text]" custT="1"/>
      <dgm:spPr>
        <a:solidFill>
          <a:srgbClr val="F58311"/>
        </a:solidFill>
      </dgm:spPr>
      <dgm:t>
        <a:bodyPr/>
        <a:lstStyle/>
        <a:p>
          <a:r>
            <a:rPr lang="en-US" sz="1800" b="1" dirty="0">
              <a:latin typeface="Helvetica" panose="020B0604020202020204" pitchFamily="34" charset="0"/>
              <a:cs typeface="Helvetica" panose="020B0604020202020204" pitchFamily="34" charset="0"/>
            </a:rPr>
            <a:t>Overview</a:t>
          </a:r>
        </a:p>
      </dgm:t>
    </dgm:pt>
    <dgm:pt modelId="{543132F8-C350-4B03-9613-32F3B60422C1}" type="parTrans" cxnId="{FBE27986-566B-448F-BD6F-9F0938F0D8B0}">
      <dgm:prSet/>
      <dgm:spPr/>
      <dgm:t>
        <a:bodyPr/>
        <a:lstStyle/>
        <a:p>
          <a:endParaRPr lang="en-US" b="1">
            <a:latin typeface="Helvetica" panose="020B0604020202020204" pitchFamily="34" charset="0"/>
            <a:cs typeface="Helvetica" panose="020B0604020202020204" pitchFamily="34" charset="0"/>
          </a:endParaRPr>
        </a:p>
      </dgm:t>
    </dgm:pt>
    <dgm:pt modelId="{4AD6D3CE-D161-4B57-96B7-B597A3FFB335}" type="sibTrans" cxnId="{FBE27986-566B-448F-BD6F-9F0938F0D8B0}">
      <dgm:prSet/>
      <dgm:spPr/>
      <dgm:t>
        <a:bodyPr/>
        <a:lstStyle/>
        <a:p>
          <a:endParaRPr lang="en-US" b="1">
            <a:latin typeface="Helvetica" panose="020B0604020202020204" pitchFamily="34" charset="0"/>
            <a:cs typeface="Helvetica" panose="020B0604020202020204" pitchFamily="34" charset="0"/>
          </a:endParaRPr>
        </a:p>
      </dgm:t>
    </dgm:pt>
    <dgm:pt modelId="{90FDB2B3-C639-47DE-A13F-73BE6E13DCD9}">
      <dgm:prSet phldrT="[Text]"/>
      <dgm:spPr>
        <a:solidFill>
          <a:srgbClr val="BDDA20">
            <a:alpha val="29804"/>
          </a:srgbClr>
        </a:solidFill>
      </dgm:spPr>
      <dgm:t>
        <a:bodyPr/>
        <a:lstStyle/>
        <a:p>
          <a:r>
            <a:rPr lang="en-US" b="1" dirty="0">
              <a:latin typeface="Helvetica" panose="020B0604020202020204" pitchFamily="34" charset="0"/>
              <a:cs typeface="Helvetica" panose="020B0604020202020204" pitchFamily="34" charset="0"/>
            </a:rPr>
            <a:t>Usage</a:t>
          </a:r>
        </a:p>
      </dgm:t>
    </dgm:pt>
    <dgm:pt modelId="{1AF05F21-8D8D-44E3-B172-558491B2034D}" type="parTrans" cxnId="{46A1991D-ACF0-41B8-B71F-C2586D74D38F}">
      <dgm:prSet/>
      <dgm:spPr/>
      <dgm:t>
        <a:bodyPr/>
        <a:lstStyle/>
        <a:p>
          <a:endParaRPr lang="en-US" b="1">
            <a:latin typeface="Helvetica" panose="020B0604020202020204" pitchFamily="34" charset="0"/>
            <a:cs typeface="Helvetica" panose="020B0604020202020204" pitchFamily="34" charset="0"/>
          </a:endParaRPr>
        </a:p>
      </dgm:t>
    </dgm:pt>
    <dgm:pt modelId="{36359E50-F384-4FEB-9F98-E985A5C81620}" type="sibTrans" cxnId="{46A1991D-ACF0-41B8-B71F-C2586D74D38F}">
      <dgm:prSet/>
      <dgm:spPr/>
      <dgm:t>
        <a:bodyPr/>
        <a:lstStyle/>
        <a:p>
          <a:endParaRPr lang="en-US" b="1">
            <a:latin typeface="Helvetica" panose="020B0604020202020204" pitchFamily="34" charset="0"/>
            <a:cs typeface="Helvetica" panose="020B0604020202020204" pitchFamily="34" charset="0"/>
          </a:endParaRPr>
        </a:p>
      </dgm:t>
    </dgm:pt>
    <dgm:pt modelId="{B9FDBA6A-C057-4D2B-A62B-B9787AD0D4C0}">
      <dgm:prSet phldrT="[Text]"/>
      <dgm:spPr>
        <a:solidFill>
          <a:srgbClr val="33CC33">
            <a:alpha val="29804"/>
          </a:srgbClr>
        </a:solidFill>
      </dgm:spPr>
      <dgm:t>
        <a:bodyPr/>
        <a:lstStyle/>
        <a:p>
          <a:r>
            <a:rPr lang="en-US" b="1" dirty="0">
              <a:latin typeface="Helvetica" panose="020B0604020202020204" pitchFamily="34" charset="0"/>
              <a:cs typeface="Helvetica" panose="020B0604020202020204" pitchFamily="34" charset="0"/>
            </a:rPr>
            <a:t>Other info</a:t>
          </a:r>
        </a:p>
      </dgm:t>
    </dgm:pt>
    <dgm:pt modelId="{F71445F1-75FF-4815-9438-3F235FD0071A}" type="parTrans" cxnId="{581D2947-328F-4CC8-89DF-C3C2D88AC524}">
      <dgm:prSet/>
      <dgm:spPr/>
      <dgm:t>
        <a:bodyPr/>
        <a:lstStyle/>
        <a:p>
          <a:endParaRPr lang="en-US" b="1">
            <a:latin typeface="Helvetica" panose="020B0604020202020204" pitchFamily="34" charset="0"/>
            <a:cs typeface="Helvetica" panose="020B0604020202020204" pitchFamily="34" charset="0"/>
          </a:endParaRPr>
        </a:p>
      </dgm:t>
    </dgm:pt>
    <dgm:pt modelId="{DD8964A9-4A6E-4E53-B52E-C2540221980E}" type="sibTrans" cxnId="{581D2947-328F-4CC8-89DF-C3C2D88AC524}">
      <dgm:prSet/>
      <dgm:spPr/>
      <dgm:t>
        <a:bodyPr/>
        <a:lstStyle/>
        <a:p>
          <a:endParaRPr lang="en-US" b="1">
            <a:latin typeface="Helvetica" panose="020B0604020202020204" pitchFamily="34" charset="0"/>
            <a:cs typeface="Helvetica" panose="020B0604020202020204" pitchFamily="34" charset="0"/>
          </a:endParaRPr>
        </a:p>
      </dgm:t>
    </dgm:pt>
    <dgm:pt modelId="{045E8EAA-D619-4182-B44A-1ECFF4405AF2}">
      <dgm:prSet/>
      <dgm:spPr>
        <a:solidFill>
          <a:srgbClr val="32B094">
            <a:alpha val="29804"/>
          </a:srgbClr>
        </a:solidFill>
      </dgm:spPr>
      <dgm:t>
        <a:bodyPr/>
        <a:lstStyle/>
        <a:p>
          <a:r>
            <a:rPr lang="en-US" b="1" dirty="0">
              <a:latin typeface="Helvetica" panose="020B0604020202020204" pitchFamily="34" charset="0"/>
              <a:cs typeface="Helvetica" panose="020B0604020202020204" pitchFamily="34" charset="0"/>
            </a:rPr>
            <a:t>CANUTEC</a:t>
          </a:r>
        </a:p>
      </dgm:t>
    </dgm:pt>
    <dgm:pt modelId="{10A5CB73-9A42-4A74-9796-5C961559B8FC}" type="parTrans" cxnId="{03A9B107-9824-4B04-8890-B6247C400DDF}">
      <dgm:prSet/>
      <dgm:spPr/>
      <dgm:t>
        <a:bodyPr/>
        <a:lstStyle/>
        <a:p>
          <a:endParaRPr lang="en-US" b="1">
            <a:latin typeface="Helvetica" panose="020B0604020202020204" pitchFamily="34" charset="0"/>
            <a:cs typeface="Helvetica" panose="020B0604020202020204" pitchFamily="34" charset="0"/>
          </a:endParaRPr>
        </a:p>
      </dgm:t>
    </dgm:pt>
    <dgm:pt modelId="{8CE241E7-9478-43C4-A426-B5F118D1A0C5}" type="sibTrans" cxnId="{03A9B107-9824-4B04-8890-B6247C400DDF}">
      <dgm:prSet/>
      <dgm:spPr/>
      <dgm:t>
        <a:bodyPr/>
        <a:lstStyle/>
        <a:p>
          <a:endParaRPr lang="en-US" b="1">
            <a:latin typeface="Helvetica" panose="020B0604020202020204" pitchFamily="34" charset="0"/>
            <a:cs typeface="Helvetica" panose="020B0604020202020204" pitchFamily="34" charset="0"/>
          </a:endParaRPr>
        </a:p>
      </dgm:t>
    </dgm:pt>
    <dgm:pt modelId="{6EEF379C-1F85-4DCF-8063-BD76AB6A5A0D}" type="pres">
      <dgm:prSet presAssocID="{ADBCF8B8-7BE3-4244-9AFC-881D8FBFAAA4}" presName="Name0" presStyleCnt="0">
        <dgm:presLayoutVars>
          <dgm:dir/>
          <dgm:animLvl val="lvl"/>
          <dgm:resizeHandles val="exact"/>
        </dgm:presLayoutVars>
      </dgm:prSet>
      <dgm:spPr/>
    </dgm:pt>
    <dgm:pt modelId="{2C37C264-6664-4672-BA00-5A870A2CD537}" type="pres">
      <dgm:prSet presAssocID="{7725804E-429A-4891-A68E-E907432C14E8}" presName="parTxOnly" presStyleLbl="node1" presStyleIdx="0" presStyleCnt="4" custScaleX="234445">
        <dgm:presLayoutVars>
          <dgm:chMax val="0"/>
          <dgm:chPref val="0"/>
          <dgm:bulletEnabled val="1"/>
        </dgm:presLayoutVars>
      </dgm:prSet>
      <dgm:spPr/>
    </dgm:pt>
    <dgm:pt modelId="{8BACDC78-A904-4EA1-AA1E-61C4A7BA98C2}" type="pres">
      <dgm:prSet presAssocID="{4AD6D3CE-D161-4B57-96B7-B597A3FFB335}" presName="parTxOnlySpace" presStyleCnt="0"/>
      <dgm:spPr/>
    </dgm:pt>
    <dgm:pt modelId="{DEBE801E-210C-4F6B-B5D8-71712919561D}" type="pres">
      <dgm:prSet presAssocID="{90FDB2B3-C639-47DE-A13F-73BE6E13DCD9}" presName="parTxOnly" presStyleLbl="node1" presStyleIdx="1" presStyleCnt="4" custLinFactNeighborX="-9199" custLinFactNeighborY="-1641">
        <dgm:presLayoutVars>
          <dgm:chMax val="0"/>
          <dgm:chPref val="0"/>
          <dgm:bulletEnabled val="1"/>
        </dgm:presLayoutVars>
      </dgm:prSet>
      <dgm:spPr/>
    </dgm:pt>
    <dgm:pt modelId="{7334877F-9BC8-4955-BE48-19B74B8F1D3F}" type="pres">
      <dgm:prSet presAssocID="{36359E50-F384-4FEB-9F98-E985A5C81620}" presName="parTxOnlySpace" presStyleCnt="0"/>
      <dgm:spPr/>
    </dgm:pt>
    <dgm:pt modelId="{0306EF51-728B-4520-810A-72C048FD6C44}" type="pres">
      <dgm:prSet presAssocID="{B9FDBA6A-C057-4D2B-A62B-B9787AD0D4C0}" presName="parTxOnly" presStyleLbl="node1" presStyleIdx="2" presStyleCnt="4">
        <dgm:presLayoutVars>
          <dgm:chMax val="0"/>
          <dgm:chPref val="0"/>
          <dgm:bulletEnabled val="1"/>
        </dgm:presLayoutVars>
      </dgm:prSet>
      <dgm:spPr/>
    </dgm:pt>
    <dgm:pt modelId="{0A344C06-91ED-4615-A4D7-201BAB1621A5}" type="pres">
      <dgm:prSet presAssocID="{DD8964A9-4A6E-4E53-B52E-C2540221980E}" presName="parTxOnlySpace" presStyleCnt="0"/>
      <dgm:spPr/>
    </dgm:pt>
    <dgm:pt modelId="{EEBCB58C-4285-4D84-928E-A98919561AEB}" type="pres">
      <dgm:prSet presAssocID="{045E8EAA-D619-4182-B44A-1ECFF4405AF2}" presName="parTxOnly" presStyleLbl="node1" presStyleIdx="3" presStyleCnt="4">
        <dgm:presLayoutVars>
          <dgm:chMax val="0"/>
          <dgm:chPref val="0"/>
          <dgm:bulletEnabled val="1"/>
        </dgm:presLayoutVars>
      </dgm:prSet>
      <dgm:spPr/>
    </dgm:pt>
  </dgm:ptLst>
  <dgm:cxnLst>
    <dgm:cxn modelId="{03A9B107-9824-4B04-8890-B6247C400DDF}" srcId="{ADBCF8B8-7BE3-4244-9AFC-881D8FBFAAA4}" destId="{045E8EAA-D619-4182-B44A-1ECFF4405AF2}" srcOrd="3" destOrd="0" parTransId="{10A5CB73-9A42-4A74-9796-5C961559B8FC}" sibTransId="{8CE241E7-9478-43C4-A426-B5F118D1A0C5}"/>
    <dgm:cxn modelId="{46A1991D-ACF0-41B8-B71F-C2586D74D38F}" srcId="{ADBCF8B8-7BE3-4244-9AFC-881D8FBFAAA4}" destId="{90FDB2B3-C639-47DE-A13F-73BE6E13DCD9}" srcOrd="1" destOrd="0" parTransId="{1AF05F21-8D8D-44E3-B172-558491B2034D}" sibTransId="{36359E50-F384-4FEB-9F98-E985A5C81620}"/>
    <dgm:cxn modelId="{ADBBDE60-583D-46CF-80DA-6FDE30B7C1B1}" type="presOf" srcId="{045E8EAA-D619-4182-B44A-1ECFF4405AF2}" destId="{EEBCB58C-4285-4D84-928E-A98919561AEB}" srcOrd="0" destOrd="0" presId="urn:microsoft.com/office/officeart/2005/8/layout/chevron1"/>
    <dgm:cxn modelId="{581D2947-328F-4CC8-89DF-C3C2D88AC524}" srcId="{ADBCF8B8-7BE3-4244-9AFC-881D8FBFAAA4}" destId="{B9FDBA6A-C057-4D2B-A62B-B9787AD0D4C0}" srcOrd="2" destOrd="0" parTransId="{F71445F1-75FF-4815-9438-3F235FD0071A}" sibTransId="{DD8964A9-4A6E-4E53-B52E-C2540221980E}"/>
    <dgm:cxn modelId="{F921AB6D-DA57-4298-91F0-121FE4977365}" type="presOf" srcId="{B9FDBA6A-C057-4D2B-A62B-B9787AD0D4C0}" destId="{0306EF51-728B-4520-810A-72C048FD6C44}" srcOrd="0" destOrd="0" presId="urn:microsoft.com/office/officeart/2005/8/layout/chevron1"/>
    <dgm:cxn modelId="{FBE27986-566B-448F-BD6F-9F0938F0D8B0}" srcId="{ADBCF8B8-7BE3-4244-9AFC-881D8FBFAAA4}" destId="{7725804E-429A-4891-A68E-E907432C14E8}" srcOrd="0" destOrd="0" parTransId="{543132F8-C350-4B03-9613-32F3B60422C1}" sibTransId="{4AD6D3CE-D161-4B57-96B7-B597A3FFB335}"/>
    <dgm:cxn modelId="{77ABCDAA-B2DD-4C01-BF0E-6340976D949B}" type="presOf" srcId="{ADBCF8B8-7BE3-4244-9AFC-881D8FBFAAA4}" destId="{6EEF379C-1F85-4DCF-8063-BD76AB6A5A0D}" srcOrd="0" destOrd="0" presId="urn:microsoft.com/office/officeart/2005/8/layout/chevron1"/>
    <dgm:cxn modelId="{798556AD-296E-4297-B250-432DFE13C97E}" type="presOf" srcId="{90FDB2B3-C639-47DE-A13F-73BE6E13DCD9}" destId="{DEBE801E-210C-4F6B-B5D8-71712919561D}" srcOrd="0" destOrd="0" presId="urn:microsoft.com/office/officeart/2005/8/layout/chevron1"/>
    <dgm:cxn modelId="{FAD32AE7-A3AF-4098-AA05-08E1C39C29B2}" type="presOf" srcId="{7725804E-429A-4891-A68E-E907432C14E8}" destId="{2C37C264-6664-4672-BA00-5A870A2CD537}" srcOrd="0" destOrd="0" presId="urn:microsoft.com/office/officeart/2005/8/layout/chevron1"/>
    <dgm:cxn modelId="{92737151-6106-471B-82AC-2DD0E0902487}" type="presParOf" srcId="{6EEF379C-1F85-4DCF-8063-BD76AB6A5A0D}" destId="{2C37C264-6664-4672-BA00-5A870A2CD537}" srcOrd="0" destOrd="0" presId="urn:microsoft.com/office/officeart/2005/8/layout/chevron1"/>
    <dgm:cxn modelId="{63F61E0A-5E55-495F-9B29-FD9D39C8028E}" type="presParOf" srcId="{6EEF379C-1F85-4DCF-8063-BD76AB6A5A0D}" destId="{8BACDC78-A904-4EA1-AA1E-61C4A7BA98C2}" srcOrd="1" destOrd="0" presId="urn:microsoft.com/office/officeart/2005/8/layout/chevron1"/>
    <dgm:cxn modelId="{6DBEC47C-46CE-4DDB-B81F-C72C2443F3A2}" type="presParOf" srcId="{6EEF379C-1F85-4DCF-8063-BD76AB6A5A0D}" destId="{DEBE801E-210C-4F6B-B5D8-71712919561D}" srcOrd="2" destOrd="0" presId="urn:microsoft.com/office/officeart/2005/8/layout/chevron1"/>
    <dgm:cxn modelId="{6036C24B-3563-4FEC-89AD-CDF1EDB46A56}" type="presParOf" srcId="{6EEF379C-1F85-4DCF-8063-BD76AB6A5A0D}" destId="{7334877F-9BC8-4955-BE48-19B74B8F1D3F}" srcOrd="3" destOrd="0" presId="urn:microsoft.com/office/officeart/2005/8/layout/chevron1"/>
    <dgm:cxn modelId="{F5312D66-16F5-4F03-A479-D4BA92F2E2B2}" type="presParOf" srcId="{6EEF379C-1F85-4DCF-8063-BD76AB6A5A0D}" destId="{0306EF51-728B-4520-810A-72C048FD6C44}" srcOrd="4" destOrd="0" presId="urn:microsoft.com/office/officeart/2005/8/layout/chevron1"/>
    <dgm:cxn modelId="{636F445F-4FF2-4BDE-A131-871D7158C1D1}" type="presParOf" srcId="{6EEF379C-1F85-4DCF-8063-BD76AB6A5A0D}" destId="{0A344C06-91ED-4615-A4D7-201BAB1621A5}" srcOrd="5" destOrd="0" presId="urn:microsoft.com/office/officeart/2005/8/layout/chevron1"/>
    <dgm:cxn modelId="{6BF9293B-86F7-41D2-A798-113B9F14FCE7}" type="presParOf" srcId="{6EEF379C-1F85-4DCF-8063-BD76AB6A5A0D}" destId="{EEBCB58C-4285-4D84-928E-A98919561AEB}"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DBCF8B8-7BE3-4244-9AFC-881D8FBFAAA4}" type="doc">
      <dgm:prSet loTypeId="urn:microsoft.com/office/officeart/2005/8/layout/chevron1" loCatId="process" qsTypeId="urn:microsoft.com/office/officeart/2005/8/quickstyle/simple1" qsCatId="simple" csTypeId="urn:microsoft.com/office/officeart/2005/8/colors/colorful3" csCatId="colorful" phldr="1"/>
      <dgm:spPr/>
    </dgm:pt>
    <dgm:pt modelId="{7725804E-429A-4891-A68E-E907432C14E8}">
      <dgm:prSet phldrT="[Text]" custT="1"/>
      <dgm:spPr>
        <a:solidFill>
          <a:srgbClr val="F58311"/>
        </a:solidFill>
      </dgm:spPr>
      <dgm:t>
        <a:bodyPr/>
        <a:lstStyle/>
        <a:p>
          <a:r>
            <a:rPr lang="en-US" sz="1800" b="1" dirty="0">
              <a:latin typeface="Helvetica" panose="020B0604020202020204" pitchFamily="34" charset="0"/>
              <a:cs typeface="Helvetica" panose="020B0604020202020204" pitchFamily="34" charset="0"/>
            </a:rPr>
            <a:t>Overview</a:t>
          </a:r>
        </a:p>
      </dgm:t>
    </dgm:pt>
    <dgm:pt modelId="{543132F8-C350-4B03-9613-32F3B60422C1}" type="parTrans" cxnId="{FBE27986-566B-448F-BD6F-9F0938F0D8B0}">
      <dgm:prSet/>
      <dgm:spPr/>
      <dgm:t>
        <a:bodyPr/>
        <a:lstStyle/>
        <a:p>
          <a:endParaRPr lang="en-US" b="1">
            <a:latin typeface="Helvetica" panose="020B0604020202020204" pitchFamily="34" charset="0"/>
            <a:cs typeface="Helvetica" panose="020B0604020202020204" pitchFamily="34" charset="0"/>
          </a:endParaRPr>
        </a:p>
      </dgm:t>
    </dgm:pt>
    <dgm:pt modelId="{4AD6D3CE-D161-4B57-96B7-B597A3FFB335}" type="sibTrans" cxnId="{FBE27986-566B-448F-BD6F-9F0938F0D8B0}">
      <dgm:prSet/>
      <dgm:spPr/>
      <dgm:t>
        <a:bodyPr/>
        <a:lstStyle/>
        <a:p>
          <a:endParaRPr lang="en-US" b="1">
            <a:latin typeface="Helvetica" panose="020B0604020202020204" pitchFamily="34" charset="0"/>
            <a:cs typeface="Helvetica" panose="020B0604020202020204" pitchFamily="34" charset="0"/>
          </a:endParaRPr>
        </a:p>
      </dgm:t>
    </dgm:pt>
    <dgm:pt modelId="{90FDB2B3-C639-47DE-A13F-73BE6E13DCD9}">
      <dgm:prSet phldrT="[Text]"/>
      <dgm:spPr>
        <a:solidFill>
          <a:srgbClr val="BDDA20">
            <a:alpha val="29804"/>
          </a:srgbClr>
        </a:solidFill>
      </dgm:spPr>
      <dgm:t>
        <a:bodyPr/>
        <a:lstStyle/>
        <a:p>
          <a:r>
            <a:rPr lang="en-US" b="1" dirty="0">
              <a:latin typeface="Helvetica" panose="020B0604020202020204" pitchFamily="34" charset="0"/>
              <a:cs typeface="Helvetica" panose="020B0604020202020204" pitchFamily="34" charset="0"/>
            </a:rPr>
            <a:t>Usage</a:t>
          </a:r>
        </a:p>
      </dgm:t>
    </dgm:pt>
    <dgm:pt modelId="{1AF05F21-8D8D-44E3-B172-558491B2034D}" type="parTrans" cxnId="{46A1991D-ACF0-41B8-B71F-C2586D74D38F}">
      <dgm:prSet/>
      <dgm:spPr/>
      <dgm:t>
        <a:bodyPr/>
        <a:lstStyle/>
        <a:p>
          <a:endParaRPr lang="en-US" b="1">
            <a:latin typeface="Helvetica" panose="020B0604020202020204" pitchFamily="34" charset="0"/>
            <a:cs typeface="Helvetica" panose="020B0604020202020204" pitchFamily="34" charset="0"/>
          </a:endParaRPr>
        </a:p>
      </dgm:t>
    </dgm:pt>
    <dgm:pt modelId="{36359E50-F384-4FEB-9F98-E985A5C81620}" type="sibTrans" cxnId="{46A1991D-ACF0-41B8-B71F-C2586D74D38F}">
      <dgm:prSet/>
      <dgm:spPr/>
      <dgm:t>
        <a:bodyPr/>
        <a:lstStyle/>
        <a:p>
          <a:endParaRPr lang="en-US" b="1">
            <a:latin typeface="Helvetica" panose="020B0604020202020204" pitchFamily="34" charset="0"/>
            <a:cs typeface="Helvetica" panose="020B0604020202020204" pitchFamily="34" charset="0"/>
          </a:endParaRPr>
        </a:p>
      </dgm:t>
    </dgm:pt>
    <dgm:pt modelId="{B9FDBA6A-C057-4D2B-A62B-B9787AD0D4C0}">
      <dgm:prSet phldrT="[Text]"/>
      <dgm:spPr>
        <a:solidFill>
          <a:srgbClr val="33CC33">
            <a:alpha val="29804"/>
          </a:srgbClr>
        </a:solidFill>
      </dgm:spPr>
      <dgm:t>
        <a:bodyPr/>
        <a:lstStyle/>
        <a:p>
          <a:r>
            <a:rPr lang="en-US" b="1" dirty="0">
              <a:latin typeface="Helvetica" panose="020B0604020202020204" pitchFamily="34" charset="0"/>
              <a:cs typeface="Helvetica" panose="020B0604020202020204" pitchFamily="34" charset="0"/>
            </a:rPr>
            <a:t>Other info</a:t>
          </a:r>
        </a:p>
      </dgm:t>
    </dgm:pt>
    <dgm:pt modelId="{F71445F1-75FF-4815-9438-3F235FD0071A}" type="parTrans" cxnId="{581D2947-328F-4CC8-89DF-C3C2D88AC524}">
      <dgm:prSet/>
      <dgm:spPr/>
      <dgm:t>
        <a:bodyPr/>
        <a:lstStyle/>
        <a:p>
          <a:endParaRPr lang="en-US" b="1">
            <a:latin typeface="Helvetica" panose="020B0604020202020204" pitchFamily="34" charset="0"/>
            <a:cs typeface="Helvetica" panose="020B0604020202020204" pitchFamily="34" charset="0"/>
          </a:endParaRPr>
        </a:p>
      </dgm:t>
    </dgm:pt>
    <dgm:pt modelId="{DD8964A9-4A6E-4E53-B52E-C2540221980E}" type="sibTrans" cxnId="{581D2947-328F-4CC8-89DF-C3C2D88AC524}">
      <dgm:prSet/>
      <dgm:spPr/>
      <dgm:t>
        <a:bodyPr/>
        <a:lstStyle/>
        <a:p>
          <a:endParaRPr lang="en-US" b="1">
            <a:latin typeface="Helvetica" panose="020B0604020202020204" pitchFamily="34" charset="0"/>
            <a:cs typeface="Helvetica" panose="020B0604020202020204" pitchFamily="34" charset="0"/>
          </a:endParaRPr>
        </a:p>
      </dgm:t>
    </dgm:pt>
    <dgm:pt modelId="{045E8EAA-D619-4182-B44A-1ECFF4405AF2}">
      <dgm:prSet/>
      <dgm:spPr>
        <a:solidFill>
          <a:srgbClr val="32B094">
            <a:alpha val="29804"/>
          </a:srgbClr>
        </a:solidFill>
      </dgm:spPr>
      <dgm:t>
        <a:bodyPr/>
        <a:lstStyle/>
        <a:p>
          <a:r>
            <a:rPr lang="en-US" b="1" dirty="0">
              <a:latin typeface="Helvetica" panose="020B0604020202020204" pitchFamily="34" charset="0"/>
              <a:cs typeface="Helvetica" panose="020B0604020202020204" pitchFamily="34" charset="0"/>
            </a:rPr>
            <a:t>CANUTEC</a:t>
          </a:r>
        </a:p>
      </dgm:t>
    </dgm:pt>
    <dgm:pt modelId="{10A5CB73-9A42-4A74-9796-5C961559B8FC}" type="parTrans" cxnId="{03A9B107-9824-4B04-8890-B6247C400DDF}">
      <dgm:prSet/>
      <dgm:spPr/>
      <dgm:t>
        <a:bodyPr/>
        <a:lstStyle/>
        <a:p>
          <a:endParaRPr lang="en-US" b="1">
            <a:latin typeface="Helvetica" panose="020B0604020202020204" pitchFamily="34" charset="0"/>
            <a:cs typeface="Helvetica" panose="020B0604020202020204" pitchFamily="34" charset="0"/>
          </a:endParaRPr>
        </a:p>
      </dgm:t>
    </dgm:pt>
    <dgm:pt modelId="{8CE241E7-9478-43C4-A426-B5F118D1A0C5}" type="sibTrans" cxnId="{03A9B107-9824-4B04-8890-B6247C400DDF}">
      <dgm:prSet/>
      <dgm:spPr/>
      <dgm:t>
        <a:bodyPr/>
        <a:lstStyle/>
        <a:p>
          <a:endParaRPr lang="en-US" b="1">
            <a:latin typeface="Helvetica" panose="020B0604020202020204" pitchFamily="34" charset="0"/>
            <a:cs typeface="Helvetica" panose="020B0604020202020204" pitchFamily="34" charset="0"/>
          </a:endParaRPr>
        </a:p>
      </dgm:t>
    </dgm:pt>
    <dgm:pt modelId="{6EEF379C-1F85-4DCF-8063-BD76AB6A5A0D}" type="pres">
      <dgm:prSet presAssocID="{ADBCF8B8-7BE3-4244-9AFC-881D8FBFAAA4}" presName="Name0" presStyleCnt="0">
        <dgm:presLayoutVars>
          <dgm:dir/>
          <dgm:animLvl val="lvl"/>
          <dgm:resizeHandles val="exact"/>
        </dgm:presLayoutVars>
      </dgm:prSet>
      <dgm:spPr/>
    </dgm:pt>
    <dgm:pt modelId="{2C37C264-6664-4672-BA00-5A870A2CD537}" type="pres">
      <dgm:prSet presAssocID="{7725804E-429A-4891-A68E-E907432C14E8}" presName="parTxOnly" presStyleLbl="node1" presStyleIdx="0" presStyleCnt="4" custScaleX="234445">
        <dgm:presLayoutVars>
          <dgm:chMax val="0"/>
          <dgm:chPref val="0"/>
          <dgm:bulletEnabled val="1"/>
        </dgm:presLayoutVars>
      </dgm:prSet>
      <dgm:spPr/>
    </dgm:pt>
    <dgm:pt modelId="{8BACDC78-A904-4EA1-AA1E-61C4A7BA98C2}" type="pres">
      <dgm:prSet presAssocID="{4AD6D3CE-D161-4B57-96B7-B597A3FFB335}" presName="parTxOnlySpace" presStyleCnt="0"/>
      <dgm:spPr/>
    </dgm:pt>
    <dgm:pt modelId="{DEBE801E-210C-4F6B-B5D8-71712919561D}" type="pres">
      <dgm:prSet presAssocID="{90FDB2B3-C639-47DE-A13F-73BE6E13DCD9}" presName="parTxOnly" presStyleLbl="node1" presStyleIdx="1" presStyleCnt="4" custLinFactNeighborX="-9199" custLinFactNeighborY="-1641">
        <dgm:presLayoutVars>
          <dgm:chMax val="0"/>
          <dgm:chPref val="0"/>
          <dgm:bulletEnabled val="1"/>
        </dgm:presLayoutVars>
      </dgm:prSet>
      <dgm:spPr/>
    </dgm:pt>
    <dgm:pt modelId="{7334877F-9BC8-4955-BE48-19B74B8F1D3F}" type="pres">
      <dgm:prSet presAssocID="{36359E50-F384-4FEB-9F98-E985A5C81620}" presName="parTxOnlySpace" presStyleCnt="0"/>
      <dgm:spPr/>
    </dgm:pt>
    <dgm:pt modelId="{0306EF51-728B-4520-810A-72C048FD6C44}" type="pres">
      <dgm:prSet presAssocID="{B9FDBA6A-C057-4D2B-A62B-B9787AD0D4C0}" presName="parTxOnly" presStyleLbl="node1" presStyleIdx="2" presStyleCnt="4">
        <dgm:presLayoutVars>
          <dgm:chMax val="0"/>
          <dgm:chPref val="0"/>
          <dgm:bulletEnabled val="1"/>
        </dgm:presLayoutVars>
      </dgm:prSet>
      <dgm:spPr/>
    </dgm:pt>
    <dgm:pt modelId="{0A344C06-91ED-4615-A4D7-201BAB1621A5}" type="pres">
      <dgm:prSet presAssocID="{DD8964A9-4A6E-4E53-B52E-C2540221980E}" presName="parTxOnlySpace" presStyleCnt="0"/>
      <dgm:spPr/>
    </dgm:pt>
    <dgm:pt modelId="{EEBCB58C-4285-4D84-928E-A98919561AEB}" type="pres">
      <dgm:prSet presAssocID="{045E8EAA-D619-4182-B44A-1ECFF4405AF2}" presName="parTxOnly" presStyleLbl="node1" presStyleIdx="3" presStyleCnt="4">
        <dgm:presLayoutVars>
          <dgm:chMax val="0"/>
          <dgm:chPref val="0"/>
          <dgm:bulletEnabled val="1"/>
        </dgm:presLayoutVars>
      </dgm:prSet>
      <dgm:spPr/>
    </dgm:pt>
  </dgm:ptLst>
  <dgm:cxnLst>
    <dgm:cxn modelId="{03A9B107-9824-4B04-8890-B6247C400DDF}" srcId="{ADBCF8B8-7BE3-4244-9AFC-881D8FBFAAA4}" destId="{045E8EAA-D619-4182-B44A-1ECFF4405AF2}" srcOrd="3" destOrd="0" parTransId="{10A5CB73-9A42-4A74-9796-5C961559B8FC}" sibTransId="{8CE241E7-9478-43C4-A426-B5F118D1A0C5}"/>
    <dgm:cxn modelId="{C5122C0A-BA71-4716-AC46-F124027ED5AD}" type="presOf" srcId="{045E8EAA-D619-4182-B44A-1ECFF4405AF2}" destId="{EEBCB58C-4285-4D84-928E-A98919561AEB}" srcOrd="0" destOrd="0" presId="urn:microsoft.com/office/officeart/2005/8/layout/chevron1"/>
    <dgm:cxn modelId="{7636731A-3937-499D-B57E-E3A0A0678045}" type="presOf" srcId="{7725804E-429A-4891-A68E-E907432C14E8}" destId="{2C37C264-6664-4672-BA00-5A870A2CD537}" srcOrd="0" destOrd="0" presId="urn:microsoft.com/office/officeart/2005/8/layout/chevron1"/>
    <dgm:cxn modelId="{46A1991D-ACF0-41B8-B71F-C2586D74D38F}" srcId="{ADBCF8B8-7BE3-4244-9AFC-881D8FBFAAA4}" destId="{90FDB2B3-C639-47DE-A13F-73BE6E13DCD9}" srcOrd="1" destOrd="0" parTransId="{1AF05F21-8D8D-44E3-B172-558491B2034D}" sibTransId="{36359E50-F384-4FEB-9F98-E985A5C81620}"/>
    <dgm:cxn modelId="{E4068B5E-5392-4DCB-AB4D-F9D8117EB978}" type="presOf" srcId="{ADBCF8B8-7BE3-4244-9AFC-881D8FBFAAA4}" destId="{6EEF379C-1F85-4DCF-8063-BD76AB6A5A0D}" srcOrd="0" destOrd="0" presId="urn:microsoft.com/office/officeart/2005/8/layout/chevron1"/>
    <dgm:cxn modelId="{581D2947-328F-4CC8-89DF-C3C2D88AC524}" srcId="{ADBCF8B8-7BE3-4244-9AFC-881D8FBFAAA4}" destId="{B9FDBA6A-C057-4D2B-A62B-B9787AD0D4C0}" srcOrd="2" destOrd="0" parTransId="{F71445F1-75FF-4815-9438-3F235FD0071A}" sibTransId="{DD8964A9-4A6E-4E53-B52E-C2540221980E}"/>
    <dgm:cxn modelId="{FBE27986-566B-448F-BD6F-9F0938F0D8B0}" srcId="{ADBCF8B8-7BE3-4244-9AFC-881D8FBFAAA4}" destId="{7725804E-429A-4891-A68E-E907432C14E8}" srcOrd="0" destOrd="0" parTransId="{543132F8-C350-4B03-9613-32F3B60422C1}" sibTransId="{4AD6D3CE-D161-4B57-96B7-B597A3FFB335}"/>
    <dgm:cxn modelId="{3AC587C1-70E8-44C8-8330-A1327D05439A}" type="presOf" srcId="{90FDB2B3-C639-47DE-A13F-73BE6E13DCD9}" destId="{DEBE801E-210C-4F6B-B5D8-71712919561D}" srcOrd="0" destOrd="0" presId="urn:microsoft.com/office/officeart/2005/8/layout/chevron1"/>
    <dgm:cxn modelId="{B2F819C4-8773-4917-9097-D0C560CDE98A}" type="presOf" srcId="{B9FDBA6A-C057-4D2B-A62B-B9787AD0D4C0}" destId="{0306EF51-728B-4520-810A-72C048FD6C44}" srcOrd="0" destOrd="0" presId="urn:microsoft.com/office/officeart/2005/8/layout/chevron1"/>
    <dgm:cxn modelId="{522F0109-A9CA-47BB-9E18-ED09B5475054}" type="presParOf" srcId="{6EEF379C-1F85-4DCF-8063-BD76AB6A5A0D}" destId="{2C37C264-6664-4672-BA00-5A870A2CD537}" srcOrd="0" destOrd="0" presId="urn:microsoft.com/office/officeart/2005/8/layout/chevron1"/>
    <dgm:cxn modelId="{22AE96D9-435A-4B78-9106-FA5074A02784}" type="presParOf" srcId="{6EEF379C-1F85-4DCF-8063-BD76AB6A5A0D}" destId="{8BACDC78-A904-4EA1-AA1E-61C4A7BA98C2}" srcOrd="1" destOrd="0" presId="urn:microsoft.com/office/officeart/2005/8/layout/chevron1"/>
    <dgm:cxn modelId="{57B139C4-F68B-48C1-8E93-7137546B2628}" type="presParOf" srcId="{6EEF379C-1F85-4DCF-8063-BD76AB6A5A0D}" destId="{DEBE801E-210C-4F6B-B5D8-71712919561D}" srcOrd="2" destOrd="0" presId="urn:microsoft.com/office/officeart/2005/8/layout/chevron1"/>
    <dgm:cxn modelId="{DA0EA7CE-2789-41F6-82EE-F2F1269997AE}" type="presParOf" srcId="{6EEF379C-1F85-4DCF-8063-BD76AB6A5A0D}" destId="{7334877F-9BC8-4955-BE48-19B74B8F1D3F}" srcOrd="3" destOrd="0" presId="urn:microsoft.com/office/officeart/2005/8/layout/chevron1"/>
    <dgm:cxn modelId="{8DF025AB-1262-4F79-B2AC-31A8E718AC72}" type="presParOf" srcId="{6EEF379C-1F85-4DCF-8063-BD76AB6A5A0D}" destId="{0306EF51-728B-4520-810A-72C048FD6C44}" srcOrd="4" destOrd="0" presId="urn:microsoft.com/office/officeart/2005/8/layout/chevron1"/>
    <dgm:cxn modelId="{86DB503F-2A69-414E-97A4-222A9CB18DB1}" type="presParOf" srcId="{6EEF379C-1F85-4DCF-8063-BD76AB6A5A0D}" destId="{0A344C06-91ED-4615-A4D7-201BAB1621A5}" srcOrd="5" destOrd="0" presId="urn:microsoft.com/office/officeart/2005/8/layout/chevron1"/>
    <dgm:cxn modelId="{83FCFF2E-CF49-4331-BDCC-728AF09C236D}" type="presParOf" srcId="{6EEF379C-1F85-4DCF-8063-BD76AB6A5A0D}" destId="{EEBCB58C-4285-4D84-928E-A98919561AE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DBCF8B8-7BE3-4244-9AFC-881D8FBFAAA4}" type="doc">
      <dgm:prSet loTypeId="urn:microsoft.com/office/officeart/2005/8/layout/chevron1" loCatId="process" qsTypeId="urn:microsoft.com/office/officeart/2005/8/quickstyle/simple1" qsCatId="simple" csTypeId="urn:microsoft.com/office/officeart/2005/8/colors/colorful3" csCatId="colorful" phldr="1"/>
      <dgm:spPr/>
    </dgm:pt>
    <dgm:pt modelId="{7725804E-429A-4891-A68E-E907432C14E8}">
      <dgm:prSet phldrT="[Text]" custT="1"/>
      <dgm:spPr>
        <a:solidFill>
          <a:srgbClr val="F58311"/>
        </a:solidFill>
      </dgm:spPr>
      <dgm:t>
        <a:bodyPr/>
        <a:lstStyle/>
        <a:p>
          <a:r>
            <a:rPr lang="en-US" sz="1800" b="1" dirty="0">
              <a:latin typeface="Helvetica" panose="020B0604020202020204" pitchFamily="34" charset="0"/>
              <a:cs typeface="Helvetica" panose="020B0604020202020204" pitchFamily="34" charset="0"/>
            </a:rPr>
            <a:t>Overview</a:t>
          </a:r>
        </a:p>
      </dgm:t>
    </dgm:pt>
    <dgm:pt modelId="{543132F8-C350-4B03-9613-32F3B60422C1}" type="parTrans" cxnId="{FBE27986-566B-448F-BD6F-9F0938F0D8B0}">
      <dgm:prSet/>
      <dgm:spPr/>
      <dgm:t>
        <a:bodyPr/>
        <a:lstStyle/>
        <a:p>
          <a:endParaRPr lang="en-US" b="1">
            <a:latin typeface="Helvetica" panose="020B0604020202020204" pitchFamily="34" charset="0"/>
            <a:cs typeface="Helvetica" panose="020B0604020202020204" pitchFamily="34" charset="0"/>
          </a:endParaRPr>
        </a:p>
      </dgm:t>
    </dgm:pt>
    <dgm:pt modelId="{4AD6D3CE-D161-4B57-96B7-B597A3FFB335}" type="sibTrans" cxnId="{FBE27986-566B-448F-BD6F-9F0938F0D8B0}">
      <dgm:prSet/>
      <dgm:spPr/>
      <dgm:t>
        <a:bodyPr/>
        <a:lstStyle/>
        <a:p>
          <a:endParaRPr lang="en-US" b="1">
            <a:latin typeface="Helvetica" panose="020B0604020202020204" pitchFamily="34" charset="0"/>
            <a:cs typeface="Helvetica" panose="020B0604020202020204" pitchFamily="34" charset="0"/>
          </a:endParaRPr>
        </a:p>
      </dgm:t>
    </dgm:pt>
    <dgm:pt modelId="{90FDB2B3-C639-47DE-A13F-73BE6E13DCD9}">
      <dgm:prSet phldrT="[Text]"/>
      <dgm:spPr>
        <a:solidFill>
          <a:srgbClr val="BDDA20">
            <a:alpha val="29804"/>
          </a:srgbClr>
        </a:solidFill>
      </dgm:spPr>
      <dgm:t>
        <a:bodyPr/>
        <a:lstStyle/>
        <a:p>
          <a:r>
            <a:rPr lang="en-US" b="1" dirty="0">
              <a:latin typeface="Helvetica" panose="020B0604020202020204" pitchFamily="34" charset="0"/>
              <a:cs typeface="Helvetica" panose="020B0604020202020204" pitchFamily="34" charset="0"/>
            </a:rPr>
            <a:t>Usage</a:t>
          </a:r>
        </a:p>
      </dgm:t>
    </dgm:pt>
    <dgm:pt modelId="{1AF05F21-8D8D-44E3-B172-558491B2034D}" type="parTrans" cxnId="{46A1991D-ACF0-41B8-B71F-C2586D74D38F}">
      <dgm:prSet/>
      <dgm:spPr/>
      <dgm:t>
        <a:bodyPr/>
        <a:lstStyle/>
        <a:p>
          <a:endParaRPr lang="en-US" b="1">
            <a:latin typeface="Helvetica" panose="020B0604020202020204" pitchFamily="34" charset="0"/>
            <a:cs typeface="Helvetica" panose="020B0604020202020204" pitchFamily="34" charset="0"/>
          </a:endParaRPr>
        </a:p>
      </dgm:t>
    </dgm:pt>
    <dgm:pt modelId="{36359E50-F384-4FEB-9F98-E985A5C81620}" type="sibTrans" cxnId="{46A1991D-ACF0-41B8-B71F-C2586D74D38F}">
      <dgm:prSet/>
      <dgm:spPr/>
      <dgm:t>
        <a:bodyPr/>
        <a:lstStyle/>
        <a:p>
          <a:endParaRPr lang="en-US" b="1">
            <a:latin typeface="Helvetica" panose="020B0604020202020204" pitchFamily="34" charset="0"/>
            <a:cs typeface="Helvetica" panose="020B0604020202020204" pitchFamily="34" charset="0"/>
          </a:endParaRPr>
        </a:p>
      </dgm:t>
    </dgm:pt>
    <dgm:pt modelId="{B9FDBA6A-C057-4D2B-A62B-B9787AD0D4C0}">
      <dgm:prSet phldrT="[Text]"/>
      <dgm:spPr>
        <a:solidFill>
          <a:srgbClr val="33CC33">
            <a:alpha val="29804"/>
          </a:srgbClr>
        </a:solidFill>
      </dgm:spPr>
      <dgm:t>
        <a:bodyPr/>
        <a:lstStyle/>
        <a:p>
          <a:r>
            <a:rPr lang="en-US" b="1" dirty="0">
              <a:latin typeface="Helvetica" panose="020B0604020202020204" pitchFamily="34" charset="0"/>
              <a:cs typeface="Helvetica" panose="020B0604020202020204" pitchFamily="34" charset="0"/>
            </a:rPr>
            <a:t>Other info</a:t>
          </a:r>
        </a:p>
      </dgm:t>
    </dgm:pt>
    <dgm:pt modelId="{F71445F1-75FF-4815-9438-3F235FD0071A}" type="parTrans" cxnId="{581D2947-328F-4CC8-89DF-C3C2D88AC524}">
      <dgm:prSet/>
      <dgm:spPr/>
      <dgm:t>
        <a:bodyPr/>
        <a:lstStyle/>
        <a:p>
          <a:endParaRPr lang="en-US" b="1">
            <a:latin typeface="Helvetica" panose="020B0604020202020204" pitchFamily="34" charset="0"/>
            <a:cs typeface="Helvetica" panose="020B0604020202020204" pitchFamily="34" charset="0"/>
          </a:endParaRPr>
        </a:p>
      </dgm:t>
    </dgm:pt>
    <dgm:pt modelId="{DD8964A9-4A6E-4E53-B52E-C2540221980E}" type="sibTrans" cxnId="{581D2947-328F-4CC8-89DF-C3C2D88AC524}">
      <dgm:prSet/>
      <dgm:spPr/>
      <dgm:t>
        <a:bodyPr/>
        <a:lstStyle/>
        <a:p>
          <a:endParaRPr lang="en-US" b="1">
            <a:latin typeface="Helvetica" panose="020B0604020202020204" pitchFamily="34" charset="0"/>
            <a:cs typeface="Helvetica" panose="020B0604020202020204" pitchFamily="34" charset="0"/>
          </a:endParaRPr>
        </a:p>
      </dgm:t>
    </dgm:pt>
    <dgm:pt modelId="{045E8EAA-D619-4182-B44A-1ECFF4405AF2}">
      <dgm:prSet/>
      <dgm:spPr>
        <a:solidFill>
          <a:srgbClr val="32B094">
            <a:alpha val="29804"/>
          </a:srgbClr>
        </a:solidFill>
      </dgm:spPr>
      <dgm:t>
        <a:bodyPr/>
        <a:lstStyle/>
        <a:p>
          <a:r>
            <a:rPr lang="en-US" b="1" dirty="0">
              <a:latin typeface="Helvetica" panose="020B0604020202020204" pitchFamily="34" charset="0"/>
              <a:cs typeface="Helvetica" panose="020B0604020202020204" pitchFamily="34" charset="0"/>
            </a:rPr>
            <a:t>CANUTEC</a:t>
          </a:r>
        </a:p>
      </dgm:t>
    </dgm:pt>
    <dgm:pt modelId="{10A5CB73-9A42-4A74-9796-5C961559B8FC}" type="parTrans" cxnId="{03A9B107-9824-4B04-8890-B6247C400DDF}">
      <dgm:prSet/>
      <dgm:spPr/>
      <dgm:t>
        <a:bodyPr/>
        <a:lstStyle/>
        <a:p>
          <a:endParaRPr lang="en-US" b="1">
            <a:latin typeface="Helvetica" panose="020B0604020202020204" pitchFamily="34" charset="0"/>
            <a:cs typeface="Helvetica" panose="020B0604020202020204" pitchFamily="34" charset="0"/>
          </a:endParaRPr>
        </a:p>
      </dgm:t>
    </dgm:pt>
    <dgm:pt modelId="{8CE241E7-9478-43C4-A426-B5F118D1A0C5}" type="sibTrans" cxnId="{03A9B107-9824-4B04-8890-B6247C400DDF}">
      <dgm:prSet/>
      <dgm:spPr/>
      <dgm:t>
        <a:bodyPr/>
        <a:lstStyle/>
        <a:p>
          <a:endParaRPr lang="en-US" b="1">
            <a:latin typeface="Helvetica" panose="020B0604020202020204" pitchFamily="34" charset="0"/>
            <a:cs typeface="Helvetica" panose="020B0604020202020204" pitchFamily="34" charset="0"/>
          </a:endParaRPr>
        </a:p>
      </dgm:t>
    </dgm:pt>
    <dgm:pt modelId="{6EEF379C-1F85-4DCF-8063-BD76AB6A5A0D}" type="pres">
      <dgm:prSet presAssocID="{ADBCF8B8-7BE3-4244-9AFC-881D8FBFAAA4}" presName="Name0" presStyleCnt="0">
        <dgm:presLayoutVars>
          <dgm:dir/>
          <dgm:animLvl val="lvl"/>
          <dgm:resizeHandles val="exact"/>
        </dgm:presLayoutVars>
      </dgm:prSet>
      <dgm:spPr/>
    </dgm:pt>
    <dgm:pt modelId="{2C37C264-6664-4672-BA00-5A870A2CD537}" type="pres">
      <dgm:prSet presAssocID="{7725804E-429A-4891-A68E-E907432C14E8}" presName="parTxOnly" presStyleLbl="node1" presStyleIdx="0" presStyleCnt="4" custScaleX="234445">
        <dgm:presLayoutVars>
          <dgm:chMax val="0"/>
          <dgm:chPref val="0"/>
          <dgm:bulletEnabled val="1"/>
        </dgm:presLayoutVars>
      </dgm:prSet>
      <dgm:spPr/>
    </dgm:pt>
    <dgm:pt modelId="{8BACDC78-A904-4EA1-AA1E-61C4A7BA98C2}" type="pres">
      <dgm:prSet presAssocID="{4AD6D3CE-D161-4B57-96B7-B597A3FFB335}" presName="parTxOnlySpace" presStyleCnt="0"/>
      <dgm:spPr/>
    </dgm:pt>
    <dgm:pt modelId="{DEBE801E-210C-4F6B-B5D8-71712919561D}" type="pres">
      <dgm:prSet presAssocID="{90FDB2B3-C639-47DE-A13F-73BE6E13DCD9}" presName="parTxOnly" presStyleLbl="node1" presStyleIdx="1" presStyleCnt="4" custLinFactNeighborX="-9199" custLinFactNeighborY="-1641">
        <dgm:presLayoutVars>
          <dgm:chMax val="0"/>
          <dgm:chPref val="0"/>
          <dgm:bulletEnabled val="1"/>
        </dgm:presLayoutVars>
      </dgm:prSet>
      <dgm:spPr/>
    </dgm:pt>
    <dgm:pt modelId="{7334877F-9BC8-4955-BE48-19B74B8F1D3F}" type="pres">
      <dgm:prSet presAssocID="{36359E50-F384-4FEB-9F98-E985A5C81620}" presName="parTxOnlySpace" presStyleCnt="0"/>
      <dgm:spPr/>
    </dgm:pt>
    <dgm:pt modelId="{0306EF51-728B-4520-810A-72C048FD6C44}" type="pres">
      <dgm:prSet presAssocID="{B9FDBA6A-C057-4D2B-A62B-B9787AD0D4C0}" presName="parTxOnly" presStyleLbl="node1" presStyleIdx="2" presStyleCnt="4">
        <dgm:presLayoutVars>
          <dgm:chMax val="0"/>
          <dgm:chPref val="0"/>
          <dgm:bulletEnabled val="1"/>
        </dgm:presLayoutVars>
      </dgm:prSet>
      <dgm:spPr/>
    </dgm:pt>
    <dgm:pt modelId="{0A344C06-91ED-4615-A4D7-201BAB1621A5}" type="pres">
      <dgm:prSet presAssocID="{DD8964A9-4A6E-4E53-B52E-C2540221980E}" presName="parTxOnlySpace" presStyleCnt="0"/>
      <dgm:spPr/>
    </dgm:pt>
    <dgm:pt modelId="{EEBCB58C-4285-4D84-928E-A98919561AEB}" type="pres">
      <dgm:prSet presAssocID="{045E8EAA-D619-4182-B44A-1ECFF4405AF2}" presName="parTxOnly" presStyleLbl="node1" presStyleIdx="3" presStyleCnt="4">
        <dgm:presLayoutVars>
          <dgm:chMax val="0"/>
          <dgm:chPref val="0"/>
          <dgm:bulletEnabled val="1"/>
        </dgm:presLayoutVars>
      </dgm:prSet>
      <dgm:spPr/>
    </dgm:pt>
  </dgm:ptLst>
  <dgm:cxnLst>
    <dgm:cxn modelId="{03A9B107-9824-4B04-8890-B6247C400DDF}" srcId="{ADBCF8B8-7BE3-4244-9AFC-881D8FBFAAA4}" destId="{045E8EAA-D619-4182-B44A-1ECFF4405AF2}" srcOrd="3" destOrd="0" parTransId="{10A5CB73-9A42-4A74-9796-5C961559B8FC}" sibTransId="{8CE241E7-9478-43C4-A426-B5F118D1A0C5}"/>
    <dgm:cxn modelId="{46A1991D-ACF0-41B8-B71F-C2586D74D38F}" srcId="{ADBCF8B8-7BE3-4244-9AFC-881D8FBFAAA4}" destId="{90FDB2B3-C639-47DE-A13F-73BE6E13DCD9}" srcOrd="1" destOrd="0" parTransId="{1AF05F21-8D8D-44E3-B172-558491B2034D}" sibTransId="{36359E50-F384-4FEB-9F98-E985A5C81620}"/>
    <dgm:cxn modelId="{987A325D-71EF-433A-BD33-6BF813F4774A}" type="presOf" srcId="{B9FDBA6A-C057-4D2B-A62B-B9787AD0D4C0}" destId="{0306EF51-728B-4520-810A-72C048FD6C44}" srcOrd="0" destOrd="0" presId="urn:microsoft.com/office/officeart/2005/8/layout/chevron1"/>
    <dgm:cxn modelId="{A422C35D-D2C1-44A9-AF2B-C01597570BD3}" type="presOf" srcId="{90FDB2B3-C639-47DE-A13F-73BE6E13DCD9}" destId="{DEBE801E-210C-4F6B-B5D8-71712919561D}" srcOrd="0" destOrd="0" presId="urn:microsoft.com/office/officeart/2005/8/layout/chevron1"/>
    <dgm:cxn modelId="{581D2947-328F-4CC8-89DF-C3C2D88AC524}" srcId="{ADBCF8B8-7BE3-4244-9AFC-881D8FBFAAA4}" destId="{B9FDBA6A-C057-4D2B-A62B-B9787AD0D4C0}" srcOrd="2" destOrd="0" parTransId="{F71445F1-75FF-4815-9438-3F235FD0071A}" sibTransId="{DD8964A9-4A6E-4E53-B52E-C2540221980E}"/>
    <dgm:cxn modelId="{FBE27986-566B-448F-BD6F-9F0938F0D8B0}" srcId="{ADBCF8B8-7BE3-4244-9AFC-881D8FBFAAA4}" destId="{7725804E-429A-4891-A68E-E907432C14E8}" srcOrd="0" destOrd="0" parTransId="{543132F8-C350-4B03-9613-32F3B60422C1}" sibTransId="{4AD6D3CE-D161-4B57-96B7-B597A3FFB335}"/>
    <dgm:cxn modelId="{66D83F95-FABC-4F41-BDC4-822E5B2B9828}" type="presOf" srcId="{ADBCF8B8-7BE3-4244-9AFC-881D8FBFAAA4}" destId="{6EEF379C-1F85-4DCF-8063-BD76AB6A5A0D}" srcOrd="0" destOrd="0" presId="urn:microsoft.com/office/officeart/2005/8/layout/chevron1"/>
    <dgm:cxn modelId="{6ED1F8C6-5E6E-496F-AA16-F66B024968CB}" type="presOf" srcId="{7725804E-429A-4891-A68E-E907432C14E8}" destId="{2C37C264-6664-4672-BA00-5A870A2CD537}" srcOrd="0" destOrd="0" presId="urn:microsoft.com/office/officeart/2005/8/layout/chevron1"/>
    <dgm:cxn modelId="{B2B7B3E5-F3D9-417C-A0D8-E670DB9F4403}" type="presOf" srcId="{045E8EAA-D619-4182-B44A-1ECFF4405AF2}" destId="{EEBCB58C-4285-4D84-928E-A98919561AEB}" srcOrd="0" destOrd="0" presId="urn:microsoft.com/office/officeart/2005/8/layout/chevron1"/>
    <dgm:cxn modelId="{F3F0A0DB-84F8-4A49-9848-A7B394B1F9A8}" type="presParOf" srcId="{6EEF379C-1F85-4DCF-8063-BD76AB6A5A0D}" destId="{2C37C264-6664-4672-BA00-5A870A2CD537}" srcOrd="0" destOrd="0" presId="urn:microsoft.com/office/officeart/2005/8/layout/chevron1"/>
    <dgm:cxn modelId="{4F72CCDE-88BB-44F7-9D5E-7B5AB830FE6D}" type="presParOf" srcId="{6EEF379C-1F85-4DCF-8063-BD76AB6A5A0D}" destId="{8BACDC78-A904-4EA1-AA1E-61C4A7BA98C2}" srcOrd="1" destOrd="0" presId="urn:microsoft.com/office/officeart/2005/8/layout/chevron1"/>
    <dgm:cxn modelId="{EE309DF3-C952-4927-BD0A-E99D11015EA3}" type="presParOf" srcId="{6EEF379C-1F85-4DCF-8063-BD76AB6A5A0D}" destId="{DEBE801E-210C-4F6B-B5D8-71712919561D}" srcOrd="2" destOrd="0" presId="urn:microsoft.com/office/officeart/2005/8/layout/chevron1"/>
    <dgm:cxn modelId="{D94707EF-21F7-44D0-9BAA-82429C5690F7}" type="presParOf" srcId="{6EEF379C-1F85-4DCF-8063-BD76AB6A5A0D}" destId="{7334877F-9BC8-4955-BE48-19B74B8F1D3F}" srcOrd="3" destOrd="0" presId="urn:microsoft.com/office/officeart/2005/8/layout/chevron1"/>
    <dgm:cxn modelId="{E7D6B097-88D7-482D-8DA1-432A458F3F63}" type="presParOf" srcId="{6EEF379C-1F85-4DCF-8063-BD76AB6A5A0D}" destId="{0306EF51-728B-4520-810A-72C048FD6C44}" srcOrd="4" destOrd="0" presId="urn:microsoft.com/office/officeart/2005/8/layout/chevron1"/>
    <dgm:cxn modelId="{18155B7B-EB9D-4C1F-8699-FE101C435797}" type="presParOf" srcId="{6EEF379C-1F85-4DCF-8063-BD76AB6A5A0D}" destId="{0A344C06-91ED-4615-A4D7-201BAB1621A5}" srcOrd="5" destOrd="0" presId="urn:microsoft.com/office/officeart/2005/8/layout/chevron1"/>
    <dgm:cxn modelId="{4AC4A4EF-0217-4CB6-8E36-F9E7FE3B4BE7}" type="presParOf" srcId="{6EEF379C-1F85-4DCF-8063-BD76AB6A5A0D}" destId="{EEBCB58C-4285-4D84-928E-A98919561AEB}"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DBCF8B8-7BE3-4244-9AFC-881D8FBFAAA4}" type="doc">
      <dgm:prSet loTypeId="urn:microsoft.com/office/officeart/2005/8/layout/chevron1" loCatId="process" qsTypeId="urn:microsoft.com/office/officeart/2005/8/quickstyle/simple1" qsCatId="simple" csTypeId="urn:microsoft.com/office/officeart/2005/8/colors/colorful3" csCatId="colorful" phldr="1"/>
      <dgm:spPr/>
    </dgm:pt>
    <dgm:pt modelId="{7725804E-429A-4891-A68E-E907432C14E8}">
      <dgm:prSet phldrT="[Text]" custT="1"/>
      <dgm:spPr>
        <a:solidFill>
          <a:srgbClr val="F58311"/>
        </a:solidFill>
      </dgm:spPr>
      <dgm:t>
        <a:bodyPr/>
        <a:lstStyle/>
        <a:p>
          <a:r>
            <a:rPr lang="en-US" sz="1800" b="1" dirty="0">
              <a:latin typeface="Helvetica" panose="020B0604020202020204" pitchFamily="34" charset="0"/>
              <a:cs typeface="Helvetica" panose="020B0604020202020204" pitchFamily="34" charset="0"/>
            </a:rPr>
            <a:t>Overview</a:t>
          </a:r>
        </a:p>
      </dgm:t>
    </dgm:pt>
    <dgm:pt modelId="{543132F8-C350-4B03-9613-32F3B60422C1}" type="parTrans" cxnId="{FBE27986-566B-448F-BD6F-9F0938F0D8B0}">
      <dgm:prSet/>
      <dgm:spPr/>
      <dgm:t>
        <a:bodyPr/>
        <a:lstStyle/>
        <a:p>
          <a:endParaRPr lang="en-US" b="1">
            <a:latin typeface="Helvetica" panose="020B0604020202020204" pitchFamily="34" charset="0"/>
            <a:cs typeface="Helvetica" panose="020B0604020202020204" pitchFamily="34" charset="0"/>
          </a:endParaRPr>
        </a:p>
      </dgm:t>
    </dgm:pt>
    <dgm:pt modelId="{4AD6D3CE-D161-4B57-96B7-B597A3FFB335}" type="sibTrans" cxnId="{FBE27986-566B-448F-BD6F-9F0938F0D8B0}">
      <dgm:prSet/>
      <dgm:spPr/>
      <dgm:t>
        <a:bodyPr/>
        <a:lstStyle/>
        <a:p>
          <a:endParaRPr lang="en-US" b="1">
            <a:latin typeface="Helvetica" panose="020B0604020202020204" pitchFamily="34" charset="0"/>
            <a:cs typeface="Helvetica" panose="020B0604020202020204" pitchFamily="34" charset="0"/>
          </a:endParaRPr>
        </a:p>
      </dgm:t>
    </dgm:pt>
    <dgm:pt modelId="{90FDB2B3-C639-47DE-A13F-73BE6E13DCD9}">
      <dgm:prSet phldrT="[Text]"/>
      <dgm:spPr>
        <a:solidFill>
          <a:srgbClr val="BDDA20">
            <a:alpha val="29804"/>
          </a:srgbClr>
        </a:solidFill>
      </dgm:spPr>
      <dgm:t>
        <a:bodyPr/>
        <a:lstStyle/>
        <a:p>
          <a:r>
            <a:rPr lang="en-US" b="1" dirty="0">
              <a:latin typeface="Helvetica" panose="020B0604020202020204" pitchFamily="34" charset="0"/>
              <a:cs typeface="Helvetica" panose="020B0604020202020204" pitchFamily="34" charset="0"/>
            </a:rPr>
            <a:t>Usage</a:t>
          </a:r>
        </a:p>
      </dgm:t>
    </dgm:pt>
    <dgm:pt modelId="{1AF05F21-8D8D-44E3-B172-558491B2034D}" type="parTrans" cxnId="{46A1991D-ACF0-41B8-B71F-C2586D74D38F}">
      <dgm:prSet/>
      <dgm:spPr/>
      <dgm:t>
        <a:bodyPr/>
        <a:lstStyle/>
        <a:p>
          <a:endParaRPr lang="en-US" b="1">
            <a:latin typeface="Helvetica" panose="020B0604020202020204" pitchFamily="34" charset="0"/>
            <a:cs typeface="Helvetica" panose="020B0604020202020204" pitchFamily="34" charset="0"/>
          </a:endParaRPr>
        </a:p>
      </dgm:t>
    </dgm:pt>
    <dgm:pt modelId="{36359E50-F384-4FEB-9F98-E985A5C81620}" type="sibTrans" cxnId="{46A1991D-ACF0-41B8-B71F-C2586D74D38F}">
      <dgm:prSet/>
      <dgm:spPr/>
      <dgm:t>
        <a:bodyPr/>
        <a:lstStyle/>
        <a:p>
          <a:endParaRPr lang="en-US" b="1">
            <a:latin typeface="Helvetica" panose="020B0604020202020204" pitchFamily="34" charset="0"/>
            <a:cs typeface="Helvetica" panose="020B0604020202020204" pitchFamily="34" charset="0"/>
          </a:endParaRPr>
        </a:p>
      </dgm:t>
    </dgm:pt>
    <dgm:pt modelId="{B9FDBA6A-C057-4D2B-A62B-B9787AD0D4C0}">
      <dgm:prSet phldrT="[Text]"/>
      <dgm:spPr>
        <a:solidFill>
          <a:srgbClr val="33CC33">
            <a:alpha val="29804"/>
          </a:srgbClr>
        </a:solidFill>
      </dgm:spPr>
      <dgm:t>
        <a:bodyPr/>
        <a:lstStyle/>
        <a:p>
          <a:r>
            <a:rPr lang="en-US" b="1" dirty="0">
              <a:latin typeface="Helvetica" panose="020B0604020202020204" pitchFamily="34" charset="0"/>
              <a:cs typeface="Helvetica" panose="020B0604020202020204" pitchFamily="34" charset="0"/>
            </a:rPr>
            <a:t>Other info</a:t>
          </a:r>
        </a:p>
      </dgm:t>
    </dgm:pt>
    <dgm:pt modelId="{F71445F1-75FF-4815-9438-3F235FD0071A}" type="parTrans" cxnId="{581D2947-328F-4CC8-89DF-C3C2D88AC524}">
      <dgm:prSet/>
      <dgm:spPr/>
      <dgm:t>
        <a:bodyPr/>
        <a:lstStyle/>
        <a:p>
          <a:endParaRPr lang="en-US" b="1">
            <a:latin typeface="Helvetica" panose="020B0604020202020204" pitchFamily="34" charset="0"/>
            <a:cs typeface="Helvetica" panose="020B0604020202020204" pitchFamily="34" charset="0"/>
          </a:endParaRPr>
        </a:p>
      </dgm:t>
    </dgm:pt>
    <dgm:pt modelId="{DD8964A9-4A6E-4E53-B52E-C2540221980E}" type="sibTrans" cxnId="{581D2947-328F-4CC8-89DF-C3C2D88AC524}">
      <dgm:prSet/>
      <dgm:spPr/>
      <dgm:t>
        <a:bodyPr/>
        <a:lstStyle/>
        <a:p>
          <a:endParaRPr lang="en-US" b="1">
            <a:latin typeface="Helvetica" panose="020B0604020202020204" pitchFamily="34" charset="0"/>
            <a:cs typeface="Helvetica" panose="020B0604020202020204" pitchFamily="34" charset="0"/>
          </a:endParaRPr>
        </a:p>
      </dgm:t>
    </dgm:pt>
    <dgm:pt modelId="{045E8EAA-D619-4182-B44A-1ECFF4405AF2}">
      <dgm:prSet/>
      <dgm:spPr>
        <a:solidFill>
          <a:srgbClr val="32B094">
            <a:alpha val="29804"/>
          </a:srgbClr>
        </a:solidFill>
      </dgm:spPr>
      <dgm:t>
        <a:bodyPr/>
        <a:lstStyle/>
        <a:p>
          <a:r>
            <a:rPr lang="en-US" b="1" dirty="0">
              <a:latin typeface="Helvetica" panose="020B0604020202020204" pitchFamily="34" charset="0"/>
              <a:cs typeface="Helvetica" panose="020B0604020202020204" pitchFamily="34" charset="0"/>
            </a:rPr>
            <a:t>CANUTEC</a:t>
          </a:r>
        </a:p>
      </dgm:t>
    </dgm:pt>
    <dgm:pt modelId="{10A5CB73-9A42-4A74-9796-5C961559B8FC}" type="parTrans" cxnId="{03A9B107-9824-4B04-8890-B6247C400DDF}">
      <dgm:prSet/>
      <dgm:spPr/>
      <dgm:t>
        <a:bodyPr/>
        <a:lstStyle/>
        <a:p>
          <a:endParaRPr lang="en-US" b="1">
            <a:latin typeface="Helvetica" panose="020B0604020202020204" pitchFamily="34" charset="0"/>
            <a:cs typeface="Helvetica" panose="020B0604020202020204" pitchFamily="34" charset="0"/>
          </a:endParaRPr>
        </a:p>
      </dgm:t>
    </dgm:pt>
    <dgm:pt modelId="{8CE241E7-9478-43C4-A426-B5F118D1A0C5}" type="sibTrans" cxnId="{03A9B107-9824-4B04-8890-B6247C400DDF}">
      <dgm:prSet/>
      <dgm:spPr/>
      <dgm:t>
        <a:bodyPr/>
        <a:lstStyle/>
        <a:p>
          <a:endParaRPr lang="en-US" b="1">
            <a:latin typeface="Helvetica" panose="020B0604020202020204" pitchFamily="34" charset="0"/>
            <a:cs typeface="Helvetica" panose="020B0604020202020204" pitchFamily="34" charset="0"/>
          </a:endParaRPr>
        </a:p>
      </dgm:t>
    </dgm:pt>
    <dgm:pt modelId="{6EEF379C-1F85-4DCF-8063-BD76AB6A5A0D}" type="pres">
      <dgm:prSet presAssocID="{ADBCF8B8-7BE3-4244-9AFC-881D8FBFAAA4}" presName="Name0" presStyleCnt="0">
        <dgm:presLayoutVars>
          <dgm:dir/>
          <dgm:animLvl val="lvl"/>
          <dgm:resizeHandles val="exact"/>
        </dgm:presLayoutVars>
      </dgm:prSet>
      <dgm:spPr/>
    </dgm:pt>
    <dgm:pt modelId="{2C37C264-6664-4672-BA00-5A870A2CD537}" type="pres">
      <dgm:prSet presAssocID="{7725804E-429A-4891-A68E-E907432C14E8}" presName="parTxOnly" presStyleLbl="node1" presStyleIdx="0" presStyleCnt="4" custScaleX="234445">
        <dgm:presLayoutVars>
          <dgm:chMax val="0"/>
          <dgm:chPref val="0"/>
          <dgm:bulletEnabled val="1"/>
        </dgm:presLayoutVars>
      </dgm:prSet>
      <dgm:spPr/>
    </dgm:pt>
    <dgm:pt modelId="{8BACDC78-A904-4EA1-AA1E-61C4A7BA98C2}" type="pres">
      <dgm:prSet presAssocID="{4AD6D3CE-D161-4B57-96B7-B597A3FFB335}" presName="parTxOnlySpace" presStyleCnt="0"/>
      <dgm:spPr/>
    </dgm:pt>
    <dgm:pt modelId="{DEBE801E-210C-4F6B-B5D8-71712919561D}" type="pres">
      <dgm:prSet presAssocID="{90FDB2B3-C639-47DE-A13F-73BE6E13DCD9}" presName="parTxOnly" presStyleLbl="node1" presStyleIdx="1" presStyleCnt="4" custLinFactNeighborX="-9199" custLinFactNeighborY="-1641">
        <dgm:presLayoutVars>
          <dgm:chMax val="0"/>
          <dgm:chPref val="0"/>
          <dgm:bulletEnabled val="1"/>
        </dgm:presLayoutVars>
      </dgm:prSet>
      <dgm:spPr/>
    </dgm:pt>
    <dgm:pt modelId="{7334877F-9BC8-4955-BE48-19B74B8F1D3F}" type="pres">
      <dgm:prSet presAssocID="{36359E50-F384-4FEB-9F98-E985A5C81620}" presName="parTxOnlySpace" presStyleCnt="0"/>
      <dgm:spPr/>
    </dgm:pt>
    <dgm:pt modelId="{0306EF51-728B-4520-810A-72C048FD6C44}" type="pres">
      <dgm:prSet presAssocID="{B9FDBA6A-C057-4D2B-A62B-B9787AD0D4C0}" presName="parTxOnly" presStyleLbl="node1" presStyleIdx="2" presStyleCnt="4">
        <dgm:presLayoutVars>
          <dgm:chMax val="0"/>
          <dgm:chPref val="0"/>
          <dgm:bulletEnabled val="1"/>
        </dgm:presLayoutVars>
      </dgm:prSet>
      <dgm:spPr/>
    </dgm:pt>
    <dgm:pt modelId="{0A344C06-91ED-4615-A4D7-201BAB1621A5}" type="pres">
      <dgm:prSet presAssocID="{DD8964A9-4A6E-4E53-B52E-C2540221980E}" presName="parTxOnlySpace" presStyleCnt="0"/>
      <dgm:spPr/>
    </dgm:pt>
    <dgm:pt modelId="{EEBCB58C-4285-4D84-928E-A98919561AEB}" type="pres">
      <dgm:prSet presAssocID="{045E8EAA-D619-4182-B44A-1ECFF4405AF2}" presName="parTxOnly" presStyleLbl="node1" presStyleIdx="3" presStyleCnt="4">
        <dgm:presLayoutVars>
          <dgm:chMax val="0"/>
          <dgm:chPref val="0"/>
          <dgm:bulletEnabled val="1"/>
        </dgm:presLayoutVars>
      </dgm:prSet>
      <dgm:spPr/>
    </dgm:pt>
  </dgm:ptLst>
  <dgm:cxnLst>
    <dgm:cxn modelId="{03A9B107-9824-4B04-8890-B6247C400DDF}" srcId="{ADBCF8B8-7BE3-4244-9AFC-881D8FBFAAA4}" destId="{045E8EAA-D619-4182-B44A-1ECFF4405AF2}" srcOrd="3" destOrd="0" parTransId="{10A5CB73-9A42-4A74-9796-5C961559B8FC}" sibTransId="{8CE241E7-9478-43C4-A426-B5F118D1A0C5}"/>
    <dgm:cxn modelId="{A4A1F110-60F7-4128-BE9D-4756D65B4EF5}" type="presOf" srcId="{045E8EAA-D619-4182-B44A-1ECFF4405AF2}" destId="{EEBCB58C-4285-4D84-928E-A98919561AEB}" srcOrd="0" destOrd="0" presId="urn:microsoft.com/office/officeart/2005/8/layout/chevron1"/>
    <dgm:cxn modelId="{46A1991D-ACF0-41B8-B71F-C2586D74D38F}" srcId="{ADBCF8B8-7BE3-4244-9AFC-881D8FBFAAA4}" destId="{90FDB2B3-C639-47DE-A13F-73BE6E13DCD9}" srcOrd="1" destOrd="0" parTransId="{1AF05F21-8D8D-44E3-B172-558491B2034D}" sibTransId="{36359E50-F384-4FEB-9F98-E985A5C81620}"/>
    <dgm:cxn modelId="{985A1E5D-9372-4B97-85F9-79E1BBFDAF7C}" type="presOf" srcId="{90FDB2B3-C639-47DE-A13F-73BE6E13DCD9}" destId="{DEBE801E-210C-4F6B-B5D8-71712919561D}" srcOrd="0" destOrd="0" presId="urn:microsoft.com/office/officeart/2005/8/layout/chevron1"/>
    <dgm:cxn modelId="{581D2947-328F-4CC8-89DF-C3C2D88AC524}" srcId="{ADBCF8B8-7BE3-4244-9AFC-881D8FBFAAA4}" destId="{B9FDBA6A-C057-4D2B-A62B-B9787AD0D4C0}" srcOrd="2" destOrd="0" parTransId="{F71445F1-75FF-4815-9438-3F235FD0071A}" sibTransId="{DD8964A9-4A6E-4E53-B52E-C2540221980E}"/>
    <dgm:cxn modelId="{FBE27986-566B-448F-BD6F-9F0938F0D8B0}" srcId="{ADBCF8B8-7BE3-4244-9AFC-881D8FBFAAA4}" destId="{7725804E-429A-4891-A68E-E907432C14E8}" srcOrd="0" destOrd="0" parTransId="{543132F8-C350-4B03-9613-32F3B60422C1}" sibTransId="{4AD6D3CE-D161-4B57-96B7-B597A3FFB335}"/>
    <dgm:cxn modelId="{B1ABA294-11FA-4F36-AD28-C46222E14C00}" type="presOf" srcId="{B9FDBA6A-C057-4D2B-A62B-B9787AD0D4C0}" destId="{0306EF51-728B-4520-810A-72C048FD6C44}" srcOrd="0" destOrd="0" presId="urn:microsoft.com/office/officeart/2005/8/layout/chevron1"/>
    <dgm:cxn modelId="{2111F79D-5119-4460-9F2F-E3F24DC7AE81}" type="presOf" srcId="{ADBCF8B8-7BE3-4244-9AFC-881D8FBFAAA4}" destId="{6EEF379C-1F85-4DCF-8063-BD76AB6A5A0D}" srcOrd="0" destOrd="0" presId="urn:microsoft.com/office/officeart/2005/8/layout/chevron1"/>
    <dgm:cxn modelId="{46512EFA-D71E-4CFB-A320-DAC979E564B8}" type="presOf" srcId="{7725804E-429A-4891-A68E-E907432C14E8}" destId="{2C37C264-6664-4672-BA00-5A870A2CD537}" srcOrd="0" destOrd="0" presId="urn:microsoft.com/office/officeart/2005/8/layout/chevron1"/>
    <dgm:cxn modelId="{E415069E-BAB4-4643-A7F8-9435BAA1AB04}" type="presParOf" srcId="{6EEF379C-1F85-4DCF-8063-BD76AB6A5A0D}" destId="{2C37C264-6664-4672-BA00-5A870A2CD537}" srcOrd="0" destOrd="0" presId="urn:microsoft.com/office/officeart/2005/8/layout/chevron1"/>
    <dgm:cxn modelId="{FA3C4552-0F80-499D-85D8-8F7706432AEB}" type="presParOf" srcId="{6EEF379C-1F85-4DCF-8063-BD76AB6A5A0D}" destId="{8BACDC78-A904-4EA1-AA1E-61C4A7BA98C2}" srcOrd="1" destOrd="0" presId="urn:microsoft.com/office/officeart/2005/8/layout/chevron1"/>
    <dgm:cxn modelId="{E38973EB-4ADA-43FA-90F2-8FEC98AA313A}" type="presParOf" srcId="{6EEF379C-1F85-4DCF-8063-BD76AB6A5A0D}" destId="{DEBE801E-210C-4F6B-B5D8-71712919561D}" srcOrd="2" destOrd="0" presId="urn:microsoft.com/office/officeart/2005/8/layout/chevron1"/>
    <dgm:cxn modelId="{A543FBD2-B27B-4AEB-9C8A-55339E959BDD}" type="presParOf" srcId="{6EEF379C-1F85-4DCF-8063-BD76AB6A5A0D}" destId="{7334877F-9BC8-4955-BE48-19B74B8F1D3F}" srcOrd="3" destOrd="0" presId="urn:microsoft.com/office/officeart/2005/8/layout/chevron1"/>
    <dgm:cxn modelId="{C8EF6A67-5B1E-4056-A257-0032F40B0FBB}" type="presParOf" srcId="{6EEF379C-1F85-4DCF-8063-BD76AB6A5A0D}" destId="{0306EF51-728B-4520-810A-72C048FD6C44}" srcOrd="4" destOrd="0" presId="urn:microsoft.com/office/officeart/2005/8/layout/chevron1"/>
    <dgm:cxn modelId="{1C00E190-E830-41AA-B59E-C2BE42D0071C}" type="presParOf" srcId="{6EEF379C-1F85-4DCF-8063-BD76AB6A5A0D}" destId="{0A344C06-91ED-4615-A4D7-201BAB1621A5}" srcOrd="5" destOrd="0" presId="urn:microsoft.com/office/officeart/2005/8/layout/chevron1"/>
    <dgm:cxn modelId="{CA21FD6A-019D-4D82-B0AC-099542DE10F9}" type="presParOf" srcId="{6EEF379C-1F85-4DCF-8063-BD76AB6A5A0D}" destId="{EEBCB58C-4285-4D84-928E-A98919561AE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DBCF8B8-7BE3-4244-9AFC-881D8FBFAAA4}" type="doc">
      <dgm:prSet loTypeId="urn:microsoft.com/office/officeart/2005/8/layout/chevron1" loCatId="process" qsTypeId="urn:microsoft.com/office/officeart/2005/8/quickstyle/simple1" qsCatId="simple" csTypeId="urn:microsoft.com/office/officeart/2005/8/colors/colorful3" csCatId="colorful" phldr="1"/>
      <dgm:spPr/>
    </dgm:pt>
    <dgm:pt modelId="{7725804E-429A-4891-A68E-E907432C14E8}">
      <dgm:prSet phldrT="[Text]" custT="1"/>
      <dgm:spPr>
        <a:solidFill>
          <a:srgbClr val="F58311"/>
        </a:solidFill>
      </dgm:spPr>
      <dgm:t>
        <a:bodyPr/>
        <a:lstStyle/>
        <a:p>
          <a:r>
            <a:rPr lang="en-US" sz="1800" b="1" dirty="0">
              <a:latin typeface="Helvetica" panose="020B0604020202020204" pitchFamily="34" charset="0"/>
              <a:cs typeface="Helvetica" panose="020B0604020202020204" pitchFamily="34" charset="0"/>
            </a:rPr>
            <a:t>Overview</a:t>
          </a:r>
        </a:p>
      </dgm:t>
    </dgm:pt>
    <dgm:pt modelId="{543132F8-C350-4B03-9613-32F3B60422C1}" type="parTrans" cxnId="{FBE27986-566B-448F-BD6F-9F0938F0D8B0}">
      <dgm:prSet/>
      <dgm:spPr/>
      <dgm:t>
        <a:bodyPr/>
        <a:lstStyle/>
        <a:p>
          <a:endParaRPr lang="en-US" b="1">
            <a:latin typeface="Helvetica" panose="020B0604020202020204" pitchFamily="34" charset="0"/>
            <a:cs typeface="Helvetica" panose="020B0604020202020204" pitchFamily="34" charset="0"/>
          </a:endParaRPr>
        </a:p>
      </dgm:t>
    </dgm:pt>
    <dgm:pt modelId="{4AD6D3CE-D161-4B57-96B7-B597A3FFB335}" type="sibTrans" cxnId="{FBE27986-566B-448F-BD6F-9F0938F0D8B0}">
      <dgm:prSet/>
      <dgm:spPr/>
      <dgm:t>
        <a:bodyPr/>
        <a:lstStyle/>
        <a:p>
          <a:endParaRPr lang="en-US" b="1">
            <a:latin typeface="Helvetica" panose="020B0604020202020204" pitchFamily="34" charset="0"/>
            <a:cs typeface="Helvetica" panose="020B0604020202020204" pitchFamily="34" charset="0"/>
          </a:endParaRPr>
        </a:p>
      </dgm:t>
    </dgm:pt>
    <dgm:pt modelId="{90FDB2B3-C639-47DE-A13F-73BE6E13DCD9}">
      <dgm:prSet phldrT="[Text]"/>
      <dgm:spPr>
        <a:solidFill>
          <a:srgbClr val="BDDA20">
            <a:alpha val="29804"/>
          </a:srgbClr>
        </a:solidFill>
      </dgm:spPr>
      <dgm:t>
        <a:bodyPr/>
        <a:lstStyle/>
        <a:p>
          <a:r>
            <a:rPr lang="en-US" b="1" dirty="0">
              <a:latin typeface="Helvetica" panose="020B0604020202020204" pitchFamily="34" charset="0"/>
              <a:cs typeface="Helvetica" panose="020B0604020202020204" pitchFamily="34" charset="0"/>
            </a:rPr>
            <a:t>Usage</a:t>
          </a:r>
        </a:p>
      </dgm:t>
    </dgm:pt>
    <dgm:pt modelId="{1AF05F21-8D8D-44E3-B172-558491B2034D}" type="parTrans" cxnId="{46A1991D-ACF0-41B8-B71F-C2586D74D38F}">
      <dgm:prSet/>
      <dgm:spPr/>
      <dgm:t>
        <a:bodyPr/>
        <a:lstStyle/>
        <a:p>
          <a:endParaRPr lang="en-US" b="1">
            <a:latin typeface="Helvetica" panose="020B0604020202020204" pitchFamily="34" charset="0"/>
            <a:cs typeface="Helvetica" panose="020B0604020202020204" pitchFamily="34" charset="0"/>
          </a:endParaRPr>
        </a:p>
      </dgm:t>
    </dgm:pt>
    <dgm:pt modelId="{36359E50-F384-4FEB-9F98-E985A5C81620}" type="sibTrans" cxnId="{46A1991D-ACF0-41B8-B71F-C2586D74D38F}">
      <dgm:prSet/>
      <dgm:spPr/>
      <dgm:t>
        <a:bodyPr/>
        <a:lstStyle/>
        <a:p>
          <a:endParaRPr lang="en-US" b="1">
            <a:latin typeface="Helvetica" panose="020B0604020202020204" pitchFamily="34" charset="0"/>
            <a:cs typeface="Helvetica" panose="020B0604020202020204" pitchFamily="34" charset="0"/>
          </a:endParaRPr>
        </a:p>
      </dgm:t>
    </dgm:pt>
    <dgm:pt modelId="{B9FDBA6A-C057-4D2B-A62B-B9787AD0D4C0}">
      <dgm:prSet phldrT="[Text]"/>
      <dgm:spPr>
        <a:solidFill>
          <a:srgbClr val="33CC33">
            <a:alpha val="29804"/>
          </a:srgbClr>
        </a:solidFill>
      </dgm:spPr>
      <dgm:t>
        <a:bodyPr/>
        <a:lstStyle/>
        <a:p>
          <a:r>
            <a:rPr lang="en-US" b="1" dirty="0">
              <a:latin typeface="Helvetica" panose="020B0604020202020204" pitchFamily="34" charset="0"/>
              <a:cs typeface="Helvetica" panose="020B0604020202020204" pitchFamily="34" charset="0"/>
            </a:rPr>
            <a:t>Other info</a:t>
          </a:r>
        </a:p>
      </dgm:t>
    </dgm:pt>
    <dgm:pt modelId="{F71445F1-75FF-4815-9438-3F235FD0071A}" type="parTrans" cxnId="{581D2947-328F-4CC8-89DF-C3C2D88AC524}">
      <dgm:prSet/>
      <dgm:spPr/>
      <dgm:t>
        <a:bodyPr/>
        <a:lstStyle/>
        <a:p>
          <a:endParaRPr lang="en-US" b="1">
            <a:latin typeface="Helvetica" panose="020B0604020202020204" pitchFamily="34" charset="0"/>
            <a:cs typeface="Helvetica" panose="020B0604020202020204" pitchFamily="34" charset="0"/>
          </a:endParaRPr>
        </a:p>
      </dgm:t>
    </dgm:pt>
    <dgm:pt modelId="{DD8964A9-4A6E-4E53-B52E-C2540221980E}" type="sibTrans" cxnId="{581D2947-328F-4CC8-89DF-C3C2D88AC524}">
      <dgm:prSet/>
      <dgm:spPr/>
      <dgm:t>
        <a:bodyPr/>
        <a:lstStyle/>
        <a:p>
          <a:endParaRPr lang="en-US" b="1">
            <a:latin typeface="Helvetica" panose="020B0604020202020204" pitchFamily="34" charset="0"/>
            <a:cs typeface="Helvetica" panose="020B0604020202020204" pitchFamily="34" charset="0"/>
          </a:endParaRPr>
        </a:p>
      </dgm:t>
    </dgm:pt>
    <dgm:pt modelId="{045E8EAA-D619-4182-B44A-1ECFF4405AF2}">
      <dgm:prSet/>
      <dgm:spPr>
        <a:solidFill>
          <a:srgbClr val="32B094">
            <a:alpha val="29804"/>
          </a:srgbClr>
        </a:solidFill>
      </dgm:spPr>
      <dgm:t>
        <a:bodyPr/>
        <a:lstStyle/>
        <a:p>
          <a:r>
            <a:rPr lang="en-US" b="1" dirty="0">
              <a:latin typeface="Helvetica" panose="020B0604020202020204" pitchFamily="34" charset="0"/>
              <a:cs typeface="Helvetica" panose="020B0604020202020204" pitchFamily="34" charset="0"/>
            </a:rPr>
            <a:t>CANUTEC</a:t>
          </a:r>
        </a:p>
      </dgm:t>
    </dgm:pt>
    <dgm:pt modelId="{10A5CB73-9A42-4A74-9796-5C961559B8FC}" type="parTrans" cxnId="{03A9B107-9824-4B04-8890-B6247C400DDF}">
      <dgm:prSet/>
      <dgm:spPr/>
      <dgm:t>
        <a:bodyPr/>
        <a:lstStyle/>
        <a:p>
          <a:endParaRPr lang="en-US" b="1">
            <a:latin typeface="Helvetica" panose="020B0604020202020204" pitchFamily="34" charset="0"/>
            <a:cs typeface="Helvetica" panose="020B0604020202020204" pitchFamily="34" charset="0"/>
          </a:endParaRPr>
        </a:p>
      </dgm:t>
    </dgm:pt>
    <dgm:pt modelId="{8CE241E7-9478-43C4-A426-B5F118D1A0C5}" type="sibTrans" cxnId="{03A9B107-9824-4B04-8890-B6247C400DDF}">
      <dgm:prSet/>
      <dgm:spPr/>
      <dgm:t>
        <a:bodyPr/>
        <a:lstStyle/>
        <a:p>
          <a:endParaRPr lang="en-US" b="1">
            <a:latin typeface="Helvetica" panose="020B0604020202020204" pitchFamily="34" charset="0"/>
            <a:cs typeface="Helvetica" panose="020B0604020202020204" pitchFamily="34" charset="0"/>
          </a:endParaRPr>
        </a:p>
      </dgm:t>
    </dgm:pt>
    <dgm:pt modelId="{6EEF379C-1F85-4DCF-8063-BD76AB6A5A0D}" type="pres">
      <dgm:prSet presAssocID="{ADBCF8B8-7BE3-4244-9AFC-881D8FBFAAA4}" presName="Name0" presStyleCnt="0">
        <dgm:presLayoutVars>
          <dgm:dir/>
          <dgm:animLvl val="lvl"/>
          <dgm:resizeHandles val="exact"/>
        </dgm:presLayoutVars>
      </dgm:prSet>
      <dgm:spPr/>
    </dgm:pt>
    <dgm:pt modelId="{2C37C264-6664-4672-BA00-5A870A2CD537}" type="pres">
      <dgm:prSet presAssocID="{7725804E-429A-4891-A68E-E907432C14E8}" presName="parTxOnly" presStyleLbl="node1" presStyleIdx="0" presStyleCnt="4" custScaleX="234445">
        <dgm:presLayoutVars>
          <dgm:chMax val="0"/>
          <dgm:chPref val="0"/>
          <dgm:bulletEnabled val="1"/>
        </dgm:presLayoutVars>
      </dgm:prSet>
      <dgm:spPr/>
    </dgm:pt>
    <dgm:pt modelId="{8BACDC78-A904-4EA1-AA1E-61C4A7BA98C2}" type="pres">
      <dgm:prSet presAssocID="{4AD6D3CE-D161-4B57-96B7-B597A3FFB335}" presName="parTxOnlySpace" presStyleCnt="0"/>
      <dgm:spPr/>
    </dgm:pt>
    <dgm:pt modelId="{DEBE801E-210C-4F6B-B5D8-71712919561D}" type="pres">
      <dgm:prSet presAssocID="{90FDB2B3-C639-47DE-A13F-73BE6E13DCD9}" presName="parTxOnly" presStyleLbl="node1" presStyleIdx="1" presStyleCnt="4" custLinFactNeighborX="-9199" custLinFactNeighborY="-1641">
        <dgm:presLayoutVars>
          <dgm:chMax val="0"/>
          <dgm:chPref val="0"/>
          <dgm:bulletEnabled val="1"/>
        </dgm:presLayoutVars>
      </dgm:prSet>
      <dgm:spPr/>
    </dgm:pt>
    <dgm:pt modelId="{7334877F-9BC8-4955-BE48-19B74B8F1D3F}" type="pres">
      <dgm:prSet presAssocID="{36359E50-F384-4FEB-9F98-E985A5C81620}" presName="parTxOnlySpace" presStyleCnt="0"/>
      <dgm:spPr/>
    </dgm:pt>
    <dgm:pt modelId="{0306EF51-728B-4520-810A-72C048FD6C44}" type="pres">
      <dgm:prSet presAssocID="{B9FDBA6A-C057-4D2B-A62B-B9787AD0D4C0}" presName="parTxOnly" presStyleLbl="node1" presStyleIdx="2" presStyleCnt="4">
        <dgm:presLayoutVars>
          <dgm:chMax val="0"/>
          <dgm:chPref val="0"/>
          <dgm:bulletEnabled val="1"/>
        </dgm:presLayoutVars>
      </dgm:prSet>
      <dgm:spPr/>
    </dgm:pt>
    <dgm:pt modelId="{0A344C06-91ED-4615-A4D7-201BAB1621A5}" type="pres">
      <dgm:prSet presAssocID="{DD8964A9-4A6E-4E53-B52E-C2540221980E}" presName="parTxOnlySpace" presStyleCnt="0"/>
      <dgm:spPr/>
    </dgm:pt>
    <dgm:pt modelId="{EEBCB58C-4285-4D84-928E-A98919561AEB}" type="pres">
      <dgm:prSet presAssocID="{045E8EAA-D619-4182-B44A-1ECFF4405AF2}" presName="parTxOnly" presStyleLbl="node1" presStyleIdx="3" presStyleCnt="4">
        <dgm:presLayoutVars>
          <dgm:chMax val="0"/>
          <dgm:chPref val="0"/>
          <dgm:bulletEnabled val="1"/>
        </dgm:presLayoutVars>
      </dgm:prSet>
      <dgm:spPr/>
    </dgm:pt>
  </dgm:ptLst>
  <dgm:cxnLst>
    <dgm:cxn modelId="{03A9B107-9824-4B04-8890-B6247C400DDF}" srcId="{ADBCF8B8-7BE3-4244-9AFC-881D8FBFAAA4}" destId="{045E8EAA-D619-4182-B44A-1ECFF4405AF2}" srcOrd="3" destOrd="0" parTransId="{10A5CB73-9A42-4A74-9796-5C961559B8FC}" sibTransId="{8CE241E7-9478-43C4-A426-B5F118D1A0C5}"/>
    <dgm:cxn modelId="{39A62F12-A5B0-44EE-9DFF-7A0F17B13BF3}" type="presOf" srcId="{ADBCF8B8-7BE3-4244-9AFC-881D8FBFAAA4}" destId="{6EEF379C-1F85-4DCF-8063-BD76AB6A5A0D}" srcOrd="0" destOrd="0" presId="urn:microsoft.com/office/officeart/2005/8/layout/chevron1"/>
    <dgm:cxn modelId="{46A1991D-ACF0-41B8-B71F-C2586D74D38F}" srcId="{ADBCF8B8-7BE3-4244-9AFC-881D8FBFAAA4}" destId="{90FDB2B3-C639-47DE-A13F-73BE6E13DCD9}" srcOrd="1" destOrd="0" parTransId="{1AF05F21-8D8D-44E3-B172-558491B2034D}" sibTransId="{36359E50-F384-4FEB-9F98-E985A5C81620}"/>
    <dgm:cxn modelId="{FFAD1933-38BA-4CC6-9809-EBDA1D121C7C}" type="presOf" srcId="{7725804E-429A-4891-A68E-E907432C14E8}" destId="{2C37C264-6664-4672-BA00-5A870A2CD537}" srcOrd="0" destOrd="0" presId="urn:microsoft.com/office/officeart/2005/8/layout/chevron1"/>
    <dgm:cxn modelId="{F8D09E43-53A0-4A2A-A0A0-317F8EC5389C}" type="presOf" srcId="{045E8EAA-D619-4182-B44A-1ECFF4405AF2}" destId="{EEBCB58C-4285-4D84-928E-A98919561AEB}" srcOrd="0" destOrd="0" presId="urn:microsoft.com/office/officeart/2005/8/layout/chevron1"/>
    <dgm:cxn modelId="{581D2947-328F-4CC8-89DF-C3C2D88AC524}" srcId="{ADBCF8B8-7BE3-4244-9AFC-881D8FBFAAA4}" destId="{B9FDBA6A-C057-4D2B-A62B-B9787AD0D4C0}" srcOrd="2" destOrd="0" parTransId="{F71445F1-75FF-4815-9438-3F235FD0071A}" sibTransId="{DD8964A9-4A6E-4E53-B52E-C2540221980E}"/>
    <dgm:cxn modelId="{FBE27986-566B-448F-BD6F-9F0938F0D8B0}" srcId="{ADBCF8B8-7BE3-4244-9AFC-881D8FBFAAA4}" destId="{7725804E-429A-4891-A68E-E907432C14E8}" srcOrd="0" destOrd="0" parTransId="{543132F8-C350-4B03-9613-32F3B60422C1}" sibTransId="{4AD6D3CE-D161-4B57-96B7-B597A3FFB335}"/>
    <dgm:cxn modelId="{2ACA93AF-745D-455B-9653-2F62DAEEAE97}" type="presOf" srcId="{90FDB2B3-C639-47DE-A13F-73BE6E13DCD9}" destId="{DEBE801E-210C-4F6B-B5D8-71712919561D}" srcOrd="0" destOrd="0" presId="urn:microsoft.com/office/officeart/2005/8/layout/chevron1"/>
    <dgm:cxn modelId="{810162FD-5E1C-4569-A9DD-47CAAA5BD544}" type="presOf" srcId="{B9FDBA6A-C057-4D2B-A62B-B9787AD0D4C0}" destId="{0306EF51-728B-4520-810A-72C048FD6C44}" srcOrd="0" destOrd="0" presId="urn:microsoft.com/office/officeart/2005/8/layout/chevron1"/>
    <dgm:cxn modelId="{63815C76-2EFE-439D-8719-DB7BDB45DDCF}" type="presParOf" srcId="{6EEF379C-1F85-4DCF-8063-BD76AB6A5A0D}" destId="{2C37C264-6664-4672-BA00-5A870A2CD537}" srcOrd="0" destOrd="0" presId="urn:microsoft.com/office/officeart/2005/8/layout/chevron1"/>
    <dgm:cxn modelId="{ED9C2484-B20A-4CA5-BAE8-779B2B6C731B}" type="presParOf" srcId="{6EEF379C-1F85-4DCF-8063-BD76AB6A5A0D}" destId="{8BACDC78-A904-4EA1-AA1E-61C4A7BA98C2}" srcOrd="1" destOrd="0" presId="urn:microsoft.com/office/officeart/2005/8/layout/chevron1"/>
    <dgm:cxn modelId="{A164F4BE-08A9-46C0-A315-D5F9F65CA4D3}" type="presParOf" srcId="{6EEF379C-1F85-4DCF-8063-BD76AB6A5A0D}" destId="{DEBE801E-210C-4F6B-B5D8-71712919561D}" srcOrd="2" destOrd="0" presId="urn:microsoft.com/office/officeart/2005/8/layout/chevron1"/>
    <dgm:cxn modelId="{03648164-BEFD-49ED-BDC2-C7153B9093E4}" type="presParOf" srcId="{6EEF379C-1F85-4DCF-8063-BD76AB6A5A0D}" destId="{7334877F-9BC8-4955-BE48-19B74B8F1D3F}" srcOrd="3" destOrd="0" presId="urn:microsoft.com/office/officeart/2005/8/layout/chevron1"/>
    <dgm:cxn modelId="{E94F9D20-9FDF-42F4-8F3C-6F7831B9E2F5}" type="presParOf" srcId="{6EEF379C-1F85-4DCF-8063-BD76AB6A5A0D}" destId="{0306EF51-728B-4520-810A-72C048FD6C44}" srcOrd="4" destOrd="0" presId="urn:microsoft.com/office/officeart/2005/8/layout/chevron1"/>
    <dgm:cxn modelId="{A863E02A-73E2-47A2-B0F4-2EF3271E1807}" type="presParOf" srcId="{6EEF379C-1F85-4DCF-8063-BD76AB6A5A0D}" destId="{0A344C06-91ED-4615-A4D7-201BAB1621A5}" srcOrd="5" destOrd="0" presId="urn:microsoft.com/office/officeart/2005/8/layout/chevron1"/>
    <dgm:cxn modelId="{9499C77F-515B-43AB-9900-DDFC62138D3A}" type="presParOf" srcId="{6EEF379C-1F85-4DCF-8063-BD76AB6A5A0D}" destId="{EEBCB58C-4285-4D84-928E-A98919561AE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DBCF8B8-7BE3-4244-9AFC-881D8FBFAAA4}" type="doc">
      <dgm:prSet loTypeId="urn:microsoft.com/office/officeart/2005/8/layout/chevron1" loCatId="process" qsTypeId="urn:microsoft.com/office/officeart/2005/8/quickstyle/simple1" qsCatId="simple" csTypeId="urn:microsoft.com/office/officeart/2005/8/colors/colorful3" csCatId="colorful" phldr="1"/>
      <dgm:spPr/>
    </dgm:pt>
    <dgm:pt modelId="{7725804E-429A-4891-A68E-E907432C14E8}">
      <dgm:prSet phldrT="[Text]" custT="1"/>
      <dgm:spPr>
        <a:solidFill>
          <a:srgbClr val="F58311"/>
        </a:solidFill>
      </dgm:spPr>
      <dgm:t>
        <a:bodyPr/>
        <a:lstStyle/>
        <a:p>
          <a:r>
            <a:rPr lang="en-US" sz="1800" b="1" dirty="0">
              <a:latin typeface="Helvetica" panose="020B0604020202020204" pitchFamily="34" charset="0"/>
              <a:cs typeface="Helvetica" panose="020B0604020202020204" pitchFamily="34" charset="0"/>
            </a:rPr>
            <a:t>Overview</a:t>
          </a:r>
        </a:p>
      </dgm:t>
    </dgm:pt>
    <dgm:pt modelId="{543132F8-C350-4B03-9613-32F3B60422C1}" type="parTrans" cxnId="{FBE27986-566B-448F-BD6F-9F0938F0D8B0}">
      <dgm:prSet/>
      <dgm:spPr/>
      <dgm:t>
        <a:bodyPr/>
        <a:lstStyle/>
        <a:p>
          <a:endParaRPr lang="en-US" b="1">
            <a:latin typeface="Helvetica" panose="020B0604020202020204" pitchFamily="34" charset="0"/>
            <a:cs typeface="Helvetica" panose="020B0604020202020204" pitchFamily="34" charset="0"/>
          </a:endParaRPr>
        </a:p>
      </dgm:t>
    </dgm:pt>
    <dgm:pt modelId="{4AD6D3CE-D161-4B57-96B7-B597A3FFB335}" type="sibTrans" cxnId="{FBE27986-566B-448F-BD6F-9F0938F0D8B0}">
      <dgm:prSet/>
      <dgm:spPr/>
      <dgm:t>
        <a:bodyPr/>
        <a:lstStyle/>
        <a:p>
          <a:endParaRPr lang="en-US" b="1">
            <a:latin typeface="Helvetica" panose="020B0604020202020204" pitchFamily="34" charset="0"/>
            <a:cs typeface="Helvetica" panose="020B0604020202020204" pitchFamily="34" charset="0"/>
          </a:endParaRPr>
        </a:p>
      </dgm:t>
    </dgm:pt>
    <dgm:pt modelId="{90FDB2B3-C639-47DE-A13F-73BE6E13DCD9}">
      <dgm:prSet phldrT="[Text]"/>
      <dgm:spPr>
        <a:solidFill>
          <a:srgbClr val="BDDA20">
            <a:alpha val="29804"/>
          </a:srgbClr>
        </a:solidFill>
      </dgm:spPr>
      <dgm:t>
        <a:bodyPr/>
        <a:lstStyle/>
        <a:p>
          <a:r>
            <a:rPr lang="en-US" b="1" dirty="0">
              <a:latin typeface="Helvetica" panose="020B0604020202020204" pitchFamily="34" charset="0"/>
              <a:cs typeface="Helvetica" panose="020B0604020202020204" pitchFamily="34" charset="0"/>
            </a:rPr>
            <a:t>Usage</a:t>
          </a:r>
        </a:p>
      </dgm:t>
    </dgm:pt>
    <dgm:pt modelId="{1AF05F21-8D8D-44E3-B172-558491B2034D}" type="parTrans" cxnId="{46A1991D-ACF0-41B8-B71F-C2586D74D38F}">
      <dgm:prSet/>
      <dgm:spPr/>
      <dgm:t>
        <a:bodyPr/>
        <a:lstStyle/>
        <a:p>
          <a:endParaRPr lang="en-US" b="1">
            <a:latin typeface="Helvetica" panose="020B0604020202020204" pitchFamily="34" charset="0"/>
            <a:cs typeface="Helvetica" panose="020B0604020202020204" pitchFamily="34" charset="0"/>
          </a:endParaRPr>
        </a:p>
      </dgm:t>
    </dgm:pt>
    <dgm:pt modelId="{36359E50-F384-4FEB-9F98-E985A5C81620}" type="sibTrans" cxnId="{46A1991D-ACF0-41B8-B71F-C2586D74D38F}">
      <dgm:prSet/>
      <dgm:spPr/>
      <dgm:t>
        <a:bodyPr/>
        <a:lstStyle/>
        <a:p>
          <a:endParaRPr lang="en-US" b="1">
            <a:latin typeface="Helvetica" panose="020B0604020202020204" pitchFamily="34" charset="0"/>
            <a:cs typeface="Helvetica" panose="020B0604020202020204" pitchFamily="34" charset="0"/>
          </a:endParaRPr>
        </a:p>
      </dgm:t>
    </dgm:pt>
    <dgm:pt modelId="{B9FDBA6A-C057-4D2B-A62B-B9787AD0D4C0}">
      <dgm:prSet phldrT="[Text]"/>
      <dgm:spPr>
        <a:solidFill>
          <a:srgbClr val="33CC33">
            <a:alpha val="29804"/>
          </a:srgbClr>
        </a:solidFill>
      </dgm:spPr>
      <dgm:t>
        <a:bodyPr/>
        <a:lstStyle/>
        <a:p>
          <a:r>
            <a:rPr lang="en-US" b="1" dirty="0">
              <a:latin typeface="Helvetica" panose="020B0604020202020204" pitchFamily="34" charset="0"/>
              <a:cs typeface="Helvetica" panose="020B0604020202020204" pitchFamily="34" charset="0"/>
            </a:rPr>
            <a:t>Other info</a:t>
          </a:r>
        </a:p>
      </dgm:t>
    </dgm:pt>
    <dgm:pt modelId="{F71445F1-75FF-4815-9438-3F235FD0071A}" type="parTrans" cxnId="{581D2947-328F-4CC8-89DF-C3C2D88AC524}">
      <dgm:prSet/>
      <dgm:spPr/>
      <dgm:t>
        <a:bodyPr/>
        <a:lstStyle/>
        <a:p>
          <a:endParaRPr lang="en-US" b="1">
            <a:latin typeface="Helvetica" panose="020B0604020202020204" pitchFamily="34" charset="0"/>
            <a:cs typeface="Helvetica" panose="020B0604020202020204" pitchFamily="34" charset="0"/>
          </a:endParaRPr>
        </a:p>
      </dgm:t>
    </dgm:pt>
    <dgm:pt modelId="{DD8964A9-4A6E-4E53-B52E-C2540221980E}" type="sibTrans" cxnId="{581D2947-328F-4CC8-89DF-C3C2D88AC524}">
      <dgm:prSet/>
      <dgm:spPr/>
      <dgm:t>
        <a:bodyPr/>
        <a:lstStyle/>
        <a:p>
          <a:endParaRPr lang="en-US" b="1">
            <a:latin typeface="Helvetica" panose="020B0604020202020204" pitchFamily="34" charset="0"/>
            <a:cs typeface="Helvetica" panose="020B0604020202020204" pitchFamily="34" charset="0"/>
          </a:endParaRPr>
        </a:p>
      </dgm:t>
    </dgm:pt>
    <dgm:pt modelId="{045E8EAA-D619-4182-B44A-1ECFF4405AF2}">
      <dgm:prSet/>
      <dgm:spPr>
        <a:solidFill>
          <a:srgbClr val="32B094">
            <a:alpha val="29804"/>
          </a:srgbClr>
        </a:solidFill>
      </dgm:spPr>
      <dgm:t>
        <a:bodyPr/>
        <a:lstStyle/>
        <a:p>
          <a:r>
            <a:rPr lang="en-US" b="1" dirty="0">
              <a:latin typeface="Helvetica" panose="020B0604020202020204" pitchFamily="34" charset="0"/>
              <a:cs typeface="Helvetica" panose="020B0604020202020204" pitchFamily="34" charset="0"/>
            </a:rPr>
            <a:t>CANUTEC</a:t>
          </a:r>
        </a:p>
      </dgm:t>
    </dgm:pt>
    <dgm:pt modelId="{10A5CB73-9A42-4A74-9796-5C961559B8FC}" type="parTrans" cxnId="{03A9B107-9824-4B04-8890-B6247C400DDF}">
      <dgm:prSet/>
      <dgm:spPr/>
      <dgm:t>
        <a:bodyPr/>
        <a:lstStyle/>
        <a:p>
          <a:endParaRPr lang="en-US" b="1">
            <a:latin typeface="Helvetica" panose="020B0604020202020204" pitchFamily="34" charset="0"/>
            <a:cs typeface="Helvetica" panose="020B0604020202020204" pitchFamily="34" charset="0"/>
          </a:endParaRPr>
        </a:p>
      </dgm:t>
    </dgm:pt>
    <dgm:pt modelId="{8CE241E7-9478-43C4-A426-B5F118D1A0C5}" type="sibTrans" cxnId="{03A9B107-9824-4B04-8890-B6247C400DDF}">
      <dgm:prSet/>
      <dgm:spPr/>
      <dgm:t>
        <a:bodyPr/>
        <a:lstStyle/>
        <a:p>
          <a:endParaRPr lang="en-US" b="1">
            <a:latin typeface="Helvetica" panose="020B0604020202020204" pitchFamily="34" charset="0"/>
            <a:cs typeface="Helvetica" panose="020B0604020202020204" pitchFamily="34" charset="0"/>
          </a:endParaRPr>
        </a:p>
      </dgm:t>
    </dgm:pt>
    <dgm:pt modelId="{6EEF379C-1F85-4DCF-8063-BD76AB6A5A0D}" type="pres">
      <dgm:prSet presAssocID="{ADBCF8B8-7BE3-4244-9AFC-881D8FBFAAA4}" presName="Name0" presStyleCnt="0">
        <dgm:presLayoutVars>
          <dgm:dir/>
          <dgm:animLvl val="lvl"/>
          <dgm:resizeHandles val="exact"/>
        </dgm:presLayoutVars>
      </dgm:prSet>
      <dgm:spPr/>
    </dgm:pt>
    <dgm:pt modelId="{2C37C264-6664-4672-BA00-5A870A2CD537}" type="pres">
      <dgm:prSet presAssocID="{7725804E-429A-4891-A68E-E907432C14E8}" presName="parTxOnly" presStyleLbl="node1" presStyleIdx="0" presStyleCnt="4" custScaleX="234445">
        <dgm:presLayoutVars>
          <dgm:chMax val="0"/>
          <dgm:chPref val="0"/>
          <dgm:bulletEnabled val="1"/>
        </dgm:presLayoutVars>
      </dgm:prSet>
      <dgm:spPr/>
    </dgm:pt>
    <dgm:pt modelId="{8BACDC78-A904-4EA1-AA1E-61C4A7BA98C2}" type="pres">
      <dgm:prSet presAssocID="{4AD6D3CE-D161-4B57-96B7-B597A3FFB335}" presName="parTxOnlySpace" presStyleCnt="0"/>
      <dgm:spPr/>
    </dgm:pt>
    <dgm:pt modelId="{DEBE801E-210C-4F6B-B5D8-71712919561D}" type="pres">
      <dgm:prSet presAssocID="{90FDB2B3-C639-47DE-A13F-73BE6E13DCD9}" presName="parTxOnly" presStyleLbl="node1" presStyleIdx="1" presStyleCnt="4" custLinFactNeighborX="-9199" custLinFactNeighborY="-1641">
        <dgm:presLayoutVars>
          <dgm:chMax val="0"/>
          <dgm:chPref val="0"/>
          <dgm:bulletEnabled val="1"/>
        </dgm:presLayoutVars>
      </dgm:prSet>
      <dgm:spPr/>
    </dgm:pt>
    <dgm:pt modelId="{7334877F-9BC8-4955-BE48-19B74B8F1D3F}" type="pres">
      <dgm:prSet presAssocID="{36359E50-F384-4FEB-9F98-E985A5C81620}" presName="parTxOnlySpace" presStyleCnt="0"/>
      <dgm:spPr/>
    </dgm:pt>
    <dgm:pt modelId="{0306EF51-728B-4520-810A-72C048FD6C44}" type="pres">
      <dgm:prSet presAssocID="{B9FDBA6A-C057-4D2B-A62B-B9787AD0D4C0}" presName="parTxOnly" presStyleLbl="node1" presStyleIdx="2" presStyleCnt="4">
        <dgm:presLayoutVars>
          <dgm:chMax val="0"/>
          <dgm:chPref val="0"/>
          <dgm:bulletEnabled val="1"/>
        </dgm:presLayoutVars>
      </dgm:prSet>
      <dgm:spPr/>
    </dgm:pt>
    <dgm:pt modelId="{0A344C06-91ED-4615-A4D7-201BAB1621A5}" type="pres">
      <dgm:prSet presAssocID="{DD8964A9-4A6E-4E53-B52E-C2540221980E}" presName="parTxOnlySpace" presStyleCnt="0"/>
      <dgm:spPr/>
    </dgm:pt>
    <dgm:pt modelId="{EEBCB58C-4285-4D84-928E-A98919561AEB}" type="pres">
      <dgm:prSet presAssocID="{045E8EAA-D619-4182-B44A-1ECFF4405AF2}" presName="parTxOnly" presStyleLbl="node1" presStyleIdx="3" presStyleCnt="4">
        <dgm:presLayoutVars>
          <dgm:chMax val="0"/>
          <dgm:chPref val="0"/>
          <dgm:bulletEnabled val="1"/>
        </dgm:presLayoutVars>
      </dgm:prSet>
      <dgm:spPr/>
    </dgm:pt>
  </dgm:ptLst>
  <dgm:cxnLst>
    <dgm:cxn modelId="{03A9B107-9824-4B04-8890-B6247C400DDF}" srcId="{ADBCF8B8-7BE3-4244-9AFC-881D8FBFAAA4}" destId="{045E8EAA-D619-4182-B44A-1ECFF4405AF2}" srcOrd="3" destOrd="0" parTransId="{10A5CB73-9A42-4A74-9796-5C961559B8FC}" sibTransId="{8CE241E7-9478-43C4-A426-B5F118D1A0C5}"/>
    <dgm:cxn modelId="{46A1991D-ACF0-41B8-B71F-C2586D74D38F}" srcId="{ADBCF8B8-7BE3-4244-9AFC-881D8FBFAAA4}" destId="{90FDB2B3-C639-47DE-A13F-73BE6E13DCD9}" srcOrd="1" destOrd="0" parTransId="{1AF05F21-8D8D-44E3-B172-558491B2034D}" sibTransId="{36359E50-F384-4FEB-9F98-E985A5C81620}"/>
    <dgm:cxn modelId="{5F0ECF21-C22D-43E7-899E-2D8A1934E044}" type="presOf" srcId="{ADBCF8B8-7BE3-4244-9AFC-881D8FBFAAA4}" destId="{6EEF379C-1F85-4DCF-8063-BD76AB6A5A0D}" srcOrd="0" destOrd="0" presId="urn:microsoft.com/office/officeart/2005/8/layout/chevron1"/>
    <dgm:cxn modelId="{E39BB024-77A3-444E-A1C9-24C90E137F33}" type="presOf" srcId="{90FDB2B3-C639-47DE-A13F-73BE6E13DCD9}" destId="{DEBE801E-210C-4F6B-B5D8-71712919561D}" srcOrd="0" destOrd="0" presId="urn:microsoft.com/office/officeart/2005/8/layout/chevron1"/>
    <dgm:cxn modelId="{CDCF2E46-0313-4BD2-81B9-0444201A2A37}" type="presOf" srcId="{7725804E-429A-4891-A68E-E907432C14E8}" destId="{2C37C264-6664-4672-BA00-5A870A2CD537}" srcOrd="0" destOrd="0" presId="urn:microsoft.com/office/officeart/2005/8/layout/chevron1"/>
    <dgm:cxn modelId="{581D2947-328F-4CC8-89DF-C3C2D88AC524}" srcId="{ADBCF8B8-7BE3-4244-9AFC-881D8FBFAAA4}" destId="{B9FDBA6A-C057-4D2B-A62B-B9787AD0D4C0}" srcOrd="2" destOrd="0" parTransId="{F71445F1-75FF-4815-9438-3F235FD0071A}" sibTransId="{DD8964A9-4A6E-4E53-B52E-C2540221980E}"/>
    <dgm:cxn modelId="{FBE27986-566B-448F-BD6F-9F0938F0D8B0}" srcId="{ADBCF8B8-7BE3-4244-9AFC-881D8FBFAAA4}" destId="{7725804E-429A-4891-A68E-E907432C14E8}" srcOrd="0" destOrd="0" parTransId="{543132F8-C350-4B03-9613-32F3B60422C1}" sibTransId="{4AD6D3CE-D161-4B57-96B7-B597A3FFB335}"/>
    <dgm:cxn modelId="{1EF3BD9F-8F41-45DA-A1BE-C2F4E344695A}" type="presOf" srcId="{045E8EAA-D619-4182-B44A-1ECFF4405AF2}" destId="{EEBCB58C-4285-4D84-928E-A98919561AEB}" srcOrd="0" destOrd="0" presId="urn:microsoft.com/office/officeart/2005/8/layout/chevron1"/>
    <dgm:cxn modelId="{814604C0-1AE3-4298-94E5-35C1D30B20DC}" type="presOf" srcId="{B9FDBA6A-C057-4D2B-A62B-B9787AD0D4C0}" destId="{0306EF51-728B-4520-810A-72C048FD6C44}" srcOrd="0" destOrd="0" presId="urn:microsoft.com/office/officeart/2005/8/layout/chevron1"/>
    <dgm:cxn modelId="{B619033D-376D-4AF5-89B2-18A1A8BEA8A4}" type="presParOf" srcId="{6EEF379C-1F85-4DCF-8063-BD76AB6A5A0D}" destId="{2C37C264-6664-4672-BA00-5A870A2CD537}" srcOrd="0" destOrd="0" presId="urn:microsoft.com/office/officeart/2005/8/layout/chevron1"/>
    <dgm:cxn modelId="{0C6BD14C-C5D3-43CE-8C78-E6C8C526042F}" type="presParOf" srcId="{6EEF379C-1F85-4DCF-8063-BD76AB6A5A0D}" destId="{8BACDC78-A904-4EA1-AA1E-61C4A7BA98C2}" srcOrd="1" destOrd="0" presId="urn:microsoft.com/office/officeart/2005/8/layout/chevron1"/>
    <dgm:cxn modelId="{4A46C1C6-4ED2-4C83-B318-B4341734A1E5}" type="presParOf" srcId="{6EEF379C-1F85-4DCF-8063-BD76AB6A5A0D}" destId="{DEBE801E-210C-4F6B-B5D8-71712919561D}" srcOrd="2" destOrd="0" presId="urn:microsoft.com/office/officeart/2005/8/layout/chevron1"/>
    <dgm:cxn modelId="{4950C432-8655-4242-A403-E205A97332E4}" type="presParOf" srcId="{6EEF379C-1F85-4DCF-8063-BD76AB6A5A0D}" destId="{7334877F-9BC8-4955-BE48-19B74B8F1D3F}" srcOrd="3" destOrd="0" presId="urn:microsoft.com/office/officeart/2005/8/layout/chevron1"/>
    <dgm:cxn modelId="{B8E4E65D-96CC-4C92-A5EC-49602189E206}" type="presParOf" srcId="{6EEF379C-1F85-4DCF-8063-BD76AB6A5A0D}" destId="{0306EF51-728B-4520-810A-72C048FD6C44}" srcOrd="4" destOrd="0" presId="urn:microsoft.com/office/officeart/2005/8/layout/chevron1"/>
    <dgm:cxn modelId="{48CD34F1-DDE0-4BAF-B0F8-B46CD2A00872}" type="presParOf" srcId="{6EEF379C-1F85-4DCF-8063-BD76AB6A5A0D}" destId="{0A344C06-91ED-4615-A4D7-201BAB1621A5}" srcOrd="5" destOrd="0" presId="urn:microsoft.com/office/officeart/2005/8/layout/chevron1"/>
    <dgm:cxn modelId="{0A3C34E8-DE86-472D-B04A-100EDB3ADC04}" type="presParOf" srcId="{6EEF379C-1F85-4DCF-8063-BD76AB6A5A0D}" destId="{EEBCB58C-4285-4D84-928E-A98919561AE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0785357-049E-438E-8562-473D20180E5A}"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11B203D3-B19C-4165-8A25-C5F66D61BD47}">
      <dgm:prSet custT="1"/>
      <dgm:spPr/>
      <dgm:t>
        <a:bodyPr/>
        <a:lstStyle/>
        <a:p>
          <a:r>
            <a:rPr lang="en-US" sz="2400" dirty="0"/>
            <a:t>According to Part 8 (Reporting Requirements) of the TDG Regulations, certain reports must be submitted to CANUTEC. Here are some of the criteria to report:</a:t>
          </a:r>
        </a:p>
      </dgm:t>
    </dgm:pt>
    <dgm:pt modelId="{D8252B47-EFFA-4C85-B221-420B06FF77A4}" type="parTrans" cxnId="{3DB76AF4-D54A-4F96-B4F0-16A405E8A6D5}">
      <dgm:prSet/>
      <dgm:spPr/>
      <dgm:t>
        <a:bodyPr/>
        <a:lstStyle/>
        <a:p>
          <a:endParaRPr lang="en-US"/>
        </a:p>
      </dgm:t>
    </dgm:pt>
    <dgm:pt modelId="{AA9D0770-FEC9-4D84-B587-200E4ABC521A}" type="sibTrans" cxnId="{3DB76AF4-D54A-4F96-B4F0-16A405E8A6D5}">
      <dgm:prSet/>
      <dgm:spPr/>
      <dgm:t>
        <a:bodyPr/>
        <a:lstStyle/>
        <a:p>
          <a:endParaRPr lang="en-US"/>
        </a:p>
      </dgm:t>
    </dgm:pt>
    <dgm:pt modelId="{936A1E69-9FF1-4011-9BCF-1F551457E2C2}">
      <dgm:prSet custT="1"/>
      <dgm:spPr/>
      <dgm:t>
        <a:bodyPr/>
        <a:lstStyle/>
        <a:p>
          <a:r>
            <a:rPr lang="en-CA" sz="2100" dirty="0"/>
            <a:t>A </a:t>
          </a:r>
          <a:r>
            <a:rPr lang="en-CA" sz="2100" b="1" dirty="0"/>
            <a:t>means of containment was damaged </a:t>
          </a:r>
          <a:r>
            <a:rPr lang="en-CA" sz="2100" dirty="0"/>
            <a:t>to the extent that its integrity is compromised</a:t>
          </a:r>
          <a:endParaRPr lang="en-US" sz="2100" dirty="0"/>
        </a:p>
      </dgm:t>
    </dgm:pt>
    <dgm:pt modelId="{AF934E91-0504-4899-B051-D8A66425D7E9}" type="parTrans" cxnId="{BEF805F5-75C0-48D7-9F4D-784A166025B6}">
      <dgm:prSet/>
      <dgm:spPr/>
      <dgm:t>
        <a:bodyPr/>
        <a:lstStyle/>
        <a:p>
          <a:endParaRPr lang="en-US"/>
        </a:p>
      </dgm:t>
    </dgm:pt>
    <dgm:pt modelId="{A9575489-872D-4025-9332-5D01C54C0BFB}" type="sibTrans" cxnId="{BEF805F5-75C0-48D7-9F4D-784A166025B6}">
      <dgm:prSet/>
      <dgm:spPr/>
      <dgm:t>
        <a:bodyPr/>
        <a:lstStyle/>
        <a:p>
          <a:endParaRPr lang="en-US"/>
        </a:p>
      </dgm:t>
    </dgm:pt>
    <dgm:pt modelId="{9BA7C0B1-7435-4B6B-B5C3-A176F5FC7057}">
      <dgm:prSet custT="1"/>
      <dgm:spPr/>
      <dgm:t>
        <a:bodyPr/>
        <a:lstStyle/>
        <a:p>
          <a:r>
            <a:rPr lang="en-CA" sz="2100" dirty="0"/>
            <a:t>If someone </a:t>
          </a:r>
          <a:r>
            <a:rPr lang="en-CA" sz="2100" b="1" dirty="0"/>
            <a:t>required immediate medical treatment, </a:t>
          </a:r>
          <a:r>
            <a:rPr lang="en-CA" sz="2100" dirty="0"/>
            <a:t>if the </a:t>
          </a:r>
          <a:r>
            <a:rPr lang="en-CA" sz="2100" b="1" dirty="0"/>
            <a:t>death of a person </a:t>
          </a:r>
          <a:r>
            <a:rPr lang="en-CA" sz="2100" dirty="0"/>
            <a:t>occurred, or if an </a:t>
          </a:r>
          <a:r>
            <a:rPr lang="en-CA" sz="2100" b="1" dirty="0"/>
            <a:t>evacuation/shelter in place </a:t>
          </a:r>
          <a:r>
            <a:rPr lang="en-CA" sz="2100" dirty="0"/>
            <a:t>was required</a:t>
          </a:r>
          <a:endParaRPr lang="en-US" sz="2100" dirty="0"/>
        </a:p>
      </dgm:t>
    </dgm:pt>
    <dgm:pt modelId="{D31874F7-3E3F-415D-928F-EC68FC2C3C69}" type="parTrans" cxnId="{AC1FD280-9057-40D7-AD42-19BBADF3BE1D}">
      <dgm:prSet/>
      <dgm:spPr/>
      <dgm:t>
        <a:bodyPr/>
        <a:lstStyle/>
        <a:p>
          <a:endParaRPr lang="en-US"/>
        </a:p>
      </dgm:t>
    </dgm:pt>
    <dgm:pt modelId="{F56C74FF-9037-4480-8023-A3CEF4031F19}" type="sibTrans" cxnId="{AC1FD280-9057-40D7-AD42-19BBADF3BE1D}">
      <dgm:prSet/>
      <dgm:spPr/>
      <dgm:t>
        <a:bodyPr/>
        <a:lstStyle/>
        <a:p>
          <a:endParaRPr lang="en-US"/>
        </a:p>
      </dgm:t>
    </dgm:pt>
    <dgm:pt modelId="{DD018187-ACA9-4A19-96FF-E5FF9D39102C}">
      <dgm:prSet custT="1"/>
      <dgm:spPr/>
      <dgm:t>
        <a:bodyPr/>
        <a:lstStyle/>
        <a:p>
          <a:r>
            <a:rPr lang="en-CA" sz="2100" dirty="0"/>
            <a:t>The </a:t>
          </a:r>
          <a:r>
            <a:rPr lang="en-CA" sz="2100" b="1" dirty="0"/>
            <a:t>closure of a facility</a:t>
          </a:r>
          <a:r>
            <a:rPr lang="en-CA" sz="2100" dirty="0"/>
            <a:t>, a </a:t>
          </a:r>
          <a:r>
            <a:rPr lang="en-CA" sz="2100" b="1" dirty="0"/>
            <a:t>road</a:t>
          </a:r>
          <a:r>
            <a:rPr lang="en-CA" sz="2100" dirty="0"/>
            <a:t>, a </a:t>
          </a:r>
          <a:r>
            <a:rPr lang="en-CA" sz="2100" b="1" dirty="0"/>
            <a:t>main railway line, </a:t>
          </a:r>
          <a:r>
            <a:rPr lang="en-CA" sz="2100" dirty="0"/>
            <a:t>an</a:t>
          </a:r>
          <a:r>
            <a:rPr lang="en-CA" sz="2100" b="1" dirty="0"/>
            <a:t> aerodrome </a:t>
          </a:r>
          <a:r>
            <a:rPr lang="en-CA" sz="2100" dirty="0"/>
            <a:t>or a </a:t>
          </a:r>
          <a:r>
            <a:rPr lang="en-CA" sz="2100" b="1" dirty="0"/>
            <a:t>main waterway</a:t>
          </a:r>
          <a:endParaRPr lang="en-US" sz="2100" dirty="0"/>
        </a:p>
      </dgm:t>
    </dgm:pt>
    <dgm:pt modelId="{6DED08B0-5FC1-432A-A413-5F64CA8CFFCE}" type="parTrans" cxnId="{0B32F5FA-35F8-4A39-9F92-41006F83AF1A}">
      <dgm:prSet/>
      <dgm:spPr/>
      <dgm:t>
        <a:bodyPr/>
        <a:lstStyle/>
        <a:p>
          <a:endParaRPr lang="en-US"/>
        </a:p>
      </dgm:t>
    </dgm:pt>
    <dgm:pt modelId="{508C0CCC-8CE8-453B-99A4-2F5E4EA28BB3}" type="sibTrans" cxnId="{0B32F5FA-35F8-4A39-9F92-41006F83AF1A}">
      <dgm:prSet/>
      <dgm:spPr/>
      <dgm:t>
        <a:bodyPr/>
        <a:lstStyle/>
        <a:p>
          <a:endParaRPr lang="en-US"/>
        </a:p>
      </dgm:t>
    </dgm:pt>
    <dgm:pt modelId="{1DE22646-3CBA-480F-A2FD-C109426B1FA3}">
      <dgm:prSet custT="1"/>
      <dgm:spPr/>
      <dgm:t>
        <a:bodyPr/>
        <a:lstStyle/>
        <a:p>
          <a:r>
            <a:rPr lang="en-CA" sz="2100" dirty="0">
              <a:solidFill>
                <a:schemeClr val="tx1"/>
              </a:solidFill>
            </a:rPr>
            <a:t>Dangerous goods accident or incident by </a:t>
          </a:r>
          <a:r>
            <a:rPr lang="en-CA" sz="2100" b="1" dirty="0">
              <a:solidFill>
                <a:schemeClr val="tx1"/>
              </a:solidFill>
            </a:rPr>
            <a:t>air</a:t>
          </a:r>
          <a:endParaRPr lang="en-US" sz="2100" b="1" dirty="0">
            <a:solidFill>
              <a:schemeClr val="tx1"/>
            </a:solidFill>
          </a:endParaRPr>
        </a:p>
      </dgm:t>
    </dgm:pt>
    <dgm:pt modelId="{57EBA76F-98AD-47E4-8132-A76E5940ED24}" type="parTrans" cxnId="{1F2EE129-5AFD-4844-B13E-8BC755A60581}">
      <dgm:prSet/>
      <dgm:spPr/>
      <dgm:t>
        <a:bodyPr/>
        <a:lstStyle/>
        <a:p>
          <a:endParaRPr lang="en-US"/>
        </a:p>
      </dgm:t>
    </dgm:pt>
    <dgm:pt modelId="{E2054B07-189F-4481-AF4A-7817977080A1}" type="sibTrans" cxnId="{1F2EE129-5AFD-4844-B13E-8BC755A60581}">
      <dgm:prSet/>
      <dgm:spPr/>
      <dgm:t>
        <a:bodyPr/>
        <a:lstStyle/>
        <a:p>
          <a:endParaRPr lang="en-US"/>
        </a:p>
      </dgm:t>
    </dgm:pt>
    <dgm:pt modelId="{25C906DB-C69B-4704-B846-EBD03D4DEEF2}">
      <dgm:prSet custT="1"/>
      <dgm:spPr/>
      <dgm:t>
        <a:bodyPr/>
        <a:lstStyle/>
        <a:p>
          <a:r>
            <a:rPr lang="en-CA" sz="2100" b="1" dirty="0">
              <a:solidFill>
                <a:schemeClr val="tx1"/>
              </a:solidFill>
            </a:rPr>
            <a:t>Undeclared or </a:t>
          </a:r>
          <a:r>
            <a:rPr lang="en-CA" sz="2100" b="1" dirty="0" err="1">
              <a:solidFill>
                <a:schemeClr val="tx1"/>
              </a:solidFill>
            </a:rPr>
            <a:t>misdeclared</a:t>
          </a:r>
          <a:r>
            <a:rPr lang="en-CA" sz="2100" b="1" dirty="0">
              <a:solidFill>
                <a:schemeClr val="tx1"/>
              </a:solidFill>
            </a:rPr>
            <a:t> </a:t>
          </a:r>
          <a:r>
            <a:rPr lang="en-CA" sz="2100" dirty="0">
              <a:solidFill>
                <a:schemeClr val="tx1"/>
              </a:solidFill>
            </a:rPr>
            <a:t>dangerous goods</a:t>
          </a:r>
          <a:endParaRPr lang="en-US" sz="2100" dirty="0">
            <a:solidFill>
              <a:schemeClr val="tx1"/>
            </a:solidFill>
          </a:endParaRPr>
        </a:p>
      </dgm:t>
    </dgm:pt>
    <dgm:pt modelId="{D563B8A1-CC70-48B3-A440-136A422C691B}" type="parTrans" cxnId="{53A5F733-EB3B-475F-BF2A-D44212B2210D}">
      <dgm:prSet/>
      <dgm:spPr/>
      <dgm:t>
        <a:bodyPr/>
        <a:lstStyle/>
        <a:p>
          <a:endParaRPr lang="en-US"/>
        </a:p>
      </dgm:t>
    </dgm:pt>
    <dgm:pt modelId="{CA7F0CD3-FD2D-425C-88ED-8C08270ABE31}" type="sibTrans" cxnId="{53A5F733-EB3B-475F-BF2A-D44212B2210D}">
      <dgm:prSet/>
      <dgm:spPr/>
      <dgm:t>
        <a:bodyPr/>
        <a:lstStyle/>
        <a:p>
          <a:endParaRPr lang="en-US"/>
        </a:p>
      </dgm:t>
    </dgm:pt>
    <dgm:pt modelId="{C62F628B-F395-4CFD-841F-48FBC89D6F14}">
      <dgm:prSet custT="1"/>
      <dgm:spPr/>
      <dgm:t>
        <a:bodyPr/>
        <a:lstStyle/>
        <a:p>
          <a:r>
            <a:rPr lang="en-CA" sz="2100" dirty="0"/>
            <a:t>The </a:t>
          </a:r>
          <a:r>
            <a:rPr lang="en-CA" sz="2100" b="1" dirty="0"/>
            <a:t>lost</a:t>
          </a:r>
          <a:r>
            <a:rPr lang="en-CA" sz="2100" dirty="0"/>
            <a:t> or </a:t>
          </a:r>
          <a:r>
            <a:rPr lang="en-CA" sz="2100" b="1" dirty="0"/>
            <a:t>theft</a:t>
          </a:r>
          <a:r>
            <a:rPr lang="en-CA" sz="2100" dirty="0"/>
            <a:t> of dangerous goods</a:t>
          </a:r>
          <a:endParaRPr lang="en-US" sz="2100" dirty="0"/>
        </a:p>
      </dgm:t>
    </dgm:pt>
    <dgm:pt modelId="{9F6F0C02-DAE9-433A-B52B-C086C9AC94F2}" type="parTrans" cxnId="{A3D02FEB-FA17-4E2E-A7D3-9770D4942BE9}">
      <dgm:prSet/>
      <dgm:spPr/>
      <dgm:t>
        <a:bodyPr/>
        <a:lstStyle/>
        <a:p>
          <a:endParaRPr lang="en-US"/>
        </a:p>
      </dgm:t>
    </dgm:pt>
    <dgm:pt modelId="{436DBE55-64B8-4CA6-917A-D8F0614B1F3E}" type="sibTrans" cxnId="{A3D02FEB-FA17-4E2E-A7D3-9770D4942BE9}">
      <dgm:prSet/>
      <dgm:spPr/>
      <dgm:t>
        <a:bodyPr/>
        <a:lstStyle/>
        <a:p>
          <a:endParaRPr lang="en-US"/>
        </a:p>
      </dgm:t>
    </dgm:pt>
    <dgm:pt modelId="{E194F746-3D9F-4DEF-8AD0-03A5C6198034}">
      <dgm:prSet custT="1"/>
      <dgm:spPr/>
      <dgm:t>
        <a:bodyPr/>
        <a:lstStyle/>
        <a:p>
          <a:r>
            <a:rPr lang="en-CA" sz="2100" b="1" dirty="0"/>
            <a:t>Unlawful interference </a:t>
          </a:r>
          <a:r>
            <a:rPr lang="en-CA" sz="2100" dirty="0"/>
            <a:t>with dangerous goods</a:t>
          </a:r>
          <a:endParaRPr lang="en-US" sz="2100" dirty="0"/>
        </a:p>
      </dgm:t>
    </dgm:pt>
    <dgm:pt modelId="{21284C1D-D59B-433C-9C0C-86095471F43A}" type="parTrans" cxnId="{4B40FF81-90B6-4F2C-945C-892BDDD62751}">
      <dgm:prSet/>
      <dgm:spPr/>
      <dgm:t>
        <a:bodyPr/>
        <a:lstStyle/>
        <a:p>
          <a:endParaRPr lang="en-US"/>
        </a:p>
      </dgm:t>
    </dgm:pt>
    <dgm:pt modelId="{55608673-6D85-4EEB-864D-CFAAAA880050}" type="sibTrans" cxnId="{4B40FF81-90B6-4F2C-945C-892BDDD62751}">
      <dgm:prSet/>
      <dgm:spPr/>
      <dgm:t>
        <a:bodyPr/>
        <a:lstStyle/>
        <a:p>
          <a:endParaRPr lang="en-US"/>
        </a:p>
      </dgm:t>
    </dgm:pt>
    <dgm:pt modelId="{11C8777D-64C6-45EA-BF65-86A271F5D64F}">
      <dgm:prSet custT="1"/>
      <dgm:spPr/>
      <dgm:t>
        <a:bodyPr/>
        <a:lstStyle/>
        <a:p>
          <a:r>
            <a:rPr lang="en-CA" sz="2100" dirty="0"/>
            <a:t>When an </a:t>
          </a:r>
          <a:r>
            <a:rPr lang="en-CA" sz="2100" b="1" dirty="0"/>
            <a:t>ERAP</a:t>
          </a:r>
          <a:r>
            <a:rPr lang="en-CA" sz="2100" dirty="0"/>
            <a:t> is implemented</a:t>
          </a:r>
          <a:endParaRPr lang="en-US" sz="2100" dirty="0"/>
        </a:p>
      </dgm:t>
    </dgm:pt>
    <dgm:pt modelId="{1A674B85-3C05-4190-A74B-3D31A3BE03C4}" type="parTrans" cxnId="{FE4D8D9C-1541-476C-B259-391A6C127E6C}">
      <dgm:prSet/>
      <dgm:spPr/>
      <dgm:t>
        <a:bodyPr/>
        <a:lstStyle/>
        <a:p>
          <a:endParaRPr lang="en-US"/>
        </a:p>
      </dgm:t>
    </dgm:pt>
    <dgm:pt modelId="{D228E2E7-FEC7-4A31-88B7-6D633F5ED366}" type="sibTrans" cxnId="{FE4D8D9C-1541-476C-B259-391A6C127E6C}">
      <dgm:prSet/>
      <dgm:spPr/>
      <dgm:t>
        <a:bodyPr/>
        <a:lstStyle/>
        <a:p>
          <a:endParaRPr lang="en-US"/>
        </a:p>
      </dgm:t>
    </dgm:pt>
    <dgm:pt modelId="{14DBD4FC-B251-4773-B136-B7836D24A614}" type="pres">
      <dgm:prSet presAssocID="{D0785357-049E-438E-8562-473D20180E5A}" presName="linear" presStyleCnt="0">
        <dgm:presLayoutVars>
          <dgm:animLvl val="lvl"/>
          <dgm:resizeHandles val="exact"/>
        </dgm:presLayoutVars>
      </dgm:prSet>
      <dgm:spPr/>
    </dgm:pt>
    <dgm:pt modelId="{3919CD66-4C98-4019-803B-BE21AF02CE7F}" type="pres">
      <dgm:prSet presAssocID="{11B203D3-B19C-4165-8A25-C5F66D61BD47}" presName="parentText" presStyleLbl="node1" presStyleIdx="0" presStyleCnt="1" custLinFactNeighborY="-5801">
        <dgm:presLayoutVars>
          <dgm:chMax val="0"/>
          <dgm:bulletEnabled val="1"/>
        </dgm:presLayoutVars>
      </dgm:prSet>
      <dgm:spPr/>
    </dgm:pt>
    <dgm:pt modelId="{AD5E37F4-125A-4741-98E5-A27E5AA65FCC}" type="pres">
      <dgm:prSet presAssocID="{11B203D3-B19C-4165-8A25-C5F66D61BD47}" presName="childText" presStyleLbl="revTx" presStyleIdx="0" presStyleCnt="1" custLinFactNeighborY="-6128">
        <dgm:presLayoutVars>
          <dgm:bulletEnabled val="1"/>
        </dgm:presLayoutVars>
      </dgm:prSet>
      <dgm:spPr/>
    </dgm:pt>
  </dgm:ptLst>
  <dgm:cxnLst>
    <dgm:cxn modelId="{6425B11C-1315-4A8C-933D-370FB8D355B6}" type="presOf" srcId="{C62F628B-F395-4CFD-841F-48FBC89D6F14}" destId="{AD5E37F4-125A-4741-98E5-A27E5AA65FCC}" srcOrd="0" destOrd="5" presId="urn:microsoft.com/office/officeart/2005/8/layout/vList2"/>
    <dgm:cxn modelId="{4545B024-50B5-4CAF-80E7-492EAB3E62C1}" type="presOf" srcId="{25C906DB-C69B-4704-B846-EBD03D4DEEF2}" destId="{AD5E37F4-125A-4741-98E5-A27E5AA65FCC}" srcOrd="0" destOrd="4" presId="urn:microsoft.com/office/officeart/2005/8/layout/vList2"/>
    <dgm:cxn modelId="{1F2EE129-5AFD-4844-B13E-8BC755A60581}" srcId="{11B203D3-B19C-4165-8A25-C5F66D61BD47}" destId="{1DE22646-3CBA-480F-A2FD-C109426B1FA3}" srcOrd="3" destOrd="0" parTransId="{57EBA76F-98AD-47E4-8132-A76E5940ED24}" sibTransId="{E2054B07-189F-4481-AF4A-7817977080A1}"/>
    <dgm:cxn modelId="{15CEF329-45CF-4AAD-A967-C5935DBCF16C}" type="presOf" srcId="{936A1E69-9FF1-4011-9BCF-1F551457E2C2}" destId="{AD5E37F4-125A-4741-98E5-A27E5AA65FCC}" srcOrd="0" destOrd="0" presId="urn:microsoft.com/office/officeart/2005/8/layout/vList2"/>
    <dgm:cxn modelId="{53A5F733-EB3B-475F-BF2A-D44212B2210D}" srcId="{11B203D3-B19C-4165-8A25-C5F66D61BD47}" destId="{25C906DB-C69B-4704-B846-EBD03D4DEEF2}" srcOrd="4" destOrd="0" parTransId="{D563B8A1-CC70-48B3-A440-136A422C691B}" sibTransId="{CA7F0CD3-FD2D-425C-88ED-8C08270ABE31}"/>
    <dgm:cxn modelId="{AA26DB6A-AAA1-4DE3-80DD-5BCD5B6A16C3}" type="presOf" srcId="{DD018187-ACA9-4A19-96FF-E5FF9D39102C}" destId="{AD5E37F4-125A-4741-98E5-A27E5AA65FCC}" srcOrd="0" destOrd="2" presId="urn:microsoft.com/office/officeart/2005/8/layout/vList2"/>
    <dgm:cxn modelId="{08F6AA59-BECD-4D66-92E6-72824D6F8449}" type="presOf" srcId="{1DE22646-3CBA-480F-A2FD-C109426B1FA3}" destId="{AD5E37F4-125A-4741-98E5-A27E5AA65FCC}" srcOrd="0" destOrd="3" presId="urn:microsoft.com/office/officeart/2005/8/layout/vList2"/>
    <dgm:cxn modelId="{AC1FD280-9057-40D7-AD42-19BBADF3BE1D}" srcId="{11B203D3-B19C-4165-8A25-C5F66D61BD47}" destId="{9BA7C0B1-7435-4B6B-B5C3-A176F5FC7057}" srcOrd="1" destOrd="0" parTransId="{D31874F7-3E3F-415D-928F-EC68FC2C3C69}" sibTransId="{F56C74FF-9037-4480-8023-A3CEF4031F19}"/>
    <dgm:cxn modelId="{4B40FF81-90B6-4F2C-945C-892BDDD62751}" srcId="{11B203D3-B19C-4165-8A25-C5F66D61BD47}" destId="{E194F746-3D9F-4DEF-8AD0-03A5C6198034}" srcOrd="6" destOrd="0" parTransId="{21284C1D-D59B-433C-9C0C-86095471F43A}" sibTransId="{55608673-6D85-4EEB-864D-CFAAAA880050}"/>
    <dgm:cxn modelId="{1B02D999-DEC4-4341-A000-8781B11D95A7}" type="presOf" srcId="{D0785357-049E-438E-8562-473D20180E5A}" destId="{14DBD4FC-B251-4773-B136-B7836D24A614}" srcOrd="0" destOrd="0" presId="urn:microsoft.com/office/officeart/2005/8/layout/vList2"/>
    <dgm:cxn modelId="{FE4D8D9C-1541-476C-B259-391A6C127E6C}" srcId="{11B203D3-B19C-4165-8A25-C5F66D61BD47}" destId="{11C8777D-64C6-45EA-BF65-86A271F5D64F}" srcOrd="7" destOrd="0" parTransId="{1A674B85-3C05-4190-A74B-3D31A3BE03C4}" sibTransId="{D228E2E7-FEC7-4A31-88B7-6D633F5ED366}"/>
    <dgm:cxn modelId="{8517B49D-159D-4892-9620-B8B169878C2F}" type="presOf" srcId="{11C8777D-64C6-45EA-BF65-86A271F5D64F}" destId="{AD5E37F4-125A-4741-98E5-A27E5AA65FCC}" srcOrd="0" destOrd="7" presId="urn:microsoft.com/office/officeart/2005/8/layout/vList2"/>
    <dgm:cxn modelId="{83C13BB0-129A-4927-8913-9C37084A780C}" type="presOf" srcId="{11B203D3-B19C-4165-8A25-C5F66D61BD47}" destId="{3919CD66-4C98-4019-803B-BE21AF02CE7F}" srcOrd="0" destOrd="0" presId="urn:microsoft.com/office/officeart/2005/8/layout/vList2"/>
    <dgm:cxn modelId="{BB8663BD-82BF-4EF2-8B99-BF537C2A0258}" type="presOf" srcId="{9BA7C0B1-7435-4B6B-B5C3-A176F5FC7057}" destId="{AD5E37F4-125A-4741-98E5-A27E5AA65FCC}" srcOrd="0" destOrd="1" presId="urn:microsoft.com/office/officeart/2005/8/layout/vList2"/>
    <dgm:cxn modelId="{54FD94C5-8A54-4ACD-AF44-34FA36BF2FDB}" type="presOf" srcId="{E194F746-3D9F-4DEF-8AD0-03A5C6198034}" destId="{AD5E37F4-125A-4741-98E5-A27E5AA65FCC}" srcOrd="0" destOrd="6" presId="urn:microsoft.com/office/officeart/2005/8/layout/vList2"/>
    <dgm:cxn modelId="{A3D02FEB-FA17-4E2E-A7D3-9770D4942BE9}" srcId="{11B203D3-B19C-4165-8A25-C5F66D61BD47}" destId="{C62F628B-F395-4CFD-841F-48FBC89D6F14}" srcOrd="5" destOrd="0" parTransId="{9F6F0C02-DAE9-433A-B52B-C086C9AC94F2}" sibTransId="{436DBE55-64B8-4CA6-917A-D8F0614B1F3E}"/>
    <dgm:cxn modelId="{3DB76AF4-D54A-4F96-B4F0-16A405E8A6D5}" srcId="{D0785357-049E-438E-8562-473D20180E5A}" destId="{11B203D3-B19C-4165-8A25-C5F66D61BD47}" srcOrd="0" destOrd="0" parTransId="{D8252B47-EFFA-4C85-B221-420B06FF77A4}" sibTransId="{AA9D0770-FEC9-4D84-B587-200E4ABC521A}"/>
    <dgm:cxn modelId="{BEF805F5-75C0-48D7-9F4D-784A166025B6}" srcId="{11B203D3-B19C-4165-8A25-C5F66D61BD47}" destId="{936A1E69-9FF1-4011-9BCF-1F551457E2C2}" srcOrd="0" destOrd="0" parTransId="{AF934E91-0504-4899-B051-D8A66425D7E9}" sibTransId="{A9575489-872D-4025-9332-5D01C54C0BFB}"/>
    <dgm:cxn modelId="{0B32F5FA-35F8-4A39-9F92-41006F83AF1A}" srcId="{11B203D3-B19C-4165-8A25-C5F66D61BD47}" destId="{DD018187-ACA9-4A19-96FF-E5FF9D39102C}" srcOrd="2" destOrd="0" parTransId="{6DED08B0-5FC1-432A-A413-5F64CA8CFFCE}" sibTransId="{508C0CCC-8CE8-453B-99A4-2F5E4EA28BB3}"/>
    <dgm:cxn modelId="{364835D0-B70D-4741-A9A2-E487FEC1F3EE}" type="presParOf" srcId="{14DBD4FC-B251-4773-B136-B7836D24A614}" destId="{3919CD66-4C98-4019-803B-BE21AF02CE7F}" srcOrd="0" destOrd="0" presId="urn:microsoft.com/office/officeart/2005/8/layout/vList2"/>
    <dgm:cxn modelId="{DA91AD9D-7F1C-4D2D-9DAE-17C2DE214846}" type="presParOf" srcId="{14DBD4FC-B251-4773-B136-B7836D24A614}" destId="{AD5E37F4-125A-4741-98E5-A27E5AA65FC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F65279-E367-43BE-9501-94A5458F6440}"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fr-CA"/>
        </a:p>
      </dgm:t>
    </dgm:pt>
    <dgm:pt modelId="{255EE50B-65E7-40CC-8EBE-DDE96E08D305}">
      <dgm:prSet phldrT="[Text]"/>
      <dgm:spPr>
        <a:solidFill>
          <a:srgbClr val="F58311"/>
        </a:solidFill>
        <a:ln>
          <a:solidFill>
            <a:srgbClr val="F58311"/>
          </a:solidFill>
        </a:ln>
      </dgm:spPr>
      <dgm:t>
        <a:bodyPr/>
        <a:lstStyle/>
        <a:p>
          <a:r>
            <a:rPr lang="fr-CA" dirty="0">
              <a:solidFill>
                <a:schemeClr val="bg1"/>
              </a:solidFill>
            </a:rPr>
            <a:t>Government of Canada</a:t>
          </a:r>
        </a:p>
      </dgm:t>
    </dgm:pt>
    <dgm:pt modelId="{71ABC3FF-F665-42F5-8642-9E54388980EB}" type="parTrans" cxnId="{385E028D-F03F-47AF-85DA-1C72F21E20D0}">
      <dgm:prSet/>
      <dgm:spPr/>
      <dgm:t>
        <a:bodyPr/>
        <a:lstStyle/>
        <a:p>
          <a:endParaRPr lang="fr-CA"/>
        </a:p>
      </dgm:t>
    </dgm:pt>
    <dgm:pt modelId="{C3328D91-C908-4EC2-BA38-ECF56AB28CA1}" type="sibTrans" cxnId="{385E028D-F03F-47AF-85DA-1C72F21E20D0}">
      <dgm:prSet/>
      <dgm:spPr/>
      <dgm:t>
        <a:bodyPr/>
        <a:lstStyle/>
        <a:p>
          <a:endParaRPr lang="fr-CA"/>
        </a:p>
      </dgm:t>
    </dgm:pt>
    <dgm:pt modelId="{8A8B105F-FC24-4B33-BD6D-99604EE6DB50}" type="asst">
      <dgm:prSet phldrT="[Text]"/>
      <dgm:spPr>
        <a:solidFill>
          <a:srgbClr val="F58311"/>
        </a:solidFill>
        <a:ln>
          <a:solidFill>
            <a:srgbClr val="F58311"/>
          </a:solidFill>
        </a:ln>
      </dgm:spPr>
      <dgm:t>
        <a:bodyPr/>
        <a:lstStyle/>
        <a:p>
          <a:r>
            <a:rPr lang="fr-CA" dirty="0">
              <a:solidFill>
                <a:schemeClr val="bg1"/>
              </a:solidFill>
            </a:rPr>
            <a:t>CANUTEC</a:t>
          </a:r>
        </a:p>
      </dgm:t>
    </dgm:pt>
    <dgm:pt modelId="{3706212C-511A-4AC4-80EB-D9607D163C43}" type="parTrans" cxnId="{44037B7A-31FE-4926-83F6-66DED366088D}">
      <dgm:prSet/>
      <dgm:spPr/>
      <dgm:t>
        <a:bodyPr/>
        <a:lstStyle/>
        <a:p>
          <a:endParaRPr lang="fr-CA"/>
        </a:p>
      </dgm:t>
    </dgm:pt>
    <dgm:pt modelId="{21A46F2A-23F3-416B-B025-14B7F7450896}" type="sibTrans" cxnId="{44037B7A-31FE-4926-83F6-66DED366088D}">
      <dgm:prSet/>
      <dgm:spPr/>
      <dgm:t>
        <a:bodyPr/>
        <a:lstStyle/>
        <a:p>
          <a:endParaRPr lang="fr-CA"/>
        </a:p>
      </dgm:t>
    </dgm:pt>
    <dgm:pt modelId="{90E8603F-AC0F-43DC-9713-832746539626}">
      <dgm:prSet phldrT="[Text]"/>
      <dgm:spPr>
        <a:solidFill>
          <a:srgbClr val="F58311"/>
        </a:solidFill>
        <a:ln>
          <a:solidFill>
            <a:srgbClr val="F58311"/>
          </a:solidFill>
        </a:ln>
      </dgm:spPr>
      <dgm:t>
        <a:bodyPr/>
        <a:lstStyle/>
        <a:p>
          <a:r>
            <a:rPr lang="fr-CA" dirty="0">
              <a:solidFill>
                <a:schemeClr val="bg1"/>
              </a:solidFill>
            </a:rPr>
            <a:t>Transport Canada</a:t>
          </a:r>
        </a:p>
      </dgm:t>
    </dgm:pt>
    <dgm:pt modelId="{A50385F6-7BFD-49EB-963D-066077A3AF5E}" type="parTrans" cxnId="{83BE627E-BC80-4939-AE9F-9376E21BDE59}">
      <dgm:prSet/>
      <dgm:spPr/>
      <dgm:t>
        <a:bodyPr/>
        <a:lstStyle/>
        <a:p>
          <a:endParaRPr lang="fr-CA"/>
        </a:p>
      </dgm:t>
    </dgm:pt>
    <dgm:pt modelId="{F6A5E581-C01F-4D94-B58B-7CDE4E36C085}" type="sibTrans" cxnId="{83BE627E-BC80-4939-AE9F-9376E21BDE59}">
      <dgm:prSet/>
      <dgm:spPr/>
      <dgm:t>
        <a:bodyPr/>
        <a:lstStyle/>
        <a:p>
          <a:endParaRPr lang="fr-CA"/>
        </a:p>
      </dgm:t>
    </dgm:pt>
    <dgm:pt modelId="{753F4410-D89C-4EA0-87E5-BEFB60B83FF7}">
      <dgm:prSet phldrT="[Text]"/>
      <dgm:spPr>
        <a:solidFill>
          <a:srgbClr val="F58311"/>
        </a:solidFill>
        <a:ln>
          <a:solidFill>
            <a:srgbClr val="F58311"/>
          </a:solidFill>
        </a:ln>
      </dgm:spPr>
      <dgm:t>
        <a:bodyPr/>
        <a:lstStyle/>
        <a:p>
          <a:r>
            <a:rPr lang="fr-CA" dirty="0">
              <a:solidFill>
                <a:schemeClr val="bg1"/>
              </a:solidFill>
            </a:rPr>
            <a:t>Safety / Security</a:t>
          </a:r>
        </a:p>
      </dgm:t>
    </dgm:pt>
    <dgm:pt modelId="{894C152E-277D-4402-8BF6-589DE968FE6E}" type="parTrans" cxnId="{F09784DC-197C-4C91-9D9F-6351E81EEC51}">
      <dgm:prSet/>
      <dgm:spPr/>
      <dgm:t>
        <a:bodyPr/>
        <a:lstStyle/>
        <a:p>
          <a:endParaRPr lang="fr-CA"/>
        </a:p>
      </dgm:t>
    </dgm:pt>
    <dgm:pt modelId="{A30D86E9-B1D7-4AE0-86DC-CA242D68DBAA}" type="sibTrans" cxnId="{F09784DC-197C-4C91-9D9F-6351E81EEC51}">
      <dgm:prSet/>
      <dgm:spPr/>
      <dgm:t>
        <a:bodyPr/>
        <a:lstStyle/>
        <a:p>
          <a:endParaRPr lang="fr-CA"/>
        </a:p>
      </dgm:t>
    </dgm:pt>
    <dgm:pt modelId="{4646CBE5-B1EF-44C2-9A47-E7F4E7B902E7}">
      <dgm:prSet phldrT="[Text]"/>
      <dgm:spPr>
        <a:solidFill>
          <a:srgbClr val="F58311"/>
        </a:solidFill>
        <a:ln>
          <a:solidFill>
            <a:srgbClr val="F58311"/>
          </a:solidFill>
        </a:ln>
      </dgm:spPr>
      <dgm:t>
        <a:bodyPr/>
        <a:lstStyle/>
        <a:p>
          <a:r>
            <a:rPr lang="en-US" altLang="en-US" b="0" dirty="0">
              <a:solidFill>
                <a:schemeClr val="bg1"/>
              </a:solidFill>
              <a:latin typeface="Lato" panose="020F0502020204030203" pitchFamily="34" charset="0"/>
            </a:rPr>
            <a:t>Intermodal Surface Security and Emergency Preparedness</a:t>
          </a:r>
          <a:endParaRPr lang="fr-CA" b="0" dirty="0">
            <a:solidFill>
              <a:schemeClr val="bg1"/>
            </a:solidFill>
          </a:endParaRPr>
        </a:p>
      </dgm:t>
    </dgm:pt>
    <dgm:pt modelId="{EDF82FE4-08CC-4A69-A5C9-6598BCF4BE79}" type="parTrans" cxnId="{33B0F27E-F842-4A3E-84CA-1112C137C0D7}">
      <dgm:prSet/>
      <dgm:spPr/>
      <dgm:t>
        <a:bodyPr/>
        <a:lstStyle/>
        <a:p>
          <a:endParaRPr lang="fr-CA"/>
        </a:p>
      </dgm:t>
    </dgm:pt>
    <dgm:pt modelId="{69F591C9-1E18-431C-B89F-62D66693B9BA}" type="sibTrans" cxnId="{33B0F27E-F842-4A3E-84CA-1112C137C0D7}">
      <dgm:prSet/>
      <dgm:spPr/>
      <dgm:t>
        <a:bodyPr/>
        <a:lstStyle/>
        <a:p>
          <a:endParaRPr lang="fr-CA"/>
        </a:p>
      </dgm:t>
    </dgm:pt>
    <dgm:pt modelId="{EEE102FC-04CC-49C8-B2E8-F7BC6E4B3DC2}" type="pres">
      <dgm:prSet presAssocID="{A6F65279-E367-43BE-9501-94A5458F6440}" presName="hierChild1" presStyleCnt="0">
        <dgm:presLayoutVars>
          <dgm:orgChart val="1"/>
          <dgm:chPref val="1"/>
          <dgm:dir/>
          <dgm:animOne val="branch"/>
          <dgm:animLvl val="lvl"/>
          <dgm:resizeHandles/>
        </dgm:presLayoutVars>
      </dgm:prSet>
      <dgm:spPr/>
    </dgm:pt>
    <dgm:pt modelId="{2C8AC86F-6A51-41B0-BFFF-EC7BE0811913}" type="pres">
      <dgm:prSet presAssocID="{255EE50B-65E7-40CC-8EBE-DDE96E08D305}" presName="hierRoot1" presStyleCnt="0">
        <dgm:presLayoutVars>
          <dgm:hierBranch val="init"/>
        </dgm:presLayoutVars>
      </dgm:prSet>
      <dgm:spPr/>
    </dgm:pt>
    <dgm:pt modelId="{753B36F2-0468-41D0-99B6-004BB2EFF32A}" type="pres">
      <dgm:prSet presAssocID="{255EE50B-65E7-40CC-8EBE-DDE96E08D305}" presName="rootComposite1" presStyleCnt="0"/>
      <dgm:spPr/>
    </dgm:pt>
    <dgm:pt modelId="{FD06C925-B714-4BA3-9798-3BF36BCE7074}" type="pres">
      <dgm:prSet presAssocID="{255EE50B-65E7-40CC-8EBE-DDE96E08D305}" presName="rootText1" presStyleLbl="node0" presStyleIdx="0" presStyleCnt="1" custScaleX="100317" custScaleY="101791" custLinFactX="887" custLinFactY="-100000" custLinFactNeighborX="100000" custLinFactNeighborY="-194588">
        <dgm:presLayoutVars>
          <dgm:chPref val="3"/>
        </dgm:presLayoutVars>
      </dgm:prSet>
      <dgm:spPr/>
    </dgm:pt>
    <dgm:pt modelId="{D67C3AE4-DB5B-4F80-B609-6B25DEE5B855}" type="pres">
      <dgm:prSet presAssocID="{255EE50B-65E7-40CC-8EBE-DDE96E08D305}" presName="rootConnector1" presStyleLbl="node1" presStyleIdx="0" presStyleCnt="0"/>
      <dgm:spPr/>
    </dgm:pt>
    <dgm:pt modelId="{6ACDE423-D046-4A98-B73E-A37B3397C493}" type="pres">
      <dgm:prSet presAssocID="{255EE50B-65E7-40CC-8EBE-DDE96E08D305}" presName="hierChild2" presStyleCnt="0"/>
      <dgm:spPr/>
    </dgm:pt>
    <dgm:pt modelId="{451E1BED-FEC4-469B-AB7B-7620A8389CE4}" type="pres">
      <dgm:prSet presAssocID="{A50385F6-7BFD-49EB-963D-066077A3AF5E}" presName="Name64" presStyleLbl="parChTrans1D2" presStyleIdx="0" presStyleCnt="4"/>
      <dgm:spPr/>
    </dgm:pt>
    <dgm:pt modelId="{82842A24-51F0-43B8-A36E-44976E407619}" type="pres">
      <dgm:prSet presAssocID="{90E8603F-AC0F-43DC-9713-832746539626}" presName="hierRoot2" presStyleCnt="0">
        <dgm:presLayoutVars>
          <dgm:hierBranch val="init"/>
        </dgm:presLayoutVars>
      </dgm:prSet>
      <dgm:spPr/>
    </dgm:pt>
    <dgm:pt modelId="{0516E906-9310-4495-87ED-7CC6F6B7E67F}" type="pres">
      <dgm:prSet presAssocID="{90E8603F-AC0F-43DC-9713-832746539626}" presName="rootComposite" presStyleCnt="0"/>
      <dgm:spPr/>
    </dgm:pt>
    <dgm:pt modelId="{712AAAF7-033D-4661-BBC4-07571AD938B8}" type="pres">
      <dgm:prSet presAssocID="{90E8603F-AC0F-43DC-9713-832746539626}" presName="rootText" presStyleLbl="node2" presStyleIdx="0" presStyleCnt="3" custScaleX="100317" custScaleY="101791" custLinFactX="-40671" custLinFactNeighborX="-100000" custLinFactNeighborY="-18895">
        <dgm:presLayoutVars>
          <dgm:chPref val="3"/>
        </dgm:presLayoutVars>
      </dgm:prSet>
      <dgm:spPr/>
    </dgm:pt>
    <dgm:pt modelId="{2EEAE606-5766-4B0C-97F1-2E4B21B99A7F}" type="pres">
      <dgm:prSet presAssocID="{90E8603F-AC0F-43DC-9713-832746539626}" presName="rootConnector" presStyleLbl="node2" presStyleIdx="0" presStyleCnt="3"/>
      <dgm:spPr/>
    </dgm:pt>
    <dgm:pt modelId="{6C7C40CA-4950-4D83-A276-420FB7F8EAF9}" type="pres">
      <dgm:prSet presAssocID="{90E8603F-AC0F-43DC-9713-832746539626}" presName="hierChild4" presStyleCnt="0"/>
      <dgm:spPr/>
    </dgm:pt>
    <dgm:pt modelId="{2CA99F79-2344-48F8-B176-FBD0C958CC99}" type="pres">
      <dgm:prSet presAssocID="{90E8603F-AC0F-43DC-9713-832746539626}" presName="hierChild5" presStyleCnt="0"/>
      <dgm:spPr/>
    </dgm:pt>
    <dgm:pt modelId="{21AE7C90-C382-48CE-98AB-9E8CE18E8685}" type="pres">
      <dgm:prSet presAssocID="{894C152E-277D-4402-8BF6-589DE968FE6E}" presName="Name64" presStyleLbl="parChTrans1D2" presStyleIdx="1" presStyleCnt="4"/>
      <dgm:spPr/>
    </dgm:pt>
    <dgm:pt modelId="{54A4C832-8C41-4730-9D76-7D48CD948AF2}" type="pres">
      <dgm:prSet presAssocID="{753F4410-D89C-4EA0-87E5-BEFB60B83FF7}" presName="hierRoot2" presStyleCnt="0">
        <dgm:presLayoutVars>
          <dgm:hierBranch val="init"/>
        </dgm:presLayoutVars>
      </dgm:prSet>
      <dgm:spPr/>
    </dgm:pt>
    <dgm:pt modelId="{96C4DC44-B6FB-44EF-ACBC-7D1CF716590F}" type="pres">
      <dgm:prSet presAssocID="{753F4410-D89C-4EA0-87E5-BEFB60B83FF7}" presName="rootComposite" presStyleCnt="0"/>
      <dgm:spPr/>
    </dgm:pt>
    <dgm:pt modelId="{04B9BC15-07B6-4498-9AAB-69480E554FEA}" type="pres">
      <dgm:prSet presAssocID="{753F4410-D89C-4EA0-87E5-BEFB60B83FF7}" presName="rootText" presStyleLbl="node2" presStyleIdx="1" presStyleCnt="3" custScaleX="100317" custScaleY="101791" custLinFactX="-40671" custLinFactNeighborX="-100000" custLinFactNeighborY="-28696">
        <dgm:presLayoutVars>
          <dgm:chPref val="3"/>
        </dgm:presLayoutVars>
      </dgm:prSet>
      <dgm:spPr/>
    </dgm:pt>
    <dgm:pt modelId="{BC08B3F3-2E6F-48E4-A7E3-3CC5EF99A607}" type="pres">
      <dgm:prSet presAssocID="{753F4410-D89C-4EA0-87E5-BEFB60B83FF7}" presName="rootConnector" presStyleLbl="node2" presStyleIdx="1" presStyleCnt="3"/>
      <dgm:spPr/>
    </dgm:pt>
    <dgm:pt modelId="{D1AA14A1-BF49-4F67-A951-26393FCCB354}" type="pres">
      <dgm:prSet presAssocID="{753F4410-D89C-4EA0-87E5-BEFB60B83FF7}" presName="hierChild4" presStyleCnt="0"/>
      <dgm:spPr/>
    </dgm:pt>
    <dgm:pt modelId="{0D56BAA5-1B53-43DC-945F-52BF2D06863D}" type="pres">
      <dgm:prSet presAssocID="{753F4410-D89C-4EA0-87E5-BEFB60B83FF7}" presName="hierChild5" presStyleCnt="0"/>
      <dgm:spPr/>
    </dgm:pt>
    <dgm:pt modelId="{448CA672-E781-40F6-B18F-9ED1764C5876}" type="pres">
      <dgm:prSet presAssocID="{EDF82FE4-08CC-4A69-A5C9-6598BCF4BE79}" presName="Name64" presStyleLbl="parChTrans1D2" presStyleIdx="2" presStyleCnt="4"/>
      <dgm:spPr/>
    </dgm:pt>
    <dgm:pt modelId="{9DA0A1BB-1341-4CF6-9052-06C2E444FD57}" type="pres">
      <dgm:prSet presAssocID="{4646CBE5-B1EF-44C2-9A47-E7F4E7B902E7}" presName="hierRoot2" presStyleCnt="0">
        <dgm:presLayoutVars>
          <dgm:hierBranch val="init"/>
        </dgm:presLayoutVars>
      </dgm:prSet>
      <dgm:spPr/>
    </dgm:pt>
    <dgm:pt modelId="{71697BB0-18BC-4955-8DE2-1580970143A0}" type="pres">
      <dgm:prSet presAssocID="{4646CBE5-B1EF-44C2-9A47-E7F4E7B902E7}" presName="rootComposite" presStyleCnt="0"/>
      <dgm:spPr/>
    </dgm:pt>
    <dgm:pt modelId="{A5CC33B3-A693-41DE-BB8D-1BAB46EB7031}" type="pres">
      <dgm:prSet presAssocID="{4646CBE5-B1EF-44C2-9A47-E7F4E7B902E7}" presName="rootText" presStyleLbl="node2" presStyleIdx="2" presStyleCnt="3" custScaleX="100317" custScaleY="101791" custLinFactX="-40671" custLinFactNeighborX="-100000" custLinFactNeighborY="-37047">
        <dgm:presLayoutVars>
          <dgm:chPref val="3"/>
        </dgm:presLayoutVars>
      </dgm:prSet>
      <dgm:spPr/>
    </dgm:pt>
    <dgm:pt modelId="{049C9D4F-9EEE-4C8D-BB95-3855C92660C2}" type="pres">
      <dgm:prSet presAssocID="{4646CBE5-B1EF-44C2-9A47-E7F4E7B902E7}" presName="rootConnector" presStyleLbl="node2" presStyleIdx="2" presStyleCnt="3"/>
      <dgm:spPr/>
    </dgm:pt>
    <dgm:pt modelId="{C516F228-0DBE-4B63-ACD6-B61C452ECA1D}" type="pres">
      <dgm:prSet presAssocID="{4646CBE5-B1EF-44C2-9A47-E7F4E7B902E7}" presName="hierChild4" presStyleCnt="0"/>
      <dgm:spPr/>
    </dgm:pt>
    <dgm:pt modelId="{D38E41FB-7C15-4A97-AC57-0B5683B60207}" type="pres">
      <dgm:prSet presAssocID="{4646CBE5-B1EF-44C2-9A47-E7F4E7B902E7}" presName="hierChild5" presStyleCnt="0"/>
      <dgm:spPr/>
    </dgm:pt>
    <dgm:pt modelId="{C4B524AD-6D76-4AA1-9B37-F379F9E3E336}" type="pres">
      <dgm:prSet presAssocID="{255EE50B-65E7-40CC-8EBE-DDE96E08D305}" presName="hierChild3" presStyleCnt="0"/>
      <dgm:spPr/>
    </dgm:pt>
    <dgm:pt modelId="{A2626206-C6FE-4CB0-8B73-4A16FFCD485F}" type="pres">
      <dgm:prSet presAssocID="{3706212C-511A-4AC4-80EB-D9607D163C43}" presName="Name115" presStyleLbl="parChTrans1D2" presStyleIdx="3" presStyleCnt="4"/>
      <dgm:spPr/>
    </dgm:pt>
    <dgm:pt modelId="{0A8D2B70-C9B4-4BE8-9201-C8ACA307D32C}" type="pres">
      <dgm:prSet presAssocID="{8A8B105F-FC24-4B33-BD6D-99604EE6DB50}" presName="hierRoot3" presStyleCnt="0">
        <dgm:presLayoutVars>
          <dgm:hierBranch val="init"/>
        </dgm:presLayoutVars>
      </dgm:prSet>
      <dgm:spPr/>
    </dgm:pt>
    <dgm:pt modelId="{C6FC729A-60DE-433E-9B92-F8F6B33C4D08}" type="pres">
      <dgm:prSet presAssocID="{8A8B105F-FC24-4B33-BD6D-99604EE6DB50}" presName="rootComposite3" presStyleCnt="0"/>
      <dgm:spPr/>
    </dgm:pt>
    <dgm:pt modelId="{031ED3F1-CB8C-4E0B-86B1-D7A56DC87471}" type="pres">
      <dgm:prSet presAssocID="{8A8B105F-FC24-4B33-BD6D-99604EE6DB50}" presName="rootText3" presStyleLbl="asst1" presStyleIdx="0" presStyleCnt="1" custScaleX="100317" custScaleY="101791" custLinFactY="109443" custLinFactNeighborX="-21605" custLinFactNeighborY="200000">
        <dgm:presLayoutVars>
          <dgm:chPref val="3"/>
        </dgm:presLayoutVars>
      </dgm:prSet>
      <dgm:spPr/>
    </dgm:pt>
    <dgm:pt modelId="{FCE948D6-8A9B-479A-92EE-041DACD0C7C0}" type="pres">
      <dgm:prSet presAssocID="{8A8B105F-FC24-4B33-BD6D-99604EE6DB50}" presName="rootConnector3" presStyleLbl="asst1" presStyleIdx="0" presStyleCnt="1"/>
      <dgm:spPr/>
    </dgm:pt>
    <dgm:pt modelId="{135EC411-B72E-4864-8F19-A1C10CA12AF4}" type="pres">
      <dgm:prSet presAssocID="{8A8B105F-FC24-4B33-BD6D-99604EE6DB50}" presName="hierChild6" presStyleCnt="0"/>
      <dgm:spPr/>
    </dgm:pt>
    <dgm:pt modelId="{E0D026EB-EB26-4C76-832A-E823412F16B3}" type="pres">
      <dgm:prSet presAssocID="{8A8B105F-FC24-4B33-BD6D-99604EE6DB50}" presName="hierChild7" presStyleCnt="0"/>
      <dgm:spPr/>
    </dgm:pt>
  </dgm:ptLst>
  <dgm:cxnLst>
    <dgm:cxn modelId="{16CD8700-0DD6-4048-B8D2-0C94FAB097F3}" type="presOf" srcId="{8A8B105F-FC24-4B33-BD6D-99604EE6DB50}" destId="{FCE948D6-8A9B-479A-92EE-041DACD0C7C0}" srcOrd="1" destOrd="0" presId="urn:microsoft.com/office/officeart/2009/3/layout/HorizontalOrganizationChart"/>
    <dgm:cxn modelId="{B9E98838-AF63-4986-8BB8-EDBB40552F86}" type="presOf" srcId="{753F4410-D89C-4EA0-87E5-BEFB60B83FF7}" destId="{BC08B3F3-2E6F-48E4-A7E3-3CC5EF99A607}" srcOrd="1" destOrd="0" presId="urn:microsoft.com/office/officeart/2009/3/layout/HorizontalOrganizationChart"/>
    <dgm:cxn modelId="{2DF4F040-6CCF-4651-8C97-2D07C639467E}" type="presOf" srcId="{894C152E-277D-4402-8BF6-589DE968FE6E}" destId="{21AE7C90-C382-48CE-98AB-9E8CE18E8685}" srcOrd="0" destOrd="0" presId="urn:microsoft.com/office/officeart/2009/3/layout/HorizontalOrganizationChart"/>
    <dgm:cxn modelId="{FC29BD62-06A3-4A17-973F-4BDAF7E9431A}" type="presOf" srcId="{753F4410-D89C-4EA0-87E5-BEFB60B83FF7}" destId="{04B9BC15-07B6-4498-9AAB-69480E554FEA}" srcOrd="0" destOrd="0" presId="urn:microsoft.com/office/officeart/2009/3/layout/HorizontalOrganizationChart"/>
    <dgm:cxn modelId="{D8EF0A65-CE44-4C5E-8315-217ECD09E87A}" type="presOf" srcId="{4646CBE5-B1EF-44C2-9A47-E7F4E7B902E7}" destId="{A5CC33B3-A693-41DE-BB8D-1BAB46EB7031}" srcOrd="0" destOrd="0" presId="urn:microsoft.com/office/officeart/2009/3/layout/HorizontalOrganizationChart"/>
    <dgm:cxn modelId="{44037B7A-31FE-4926-83F6-66DED366088D}" srcId="{255EE50B-65E7-40CC-8EBE-DDE96E08D305}" destId="{8A8B105F-FC24-4B33-BD6D-99604EE6DB50}" srcOrd="0" destOrd="0" parTransId="{3706212C-511A-4AC4-80EB-D9607D163C43}" sibTransId="{21A46F2A-23F3-416B-B025-14B7F7450896}"/>
    <dgm:cxn modelId="{83BE627E-BC80-4939-AE9F-9376E21BDE59}" srcId="{255EE50B-65E7-40CC-8EBE-DDE96E08D305}" destId="{90E8603F-AC0F-43DC-9713-832746539626}" srcOrd="1" destOrd="0" parTransId="{A50385F6-7BFD-49EB-963D-066077A3AF5E}" sibTransId="{F6A5E581-C01F-4D94-B58B-7CDE4E36C085}"/>
    <dgm:cxn modelId="{33B0F27E-F842-4A3E-84CA-1112C137C0D7}" srcId="{255EE50B-65E7-40CC-8EBE-DDE96E08D305}" destId="{4646CBE5-B1EF-44C2-9A47-E7F4E7B902E7}" srcOrd="3" destOrd="0" parTransId="{EDF82FE4-08CC-4A69-A5C9-6598BCF4BE79}" sibTransId="{69F591C9-1E18-431C-B89F-62D66693B9BA}"/>
    <dgm:cxn modelId="{6BE92989-A702-49D5-8045-65505381F24D}" type="presOf" srcId="{8A8B105F-FC24-4B33-BD6D-99604EE6DB50}" destId="{031ED3F1-CB8C-4E0B-86B1-D7A56DC87471}" srcOrd="0" destOrd="0" presId="urn:microsoft.com/office/officeart/2009/3/layout/HorizontalOrganizationChart"/>
    <dgm:cxn modelId="{7DFA4B8A-8203-4AAD-BE18-E670BEF462F3}" type="presOf" srcId="{255EE50B-65E7-40CC-8EBE-DDE96E08D305}" destId="{FD06C925-B714-4BA3-9798-3BF36BCE7074}" srcOrd="0" destOrd="0" presId="urn:microsoft.com/office/officeart/2009/3/layout/HorizontalOrganizationChart"/>
    <dgm:cxn modelId="{385E028D-F03F-47AF-85DA-1C72F21E20D0}" srcId="{A6F65279-E367-43BE-9501-94A5458F6440}" destId="{255EE50B-65E7-40CC-8EBE-DDE96E08D305}" srcOrd="0" destOrd="0" parTransId="{71ABC3FF-F665-42F5-8642-9E54388980EB}" sibTransId="{C3328D91-C908-4EC2-BA38-ECF56AB28CA1}"/>
    <dgm:cxn modelId="{5FA9B89F-A9E6-4E00-BCC3-47339D8C07C4}" type="presOf" srcId="{4646CBE5-B1EF-44C2-9A47-E7F4E7B902E7}" destId="{049C9D4F-9EEE-4C8D-BB95-3855C92660C2}" srcOrd="1" destOrd="0" presId="urn:microsoft.com/office/officeart/2009/3/layout/HorizontalOrganizationChart"/>
    <dgm:cxn modelId="{9B2407BF-6003-48ED-A818-9E8B800CADF7}" type="presOf" srcId="{255EE50B-65E7-40CC-8EBE-DDE96E08D305}" destId="{D67C3AE4-DB5B-4F80-B609-6B25DEE5B855}" srcOrd="1" destOrd="0" presId="urn:microsoft.com/office/officeart/2009/3/layout/HorizontalOrganizationChart"/>
    <dgm:cxn modelId="{9EAFF4CE-EBB8-4EFF-B98D-4B3DBC80571F}" type="presOf" srcId="{90E8603F-AC0F-43DC-9713-832746539626}" destId="{2EEAE606-5766-4B0C-97F1-2E4B21B99A7F}" srcOrd="1" destOrd="0" presId="urn:microsoft.com/office/officeart/2009/3/layout/HorizontalOrganizationChart"/>
    <dgm:cxn modelId="{CB4C27CF-9954-4218-8F5F-8A3E7C17A3E5}" type="presOf" srcId="{A6F65279-E367-43BE-9501-94A5458F6440}" destId="{EEE102FC-04CC-49C8-B2E8-F7BC6E4B3DC2}" srcOrd="0" destOrd="0" presId="urn:microsoft.com/office/officeart/2009/3/layout/HorizontalOrganizationChart"/>
    <dgm:cxn modelId="{40091BD2-DCD3-4C57-8639-768C5B60A46A}" type="presOf" srcId="{3706212C-511A-4AC4-80EB-D9607D163C43}" destId="{A2626206-C6FE-4CB0-8B73-4A16FFCD485F}" srcOrd="0" destOrd="0" presId="urn:microsoft.com/office/officeart/2009/3/layout/HorizontalOrganizationChart"/>
    <dgm:cxn modelId="{30DCBBD6-EFA6-4C66-9E24-9DE53A174C3A}" type="presOf" srcId="{A50385F6-7BFD-49EB-963D-066077A3AF5E}" destId="{451E1BED-FEC4-469B-AB7B-7620A8389CE4}" srcOrd="0" destOrd="0" presId="urn:microsoft.com/office/officeart/2009/3/layout/HorizontalOrganizationChart"/>
    <dgm:cxn modelId="{F09784DC-197C-4C91-9D9F-6351E81EEC51}" srcId="{255EE50B-65E7-40CC-8EBE-DDE96E08D305}" destId="{753F4410-D89C-4EA0-87E5-BEFB60B83FF7}" srcOrd="2" destOrd="0" parTransId="{894C152E-277D-4402-8BF6-589DE968FE6E}" sibTransId="{A30D86E9-B1D7-4AE0-86DC-CA242D68DBAA}"/>
    <dgm:cxn modelId="{9406DCF1-AD97-4438-875C-B8D4A7275286}" type="presOf" srcId="{EDF82FE4-08CC-4A69-A5C9-6598BCF4BE79}" destId="{448CA672-E781-40F6-B18F-9ED1764C5876}" srcOrd="0" destOrd="0" presId="urn:microsoft.com/office/officeart/2009/3/layout/HorizontalOrganizationChart"/>
    <dgm:cxn modelId="{ACB127FF-F6CE-4FB6-9D91-B85977BAD976}" type="presOf" srcId="{90E8603F-AC0F-43DC-9713-832746539626}" destId="{712AAAF7-033D-4661-BBC4-07571AD938B8}" srcOrd="0" destOrd="0" presId="urn:microsoft.com/office/officeart/2009/3/layout/HorizontalOrganizationChart"/>
    <dgm:cxn modelId="{F7598FB0-5C2E-477A-B602-A707A685E073}" type="presParOf" srcId="{EEE102FC-04CC-49C8-B2E8-F7BC6E4B3DC2}" destId="{2C8AC86F-6A51-41B0-BFFF-EC7BE0811913}" srcOrd="0" destOrd="0" presId="urn:microsoft.com/office/officeart/2009/3/layout/HorizontalOrganizationChart"/>
    <dgm:cxn modelId="{F07883E3-CDF4-4153-9AEA-2AD77A5EB940}" type="presParOf" srcId="{2C8AC86F-6A51-41B0-BFFF-EC7BE0811913}" destId="{753B36F2-0468-41D0-99B6-004BB2EFF32A}" srcOrd="0" destOrd="0" presId="urn:microsoft.com/office/officeart/2009/3/layout/HorizontalOrganizationChart"/>
    <dgm:cxn modelId="{04FF9E08-B4BA-4064-A1BC-9C52FFC0CAE3}" type="presParOf" srcId="{753B36F2-0468-41D0-99B6-004BB2EFF32A}" destId="{FD06C925-B714-4BA3-9798-3BF36BCE7074}" srcOrd="0" destOrd="0" presId="urn:microsoft.com/office/officeart/2009/3/layout/HorizontalOrganizationChart"/>
    <dgm:cxn modelId="{FB0A9653-BE61-4411-A018-FD039FED4C47}" type="presParOf" srcId="{753B36F2-0468-41D0-99B6-004BB2EFF32A}" destId="{D67C3AE4-DB5B-4F80-B609-6B25DEE5B855}" srcOrd="1" destOrd="0" presId="urn:microsoft.com/office/officeart/2009/3/layout/HorizontalOrganizationChart"/>
    <dgm:cxn modelId="{EFE63026-94A2-40AF-A896-D0740022EA20}" type="presParOf" srcId="{2C8AC86F-6A51-41B0-BFFF-EC7BE0811913}" destId="{6ACDE423-D046-4A98-B73E-A37B3397C493}" srcOrd="1" destOrd="0" presId="urn:microsoft.com/office/officeart/2009/3/layout/HorizontalOrganizationChart"/>
    <dgm:cxn modelId="{ACFDC4E5-EA26-4324-9BD2-17B3B88A41A1}" type="presParOf" srcId="{6ACDE423-D046-4A98-B73E-A37B3397C493}" destId="{451E1BED-FEC4-469B-AB7B-7620A8389CE4}" srcOrd="0" destOrd="0" presId="urn:microsoft.com/office/officeart/2009/3/layout/HorizontalOrganizationChart"/>
    <dgm:cxn modelId="{78677701-928E-4BF7-9B7A-61FA920717A7}" type="presParOf" srcId="{6ACDE423-D046-4A98-B73E-A37B3397C493}" destId="{82842A24-51F0-43B8-A36E-44976E407619}" srcOrd="1" destOrd="0" presId="urn:microsoft.com/office/officeart/2009/3/layout/HorizontalOrganizationChart"/>
    <dgm:cxn modelId="{67636BD8-B30A-4C72-A6D7-B3D9C609A346}" type="presParOf" srcId="{82842A24-51F0-43B8-A36E-44976E407619}" destId="{0516E906-9310-4495-87ED-7CC6F6B7E67F}" srcOrd="0" destOrd="0" presId="urn:microsoft.com/office/officeart/2009/3/layout/HorizontalOrganizationChart"/>
    <dgm:cxn modelId="{F656DD74-360D-4108-9482-7DB0B0679CE3}" type="presParOf" srcId="{0516E906-9310-4495-87ED-7CC6F6B7E67F}" destId="{712AAAF7-033D-4661-BBC4-07571AD938B8}" srcOrd="0" destOrd="0" presId="urn:microsoft.com/office/officeart/2009/3/layout/HorizontalOrganizationChart"/>
    <dgm:cxn modelId="{C01FDF59-DFBD-4A69-9D74-775DCBDF5A1D}" type="presParOf" srcId="{0516E906-9310-4495-87ED-7CC6F6B7E67F}" destId="{2EEAE606-5766-4B0C-97F1-2E4B21B99A7F}" srcOrd="1" destOrd="0" presId="urn:microsoft.com/office/officeart/2009/3/layout/HorizontalOrganizationChart"/>
    <dgm:cxn modelId="{3B205EB1-DD2F-46E3-AFD4-FCED8F721611}" type="presParOf" srcId="{82842A24-51F0-43B8-A36E-44976E407619}" destId="{6C7C40CA-4950-4D83-A276-420FB7F8EAF9}" srcOrd="1" destOrd="0" presId="urn:microsoft.com/office/officeart/2009/3/layout/HorizontalOrganizationChart"/>
    <dgm:cxn modelId="{68F98389-522E-43D0-B1F3-9F3E53E9FE1C}" type="presParOf" srcId="{82842A24-51F0-43B8-A36E-44976E407619}" destId="{2CA99F79-2344-48F8-B176-FBD0C958CC99}" srcOrd="2" destOrd="0" presId="urn:microsoft.com/office/officeart/2009/3/layout/HorizontalOrganizationChart"/>
    <dgm:cxn modelId="{04CB544B-AD2A-4ACE-A8C1-413D936E22D2}" type="presParOf" srcId="{6ACDE423-D046-4A98-B73E-A37B3397C493}" destId="{21AE7C90-C382-48CE-98AB-9E8CE18E8685}" srcOrd="2" destOrd="0" presId="urn:microsoft.com/office/officeart/2009/3/layout/HorizontalOrganizationChart"/>
    <dgm:cxn modelId="{4A038ACB-23DD-42B3-B78A-3A09FA572D92}" type="presParOf" srcId="{6ACDE423-D046-4A98-B73E-A37B3397C493}" destId="{54A4C832-8C41-4730-9D76-7D48CD948AF2}" srcOrd="3" destOrd="0" presId="urn:microsoft.com/office/officeart/2009/3/layout/HorizontalOrganizationChart"/>
    <dgm:cxn modelId="{70128B81-FDF4-4C36-88DE-1E2BA8B24A9F}" type="presParOf" srcId="{54A4C832-8C41-4730-9D76-7D48CD948AF2}" destId="{96C4DC44-B6FB-44EF-ACBC-7D1CF716590F}" srcOrd="0" destOrd="0" presId="urn:microsoft.com/office/officeart/2009/3/layout/HorizontalOrganizationChart"/>
    <dgm:cxn modelId="{9515099F-9B0D-4716-9FF5-1C6675BBB12B}" type="presParOf" srcId="{96C4DC44-B6FB-44EF-ACBC-7D1CF716590F}" destId="{04B9BC15-07B6-4498-9AAB-69480E554FEA}" srcOrd="0" destOrd="0" presId="urn:microsoft.com/office/officeart/2009/3/layout/HorizontalOrganizationChart"/>
    <dgm:cxn modelId="{A57090ED-FF59-43E5-BFD4-C654A0EA7B0A}" type="presParOf" srcId="{96C4DC44-B6FB-44EF-ACBC-7D1CF716590F}" destId="{BC08B3F3-2E6F-48E4-A7E3-3CC5EF99A607}" srcOrd="1" destOrd="0" presId="urn:microsoft.com/office/officeart/2009/3/layout/HorizontalOrganizationChart"/>
    <dgm:cxn modelId="{38B99B8F-CB78-4F18-91D6-455C42B92D5E}" type="presParOf" srcId="{54A4C832-8C41-4730-9D76-7D48CD948AF2}" destId="{D1AA14A1-BF49-4F67-A951-26393FCCB354}" srcOrd="1" destOrd="0" presId="urn:microsoft.com/office/officeart/2009/3/layout/HorizontalOrganizationChart"/>
    <dgm:cxn modelId="{8C6DF7F1-76EF-4CCD-93A9-73B3ECDA1A0A}" type="presParOf" srcId="{54A4C832-8C41-4730-9D76-7D48CD948AF2}" destId="{0D56BAA5-1B53-43DC-945F-52BF2D06863D}" srcOrd="2" destOrd="0" presId="urn:microsoft.com/office/officeart/2009/3/layout/HorizontalOrganizationChart"/>
    <dgm:cxn modelId="{7B7ED240-D93C-4981-ABFE-5BCA579B7D10}" type="presParOf" srcId="{6ACDE423-D046-4A98-B73E-A37B3397C493}" destId="{448CA672-E781-40F6-B18F-9ED1764C5876}" srcOrd="4" destOrd="0" presId="urn:microsoft.com/office/officeart/2009/3/layout/HorizontalOrganizationChart"/>
    <dgm:cxn modelId="{20AE7AAA-FB0B-4764-B92E-6AAD28D4C7AD}" type="presParOf" srcId="{6ACDE423-D046-4A98-B73E-A37B3397C493}" destId="{9DA0A1BB-1341-4CF6-9052-06C2E444FD57}" srcOrd="5" destOrd="0" presId="urn:microsoft.com/office/officeart/2009/3/layout/HorizontalOrganizationChart"/>
    <dgm:cxn modelId="{4186D2DF-BCD6-42C1-A257-0F82B334100F}" type="presParOf" srcId="{9DA0A1BB-1341-4CF6-9052-06C2E444FD57}" destId="{71697BB0-18BC-4955-8DE2-1580970143A0}" srcOrd="0" destOrd="0" presId="urn:microsoft.com/office/officeart/2009/3/layout/HorizontalOrganizationChart"/>
    <dgm:cxn modelId="{83EECCA1-315B-4F35-8F03-A789AD2ADD59}" type="presParOf" srcId="{71697BB0-18BC-4955-8DE2-1580970143A0}" destId="{A5CC33B3-A693-41DE-BB8D-1BAB46EB7031}" srcOrd="0" destOrd="0" presId="urn:microsoft.com/office/officeart/2009/3/layout/HorizontalOrganizationChart"/>
    <dgm:cxn modelId="{82DDA52A-797A-4E5B-908F-899C0CF5529B}" type="presParOf" srcId="{71697BB0-18BC-4955-8DE2-1580970143A0}" destId="{049C9D4F-9EEE-4C8D-BB95-3855C92660C2}" srcOrd="1" destOrd="0" presId="urn:microsoft.com/office/officeart/2009/3/layout/HorizontalOrganizationChart"/>
    <dgm:cxn modelId="{7DE7498A-A451-46E2-8520-D2E2A3AC1A69}" type="presParOf" srcId="{9DA0A1BB-1341-4CF6-9052-06C2E444FD57}" destId="{C516F228-0DBE-4B63-ACD6-B61C452ECA1D}" srcOrd="1" destOrd="0" presId="urn:microsoft.com/office/officeart/2009/3/layout/HorizontalOrganizationChart"/>
    <dgm:cxn modelId="{E15CBBAD-4470-40D7-B3A0-CF4248C1C835}" type="presParOf" srcId="{9DA0A1BB-1341-4CF6-9052-06C2E444FD57}" destId="{D38E41FB-7C15-4A97-AC57-0B5683B60207}" srcOrd="2" destOrd="0" presId="urn:microsoft.com/office/officeart/2009/3/layout/HorizontalOrganizationChart"/>
    <dgm:cxn modelId="{CF452257-B344-4A8A-97D5-E0CF1CDFDB54}" type="presParOf" srcId="{2C8AC86F-6A51-41B0-BFFF-EC7BE0811913}" destId="{C4B524AD-6D76-4AA1-9B37-F379F9E3E336}" srcOrd="2" destOrd="0" presId="urn:microsoft.com/office/officeart/2009/3/layout/HorizontalOrganizationChart"/>
    <dgm:cxn modelId="{8C0119F8-4DAB-45BF-8861-4887BD86445D}" type="presParOf" srcId="{C4B524AD-6D76-4AA1-9B37-F379F9E3E336}" destId="{A2626206-C6FE-4CB0-8B73-4A16FFCD485F}" srcOrd="0" destOrd="0" presId="urn:microsoft.com/office/officeart/2009/3/layout/HorizontalOrganizationChart"/>
    <dgm:cxn modelId="{EED4A7A4-67DB-4D2C-B679-8AF7EA3C5998}" type="presParOf" srcId="{C4B524AD-6D76-4AA1-9B37-F379F9E3E336}" destId="{0A8D2B70-C9B4-4BE8-9201-C8ACA307D32C}" srcOrd="1" destOrd="0" presId="urn:microsoft.com/office/officeart/2009/3/layout/HorizontalOrganizationChart"/>
    <dgm:cxn modelId="{F9E922DD-9EC8-4CFE-963D-5C367E92C783}" type="presParOf" srcId="{0A8D2B70-C9B4-4BE8-9201-C8ACA307D32C}" destId="{C6FC729A-60DE-433E-9B92-F8F6B33C4D08}" srcOrd="0" destOrd="0" presId="urn:microsoft.com/office/officeart/2009/3/layout/HorizontalOrganizationChart"/>
    <dgm:cxn modelId="{87FF9C95-D64D-494B-B60D-264F2F5CC355}" type="presParOf" srcId="{C6FC729A-60DE-433E-9B92-F8F6B33C4D08}" destId="{031ED3F1-CB8C-4E0B-86B1-D7A56DC87471}" srcOrd="0" destOrd="0" presId="urn:microsoft.com/office/officeart/2009/3/layout/HorizontalOrganizationChart"/>
    <dgm:cxn modelId="{B696F7E4-1BD1-4482-BA6D-EB7D22A072AC}" type="presParOf" srcId="{C6FC729A-60DE-433E-9B92-F8F6B33C4D08}" destId="{FCE948D6-8A9B-479A-92EE-041DACD0C7C0}" srcOrd="1" destOrd="0" presId="urn:microsoft.com/office/officeart/2009/3/layout/HorizontalOrganizationChart"/>
    <dgm:cxn modelId="{E98CA9AB-96C8-4D9D-9699-D64E4F2DE143}" type="presParOf" srcId="{0A8D2B70-C9B4-4BE8-9201-C8ACA307D32C}" destId="{135EC411-B72E-4864-8F19-A1C10CA12AF4}" srcOrd="1" destOrd="0" presId="urn:microsoft.com/office/officeart/2009/3/layout/HorizontalOrganizationChart"/>
    <dgm:cxn modelId="{6727E568-634E-47B1-90D8-F58B45F0E301}" type="presParOf" srcId="{0A8D2B70-C9B4-4BE8-9201-C8ACA307D32C}" destId="{E0D026EB-EB26-4C76-832A-E823412F16B3}"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C5A60B-53C3-4C58-BE5B-A02F99D3BAFC}" type="doc">
      <dgm:prSet loTypeId="urn:microsoft.com/office/officeart/2005/8/layout/radial3" loCatId="relationship" qsTypeId="urn:microsoft.com/office/officeart/2005/8/quickstyle/simple4" qsCatId="simple" csTypeId="urn:microsoft.com/office/officeart/2005/8/colors/colorful3" csCatId="colorful" phldr="1"/>
      <dgm:spPr/>
      <dgm:t>
        <a:bodyPr/>
        <a:lstStyle/>
        <a:p>
          <a:endParaRPr lang="en-US"/>
        </a:p>
      </dgm:t>
    </dgm:pt>
    <dgm:pt modelId="{F02EF952-2FF5-44B2-BCEF-1CAC13EEB39A}">
      <dgm:prSet/>
      <dgm:spPr>
        <a:solidFill>
          <a:schemeClr val="tx2">
            <a:lumMod val="20000"/>
            <a:lumOff val="80000"/>
          </a:schemeClr>
        </a:solidFill>
        <a:effectLst>
          <a:outerShdw blurRad="50800" dist="38100" dir="5400000" algn="t" rotWithShape="0">
            <a:prstClr val="black">
              <a:alpha val="40000"/>
            </a:prstClr>
          </a:outerShdw>
        </a:effectLst>
      </dgm:spPr>
      <dgm:t>
        <a:bodyPr/>
        <a:lstStyle/>
        <a:p>
          <a:pPr algn="ctr"/>
          <a:r>
            <a:rPr lang="fr-CA" dirty="0"/>
            <a:t>CANUTEC</a:t>
          </a:r>
          <a:endParaRPr lang="en-US" dirty="0"/>
        </a:p>
      </dgm:t>
    </dgm:pt>
    <dgm:pt modelId="{0DD76E72-B8E8-47B1-9D38-1E2E36FFAA8A}" type="parTrans" cxnId="{37DE98AB-6B1E-4E80-BB21-3CDE5BD6BDE5}">
      <dgm:prSet/>
      <dgm:spPr/>
      <dgm:t>
        <a:bodyPr/>
        <a:lstStyle/>
        <a:p>
          <a:pPr algn="ctr"/>
          <a:endParaRPr lang="en-US"/>
        </a:p>
      </dgm:t>
    </dgm:pt>
    <dgm:pt modelId="{493598F4-8D6A-4B7E-B03D-1A3EB036523C}" type="sibTrans" cxnId="{37DE98AB-6B1E-4E80-BB21-3CDE5BD6BDE5}">
      <dgm:prSet/>
      <dgm:spPr/>
      <dgm:t>
        <a:bodyPr/>
        <a:lstStyle/>
        <a:p>
          <a:pPr algn="ctr"/>
          <a:endParaRPr lang="en-US"/>
        </a:p>
      </dgm:t>
    </dgm:pt>
    <dgm:pt modelId="{D4764935-2D64-4D13-88E7-D0DC2AC0FC7E}">
      <dgm:prSet/>
      <dgm:spPr/>
      <dgm:t>
        <a:bodyPr/>
        <a:lstStyle/>
        <a:p>
          <a:pPr algn="ctr"/>
          <a:r>
            <a:rPr lang="en-CA" b="1" dirty="0"/>
            <a:t>Emergency Response Guidebook (ERG)</a:t>
          </a:r>
          <a:endParaRPr lang="en-US" dirty="0"/>
        </a:p>
      </dgm:t>
    </dgm:pt>
    <dgm:pt modelId="{CEC04CE2-A241-4E25-B46F-F01F0C0B4168}" type="parTrans" cxnId="{F4D5C2F6-E94D-4AC4-B53B-D1AF8AB6E385}">
      <dgm:prSet/>
      <dgm:spPr/>
      <dgm:t>
        <a:bodyPr/>
        <a:lstStyle/>
        <a:p>
          <a:pPr algn="ctr"/>
          <a:endParaRPr lang="en-US"/>
        </a:p>
      </dgm:t>
    </dgm:pt>
    <dgm:pt modelId="{9B204E8B-915C-4D02-9296-5959659F913D}" type="sibTrans" cxnId="{F4D5C2F6-E94D-4AC4-B53B-D1AF8AB6E385}">
      <dgm:prSet/>
      <dgm:spPr/>
      <dgm:t>
        <a:bodyPr/>
        <a:lstStyle/>
        <a:p>
          <a:pPr algn="ctr"/>
          <a:endParaRPr lang="en-US"/>
        </a:p>
      </dgm:t>
    </dgm:pt>
    <dgm:pt modelId="{35B073BB-0D06-4942-A68F-71D671935AC8}">
      <dgm:prSet/>
      <dgm:spPr/>
      <dgm:t>
        <a:bodyPr/>
        <a:lstStyle/>
        <a:p>
          <a:pPr algn="ctr"/>
          <a:r>
            <a:rPr lang="en-CA" b="1" dirty="0"/>
            <a:t>Technical advice </a:t>
          </a:r>
          <a:endParaRPr lang="en-US" dirty="0"/>
        </a:p>
      </dgm:t>
    </dgm:pt>
    <dgm:pt modelId="{481A87F3-40A5-4CA6-B631-6D17854028E8}" type="parTrans" cxnId="{60C15505-E3EC-452F-AEC8-41504939260A}">
      <dgm:prSet/>
      <dgm:spPr/>
      <dgm:t>
        <a:bodyPr/>
        <a:lstStyle/>
        <a:p>
          <a:pPr algn="ctr"/>
          <a:endParaRPr lang="en-US"/>
        </a:p>
      </dgm:t>
    </dgm:pt>
    <dgm:pt modelId="{1EA5C698-9AD4-4E10-AD04-1BBD47A6EDA9}" type="sibTrans" cxnId="{60C15505-E3EC-452F-AEC8-41504939260A}">
      <dgm:prSet/>
      <dgm:spPr/>
      <dgm:t>
        <a:bodyPr/>
        <a:lstStyle/>
        <a:p>
          <a:pPr algn="ctr"/>
          <a:endParaRPr lang="en-US"/>
        </a:p>
      </dgm:t>
    </dgm:pt>
    <dgm:pt modelId="{591582F0-4667-4452-959F-4ED090D9D49B}">
      <dgm:prSet/>
      <dgm:spPr/>
      <dgm:t>
        <a:bodyPr/>
        <a:lstStyle/>
        <a:p>
          <a:pPr algn="ctr"/>
          <a:r>
            <a:rPr lang="en-US" b="1" dirty="0"/>
            <a:t>Company Registration</a:t>
          </a:r>
          <a:endParaRPr lang="en-US" dirty="0"/>
        </a:p>
      </dgm:t>
    </dgm:pt>
    <dgm:pt modelId="{6739177F-318E-4548-8ADB-F349F816635F}" type="parTrans" cxnId="{58B88CEE-C456-4C05-A94D-AA397303BE4B}">
      <dgm:prSet/>
      <dgm:spPr/>
      <dgm:t>
        <a:bodyPr/>
        <a:lstStyle/>
        <a:p>
          <a:pPr algn="ctr"/>
          <a:endParaRPr lang="en-US"/>
        </a:p>
      </dgm:t>
    </dgm:pt>
    <dgm:pt modelId="{D3907847-0CBA-42D1-92E2-357B68D9A01A}" type="sibTrans" cxnId="{58B88CEE-C456-4C05-A94D-AA397303BE4B}">
      <dgm:prSet/>
      <dgm:spPr/>
      <dgm:t>
        <a:bodyPr/>
        <a:lstStyle/>
        <a:p>
          <a:pPr algn="ctr"/>
          <a:endParaRPr lang="en-US"/>
        </a:p>
      </dgm:t>
    </dgm:pt>
    <dgm:pt modelId="{9F398B02-8833-4E79-A3B9-22B85D4C18EF}">
      <dgm:prSet/>
      <dgm:spPr/>
      <dgm:t>
        <a:bodyPr/>
        <a:lstStyle/>
        <a:p>
          <a:pPr algn="ctr"/>
          <a:r>
            <a:rPr lang="en-CA" b="1"/>
            <a:t>Safety Data Sheet (SDS) database</a:t>
          </a:r>
          <a:endParaRPr lang="en-US"/>
        </a:p>
      </dgm:t>
    </dgm:pt>
    <dgm:pt modelId="{5CD468A3-9996-4B17-A4CB-A6D398970CCD}" type="parTrans" cxnId="{34F87ACF-EB6B-4086-AFC2-C0E024D6EE5E}">
      <dgm:prSet/>
      <dgm:spPr/>
      <dgm:t>
        <a:bodyPr/>
        <a:lstStyle/>
        <a:p>
          <a:pPr algn="ctr"/>
          <a:endParaRPr lang="en-US"/>
        </a:p>
      </dgm:t>
    </dgm:pt>
    <dgm:pt modelId="{6ECAA804-51FA-4704-B95A-8B6011BCF329}" type="sibTrans" cxnId="{34F87ACF-EB6B-4086-AFC2-C0E024D6EE5E}">
      <dgm:prSet/>
      <dgm:spPr/>
      <dgm:t>
        <a:bodyPr/>
        <a:lstStyle/>
        <a:p>
          <a:pPr algn="ctr"/>
          <a:endParaRPr lang="en-US"/>
        </a:p>
      </dgm:t>
    </dgm:pt>
    <dgm:pt modelId="{780ED221-5EAC-4C38-B352-7B84F5F9DD50}">
      <dgm:prSet/>
      <dgm:spPr/>
      <dgm:t>
        <a:bodyPr/>
        <a:lstStyle/>
        <a:p>
          <a:pPr algn="ctr"/>
          <a:r>
            <a:rPr lang="en-CA" b="1"/>
            <a:t>Maintain technical databases </a:t>
          </a:r>
          <a:endParaRPr lang="en-US"/>
        </a:p>
      </dgm:t>
    </dgm:pt>
    <dgm:pt modelId="{E48B69D3-10E8-4AA1-A43B-A67142650C6E}" type="parTrans" cxnId="{F3002F65-D0F0-406B-9536-D4FF1C915AF0}">
      <dgm:prSet/>
      <dgm:spPr/>
      <dgm:t>
        <a:bodyPr/>
        <a:lstStyle/>
        <a:p>
          <a:pPr algn="ctr"/>
          <a:endParaRPr lang="en-US"/>
        </a:p>
      </dgm:t>
    </dgm:pt>
    <dgm:pt modelId="{45192D6B-41BC-43D4-9E84-4428C6F09928}" type="sibTrans" cxnId="{F3002F65-D0F0-406B-9536-D4FF1C915AF0}">
      <dgm:prSet/>
      <dgm:spPr/>
      <dgm:t>
        <a:bodyPr/>
        <a:lstStyle/>
        <a:p>
          <a:pPr algn="ctr"/>
          <a:endParaRPr lang="en-US"/>
        </a:p>
      </dgm:t>
    </dgm:pt>
    <dgm:pt modelId="{BBA51084-7BA6-4FB8-8316-0850D954EEF6}">
      <dgm:prSet custT="1"/>
      <dgm:spPr/>
      <dgm:t>
        <a:bodyPr/>
        <a:lstStyle/>
        <a:p>
          <a:pPr algn="ctr"/>
          <a:r>
            <a:rPr lang="en-CA" sz="1500" b="1" dirty="0"/>
            <a:t>Communication, Information Sharing</a:t>
          </a:r>
          <a:endParaRPr lang="en-US" sz="1500" dirty="0"/>
        </a:p>
      </dgm:t>
    </dgm:pt>
    <dgm:pt modelId="{E9DEED7F-1191-43A6-93FE-128F2454F7D0}" type="parTrans" cxnId="{7D00CC93-FCEB-47DD-BEAA-3601906FE83D}">
      <dgm:prSet/>
      <dgm:spPr/>
      <dgm:t>
        <a:bodyPr/>
        <a:lstStyle/>
        <a:p>
          <a:pPr algn="ctr"/>
          <a:endParaRPr lang="en-US"/>
        </a:p>
      </dgm:t>
    </dgm:pt>
    <dgm:pt modelId="{ED39E3CE-4FAB-41E4-BCCE-A641C4AEDB13}" type="sibTrans" cxnId="{7D00CC93-FCEB-47DD-BEAA-3601906FE83D}">
      <dgm:prSet/>
      <dgm:spPr/>
      <dgm:t>
        <a:bodyPr/>
        <a:lstStyle/>
        <a:p>
          <a:pPr algn="ctr"/>
          <a:endParaRPr lang="en-US"/>
        </a:p>
      </dgm:t>
    </dgm:pt>
    <dgm:pt modelId="{0D285BCA-CCD5-49F3-8D99-371B4C2DE5E2}">
      <dgm:prSet/>
      <dgm:spPr/>
      <dgm:t>
        <a:bodyPr/>
        <a:lstStyle/>
        <a:p>
          <a:pPr algn="ctr"/>
          <a:r>
            <a:rPr lang="en-CA" b="1" dirty="0"/>
            <a:t>Plume dispersion models</a:t>
          </a:r>
          <a:endParaRPr lang="en-US" dirty="0"/>
        </a:p>
      </dgm:t>
    </dgm:pt>
    <dgm:pt modelId="{446E2748-C152-422B-90C2-D9653E793032}" type="parTrans" cxnId="{BCD57E8F-C3A7-4D23-A9A9-7F1E21C7FD77}">
      <dgm:prSet/>
      <dgm:spPr/>
      <dgm:t>
        <a:bodyPr/>
        <a:lstStyle/>
        <a:p>
          <a:pPr algn="ctr"/>
          <a:endParaRPr lang="en-US"/>
        </a:p>
      </dgm:t>
    </dgm:pt>
    <dgm:pt modelId="{F7C6DE7F-74D6-49B9-B43B-23DB8AB997AC}" type="sibTrans" cxnId="{BCD57E8F-C3A7-4D23-A9A9-7F1E21C7FD77}">
      <dgm:prSet/>
      <dgm:spPr/>
      <dgm:t>
        <a:bodyPr/>
        <a:lstStyle/>
        <a:p>
          <a:pPr algn="ctr"/>
          <a:endParaRPr lang="en-US"/>
        </a:p>
      </dgm:t>
    </dgm:pt>
    <dgm:pt modelId="{8A97EF2B-94EC-42AD-9ABE-9C1AACA14506}">
      <dgm:prSet/>
      <dgm:spPr/>
      <dgm:t>
        <a:bodyPr/>
        <a:lstStyle/>
        <a:p>
          <a:pPr algn="ctr"/>
          <a:r>
            <a:rPr lang="en-CA" b="1" dirty="0"/>
            <a:t>Research and special projects</a:t>
          </a:r>
          <a:endParaRPr lang="en-US" dirty="0"/>
        </a:p>
      </dgm:t>
    </dgm:pt>
    <dgm:pt modelId="{FF9CC58A-8A51-4236-AFB9-BAD952156252}" type="parTrans" cxnId="{C038CCC7-4016-4BF5-8E42-407E1E6559C5}">
      <dgm:prSet/>
      <dgm:spPr/>
      <dgm:t>
        <a:bodyPr/>
        <a:lstStyle/>
        <a:p>
          <a:pPr algn="ctr"/>
          <a:endParaRPr lang="en-US"/>
        </a:p>
      </dgm:t>
    </dgm:pt>
    <dgm:pt modelId="{2353C176-9A6A-4E52-B54F-FD36FDD1921C}" type="sibTrans" cxnId="{C038CCC7-4016-4BF5-8E42-407E1E6559C5}">
      <dgm:prSet/>
      <dgm:spPr/>
      <dgm:t>
        <a:bodyPr/>
        <a:lstStyle/>
        <a:p>
          <a:pPr algn="ctr"/>
          <a:endParaRPr lang="en-US"/>
        </a:p>
      </dgm:t>
    </dgm:pt>
    <dgm:pt modelId="{8470A850-4CAC-4186-824E-B3713CDF59B6}">
      <dgm:prSet/>
      <dgm:spPr/>
      <dgm:t>
        <a:bodyPr/>
        <a:lstStyle/>
        <a:p>
          <a:pPr algn="ctr"/>
          <a:r>
            <a:rPr lang="en-CA" b="1" dirty="0"/>
            <a:t>Simulations</a:t>
          </a:r>
          <a:endParaRPr lang="en-US" dirty="0"/>
        </a:p>
      </dgm:t>
    </dgm:pt>
    <dgm:pt modelId="{2A1222C4-291A-42B5-9946-AAC38575DA00}" type="parTrans" cxnId="{FF344F8E-A017-4E0C-AEBD-081FA5E0289A}">
      <dgm:prSet/>
      <dgm:spPr/>
      <dgm:t>
        <a:bodyPr/>
        <a:lstStyle/>
        <a:p>
          <a:pPr algn="ctr"/>
          <a:endParaRPr lang="en-US"/>
        </a:p>
      </dgm:t>
    </dgm:pt>
    <dgm:pt modelId="{9D114B70-2141-4400-B418-77927380DBCA}" type="sibTrans" cxnId="{FF344F8E-A017-4E0C-AEBD-081FA5E0289A}">
      <dgm:prSet/>
      <dgm:spPr/>
      <dgm:t>
        <a:bodyPr/>
        <a:lstStyle/>
        <a:p>
          <a:pPr algn="ctr"/>
          <a:endParaRPr lang="en-US"/>
        </a:p>
      </dgm:t>
    </dgm:pt>
    <dgm:pt modelId="{B51C6DAE-190C-4A93-881F-2E9980DBD121}">
      <dgm:prSet/>
      <dgm:spPr/>
      <dgm:t>
        <a:bodyPr/>
        <a:lstStyle/>
        <a:p>
          <a:pPr algn="ctr"/>
          <a:r>
            <a:rPr lang="en-CA" b="1"/>
            <a:t>Awareness Sessions</a:t>
          </a:r>
          <a:endParaRPr lang="en-US"/>
        </a:p>
      </dgm:t>
    </dgm:pt>
    <dgm:pt modelId="{12D9E369-81D3-43BE-99C4-A3785C7458C9}" type="parTrans" cxnId="{B3CEDF2E-CE92-47F7-8585-E4D7DC5C2067}">
      <dgm:prSet/>
      <dgm:spPr/>
      <dgm:t>
        <a:bodyPr/>
        <a:lstStyle/>
        <a:p>
          <a:pPr algn="ctr"/>
          <a:endParaRPr lang="en-US"/>
        </a:p>
      </dgm:t>
    </dgm:pt>
    <dgm:pt modelId="{73F3772C-54DC-49EB-B392-868F88EAD053}" type="sibTrans" cxnId="{B3CEDF2E-CE92-47F7-8585-E4D7DC5C2067}">
      <dgm:prSet/>
      <dgm:spPr/>
      <dgm:t>
        <a:bodyPr/>
        <a:lstStyle/>
        <a:p>
          <a:pPr algn="ctr"/>
          <a:endParaRPr lang="en-US"/>
        </a:p>
      </dgm:t>
    </dgm:pt>
    <dgm:pt modelId="{63C81323-B21C-40C9-A444-8CAA4107CD84}">
      <dgm:prSet/>
      <dgm:spPr/>
      <dgm:t>
        <a:bodyPr/>
        <a:lstStyle/>
        <a:p>
          <a:pPr algn="ctr"/>
          <a:r>
            <a:rPr lang="en-CA" b="1" dirty="0"/>
            <a:t>Assist general public</a:t>
          </a:r>
          <a:endParaRPr lang="en-US" dirty="0"/>
        </a:p>
      </dgm:t>
    </dgm:pt>
    <dgm:pt modelId="{7FF3672F-FF94-47B7-AE34-8943FD962A0A}" type="parTrans" cxnId="{9DEA8867-D673-40D5-9C0C-405ADB873282}">
      <dgm:prSet/>
      <dgm:spPr/>
      <dgm:t>
        <a:bodyPr/>
        <a:lstStyle/>
        <a:p>
          <a:pPr algn="ctr"/>
          <a:endParaRPr lang="en-US"/>
        </a:p>
      </dgm:t>
    </dgm:pt>
    <dgm:pt modelId="{59906CCC-F725-46F5-B4CA-CC2F8FA08AD2}" type="sibTrans" cxnId="{9DEA8867-D673-40D5-9C0C-405ADB873282}">
      <dgm:prSet/>
      <dgm:spPr/>
      <dgm:t>
        <a:bodyPr/>
        <a:lstStyle/>
        <a:p>
          <a:pPr algn="ctr"/>
          <a:endParaRPr lang="en-US"/>
        </a:p>
      </dgm:t>
    </dgm:pt>
    <dgm:pt modelId="{AE5D0A1B-960B-40FD-AAA2-C1937A2AB9D8}">
      <dgm:prSet/>
      <dgm:spPr/>
      <dgm:t>
        <a:bodyPr/>
        <a:lstStyle/>
        <a:p>
          <a:pPr algn="ctr"/>
          <a:r>
            <a:rPr lang="en-US" b="1" dirty="0"/>
            <a:t>TDG regulations</a:t>
          </a:r>
          <a:endParaRPr lang="en-US" dirty="0"/>
        </a:p>
      </dgm:t>
    </dgm:pt>
    <dgm:pt modelId="{5E0D0C88-AC1F-464E-9038-B709AC87B9F0}" type="sibTrans" cxnId="{99FAE5E5-46B0-4C0E-8305-F3B6603023E8}">
      <dgm:prSet/>
      <dgm:spPr/>
      <dgm:t>
        <a:bodyPr/>
        <a:lstStyle/>
        <a:p>
          <a:pPr algn="ctr"/>
          <a:endParaRPr lang="en-US"/>
        </a:p>
      </dgm:t>
    </dgm:pt>
    <dgm:pt modelId="{955F9B49-852B-472A-81C0-A06FE50BDCCA}" type="parTrans" cxnId="{99FAE5E5-46B0-4C0E-8305-F3B6603023E8}">
      <dgm:prSet/>
      <dgm:spPr/>
      <dgm:t>
        <a:bodyPr/>
        <a:lstStyle/>
        <a:p>
          <a:pPr algn="ctr"/>
          <a:endParaRPr lang="en-US"/>
        </a:p>
      </dgm:t>
    </dgm:pt>
    <dgm:pt modelId="{E978C5CF-2F95-48E8-8356-1CAA38793571}" type="pres">
      <dgm:prSet presAssocID="{BEC5A60B-53C3-4C58-BE5B-A02F99D3BAFC}" presName="composite" presStyleCnt="0">
        <dgm:presLayoutVars>
          <dgm:chMax val="1"/>
          <dgm:dir/>
          <dgm:resizeHandles val="exact"/>
        </dgm:presLayoutVars>
      </dgm:prSet>
      <dgm:spPr/>
    </dgm:pt>
    <dgm:pt modelId="{40E77277-2202-459C-BC2B-C17E36BBADDC}" type="pres">
      <dgm:prSet presAssocID="{BEC5A60B-53C3-4C58-BE5B-A02F99D3BAFC}" presName="radial" presStyleCnt="0">
        <dgm:presLayoutVars>
          <dgm:animLvl val="ctr"/>
        </dgm:presLayoutVars>
      </dgm:prSet>
      <dgm:spPr/>
    </dgm:pt>
    <dgm:pt modelId="{84F47CD3-A36E-442F-BA6C-8D14ABA1A677}" type="pres">
      <dgm:prSet presAssocID="{F02EF952-2FF5-44B2-BCEF-1CAC13EEB39A}" presName="centerShape" presStyleLbl="vennNode1" presStyleIdx="0" presStyleCnt="13" custScaleX="70457" custScaleY="68669" custLinFactNeighborY="388"/>
      <dgm:spPr/>
    </dgm:pt>
    <dgm:pt modelId="{982EC4AD-6AC8-4787-910E-E26710FD907E}" type="pres">
      <dgm:prSet presAssocID="{D4764935-2D64-4D13-88E7-D0DC2AC0FC7E}" presName="node" presStyleLbl="vennNode1" presStyleIdx="1" presStyleCnt="13" custRadScaleRad="100093">
        <dgm:presLayoutVars>
          <dgm:bulletEnabled val="1"/>
        </dgm:presLayoutVars>
      </dgm:prSet>
      <dgm:spPr/>
    </dgm:pt>
    <dgm:pt modelId="{C0522C0C-7A9F-47C5-8866-1FCB2973FE00}" type="pres">
      <dgm:prSet presAssocID="{35B073BB-0D06-4942-A68F-71D671935AC8}" presName="node" presStyleLbl="vennNode1" presStyleIdx="2" presStyleCnt="13" custRadScaleRad="100000" custRadScaleInc="0">
        <dgm:presLayoutVars>
          <dgm:bulletEnabled val="1"/>
        </dgm:presLayoutVars>
      </dgm:prSet>
      <dgm:spPr/>
    </dgm:pt>
    <dgm:pt modelId="{4BFB800D-C17C-42C0-8B89-35E53B73D95F}" type="pres">
      <dgm:prSet presAssocID="{AE5D0A1B-960B-40FD-AAA2-C1937A2AB9D8}" presName="node" presStyleLbl="vennNode1" presStyleIdx="3" presStyleCnt="13" custRadScaleRad="100000" custRadScaleInc="0">
        <dgm:presLayoutVars>
          <dgm:bulletEnabled val="1"/>
        </dgm:presLayoutVars>
      </dgm:prSet>
      <dgm:spPr/>
    </dgm:pt>
    <dgm:pt modelId="{348B27B3-189E-4FB9-8339-64649D039B81}" type="pres">
      <dgm:prSet presAssocID="{591582F0-4667-4452-959F-4ED090D9D49B}" presName="node" presStyleLbl="vennNode1" presStyleIdx="4" presStyleCnt="13" custRadScaleInc="0">
        <dgm:presLayoutVars>
          <dgm:bulletEnabled val="1"/>
        </dgm:presLayoutVars>
      </dgm:prSet>
      <dgm:spPr/>
    </dgm:pt>
    <dgm:pt modelId="{A81F652C-90CC-4493-9BCE-0D106E778CDB}" type="pres">
      <dgm:prSet presAssocID="{9F398B02-8833-4E79-A3B9-22B85D4C18EF}" presName="node" presStyleLbl="vennNode1" presStyleIdx="5" presStyleCnt="13" custRadScaleRad="100000" custRadScaleInc="0">
        <dgm:presLayoutVars>
          <dgm:bulletEnabled val="1"/>
        </dgm:presLayoutVars>
      </dgm:prSet>
      <dgm:spPr/>
    </dgm:pt>
    <dgm:pt modelId="{697B38B0-E932-42CB-83A7-50767C9673E7}" type="pres">
      <dgm:prSet presAssocID="{780ED221-5EAC-4C38-B352-7B84F5F9DD50}" presName="node" presStyleLbl="vennNode1" presStyleIdx="6" presStyleCnt="13" custRadScaleRad="100000" custRadScaleInc="0">
        <dgm:presLayoutVars>
          <dgm:bulletEnabled val="1"/>
        </dgm:presLayoutVars>
      </dgm:prSet>
      <dgm:spPr/>
    </dgm:pt>
    <dgm:pt modelId="{6D43F710-1649-46C3-8B5B-C12FCF0BB6A5}" type="pres">
      <dgm:prSet presAssocID="{BBA51084-7BA6-4FB8-8316-0850D954EEF6}" presName="node" presStyleLbl="vennNode1" presStyleIdx="7" presStyleCnt="13" custRadScaleRad="100093">
        <dgm:presLayoutVars>
          <dgm:bulletEnabled val="1"/>
        </dgm:presLayoutVars>
      </dgm:prSet>
      <dgm:spPr/>
    </dgm:pt>
    <dgm:pt modelId="{C69BAE87-C0C9-4ADC-83ED-77D3A2198972}" type="pres">
      <dgm:prSet presAssocID="{0D285BCA-CCD5-49F3-8D99-371B4C2DE5E2}" presName="node" presStyleLbl="vennNode1" presStyleIdx="8" presStyleCnt="13" custRadScaleRad="100000" custRadScaleInc="0">
        <dgm:presLayoutVars>
          <dgm:bulletEnabled val="1"/>
        </dgm:presLayoutVars>
      </dgm:prSet>
      <dgm:spPr/>
    </dgm:pt>
    <dgm:pt modelId="{659B9988-89F5-4E69-B5A7-5C4CFD45D5F7}" type="pres">
      <dgm:prSet presAssocID="{8A97EF2B-94EC-42AD-9ABE-9C1AACA14506}" presName="node" presStyleLbl="vennNode1" presStyleIdx="9" presStyleCnt="13" custRadScaleRad="100000" custRadScaleInc="0">
        <dgm:presLayoutVars>
          <dgm:bulletEnabled val="1"/>
        </dgm:presLayoutVars>
      </dgm:prSet>
      <dgm:spPr/>
    </dgm:pt>
    <dgm:pt modelId="{009A8E15-FAFA-4B2E-B825-ABBB0EEB4C70}" type="pres">
      <dgm:prSet presAssocID="{8470A850-4CAC-4186-824E-B3713CDF59B6}" presName="node" presStyleLbl="vennNode1" presStyleIdx="10" presStyleCnt="13" custRadScaleInc="0">
        <dgm:presLayoutVars>
          <dgm:bulletEnabled val="1"/>
        </dgm:presLayoutVars>
      </dgm:prSet>
      <dgm:spPr/>
    </dgm:pt>
    <dgm:pt modelId="{90156EB1-6065-4481-82C8-A949E825DEDF}" type="pres">
      <dgm:prSet presAssocID="{B51C6DAE-190C-4A93-881F-2E9980DBD121}" presName="node" presStyleLbl="vennNode1" presStyleIdx="11" presStyleCnt="13" custRadScaleRad="100000" custRadScaleInc="0">
        <dgm:presLayoutVars>
          <dgm:bulletEnabled val="1"/>
        </dgm:presLayoutVars>
      </dgm:prSet>
      <dgm:spPr/>
    </dgm:pt>
    <dgm:pt modelId="{52183ADF-A515-4D5B-82A2-1F2C2A9EACAB}" type="pres">
      <dgm:prSet presAssocID="{63C81323-B21C-40C9-A444-8CAA4107CD84}" presName="node" presStyleLbl="vennNode1" presStyleIdx="12" presStyleCnt="13" custRadScaleRad="100000" custRadScaleInc="0">
        <dgm:presLayoutVars>
          <dgm:bulletEnabled val="1"/>
        </dgm:presLayoutVars>
      </dgm:prSet>
      <dgm:spPr/>
    </dgm:pt>
  </dgm:ptLst>
  <dgm:cxnLst>
    <dgm:cxn modelId="{60C15505-E3EC-452F-AEC8-41504939260A}" srcId="{F02EF952-2FF5-44B2-BCEF-1CAC13EEB39A}" destId="{35B073BB-0D06-4942-A68F-71D671935AC8}" srcOrd="1" destOrd="0" parTransId="{481A87F3-40A5-4CA6-B631-6D17854028E8}" sibTransId="{1EA5C698-9AD4-4E10-AD04-1BBD47A6EDA9}"/>
    <dgm:cxn modelId="{BA850A06-200E-4B4E-8404-7533645E6EAE}" type="presOf" srcId="{AE5D0A1B-960B-40FD-AAA2-C1937A2AB9D8}" destId="{4BFB800D-C17C-42C0-8B89-35E53B73D95F}" srcOrd="0" destOrd="0" presId="urn:microsoft.com/office/officeart/2005/8/layout/radial3"/>
    <dgm:cxn modelId="{429EE919-8C91-4C89-908A-A1BF1E2A98EA}" type="presOf" srcId="{591582F0-4667-4452-959F-4ED090D9D49B}" destId="{348B27B3-189E-4FB9-8339-64649D039B81}" srcOrd="0" destOrd="0" presId="urn:microsoft.com/office/officeart/2005/8/layout/radial3"/>
    <dgm:cxn modelId="{06210A2A-A45F-43A1-93A8-90045C10B706}" type="presOf" srcId="{B51C6DAE-190C-4A93-881F-2E9980DBD121}" destId="{90156EB1-6065-4481-82C8-A949E825DEDF}" srcOrd="0" destOrd="0" presId="urn:microsoft.com/office/officeart/2005/8/layout/radial3"/>
    <dgm:cxn modelId="{B3CEDF2E-CE92-47F7-8585-E4D7DC5C2067}" srcId="{F02EF952-2FF5-44B2-BCEF-1CAC13EEB39A}" destId="{B51C6DAE-190C-4A93-881F-2E9980DBD121}" srcOrd="10" destOrd="0" parTransId="{12D9E369-81D3-43BE-99C4-A3785C7458C9}" sibTransId="{73F3772C-54DC-49EB-B392-868F88EAD053}"/>
    <dgm:cxn modelId="{5AB8D634-4B41-4516-BEAF-7618E302DE1F}" type="presOf" srcId="{D4764935-2D64-4D13-88E7-D0DC2AC0FC7E}" destId="{982EC4AD-6AC8-4787-910E-E26710FD907E}" srcOrd="0" destOrd="0" presId="urn:microsoft.com/office/officeart/2005/8/layout/radial3"/>
    <dgm:cxn modelId="{F3002F65-D0F0-406B-9536-D4FF1C915AF0}" srcId="{F02EF952-2FF5-44B2-BCEF-1CAC13EEB39A}" destId="{780ED221-5EAC-4C38-B352-7B84F5F9DD50}" srcOrd="5" destOrd="0" parTransId="{E48B69D3-10E8-4AA1-A43B-A67142650C6E}" sibTransId="{45192D6B-41BC-43D4-9E84-4428C6F09928}"/>
    <dgm:cxn modelId="{9DEA8867-D673-40D5-9C0C-405ADB873282}" srcId="{F02EF952-2FF5-44B2-BCEF-1CAC13EEB39A}" destId="{63C81323-B21C-40C9-A444-8CAA4107CD84}" srcOrd="11" destOrd="0" parTransId="{7FF3672F-FF94-47B7-AE34-8943FD962A0A}" sibTransId="{59906CCC-F725-46F5-B4CA-CC2F8FA08AD2}"/>
    <dgm:cxn modelId="{1C3F3868-27ED-4AC1-82F3-2D78789830E3}" type="presOf" srcId="{8470A850-4CAC-4186-824E-B3713CDF59B6}" destId="{009A8E15-FAFA-4B2E-B825-ABBB0EEB4C70}" srcOrd="0" destOrd="0" presId="urn:microsoft.com/office/officeart/2005/8/layout/radial3"/>
    <dgm:cxn modelId="{35C06548-3364-45CB-8AEC-33E1D43AF0A1}" type="presOf" srcId="{63C81323-B21C-40C9-A444-8CAA4107CD84}" destId="{52183ADF-A515-4D5B-82A2-1F2C2A9EACAB}" srcOrd="0" destOrd="0" presId="urn:microsoft.com/office/officeart/2005/8/layout/radial3"/>
    <dgm:cxn modelId="{207D8377-2C53-409E-8CDC-30F698D87390}" type="presOf" srcId="{9F398B02-8833-4E79-A3B9-22B85D4C18EF}" destId="{A81F652C-90CC-4493-9BCE-0D106E778CDB}" srcOrd="0" destOrd="0" presId="urn:microsoft.com/office/officeart/2005/8/layout/radial3"/>
    <dgm:cxn modelId="{620ADB57-30DB-4DD3-95CC-D4E7B4B75CC8}" type="presOf" srcId="{8A97EF2B-94EC-42AD-9ABE-9C1AACA14506}" destId="{659B9988-89F5-4E69-B5A7-5C4CFD45D5F7}" srcOrd="0" destOrd="0" presId="urn:microsoft.com/office/officeart/2005/8/layout/radial3"/>
    <dgm:cxn modelId="{7BDF047A-7402-4F2A-B754-9C4FF43A8737}" type="presOf" srcId="{780ED221-5EAC-4C38-B352-7B84F5F9DD50}" destId="{697B38B0-E932-42CB-83A7-50767C9673E7}" srcOrd="0" destOrd="0" presId="urn:microsoft.com/office/officeart/2005/8/layout/radial3"/>
    <dgm:cxn modelId="{DF862481-ADCE-440E-B3B1-E9A162767175}" type="presOf" srcId="{0D285BCA-CCD5-49F3-8D99-371B4C2DE5E2}" destId="{C69BAE87-C0C9-4ADC-83ED-77D3A2198972}" srcOrd="0" destOrd="0" presId="urn:microsoft.com/office/officeart/2005/8/layout/radial3"/>
    <dgm:cxn modelId="{FF344F8E-A017-4E0C-AEBD-081FA5E0289A}" srcId="{F02EF952-2FF5-44B2-BCEF-1CAC13EEB39A}" destId="{8470A850-4CAC-4186-824E-B3713CDF59B6}" srcOrd="9" destOrd="0" parTransId="{2A1222C4-291A-42B5-9946-AAC38575DA00}" sibTransId="{9D114B70-2141-4400-B418-77927380DBCA}"/>
    <dgm:cxn modelId="{BCD57E8F-C3A7-4D23-A9A9-7F1E21C7FD77}" srcId="{F02EF952-2FF5-44B2-BCEF-1CAC13EEB39A}" destId="{0D285BCA-CCD5-49F3-8D99-371B4C2DE5E2}" srcOrd="7" destOrd="0" parTransId="{446E2748-C152-422B-90C2-D9653E793032}" sibTransId="{F7C6DE7F-74D6-49B9-B43B-23DB8AB997AC}"/>
    <dgm:cxn modelId="{7D00CC93-FCEB-47DD-BEAA-3601906FE83D}" srcId="{F02EF952-2FF5-44B2-BCEF-1CAC13EEB39A}" destId="{BBA51084-7BA6-4FB8-8316-0850D954EEF6}" srcOrd="6" destOrd="0" parTransId="{E9DEED7F-1191-43A6-93FE-128F2454F7D0}" sibTransId="{ED39E3CE-4FAB-41E4-BCCE-A641C4AEDB13}"/>
    <dgm:cxn modelId="{B3C37CA4-5413-453B-BBE2-D25AD81425A5}" type="presOf" srcId="{BBA51084-7BA6-4FB8-8316-0850D954EEF6}" destId="{6D43F710-1649-46C3-8B5B-C12FCF0BB6A5}" srcOrd="0" destOrd="0" presId="urn:microsoft.com/office/officeart/2005/8/layout/radial3"/>
    <dgm:cxn modelId="{60912DA6-A8FA-4539-A696-9ACF9B898FA1}" type="presOf" srcId="{BEC5A60B-53C3-4C58-BE5B-A02F99D3BAFC}" destId="{E978C5CF-2F95-48E8-8356-1CAA38793571}" srcOrd="0" destOrd="0" presId="urn:microsoft.com/office/officeart/2005/8/layout/radial3"/>
    <dgm:cxn modelId="{37DE98AB-6B1E-4E80-BB21-3CDE5BD6BDE5}" srcId="{BEC5A60B-53C3-4C58-BE5B-A02F99D3BAFC}" destId="{F02EF952-2FF5-44B2-BCEF-1CAC13EEB39A}" srcOrd="0" destOrd="0" parTransId="{0DD76E72-B8E8-47B1-9D38-1E2E36FFAA8A}" sibTransId="{493598F4-8D6A-4B7E-B03D-1A3EB036523C}"/>
    <dgm:cxn modelId="{670B32AE-8976-4C5E-AE7F-9C95CEB420FF}" type="presOf" srcId="{35B073BB-0D06-4942-A68F-71D671935AC8}" destId="{C0522C0C-7A9F-47C5-8866-1FCB2973FE00}" srcOrd="0" destOrd="0" presId="urn:microsoft.com/office/officeart/2005/8/layout/radial3"/>
    <dgm:cxn modelId="{C038CCC7-4016-4BF5-8E42-407E1E6559C5}" srcId="{F02EF952-2FF5-44B2-BCEF-1CAC13EEB39A}" destId="{8A97EF2B-94EC-42AD-9ABE-9C1AACA14506}" srcOrd="8" destOrd="0" parTransId="{FF9CC58A-8A51-4236-AFB9-BAD952156252}" sibTransId="{2353C176-9A6A-4E52-B54F-FD36FDD1921C}"/>
    <dgm:cxn modelId="{34F87ACF-EB6B-4086-AFC2-C0E024D6EE5E}" srcId="{F02EF952-2FF5-44B2-BCEF-1CAC13EEB39A}" destId="{9F398B02-8833-4E79-A3B9-22B85D4C18EF}" srcOrd="4" destOrd="0" parTransId="{5CD468A3-9996-4B17-A4CB-A6D398970CCD}" sibTransId="{6ECAA804-51FA-4704-B95A-8B6011BCF329}"/>
    <dgm:cxn modelId="{DC951DD1-58AD-4F1A-A74E-AA037EC9407A}" type="presOf" srcId="{F02EF952-2FF5-44B2-BCEF-1CAC13EEB39A}" destId="{84F47CD3-A36E-442F-BA6C-8D14ABA1A677}" srcOrd="0" destOrd="0" presId="urn:microsoft.com/office/officeart/2005/8/layout/radial3"/>
    <dgm:cxn modelId="{99FAE5E5-46B0-4C0E-8305-F3B6603023E8}" srcId="{F02EF952-2FF5-44B2-BCEF-1CAC13EEB39A}" destId="{AE5D0A1B-960B-40FD-AAA2-C1937A2AB9D8}" srcOrd="2" destOrd="0" parTransId="{955F9B49-852B-472A-81C0-A06FE50BDCCA}" sibTransId="{5E0D0C88-AC1F-464E-9038-B709AC87B9F0}"/>
    <dgm:cxn modelId="{58B88CEE-C456-4C05-A94D-AA397303BE4B}" srcId="{F02EF952-2FF5-44B2-BCEF-1CAC13EEB39A}" destId="{591582F0-4667-4452-959F-4ED090D9D49B}" srcOrd="3" destOrd="0" parTransId="{6739177F-318E-4548-8ADB-F349F816635F}" sibTransId="{D3907847-0CBA-42D1-92E2-357B68D9A01A}"/>
    <dgm:cxn modelId="{F4D5C2F6-E94D-4AC4-B53B-D1AF8AB6E385}" srcId="{F02EF952-2FF5-44B2-BCEF-1CAC13EEB39A}" destId="{D4764935-2D64-4D13-88E7-D0DC2AC0FC7E}" srcOrd="0" destOrd="0" parTransId="{CEC04CE2-A241-4E25-B46F-F01F0C0B4168}" sibTransId="{9B204E8B-915C-4D02-9296-5959659F913D}"/>
    <dgm:cxn modelId="{406E8B50-2A0D-4349-9EEE-2032FCDEFEB0}" type="presParOf" srcId="{E978C5CF-2F95-48E8-8356-1CAA38793571}" destId="{40E77277-2202-459C-BC2B-C17E36BBADDC}" srcOrd="0" destOrd="0" presId="urn:microsoft.com/office/officeart/2005/8/layout/radial3"/>
    <dgm:cxn modelId="{A9290A82-DCB0-4210-B031-00DFC81875F5}" type="presParOf" srcId="{40E77277-2202-459C-BC2B-C17E36BBADDC}" destId="{84F47CD3-A36E-442F-BA6C-8D14ABA1A677}" srcOrd="0" destOrd="0" presId="urn:microsoft.com/office/officeart/2005/8/layout/radial3"/>
    <dgm:cxn modelId="{26A1E526-A787-4B13-B96A-D7CEA0DE5A4C}" type="presParOf" srcId="{40E77277-2202-459C-BC2B-C17E36BBADDC}" destId="{982EC4AD-6AC8-4787-910E-E26710FD907E}" srcOrd="1" destOrd="0" presId="urn:microsoft.com/office/officeart/2005/8/layout/radial3"/>
    <dgm:cxn modelId="{D34E4EB9-23D9-4DF1-80F6-1AD11E735070}" type="presParOf" srcId="{40E77277-2202-459C-BC2B-C17E36BBADDC}" destId="{C0522C0C-7A9F-47C5-8866-1FCB2973FE00}" srcOrd="2" destOrd="0" presId="urn:microsoft.com/office/officeart/2005/8/layout/radial3"/>
    <dgm:cxn modelId="{AD840949-C060-4F26-98FD-B4E497AF66C0}" type="presParOf" srcId="{40E77277-2202-459C-BC2B-C17E36BBADDC}" destId="{4BFB800D-C17C-42C0-8B89-35E53B73D95F}" srcOrd="3" destOrd="0" presId="urn:microsoft.com/office/officeart/2005/8/layout/radial3"/>
    <dgm:cxn modelId="{5675F662-A34E-4555-8D30-74A095B06DA3}" type="presParOf" srcId="{40E77277-2202-459C-BC2B-C17E36BBADDC}" destId="{348B27B3-189E-4FB9-8339-64649D039B81}" srcOrd="4" destOrd="0" presId="urn:microsoft.com/office/officeart/2005/8/layout/radial3"/>
    <dgm:cxn modelId="{BD88AE01-5F1C-459B-9B62-095510930401}" type="presParOf" srcId="{40E77277-2202-459C-BC2B-C17E36BBADDC}" destId="{A81F652C-90CC-4493-9BCE-0D106E778CDB}" srcOrd="5" destOrd="0" presId="urn:microsoft.com/office/officeart/2005/8/layout/radial3"/>
    <dgm:cxn modelId="{E036DEBD-FC9E-4B9C-B113-8C89C75BE9B3}" type="presParOf" srcId="{40E77277-2202-459C-BC2B-C17E36BBADDC}" destId="{697B38B0-E932-42CB-83A7-50767C9673E7}" srcOrd="6" destOrd="0" presId="urn:microsoft.com/office/officeart/2005/8/layout/radial3"/>
    <dgm:cxn modelId="{68AA5294-B651-47B6-ACF2-70E5B1B949D5}" type="presParOf" srcId="{40E77277-2202-459C-BC2B-C17E36BBADDC}" destId="{6D43F710-1649-46C3-8B5B-C12FCF0BB6A5}" srcOrd="7" destOrd="0" presId="urn:microsoft.com/office/officeart/2005/8/layout/radial3"/>
    <dgm:cxn modelId="{ED0A3575-6915-409F-B31C-4A22FCC4077C}" type="presParOf" srcId="{40E77277-2202-459C-BC2B-C17E36BBADDC}" destId="{C69BAE87-C0C9-4ADC-83ED-77D3A2198972}" srcOrd="8" destOrd="0" presId="urn:microsoft.com/office/officeart/2005/8/layout/radial3"/>
    <dgm:cxn modelId="{D4976F5B-5C5F-4335-B13C-278288B3A323}" type="presParOf" srcId="{40E77277-2202-459C-BC2B-C17E36BBADDC}" destId="{659B9988-89F5-4E69-B5A7-5C4CFD45D5F7}" srcOrd="9" destOrd="0" presId="urn:microsoft.com/office/officeart/2005/8/layout/radial3"/>
    <dgm:cxn modelId="{3C62E001-C48E-4695-91AB-BC47FB00B06B}" type="presParOf" srcId="{40E77277-2202-459C-BC2B-C17E36BBADDC}" destId="{009A8E15-FAFA-4B2E-B825-ABBB0EEB4C70}" srcOrd="10" destOrd="0" presId="urn:microsoft.com/office/officeart/2005/8/layout/radial3"/>
    <dgm:cxn modelId="{8EBA8B6B-C7E8-4A9D-AD13-0AC2610D0F79}" type="presParOf" srcId="{40E77277-2202-459C-BC2B-C17E36BBADDC}" destId="{90156EB1-6065-4481-82C8-A949E825DEDF}" srcOrd="11" destOrd="0" presId="urn:microsoft.com/office/officeart/2005/8/layout/radial3"/>
    <dgm:cxn modelId="{E7F405DE-713C-4088-87F4-F242BF42822F}" type="presParOf" srcId="{40E77277-2202-459C-BC2B-C17E36BBADDC}" destId="{52183ADF-A515-4D5B-82A2-1F2C2A9EACAB}" srcOrd="12"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B9D642-6318-4DC7-9796-59ABFEA0787E}" type="doc">
      <dgm:prSet loTypeId="urn:microsoft.com/office/officeart/2005/8/layout/radial3" loCatId="cycle" qsTypeId="urn:microsoft.com/office/officeart/2005/8/quickstyle/3d4" qsCatId="3D" csTypeId="urn:microsoft.com/office/officeart/2005/8/colors/colorful1" csCatId="colorful" phldr="1"/>
      <dgm:spPr/>
      <dgm:t>
        <a:bodyPr/>
        <a:lstStyle/>
        <a:p>
          <a:endParaRPr lang="en-US"/>
        </a:p>
      </dgm:t>
    </dgm:pt>
    <dgm:pt modelId="{5FEA21A3-D2A6-40F3-909A-570C54649C16}">
      <dgm:prSet custT="1"/>
      <dgm:spPr/>
      <dgm:t>
        <a:bodyPr/>
        <a:lstStyle/>
        <a:p>
          <a:r>
            <a:rPr lang="en-CA" sz="2800" b="1" dirty="0">
              <a:solidFill>
                <a:schemeClr val="tx1">
                  <a:lumMod val="65000"/>
                  <a:lumOff val="35000"/>
                </a:schemeClr>
              </a:solidFill>
            </a:rPr>
            <a:t>CANUTEC</a:t>
          </a:r>
          <a:endParaRPr lang="en-US" sz="2800" dirty="0">
            <a:solidFill>
              <a:schemeClr val="tx1">
                <a:lumMod val="65000"/>
                <a:lumOff val="35000"/>
              </a:schemeClr>
            </a:solidFill>
          </a:endParaRPr>
        </a:p>
      </dgm:t>
    </dgm:pt>
    <dgm:pt modelId="{3BAAE413-C435-4205-8AF7-372AF82840BA}" type="parTrans" cxnId="{A091B318-D4FB-43AD-925F-57250E531680}">
      <dgm:prSet/>
      <dgm:spPr/>
      <dgm:t>
        <a:bodyPr/>
        <a:lstStyle/>
        <a:p>
          <a:endParaRPr lang="en-US" sz="2000"/>
        </a:p>
      </dgm:t>
    </dgm:pt>
    <dgm:pt modelId="{4BD2AE74-42E3-45FC-92D0-BE58C9E56711}" type="sibTrans" cxnId="{A091B318-D4FB-43AD-925F-57250E531680}">
      <dgm:prSet/>
      <dgm:spPr/>
      <dgm:t>
        <a:bodyPr/>
        <a:lstStyle/>
        <a:p>
          <a:endParaRPr lang="en-US" sz="2000"/>
        </a:p>
      </dgm:t>
    </dgm:pt>
    <dgm:pt modelId="{64747B96-DF20-4B9D-B88F-1F2480FF19C4}">
      <dgm:prSet custT="1"/>
      <dgm:spPr/>
      <dgm:t>
        <a:bodyPr/>
        <a:lstStyle/>
        <a:p>
          <a:r>
            <a:rPr lang="en-US" sz="1200" b="1" dirty="0">
              <a:solidFill>
                <a:schemeClr val="tx1">
                  <a:lumMod val="65000"/>
                  <a:lumOff val="35000"/>
                </a:schemeClr>
              </a:solidFill>
            </a:rPr>
            <a:t>Consignors and Manufacturers</a:t>
          </a:r>
        </a:p>
      </dgm:t>
    </dgm:pt>
    <dgm:pt modelId="{BD76E9F6-0F70-4BDF-98D3-AA9A26CFBA90}" type="parTrans" cxnId="{BA497B53-815D-4F10-BBB0-CF4113BC0E39}">
      <dgm:prSet/>
      <dgm:spPr/>
      <dgm:t>
        <a:bodyPr/>
        <a:lstStyle/>
        <a:p>
          <a:endParaRPr lang="en-US" sz="2000"/>
        </a:p>
      </dgm:t>
    </dgm:pt>
    <dgm:pt modelId="{21AE4B22-B7C3-4881-8501-3233FC4723F1}" type="sibTrans" cxnId="{BA497B53-815D-4F10-BBB0-CF4113BC0E39}">
      <dgm:prSet/>
      <dgm:spPr/>
      <dgm:t>
        <a:bodyPr/>
        <a:lstStyle/>
        <a:p>
          <a:endParaRPr lang="en-US" sz="2000"/>
        </a:p>
      </dgm:t>
    </dgm:pt>
    <dgm:pt modelId="{AE82EFBE-A489-48B1-88C5-5130A18E8E1F}">
      <dgm:prSet custT="1"/>
      <dgm:spPr/>
      <dgm:t>
        <a:bodyPr/>
        <a:lstStyle/>
        <a:p>
          <a:r>
            <a:rPr lang="en-CA" sz="1200" b="1" dirty="0">
              <a:solidFill>
                <a:schemeClr val="tx1">
                  <a:lumMod val="65000"/>
                  <a:lumOff val="35000"/>
                </a:schemeClr>
              </a:solidFill>
            </a:rPr>
            <a:t>Carriers / Shippers (road, rail, air &amp; marine)</a:t>
          </a:r>
          <a:endParaRPr lang="en-US" sz="1200" b="1" dirty="0">
            <a:solidFill>
              <a:schemeClr val="tx1">
                <a:lumMod val="65000"/>
                <a:lumOff val="35000"/>
              </a:schemeClr>
            </a:solidFill>
          </a:endParaRPr>
        </a:p>
      </dgm:t>
    </dgm:pt>
    <dgm:pt modelId="{44FC4EF8-4437-49EB-A054-33DE8F14D474}" type="parTrans" cxnId="{5FD06537-3E96-43EB-B6FA-FB0202567313}">
      <dgm:prSet/>
      <dgm:spPr/>
      <dgm:t>
        <a:bodyPr/>
        <a:lstStyle/>
        <a:p>
          <a:endParaRPr lang="en-US" sz="2000"/>
        </a:p>
      </dgm:t>
    </dgm:pt>
    <dgm:pt modelId="{E72BC3FF-7EE2-4898-B57E-E4DC3EE7EA25}" type="sibTrans" cxnId="{5FD06537-3E96-43EB-B6FA-FB0202567313}">
      <dgm:prSet/>
      <dgm:spPr/>
      <dgm:t>
        <a:bodyPr/>
        <a:lstStyle/>
        <a:p>
          <a:endParaRPr lang="en-US" sz="2000"/>
        </a:p>
      </dgm:t>
    </dgm:pt>
    <dgm:pt modelId="{7416BADF-6EB4-4615-9342-D4284CC31F9A}">
      <dgm:prSet custT="1"/>
      <dgm:spPr/>
      <dgm:t>
        <a:bodyPr/>
        <a:lstStyle/>
        <a:p>
          <a:r>
            <a:rPr lang="en-US" sz="1200" b="1" dirty="0">
              <a:solidFill>
                <a:schemeClr val="tx1">
                  <a:lumMod val="65000"/>
                  <a:lumOff val="35000"/>
                </a:schemeClr>
              </a:solidFill>
            </a:rPr>
            <a:t>First Responders (firefighters, police, hazmat, etc.)</a:t>
          </a:r>
        </a:p>
      </dgm:t>
    </dgm:pt>
    <dgm:pt modelId="{1C55D71B-2AF6-4238-91DF-ACA9FE6F96F0}" type="parTrans" cxnId="{861A4B52-C1C1-4789-85CC-6C8EBE222062}">
      <dgm:prSet/>
      <dgm:spPr/>
      <dgm:t>
        <a:bodyPr/>
        <a:lstStyle/>
        <a:p>
          <a:endParaRPr lang="en-US" sz="2000"/>
        </a:p>
      </dgm:t>
    </dgm:pt>
    <dgm:pt modelId="{A3A1BEAE-7303-444C-B682-22A8D0E68625}" type="sibTrans" cxnId="{861A4B52-C1C1-4789-85CC-6C8EBE222062}">
      <dgm:prSet/>
      <dgm:spPr/>
      <dgm:t>
        <a:bodyPr/>
        <a:lstStyle/>
        <a:p>
          <a:endParaRPr lang="en-US" sz="2000"/>
        </a:p>
      </dgm:t>
    </dgm:pt>
    <dgm:pt modelId="{10C3A564-2AB1-4CBE-82BE-F22197E8FB89}">
      <dgm:prSet custT="1"/>
      <dgm:spPr/>
      <dgm:t>
        <a:bodyPr/>
        <a:lstStyle/>
        <a:p>
          <a:r>
            <a:rPr lang="en-US" sz="1200" b="1" dirty="0">
              <a:solidFill>
                <a:schemeClr val="tx1">
                  <a:lumMod val="65000"/>
                  <a:lumOff val="35000"/>
                </a:schemeClr>
              </a:solidFill>
            </a:rPr>
            <a:t>Federal / Provincial / Municipal Government &amp; EMP</a:t>
          </a:r>
        </a:p>
      </dgm:t>
    </dgm:pt>
    <dgm:pt modelId="{D9F6EADA-655C-4B2E-A6D0-73A0349FB187}" type="parTrans" cxnId="{47AEC316-43A7-46E3-9059-74F6361F9254}">
      <dgm:prSet/>
      <dgm:spPr/>
      <dgm:t>
        <a:bodyPr/>
        <a:lstStyle/>
        <a:p>
          <a:endParaRPr lang="en-US" sz="2000"/>
        </a:p>
      </dgm:t>
    </dgm:pt>
    <dgm:pt modelId="{662CEF75-9D93-4AEB-9268-3E3BB1C79B60}" type="sibTrans" cxnId="{47AEC316-43A7-46E3-9059-74F6361F9254}">
      <dgm:prSet/>
      <dgm:spPr/>
      <dgm:t>
        <a:bodyPr/>
        <a:lstStyle/>
        <a:p>
          <a:endParaRPr lang="en-US" sz="2000"/>
        </a:p>
      </dgm:t>
    </dgm:pt>
    <dgm:pt modelId="{3A275E7F-9185-4633-95EA-CCC3471149A4}">
      <dgm:prSet custT="1"/>
      <dgm:spPr/>
      <dgm:t>
        <a:bodyPr/>
        <a:lstStyle/>
        <a:p>
          <a:r>
            <a:rPr lang="en-US" sz="1200" b="1" dirty="0">
              <a:solidFill>
                <a:schemeClr val="tx1">
                  <a:lumMod val="65000"/>
                  <a:lumOff val="35000"/>
                </a:schemeClr>
              </a:solidFill>
            </a:rPr>
            <a:t>Provincial and Federal Specialists</a:t>
          </a:r>
        </a:p>
      </dgm:t>
    </dgm:pt>
    <dgm:pt modelId="{93C0C79D-FCBC-4D86-8224-2A4528ACAEF9}" type="parTrans" cxnId="{DE89BF9C-4075-4D13-B6E8-6981D8252FB3}">
      <dgm:prSet/>
      <dgm:spPr/>
      <dgm:t>
        <a:bodyPr/>
        <a:lstStyle/>
        <a:p>
          <a:endParaRPr lang="en-US" sz="2000"/>
        </a:p>
      </dgm:t>
    </dgm:pt>
    <dgm:pt modelId="{223D5499-40DC-43EA-B111-AB3A536B8A5B}" type="sibTrans" cxnId="{DE89BF9C-4075-4D13-B6E8-6981D8252FB3}">
      <dgm:prSet/>
      <dgm:spPr/>
      <dgm:t>
        <a:bodyPr/>
        <a:lstStyle/>
        <a:p>
          <a:endParaRPr lang="en-US" sz="2000"/>
        </a:p>
      </dgm:t>
    </dgm:pt>
    <dgm:pt modelId="{335CBB66-8F24-4CA1-A568-CB869B6FC20D}">
      <dgm:prSet custT="1"/>
      <dgm:spPr/>
      <dgm:t>
        <a:bodyPr/>
        <a:lstStyle/>
        <a:p>
          <a:r>
            <a:rPr lang="en-US" sz="1200" b="1" dirty="0">
              <a:solidFill>
                <a:schemeClr val="tx1">
                  <a:lumMod val="65000"/>
                  <a:lumOff val="35000"/>
                </a:schemeClr>
              </a:solidFill>
            </a:rPr>
            <a:t>Other Emergency Centre</a:t>
          </a:r>
        </a:p>
      </dgm:t>
    </dgm:pt>
    <dgm:pt modelId="{41AC2BA9-1F14-402B-9C6D-03A2387A2F68}" type="parTrans" cxnId="{932A4130-A342-4792-9F80-E52E9EBC0E90}">
      <dgm:prSet/>
      <dgm:spPr/>
      <dgm:t>
        <a:bodyPr/>
        <a:lstStyle/>
        <a:p>
          <a:endParaRPr lang="en-US" sz="2000"/>
        </a:p>
      </dgm:t>
    </dgm:pt>
    <dgm:pt modelId="{24398882-2E48-4DA0-823C-23BC8DA39BBE}" type="sibTrans" cxnId="{932A4130-A342-4792-9F80-E52E9EBC0E90}">
      <dgm:prSet/>
      <dgm:spPr/>
      <dgm:t>
        <a:bodyPr/>
        <a:lstStyle/>
        <a:p>
          <a:endParaRPr lang="en-US" sz="2000"/>
        </a:p>
      </dgm:t>
    </dgm:pt>
    <dgm:pt modelId="{538D56A6-8BC4-4D26-8030-EBFDE7F6B6DE}" type="pres">
      <dgm:prSet presAssocID="{E4B9D642-6318-4DC7-9796-59ABFEA0787E}" presName="composite" presStyleCnt="0">
        <dgm:presLayoutVars>
          <dgm:chMax val="1"/>
          <dgm:dir/>
          <dgm:resizeHandles val="exact"/>
        </dgm:presLayoutVars>
      </dgm:prSet>
      <dgm:spPr/>
    </dgm:pt>
    <dgm:pt modelId="{309393C0-09A7-45B7-B1A3-70550DF66921}" type="pres">
      <dgm:prSet presAssocID="{E4B9D642-6318-4DC7-9796-59ABFEA0787E}" presName="radial" presStyleCnt="0">
        <dgm:presLayoutVars>
          <dgm:animLvl val="ctr"/>
        </dgm:presLayoutVars>
      </dgm:prSet>
      <dgm:spPr/>
    </dgm:pt>
    <dgm:pt modelId="{4BEA2E56-898E-4687-99F9-D980F595FCB8}" type="pres">
      <dgm:prSet presAssocID="{5FEA21A3-D2A6-40F3-909A-570C54649C16}" presName="centerShape" presStyleLbl="vennNode1" presStyleIdx="0" presStyleCnt="7"/>
      <dgm:spPr/>
    </dgm:pt>
    <dgm:pt modelId="{F3F34986-5914-4CD9-9F98-C80FD8EC65D3}" type="pres">
      <dgm:prSet presAssocID="{64747B96-DF20-4B9D-B88F-1F2480FF19C4}" presName="node" presStyleLbl="vennNode1" presStyleIdx="1" presStyleCnt="7" custScaleX="105336">
        <dgm:presLayoutVars>
          <dgm:bulletEnabled val="1"/>
        </dgm:presLayoutVars>
      </dgm:prSet>
      <dgm:spPr/>
    </dgm:pt>
    <dgm:pt modelId="{60B7D08C-7AED-4AAD-9579-118F1F5198BB}" type="pres">
      <dgm:prSet presAssocID="{AE82EFBE-A489-48B1-88C5-5130A18E8E1F}" presName="node" presStyleLbl="vennNode1" presStyleIdx="2" presStyleCnt="7" custScaleX="105336">
        <dgm:presLayoutVars>
          <dgm:bulletEnabled val="1"/>
        </dgm:presLayoutVars>
      </dgm:prSet>
      <dgm:spPr/>
    </dgm:pt>
    <dgm:pt modelId="{8848A87D-017A-4121-906C-84F0060122ED}" type="pres">
      <dgm:prSet presAssocID="{7416BADF-6EB4-4615-9342-D4284CC31F9A}" presName="node" presStyleLbl="vennNode1" presStyleIdx="3" presStyleCnt="7" custScaleX="105336">
        <dgm:presLayoutVars>
          <dgm:bulletEnabled val="1"/>
        </dgm:presLayoutVars>
      </dgm:prSet>
      <dgm:spPr/>
    </dgm:pt>
    <dgm:pt modelId="{EE5F5829-14BC-418E-92E9-DC596100C211}" type="pres">
      <dgm:prSet presAssocID="{10C3A564-2AB1-4CBE-82BE-F22197E8FB89}" presName="node" presStyleLbl="vennNode1" presStyleIdx="4" presStyleCnt="7" custScaleX="105336">
        <dgm:presLayoutVars>
          <dgm:bulletEnabled val="1"/>
        </dgm:presLayoutVars>
      </dgm:prSet>
      <dgm:spPr/>
    </dgm:pt>
    <dgm:pt modelId="{5C8982D7-4224-4B16-9948-1BF7C3440E94}" type="pres">
      <dgm:prSet presAssocID="{3A275E7F-9185-4633-95EA-CCC3471149A4}" presName="node" presStyleLbl="vennNode1" presStyleIdx="5" presStyleCnt="7" custScaleX="105336">
        <dgm:presLayoutVars>
          <dgm:bulletEnabled val="1"/>
        </dgm:presLayoutVars>
      </dgm:prSet>
      <dgm:spPr/>
    </dgm:pt>
    <dgm:pt modelId="{FF42C4CE-8208-4D82-9F62-B20B809124F0}" type="pres">
      <dgm:prSet presAssocID="{335CBB66-8F24-4CA1-A568-CB869B6FC20D}" presName="node" presStyleLbl="vennNode1" presStyleIdx="6" presStyleCnt="7" custScaleX="105336">
        <dgm:presLayoutVars>
          <dgm:bulletEnabled val="1"/>
        </dgm:presLayoutVars>
      </dgm:prSet>
      <dgm:spPr/>
    </dgm:pt>
  </dgm:ptLst>
  <dgm:cxnLst>
    <dgm:cxn modelId="{47AEC316-43A7-46E3-9059-74F6361F9254}" srcId="{5FEA21A3-D2A6-40F3-909A-570C54649C16}" destId="{10C3A564-2AB1-4CBE-82BE-F22197E8FB89}" srcOrd="3" destOrd="0" parTransId="{D9F6EADA-655C-4B2E-A6D0-73A0349FB187}" sibTransId="{662CEF75-9D93-4AEB-9268-3E3BB1C79B60}"/>
    <dgm:cxn modelId="{A091B318-D4FB-43AD-925F-57250E531680}" srcId="{E4B9D642-6318-4DC7-9796-59ABFEA0787E}" destId="{5FEA21A3-D2A6-40F3-909A-570C54649C16}" srcOrd="0" destOrd="0" parTransId="{3BAAE413-C435-4205-8AF7-372AF82840BA}" sibTransId="{4BD2AE74-42E3-45FC-92D0-BE58C9E56711}"/>
    <dgm:cxn modelId="{4F43622B-51B8-4DE1-A7D5-EB0F141B9B6F}" type="presOf" srcId="{7416BADF-6EB4-4615-9342-D4284CC31F9A}" destId="{8848A87D-017A-4121-906C-84F0060122ED}" srcOrd="0" destOrd="0" presId="urn:microsoft.com/office/officeart/2005/8/layout/radial3"/>
    <dgm:cxn modelId="{932A4130-A342-4792-9F80-E52E9EBC0E90}" srcId="{5FEA21A3-D2A6-40F3-909A-570C54649C16}" destId="{335CBB66-8F24-4CA1-A568-CB869B6FC20D}" srcOrd="5" destOrd="0" parTransId="{41AC2BA9-1F14-402B-9C6D-03A2387A2F68}" sibTransId="{24398882-2E48-4DA0-823C-23BC8DA39BBE}"/>
    <dgm:cxn modelId="{5FD06537-3E96-43EB-B6FA-FB0202567313}" srcId="{5FEA21A3-D2A6-40F3-909A-570C54649C16}" destId="{AE82EFBE-A489-48B1-88C5-5130A18E8E1F}" srcOrd="1" destOrd="0" parTransId="{44FC4EF8-4437-49EB-A054-33DE8F14D474}" sibTransId="{E72BC3FF-7EE2-4898-B57E-E4DC3EE7EA25}"/>
    <dgm:cxn modelId="{C5FE6338-107A-48C3-B1FF-51A6DF24E2BD}" type="presOf" srcId="{10C3A564-2AB1-4CBE-82BE-F22197E8FB89}" destId="{EE5F5829-14BC-418E-92E9-DC596100C211}" srcOrd="0" destOrd="0" presId="urn:microsoft.com/office/officeart/2005/8/layout/radial3"/>
    <dgm:cxn modelId="{3D5BB439-DBF3-4E11-96A0-C8C1CBFEB987}" type="presOf" srcId="{E4B9D642-6318-4DC7-9796-59ABFEA0787E}" destId="{538D56A6-8BC4-4D26-8030-EBFDE7F6B6DE}" srcOrd="0" destOrd="0" presId="urn:microsoft.com/office/officeart/2005/8/layout/radial3"/>
    <dgm:cxn modelId="{F7B5065C-CE82-41C2-9EA7-E573B66E0A9D}" type="presOf" srcId="{3A275E7F-9185-4633-95EA-CCC3471149A4}" destId="{5C8982D7-4224-4B16-9948-1BF7C3440E94}" srcOrd="0" destOrd="0" presId="urn:microsoft.com/office/officeart/2005/8/layout/radial3"/>
    <dgm:cxn modelId="{BC697E4C-A141-4B57-B174-5D2653B38A0A}" type="presOf" srcId="{335CBB66-8F24-4CA1-A568-CB869B6FC20D}" destId="{FF42C4CE-8208-4D82-9F62-B20B809124F0}" srcOrd="0" destOrd="0" presId="urn:microsoft.com/office/officeart/2005/8/layout/radial3"/>
    <dgm:cxn modelId="{861A4B52-C1C1-4789-85CC-6C8EBE222062}" srcId="{5FEA21A3-D2A6-40F3-909A-570C54649C16}" destId="{7416BADF-6EB4-4615-9342-D4284CC31F9A}" srcOrd="2" destOrd="0" parTransId="{1C55D71B-2AF6-4238-91DF-ACA9FE6F96F0}" sibTransId="{A3A1BEAE-7303-444C-B682-22A8D0E68625}"/>
    <dgm:cxn modelId="{BA497B53-815D-4F10-BBB0-CF4113BC0E39}" srcId="{5FEA21A3-D2A6-40F3-909A-570C54649C16}" destId="{64747B96-DF20-4B9D-B88F-1F2480FF19C4}" srcOrd="0" destOrd="0" parTransId="{BD76E9F6-0F70-4BDF-98D3-AA9A26CFBA90}" sibTransId="{21AE4B22-B7C3-4881-8501-3233FC4723F1}"/>
    <dgm:cxn modelId="{81D95792-F2D3-463D-AFD2-04BB55F107AA}" type="presOf" srcId="{64747B96-DF20-4B9D-B88F-1F2480FF19C4}" destId="{F3F34986-5914-4CD9-9F98-C80FD8EC65D3}" srcOrd="0" destOrd="0" presId="urn:microsoft.com/office/officeart/2005/8/layout/radial3"/>
    <dgm:cxn modelId="{DE89BF9C-4075-4D13-B6E8-6981D8252FB3}" srcId="{5FEA21A3-D2A6-40F3-909A-570C54649C16}" destId="{3A275E7F-9185-4633-95EA-CCC3471149A4}" srcOrd="4" destOrd="0" parTransId="{93C0C79D-FCBC-4D86-8224-2A4528ACAEF9}" sibTransId="{223D5499-40DC-43EA-B111-AB3A536B8A5B}"/>
    <dgm:cxn modelId="{AA2487A6-1DCF-4917-8E85-0A0102EE05F6}" type="presOf" srcId="{AE82EFBE-A489-48B1-88C5-5130A18E8E1F}" destId="{60B7D08C-7AED-4AAD-9579-118F1F5198BB}" srcOrd="0" destOrd="0" presId="urn:microsoft.com/office/officeart/2005/8/layout/radial3"/>
    <dgm:cxn modelId="{787077C6-E436-4D64-818F-AC75A923C6FB}" type="presOf" srcId="{5FEA21A3-D2A6-40F3-909A-570C54649C16}" destId="{4BEA2E56-898E-4687-99F9-D980F595FCB8}" srcOrd="0" destOrd="0" presId="urn:microsoft.com/office/officeart/2005/8/layout/radial3"/>
    <dgm:cxn modelId="{18384ABF-9F3F-4D05-92FC-FAA0CDB5C301}" type="presParOf" srcId="{538D56A6-8BC4-4D26-8030-EBFDE7F6B6DE}" destId="{309393C0-09A7-45B7-B1A3-70550DF66921}" srcOrd="0" destOrd="0" presId="urn:microsoft.com/office/officeart/2005/8/layout/radial3"/>
    <dgm:cxn modelId="{759CCA2C-BC5B-4060-9857-6C9241809363}" type="presParOf" srcId="{309393C0-09A7-45B7-B1A3-70550DF66921}" destId="{4BEA2E56-898E-4687-99F9-D980F595FCB8}" srcOrd="0" destOrd="0" presId="urn:microsoft.com/office/officeart/2005/8/layout/radial3"/>
    <dgm:cxn modelId="{C793F956-7F66-4134-B1AE-245F2C74697A}" type="presParOf" srcId="{309393C0-09A7-45B7-B1A3-70550DF66921}" destId="{F3F34986-5914-4CD9-9F98-C80FD8EC65D3}" srcOrd="1" destOrd="0" presId="urn:microsoft.com/office/officeart/2005/8/layout/radial3"/>
    <dgm:cxn modelId="{CAF109DD-7371-47E6-8D33-FA774ED73274}" type="presParOf" srcId="{309393C0-09A7-45B7-B1A3-70550DF66921}" destId="{60B7D08C-7AED-4AAD-9579-118F1F5198BB}" srcOrd="2" destOrd="0" presId="urn:microsoft.com/office/officeart/2005/8/layout/radial3"/>
    <dgm:cxn modelId="{6814A892-044B-44F1-AC61-2070AD634736}" type="presParOf" srcId="{309393C0-09A7-45B7-B1A3-70550DF66921}" destId="{8848A87D-017A-4121-906C-84F0060122ED}" srcOrd="3" destOrd="0" presId="urn:microsoft.com/office/officeart/2005/8/layout/radial3"/>
    <dgm:cxn modelId="{41E33FB3-6D07-4D39-B5BA-3B71A964B529}" type="presParOf" srcId="{309393C0-09A7-45B7-B1A3-70550DF66921}" destId="{EE5F5829-14BC-418E-92E9-DC596100C211}" srcOrd="4" destOrd="0" presId="urn:microsoft.com/office/officeart/2005/8/layout/radial3"/>
    <dgm:cxn modelId="{8A14CB5C-3286-4782-8BBC-9F54E4A5A46B}" type="presParOf" srcId="{309393C0-09A7-45B7-B1A3-70550DF66921}" destId="{5C8982D7-4224-4B16-9948-1BF7C3440E94}" srcOrd="5" destOrd="0" presId="urn:microsoft.com/office/officeart/2005/8/layout/radial3"/>
    <dgm:cxn modelId="{10C9E560-919B-4E74-A271-A9D25CAB9DAE}" type="presParOf" srcId="{309393C0-09A7-45B7-B1A3-70550DF66921}" destId="{FF42C4CE-8208-4D82-9F62-B20B809124F0}"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ADBCF8B8-7BE3-4244-9AFC-881D8FBFAAA4}" type="doc">
      <dgm:prSet loTypeId="urn:microsoft.com/office/officeart/2005/8/layout/chevron1" loCatId="process" qsTypeId="urn:microsoft.com/office/officeart/2005/8/quickstyle/simple1" qsCatId="simple" csTypeId="urn:microsoft.com/office/officeart/2005/8/colors/colorful3" csCatId="colorful" phldr="1"/>
      <dgm:spPr/>
    </dgm:pt>
    <dgm:pt modelId="{7725804E-429A-4891-A68E-E907432C14E8}">
      <dgm:prSet phldrT="[Text]" custT="1"/>
      <dgm:spPr>
        <a:solidFill>
          <a:srgbClr val="F58311"/>
        </a:solidFill>
      </dgm:spPr>
      <dgm:t>
        <a:bodyPr/>
        <a:lstStyle/>
        <a:p>
          <a:r>
            <a:rPr lang="en-US" sz="1800" b="1" dirty="0">
              <a:latin typeface="Helvetica" panose="020B0604020202020204" pitchFamily="34" charset="0"/>
              <a:cs typeface="Helvetica" panose="020B0604020202020204" pitchFamily="34" charset="0"/>
            </a:rPr>
            <a:t>Overview</a:t>
          </a:r>
        </a:p>
      </dgm:t>
    </dgm:pt>
    <dgm:pt modelId="{543132F8-C350-4B03-9613-32F3B60422C1}" type="parTrans" cxnId="{FBE27986-566B-448F-BD6F-9F0938F0D8B0}">
      <dgm:prSet/>
      <dgm:spPr/>
      <dgm:t>
        <a:bodyPr/>
        <a:lstStyle/>
        <a:p>
          <a:endParaRPr lang="en-US" b="1">
            <a:latin typeface="Helvetica" panose="020B0604020202020204" pitchFamily="34" charset="0"/>
            <a:cs typeface="Helvetica" panose="020B0604020202020204" pitchFamily="34" charset="0"/>
          </a:endParaRPr>
        </a:p>
      </dgm:t>
    </dgm:pt>
    <dgm:pt modelId="{4AD6D3CE-D161-4B57-96B7-B597A3FFB335}" type="sibTrans" cxnId="{FBE27986-566B-448F-BD6F-9F0938F0D8B0}">
      <dgm:prSet/>
      <dgm:spPr/>
      <dgm:t>
        <a:bodyPr/>
        <a:lstStyle/>
        <a:p>
          <a:endParaRPr lang="en-US" b="1">
            <a:latin typeface="Helvetica" panose="020B0604020202020204" pitchFamily="34" charset="0"/>
            <a:cs typeface="Helvetica" panose="020B0604020202020204" pitchFamily="34" charset="0"/>
          </a:endParaRPr>
        </a:p>
      </dgm:t>
    </dgm:pt>
    <dgm:pt modelId="{90FDB2B3-C639-47DE-A13F-73BE6E13DCD9}">
      <dgm:prSet phldrT="[Text]"/>
      <dgm:spPr>
        <a:solidFill>
          <a:srgbClr val="BDDA20">
            <a:alpha val="29804"/>
          </a:srgbClr>
        </a:solidFill>
      </dgm:spPr>
      <dgm:t>
        <a:bodyPr/>
        <a:lstStyle/>
        <a:p>
          <a:r>
            <a:rPr lang="en-US" b="1" dirty="0">
              <a:latin typeface="Helvetica" panose="020B0604020202020204" pitchFamily="34" charset="0"/>
              <a:cs typeface="Helvetica" panose="020B0604020202020204" pitchFamily="34" charset="0"/>
            </a:rPr>
            <a:t>Usage</a:t>
          </a:r>
        </a:p>
      </dgm:t>
    </dgm:pt>
    <dgm:pt modelId="{1AF05F21-8D8D-44E3-B172-558491B2034D}" type="parTrans" cxnId="{46A1991D-ACF0-41B8-B71F-C2586D74D38F}">
      <dgm:prSet/>
      <dgm:spPr/>
      <dgm:t>
        <a:bodyPr/>
        <a:lstStyle/>
        <a:p>
          <a:endParaRPr lang="en-US" b="1">
            <a:latin typeface="Helvetica" panose="020B0604020202020204" pitchFamily="34" charset="0"/>
            <a:cs typeface="Helvetica" panose="020B0604020202020204" pitchFamily="34" charset="0"/>
          </a:endParaRPr>
        </a:p>
      </dgm:t>
    </dgm:pt>
    <dgm:pt modelId="{36359E50-F384-4FEB-9F98-E985A5C81620}" type="sibTrans" cxnId="{46A1991D-ACF0-41B8-B71F-C2586D74D38F}">
      <dgm:prSet/>
      <dgm:spPr/>
      <dgm:t>
        <a:bodyPr/>
        <a:lstStyle/>
        <a:p>
          <a:endParaRPr lang="en-US" b="1">
            <a:latin typeface="Helvetica" panose="020B0604020202020204" pitchFamily="34" charset="0"/>
            <a:cs typeface="Helvetica" panose="020B0604020202020204" pitchFamily="34" charset="0"/>
          </a:endParaRPr>
        </a:p>
      </dgm:t>
    </dgm:pt>
    <dgm:pt modelId="{B9FDBA6A-C057-4D2B-A62B-B9787AD0D4C0}">
      <dgm:prSet phldrT="[Text]"/>
      <dgm:spPr>
        <a:solidFill>
          <a:srgbClr val="33CC33">
            <a:alpha val="29804"/>
          </a:srgbClr>
        </a:solidFill>
      </dgm:spPr>
      <dgm:t>
        <a:bodyPr/>
        <a:lstStyle/>
        <a:p>
          <a:r>
            <a:rPr lang="en-US" b="1" dirty="0">
              <a:latin typeface="Helvetica" panose="020B0604020202020204" pitchFamily="34" charset="0"/>
              <a:cs typeface="Helvetica" panose="020B0604020202020204" pitchFamily="34" charset="0"/>
            </a:rPr>
            <a:t>Other info</a:t>
          </a:r>
        </a:p>
      </dgm:t>
    </dgm:pt>
    <dgm:pt modelId="{F71445F1-75FF-4815-9438-3F235FD0071A}" type="parTrans" cxnId="{581D2947-328F-4CC8-89DF-C3C2D88AC524}">
      <dgm:prSet/>
      <dgm:spPr/>
      <dgm:t>
        <a:bodyPr/>
        <a:lstStyle/>
        <a:p>
          <a:endParaRPr lang="en-US" b="1">
            <a:latin typeface="Helvetica" panose="020B0604020202020204" pitchFamily="34" charset="0"/>
            <a:cs typeface="Helvetica" panose="020B0604020202020204" pitchFamily="34" charset="0"/>
          </a:endParaRPr>
        </a:p>
      </dgm:t>
    </dgm:pt>
    <dgm:pt modelId="{DD8964A9-4A6E-4E53-B52E-C2540221980E}" type="sibTrans" cxnId="{581D2947-328F-4CC8-89DF-C3C2D88AC524}">
      <dgm:prSet/>
      <dgm:spPr/>
      <dgm:t>
        <a:bodyPr/>
        <a:lstStyle/>
        <a:p>
          <a:endParaRPr lang="en-US" b="1">
            <a:latin typeface="Helvetica" panose="020B0604020202020204" pitchFamily="34" charset="0"/>
            <a:cs typeface="Helvetica" panose="020B0604020202020204" pitchFamily="34" charset="0"/>
          </a:endParaRPr>
        </a:p>
      </dgm:t>
    </dgm:pt>
    <dgm:pt modelId="{045E8EAA-D619-4182-B44A-1ECFF4405AF2}">
      <dgm:prSet/>
      <dgm:spPr>
        <a:solidFill>
          <a:srgbClr val="32B094">
            <a:alpha val="29804"/>
          </a:srgbClr>
        </a:solidFill>
      </dgm:spPr>
      <dgm:t>
        <a:bodyPr/>
        <a:lstStyle/>
        <a:p>
          <a:r>
            <a:rPr lang="en-US" b="1" dirty="0">
              <a:latin typeface="Helvetica" panose="020B0604020202020204" pitchFamily="34" charset="0"/>
              <a:cs typeface="Helvetica" panose="020B0604020202020204" pitchFamily="34" charset="0"/>
            </a:rPr>
            <a:t>CANUTEC</a:t>
          </a:r>
        </a:p>
      </dgm:t>
    </dgm:pt>
    <dgm:pt modelId="{10A5CB73-9A42-4A74-9796-5C961559B8FC}" type="parTrans" cxnId="{03A9B107-9824-4B04-8890-B6247C400DDF}">
      <dgm:prSet/>
      <dgm:spPr/>
      <dgm:t>
        <a:bodyPr/>
        <a:lstStyle/>
        <a:p>
          <a:endParaRPr lang="en-US" b="1">
            <a:latin typeface="Helvetica" panose="020B0604020202020204" pitchFamily="34" charset="0"/>
            <a:cs typeface="Helvetica" panose="020B0604020202020204" pitchFamily="34" charset="0"/>
          </a:endParaRPr>
        </a:p>
      </dgm:t>
    </dgm:pt>
    <dgm:pt modelId="{8CE241E7-9478-43C4-A426-B5F118D1A0C5}" type="sibTrans" cxnId="{03A9B107-9824-4B04-8890-B6247C400DDF}">
      <dgm:prSet/>
      <dgm:spPr/>
      <dgm:t>
        <a:bodyPr/>
        <a:lstStyle/>
        <a:p>
          <a:endParaRPr lang="en-US" b="1">
            <a:latin typeface="Helvetica" panose="020B0604020202020204" pitchFamily="34" charset="0"/>
            <a:cs typeface="Helvetica" panose="020B0604020202020204" pitchFamily="34" charset="0"/>
          </a:endParaRPr>
        </a:p>
      </dgm:t>
    </dgm:pt>
    <dgm:pt modelId="{6EEF379C-1F85-4DCF-8063-BD76AB6A5A0D}" type="pres">
      <dgm:prSet presAssocID="{ADBCF8B8-7BE3-4244-9AFC-881D8FBFAAA4}" presName="Name0" presStyleCnt="0">
        <dgm:presLayoutVars>
          <dgm:dir/>
          <dgm:animLvl val="lvl"/>
          <dgm:resizeHandles val="exact"/>
        </dgm:presLayoutVars>
      </dgm:prSet>
      <dgm:spPr/>
    </dgm:pt>
    <dgm:pt modelId="{2C37C264-6664-4672-BA00-5A870A2CD537}" type="pres">
      <dgm:prSet presAssocID="{7725804E-429A-4891-A68E-E907432C14E8}" presName="parTxOnly" presStyleLbl="node1" presStyleIdx="0" presStyleCnt="4" custScaleX="234445">
        <dgm:presLayoutVars>
          <dgm:chMax val="0"/>
          <dgm:chPref val="0"/>
          <dgm:bulletEnabled val="1"/>
        </dgm:presLayoutVars>
      </dgm:prSet>
      <dgm:spPr/>
    </dgm:pt>
    <dgm:pt modelId="{8BACDC78-A904-4EA1-AA1E-61C4A7BA98C2}" type="pres">
      <dgm:prSet presAssocID="{4AD6D3CE-D161-4B57-96B7-B597A3FFB335}" presName="parTxOnlySpace" presStyleCnt="0"/>
      <dgm:spPr/>
    </dgm:pt>
    <dgm:pt modelId="{DEBE801E-210C-4F6B-B5D8-71712919561D}" type="pres">
      <dgm:prSet presAssocID="{90FDB2B3-C639-47DE-A13F-73BE6E13DCD9}" presName="parTxOnly" presStyleLbl="node1" presStyleIdx="1" presStyleCnt="4" custLinFactNeighborX="-9199" custLinFactNeighborY="-1641">
        <dgm:presLayoutVars>
          <dgm:chMax val="0"/>
          <dgm:chPref val="0"/>
          <dgm:bulletEnabled val="1"/>
        </dgm:presLayoutVars>
      </dgm:prSet>
      <dgm:spPr/>
    </dgm:pt>
    <dgm:pt modelId="{7334877F-9BC8-4955-BE48-19B74B8F1D3F}" type="pres">
      <dgm:prSet presAssocID="{36359E50-F384-4FEB-9F98-E985A5C81620}" presName="parTxOnlySpace" presStyleCnt="0"/>
      <dgm:spPr/>
    </dgm:pt>
    <dgm:pt modelId="{0306EF51-728B-4520-810A-72C048FD6C44}" type="pres">
      <dgm:prSet presAssocID="{B9FDBA6A-C057-4D2B-A62B-B9787AD0D4C0}" presName="parTxOnly" presStyleLbl="node1" presStyleIdx="2" presStyleCnt="4">
        <dgm:presLayoutVars>
          <dgm:chMax val="0"/>
          <dgm:chPref val="0"/>
          <dgm:bulletEnabled val="1"/>
        </dgm:presLayoutVars>
      </dgm:prSet>
      <dgm:spPr/>
    </dgm:pt>
    <dgm:pt modelId="{0A344C06-91ED-4615-A4D7-201BAB1621A5}" type="pres">
      <dgm:prSet presAssocID="{DD8964A9-4A6E-4E53-B52E-C2540221980E}" presName="parTxOnlySpace" presStyleCnt="0"/>
      <dgm:spPr/>
    </dgm:pt>
    <dgm:pt modelId="{EEBCB58C-4285-4D84-928E-A98919561AEB}" type="pres">
      <dgm:prSet presAssocID="{045E8EAA-D619-4182-B44A-1ECFF4405AF2}" presName="parTxOnly" presStyleLbl="node1" presStyleIdx="3" presStyleCnt="4">
        <dgm:presLayoutVars>
          <dgm:chMax val="0"/>
          <dgm:chPref val="0"/>
          <dgm:bulletEnabled val="1"/>
        </dgm:presLayoutVars>
      </dgm:prSet>
      <dgm:spPr/>
    </dgm:pt>
  </dgm:ptLst>
  <dgm:cxnLst>
    <dgm:cxn modelId="{03A9B107-9824-4B04-8890-B6247C400DDF}" srcId="{ADBCF8B8-7BE3-4244-9AFC-881D8FBFAAA4}" destId="{045E8EAA-D619-4182-B44A-1ECFF4405AF2}" srcOrd="3" destOrd="0" parTransId="{10A5CB73-9A42-4A74-9796-5C961559B8FC}" sibTransId="{8CE241E7-9478-43C4-A426-B5F118D1A0C5}"/>
    <dgm:cxn modelId="{46A1991D-ACF0-41B8-B71F-C2586D74D38F}" srcId="{ADBCF8B8-7BE3-4244-9AFC-881D8FBFAAA4}" destId="{90FDB2B3-C639-47DE-A13F-73BE6E13DCD9}" srcOrd="1" destOrd="0" parTransId="{1AF05F21-8D8D-44E3-B172-558491B2034D}" sibTransId="{36359E50-F384-4FEB-9F98-E985A5C81620}"/>
    <dgm:cxn modelId="{9C31863D-F149-4E7D-99CF-24329B412962}" type="presOf" srcId="{ADBCF8B8-7BE3-4244-9AFC-881D8FBFAAA4}" destId="{6EEF379C-1F85-4DCF-8063-BD76AB6A5A0D}" srcOrd="0" destOrd="0" presId="urn:microsoft.com/office/officeart/2005/8/layout/chevron1"/>
    <dgm:cxn modelId="{581D2947-328F-4CC8-89DF-C3C2D88AC524}" srcId="{ADBCF8B8-7BE3-4244-9AFC-881D8FBFAAA4}" destId="{B9FDBA6A-C057-4D2B-A62B-B9787AD0D4C0}" srcOrd="2" destOrd="0" parTransId="{F71445F1-75FF-4815-9438-3F235FD0071A}" sibTransId="{DD8964A9-4A6E-4E53-B52E-C2540221980E}"/>
    <dgm:cxn modelId="{DDEB694C-85AB-4D9F-9EC7-82D3E804A1CA}" type="presOf" srcId="{045E8EAA-D619-4182-B44A-1ECFF4405AF2}" destId="{EEBCB58C-4285-4D84-928E-A98919561AEB}" srcOrd="0" destOrd="0" presId="urn:microsoft.com/office/officeart/2005/8/layout/chevron1"/>
    <dgm:cxn modelId="{FBE27986-566B-448F-BD6F-9F0938F0D8B0}" srcId="{ADBCF8B8-7BE3-4244-9AFC-881D8FBFAAA4}" destId="{7725804E-429A-4891-A68E-E907432C14E8}" srcOrd="0" destOrd="0" parTransId="{543132F8-C350-4B03-9613-32F3B60422C1}" sibTransId="{4AD6D3CE-D161-4B57-96B7-B597A3FFB335}"/>
    <dgm:cxn modelId="{AF8F8ACF-8BEC-4705-9648-0AA7097F4202}" type="presOf" srcId="{B9FDBA6A-C057-4D2B-A62B-B9787AD0D4C0}" destId="{0306EF51-728B-4520-810A-72C048FD6C44}" srcOrd="0" destOrd="0" presId="urn:microsoft.com/office/officeart/2005/8/layout/chevron1"/>
    <dgm:cxn modelId="{2063B0FA-9A17-4AB7-94FA-6F1055F6D94D}" type="presOf" srcId="{90FDB2B3-C639-47DE-A13F-73BE6E13DCD9}" destId="{DEBE801E-210C-4F6B-B5D8-71712919561D}" srcOrd="0" destOrd="0" presId="urn:microsoft.com/office/officeart/2005/8/layout/chevron1"/>
    <dgm:cxn modelId="{DEAD98FB-42CA-4560-8AF8-86F9C633FABE}" type="presOf" srcId="{7725804E-429A-4891-A68E-E907432C14E8}" destId="{2C37C264-6664-4672-BA00-5A870A2CD537}" srcOrd="0" destOrd="0" presId="urn:microsoft.com/office/officeart/2005/8/layout/chevron1"/>
    <dgm:cxn modelId="{A4BA7364-7AD3-4DC6-AF4A-FFBE6A9B0B13}" type="presParOf" srcId="{6EEF379C-1F85-4DCF-8063-BD76AB6A5A0D}" destId="{2C37C264-6664-4672-BA00-5A870A2CD537}" srcOrd="0" destOrd="0" presId="urn:microsoft.com/office/officeart/2005/8/layout/chevron1"/>
    <dgm:cxn modelId="{F39A9F28-281C-46EA-88F4-DE48CCD54005}" type="presParOf" srcId="{6EEF379C-1F85-4DCF-8063-BD76AB6A5A0D}" destId="{8BACDC78-A904-4EA1-AA1E-61C4A7BA98C2}" srcOrd="1" destOrd="0" presId="urn:microsoft.com/office/officeart/2005/8/layout/chevron1"/>
    <dgm:cxn modelId="{D0F49FBD-5FF6-4CA6-BAF9-16D107D2743D}" type="presParOf" srcId="{6EEF379C-1F85-4DCF-8063-BD76AB6A5A0D}" destId="{DEBE801E-210C-4F6B-B5D8-71712919561D}" srcOrd="2" destOrd="0" presId="urn:microsoft.com/office/officeart/2005/8/layout/chevron1"/>
    <dgm:cxn modelId="{714AC3D9-3440-4CBF-B956-7680FF2C15DF}" type="presParOf" srcId="{6EEF379C-1F85-4DCF-8063-BD76AB6A5A0D}" destId="{7334877F-9BC8-4955-BE48-19B74B8F1D3F}" srcOrd="3" destOrd="0" presId="urn:microsoft.com/office/officeart/2005/8/layout/chevron1"/>
    <dgm:cxn modelId="{34184304-E53F-4CEE-93F7-C22FDB04B1F3}" type="presParOf" srcId="{6EEF379C-1F85-4DCF-8063-BD76AB6A5A0D}" destId="{0306EF51-728B-4520-810A-72C048FD6C44}" srcOrd="4" destOrd="0" presId="urn:microsoft.com/office/officeart/2005/8/layout/chevron1"/>
    <dgm:cxn modelId="{06C02CC3-5C0C-491C-9638-9A4CD93006CE}" type="presParOf" srcId="{6EEF379C-1F85-4DCF-8063-BD76AB6A5A0D}" destId="{0A344C06-91ED-4615-A4D7-201BAB1621A5}" srcOrd="5" destOrd="0" presId="urn:microsoft.com/office/officeart/2005/8/layout/chevron1"/>
    <dgm:cxn modelId="{068C8683-E160-48EB-A8DE-12C0F375C13E}" type="presParOf" srcId="{6EEF379C-1F85-4DCF-8063-BD76AB6A5A0D}" destId="{EEBCB58C-4285-4D84-928E-A98919561AE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DBCF8B8-7BE3-4244-9AFC-881D8FBFAAA4}" type="doc">
      <dgm:prSet loTypeId="urn:microsoft.com/office/officeart/2005/8/layout/chevron1" loCatId="process" qsTypeId="urn:microsoft.com/office/officeart/2005/8/quickstyle/simple1" qsCatId="simple" csTypeId="urn:microsoft.com/office/officeart/2005/8/colors/colorful3" csCatId="colorful" phldr="1"/>
      <dgm:spPr/>
    </dgm:pt>
    <dgm:pt modelId="{7725804E-429A-4891-A68E-E907432C14E8}">
      <dgm:prSet phldrT="[Text]" custT="1"/>
      <dgm:spPr>
        <a:solidFill>
          <a:srgbClr val="F58311"/>
        </a:solidFill>
      </dgm:spPr>
      <dgm:t>
        <a:bodyPr/>
        <a:lstStyle/>
        <a:p>
          <a:r>
            <a:rPr lang="en-US" sz="1800" b="1" dirty="0">
              <a:latin typeface="Helvetica" panose="020B0604020202020204" pitchFamily="34" charset="0"/>
              <a:cs typeface="Helvetica" panose="020B0604020202020204" pitchFamily="34" charset="0"/>
            </a:rPr>
            <a:t>Overview</a:t>
          </a:r>
        </a:p>
      </dgm:t>
    </dgm:pt>
    <dgm:pt modelId="{543132F8-C350-4B03-9613-32F3B60422C1}" type="parTrans" cxnId="{FBE27986-566B-448F-BD6F-9F0938F0D8B0}">
      <dgm:prSet/>
      <dgm:spPr/>
      <dgm:t>
        <a:bodyPr/>
        <a:lstStyle/>
        <a:p>
          <a:endParaRPr lang="en-US" b="1">
            <a:latin typeface="Helvetica" panose="020B0604020202020204" pitchFamily="34" charset="0"/>
            <a:cs typeface="Helvetica" panose="020B0604020202020204" pitchFamily="34" charset="0"/>
          </a:endParaRPr>
        </a:p>
      </dgm:t>
    </dgm:pt>
    <dgm:pt modelId="{4AD6D3CE-D161-4B57-96B7-B597A3FFB335}" type="sibTrans" cxnId="{FBE27986-566B-448F-BD6F-9F0938F0D8B0}">
      <dgm:prSet/>
      <dgm:spPr/>
      <dgm:t>
        <a:bodyPr/>
        <a:lstStyle/>
        <a:p>
          <a:endParaRPr lang="en-US" b="1">
            <a:latin typeface="Helvetica" panose="020B0604020202020204" pitchFamily="34" charset="0"/>
            <a:cs typeface="Helvetica" panose="020B0604020202020204" pitchFamily="34" charset="0"/>
          </a:endParaRPr>
        </a:p>
      </dgm:t>
    </dgm:pt>
    <dgm:pt modelId="{90FDB2B3-C639-47DE-A13F-73BE6E13DCD9}">
      <dgm:prSet phldrT="[Text]"/>
      <dgm:spPr>
        <a:solidFill>
          <a:srgbClr val="BDDA20">
            <a:alpha val="29804"/>
          </a:srgbClr>
        </a:solidFill>
      </dgm:spPr>
      <dgm:t>
        <a:bodyPr/>
        <a:lstStyle/>
        <a:p>
          <a:r>
            <a:rPr lang="en-US" b="1" dirty="0">
              <a:latin typeface="Helvetica" panose="020B0604020202020204" pitchFamily="34" charset="0"/>
              <a:cs typeface="Helvetica" panose="020B0604020202020204" pitchFamily="34" charset="0"/>
            </a:rPr>
            <a:t>Usage</a:t>
          </a:r>
        </a:p>
      </dgm:t>
    </dgm:pt>
    <dgm:pt modelId="{1AF05F21-8D8D-44E3-B172-558491B2034D}" type="parTrans" cxnId="{46A1991D-ACF0-41B8-B71F-C2586D74D38F}">
      <dgm:prSet/>
      <dgm:spPr/>
      <dgm:t>
        <a:bodyPr/>
        <a:lstStyle/>
        <a:p>
          <a:endParaRPr lang="en-US" b="1">
            <a:latin typeface="Helvetica" panose="020B0604020202020204" pitchFamily="34" charset="0"/>
            <a:cs typeface="Helvetica" panose="020B0604020202020204" pitchFamily="34" charset="0"/>
          </a:endParaRPr>
        </a:p>
      </dgm:t>
    </dgm:pt>
    <dgm:pt modelId="{36359E50-F384-4FEB-9F98-E985A5C81620}" type="sibTrans" cxnId="{46A1991D-ACF0-41B8-B71F-C2586D74D38F}">
      <dgm:prSet/>
      <dgm:spPr/>
      <dgm:t>
        <a:bodyPr/>
        <a:lstStyle/>
        <a:p>
          <a:endParaRPr lang="en-US" b="1">
            <a:latin typeface="Helvetica" panose="020B0604020202020204" pitchFamily="34" charset="0"/>
            <a:cs typeface="Helvetica" panose="020B0604020202020204" pitchFamily="34" charset="0"/>
          </a:endParaRPr>
        </a:p>
      </dgm:t>
    </dgm:pt>
    <dgm:pt modelId="{B9FDBA6A-C057-4D2B-A62B-B9787AD0D4C0}">
      <dgm:prSet phldrT="[Text]"/>
      <dgm:spPr>
        <a:solidFill>
          <a:srgbClr val="33CC33">
            <a:alpha val="29804"/>
          </a:srgbClr>
        </a:solidFill>
      </dgm:spPr>
      <dgm:t>
        <a:bodyPr/>
        <a:lstStyle/>
        <a:p>
          <a:r>
            <a:rPr lang="en-US" b="1" dirty="0">
              <a:latin typeface="Helvetica" panose="020B0604020202020204" pitchFamily="34" charset="0"/>
              <a:cs typeface="Helvetica" panose="020B0604020202020204" pitchFamily="34" charset="0"/>
            </a:rPr>
            <a:t>Other info</a:t>
          </a:r>
        </a:p>
      </dgm:t>
    </dgm:pt>
    <dgm:pt modelId="{F71445F1-75FF-4815-9438-3F235FD0071A}" type="parTrans" cxnId="{581D2947-328F-4CC8-89DF-C3C2D88AC524}">
      <dgm:prSet/>
      <dgm:spPr/>
      <dgm:t>
        <a:bodyPr/>
        <a:lstStyle/>
        <a:p>
          <a:endParaRPr lang="en-US" b="1">
            <a:latin typeface="Helvetica" panose="020B0604020202020204" pitchFamily="34" charset="0"/>
            <a:cs typeface="Helvetica" panose="020B0604020202020204" pitchFamily="34" charset="0"/>
          </a:endParaRPr>
        </a:p>
      </dgm:t>
    </dgm:pt>
    <dgm:pt modelId="{DD8964A9-4A6E-4E53-B52E-C2540221980E}" type="sibTrans" cxnId="{581D2947-328F-4CC8-89DF-C3C2D88AC524}">
      <dgm:prSet/>
      <dgm:spPr/>
      <dgm:t>
        <a:bodyPr/>
        <a:lstStyle/>
        <a:p>
          <a:endParaRPr lang="en-US" b="1">
            <a:latin typeface="Helvetica" panose="020B0604020202020204" pitchFamily="34" charset="0"/>
            <a:cs typeface="Helvetica" panose="020B0604020202020204" pitchFamily="34" charset="0"/>
          </a:endParaRPr>
        </a:p>
      </dgm:t>
    </dgm:pt>
    <dgm:pt modelId="{045E8EAA-D619-4182-B44A-1ECFF4405AF2}">
      <dgm:prSet/>
      <dgm:spPr>
        <a:solidFill>
          <a:srgbClr val="32B094">
            <a:alpha val="29804"/>
          </a:srgbClr>
        </a:solidFill>
      </dgm:spPr>
      <dgm:t>
        <a:bodyPr/>
        <a:lstStyle/>
        <a:p>
          <a:r>
            <a:rPr lang="en-US" b="1" dirty="0">
              <a:latin typeface="Helvetica" panose="020B0604020202020204" pitchFamily="34" charset="0"/>
              <a:cs typeface="Helvetica" panose="020B0604020202020204" pitchFamily="34" charset="0"/>
            </a:rPr>
            <a:t>CANUTEC</a:t>
          </a:r>
        </a:p>
      </dgm:t>
    </dgm:pt>
    <dgm:pt modelId="{10A5CB73-9A42-4A74-9796-5C961559B8FC}" type="parTrans" cxnId="{03A9B107-9824-4B04-8890-B6247C400DDF}">
      <dgm:prSet/>
      <dgm:spPr/>
      <dgm:t>
        <a:bodyPr/>
        <a:lstStyle/>
        <a:p>
          <a:endParaRPr lang="en-US" b="1">
            <a:latin typeface="Helvetica" panose="020B0604020202020204" pitchFamily="34" charset="0"/>
            <a:cs typeface="Helvetica" panose="020B0604020202020204" pitchFamily="34" charset="0"/>
          </a:endParaRPr>
        </a:p>
      </dgm:t>
    </dgm:pt>
    <dgm:pt modelId="{8CE241E7-9478-43C4-A426-B5F118D1A0C5}" type="sibTrans" cxnId="{03A9B107-9824-4B04-8890-B6247C400DDF}">
      <dgm:prSet/>
      <dgm:spPr/>
      <dgm:t>
        <a:bodyPr/>
        <a:lstStyle/>
        <a:p>
          <a:endParaRPr lang="en-US" b="1">
            <a:latin typeface="Helvetica" panose="020B0604020202020204" pitchFamily="34" charset="0"/>
            <a:cs typeface="Helvetica" panose="020B0604020202020204" pitchFamily="34" charset="0"/>
          </a:endParaRPr>
        </a:p>
      </dgm:t>
    </dgm:pt>
    <dgm:pt modelId="{6EEF379C-1F85-4DCF-8063-BD76AB6A5A0D}" type="pres">
      <dgm:prSet presAssocID="{ADBCF8B8-7BE3-4244-9AFC-881D8FBFAAA4}" presName="Name0" presStyleCnt="0">
        <dgm:presLayoutVars>
          <dgm:dir/>
          <dgm:animLvl val="lvl"/>
          <dgm:resizeHandles val="exact"/>
        </dgm:presLayoutVars>
      </dgm:prSet>
      <dgm:spPr/>
    </dgm:pt>
    <dgm:pt modelId="{2C37C264-6664-4672-BA00-5A870A2CD537}" type="pres">
      <dgm:prSet presAssocID="{7725804E-429A-4891-A68E-E907432C14E8}" presName="parTxOnly" presStyleLbl="node1" presStyleIdx="0" presStyleCnt="4" custScaleX="234445">
        <dgm:presLayoutVars>
          <dgm:chMax val="0"/>
          <dgm:chPref val="0"/>
          <dgm:bulletEnabled val="1"/>
        </dgm:presLayoutVars>
      </dgm:prSet>
      <dgm:spPr/>
    </dgm:pt>
    <dgm:pt modelId="{8BACDC78-A904-4EA1-AA1E-61C4A7BA98C2}" type="pres">
      <dgm:prSet presAssocID="{4AD6D3CE-D161-4B57-96B7-B597A3FFB335}" presName="parTxOnlySpace" presStyleCnt="0"/>
      <dgm:spPr/>
    </dgm:pt>
    <dgm:pt modelId="{DEBE801E-210C-4F6B-B5D8-71712919561D}" type="pres">
      <dgm:prSet presAssocID="{90FDB2B3-C639-47DE-A13F-73BE6E13DCD9}" presName="parTxOnly" presStyleLbl="node1" presStyleIdx="1" presStyleCnt="4" custLinFactNeighborX="-9199" custLinFactNeighborY="-1641">
        <dgm:presLayoutVars>
          <dgm:chMax val="0"/>
          <dgm:chPref val="0"/>
          <dgm:bulletEnabled val="1"/>
        </dgm:presLayoutVars>
      </dgm:prSet>
      <dgm:spPr/>
    </dgm:pt>
    <dgm:pt modelId="{7334877F-9BC8-4955-BE48-19B74B8F1D3F}" type="pres">
      <dgm:prSet presAssocID="{36359E50-F384-4FEB-9F98-E985A5C81620}" presName="parTxOnlySpace" presStyleCnt="0"/>
      <dgm:spPr/>
    </dgm:pt>
    <dgm:pt modelId="{0306EF51-728B-4520-810A-72C048FD6C44}" type="pres">
      <dgm:prSet presAssocID="{B9FDBA6A-C057-4D2B-A62B-B9787AD0D4C0}" presName="parTxOnly" presStyleLbl="node1" presStyleIdx="2" presStyleCnt="4">
        <dgm:presLayoutVars>
          <dgm:chMax val="0"/>
          <dgm:chPref val="0"/>
          <dgm:bulletEnabled val="1"/>
        </dgm:presLayoutVars>
      </dgm:prSet>
      <dgm:spPr/>
    </dgm:pt>
    <dgm:pt modelId="{0A344C06-91ED-4615-A4D7-201BAB1621A5}" type="pres">
      <dgm:prSet presAssocID="{DD8964A9-4A6E-4E53-B52E-C2540221980E}" presName="parTxOnlySpace" presStyleCnt="0"/>
      <dgm:spPr/>
    </dgm:pt>
    <dgm:pt modelId="{EEBCB58C-4285-4D84-928E-A98919561AEB}" type="pres">
      <dgm:prSet presAssocID="{045E8EAA-D619-4182-B44A-1ECFF4405AF2}" presName="parTxOnly" presStyleLbl="node1" presStyleIdx="3" presStyleCnt="4">
        <dgm:presLayoutVars>
          <dgm:chMax val="0"/>
          <dgm:chPref val="0"/>
          <dgm:bulletEnabled val="1"/>
        </dgm:presLayoutVars>
      </dgm:prSet>
      <dgm:spPr/>
    </dgm:pt>
  </dgm:ptLst>
  <dgm:cxnLst>
    <dgm:cxn modelId="{03A9B107-9824-4B04-8890-B6247C400DDF}" srcId="{ADBCF8B8-7BE3-4244-9AFC-881D8FBFAAA4}" destId="{045E8EAA-D619-4182-B44A-1ECFF4405AF2}" srcOrd="3" destOrd="0" parTransId="{10A5CB73-9A42-4A74-9796-5C961559B8FC}" sibTransId="{8CE241E7-9478-43C4-A426-B5F118D1A0C5}"/>
    <dgm:cxn modelId="{46A1991D-ACF0-41B8-B71F-C2586D74D38F}" srcId="{ADBCF8B8-7BE3-4244-9AFC-881D8FBFAAA4}" destId="{90FDB2B3-C639-47DE-A13F-73BE6E13DCD9}" srcOrd="1" destOrd="0" parTransId="{1AF05F21-8D8D-44E3-B172-558491B2034D}" sibTransId="{36359E50-F384-4FEB-9F98-E985A5C81620}"/>
    <dgm:cxn modelId="{B59D3745-34E7-45E8-A8A8-8D904D34E9FE}" type="presOf" srcId="{B9FDBA6A-C057-4D2B-A62B-B9787AD0D4C0}" destId="{0306EF51-728B-4520-810A-72C048FD6C44}" srcOrd="0" destOrd="0" presId="urn:microsoft.com/office/officeart/2005/8/layout/chevron1"/>
    <dgm:cxn modelId="{581D2947-328F-4CC8-89DF-C3C2D88AC524}" srcId="{ADBCF8B8-7BE3-4244-9AFC-881D8FBFAAA4}" destId="{B9FDBA6A-C057-4D2B-A62B-B9787AD0D4C0}" srcOrd="2" destOrd="0" parTransId="{F71445F1-75FF-4815-9438-3F235FD0071A}" sibTransId="{DD8964A9-4A6E-4E53-B52E-C2540221980E}"/>
    <dgm:cxn modelId="{6D808B77-1BAF-4A3B-BD24-6B6D369D46C3}" type="presOf" srcId="{045E8EAA-D619-4182-B44A-1ECFF4405AF2}" destId="{EEBCB58C-4285-4D84-928E-A98919561AEB}" srcOrd="0" destOrd="0" presId="urn:microsoft.com/office/officeart/2005/8/layout/chevron1"/>
    <dgm:cxn modelId="{FBE27986-566B-448F-BD6F-9F0938F0D8B0}" srcId="{ADBCF8B8-7BE3-4244-9AFC-881D8FBFAAA4}" destId="{7725804E-429A-4891-A68E-E907432C14E8}" srcOrd="0" destOrd="0" parTransId="{543132F8-C350-4B03-9613-32F3B60422C1}" sibTransId="{4AD6D3CE-D161-4B57-96B7-B597A3FFB335}"/>
    <dgm:cxn modelId="{E3503D9A-683D-4117-BA55-07DA0ED09A9A}" type="presOf" srcId="{90FDB2B3-C639-47DE-A13F-73BE6E13DCD9}" destId="{DEBE801E-210C-4F6B-B5D8-71712919561D}" srcOrd="0" destOrd="0" presId="urn:microsoft.com/office/officeart/2005/8/layout/chevron1"/>
    <dgm:cxn modelId="{69ABD3A2-5B25-4E45-BC34-B93A8D87714D}" type="presOf" srcId="{ADBCF8B8-7BE3-4244-9AFC-881D8FBFAAA4}" destId="{6EEF379C-1F85-4DCF-8063-BD76AB6A5A0D}" srcOrd="0" destOrd="0" presId="urn:microsoft.com/office/officeart/2005/8/layout/chevron1"/>
    <dgm:cxn modelId="{9C0AE1DB-93A0-4EA6-847F-A21FB889A172}" type="presOf" srcId="{7725804E-429A-4891-A68E-E907432C14E8}" destId="{2C37C264-6664-4672-BA00-5A870A2CD537}" srcOrd="0" destOrd="0" presId="urn:microsoft.com/office/officeart/2005/8/layout/chevron1"/>
    <dgm:cxn modelId="{10DC302D-A64B-4C50-9E0D-0D363904D2C2}" type="presParOf" srcId="{6EEF379C-1F85-4DCF-8063-BD76AB6A5A0D}" destId="{2C37C264-6664-4672-BA00-5A870A2CD537}" srcOrd="0" destOrd="0" presId="urn:microsoft.com/office/officeart/2005/8/layout/chevron1"/>
    <dgm:cxn modelId="{39F28EE4-6083-4CE8-8507-633FEE6949D9}" type="presParOf" srcId="{6EEF379C-1F85-4DCF-8063-BD76AB6A5A0D}" destId="{8BACDC78-A904-4EA1-AA1E-61C4A7BA98C2}" srcOrd="1" destOrd="0" presId="urn:microsoft.com/office/officeart/2005/8/layout/chevron1"/>
    <dgm:cxn modelId="{4A9BEFD9-0018-4C09-8CEA-3142C777194B}" type="presParOf" srcId="{6EEF379C-1F85-4DCF-8063-BD76AB6A5A0D}" destId="{DEBE801E-210C-4F6B-B5D8-71712919561D}" srcOrd="2" destOrd="0" presId="urn:microsoft.com/office/officeart/2005/8/layout/chevron1"/>
    <dgm:cxn modelId="{3458080C-D585-420B-8AB4-CCEDFEC516F5}" type="presParOf" srcId="{6EEF379C-1F85-4DCF-8063-BD76AB6A5A0D}" destId="{7334877F-9BC8-4955-BE48-19B74B8F1D3F}" srcOrd="3" destOrd="0" presId="urn:microsoft.com/office/officeart/2005/8/layout/chevron1"/>
    <dgm:cxn modelId="{5AEF63C0-767A-4BB4-86CF-4A00A7AD439F}" type="presParOf" srcId="{6EEF379C-1F85-4DCF-8063-BD76AB6A5A0D}" destId="{0306EF51-728B-4520-810A-72C048FD6C44}" srcOrd="4" destOrd="0" presId="urn:microsoft.com/office/officeart/2005/8/layout/chevron1"/>
    <dgm:cxn modelId="{D3270CC1-6C74-4818-A0A7-C96150DF0B05}" type="presParOf" srcId="{6EEF379C-1F85-4DCF-8063-BD76AB6A5A0D}" destId="{0A344C06-91ED-4615-A4D7-201BAB1621A5}" srcOrd="5" destOrd="0" presId="urn:microsoft.com/office/officeart/2005/8/layout/chevron1"/>
    <dgm:cxn modelId="{F401AF74-B612-4568-8BAA-A3D0F149C815}" type="presParOf" srcId="{6EEF379C-1F85-4DCF-8063-BD76AB6A5A0D}" destId="{EEBCB58C-4285-4D84-928E-A98919561AE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BCF8B8-7BE3-4244-9AFC-881D8FBFAAA4}" type="doc">
      <dgm:prSet loTypeId="urn:microsoft.com/office/officeart/2005/8/layout/chevron1" loCatId="process" qsTypeId="urn:microsoft.com/office/officeart/2005/8/quickstyle/simple1" qsCatId="simple" csTypeId="urn:microsoft.com/office/officeart/2005/8/colors/colorful3" csCatId="colorful" phldr="1"/>
      <dgm:spPr/>
    </dgm:pt>
    <dgm:pt modelId="{7725804E-429A-4891-A68E-E907432C14E8}">
      <dgm:prSet phldrT="[Text]" custT="1"/>
      <dgm:spPr>
        <a:solidFill>
          <a:srgbClr val="F58311"/>
        </a:solidFill>
      </dgm:spPr>
      <dgm:t>
        <a:bodyPr/>
        <a:lstStyle/>
        <a:p>
          <a:r>
            <a:rPr lang="en-US" sz="1800" b="1" dirty="0">
              <a:latin typeface="Helvetica" panose="020B0604020202020204" pitchFamily="34" charset="0"/>
              <a:cs typeface="Helvetica" panose="020B0604020202020204" pitchFamily="34" charset="0"/>
            </a:rPr>
            <a:t>Overview</a:t>
          </a:r>
        </a:p>
      </dgm:t>
    </dgm:pt>
    <dgm:pt modelId="{543132F8-C350-4B03-9613-32F3B60422C1}" type="parTrans" cxnId="{FBE27986-566B-448F-BD6F-9F0938F0D8B0}">
      <dgm:prSet/>
      <dgm:spPr/>
      <dgm:t>
        <a:bodyPr/>
        <a:lstStyle/>
        <a:p>
          <a:endParaRPr lang="en-US" b="1">
            <a:latin typeface="Helvetica" panose="020B0604020202020204" pitchFamily="34" charset="0"/>
            <a:cs typeface="Helvetica" panose="020B0604020202020204" pitchFamily="34" charset="0"/>
          </a:endParaRPr>
        </a:p>
      </dgm:t>
    </dgm:pt>
    <dgm:pt modelId="{4AD6D3CE-D161-4B57-96B7-B597A3FFB335}" type="sibTrans" cxnId="{FBE27986-566B-448F-BD6F-9F0938F0D8B0}">
      <dgm:prSet/>
      <dgm:spPr/>
      <dgm:t>
        <a:bodyPr/>
        <a:lstStyle/>
        <a:p>
          <a:endParaRPr lang="en-US" b="1">
            <a:latin typeface="Helvetica" panose="020B0604020202020204" pitchFamily="34" charset="0"/>
            <a:cs typeface="Helvetica" panose="020B0604020202020204" pitchFamily="34" charset="0"/>
          </a:endParaRPr>
        </a:p>
      </dgm:t>
    </dgm:pt>
    <dgm:pt modelId="{90FDB2B3-C639-47DE-A13F-73BE6E13DCD9}">
      <dgm:prSet phldrT="[Text]"/>
      <dgm:spPr>
        <a:solidFill>
          <a:srgbClr val="BDDA20">
            <a:alpha val="29804"/>
          </a:srgbClr>
        </a:solidFill>
      </dgm:spPr>
      <dgm:t>
        <a:bodyPr/>
        <a:lstStyle/>
        <a:p>
          <a:r>
            <a:rPr lang="en-US" b="1" dirty="0">
              <a:latin typeface="Helvetica" panose="020B0604020202020204" pitchFamily="34" charset="0"/>
              <a:cs typeface="Helvetica" panose="020B0604020202020204" pitchFamily="34" charset="0"/>
            </a:rPr>
            <a:t>Usage</a:t>
          </a:r>
        </a:p>
      </dgm:t>
    </dgm:pt>
    <dgm:pt modelId="{1AF05F21-8D8D-44E3-B172-558491B2034D}" type="parTrans" cxnId="{46A1991D-ACF0-41B8-B71F-C2586D74D38F}">
      <dgm:prSet/>
      <dgm:spPr/>
      <dgm:t>
        <a:bodyPr/>
        <a:lstStyle/>
        <a:p>
          <a:endParaRPr lang="en-US" b="1">
            <a:latin typeface="Helvetica" panose="020B0604020202020204" pitchFamily="34" charset="0"/>
            <a:cs typeface="Helvetica" panose="020B0604020202020204" pitchFamily="34" charset="0"/>
          </a:endParaRPr>
        </a:p>
      </dgm:t>
    </dgm:pt>
    <dgm:pt modelId="{36359E50-F384-4FEB-9F98-E985A5C81620}" type="sibTrans" cxnId="{46A1991D-ACF0-41B8-B71F-C2586D74D38F}">
      <dgm:prSet/>
      <dgm:spPr/>
      <dgm:t>
        <a:bodyPr/>
        <a:lstStyle/>
        <a:p>
          <a:endParaRPr lang="en-US" b="1">
            <a:latin typeface="Helvetica" panose="020B0604020202020204" pitchFamily="34" charset="0"/>
            <a:cs typeface="Helvetica" panose="020B0604020202020204" pitchFamily="34" charset="0"/>
          </a:endParaRPr>
        </a:p>
      </dgm:t>
    </dgm:pt>
    <dgm:pt modelId="{B9FDBA6A-C057-4D2B-A62B-B9787AD0D4C0}">
      <dgm:prSet phldrT="[Text]"/>
      <dgm:spPr>
        <a:solidFill>
          <a:srgbClr val="33CC33">
            <a:alpha val="29804"/>
          </a:srgbClr>
        </a:solidFill>
      </dgm:spPr>
      <dgm:t>
        <a:bodyPr/>
        <a:lstStyle/>
        <a:p>
          <a:r>
            <a:rPr lang="en-US" b="1" dirty="0">
              <a:latin typeface="Helvetica" panose="020B0604020202020204" pitchFamily="34" charset="0"/>
              <a:cs typeface="Helvetica" panose="020B0604020202020204" pitchFamily="34" charset="0"/>
            </a:rPr>
            <a:t>Other info</a:t>
          </a:r>
        </a:p>
      </dgm:t>
    </dgm:pt>
    <dgm:pt modelId="{F71445F1-75FF-4815-9438-3F235FD0071A}" type="parTrans" cxnId="{581D2947-328F-4CC8-89DF-C3C2D88AC524}">
      <dgm:prSet/>
      <dgm:spPr/>
      <dgm:t>
        <a:bodyPr/>
        <a:lstStyle/>
        <a:p>
          <a:endParaRPr lang="en-US" b="1">
            <a:latin typeface="Helvetica" panose="020B0604020202020204" pitchFamily="34" charset="0"/>
            <a:cs typeface="Helvetica" panose="020B0604020202020204" pitchFamily="34" charset="0"/>
          </a:endParaRPr>
        </a:p>
      </dgm:t>
    </dgm:pt>
    <dgm:pt modelId="{DD8964A9-4A6E-4E53-B52E-C2540221980E}" type="sibTrans" cxnId="{581D2947-328F-4CC8-89DF-C3C2D88AC524}">
      <dgm:prSet/>
      <dgm:spPr/>
      <dgm:t>
        <a:bodyPr/>
        <a:lstStyle/>
        <a:p>
          <a:endParaRPr lang="en-US" b="1">
            <a:latin typeface="Helvetica" panose="020B0604020202020204" pitchFamily="34" charset="0"/>
            <a:cs typeface="Helvetica" panose="020B0604020202020204" pitchFamily="34" charset="0"/>
          </a:endParaRPr>
        </a:p>
      </dgm:t>
    </dgm:pt>
    <dgm:pt modelId="{045E8EAA-D619-4182-B44A-1ECFF4405AF2}">
      <dgm:prSet/>
      <dgm:spPr>
        <a:solidFill>
          <a:srgbClr val="32B094">
            <a:alpha val="29804"/>
          </a:srgbClr>
        </a:solidFill>
      </dgm:spPr>
      <dgm:t>
        <a:bodyPr/>
        <a:lstStyle/>
        <a:p>
          <a:r>
            <a:rPr lang="en-US" b="1" dirty="0">
              <a:latin typeface="Helvetica" panose="020B0604020202020204" pitchFamily="34" charset="0"/>
              <a:cs typeface="Helvetica" panose="020B0604020202020204" pitchFamily="34" charset="0"/>
            </a:rPr>
            <a:t>CANUTEC</a:t>
          </a:r>
        </a:p>
      </dgm:t>
    </dgm:pt>
    <dgm:pt modelId="{10A5CB73-9A42-4A74-9796-5C961559B8FC}" type="parTrans" cxnId="{03A9B107-9824-4B04-8890-B6247C400DDF}">
      <dgm:prSet/>
      <dgm:spPr/>
      <dgm:t>
        <a:bodyPr/>
        <a:lstStyle/>
        <a:p>
          <a:endParaRPr lang="en-US" b="1">
            <a:latin typeface="Helvetica" panose="020B0604020202020204" pitchFamily="34" charset="0"/>
            <a:cs typeface="Helvetica" panose="020B0604020202020204" pitchFamily="34" charset="0"/>
          </a:endParaRPr>
        </a:p>
      </dgm:t>
    </dgm:pt>
    <dgm:pt modelId="{8CE241E7-9478-43C4-A426-B5F118D1A0C5}" type="sibTrans" cxnId="{03A9B107-9824-4B04-8890-B6247C400DDF}">
      <dgm:prSet/>
      <dgm:spPr/>
      <dgm:t>
        <a:bodyPr/>
        <a:lstStyle/>
        <a:p>
          <a:endParaRPr lang="en-US" b="1">
            <a:latin typeface="Helvetica" panose="020B0604020202020204" pitchFamily="34" charset="0"/>
            <a:cs typeface="Helvetica" panose="020B0604020202020204" pitchFamily="34" charset="0"/>
          </a:endParaRPr>
        </a:p>
      </dgm:t>
    </dgm:pt>
    <dgm:pt modelId="{6EEF379C-1F85-4DCF-8063-BD76AB6A5A0D}" type="pres">
      <dgm:prSet presAssocID="{ADBCF8B8-7BE3-4244-9AFC-881D8FBFAAA4}" presName="Name0" presStyleCnt="0">
        <dgm:presLayoutVars>
          <dgm:dir/>
          <dgm:animLvl val="lvl"/>
          <dgm:resizeHandles val="exact"/>
        </dgm:presLayoutVars>
      </dgm:prSet>
      <dgm:spPr/>
    </dgm:pt>
    <dgm:pt modelId="{2C37C264-6664-4672-BA00-5A870A2CD537}" type="pres">
      <dgm:prSet presAssocID="{7725804E-429A-4891-A68E-E907432C14E8}" presName="parTxOnly" presStyleLbl="node1" presStyleIdx="0" presStyleCnt="4" custScaleX="234445">
        <dgm:presLayoutVars>
          <dgm:chMax val="0"/>
          <dgm:chPref val="0"/>
          <dgm:bulletEnabled val="1"/>
        </dgm:presLayoutVars>
      </dgm:prSet>
      <dgm:spPr/>
    </dgm:pt>
    <dgm:pt modelId="{8BACDC78-A904-4EA1-AA1E-61C4A7BA98C2}" type="pres">
      <dgm:prSet presAssocID="{4AD6D3CE-D161-4B57-96B7-B597A3FFB335}" presName="parTxOnlySpace" presStyleCnt="0"/>
      <dgm:spPr/>
    </dgm:pt>
    <dgm:pt modelId="{DEBE801E-210C-4F6B-B5D8-71712919561D}" type="pres">
      <dgm:prSet presAssocID="{90FDB2B3-C639-47DE-A13F-73BE6E13DCD9}" presName="parTxOnly" presStyleLbl="node1" presStyleIdx="1" presStyleCnt="4" custLinFactNeighborX="-9199" custLinFactNeighborY="-1641">
        <dgm:presLayoutVars>
          <dgm:chMax val="0"/>
          <dgm:chPref val="0"/>
          <dgm:bulletEnabled val="1"/>
        </dgm:presLayoutVars>
      </dgm:prSet>
      <dgm:spPr/>
    </dgm:pt>
    <dgm:pt modelId="{7334877F-9BC8-4955-BE48-19B74B8F1D3F}" type="pres">
      <dgm:prSet presAssocID="{36359E50-F384-4FEB-9F98-E985A5C81620}" presName="parTxOnlySpace" presStyleCnt="0"/>
      <dgm:spPr/>
    </dgm:pt>
    <dgm:pt modelId="{0306EF51-728B-4520-810A-72C048FD6C44}" type="pres">
      <dgm:prSet presAssocID="{B9FDBA6A-C057-4D2B-A62B-B9787AD0D4C0}" presName="parTxOnly" presStyleLbl="node1" presStyleIdx="2" presStyleCnt="4">
        <dgm:presLayoutVars>
          <dgm:chMax val="0"/>
          <dgm:chPref val="0"/>
          <dgm:bulletEnabled val="1"/>
        </dgm:presLayoutVars>
      </dgm:prSet>
      <dgm:spPr/>
    </dgm:pt>
    <dgm:pt modelId="{0A344C06-91ED-4615-A4D7-201BAB1621A5}" type="pres">
      <dgm:prSet presAssocID="{DD8964A9-4A6E-4E53-B52E-C2540221980E}" presName="parTxOnlySpace" presStyleCnt="0"/>
      <dgm:spPr/>
    </dgm:pt>
    <dgm:pt modelId="{EEBCB58C-4285-4D84-928E-A98919561AEB}" type="pres">
      <dgm:prSet presAssocID="{045E8EAA-D619-4182-B44A-1ECFF4405AF2}" presName="parTxOnly" presStyleLbl="node1" presStyleIdx="3" presStyleCnt="4">
        <dgm:presLayoutVars>
          <dgm:chMax val="0"/>
          <dgm:chPref val="0"/>
          <dgm:bulletEnabled val="1"/>
        </dgm:presLayoutVars>
      </dgm:prSet>
      <dgm:spPr/>
    </dgm:pt>
  </dgm:ptLst>
  <dgm:cxnLst>
    <dgm:cxn modelId="{03A9B107-9824-4B04-8890-B6247C400DDF}" srcId="{ADBCF8B8-7BE3-4244-9AFC-881D8FBFAAA4}" destId="{045E8EAA-D619-4182-B44A-1ECFF4405AF2}" srcOrd="3" destOrd="0" parTransId="{10A5CB73-9A42-4A74-9796-5C961559B8FC}" sibTransId="{8CE241E7-9478-43C4-A426-B5F118D1A0C5}"/>
    <dgm:cxn modelId="{C08FDE12-77DD-4F9B-ABAE-6E9811BDE90E}" type="presOf" srcId="{90FDB2B3-C639-47DE-A13F-73BE6E13DCD9}" destId="{DEBE801E-210C-4F6B-B5D8-71712919561D}" srcOrd="0" destOrd="0" presId="urn:microsoft.com/office/officeart/2005/8/layout/chevron1"/>
    <dgm:cxn modelId="{46A1991D-ACF0-41B8-B71F-C2586D74D38F}" srcId="{ADBCF8B8-7BE3-4244-9AFC-881D8FBFAAA4}" destId="{90FDB2B3-C639-47DE-A13F-73BE6E13DCD9}" srcOrd="1" destOrd="0" parTransId="{1AF05F21-8D8D-44E3-B172-558491B2034D}" sibTransId="{36359E50-F384-4FEB-9F98-E985A5C81620}"/>
    <dgm:cxn modelId="{649F0432-4F25-4635-97AA-124CBA8CF9A2}" type="presOf" srcId="{B9FDBA6A-C057-4D2B-A62B-B9787AD0D4C0}" destId="{0306EF51-728B-4520-810A-72C048FD6C44}" srcOrd="0" destOrd="0" presId="urn:microsoft.com/office/officeart/2005/8/layout/chevron1"/>
    <dgm:cxn modelId="{581D2947-328F-4CC8-89DF-C3C2D88AC524}" srcId="{ADBCF8B8-7BE3-4244-9AFC-881D8FBFAAA4}" destId="{B9FDBA6A-C057-4D2B-A62B-B9787AD0D4C0}" srcOrd="2" destOrd="0" parTransId="{F71445F1-75FF-4815-9438-3F235FD0071A}" sibTransId="{DD8964A9-4A6E-4E53-B52E-C2540221980E}"/>
    <dgm:cxn modelId="{3081DB4B-3ECB-46A0-8E70-3DA2E2063200}" type="presOf" srcId="{ADBCF8B8-7BE3-4244-9AFC-881D8FBFAAA4}" destId="{6EEF379C-1F85-4DCF-8063-BD76AB6A5A0D}" srcOrd="0" destOrd="0" presId="urn:microsoft.com/office/officeart/2005/8/layout/chevron1"/>
    <dgm:cxn modelId="{FBE27986-566B-448F-BD6F-9F0938F0D8B0}" srcId="{ADBCF8B8-7BE3-4244-9AFC-881D8FBFAAA4}" destId="{7725804E-429A-4891-A68E-E907432C14E8}" srcOrd="0" destOrd="0" parTransId="{543132F8-C350-4B03-9613-32F3B60422C1}" sibTransId="{4AD6D3CE-D161-4B57-96B7-B597A3FFB335}"/>
    <dgm:cxn modelId="{4FAB0DAC-B1D2-4A51-8B67-BC319A2A35CD}" type="presOf" srcId="{7725804E-429A-4891-A68E-E907432C14E8}" destId="{2C37C264-6664-4672-BA00-5A870A2CD537}" srcOrd="0" destOrd="0" presId="urn:microsoft.com/office/officeart/2005/8/layout/chevron1"/>
    <dgm:cxn modelId="{791996DE-C5E1-493C-BE71-E35C25FDE036}" type="presOf" srcId="{045E8EAA-D619-4182-B44A-1ECFF4405AF2}" destId="{EEBCB58C-4285-4D84-928E-A98919561AEB}" srcOrd="0" destOrd="0" presId="urn:microsoft.com/office/officeart/2005/8/layout/chevron1"/>
    <dgm:cxn modelId="{B25C94CC-AC0B-4237-93D8-FCE40C3F2F51}" type="presParOf" srcId="{6EEF379C-1F85-4DCF-8063-BD76AB6A5A0D}" destId="{2C37C264-6664-4672-BA00-5A870A2CD537}" srcOrd="0" destOrd="0" presId="urn:microsoft.com/office/officeart/2005/8/layout/chevron1"/>
    <dgm:cxn modelId="{F470F216-2C83-422E-8AA8-7219EE3820A2}" type="presParOf" srcId="{6EEF379C-1F85-4DCF-8063-BD76AB6A5A0D}" destId="{8BACDC78-A904-4EA1-AA1E-61C4A7BA98C2}" srcOrd="1" destOrd="0" presId="urn:microsoft.com/office/officeart/2005/8/layout/chevron1"/>
    <dgm:cxn modelId="{C5211023-5927-4456-8102-5C41DF08138C}" type="presParOf" srcId="{6EEF379C-1F85-4DCF-8063-BD76AB6A5A0D}" destId="{DEBE801E-210C-4F6B-B5D8-71712919561D}" srcOrd="2" destOrd="0" presId="urn:microsoft.com/office/officeart/2005/8/layout/chevron1"/>
    <dgm:cxn modelId="{C69F7F61-809E-4EC7-B18A-7919EDE8DC81}" type="presParOf" srcId="{6EEF379C-1F85-4DCF-8063-BD76AB6A5A0D}" destId="{7334877F-9BC8-4955-BE48-19B74B8F1D3F}" srcOrd="3" destOrd="0" presId="urn:microsoft.com/office/officeart/2005/8/layout/chevron1"/>
    <dgm:cxn modelId="{409223C7-F29A-40E3-BB9A-D2A37B6F3329}" type="presParOf" srcId="{6EEF379C-1F85-4DCF-8063-BD76AB6A5A0D}" destId="{0306EF51-728B-4520-810A-72C048FD6C44}" srcOrd="4" destOrd="0" presId="urn:microsoft.com/office/officeart/2005/8/layout/chevron1"/>
    <dgm:cxn modelId="{8FFEBFA5-7F6A-4499-A791-CAA9968212AB}" type="presParOf" srcId="{6EEF379C-1F85-4DCF-8063-BD76AB6A5A0D}" destId="{0A344C06-91ED-4615-A4D7-201BAB1621A5}" srcOrd="5" destOrd="0" presId="urn:microsoft.com/office/officeart/2005/8/layout/chevron1"/>
    <dgm:cxn modelId="{94E55069-DA06-45F0-B968-E527E3EFA09E}" type="presParOf" srcId="{6EEF379C-1F85-4DCF-8063-BD76AB6A5A0D}" destId="{EEBCB58C-4285-4D84-928E-A98919561AE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DBCF8B8-7BE3-4244-9AFC-881D8FBFAAA4}" type="doc">
      <dgm:prSet loTypeId="urn:microsoft.com/office/officeart/2005/8/layout/chevron1" loCatId="process" qsTypeId="urn:microsoft.com/office/officeart/2005/8/quickstyle/simple1" qsCatId="simple" csTypeId="urn:microsoft.com/office/officeart/2005/8/colors/colorful3" csCatId="colorful" phldr="1"/>
      <dgm:spPr/>
    </dgm:pt>
    <dgm:pt modelId="{7725804E-429A-4891-A68E-E907432C14E8}">
      <dgm:prSet phldrT="[Text]" custT="1"/>
      <dgm:spPr>
        <a:solidFill>
          <a:srgbClr val="F58311"/>
        </a:solidFill>
      </dgm:spPr>
      <dgm:t>
        <a:bodyPr/>
        <a:lstStyle/>
        <a:p>
          <a:r>
            <a:rPr lang="en-US" sz="1800" b="1" dirty="0">
              <a:latin typeface="Helvetica" panose="020B0604020202020204" pitchFamily="34" charset="0"/>
              <a:cs typeface="Helvetica" panose="020B0604020202020204" pitchFamily="34" charset="0"/>
            </a:rPr>
            <a:t>Overview</a:t>
          </a:r>
        </a:p>
      </dgm:t>
    </dgm:pt>
    <dgm:pt modelId="{543132F8-C350-4B03-9613-32F3B60422C1}" type="parTrans" cxnId="{FBE27986-566B-448F-BD6F-9F0938F0D8B0}">
      <dgm:prSet/>
      <dgm:spPr/>
      <dgm:t>
        <a:bodyPr/>
        <a:lstStyle/>
        <a:p>
          <a:endParaRPr lang="en-US" b="1">
            <a:latin typeface="Helvetica" panose="020B0604020202020204" pitchFamily="34" charset="0"/>
            <a:cs typeface="Helvetica" panose="020B0604020202020204" pitchFamily="34" charset="0"/>
          </a:endParaRPr>
        </a:p>
      </dgm:t>
    </dgm:pt>
    <dgm:pt modelId="{4AD6D3CE-D161-4B57-96B7-B597A3FFB335}" type="sibTrans" cxnId="{FBE27986-566B-448F-BD6F-9F0938F0D8B0}">
      <dgm:prSet/>
      <dgm:spPr/>
      <dgm:t>
        <a:bodyPr/>
        <a:lstStyle/>
        <a:p>
          <a:endParaRPr lang="en-US" b="1">
            <a:latin typeface="Helvetica" panose="020B0604020202020204" pitchFamily="34" charset="0"/>
            <a:cs typeface="Helvetica" panose="020B0604020202020204" pitchFamily="34" charset="0"/>
          </a:endParaRPr>
        </a:p>
      </dgm:t>
    </dgm:pt>
    <dgm:pt modelId="{90FDB2B3-C639-47DE-A13F-73BE6E13DCD9}">
      <dgm:prSet phldrT="[Text]"/>
      <dgm:spPr>
        <a:solidFill>
          <a:srgbClr val="BDDA20">
            <a:alpha val="29804"/>
          </a:srgbClr>
        </a:solidFill>
      </dgm:spPr>
      <dgm:t>
        <a:bodyPr/>
        <a:lstStyle/>
        <a:p>
          <a:r>
            <a:rPr lang="en-US" b="1" dirty="0">
              <a:latin typeface="Helvetica" panose="020B0604020202020204" pitchFamily="34" charset="0"/>
              <a:cs typeface="Helvetica" panose="020B0604020202020204" pitchFamily="34" charset="0"/>
            </a:rPr>
            <a:t>Usage</a:t>
          </a:r>
        </a:p>
      </dgm:t>
    </dgm:pt>
    <dgm:pt modelId="{1AF05F21-8D8D-44E3-B172-558491B2034D}" type="parTrans" cxnId="{46A1991D-ACF0-41B8-B71F-C2586D74D38F}">
      <dgm:prSet/>
      <dgm:spPr/>
      <dgm:t>
        <a:bodyPr/>
        <a:lstStyle/>
        <a:p>
          <a:endParaRPr lang="en-US" b="1">
            <a:latin typeface="Helvetica" panose="020B0604020202020204" pitchFamily="34" charset="0"/>
            <a:cs typeface="Helvetica" panose="020B0604020202020204" pitchFamily="34" charset="0"/>
          </a:endParaRPr>
        </a:p>
      </dgm:t>
    </dgm:pt>
    <dgm:pt modelId="{36359E50-F384-4FEB-9F98-E985A5C81620}" type="sibTrans" cxnId="{46A1991D-ACF0-41B8-B71F-C2586D74D38F}">
      <dgm:prSet/>
      <dgm:spPr/>
      <dgm:t>
        <a:bodyPr/>
        <a:lstStyle/>
        <a:p>
          <a:endParaRPr lang="en-US" b="1">
            <a:latin typeface="Helvetica" panose="020B0604020202020204" pitchFamily="34" charset="0"/>
            <a:cs typeface="Helvetica" panose="020B0604020202020204" pitchFamily="34" charset="0"/>
          </a:endParaRPr>
        </a:p>
      </dgm:t>
    </dgm:pt>
    <dgm:pt modelId="{B9FDBA6A-C057-4D2B-A62B-B9787AD0D4C0}">
      <dgm:prSet phldrT="[Text]"/>
      <dgm:spPr>
        <a:solidFill>
          <a:srgbClr val="33CC33">
            <a:alpha val="29804"/>
          </a:srgbClr>
        </a:solidFill>
      </dgm:spPr>
      <dgm:t>
        <a:bodyPr/>
        <a:lstStyle/>
        <a:p>
          <a:r>
            <a:rPr lang="en-US" b="1" dirty="0">
              <a:latin typeface="Helvetica" panose="020B0604020202020204" pitchFamily="34" charset="0"/>
              <a:cs typeface="Helvetica" panose="020B0604020202020204" pitchFamily="34" charset="0"/>
            </a:rPr>
            <a:t>Other info</a:t>
          </a:r>
        </a:p>
      </dgm:t>
    </dgm:pt>
    <dgm:pt modelId="{F71445F1-75FF-4815-9438-3F235FD0071A}" type="parTrans" cxnId="{581D2947-328F-4CC8-89DF-C3C2D88AC524}">
      <dgm:prSet/>
      <dgm:spPr/>
      <dgm:t>
        <a:bodyPr/>
        <a:lstStyle/>
        <a:p>
          <a:endParaRPr lang="en-US" b="1">
            <a:latin typeface="Helvetica" panose="020B0604020202020204" pitchFamily="34" charset="0"/>
            <a:cs typeface="Helvetica" panose="020B0604020202020204" pitchFamily="34" charset="0"/>
          </a:endParaRPr>
        </a:p>
      </dgm:t>
    </dgm:pt>
    <dgm:pt modelId="{DD8964A9-4A6E-4E53-B52E-C2540221980E}" type="sibTrans" cxnId="{581D2947-328F-4CC8-89DF-C3C2D88AC524}">
      <dgm:prSet/>
      <dgm:spPr/>
      <dgm:t>
        <a:bodyPr/>
        <a:lstStyle/>
        <a:p>
          <a:endParaRPr lang="en-US" b="1">
            <a:latin typeface="Helvetica" panose="020B0604020202020204" pitchFamily="34" charset="0"/>
            <a:cs typeface="Helvetica" panose="020B0604020202020204" pitchFamily="34" charset="0"/>
          </a:endParaRPr>
        </a:p>
      </dgm:t>
    </dgm:pt>
    <dgm:pt modelId="{045E8EAA-D619-4182-B44A-1ECFF4405AF2}">
      <dgm:prSet/>
      <dgm:spPr>
        <a:solidFill>
          <a:srgbClr val="32B094">
            <a:alpha val="29804"/>
          </a:srgbClr>
        </a:solidFill>
      </dgm:spPr>
      <dgm:t>
        <a:bodyPr/>
        <a:lstStyle/>
        <a:p>
          <a:r>
            <a:rPr lang="en-US" b="1" dirty="0">
              <a:latin typeface="Helvetica" panose="020B0604020202020204" pitchFamily="34" charset="0"/>
              <a:cs typeface="Helvetica" panose="020B0604020202020204" pitchFamily="34" charset="0"/>
            </a:rPr>
            <a:t>CANUTEC</a:t>
          </a:r>
        </a:p>
      </dgm:t>
    </dgm:pt>
    <dgm:pt modelId="{10A5CB73-9A42-4A74-9796-5C961559B8FC}" type="parTrans" cxnId="{03A9B107-9824-4B04-8890-B6247C400DDF}">
      <dgm:prSet/>
      <dgm:spPr/>
      <dgm:t>
        <a:bodyPr/>
        <a:lstStyle/>
        <a:p>
          <a:endParaRPr lang="en-US" b="1">
            <a:latin typeface="Helvetica" panose="020B0604020202020204" pitchFamily="34" charset="0"/>
            <a:cs typeface="Helvetica" panose="020B0604020202020204" pitchFamily="34" charset="0"/>
          </a:endParaRPr>
        </a:p>
      </dgm:t>
    </dgm:pt>
    <dgm:pt modelId="{8CE241E7-9478-43C4-A426-B5F118D1A0C5}" type="sibTrans" cxnId="{03A9B107-9824-4B04-8890-B6247C400DDF}">
      <dgm:prSet/>
      <dgm:spPr/>
      <dgm:t>
        <a:bodyPr/>
        <a:lstStyle/>
        <a:p>
          <a:endParaRPr lang="en-US" b="1">
            <a:latin typeface="Helvetica" panose="020B0604020202020204" pitchFamily="34" charset="0"/>
            <a:cs typeface="Helvetica" panose="020B0604020202020204" pitchFamily="34" charset="0"/>
          </a:endParaRPr>
        </a:p>
      </dgm:t>
    </dgm:pt>
    <dgm:pt modelId="{6EEF379C-1F85-4DCF-8063-BD76AB6A5A0D}" type="pres">
      <dgm:prSet presAssocID="{ADBCF8B8-7BE3-4244-9AFC-881D8FBFAAA4}" presName="Name0" presStyleCnt="0">
        <dgm:presLayoutVars>
          <dgm:dir/>
          <dgm:animLvl val="lvl"/>
          <dgm:resizeHandles val="exact"/>
        </dgm:presLayoutVars>
      </dgm:prSet>
      <dgm:spPr/>
    </dgm:pt>
    <dgm:pt modelId="{2C37C264-6664-4672-BA00-5A870A2CD537}" type="pres">
      <dgm:prSet presAssocID="{7725804E-429A-4891-A68E-E907432C14E8}" presName="parTxOnly" presStyleLbl="node1" presStyleIdx="0" presStyleCnt="4" custScaleX="234445">
        <dgm:presLayoutVars>
          <dgm:chMax val="0"/>
          <dgm:chPref val="0"/>
          <dgm:bulletEnabled val="1"/>
        </dgm:presLayoutVars>
      </dgm:prSet>
      <dgm:spPr/>
    </dgm:pt>
    <dgm:pt modelId="{8BACDC78-A904-4EA1-AA1E-61C4A7BA98C2}" type="pres">
      <dgm:prSet presAssocID="{4AD6D3CE-D161-4B57-96B7-B597A3FFB335}" presName="parTxOnlySpace" presStyleCnt="0"/>
      <dgm:spPr/>
    </dgm:pt>
    <dgm:pt modelId="{DEBE801E-210C-4F6B-B5D8-71712919561D}" type="pres">
      <dgm:prSet presAssocID="{90FDB2B3-C639-47DE-A13F-73BE6E13DCD9}" presName="parTxOnly" presStyleLbl="node1" presStyleIdx="1" presStyleCnt="4" custLinFactNeighborX="-9199" custLinFactNeighborY="-1641">
        <dgm:presLayoutVars>
          <dgm:chMax val="0"/>
          <dgm:chPref val="0"/>
          <dgm:bulletEnabled val="1"/>
        </dgm:presLayoutVars>
      </dgm:prSet>
      <dgm:spPr/>
    </dgm:pt>
    <dgm:pt modelId="{7334877F-9BC8-4955-BE48-19B74B8F1D3F}" type="pres">
      <dgm:prSet presAssocID="{36359E50-F384-4FEB-9F98-E985A5C81620}" presName="parTxOnlySpace" presStyleCnt="0"/>
      <dgm:spPr/>
    </dgm:pt>
    <dgm:pt modelId="{0306EF51-728B-4520-810A-72C048FD6C44}" type="pres">
      <dgm:prSet presAssocID="{B9FDBA6A-C057-4D2B-A62B-B9787AD0D4C0}" presName="parTxOnly" presStyleLbl="node1" presStyleIdx="2" presStyleCnt="4">
        <dgm:presLayoutVars>
          <dgm:chMax val="0"/>
          <dgm:chPref val="0"/>
          <dgm:bulletEnabled val="1"/>
        </dgm:presLayoutVars>
      </dgm:prSet>
      <dgm:spPr/>
    </dgm:pt>
    <dgm:pt modelId="{0A344C06-91ED-4615-A4D7-201BAB1621A5}" type="pres">
      <dgm:prSet presAssocID="{DD8964A9-4A6E-4E53-B52E-C2540221980E}" presName="parTxOnlySpace" presStyleCnt="0"/>
      <dgm:spPr/>
    </dgm:pt>
    <dgm:pt modelId="{EEBCB58C-4285-4D84-928E-A98919561AEB}" type="pres">
      <dgm:prSet presAssocID="{045E8EAA-D619-4182-B44A-1ECFF4405AF2}" presName="parTxOnly" presStyleLbl="node1" presStyleIdx="3" presStyleCnt="4">
        <dgm:presLayoutVars>
          <dgm:chMax val="0"/>
          <dgm:chPref val="0"/>
          <dgm:bulletEnabled val="1"/>
        </dgm:presLayoutVars>
      </dgm:prSet>
      <dgm:spPr/>
    </dgm:pt>
  </dgm:ptLst>
  <dgm:cxnLst>
    <dgm:cxn modelId="{03A9B107-9824-4B04-8890-B6247C400DDF}" srcId="{ADBCF8B8-7BE3-4244-9AFC-881D8FBFAAA4}" destId="{045E8EAA-D619-4182-B44A-1ECFF4405AF2}" srcOrd="3" destOrd="0" parTransId="{10A5CB73-9A42-4A74-9796-5C961559B8FC}" sibTransId="{8CE241E7-9478-43C4-A426-B5F118D1A0C5}"/>
    <dgm:cxn modelId="{46A1991D-ACF0-41B8-B71F-C2586D74D38F}" srcId="{ADBCF8B8-7BE3-4244-9AFC-881D8FBFAAA4}" destId="{90FDB2B3-C639-47DE-A13F-73BE6E13DCD9}" srcOrd="1" destOrd="0" parTransId="{1AF05F21-8D8D-44E3-B172-558491B2034D}" sibTransId="{36359E50-F384-4FEB-9F98-E985A5C81620}"/>
    <dgm:cxn modelId="{8D781021-7FDE-43B6-9B46-BD21DCBD7EE1}" type="presOf" srcId="{ADBCF8B8-7BE3-4244-9AFC-881D8FBFAAA4}" destId="{6EEF379C-1F85-4DCF-8063-BD76AB6A5A0D}" srcOrd="0" destOrd="0" presId="urn:microsoft.com/office/officeart/2005/8/layout/chevron1"/>
    <dgm:cxn modelId="{E75C2428-3BB4-4963-9206-817AEBCA8A98}" type="presOf" srcId="{045E8EAA-D619-4182-B44A-1ECFF4405AF2}" destId="{EEBCB58C-4285-4D84-928E-A98919561AEB}" srcOrd="0" destOrd="0" presId="urn:microsoft.com/office/officeart/2005/8/layout/chevron1"/>
    <dgm:cxn modelId="{4F26C243-3381-4B96-A0A5-A86D22D28BF5}" type="presOf" srcId="{7725804E-429A-4891-A68E-E907432C14E8}" destId="{2C37C264-6664-4672-BA00-5A870A2CD537}" srcOrd="0" destOrd="0" presId="urn:microsoft.com/office/officeart/2005/8/layout/chevron1"/>
    <dgm:cxn modelId="{581D2947-328F-4CC8-89DF-C3C2D88AC524}" srcId="{ADBCF8B8-7BE3-4244-9AFC-881D8FBFAAA4}" destId="{B9FDBA6A-C057-4D2B-A62B-B9787AD0D4C0}" srcOrd="2" destOrd="0" parTransId="{F71445F1-75FF-4815-9438-3F235FD0071A}" sibTransId="{DD8964A9-4A6E-4E53-B52E-C2540221980E}"/>
    <dgm:cxn modelId="{FBE27986-566B-448F-BD6F-9F0938F0D8B0}" srcId="{ADBCF8B8-7BE3-4244-9AFC-881D8FBFAAA4}" destId="{7725804E-429A-4891-A68E-E907432C14E8}" srcOrd="0" destOrd="0" parTransId="{543132F8-C350-4B03-9613-32F3B60422C1}" sibTransId="{4AD6D3CE-D161-4B57-96B7-B597A3FFB335}"/>
    <dgm:cxn modelId="{80AEF2A1-64CC-49CC-A40B-F8A62DB7FA03}" type="presOf" srcId="{B9FDBA6A-C057-4D2B-A62B-B9787AD0D4C0}" destId="{0306EF51-728B-4520-810A-72C048FD6C44}" srcOrd="0" destOrd="0" presId="urn:microsoft.com/office/officeart/2005/8/layout/chevron1"/>
    <dgm:cxn modelId="{EADEC4B5-CFCC-4AA4-A7F2-7196D0029A74}" type="presOf" srcId="{90FDB2B3-C639-47DE-A13F-73BE6E13DCD9}" destId="{DEBE801E-210C-4F6B-B5D8-71712919561D}" srcOrd="0" destOrd="0" presId="urn:microsoft.com/office/officeart/2005/8/layout/chevron1"/>
    <dgm:cxn modelId="{36E7179E-7862-4B4F-A2F7-F6497F4C0D14}" type="presParOf" srcId="{6EEF379C-1F85-4DCF-8063-BD76AB6A5A0D}" destId="{2C37C264-6664-4672-BA00-5A870A2CD537}" srcOrd="0" destOrd="0" presId="urn:microsoft.com/office/officeart/2005/8/layout/chevron1"/>
    <dgm:cxn modelId="{7D639F02-493A-4CEE-95BF-C68716CB8F57}" type="presParOf" srcId="{6EEF379C-1F85-4DCF-8063-BD76AB6A5A0D}" destId="{8BACDC78-A904-4EA1-AA1E-61C4A7BA98C2}" srcOrd="1" destOrd="0" presId="urn:microsoft.com/office/officeart/2005/8/layout/chevron1"/>
    <dgm:cxn modelId="{E76E4D76-11D1-49D7-9A29-60239A6C053C}" type="presParOf" srcId="{6EEF379C-1F85-4DCF-8063-BD76AB6A5A0D}" destId="{DEBE801E-210C-4F6B-B5D8-71712919561D}" srcOrd="2" destOrd="0" presId="urn:microsoft.com/office/officeart/2005/8/layout/chevron1"/>
    <dgm:cxn modelId="{5FE7DDAB-6209-4DD6-96E3-05C71DC2D7E2}" type="presParOf" srcId="{6EEF379C-1F85-4DCF-8063-BD76AB6A5A0D}" destId="{7334877F-9BC8-4955-BE48-19B74B8F1D3F}" srcOrd="3" destOrd="0" presId="urn:microsoft.com/office/officeart/2005/8/layout/chevron1"/>
    <dgm:cxn modelId="{8589D97A-4FF0-4076-B099-692CBCF63068}" type="presParOf" srcId="{6EEF379C-1F85-4DCF-8063-BD76AB6A5A0D}" destId="{0306EF51-728B-4520-810A-72C048FD6C44}" srcOrd="4" destOrd="0" presId="urn:microsoft.com/office/officeart/2005/8/layout/chevron1"/>
    <dgm:cxn modelId="{C0417CE1-D6CD-4C64-86A1-8018F8BB47B9}" type="presParOf" srcId="{6EEF379C-1F85-4DCF-8063-BD76AB6A5A0D}" destId="{0A344C06-91ED-4615-A4D7-201BAB1621A5}" srcOrd="5" destOrd="0" presId="urn:microsoft.com/office/officeart/2005/8/layout/chevron1"/>
    <dgm:cxn modelId="{885EB14D-445A-4403-BBA3-2777802FE4B7}" type="presParOf" srcId="{6EEF379C-1F85-4DCF-8063-BD76AB6A5A0D}" destId="{EEBCB58C-4285-4D84-928E-A98919561AE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DBCF8B8-7BE3-4244-9AFC-881D8FBFAAA4}" type="doc">
      <dgm:prSet loTypeId="urn:microsoft.com/office/officeart/2005/8/layout/chevron1" loCatId="process" qsTypeId="urn:microsoft.com/office/officeart/2005/8/quickstyle/simple1" qsCatId="simple" csTypeId="urn:microsoft.com/office/officeart/2005/8/colors/colorful3" csCatId="colorful" phldr="1"/>
      <dgm:spPr/>
    </dgm:pt>
    <dgm:pt modelId="{7725804E-429A-4891-A68E-E907432C14E8}">
      <dgm:prSet phldrT="[Text]" custT="1"/>
      <dgm:spPr>
        <a:solidFill>
          <a:srgbClr val="F58311"/>
        </a:solidFill>
      </dgm:spPr>
      <dgm:t>
        <a:bodyPr/>
        <a:lstStyle/>
        <a:p>
          <a:r>
            <a:rPr lang="en-US" sz="1800" b="1" dirty="0">
              <a:latin typeface="Helvetica" panose="020B0604020202020204" pitchFamily="34" charset="0"/>
              <a:cs typeface="Helvetica" panose="020B0604020202020204" pitchFamily="34" charset="0"/>
            </a:rPr>
            <a:t>Overview</a:t>
          </a:r>
        </a:p>
      </dgm:t>
    </dgm:pt>
    <dgm:pt modelId="{543132F8-C350-4B03-9613-32F3B60422C1}" type="parTrans" cxnId="{FBE27986-566B-448F-BD6F-9F0938F0D8B0}">
      <dgm:prSet/>
      <dgm:spPr/>
      <dgm:t>
        <a:bodyPr/>
        <a:lstStyle/>
        <a:p>
          <a:endParaRPr lang="en-US" b="1">
            <a:latin typeface="Helvetica" panose="020B0604020202020204" pitchFamily="34" charset="0"/>
            <a:cs typeface="Helvetica" panose="020B0604020202020204" pitchFamily="34" charset="0"/>
          </a:endParaRPr>
        </a:p>
      </dgm:t>
    </dgm:pt>
    <dgm:pt modelId="{4AD6D3CE-D161-4B57-96B7-B597A3FFB335}" type="sibTrans" cxnId="{FBE27986-566B-448F-BD6F-9F0938F0D8B0}">
      <dgm:prSet/>
      <dgm:spPr/>
      <dgm:t>
        <a:bodyPr/>
        <a:lstStyle/>
        <a:p>
          <a:endParaRPr lang="en-US" b="1">
            <a:latin typeface="Helvetica" panose="020B0604020202020204" pitchFamily="34" charset="0"/>
            <a:cs typeface="Helvetica" panose="020B0604020202020204" pitchFamily="34" charset="0"/>
          </a:endParaRPr>
        </a:p>
      </dgm:t>
    </dgm:pt>
    <dgm:pt modelId="{90FDB2B3-C639-47DE-A13F-73BE6E13DCD9}">
      <dgm:prSet phldrT="[Text]"/>
      <dgm:spPr>
        <a:solidFill>
          <a:srgbClr val="BDDA20">
            <a:alpha val="29804"/>
          </a:srgbClr>
        </a:solidFill>
      </dgm:spPr>
      <dgm:t>
        <a:bodyPr/>
        <a:lstStyle/>
        <a:p>
          <a:r>
            <a:rPr lang="en-US" b="1" dirty="0">
              <a:latin typeface="Helvetica" panose="020B0604020202020204" pitchFamily="34" charset="0"/>
              <a:cs typeface="Helvetica" panose="020B0604020202020204" pitchFamily="34" charset="0"/>
            </a:rPr>
            <a:t>Usage</a:t>
          </a:r>
        </a:p>
      </dgm:t>
    </dgm:pt>
    <dgm:pt modelId="{1AF05F21-8D8D-44E3-B172-558491B2034D}" type="parTrans" cxnId="{46A1991D-ACF0-41B8-B71F-C2586D74D38F}">
      <dgm:prSet/>
      <dgm:spPr/>
      <dgm:t>
        <a:bodyPr/>
        <a:lstStyle/>
        <a:p>
          <a:endParaRPr lang="en-US" b="1">
            <a:latin typeface="Helvetica" panose="020B0604020202020204" pitchFamily="34" charset="0"/>
            <a:cs typeface="Helvetica" panose="020B0604020202020204" pitchFamily="34" charset="0"/>
          </a:endParaRPr>
        </a:p>
      </dgm:t>
    </dgm:pt>
    <dgm:pt modelId="{36359E50-F384-4FEB-9F98-E985A5C81620}" type="sibTrans" cxnId="{46A1991D-ACF0-41B8-B71F-C2586D74D38F}">
      <dgm:prSet/>
      <dgm:spPr/>
      <dgm:t>
        <a:bodyPr/>
        <a:lstStyle/>
        <a:p>
          <a:endParaRPr lang="en-US" b="1">
            <a:latin typeface="Helvetica" panose="020B0604020202020204" pitchFamily="34" charset="0"/>
            <a:cs typeface="Helvetica" panose="020B0604020202020204" pitchFamily="34" charset="0"/>
          </a:endParaRPr>
        </a:p>
      </dgm:t>
    </dgm:pt>
    <dgm:pt modelId="{B9FDBA6A-C057-4D2B-A62B-B9787AD0D4C0}">
      <dgm:prSet phldrT="[Text]"/>
      <dgm:spPr>
        <a:solidFill>
          <a:srgbClr val="33CC33">
            <a:alpha val="29804"/>
          </a:srgbClr>
        </a:solidFill>
      </dgm:spPr>
      <dgm:t>
        <a:bodyPr/>
        <a:lstStyle/>
        <a:p>
          <a:r>
            <a:rPr lang="en-US" b="1" dirty="0">
              <a:latin typeface="Helvetica" panose="020B0604020202020204" pitchFamily="34" charset="0"/>
              <a:cs typeface="Helvetica" panose="020B0604020202020204" pitchFamily="34" charset="0"/>
            </a:rPr>
            <a:t>Other info</a:t>
          </a:r>
        </a:p>
      </dgm:t>
    </dgm:pt>
    <dgm:pt modelId="{F71445F1-75FF-4815-9438-3F235FD0071A}" type="parTrans" cxnId="{581D2947-328F-4CC8-89DF-C3C2D88AC524}">
      <dgm:prSet/>
      <dgm:spPr/>
      <dgm:t>
        <a:bodyPr/>
        <a:lstStyle/>
        <a:p>
          <a:endParaRPr lang="en-US" b="1">
            <a:latin typeface="Helvetica" panose="020B0604020202020204" pitchFamily="34" charset="0"/>
            <a:cs typeface="Helvetica" panose="020B0604020202020204" pitchFamily="34" charset="0"/>
          </a:endParaRPr>
        </a:p>
      </dgm:t>
    </dgm:pt>
    <dgm:pt modelId="{DD8964A9-4A6E-4E53-B52E-C2540221980E}" type="sibTrans" cxnId="{581D2947-328F-4CC8-89DF-C3C2D88AC524}">
      <dgm:prSet/>
      <dgm:spPr/>
      <dgm:t>
        <a:bodyPr/>
        <a:lstStyle/>
        <a:p>
          <a:endParaRPr lang="en-US" b="1">
            <a:latin typeface="Helvetica" panose="020B0604020202020204" pitchFamily="34" charset="0"/>
            <a:cs typeface="Helvetica" panose="020B0604020202020204" pitchFamily="34" charset="0"/>
          </a:endParaRPr>
        </a:p>
      </dgm:t>
    </dgm:pt>
    <dgm:pt modelId="{045E8EAA-D619-4182-B44A-1ECFF4405AF2}">
      <dgm:prSet/>
      <dgm:spPr>
        <a:solidFill>
          <a:srgbClr val="32B094">
            <a:alpha val="29804"/>
          </a:srgbClr>
        </a:solidFill>
      </dgm:spPr>
      <dgm:t>
        <a:bodyPr/>
        <a:lstStyle/>
        <a:p>
          <a:r>
            <a:rPr lang="en-US" b="1" dirty="0">
              <a:latin typeface="Helvetica" panose="020B0604020202020204" pitchFamily="34" charset="0"/>
              <a:cs typeface="Helvetica" panose="020B0604020202020204" pitchFamily="34" charset="0"/>
            </a:rPr>
            <a:t>CANUTEC</a:t>
          </a:r>
        </a:p>
      </dgm:t>
    </dgm:pt>
    <dgm:pt modelId="{10A5CB73-9A42-4A74-9796-5C961559B8FC}" type="parTrans" cxnId="{03A9B107-9824-4B04-8890-B6247C400DDF}">
      <dgm:prSet/>
      <dgm:spPr/>
      <dgm:t>
        <a:bodyPr/>
        <a:lstStyle/>
        <a:p>
          <a:endParaRPr lang="en-US" b="1">
            <a:latin typeface="Helvetica" panose="020B0604020202020204" pitchFamily="34" charset="0"/>
            <a:cs typeface="Helvetica" panose="020B0604020202020204" pitchFamily="34" charset="0"/>
          </a:endParaRPr>
        </a:p>
      </dgm:t>
    </dgm:pt>
    <dgm:pt modelId="{8CE241E7-9478-43C4-A426-B5F118D1A0C5}" type="sibTrans" cxnId="{03A9B107-9824-4B04-8890-B6247C400DDF}">
      <dgm:prSet/>
      <dgm:spPr/>
      <dgm:t>
        <a:bodyPr/>
        <a:lstStyle/>
        <a:p>
          <a:endParaRPr lang="en-US" b="1">
            <a:latin typeface="Helvetica" panose="020B0604020202020204" pitchFamily="34" charset="0"/>
            <a:cs typeface="Helvetica" panose="020B0604020202020204" pitchFamily="34" charset="0"/>
          </a:endParaRPr>
        </a:p>
      </dgm:t>
    </dgm:pt>
    <dgm:pt modelId="{6EEF379C-1F85-4DCF-8063-BD76AB6A5A0D}" type="pres">
      <dgm:prSet presAssocID="{ADBCF8B8-7BE3-4244-9AFC-881D8FBFAAA4}" presName="Name0" presStyleCnt="0">
        <dgm:presLayoutVars>
          <dgm:dir/>
          <dgm:animLvl val="lvl"/>
          <dgm:resizeHandles val="exact"/>
        </dgm:presLayoutVars>
      </dgm:prSet>
      <dgm:spPr/>
    </dgm:pt>
    <dgm:pt modelId="{2C37C264-6664-4672-BA00-5A870A2CD537}" type="pres">
      <dgm:prSet presAssocID="{7725804E-429A-4891-A68E-E907432C14E8}" presName="parTxOnly" presStyleLbl="node1" presStyleIdx="0" presStyleCnt="4" custScaleX="234445">
        <dgm:presLayoutVars>
          <dgm:chMax val="0"/>
          <dgm:chPref val="0"/>
          <dgm:bulletEnabled val="1"/>
        </dgm:presLayoutVars>
      </dgm:prSet>
      <dgm:spPr/>
    </dgm:pt>
    <dgm:pt modelId="{8BACDC78-A904-4EA1-AA1E-61C4A7BA98C2}" type="pres">
      <dgm:prSet presAssocID="{4AD6D3CE-D161-4B57-96B7-B597A3FFB335}" presName="parTxOnlySpace" presStyleCnt="0"/>
      <dgm:spPr/>
    </dgm:pt>
    <dgm:pt modelId="{DEBE801E-210C-4F6B-B5D8-71712919561D}" type="pres">
      <dgm:prSet presAssocID="{90FDB2B3-C639-47DE-A13F-73BE6E13DCD9}" presName="parTxOnly" presStyleLbl="node1" presStyleIdx="1" presStyleCnt="4" custLinFactNeighborX="-9199" custLinFactNeighborY="-1641">
        <dgm:presLayoutVars>
          <dgm:chMax val="0"/>
          <dgm:chPref val="0"/>
          <dgm:bulletEnabled val="1"/>
        </dgm:presLayoutVars>
      </dgm:prSet>
      <dgm:spPr/>
    </dgm:pt>
    <dgm:pt modelId="{7334877F-9BC8-4955-BE48-19B74B8F1D3F}" type="pres">
      <dgm:prSet presAssocID="{36359E50-F384-4FEB-9F98-E985A5C81620}" presName="parTxOnlySpace" presStyleCnt="0"/>
      <dgm:spPr/>
    </dgm:pt>
    <dgm:pt modelId="{0306EF51-728B-4520-810A-72C048FD6C44}" type="pres">
      <dgm:prSet presAssocID="{B9FDBA6A-C057-4D2B-A62B-B9787AD0D4C0}" presName="parTxOnly" presStyleLbl="node1" presStyleIdx="2" presStyleCnt="4">
        <dgm:presLayoutVars>
          <dgm:chMax val="0"/>
          <dgm:chPref val="0"/>
          <dgm:bulletEnabled val="1"/>
        </dgm:presLayoutVars>
      </dgm:prSet>
      <dgm:spPr/>
    </dgm:pt>
    <dgm:pt modelId="{0A344C06-91ED-4615-A4D7-201BAB1621A5}" type="pres">
      <dgm:prSet presAssocID="{DD8964A9-4A6E-4E53-B52E-C2540221980E}" presName="parTxOnlySpace" presStyleCnt="0"/>
      <dgm:spPr/>
    </dgm:pt>
    <dgm:pt modelId="{EEBCB58C-4285-4D84-928E-A98919561AEB}" type="pres">
      <dgm:prSet presAssocID="{045E8EAA-D619-4182-B44A-1ECFF4405AF2}" presName="parTxOnly" presStyleLbl="node1" presStyleIdx="3" presStyleCnt="4">
        <dgm:presLayoutVars>
          <dgm:chMax val="0"/>
          <dgm:chPref val="0"/>
          <dgm:bulletEnabled val="1"/>
        </dgm:presLayoutVars>
      </dgm:prSet>
      <dgm:spPr/>
    </dgm:pt>
  </dgm:ptLst>
  <dgm:cxnLst>
    <dgm:cxn modelId="{03A9B107-9824-4B04-8890-B6247C400DDF}" srcId="{ADBCF8B8-7BE3-4244-9AFC-881D8FBFAAA4}" destId="{045E8EAA-D619-4182-B44A-1ECFF4405AF2}" srcOrd="3" destOrd="0" parTransId="{10A5CB73-9A42-4A74-9796-5C961559B8FC}" sibTransId="{8CE241E7-9478-43C4-A426-B5F118D1A0C5}"/>
    <dgm:cxn modelId="{46A1991D-ACF0-41B8-B71F-C2586D74D38F}" srcId="{ADBCF8B8-7BE3-4244-9AFC-881D8FBFAAA4}" destId="{90FDB2B3-C639-47DE-A13F-73BE6E13DCD9}" srcOrd="1" destOrd="0" parTransId="{1AF05F21-8D8D-44E3-B172-558491B2034D}" sibTransId="{36359E50-F384-4FEB-9F98-E985A5C81620}"/>
    <dgm:cxn modelId="{581D2947-328F-4CC8-89DF-C3C2D88AC524}" srcId="{ADBCF8B8-7BE3-4244-9AFC-881D8FBFAAA4}" destId="{B9FDBA6A-C057-4D2B-A62B-B9787AD0D4C0}" srcOrd="2" destOrd="0" parTransId="{F71445F1-75FF-4815-9438-3F235FD0071A}" sibTransId="{DD8964A9-4A6E-4E53-B52E-C2540221980E}"/>
    <dgm:cxn modelId="{3D9C987F-7743-4C91-ABD5-38ADBEDBB3CD}" type="presOf" srcId="{B9FDBA6A-C057-4D2B-A62B-B9787AD0D4C0}" destId="{0306EF51-728B-4520-810A-72C048FD6C44}" srcOrd="0" destOrd="0" presId="urn:microsoft.com/office/officeart/2005/8/layout/chevron1"/>
    <dgm:cxn modelId="{1D670182-BD3A-4B5C-A6D3-16C76B6C7263}" type="presOf" srcId="{045E8EAA-D619-4182-B44A-1ECFF4405AF2}" destId="{EEBCB58C-4285-4D84-928E-A98919561AEB}" srcOrd="0" destOrd="0" presId="urn:microsoft.com/office/officeart/2005/8/layout/chevron1"/>
    <dgm:cxn modelId="{FBE27986-566B-448F-BD6F-9F0938F0D8B0}" srcId="{ADBCF8B8-7BE3-4244-9AFC-881D8FBFAAA4}" destId="{7725804E-429A-4891-A68E-E907432C14E8}" srcOrd="0" destOrd="0" parTransId="{543132F8-C350-4B03-9613-32F3B60422C1}" sibTransId="{4AD6D3CE-D161-4B57-96B7-B597A3FFB335}"/>
    <dgm:cxn modelId="{3DD230D0-E029-4946-9DC6-F275C05EDF50}" type="presOf" srcId="{7725804E-429A-4891-A68E-E907432C14E8}" destId="{2C37C264-6664-4672-BA00-5A870A2CD537}" srcOrd="0" destOrd="0" presId="urn:microsoft.com/office/officeart/2005/8/layout/chevron1"/>
    <dgm:cxn modelId="{B4C403E2-AE7E-468A-865A-284738509071}" type="presOf" srcId="{90FDB2B3-C639-47DE-A13F-73BE6E13DCD9}" destId="{DEBE801E-210C-4F6B-B5D8-71712919561D}" srcOrd="0" destOrd="0" presId="urn:microsoft.com/office/officeart/2005/8/layout/chevron1"/>
    <dgm:cxn modelId="{9030A2FB-C308-488E-B7DB-2180AB2451A8}" type="presOf" srcId="{ADBCF8B8-7BE3-4244-9AFC-881D8FBFAAA4}" destId="{6EEF379C-1F85-4DCF-8063-BD76AB6A5A0D}" srcOrd="0" destOrd="0" presId="urn:microsoft.com/office/officeart/2005/8/layout/chevron1"/>
    <dgm:cxn modelId="{F6D84DAD-D95C-4020-943B-59001D75FCDA}" type="presParOf" srcId="{6EEF379C-1F85-4DCF-8063-BD76AB6A5A0D}" destId="{2C37C264-6664-4672-BA00-5A870A2CD537}" srcOrd="0" destOrd="0" presId="urn:microsoft.com/office/officeart/2005/8/layout/chevron1"/>
    <dgm:cxn modelId="{2DD56120-683A-4F82-8296-D9794BAAD3DB}" type="presParOf" srcId="{6EEF379C-1F85-4DCF-8063-BD76AB6A5A0D}" destId="{8BACDC78-A904-4EA1-AA1E-61C4A7BA98C2}" srcOrd="1" destOrd="0" presId="urn:microsoft.com/office/officeart/2005/8/layout/chevron1"/>
    <dgm:cxn modelId="{30C027DE-6BC3-4039-B538-B5C5FC7A1606}" type="presParOf" srcId="{6EEF379C-1F85-4DCF-8063-BD76AB6A5A0D}" destId="{DEBE801E-210C-4F6B-B5D8-71712919561D}" srcOrd="2" destOrd="0" presId="urn:microsoft.com/office/officeart/2005/8/layout/chevron1"/>
    <dgm:cxn modelId="{E567AD79-CD16-43E0-B901-FAB08ABFAF08}" type="presParOf" srcId="{6EEF379C-1F85-4DCF-8063-BD76AB6A5A0D}" destId="{7334877F-9BC8-4955-BE48-19B74B8F1D3F}" srcOrd="3" destOrd="0" presId="urn:microsoft.com/office/officeart/2005/8/layout/chevron1"/>
    <dgm:cxn modelId="{DC57DFB5-AA73-482C-BC71-7CAA12001CE5}" type="presParOf" srcId="{6EEF379C-1F85-4DCF-8063-BD76AB6A5A0D}" destId="{0306EF51-728B-4520-810A-72C048FD6C44}" srcOrd="4" destOrd="0" presId="urn:microsoft.com/office/officeart/2005/8/layout/chevron1"/>
    <dgm:cxn modelId="{EE0F63F3-0C36-4ED9-B119-E59E21E875A5}" type="presParOf" srcId="{6EEF379C-1F85-4DCF-8063-BD76AB6A5A0D}" destId="{0A344C06-91ED-4615-A4D7-201BAB1621A5}" srcOrd="5" destOrd="0" presId="urn:microsoft.com/office/officeart/2005/8/layout/chevron1"/>
    <dgm:cxn modelId="{9FEEBA5B-E633-419A-B150-02FE472BB62B}" type="presParOf" srcId="{6EEF379C-1F85-4DCF-8063-BD76AB6A5A0D}" destId="{EEBCB58C-4285-4D84-928E-A98919561AE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17FB9-D2DF-4A22-A4B1-636F530F5A71}">
      <dsp:nvSpPr>
        <dsp:cNvPr id="0" name=""/>
        <dsp:cNvSpPr/>
      </dsp:nvSpPr>
      <dsp:spPr>
        <a:xfrm>
          <a:off x="-133184" y="0"/>
          <a:ext cx="10515600" cy="14921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C1A83F-DC96-4871-84C9-3AC8624200CD}">
      <dsp:nvSpPr>
        <dsp:cNvPr id="0" name=""/>
        <dsp:cNvSpPr/>
      </dsp:nvSpPr>
      <dsp:spPr>
        <a:xfrm>
          <a:off x="-17577" y="279747"/>
          <a:ext cx="951292" cy="95129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D86F21-38EC-4100-A7F5-04E6B9552E5B}">
      <dsp:nvSpPr>
        <dsp:cNvPr id="0" name=""/>
        <dsp:cNvSpPr/>
      </dsp:nvSpPr>
      <dsp:spPr>
        <a:xfrm>
          <a:off x="1049321" y="243485"/>
          <a:ext cx="4732020" cy="1023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354" tIns="108354" rIns="108354" bIns="108354" numCol="1" spcCol="1270" anchor="ctr" anchorCtr="0">
          <a:noAutofit/>
        </a:bodyPr>
        <a:lstStyle/>
        <a:p>
          <a:pPr marL="0" lvl="0" indent="0" algn="l" defTabSz="1066800">
            <a:lnSpc>
              <a:spcPct val="100000"/>
            </a:lnSpc>
            <a:spcBef>
              <a:spcPct val="0"/>
            </a:spcBef>
            <a:spcAft>
              <a:spcPct val="35000"/>
            </a:spcAft>
            <a:buNone/>
          </a:pPr>
          <a:r>
            <a:rPr lang="en-US" sz="2400" kern="1200" dirty="0"/>
            <a:t>CANUTEC</a:t>
          </a:r>
        </a:p>
      </dsp:txBody>
      <dsp:txXfrm>
        <a:off x="1049321" y="243485"/>
        <a:ext cx="4732020" cy="1023815"/>
      </dsp:txXfrm>
    </dsp:sp>
    <dsp:sp modelId="{04AADE3E-947D-47C5-BFE4-2B1536225921}">
      <dsp:nvSpPr>
        <dsp:cNvPr id="0" name=""/>
        <dsp:cNvSpPr/>
      </dsp:nvSpPr>
      <dsp:spPr>
        <a:xfrm>
          <a:off x="5519718" y="243485"/>
          <a:ext cx="5122007" cy="1023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354" tIns="108354" rIns="108354" bIns="108354" numCol="1" spcCol="1270" anchor="ctr" anchorCtr="0">
          <a:noAutofit/>
        </a:bodyPr>
        <a:lstStyle/>
        <a:p>
          <a:pPr marL="0" lvl="0" indent="0" algn="l" defTabSz="800100">
            <a:lnSpc>
              <a:spcPct val="100000"/>
            </a:lnSpc>
            <a:spcBef>
              <a:spcPct val="0"/>
            </a:spcBef>
            <a:spcAft>
              <a:spcPct val="35000"/>
            </a:spcAft>
            <a:buNone/>
          </a:pPr>
          <a:r>
            <a:rPr lang="en-US" altLang="en-US" sz="1800" kern="1200" dirty="0"/>
            <a:t>- Who are we?</a:t>
          </a:r>
          <a:endParaRPr lang="en-US" sz="1800" kern="1200" dirty="0"/>
        </a:p>
        <a:p>
          <a:pPr marL="0" lvl="0" indent="0" algn="l" defTabSz="800100">
            <a:lnSpc>
              <a:spcPct val="100000"/>
            </a:lnSpc>
            <a:spcBef>
              <a:spcPct val="0"/>
            </a:spcBef>
            <a:spcAft>
              <a:spcPct val="35000"/>
            </a:spcAft>
            <a:buNone/>
          </a:pPr>
          <a:r>
            <a:rPr lang="en-US" altLang="en-US" sz="1800" kern="1200" dirty="0"/>
            <a:t>- What do we do?</a:t>
          </a:r>
        </a:p>
        <a:p>
          <a:pPr marL="0" lvl="0" indent="0" algn="l" defTabSz="800100">
            <a:lnSpc>
              <a:spcPct val="100000"/>
            </a:lnSpc>
            <a:spcBef>
              <a:spcPct val="0"/>
            </a:spcBef>
            <a:spcAft>
              <a:spcPct val="35000"/>
            </a:spcAft>
            <a:buNone/>
          </a:pPr>
          <a:r>
            <a:rPr lang="en-US" altLang="en-US" sz="1800" kern="1200" dirty="0"/>
            <a:t>- Information on Emergencies</a:t>
          </a:r>
        </a:p>
      </dsp:txBody>
      <dsp:txXfrm>
        <a:off x="5519718" y="243485"/>
        <a:ext cx="5122007" cy="1023815"/>
      </dsp:txXfrm>
    </dsp:sp>
    <dsp:sp modelId="{9DAA782D-7F8F-4B10-B489-A5F1A6576CBA}">
      <dsp:nvSpPr>
        <dsp:cNvPr id="0" name=""/>
        <dsp:cNvSpPr/>
      </dsp:nvSpPr>
      <dsp:spPr>
        <a:xfrm>
          <a:off x="-133184" y="1757406"/>
          <a:ext cx="10515600" cy="15112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C884CB-62AB-4F2B-9801-DC118289EB0D}">
      <dsp:nvSpPr>
        <dsp:cNvPr id="0" name=""/>
        <dsp:cNvSpPr/>
      </dsp:nvSpPr>
      <dsp:spPr>
        <a:xfrm>
          <a:off x="-18411" y="2036527"/>
          <a:ext cx="952959" cy="95295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F1A788-A5CF-473F-A57E-AE838352E474}">
      <dsp:nvSpPr>
        <dsp:cNvPr id="0" name=""/>
        <dsp:cNvSpPr/>
      </dsp:nvSpPr>
      <dsp:spPr>
        <a:xfrm>
          <a:off x="1049321" y="2001100"/>
          <a:ext cx="4732020" cy="1023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354" tIns="108354" rIns="108354" bIns="108354" numCol="1" spcCol="1270" anchor="ctr" anchorCtr="0">
          <a:noAutofit/>
        </a:bodyPr>
        <a:lstStyle/>
        <a:p>
          <a:pPr marL="0" lvl="0" indent="0" algn="l" defTabSz="889000">
            <a:lnSpc>
              <a:spcPct val="100000"/>
            </a:lnSpc>
            <a:spcBef>
              <a:spcPct val="0"/>
            </a:spcBef>
            <a:spcAft>
              <a:spcPct val="35000"/>
            </a:spcAft>
            <a:buNone/>
          </a:pPr>
          <a:r>
            <a:rPr lang="en-US" altLang="en-US" sz="2000" kern="1200" dirty="0"/>
            <a:t>Emergency Response Guidebook (ERG)</a:t>
          </a:r>
          <a:endParaRPr lang="en-US" sz="2000" kern="1200" dirty="0"/>
        </a:p>
      </dsp:txBody>
      <dsp:txXfrm>
        <a:off x="1049321" y="2001100"/>
        <a:ext cx="4732020" cy="1023815"/>
      </dsp:txXfrm>
    </dsp:sp>
    <dsp:sp modelId="{47C3FBB5-F537-4B2F-8AC0-5993008753E9}">
      <dsp:nvSpPr>
        <dsp:cNvPr id="0" name=""/>
        <dsp:cNvSpPr/>
      </dsp:nvSpPr>
      <dsp:spPr>
        <a:xfrm>
          <a:off x="5512659" y="2001100"/>
          <a:ext cx="5136125" cy="1023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354" tIns="108354" rIns="108354" bIns="108354" numCol="1" spcCol="1270" anchor="ctr" anchorCtr="0">
          <a:noAutofit/>
        </a:bodyPr>
        <a:lstStyle/>
        <a:p>
          <a:pPr marL="0" lvl="0" indent="0" algn="l" defTabSz="800100">
            <a:lnSpc>
              <a:spcPct val="100000"/>
            </a:lnSpc>
            <a:spcBef>
              <a:spcPct val="0"/>
            </a:spcBef>
            <a:spcAft>
              <a:spcPct val="35000"/>
            </a:spcAft>
            <a:buNone/>
          </a:pPr>
          <a:r>
            <a:rPr lang="en-US" altLang="en-US" sz="1800" kern="1200" dirty="0"/>
            <a:t>- </a:t>
          </a:r>
          <a:r>
            <a:rPr lang="en-CA" altLang="en-US" sz="1800" kern="1200" dirty="0"/>
            <a:t>Overview of different sections</a:t>
          </a:r>
          <a:endParaRPr lang="en-US" sz="1800" kern="1200" dirty="0"/>
        </a:p>
        <a:p>
          <a:pPr marL="0" lvl="0" indent="0" algn="l" defTabSz="800100">
            <a:lnSpc>
              <a:spcPct val="100000"/>
            </a:lnSpc>
            <a:spcBef>
              <a:spcPct val="0"/>
            </a:spcBef>
            <a:spcAft>
              <a:spcPct val="35000"/>
            </a:spcAft>
            <a:buNone/>
          </a:pPr>
          <a:r>
            <a:rPr lang="en-US" sz="1800" kern="1200" dirty="0"/>
            <a:t>- Scenarios</a:t>
          </a:r>
        </a:p>
      </dsp:txBody>
      <dsp:txXfrm>
        <a:off x="5512659" y="2001100"/>
        <a:ext cx="5136125" cy="1023815"/>
      </dsp:txXfrm>
    </dsp:sp>
    <dsp:sp modelId="{B50E1530-5B22-45E3-899F-0DBC5B868482}">
      <dsp:nvSpPr>
        <dsp:cNvPr id="0" name=""/>
        <dsp:cNvSpPr/>
      </dsp:nvSpPr>
      <dsp:spPr>
        <a:xfrm>
          <a:off x="-133184" y="3524562"/>
          <a:ext cx="10515600" cy="10238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2A199F-E992-46B7-BFA6-C84461329925}">
      <dsp:nvSpPr>
        <dsp:cNvPr id="0" name=""/>
        <dsp:cNvSpPr/>
      </dsp:nvSpPr>
      <dsp:spPr>
        <a:xfrm>
          <a:off x="-18411" y="3559990"/>
          <a:ext cx="952959" cy="95295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E374E8-92E6-4589-B94D-C513EF194283}">
      <dsp:nvSpPr>
        <dsp:cNvPr id="0" name=""/>
        <dsp:cNvSpPr/>
      </dsp:nvSpPr>
      <dsp:spPr>
        <a:xfrm>
          <a:off x="1049321" y="3524562"/>
          <a:ext cx="4732020" cy="1023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354" tIns="108354" rIns="108354" bIns="108354" numCol="1" spcCol="1270" anchor="ctr" anchorCtr="0">
          <a:noAutofit/>
        </a:bodyPr>
        <a:lstStyle/>
        <a:p>
          <a:pPr marL="0" lvl="0" indent="0" algn="l" defTabSz="1066800">
            <a:lnSpc>
              <a:spcPct val="100000"/>
            </a:lnSpc>
            <a:spcBef>
              <a:spcPct val="0"/>
            </a:spcBef>
            <a:spcAft>
              <a:spcPct val="35000"/>
            </a:spcAft>
            <a:buNone/>
          </a:pPr>
          <a:r>
            <a:rPr lang="en-US" altLang="en-US" sz="2400" kern="1200" dirty="0"/>
            <a:t>Other Information</a:t>
          </a:r>
          <a:endParaRPr lang="en-US" sz="2400" kern="1200" dirty="0"/>
        </a:p>
      </dsp:txBody>
      <dsp:txXfrm>
        <a:off x="1049321" y="3524562"/>
        <a:ext cx="4732020" cy="1023815"/>
      </dsp:txXfrm>
    </dsp:sp>
    <dsp:sp modelId="{0C252434-D8E8-4DF1-A316-60D9A8C2D65C}">
      <dsp:nvSpPr>
        <dsp:cNvPr id="0" name=""/>
        <dsp:cNvSpPr/>
      </dsp:nvSpPr>
      <dsp:spPr>
        <a:xfrm>
          <a:off x="5512659" y="3524562"/>
          <a:ext cx="5136125" cy="1023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354" tIns="108354" rIns="108354" bIns="108354" numCol="1" spcCol="1270" anchor="ctr" anchorCtr="0">
          <a:noAutofit/>
        </a:bodyPr>
        <a:lstStyle/>
        <a:p>
          <a:pPr marL="0" lvl="0" indent="0" algn="l" defTabSz="800100">
            <a:lnSpc>
              <a:spcPct val="100000"/>
            </a:lnSpc>
            <a:spcBef>
              <a:spcPct val="0"/>
            </a:spcBef>
            <a:spcAft>
              <a:spcPct val="35000"/>
            </a:spcAft>
            <a:buNone/>
          </a:pPr>
          <a:r>
            <a:rPr lang="en-US" altLang="en-US" sz="1800" kern="1200" dirty="0"/>
            <a:t>- CANUTEC and TDG Contacts</a:t>
          </a:r>
          <a:endParaRPr lang="en-US" sz="1800" kern="1200" dirty="0"/>
        </a:p>
      </dsp:txBody>
      <dsp:txXfrm>
        <a:off x="5512659" y="3524562"/>
        <a:ext cx="5136125" cy="10238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7C264-6664-4672-BA00-5A870A2CD537}">
      <dsp:nvSpPr>
        <dsp:cNvPr id="0" name=""/>
        <dsp:cNvSpPr/>
      </dsp:nvSpPr>
      <dsp:spPr>
        <a:xfrm>
          <a:off x="3647" y="187278"/>
          <a:ext cx="2801517" cy="477982"/>
        </a:xfrm>
        <a:prstGeom prst="chevron">
          <a:avLst/>
        </a:prstGeom>
        <a:solidFill>
          <a:srgbClr val="F5831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Helvetica" panose="020B0604020202020204" pitchFamily="34" charset="0"/>
              <a:cs typeface="Helvetica" panose="020B0604020202020204" pitchFamily="34" charset="0"/>
            </a:rPr>
            <a:t>Overview</a:t>
          </a:r>
        </a:p>
      </dsp:txBody>
      <dsp:txXfrm>
        <a:off x="242638" y="187278"/>
        <a:ext cx="2323535" cy="477982"/>
      </dsp:txXfrm>
    </dsp:sp>
    <dsp:sp modelId="{DEBE801E-210C-4F6B-B5D8-71712919561D}">
      <dsp:nvSpPr>
        <dsp:cNvPr id="0" name=""/>
        <dsp:cNvSpPr/>
      </dsp:nvSpPr>
      <dsp:spPr>
        <a:xfrm>
          <a:off x="2674676" y="179434"/>
          <a:ext cx="1194957" cy="477982"/>
        </a:xfrm>
        <a:prstGeom prst="chevron">
          <a:avLst/>
        </a:prstGeom>
        <a:solidFill>
          <a:srgbClr val="BDDA20">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Usage</a:t>
          </a:r>
        </a:p>
      </dsp:txBody>
      <dsp:txXfrm>
        <a:off x="2913667" y="179434"/>
        <a:ext cx="716975" cy="477982"/>
      </dsp:txXfrm>
    </dsp:sp>
    <dsp:sp modelId="{0306EF51-728B-4520-810A-72C048FD6C44}">
      <dsp:nvSpPr>
        <dsp:cNvPr id="0" name=""/>
        <dsp:cNvSpPr/>
      </dsp:nvSpPr>
      <dsp:spPr>
        <a:xfrm>
          <a:off x="3761130" y="187278"/>
          <a:ext cx="1194957" cy="477982"/>
        </a:xfrm>
        <a:prstGeom prst="chevron">
          <a:avLst/>
        </a:prstGeom>
        <a:solidFill>
          <a:srgbClr val="33CC33">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Other info</a:t>
          </a:r>
        </a:p>
      </dsp:txBody>
      <dsp:txXfrm>
        <a:off x="4000121" y="187278"/>
        <a:ext cx="716975" cy="477982"/>
      </dsp:txXfrm>
    </dsp:sp>
    <dsp:sp modelId="{EEBCB58C-4285-4D84-928E-A98919561AEB}">
      <dsp:nvSpPr>
        <dsp:cNvPr id="0" name=""/>
        <dsp:cNvSpPr/>
      </dsp:nvSpPr>
      <dsp:spPr>
        <a:xfrm>
          <a:off x="4836592" y="187278"/>
          <a:ext cx="1194957" cy="477982"/>
        </a:xfrm>
        <a:prstGeom prst="chevron">
          <a:avLst/>
        </a:prstGeom>
        <a:solidFill>
          <a:srgbClr val="32B094">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CANUTEC</a:t>
          </a:r>
        </a:p>
      </dsp:txBody>
      <dsp:txXfrm>
        <a:off x="5075583" y="187278"/>
        <a:ext cx="716975" cy="4779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7C264-6664-4672-BA00-5A870A2CD537}">
      <dsp:nvSpPr>
        <dsp:cNvPr id="0" name=""/>
        <dsp:cNvSpPr/>
      </dsp:nvSpPr>
      <dsp:spPr>
        <a:xfrm>
          <a:off x="3647" y="187278"/>
          <a:ext cx="2801517" cy="477982"/>
        </a:xfrm>
        <a:prstGeom prst="chevron">
          <a:avLst/>
        </a:prstGeom>
        <a:solidFill>
          <a:srgbClr val="F5831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Helvetica" panose="020B0604020202020204" pitchFamily="34" charset="0"/>
              <a:cs typeface="Helvetica" panose="020B0604020202020204" pitchFamily="34" charset="0"/>
            </a:rPr>
            <a:t>Overview</a:t>
          </a:r>
        </a:p>
      </dsp:txBody>
      <dsp:txXfrm>
        <a:off x="242638" y="187278"/>
        <a:ext cx="2323535" cy="477982"/>
      </dsp:txXfrm>
    </dsp:sp>
    <dsp:sp modelId="{DEBE801E-210C-4F6B-B5D8-71712919561D}">
      <dsp:nvSpPr>
        <dsp:cNvPr id="0" name=""/>
        <dsp:cNvSpPr/>
      </dsp:nvSpPr>
      <dsp:spPr>
        <a:xfrm>
          <a:off x="2674676" y="179434"/>
          <a:ext cx="1194957" cy="477982"/>
        </a:xfrm>
        <a:prstGeom prst="chevron">
          <a:avLst/>
        </a:prstGeom>
        <a:solidFill>
          <a:srgbClr val="BDDA20">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Usage</a:t>
          </a:r>
        </a:p>
      </dsp:txBody>
      <dsp:txXfrm>
        <a:off x="2913667" y="179434"/>
        <a:ext cx="716975" cy="477982"/>
      </dsp:txXfrm>
    </dsp:sp>
    <dsp:sp modelId="{0306EF51-728B-4520-810A-72C048FD6C44}">
      <dsp:nvSpPr>
        <dsp:cNvPr id="0" name=""/>
        <dsp:cNvSpPr/>
      </dsp:nvSpPr>
      <dsp:spPr>
        <a:xfrm>
          <a:off x="3761130" y="187278"/>
          <a:ext cx="1194957" cy="477982"/>
        </a:xfrm>
        <a:prstGeom prst="chevron">
          <a:avLst/>
        </a:prstGeom>
        <a:solidFill>
          <a:srgbClr val="33CC33">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Other info</a:t>
          </a:r>
        </a:p>
      </dsp:txBody>
      <dsp:txXfrm>
        <a:off x="4000121" y="187278"/>
        <a:ext cx="716975" cy="477982"/>
      </dsp:txXfrm>
    </dsp:sp>
    <dsp:sp modelId="{EEBCB58C-4285-4D84-928E-A98919561AEB}">
      <dsp:nvSpPr>
        <dsp:cNvPr id="0" name=""/>
        <dsp:cNvSpPr/>
      </dsp:nvSpPr>
      <dsp:spPr>
        <a:xfrm>
          <a:off x="4836592" y="187278"/>
          <a:ext cx="1194957" cy="477982"/>
        </a:xfrm>
        <a:prstGeom prst="chevron">
          <a:avLst/>
        </a:prstGeom>
        <a:solidFill>
          <a:srgbClr val="32B094">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CANUTEC</a:t>
          </a:r>
        </a:p>
      </dsp:txBody>
      <dsp:txXfrm>
        <a:off x="5075583" y="187278"/>
        <a:ext cx="716975" cy="4779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7C264-6664-4672-BA00-5A870A2CD537}">
      <dsp:nvSpPr>
        <dsp:cNvPr id="0" name=""/>
        <dsp:cNvSpPr/>
      </dsp:nvSpPr>
      <dsp:spPr>
        <a:xfrm>
          <a:off x="3647" y="187278"/>
          <a:ext cx="2801517" cy="477982"/>
        </a:xfrm>
        <a:prstGeom prst="chevron">
          <a:avLst/>
        </a:prstGeom>
        <a:solidFill>
          <a:srgbClr val="F5831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Helvetica" panose="020B0604020202020204" pitchFamily="34" charset="0"/>
              <a:cs typeface="Helvetica" panose="020B0604020202020204" pitchFamily="34" charset="0"/>
            </a:rPr>
            <a:t>Overview</a:t>
          </a:r>
        </a:p>
      </dsp:txBody>
      <dsp:txXfrm>
        <a:off x="242638" y="187278"/>
        <a:ext cx="2323535" cy="477982"/>
      </dsp:txXfrm>
    </dsp:sp>
    <dsp:sp modelId="{DEBE801E-210C-4F6B-B5D8-71712919561D}">
      <dsp:nvSpPr>
        <dsp:cNvPr id="0" name=""/>
        <dsp:cNvSpPr/>
      </dsp:nvSpPr>
      <dsp:spPr>
        <a:xfrm>
          <a:off x="2674676" y="179434"/>
          <a:ext cx="1194957" cy="477982"/>
        </a:xfrm>
        <a:prstGeom prst="chevron">
          <a:avLst/>
        </a:prstGeom>
        <a:solidFill>
          <a:srgbClr val="BDDA20">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Usage</a:t>
          </a:r>
        </a:p>
      </dsp:txBody>
      <dsp:txXfrm>
        <a:off x="2913667" y="179434"/>
        <a:ext cx="716975" cy="477982"/>
      </dsp:txXfrm>
    </dsp:sp>
    <dsp:sp modelId="{0306EF51-728B-4520-810A-72C048FD6C44}">
      <dsp:nvSpPr>
        <dsp:cNvPr id="0" name=""/>
        <dsp:cNvSpPr/>
      </dsp:nvSpPr>
      <dsp:spPr>
        <a:xfrm>
          <a:off x="3761130" y="187278"/>
          <a:ext cx="1194957" cy="477982"/>
        </a:xfrm>
        <a:prstGeom prst="chevron">
          <a:avLst/>
        </a:prstGeom>
        <a:solidFill>
          <a:srgbClr val="33CC33">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Other info</a:t>
          </a:r>
        </a:p>
      </dsp:txBody>
      <dsp:txXfrm>
        <a:off x="4000121" y="187278"/>
        <a:ext cx="716975" cy="477982"/>
      </dsp:txXfrm>
    </dsp:sp>
    <dsp:sp modelId="{EEBCB58C-4285-4D84-928E-A98919561AEB}">
      <dsp:nvSpPr>
        <dsp:cNvPr id="0" name=""/>
        <dsp:cNvSpPr/>
      </dsp:nvSpPr>
      <dsp:spPr>
        <a:xfrm>
          <a:off x="4836592" y="187278"/>
          <a:ext cx="1194957" cy="477982"/>
        </a:xfrm>
        <a:prstGeom prst="chevron">
          <a:avLst/>
        </a:prstGeom>
        <a:solidFill>
          <a:srgbClr val="32B094">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CANUTEC</a:t>
          </a:r>
        </a:p>
      </dsp:txBody>
      <dsp:txXfrm>
        <a:off x="5075583" y="187278"/>
        <a:ext cx="716975" cy="47798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7C264-6664-4672-BA00-5A870A2CD537}">
      <dsp:nvSpPr>
        <dsp:cNvPr id="0" name=""/>
        <dsp:cNvSpPr/>
      </dsp:nvSpPr>
      <dsp:spPr>
        <a:xfrm>
          <a:off x="3647" y="187278"/>
          <a:ext cx="2801517" cy="477982"/>
        </a:xfrm>
        <a:prstGeom prst="chevron">
          <a:avLst/>
        </a:prstGeom>
        <a:solidFill>
          <a:srgbClr val="F5831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Helvetica" panose="020B0604020202020204" pitchFamily="34" charset="0"/>
              <a:cs typeface="Helvetica" panose="020B0604020202020204" pitchFamily="34" charset="0"/>
            </a:rPr>
            <a:t>Overview</a:t>
          </a:r>
        </a:p>
      </dsp:txBody>
      <dsp:txXfrm>
        <a:off x="242638" y="187278"/>
        <a:ext cx="2323535" cy="477982"/>
      </dsp:txXfrm>
    </dsp:sp>
    <dsp:sp modelId="{DEBE801E-210C-4F6B-B5D8-71712919561D}">
      <dsp:nvSpPr>
        <dsp:cNvPr id="0" name=""/>
        <dsp:cNvSpPr/>
      </dsp:nvSpPr>
      <dsp:spPr>
        <a:xfrm>
          <a:off x="2674676" y="179434"/>
          <a:ext cx="1194957" cy="477982"/>
        </a:xfrm>
        <a:prstGeom prst="chevron">
          <a:avLst/>
        </a:prstGeom>
        <a:solidFill>
          <a:srgbClr val="BDDA20">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Usage</a:t>
          </a:r>
        </a:p>
      </dsp:txBody>
      <dsp:txXfrm>
        <a:off x="2913667" y="179434"/>
        <a:ext cx="716975" cy="477982"/>
      </dsp:txXfrm>
    </dsp:sp>
    <dsp:sp modelId="{0306EF51-728B-4520-810A-72C048FD6C44}">
      <dsp:nvSpPr>
        <dsp:cNvPr id="0" name=""/>
        <dsp:cNvSpPr/>
      </dsp:nvSpPr>
      <dsp:spPr>
        <a:xfrm>
          <a:off x="3761130" y="187278"/>
          <a:ext cx="1194957" cy="477982"/>
        </a:xfrm>
        <a:prstGeom prst="chevron">
          <a:avLst/>
        </a:prstGeom>
        <a:solidFill>
          <a:srgbClr val="33CC33">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Other info</a:t>
          </a:r>
        </a:p>
      </dsp:txBody>
      <dsp:txXfrm>
        <a:off x="4000121" y="187278"/>
        <a:ext cx="716975" cy="477982"/>
      </dsp:txXfrm>
    </dsp:sp>
    <dsp:sp modelId="{EEBCB58C-4285-4D84-928E-A98919561AEB}">
      <dsp:nvSpPr>
        <dsp:cNvPr id="0" name=""/>
        <dsp:cNvSpPr/>
      </dsp:nvSpPr>
      <dsp:spPr>
        <a:xfrm>
          <a:off x="4836592" y="187278"/>
          <a:ext cx="1194957" cy="477982"/>
        </a:xfrm>
        <a:prstGeom prst="chevron">
          <a:avLst/>
        </a:prstGeom>
        <a:solidFill>
          <a:srgbClr val="32B094">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CANUTEC</a:t>
          </a:r>
        </a:p>
      </dsp:txBody>
      <dsp:txXfrm>
        <a:off x="5075583" y="187278"/>
        <a:ext cx="716975" cy="47798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7C264-6664-4672-BA00-5A870A2CD537}">
      <dsp:nvSpPr>
        <dsp:cNvPr id="0" name=""/>
        <dsp:cNvSpPr/>
      </dsp:nvSpPr>
      <dsp:spPr>
        <a:xfrm>
          <a:off x="3647" y="187278"/>
          <a:ext cx="2801517" cy="477982"/>
        </a:xfrm>
        <a:prstGeom prst="chevron">
          <a:avLst/>
        </a:prstGeom>
        <a:solidFill>
          <a:srgbClr val="F5831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Helvetica" panose="020B0604020202020204" pitchFamily="34" charset="0"/>
              <a:cs typeface="Helvetica" panose="020B0604020202020204" pitchFamily="34" charset="0"/>
            </a:rPr>
            <a:t>Overview</a:t>
          </a:r>
        </a:p>
      </dsp:txBody>
      <dsp:txXfrm>
        <a:off x="242638" y="187278"/>
        <a:ext cx="2323535" cy="477982"/>
      </dsp:txXfrm>
    </dsp:sp>
    <dsp:sp modelId="{DEBE801E-210C-4F6B-B5D8-71712919561D}">
      <dsp:nvSpPr>
        <dsp:cNvPr id="0" name=""/>
        <dsp:cNvSpPr/>
      </dsp:nvSpPr>
      <dsp:spPr>
        <a:xfrm>
          <a:off x="2674676" y="179434"/>
          <a:ext cx="1194957" cy="477982"/>
        </a:xfrm>
        <a:prstGeom prst="chevron">
          <a:avLst/>
        </a:prstGeom>
        <a:solidFill>
          <a:srgbClr val="BDDA20">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Usage</a:t>
          </a:r>
        </a:p>
      </dsp:txBody>
      <dsp:txXfrm>
        <a:off x="2913667" y="179434"/>
        <a:ext cx="716975" cy="477982"/>
      </dsp:txXfrm>
    </dsp:sp>
    <dsp:sp modelId="{0306EF51-728B-4520-810A-72C048FD6C44}">
      <dsp:nvSpPr>
        <dsp:cNvPr id="0" name=""/>
        <dsp:cNvSpPr/>
      </dsp:nvSpPr>
      <dsp:spPr>
        <a:xfrm>
          <a:off x="3761130" y="187278"/>
          <a:ext cx="1194957" cy="477982"/>
        </a:xfrm>
        <a:prstGeom prst="chevron">
          <a:avLst/>
        </a:prstGeom>
        <a:solidFill>
          <a:srgbClr val="33CC33">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Other info</a:t>
          </a:r>
        </a:p>
      </dsp:txBody>
      <dsp:txXfrm>
        <a:off x="4000121" y="187278"/>
        <a:ext cx="716975" cy="477982"/>
      </dsp:txXfrm>
    </dsp:sp>
    <dsp:sp modelId="{EEBCB58C-4285-4D84-928E-A98919561AEB}">
      <dsp:nvSpPr>
        <dsp:cNvPr id="0" name=""/>
        <dsp:cNvSpPr/>
      </dsp:nvSpPr>
      <dsp:spPr>
        <a:xfrm>
          <a:off x="4836592" y="187278"/>
          <a:ext cx="1194957" cy="477982"/>
        </a:xfrm>
        <a:prstGeom prst="chevron">
          <a:avLst/>
        </a:prstGeom>
        <a:solidFill>
          <a:srgbClr val="32B094">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CANUTEC</a:t>
          </a:r>
        </a:p>
      </dsp:txBody>
      <dsp:txXfrm>
        <a:off x="5075583" y="187278"/>
        <a:ext cx="716975" cy="47798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7C264-6664-4672-BA00-5A870A2CD537}">
      <dsp:nvSpPr>
        <dsp:cNvPr id="0" name=""/>
        <dsp:cNvSpPr/>
      </dsp:nvSpPr>
      <dsp:spPr>
        <a:xfrm>
          <a:off x="3647" y="187278"/>
          <a:ext cx="2801517" cy="477982"/>
        </a:xfrm>
        <a:prstGeom prst="chevron">
          <a:avLst/>
        </a:prstGeom>
        <a:solidFill>
          <a:srgbClr val="F5831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Helvetica" panose="020B0604020202020204" pitchFamily="34" charset="0"/>
              <a:cs typeface="Helvetica" panose="020B0604020202020204" pitchFamily="34" charset="0"/>
            </a:rPr>
            <a:t>Overview</a:t>
          </a:r>
        </a:p>
      </dsp:txBody>
      <dsp:txXfrm>
        <a:off x="242638" y="187278"/>
        <a:ext cx="2323535" cy="477982"/>
      </dsp:txXfrm>
    </dsp:sp>
    <dsp:sp modelId="{DEBE801E-210C-4F6B-B5D8-71712919561D}">
      <dsp:nvSpPr>
        <dsp:cNvPr id="0" name=""/>
        <dsp:cNvSpPr/>
      </dsp:nvSpPr>
      <dsp:spPr>
        <a:xfrm>
          <a:off x="2674676" y="179434"/>
          <a:ext cx="1194957" cy="477982"/>
        </a:xfrm>
        <a:prstGeom prst="chevron">
          <a:avLst/>
        </a:prstGeom>
        <a:solidFill>
          <a:srgbClr val="BDDA20">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Usage</a:t>
          </a:r>
        </a:p>
      </dsp:txBody>
      <dsp:txXfrm>
        <a:off x="2913667" y="179434"/>
        <a:ext cx="716975" cy="477982"/>
      </dsp:txXfrm>
    </dsp:sp>
    <dsp:sp modelId="{0306EF51-728B-4520-810A-72C048FD6C44}">
      <dsp:nvSpPr>
        <dsp:cNvPr id="0" name=""/>
        <dsp:cNvSpPr/>
      </dsp:nvSpPr>
      <dsp:spPr>
        <a:xfrm>
          <a:off x="3761130" y="187278"/>
          <a:ext cx="1194957" cy="477982"/>
        </a:xfrm>
        <a:prstGeom prst="chevron">
          <a:avLst/>
        </a:prstGeom>
        <a:solidFill>
          <a:srgbClr val="33CC33">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Other info</a:t>
          </a:r>
        </a:p>
      </dsp:txBody>
      <dsp:txXfrm>
        <a:off x="4000121" y="187278"/>
        <a:ext cx="716975" cy="477982"/>
      </dsp:txXfrm>
    </dsp:sp>
    <dsp:sp modelId="{EEBCB58C-4285-4D84-928E-A98919561AEB}">
      <dsp:nvSpPr>
        <dsp:cNvPr id="0" name=""/>
        <dsp:cNvSpPr/>
      </dsp:nvSpPr>
      <dsp:spPr>
        <a:xfrm>
          <a:off x="4836592" y="187278"/>
          <a:ext cx="1194957" cy="477982"/>
        </a:xfrm>
        <a:prstGeom prst="chevron">
          <a:avLst/>
        </a:prstGeom>
        <a:solidFill>
          <a:srgbClr val="32B094">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CANUTEC</a:t>
          </a:r>
        </a:p>
      </dsp:txBody>
      <dsp:txXfrm>
        <a:off x="5075583" y="187278"/>
        <a:ext cx="716975" cy="47798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7C264-6664-4672-BA00-5A870A2CD537}">
      <dsp:nvSpPr>
        <dsp:cNvPr id="0" name=""/>
        <dsp:cNvSpPr/>
      </dsp:nvSpPr>
      <dsp:spPr>
        <a:xfrm>
          <a:off x="3647" y="187278"/>
          <a:ext cx="2801517" cy="477982"/>
        </a:xfrm>
        <a:prstGeom prst="chevron">
          <a:avLst/>
        </a:prstGeom>
        <a:solidFill>
          <a:srgbClr val="F5831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Helvetica" panose="020B0604020202020204" pitchFamily="34" charset="0"/>
              <a:cs typeface="Helvetica" panose="020B0604020202020204" pitchFamily="34" charset="0"/>
            </a:rPr>
            <a:t>Overview</a:t>
          </a:r>
        </a:p>
      </dsp:txBody>
      <dsp:txXfrm>
        <a:off x="242638" y="187278"/>
        <a:ext cx="2323535" cy="477982"/>
      </dsp:txXfrm>
    </dsp:sp>
    <dsp:sp modelId="{DEBE801E-210C-4F6B-B5D8-71712919561D}">
      <dsp:nvSpPr>
        <dsp:cNvPr id="0" name=""/>
        <dsp:cNvSpPr/>
      </dsp:nvSpPr>
      <dsp:spPr>
        <a:xfrm>
          <a:off x="2674676" y="179434"/>
          <a:ext cx="1194957" cy="477982"/>
        </a:xfrm>
        <a:prstGeom prst="chevron">
          <a:avLst/>
        </a:prstGeom>
        <a:solidFill>
          <a:srgbClr val="BDDA20">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Usage</a:t>
          </a:r>
        </a:p>
      </dsp:txBody>
      <dsp:txXfrm>
        <a:off x="2913667" y="179434"/>
        <a:ext cx="716975" cy="477982"/>
      </dsp:txXfrm>
    </dsp:sp>
    <dsp:sp modelId="{0306EF51-728B-4520-810A-72C048FD6C44}">
      <dsp:nvSpPr>
        <dsp:cNvPr id="0" name=""/>
        <dsp:cNvSpPr/>
      </dsp:nvSpPr>
      <dsp:spPr>
        <a:xfrm>
          <a:off x="3761130" y="187278"/>
          <a:ext cx="1194957" cy="477982"/>
        </a:xfrm>
        <a:prstGeom prst="chevron">
          <a:avLst/>
        </a:prstGeom>
        <a:solidFill>
          <a:srgbClr val="33CC33">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Other info</a:t>
          </a:r>
        </a:p>
      </dsp:txBody>
      <dsp:txXfrm>
        <a:off x="4000121" y="187278"/>
        <a:ext cx="716975" cy="477982"/>
      </dsp:txXfrm>
    </dsp:sp>
    <dsp:sp modelId="{EEBCB58C-4285-4D84-928E-A98919561AEB}">
      <dsp:nvSpPr>
        <dsp:cNvPr id="0" name=""/>
        <dsp:cNvSpPr/>
      </dsp:nvSpPr>
      <dsp:spPr>
        <a:xfrm>
          <a:off x="4836592" y="187278"/>
          <a:ext cx="1194957" cy="477982"/>
        </a:xfrm>
        <a:prstGeom prst="chevron">
          <a:avLst/>
        </a:prstGeom>
        <a:solidFill>
          <a:srgbClr val="32B094">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CANUTEC</a:t>
          </a:r>
        </a:p>
      </dsp:txBody>
      <dsp:txXfrm>
        <a:off x="5075583" y="187278"/>
        <a:ext cx="716975" cy="47798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9CD66-4C98-4019-803B-BE21AF02CE7F}">
      <dsp:nvSpPr>
        <dsp:cNvPr id="0" name=""/>
        <dsp:cNvSpPr/>
      </dsp:nvSpPr>
      <dsp:spPr>
        <a:xfrm>
          <a:off x="0" y="313792"/>
          <a:ext cx="11192876" cy="121680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According to Part 8 (Reporting Requirements) of the TDG Regulations, certain reports must be submitted to CANUTEC. Here are some of the criteria to report:</a:t>
          </a:r>
        </a:p>
      </dsp:txBody>
      <dsp:txXfrm>
        <a:off x="59399" y="373191"/>
        <a:ext cx="11074078" cy="1098002"/>
      </dsp:txXfrm>
    </dsp:sp>
    <dsp:sp modelId="{AD5E37F4-125A-4741-98E5-A27E5AA65FCC}">
      <dsp:nvSpPr>
        <dsp:cNvPr id="0" name=""/>
        <dsp:cNvSpPr/>
      </dsp:nvSpPr>
      <dsp:spPr>
        <a:xfrm>
          <a:off x="0" y="1647255"/>
          <a:ext cx="11192876" cy="3296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374" tIns="26670" rIns="149352" bIns="26670" numCol="1" spcCol="1270" anchor="t" anchorCtr="0">
          <a:noAutofit/>
        </a:bodyPr>
        <a:lstStyle/>
        <a:p>
          <a:pPr marL="228600" lvl="1" indent="-228600" algn="l" defTabSz="933450">
            <a:lnSpc>
              <a:spcPct val="90000"/>
            </a:lnSpc>
            <a:spcBef>
              <a:spcPct val="0"/>
            </a:spcBef>
            <a:spcAft>
              <a:spcPct val="20000"/>
            </a:spcAft>
            <a:buChar char="•"/>
          </a:pPr>
          <a:r>
            <a:rPr lang="en-CA" sz="2100" kern="1200" dirty="0"/>
            <a:t>A </a:t>
          </a:r>
          <a:r>
            <a:rPr lang="en-CA" sz="2100" b="1" kern="1200" dirty="0"/>
            <a:t>means of containment was damaged </a:t>
          </a:r>
          <a:r>
            <a:rPr lang="en-CA" sz="2100" kern="1200" dirty="0"/>
            <a:t>to the extent that its integrity is compromised</a:t>
          </a:r>
          <a:endParaRPr lang="en-US" sz="2100" kern="1200" dirty="0"/>
        </a:p>
        <a:p>
          <a:pPr marL="228600" lvl="1" indent="-228600" algn="l" defTabSz="933450">
            <a:lnSpc>
              <a:spcPct val="90000"/>
            </a:lnSpc>
            <a:spcBef>
              <a:spcPct val="0"/>
            </a:spcBef>
            <a:spcAft>
              <a:spcPct val="20000"/>
            </a:spcAft>
            <a:buChar char="•"/>
          </a:pPr>
          <a:r>
            <a:rPr lang="en-CA" sz="2100" kern="1200" dirty="0"/>
            <a:t>If someone </a:t>
          </a:r>
          <a:r>
            <a:rPr lang="en-CA" sz="2100" b="1" kern="1200" dirty="0"/>
            <a:t>required immediate medical treatment, </a:t>
          </a:r>
          <a:r>
            <a:rPr lang="en-CA" sz="2100" kern="1200" dirty="0"/>
            <a:t>if the </a:t>
          </a:r>
          <a:r>
            <a:rPr lang="en-CA" sz="2100" b="1" kern="1200" dirty="0"/>
            <a:t>death of a person </a:t>
          </a:r>
          <a:r>
            <a:rPr lang="en-CA" sz="2100" kern="1200" dirty="0"/>
            <a:t>occurred, or if an </a:t>
          </a:r>
          <a:r>
            <a:rPr lang="en-CA" sz="2100" b="1" kern="1200" dirty="0"/>
            <a:t>evacuation/shelter in place </a:t>
          </a:r>
          <a:r>
            <a:rPr lang="en-CA" sz="2100" kern="1200" dirty="0"/>
            <a:t>was required</a:t>
          </a:r>
          <a:endParaRPr lang="en-US" sz="2100" kern="1200" dirty="0"/>
        </a:p>
        <a:p>
          <a:pPr marL="228600" lvl="1" indent="-228600" algn="l" defTabSz="933450">
            <a:lnSpc>
              <a:spcPct val="90000"/>
            </a:lnSpc>
            <a:spcBef>
              <a:spcPct val="0"/>
            </a:spcBef>
            <a:spcAft>
              <a:spcPct val="20000"/>
            </a:spcAft>
            <a:buChar char="•"/>
          </a:pPr>
          <a:r>
            <a:rPr lang="en-CA" sz="2100" kern="1200" dirty="0"/>
            <a:t>The </a:t>
          </a:r>
          <a:r>
            <a:rPr lang="en-CA" sz="2100" b="1" kern="1200" dirty="0"/>
            <a:t>closure of a facility</a:t>
          </a:r>
          <a:r>
            <a:rPr lang="en-CA" sz="2100" kern="1200" dirty="0"/>
            <a:t>, a </a:t>
          </a:r>
          <a:r>
            <a:rPr lang="en-CA" sz="2100" b="1" kern="1200" dirty="0"/>
            <a:t>road</a:t>
          </a:r>
          <a:r>
            <a:rPr lang="en-CA" sz="2100" kern="1200" dirty="0"/>
            <a:t>, a </a:t>
          </a:r>
          <a:r>
            <a:rPr lang="en-CA" sz="2100" b="1" kern="1200" dirty="0"/>
            <a:t>main railway line, </a:t>
          </a:r>
          <a:r>
            <a:rPr lang="en-CA" sz="2100" kern="1200" dirty="0"/>
            <a:t>an</a:t>
          </a:r>
          <a:r>
            <a:rPr lang="en-CA" sz="2100" b="1" kern="1200" dirty="0"/>
            <a:t> aerodrome </a:t>
          </a:r>
          <a:r>
            <a:rPr lang="en-CA" sz="2100" kern="1200" dirty="0"/>
            <a:t>or a </a:t>
          </a:r>
          <a:r>
            <a:rPr lang="en-CA" sz="2100" b="1" kern="1200" dirty="0"/>
            <a:t>main waterway</a:t>
          </a:r>
          <a:endParaRPr lang="en-US" sz="2100" kern="1200" dirty="0"/>
        </a:p>
        <a:p>
          <a:pPr marL="228600" lvl="1" indent="-228600" algn="l" defTabSz="933450">
            <a:lnSpc>
              <a:spcPct val="90000"/>
            </a:lnSpc>
            <a:spcBef>
              <a:spcPct val="0"/>
            </a:spcBef>
            <a:spcAft>
              <a:spcPct val="20000"/>
            </a:spcAft>
            <a:buChar char="•"/>
          </a:pPr>
          <a:r>
            <a:rPr lang="en-CA" sz="2100" kern="1200" dirty="0">
              <a:solidFill>
                <a:schemeClr val="tx1"/>
              </a:solidFill>
            </a:rPr>
            <a:t>Dangerous goods accident or incident by </a:t>
          </a:r>
          <a:r>
            <a:rPr lang="en-CA" sz="2100" b="1" kern="1200" dirty="0">
              <a:solidFill>
                <a:schemeClr val="tx1"/>
              </a:solidFill>
            </a:rPr>
            <a:t>air</a:t>
          </a:r>
          <a:endParaRPr lang="en-US" sz="2100" b="1" kern="1200" dirty="0">
            <a:solidFill>
              <a:schemeClr val="tx1"/>
            </a:solidFill>
          </a:endParaRPr>
        </a:p>
        <a:p>
          <a:pPr marL="228600" lvl="1" indent="-228600" algn="l" defTabSz="933450">
            <a:lnSpc>
              <a:spcPct val="90000"/>
            </a:lnSpc>
            <a:spcBef>
              <a:spcPct val="0"/>
            </a:spcBef>
            <a:spcAft>
              <a:spcPct val="20000"/>
            </a:spcAft>
            <a:buChar char="•"/>
          </a:pPr>
          <a:r>
            <a:rPr lang="en-CA" sz="2100" b="1" kern="1200" dirty="0">
              <a:solidFill>
                <a:schemeClr val="tx1"/>
              </a:solidFill>
            </a:rPr>
            <a:t>Undeclared or </a:t>
          </a:r>
          <a:r>
            <a:rPr lang="en-CA" sz="2100" b="1" kern="1200" dirty="0" err="1">
              <a:solidFill>
                <a:schemeClr val="tx1"/>
              </a:solidFill>
            </a:rPr>
            <a:t>misdeclared</a:t>
          </a:r>
          <a:r>
            <a:rPr lang="en-CA" sz="2100" b="1" kern="1200" dirty="0">
              <a:solidFill>
                <a:schemeClr val="tx1"/>
              </a:solidFill>
            </a:rPr>
            <a:t> </a:t>
          </a:r>
          <a:r>
            <a:rPr lang="en-CA" sz="2100" kern="1200" dirty="0">
              <a:solidFill>
                <a:schemeClr val="tx1"/>
              </a:solidFill>
            </a:rPr>
            <a:t>dangerous goods</a:t>
          </a:r>
          <a:endParaRPr lang="en-US" sz="2100" kern="1200" dirty="0">
            <a:solidFill>
              <a:schemeClr val="tx1"/>
            </a:solidFill>
          </a:endParaRPr>
        </a:p>
        <a:p>
          <a:pPr marL="228600" lvl="1" indent="-228600" algn="l" defTabSz="933450">
            <a:lnSpc>
              <a:spcPct val="90000"/>
            </a:lnSpc>
            <a:spcBef>
              <a:spcPct val="0"/>
            </a:spcBef>
            <a:spcAft>
              <a:spcPct val="20000"/>
            </a:spcAft>
            <a:buChar char="•"/>
          </a:pPr>
          <a:r>
            <a:rPr lang="en-CA" sz="2100" kern="1200" dirty="0"/>
            <a:t>The </a:t>
          </a:r>
          <a:r>
            <a:rPr lang="en-CA" sz="2100" b="1" kern="1200" dirty="0"/>
            <a:t>lost</a:t>
          </a:r>
          <a:r>
            <a:rPr lang="en-CA" sz="2100" kern="1200" dirty="0"/>
            <a:t> or </a:t>
          </a:r>
          <a:r>
            <a:rPr lang="en-CA" sz="2100" b="1" kern="1200" dirty="0"/>
            <a:t>theft</a:t>
          </a:r>
          <a:r>
            <a:rPr lang="en-CA" sz="2100" kern="1200" dirty="0"/>
            <a:t> of dangerous goods</a:t>
          </a:r>
          <a:endParaRPr lang="en-US" sz="2100" kern="1200" dirty="0"/>
        </a:p>
        <a:p>
          <a:pPr marL="228600" lvl="1" indent="-228600" algn="l" defTabSz="933450">
            <a:lnSpc>
              <a:spcPct val="90000"/>
            </a:lnSpc>
            <a:spcBef>
              <a:spcPct val="0"/>
            </a:spcBef>
            <a:spcAft>
              <a:spcPct val="20000"/>
            </a:spcAft>
            <a:buChar char="•"/>
          </a:pPr>
          <a:r>
            <a:rPr lang="en-CA" sz="2100" b="1" kern="1200" dirty="0"/>
            <a:t>Unlawful interference </a:t>
          </a:r>
          <a:r>
            <a:rPr lang="en-CA" sz="2100" kern="1200" dirty="0"/>
            <a:t>with dangerous goods</a:t>
          </a:r>
          <a:endParaRPr lang="en-US" sz="2100" kern="1200" dirty="0"/>
        </a:p>
        <a:p>
          <a:pPr marL="228600" lvl="1" indent="-228600" algn="l" defTabSz="933450">
            <a:lnSpc>
              <a:spcPct val="90000"/>
            </a:lnSpc>
            <a:spcBef>
              <a:spcPct val="0"/>
            </a:spcBef>
            <a:spcAft>
              <a:spcPct val="20000"/>
            </a:spcAft>
            <a:buChar char="•"/>
          </a:pPr>
          <a:r>
            <a:rPr lang="en-CA" sz="2100" kern="1200" dirty="0"/>
            <a:t>When an </a:t>
          </a:r>
          <a:r>
            <a:rPr lang="en-CA" sz="2100" b="1" kern="1200" dirty="0"/>
            <a:t>ERAP</a:t>
          </a:r>
          <a:r>
            <a:rPr lang="en-CA" sz="2100" kern="1200" dirty="0"/>
            <a:t> is implemented</a:t>
          </a:r>
          <a:endParaRPr lang="en-US" sz="2100" kern="1200" dirty="0"/>
        </a:p>
      </dsp:txBody>
      <dsp:txXfrm>
        <a:off x="0" y="1647255"/>
        <a:ext cx="11192876" cy="3296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626206-C6FE-4CB0-8B73-4A16FFCD485F}">
      <dsp:nvSpPr>
        <dsp:cNvPr id="0" name=""/>
        <dsp:cNvSpPr/>
      </dsp:nvSpPr>
      <dsp:spPr>
        <a:xfrm>
          <a:off x="2762246" y="365024"/>
          <a:ext cx="970943" cy="2726052"/>
        </a:xfrm>
        <a:custGeom>
          <a:avLst/>
          <a:gdLst/>
          <a:ahLst/>
          <a:cxnLst/>
          <a:rect l="0" t="0" r="0" b="0"/>
          <a:pathLst>
            <a:path>
              <a:moveTo>
                <a:pt x="970943" y="0"/>
              </a:moveTo>
              <a:lnTo>
                <a:pt x="0" y="272605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8CA672-E781-40F6-B18F-9ED1764C5876}">
      <dsp:nvSpPr>
        <dsp:cNvPr id="0" name=""/>
        <dsp:cNvSpPr/>
      </dsp:nvSpPr>
      <dsp:spPr>
        <a:xfrm>
          <a:off x="1854865" y="365024"/>
          <a:ext cx="1878324" cy="2265252"/>
        </a:xfrm>
        <a:custGeom>
          <a:avLst/>
          <a:gdLst/>
          <a:ahLst/>
          <a:cxnLst/>
          <a:rect l="0" t="0" r="0" b="0"/>
          <a:pathLst>
            <a:path>
              <a:moveTo>
                <a:pt x="1878324" y="0"/>
              </a:moveTo>
              <a:lnTo>
                <a:pt x="0" y="226525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AE7C90-C382-48CE-98AB-9E8CE18E8685}">
      <dsp:nvSpPr>
        <dsp:cNvPr id="0" name=""/>
        <dsp:cNvSpPr/>
      </dsp:nvSpPr>
      <dsp:spPr>
        <a:xfrm>
          <a:off x="1854865" y="365024"/>
          <a:ext cx="1878324" cy="1504594"/>
        </a:xfrm>
        <a:custGeom>
          <a:avLst/>
          <a:gdLst/>
          <a:ahLst/>
          <a:cxnLst/>
          <a:rect l="0" t="0" r="0" b="0"/>
          <a:pathLst>
            <a:path>
              <a:moveTo>
                <a:pt x="1878324" y="0"/>
              </a:moveTo>
              <a:lnTo>
                <a:pt x="0" y="15045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1E1BED-FEC4-469B-AB7B-7620A8389CE4}">
      <dsp:nvSpPr>
        <dsp:cNvPr id="0" name=""/>
        <dsp:cNvSpPr/>
      </dsp:nvSpPr>
      <dsp:spPr>
        <a:xfrm>
          <a:off x="1854865" y="365024"/>
          <a:ext cx="1878324" cy="752140"/>
        </a:xfrm>
        <a:custGeom>
          <a:avLst/>
          <a:gdLst/>
          <a:ahLst/>
          <a:cxnLst/>
          <a:rect l="0" t="0" r="0" b="0"/>
          <a:pathLst>
            <a:path>
              <a:moveTo>
                <a:pt x="1878324" y="0"/>
              </a:moveTo>
              <a:lnTo>
                <a:pt x="0" y="7521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06C925-B714-4BA3-9798-3BF36BCE7074}">
      <dsp:nvSpPr>
        <dsp:cNvPr id="0" name=""/>
        <dsp:cNvSpPr/>
      </dsp:nvSpPr>
      <dsp:spPr>
        <a:xfrm>
          <a:off x="1872008" y="77024"/>
          <a:ext cx="1861181" cy="576001"/>
        </a:xfrm>
        <a:prstGeom prst="rect">
          <a:avLst/>
        </a:prstGeom>
        <a:solidFill>
          <a:srgbClr val="F58311"/>
        </a:solidFill>
        <a:ln w="12700" cap="flat" cmpd="sng" algn="ctr">
          <a:solidFill>
            <a:srgbClr val="F5831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CA" sz="1300" kern="1200" dirty="0">
              <a:solidFill>
                <a:schemeClr val="bg1"/>
              </a:solidFill>
            </a:rPr>
            <a:t>Government of Canada</a:t>
          </a:r>
        </a:p>
      </dsp:txBody>
      <dsp:txXfrm>
        <a:off x="1872008" y="77024"/>
        <a:ext cx="1861181" cy="576001"/>
      </dsp:txXfrm>
    </dsp:sp>
    <dsp:sp modelId="{712AAAF7-033D-4661-BBC4-07571AD938B8}">
      <dsp:nvSpPr>
        <dsp:cNvPr id="0" name=""/>
        <dsp:cNvSpPr/>
      </dsp:nvSpPr>
      <dsp:spPr>
        <a:xfrm>
          <a:off x="1854865" y="829165"/>
          <a:ext cx="1861181" cy="576001"/>
        </a:xfrm>
        <a:prstGeom prst="rect">
          <a:avLst/>
        </a:prstGeom>
        <a:solidFill>
          <a:srgbClr val="F58311"/>
        </a:solidFill>
        <a:ln w="12700" cap="flat" cmpd="sng" algn="ctr">
          <a:solidFill>
            <a:srgbClr val="F5831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CA" sz="1300" kern="1200" dirty="0">
              <a:solidFill>
                <a:schemeClr val="bg1"/>
              </a:solidFill>
            </a:rPr>
            <a:t>Transport Canada</a:t>
          </a:r>
        </a:p>
      </dsp:txBody>
      <dsp:txXfrm>
        <a:off x="1854865" y="829165"/>
        <a:ext cx="1861181" cy="576001"/>
      </dsp:txXfrm>
    </dsp:sp>
    <dsp:sp modelId="{04B9BC15-07B6-4498-9AAB-69480E554FEA}">
      <dsp:nvSpPr>
        <dsp:cNvPr id="0" name=""/>
        <dsp:cNvSpPr/>
      </dsp:nvSpPr>
      <dsp:spPr>
        <a:xfrm>
          <a:off x="1854865" y="1581618"/>
          <a:ext cx="1861181" cy="576001"/>
        </a:xfrm>
        <a:prstGeom prst="rect">
          <a:avLst/>
        </a:prstGeom>
        <a:solidFill>
          <a:srgbClr val="F58311"/>
        </a:solidFill>
        <a:ln w="12700" cap="flat" cmpd="sng" algn="ctr">
          <a:solidFill>
            <a:srgbClr val="F5831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CA" sz="1300" kern="1200" dirty="0">
              <a:solidFill>
                <a:schemeClr val="bg1"/>
              </a:solidFill>
            </a:rPr>
            <a:t>Safety / Security</a:t>
          </a:r>
        </a:p>
      </dsp:txBody>
      <dsp:txXfrm>
        <a:off x="1854865" y="1581618"/>
        <a:ext cx="1861181" cy="576001"/>
      </dsp:txXfrm>
    </dsp:sp>
    <dsp:sp modelId="{A5CC33B3-A693-41DE-BB8D-1BAB46EB7031}">
      <dsp:nvSpPr>
        <dsp:cNvPr id="0" name=""/>
        <dsp:cNvSpPr/>
      </dsp:nvSpPr>
      <dsp:spPr>
        <a:xfrm>
          <a:off x="1854865" y="2342276"/>
          <a:ext cx="1861181" cy="576001"/>
        </a:xfrm>
        <a:prstGeom prst="rect">
          <a:avLst/>
        </a:prstGeom>
        <a:solidFill>
          <a:srgbClr val="F58311"/>
        </a:solidFill>
        <a:ln w="12700" cap="flat" cmpd="sng" algn="ctr">
          <a:solidFill>
            <a:srgbClr val="F5831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altLang="en-US" sz="1300" b="0" kern="1200" dirty="0">
              <a:solidFill>
                <a:schemeClr val="bg1"/>
              </a:solidFill>
              <a:latin typeface="Lato" panose="020F0502020204030203" pitchFamily="34" charset="0"/>
            </a:rPr>
            <a:t>Intermodal Surface Security and Emergency Preparedness</a:t>
          </a:r>
          <a:endParaRPr lang="fr-CA" sz="1300" b="0" kern="1200" dirty="0">
            <a:solidFill>
              <a:schemeClr val="bg1"/>
            </a:solidFill>
          </a:endParaRPr>
        </a:p>
      </dsp:txBody>
      <dsp:txXfrm>
        <a:off x="1854865" y="2342276"/>
        <a:ext cx="1861181" cy="576001"/>
      </dsp:txXfrm>
    </dsp:sp>
    <dsp:sp modelId="{031ED3F1-CB8C-4E0B-86B1-D7A56DC87471}">
      <dsp:nvSpPr>
        <dsp:cNvPr id="0" name=""/>
        <dsp:cNvSpPr/>
      </dsp:nvSpPr>
      <dsp:spPr>
        <a:xfrm>
          <a:off x="1831655" y="3091077"/>
          <a:ext cx="1861181" cy="576001"/>
        </a:xfrm>
        <a:prstGeom prst="rect">
          <a:avLst/>
        </a:prstGeom>
        <a:solidFill>
          <a:srgbClr val="F58311"/>
        </a:solidFill>
        <a:ln w="12700" cap="flat" cmpd="sng" algn="ctr">
          <a:solidFill>
            <a:srgbClr val="F5831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CA" sz="1300" kern="1200" dirty="0">
              <a:solidFill>
                <a:schemeClr val="bg1"/>
              </a:solidFill>
            </a:rPr>
            <a:t>CANUTEC</a:t>
          </a:r>
        </a:p>
      </dsp:txBody>
      <dsp:txXfrm>
        <a:off x="1831655" y="3091077"/>
        <a:ext cx="1861181" cy="5760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47CD3-A36E-442F-BA6C-8D14ABA1A677}">
      <dsp:nvSpPr>
        <dsp:cNvPr id="0" name=""/>
        <dsp:cNvSpPr/>
      </dsp:nvSpPr>
      <dsp:spPr>
        <a:xfrm>
          <a:off x="3936342" y="2285945"/>
          <a:ext cx="2345584" cy="2286059"/>
        </a:xfrm>
        <a:prstGeom prst="ellipse">
          <a:avLst/>
        </a:prstGeom>
        <a:solidFill>
          <a:schemeClr val="tx2">
            <a:lumMod val="20000"/>
            <a:lumOff val="80000"/>
          </a:schemeClr>
        </a:solidFill>
        <a:ln>
          <a:noFill/>
        </a:ln>
        <a:effectLst>
          <a:outerShdw blurRad="50800" dist="38100" dir="5400000" algn="t" rotWithShape="0">
            <a:prstClr val="black">
              <a:alpha val="40000"/>
            </a:prstClr>
          </a:outerShdw>
        </a:effectLst>
      </dsp:spPr>
      <dsp:style>
        <a:lnRef idx="0">
          <a:scrgbClr r="0" g="0" b="0"/>
        </a:lnRef>
        <a:fillRef idx="3">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fr-CA" sz="2500" kern="1200" dirty="0"/>
            <a:t>CANUTEC</a:t>
          </a:r>
          <a:endParaRPr lang="en-US" sz="2500" kern="1200" dirty="0"/>
        </a:p>
      </dsp:txBody>
      <dsp:txXfrm>
        <a:off x="4279845" y="2620731"/>
        <a:ext cx="1658578" cy="1616487"/>
      </dsp:txXfrm>
    </dsp:sp>
    <dsp:sp modelId="{982EC4AD-6AC8-4787-910E-E26710FD907E}">
      <dsp:nvSpPr>
        <dsp:cNvPr id="0" name=""/>
        <dsp:cNvSpPr/>
      </dsp:nvSpPr>
      <dsp:spPr>
        <a:xfrm>
          <a:off x="4276859" y="1"/>
          <a:ext cx="1664550" cy="1664550"/>
        </a:xfrm>
        <a:prstGeom prst="ellipse">
          <a:avLst/>
        </a:prstGeom>
        <a:gradFill rotWithShape="0">
          <a:gsLst>
            <a:gs pos="0">
              <a:schemeClr val="accent3">
                <a:alpha val="50000"/>
                <a:hueOff val="-859291"/>
                <a:satOff val="-2091"/>
                <a:lumOff val="1274"/>
                <a:alphaOff val="0"/>
                <a:satMod val="103000"/>
                <a:lumMod val="102000"/>
                <a:tint val="94000"/>
              </a:schemeClr>
            </a:gs>
            <a:gs pos="50000">
              <a:schemeClr val="accent3">
                <a:alpha val="50000"/>
                <a:hueOff val="-859291"/>
                <a:satOff val="-2091"/>
                <a:lumOff val="1274"/>
                <a:alphaOff val="0"/>
                <a:satMod val="110000"/>
                <a:lumMod val="100000"/>
                <a:shade val="100000"/>
              </a:schemeClr>
            </a:gs>
            <a:gs pos="100000">
              <a:schemeClr val="accent3">
                <a:alpha val="50000"/>
                <a:hueOff val="-859291"/>
                <a:satOff val="-2091"/>
                <a:lumOff val="1274"/>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CA" sz="1500" b="1" kern="1200" dirty="0"/>
            <a:t>Emergency Response Guidebook (ERG)</a:t>
          </a:r>
          <a:endParaRPr lang="en-US" sz="1500" kern="1200" dirty="0"/>
        </a:p>
      </dsp:txBody>
      <dsp:txXfrm>
        <a:off x="4520627" y="243769"/>
        <a:ext cx="1177014" cy="1177014"/>
      </dsp:txXfrm>
    </dsp:sp>
    <dsp:sp modelId="{C0522C0C-7A9F-47C5-8866-1FCB2973FE00}">
      <dsp:nvSpPr>
        <dsp:cNvPr id="0" name=""/>
        <dsp:cNvSpPr/>
      </dsp:nvSpPr>
      <dsp:spPr>
        <a:xfrm>
          <a:off x="5564023" y="347290"/>
          <a:ext cx="1664550" cy="1664550"/>
        </a:xfrm>
        <a:prstGeom prst="ellipse">
          <a:avLst/>
        </a:prstGeom>
        <a:gradFill rotWithShape="0">
          <a:gsLst>
            <a:gs pos="0">
              <a:schemeClr val="accent3">
                <a:alpha val="50000"/>
                <a:hueOff val="-1718581"/>
                <a:satOff val="-4182"/>
                <a:lumOff val="2549"/>
                <a:alphaOff val="0"/>
                <a:satMod val="103000"/>
                <a:lumMod val="102000"/>
                <a:tint val="94000"/>
              </a:schemeClr>
            </a:gs>
            <a:gs pos="50000">
              <a:schemeClr val="accent3">
                <a:alpha val="50000"/>
                <a:hueOff val="-1718581"/>
                <a:satOff val="-4182"/>
                <a:lumOff val="2549"/>
                <a:alphaOff val="0"/>
                <a:satMod val="110000"/>
                <a:lumMod val="100000"/>
                <a:shade val="100000"/>
              </a:schemeClr>
            </a:gs>
            <a:gs pos="100000">
              <a:schemeClr val="accent3">
                <a:alpha val="50000"/>
                <a:hueOff val="-1718581"/>
                <a:satOff val="-4182"/>
                <a:lumOff val="2549"/>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CA" sz="1500" b="1" kern="1200" dirty="0"/>
            <a:t>Technical advice </a:t>
          </a:r>
          <a:endParaRPr lang="en-US" sz="1500" kern="1200" dirty="0"/>
        </a:p>
      </dsp:txBody>
      <dsp:txXfrm>
        <a:off x="5807791" y="591058"/>
        <a:ext cx="1177014" cy="1177014"/>
      </dsp:txXfrm>
    </dsp:sp>
    <dsp:sp modelId="{4BFB800D-C17C-42C0-8B89-35E53B73D95F}">
      <dsp:nvSpPr>
        <dsp:cNvPr id="0" name=""/>
        <dsp:cNvSpPr/>
      </dsp:nvSpPr>
      <dsp:spPr>
        <a:xfrm>
          <a:off x="6506293" y="1289559"/>
          <a:ext cx="1664550" cy="1664550"/>
        </a:xfrm>
        <a:prstGeom prst="ellipse">
          <a:avLst/>
        </a:prstGeom>
        <a:gradFill rotWithShape="0">
          <a:gsLst>
            <a:gs pos="0">
              <a:schemeClr val="accent3">
                <a:alpha val="50000"/>
                <a:hueOff val="-2577871"/>
                <a:satOff val="-6274"/>
                <a:lumOff val="3823"/>
                <a:alphaOff val="0"/>
                <a:satMod val="103000"/>
                <a:lumMod val="102000"/>
                <a:tint val="94000"/>
              </a:schemeClr>
            </a:gs>
            <a:gs pos="50000">
              <a:schemeClr val="accent3">
                <a:alpha val="50000"/>
                <a:hueOff val="-2577871"/>
                <a:satOff val="-6274"/>
                <a:lumOff val="3823"/>
                <a:alphaOff val="0"/>
                <a:satMod val="110000"/>
                <a:lumMod val="100000"/>
                <a:shade val="100000"/>
              </a:schemeClr>
            </a:gs>
            <a:gs pos="100000">
              <a:schemeClr val="accent3">
                <a:alpha val="50000"/>
                <a:hueOff val="-2577871"/>
                <a:satOff val="-6274"/>
                <a:lumOff val="3823"/>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TDG regulations</a:t>
          </a:r>
          <a:endParaRPr lang="en-US" sz="1500" kern="1200" dirty="0"/>
        </a:p>
      </dsp:txBody>
      <dsp:txXfrm>
        <a:off x="6750061" y="1533327"/>
        <a:ext cx="1177014" cy="1177014"/>
      </dsp:txXfrm>
    </dsp:sp>
    <dsp:sp modelId="{348B27B3-189E-4FB9-8339-64649D039B81}">
      <dsp:nvSpPr>
        <dsp:cNvPr id="0" name=""/>
        <dsp:cNvSpPr/>
      </dsp:nvSpPr>
      <dsp:spPr>
        <a:xfrm>
          <a:off x="6851187" y="2576723"/>
          <a:ext cx="1664550" cy="1664550"/>
        </a:xfrm>
        <a:prstGeom prst="ellipse">
          <a:avLst/>
        </a:prstGeom>
        <a:gradFill rotWithShape="0">
          <a:gsLst>
            <a:gs pos="0">
              <a:schemeClr val="accent3">
                <a:alpha val="50000"/>
                <a:hueOff val="-3437162"/>
                <a:satOff val="-8365"/>
                <a:lumOff val="5098"/>
                <a:alphaOff val="0"/>
                <a:satMod val="103000"/>
                <a:lumMod val="102000"/>
                <a:tint val="94000"/>
              </a:schemeClr>
            </a:gs>
            <a:gs pos="50000">
              <a:schemeClr val="accent3">
                <a:alpha val="50000"/>
                <a:hueOff val="-3437162"/>
                <a:satOff val="-8365"/>
                <a:lumOff val="5098"/>
                <a:alphaOff val="0"/>
                <a:satMod val="110000"/>
                <a:lumMod val="100000"/>
                <a:shade val="100000"/>
              </a:schemeClr>
            </a:gs>
            <a:gs pos="100000">
              <a:schemeClr val="accent3">
                <a:alpha val="50000"/>
                <a:hueOff val="-3437162"/>
                <a:satOff val="-8365"/>
                <a:lumOff val="5098"/>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Company Registration</a:t>
          </a:r>
          <a:endParaRPr lang="en-US" sz="1500" kern="1200" dirty="0"/>
        </a:p>
      </dsp:txBody>
      <dsp:txXfrm>
        <a:off x="7094955" y="2820491"/>
        <a:ext cx="1177014" cy="1177014"/>
      </dsp:txXfrm>
    </dsp:sp>
    <dsp:sp modelId="{A81F652C-90CC-4493-9BCE-0D106E778CDB}">
      <dsp:nvSpPr>
        <dsp:cNvPr id="0" name=""/>
        <dsp:cNvSpPr/>
      </dsp:nvSpPr>
      <dsp:spPr>
        <a:xfrm>
          <a:off x="6506293" y="3863887"/>
          <a:ext cx="1664550" cy="1664550"/>
        </a:xfrm>
        <a:prstGeom prst="ellipse">
          <a:avLst/>
        </a:prstGeom>
        <a:gradFill rotWithShape="0">
          <a:gsLst>
            <a:gs pos="0">
              <a:schemeClr val="accent3">
                <a:alpha val="50000"/>
                <a:hueOff val="-4296452"/>
                <a:satOff val="-10456"/>
                <a:lumOff val="6372"/>
                <a:alphaOff val="0"/>
                <a:satMod val="103000"/>
                <a:lumMod val="102000"/>
                <a:tint val="94000"/>
              </a:schemeClr>
            </a:gs>
            <a:gs pos="50000">
              <a:schemeClr val="accent3">
                <a:alpha val="50000"/>
                <a:hueOff val="-4296452"/>
                <a:satOff val="-10456"/>
                <a:lumOff val="6372"/>
                <a:alphaOff val="0"/>
                <a:satMod val="110000"/>
                <a:lumMod val="100000"/>
                <a:shade val="100000"/>
              </a:schemeClr>
            </a:gs>
            <a:gs pos="100000">
              <a:schemeClr val="accent3">
                <a:alpha val="50000"/>
                <a:hueOff val="-4296452"/>
                <a:satOff val="-10456"/>
                <a:lumOff val="6372"/>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CA" sz="1500" b="1" kern="1200"/>
            <a:t>Safety Data Sheet (SDS) database</a:t>
          </a:r>
          <a:endParaRPr lang="en-US" sz="1500" kern="1200"/>
        </a:p>
      </dsp:txBody>
      <dsp:txXfrm>
        <a:off x="6750061" y="4107655"/>
        <a:ext cx="1177014" cy="1177014"/>
      </dsp:txXfrm>
    </dsp:sp>
    <dsp:sp modelId="{697B38B0-E932-42CB-83A7-50767C9673E7}">
      <dsp:nvSpPr>
        <dsp:cNvPr id="0" name=""/>
        <dsp:cNvSpPr/>
      </dsp:nvSpPr>
      <dsp:spPr>
        <a:xfrm>
          <a:off x="5564023" y="4806156"/>
          <a:ext cx="1664550" cy="1664550"/>
        </a:xfrm>
        <a:prstGeom prst="ellipse">
          <a:avLst/>
        </a:prstGeom>
        <a:gradFill rotWithShape="0">
          <a:gsLst>
            <a:gs pos="0">
              <a:schemeClr val="accent3">
                <a:alpha val="50000"/>
                <a:hueOff val="-5155743"/>
                <a:satOff val="-12547"/>
                <a:lumOff val="7646"/>
                <a:alphaOff val="0"/>
                <a:satMod val="103000"/>
                <a:lumMod val="102000"/>
                <a:tint val="94000"/>
              </a:schemeClr>
            </a:gs>
            <a:gs pos="50000">
              <a:schemeClr val="accent3">
                <a:alpha val="50000"/>
                <a:hueOff val="-5155743"/>
                <a:satOff val="-12547"/>
                <a:lumOff val="7646"/>
                <a:alphaOff val="0"/>
                <a:satMod val="110000"/>
                <a:lumMod val="100000"/>
                <a:shade val="100000"/>
              </a:schemeClr>
            </a:gs>
            <a:gs pos="100000">
              <a:schemeClr val="accent3">
                <a:alpha val="50000"/>
                <a:hueOff val="-5155743"/>
                <a:satOff val="-12547"/>
                <a:lumOff val="7646"/>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CA" sz="1500" b="1" kern="1200"/>
            <a:t>Maintain technical databases </a:t>
          </a:r>
          <a:endParaRPr lang="en-US" sz="1500" kern="1200"/>
        </a:p>
      </dsp:txBody>
      <dsp:txXfrm>
        <a:off x="5807791" y="5049924"/>
        <a:ext cx="1177014" cy="1177014"/>
      </dsp:txXfrm>
    </dsp:sp>
    <dsp:sp modelId="{6D43F710-1649-46C3-8B5B-C12FCF0BB6A5}">
      <dsp:nvSpPr>
        <dsp:cNvPr id="0" name=""/>
        <dsp:cNvSpPr/>
      </dsp:nvSpPr>
      <dsp:spPr>
        <a:xfrm>
          <a:off x="4276859" y="5153445"/>
          <a:ext cx="1664550" cy="1664550"/>
        </a:xfrm>
        <a:prstGeom prst="ellipse">
          <a:avLst/>
        </a:prstGeom>
        <a:gradFill rotWithShape="0">
          <a:gsLst>
            <a:gs pos="0">
              <a:schemeClr val="accent3">
                <a:alpha val="50000"/>
                <a:hueOff val="-6015033"/>
                <a:satOff val="-14639"/>
                <a:lumOff val="8921"/>
                <a:alphaOff val="0"/>
                <a:satMod val="103000"/>
                <a:lumMod val="102000"/>
                <a:tint val="94000"/>
              </a:schemeClr>
            </a:gs>
            <a:gs pos="50000">
              <a:schemeClr val="accent3">
                <a:alpha val="50000"/>
                <a:hueOff val="-6015033"/>
                <a:satOff val="-14639"/>
                <a:lumOff val="8921"/>
                <a:alphaOff val="0"/>
                <a:satMod val="110000"/>
                <a:lumMod val="100000"/>
                <a:shade val="100000"/>
              </a:schemeClr>
            </a:gs>
            <a:gs pos="100000">
              <a:schemeClr val="accent3">
                <a:alpha val="50000"/>
                <a:hueOff val="-6015033"/>
                <a:satOff val="-14639"/>
                <a:lumOff val="8921"/>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CA" sz="1500" b="1" kern="1200" dirty="0"/>
            <a:t>Communication, Information Sharing</a:t>
          </a:r>
          <a:endParaRPr lang="en-US" sz="1500" kern="1200" dirty="0"/>
        </a:p>
      </dsp:txBody>
      <dsp:txXfrm>
        <a:off x="4520627" y="5397213"/>
        <a:ext cx="1177014" cy="1177014"/>
      </dsp:txXfrm>
    </dsp:sp>
    <dsp:sp modelId="{C69BAE87-C0C9-4ADC-83ED-77D3A2198972}">
      <dsp:nvSpPr>
        <dsp:cNvPr id="0" name=""/>
        <dsp:cNvSpPr/>
      </dsp:nvSpPr>
      <dsp:spPr>
        <a:xfrm>
          <a:off x="2989696" y="4806156"/>
          <a:ext cx="1664550" cy="1664550"/>
        </a:xfrm>
        <a:prstGeom prst="ellipse">
          <a:avLst/>
        </a:prstGeom>
        <a:gradFill rotWithShape="0">
          <a:gsLst>
            <a:gs pos="0">
              <a:schemeClr val="accent3">
                <a:alpha val="50000"/>
                <a:hueOff val="-6874324"/>
                <a:satOff val="-16730"/>
                <a:lumOff val="10195"/>
                <a:alphaOff val="0"/>
                <a:satMod val="103000"/>
                <a:lumMod val="102000"/>
                <a:tint val="94000"/>
              </a:schemeClr>
            </a:gs>
            <a:gs pos="50000">
              <a:schemeClr val="accent3">
                <a:alpha val="50000"/>
                <a:hueOff val="-6874324"/>
                <a:satOff val="-16730"/>
                <a:lumOff val="10195"/>
                <a:alphaOff val="0"/>
                <a:satMod val="110000"/>
                <a:lumMod val="100000"/>
                <a:shade val="100000"/>
              </a:schemeClr>
            </a:gs>
            <a:gs pos="100000">
              <a:schemeClr val="accent3">
                <a:alpha val="50000"/>
                <a:hueOff val="-6874324"/>
                <a:satOff val="-16730"/>
                <a:lumOff val="10195"/>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CA" sz="1500" b="1" kern="1200" dirty="0"/>
            <a:t>Plume dispersion models</a:t>
          </a:r>
          <a:endParaRPr lang="en-US" sz="1500" kern="1200" dirty="0"/>
        </a:p>
      </dsp:txBody>
      <dsp:txXfrm>
        <a:off x="3233464" y="5049924"/>
        <a:ext cx="1177014" cy="1177014"/>
      </dsp:txXfrm>
    </dsp:sp>
    <dsp:sp modelId="{659B9988-89F5-4E69-B5A7-5C4CFD45D5F7}">
      <dsp:nvSpPr>
        <dsp:cNvPr id="0" name=""/>
        <dsp:cNvSpPr/>
      </dsp:nvSpPr>
      <dsp:spPr>
        <a:xfrm>
          <a:off x="2047426" y="3863887"/>
          <a:ext cx="1664550" cy="1664550"/>
        </a:xfrm>
        <a:prstGeom prst="ellipse">
          <a:avLst/>
        </a:prstGeom>
        <a:gradFill rotWithShape="0">
          <a:gsLst>
            <a:gs pos="0">
              <a:schemeClr val="accent3">
                <a:alpha val="50000"/>
                <a:hueOff val="-7733614"/>
                <a:satOff val="-18821"/>
                <a:lumOff val="11470"/>
                <a:alphaOff val="0"/>
                <a:satMod val="103000"/>
                <a:lumMod val="102000"/>
                <a:tint val="94000"/>
              </a:schemeClr>
            </a:gs>
            <a:gs pos="50000">
              <a:schemeClr val="accent3">
                <a:alpha val="50000"/>
                <a:hueOff val="-7733614"/>
                <a:satOff val="-18821"/>
                <a:lumOff val="11470"/>
                <a:alphaOff val="0"/>
                <a:satMod val="110000"/>
                <a:lumMod val="100000"/>
                <a:shade val="100000"/>
              </a:schemeClr>
            </a:gs>
            <a:gs pos="100000">
              <a:schemeClr val="accent3">
                <a:alpha val="50000"/>
                <a:hueOff val="-7733614"/>
                <a:satOff val="-18821"/>
                <a:lumOff val="1147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CA" sz="1500" b="1" kern="1200" dirty="0"/>
            <a:t>Research and special projects</a:t>
          </a:r>
          <a:endParaRPr lang="en-US" sz="1500" kern="1200" dirty="0"/>
        </a:p>
      </dsp:txBody>
      <dsp:txXfrm>
        <a:off x="2291194" y="4107655"/>
        <a:ext cx="1177014" cy="1177014"/>
      </dsp:txXfrm>
    </dsp:sp>
    <dsp:sp modelId="{009A8E15-FAFA-4B2E-B825-ABBB0EEB4C70}">
      <dsp:nvSpPr>
        <dsp:cNvPr id="0" name=""/>
        <dsp:cNvSpPr/>
      </dsp:nvSpPr>
      <dsp:spPr>
        <a:xfrm>
          <a:off x="1702532" y="2576723"/>
          <a:ext cx="1664550" cy="1664550"/>
        </a:xfrm>
        <a:prstGeom prst="ellipse">
          <a:avLst/>
        </a:prstGeom>
        <a:gradFill rotWithShape="0">
          <a:gsLst>
            <a:gs pos="0">
              <a:schemeClr val="accent3">
                <a:alpha val="50000"/>
                <a:hueOff val="-8592904"/>
                <a:satOff val="-20912"/>
                <a:lumOff val="12744"/>
                <a:alphaOff val="0"/>
                <a:satMod val="103000"/>
                <a:lumMod val="102000"/>
                <a:tint val="94000"/>
              </a:schemeClr>
            </a:gs>
            <a:gs pos="50000">
              <a:schemeClr val="accent3">
                <a:alpha val="50000"/>
                <a:hueOff val="-8592904"/>
                <a:satOff val="-20912"/>
                <a:lumOff val="12744"/>
                <a:alphaOff val="0"/>
                <a:satMod val="110000"/>
                <a:lumMod val="100000"/>
                <a:shade val="100000"/>
              </a:schemeClr>
            </a:gs>
            <a:gs pos="100000">
              <a:schemeClr val="accent3">
                <a:alpha val="50000"/>
                <a:hueOff val="-8592904"/>
                <a:satOff val="-20912"/>
                <a:lumOff val="12744"/>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CA" sz="1500" b="1" kern="1200" dirty="0"/>
            <a:t>Simulations</a:t>
          </a:r>
          <a:endParaRPr lang="en-US" sz="1500" kern="1200" dirty="0"/>
        </a:p>
      </dsp:txBody>
      <dsp:txXfrm>
        <a:off x="1946300" y="2820491"/>
        <a:ext cx="1177014" cy="1177014"/>
      </dsp:txXfrm>
    </dsp:sp>
    <dsp:sp modelId="{90156EB1-6065-4481-82C8-A949E825DEDF}">
      <dsp:nvSpPr>
        <dsp:cNvPr id="0" name=""/>
        <dsp:cNvSpPr/>
      </dsp:nvSpPr>
      <dsp:spPr>
        <a:xfrm>
          <a:off x="2047426" y="1289559"/>
          <a:ext cx="1664550" cy="1664550"/>
        </a:xfrm>
        <a:prstGeom prst="ellipse">
          <a:avLst/>
        </a:prstGeom>
        <a:gradFill rotWithShape="0">
          <a:gsLst>
            <a:gs pos="0">
              <a:schemeClr val="accent3">
                <a:alpha val="50000"/>
                <a:hueOff val="-9452195"/>
                <a:satOff val="-23004"/>
                <a:lumOff val="14019"/>
                <a:alphaOff val="0"/>
                <a:satMod val="103000"/>
                <a:lumMod val="102000"/>
                <a:tint val="94000"/>
              </a:schemeClr>
            </a:gs>
            <a:gs pos="50000">
              <a:schemeClr val="accent3">
                <a:alpha val="50000"/>
                <a:hueOff val="-9452195"/>
                <a:satOff val="-23004"/>
                <a:lumOff val="14019"/>
                <a:alphaOff val="0"/>
                <a:satMod val="110000"/>
                <a:lumMod val="100000"/>
                <a:shade val="100000"/>
              </a:schemeClr>
            </a:gs>
            <a:gs pos="100000">
              <a:schemeClr val="accent3">
                <a:alpha val="50000"/>
                <a:hueOff val="-9452195"/>
                <a:satOff val="-23004"/>
                <a:lumOff val="14019"/>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CA" sz="1500" b="1" kern="1200"/>
            <a:t>Awareness Sessions</a:t>
          </a:r>
          <a:endParaRPr lang="en-US" sz="1500" kern="1200"/>
        </a:p>
      </dsp:txBody>
      <dsp:txXfrm>
        <a:off x="2291194" y="1533327"/>
        <a:ext cx="1177014" cy="1177014"/>
      </dsp:txXfrm>
    </dsp:sp>
    <dsp:sp modelId="{52183ADF-A515-4D5B-82A2-1F2C2A9EACAB}">
      <dsp:nvSpPr>
        <dsp:cNvPr id="0" name=""/>
        <dsp:cNvSpPr/>
      </dsp:nvSpPr>
      <dsp:spPr>
        <a:xfrm>
          <a:off x="2989696" y="347290"/>
          <a:ext cx="1664550" cy="1664550"/>
        </a:xfrm>
        <a:prstGeom prst="ellipse">
          <a:avLst/>
        </a:prstGeom>
        <a:gradFill rotWithShape="0">
          <a:gsLst>
            <a:gs pos="0">
              <a:schemeClr val="accent3">
                <a:alpha val="50000"/>
                <a:hueOff val="-10311486"/>
                <a:satOff val="-25095"/>
                <a:lumOff val="15293"/>
                <a:alphaOff val="0"/>
                <a:satMod val="103000"/>
                <a:lumMod val="102000"/>
                <a:tint val="94000"/>
              </a:schemeClr>
            </a:gs>
            <a:gs pos="50000">
              <a:schemeClr val="accent3">
                <a:alpha val="50000"/>
                <a:hueOff val="-10311486"/>
                <a:satOff val="-25095"/>
                <a:lumOff val="15293"/>
                <a:alphaOff val="0"/>
                <a:satMod val="110000"/>
                <a:lumMod val="100000"/>
                <a:shade val="100000"/>
              </a:schemeClr>
            </a:gs>
            <a:gs pos="100000">
              <a:schemeClr val="accent3">
                <a:alpha val="50000"/>
                <a:hueOff val="-10311486"/>
                <a:satOff val="-25095"/>
                <a:lumOff val="15293"/>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CA" sz="1500" b="1" kern="1200" dirty="0"/>
            <a:t>Assist general public</a:t>
          </a:r>
          <a:endParaRPr lang="en-US" sz="1500" kern="1200" dirty="0"/>
        </a:p>
      </dsp:txBody>
      <dsp:txXfrm>
        <a:off x="3233464" y="591058"/>
        <a:ext cx="1177014" cy="11770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EA2E56-898E-4687-99F9-D980F595FCB8}">
      <dsp:nvSpPr>
        <dsp:cNvPr id="0" name=""/>
        <dsp:cNvSpPr/>
      </dsp:nvSpPr>
      <dsp:spPr>
        <a:xfrm>
          <a:off x="1780079" y="1222751"/>
          <a:ext cx="3046152" cy="3046152"/>
        </a:xfrm>
        <a:prstGeom prst="ellipse">
          <a:avLst/>
        </a:prstGeom>
        <a:solidFill>
          <a:schemeClr val="accent2">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CA" sz="2800" b="1" kern="1200" dirty="0">
              <a:solidFill>
                <a:schemeClr val="tx1">
                  <a:lumMod val="65000"/>
                  <a:lumOff val="35000"/>
                </a:schemeClr>
              </a:solidFill>
            </a:rPr>
            <a:t>CANUTEC</a:t>
          </a:r>
          <a:endParaRPr lang="en-US" sz="2800" kern="1200" dirty="0">
            <a:solidFill>
              <a:schemeClr val="tx1">
                <a:lumMod val="65000"/>
                <a:lumOff val="35000"/>
              </a:schemeClr>
            </a:solidFill>
          </a:endParaRPr>
        </a:p>
      </dsp:txBody>
      <dsp:txXfrm>
        <a:off x="2226178" y="1668850"/>
        <a:ext cx="2153954" cy="2153954"/>
      </dsp:txXfrm>
    </dsp:sp>
    <dsp:sp modelId="{F3F34986-5914-4CD9-9F98-C80FD8EC65D3}">
      <dsp:nvSpPr>
        <dsp:cNvPr id="0" name=""/>
        <dsp:cNvSpPr/>
      </dsp:nvSpPr>
      <dsp:spPr>
        <a:xfrm>
          <a:off x="2500982" y="543"/>
          <a:ext cx="1604347" cy="1523076"/>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lumMod val="65000"/>
                  <a:lumOff val="35000"/>
                </a:schemeClr>
              </a:solidFill>
            </a:rPr>
            <a:t>Consignors and Manufacturers</a:t>
          </a:r>
        </a:p>
      </dsp:txBody>
      <dsp:txXfrm>
        <a:off x="2735933" y="223592"/>
        <a:ext cx="1134445" cy="1076978"/>
      </dsp:txXfrm>
    </dsp:sp>
    <dsp:sp modelId="{60B7D08C-7AED-4AAD-9579-118F1F5198BB}">
      <dsp:nvSpPr>
        <dsp:cNvPr id="0" name=""/>
        <dsp:cNvSpPr/>
      </dsp:nvSpPr>
      <dsp:spPr>
        <a:xfrm>
          <a:off x="4218956" y="992416"/>
          <a:ext cx="1604347" cy="1523076"/>
        </a:xfrm>
        <a:prstGeom prst="ellipse">
          <a:avLst/>
        </a:prstGeom>
        <a:solidFill>
          <a:schemeClr val="accent4">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chemeClr val="tx1">
                  <a:lumMod val="65000"/>
                  <a:lumOff val="35000"/>
                </a:schemeClr>
              </a:solidFill>
            </a:rPr>
            <a:t>Carriers / Shippers (road, rail, air &amp; marine)</a:t>
          </a:r>
          <a:endParaRPr lang="en-US" sz="1200" b="1" kern="1200" dirty="0">
            <a:solidFill>
              <a:schemeClr val="tx1">
                <a:lumMod val="65000"/>
                <a:lumOff val="35000"/>
              </a:schemeClr>
            </a:solidFill>
          </a:endParaRPr>
        </a:p>
      </dsp:txBody>
      <dsp:txXfrm>
        <a:off x="4453907" y="1215465"/>
        <a:ext cx="1134445" cy="1076978"/>
      </dsp:txXfrm>
    </dsp:sp>
    <dsp:sp modelId="{8848A87D-017A-4121-906C-84F0060122ED}">
      <dsp:nvSpPr>
        <dsp:cNvPr id="0" name=""/>
        <dsp:cNvSpPr/>
      </dsp:nvSpPr>
      <dsp:spPr>
        <a:xfrm>
          <a:off x="4218956" y="2976162"/>
          <a:ext cx="1604347" cy="1523076"/>
        </a:xfrm>
        <a:prstGeom prst="ellipse">
          <a:avLst/>
        </a:prstGeom>
        <a:solidFill>
          <a:schemeClr val="accent5">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lumMod val="65000"/>
                  <a:lumOff val="35000"/>
                </a:schemeClr>
              </a:solidFill>
            </a:rPr>
            <a:t>First Responders (firefighters, police, hazmat, etc.)</a:t>
          </a:r>
        </a:p>
      </dsp:txBody>
      <dsp:txXfrm>
        <a:off x="4453907" y="3199211"/>
        <a:ext cx="1134445" cy="1076978"/>
      </dsp:txXfrm>
    </dsp:sp>
    <dsp:sp modelId="{EE5F5829-14BC-418E-92E9-DC596100C211}">
      <dsp:nvSpPr>
        <dsp:cNvPr id="0" name=""/>
        <dsp:cNvSpPr/>
      </dsp:nvSpPr>
      <dsp:spPr>
        <a:xfrm>
          <a:off x="2500982" y="3968035"/>
          <a:ext cx="1604347" cy="1523076"/>
        </a:xfrm>
        <a:prstGeom prst="ellipse">
          <a:avLst/>
        </a:prstGeom>
        <a:solidFill>
          <a:schemeClr val="accent6">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lumMod val="65000"/>
                  <a:lumOff val="35000"/>
                </a:schemeClr>
              </a:solidFill>
            </a:rPr>
            <a:t>Federal / Provincial / Municipal Government &amp; EMP</a:t>
          </a:r>
        </a:p>
      </dsp:txBody>
      <dsp:txXfrm>
        <a:off x="2735933" y="4191084"/>
        <a:ext cx="1134445" cy="1076978"/>
      </dsp:txXfrm>
    </dsp:sp>
    <dsp:sp modelId="{5C8982D7-4224-4B16-9948-1BF7C3440E94}">
      <dsp:nvSpPr>
        <dsp:cNvPr id="0" name=""/>
        <dsp:cNvSpPr/>
      </dsp:nvSpPr>
      <dsp:spPr>
        <a:xfrm>
          <a:off x="783008" y="2976162"/>
          <a:ext cx="1604347" cy="1523076"/>
        </a:xfrm>
        <a:prstGeom prst="ellipse">
          <a:avLst/>
        </a:prstGeom>
        <a:solidFill>
          <a:schemeClr val="accent2">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lumMod val="65000"/>
                  <a:lumOff val="35000"/>
                </a:schemeClr>
              </a:solidFill>
            </a:rPr>
            <a:t>Provincial and Federal Specialists</a:t>
          </a:r>
        </a:p>
      </dsp:txBody>
      <dsp:txXfrm>
        <a:off x="1017959" y="3199211"/>
        <a:ext cx="1134445" cy="1076978"/>
      </dsp:txXfrm>
    </dsp:sp>
    <dsp:sp modelId="{FF42C4CE-8208-4D82-9F62-B20B809124F0}">
      <dsp:nvSpPr>
        <dsp:cNvPr id="0" name=""/>
        <dsp:cNvSpPr/>
      </dsp:nvSpPr>
      <dsp:spPr>
        <a:xfrm>
          <a:off x="783008" y="992416"/>
          <a:ext cx="1604347" cy="1523076"/>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lumMod val="65000"/>
                  <a:lumOff val="35000"/>
                </a:schemeClr>
              </a:solidFill>
            </a:rPr>
            <a:t>Other Emergency Centre</a:t>
          </a:r>
        </a:p>
      </dsp:txBody>
      <dsp:txXfrm>
        <a:off x="1017959" y="1215465"/>
        <a:ext cx="1134445" cy="10769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7C264-6664-4672-BA00-5A870A2CD537}">
      <dsp:nvSpPr>
        <dsp:cNvPr id="0" name=""/>
        <dsp:cNvSpPr/>
      </dsp:nvSpPr>
      <dsp:spPr>
        <a:xfrm>
          <a:off x="3647" y="187278"/>
          <a:ext cx="2801517" cy="477982"/>
        </a:xfrm>
        <a:prstGeom prst="chevron">
          <a:avLst/>
        </a:prstGeom>
        <a:solidFill>
          <a:srgbClr val="F5831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Helvetica" panose="020B0604020202020204" pitchFamily="34" charset="0"/>
              <a:cs typeface="Helvetica" panose="020B0604020202020204" pitchFamily="34" charset="0"/>
            </a:rPr>
            <a:t>Overview</a:t>
          </a:r>
        </a:p>
      </dsp:txBody>
      <dsp:txXfrm>
        <a:off x="242638" y="187278"/>
        <a:ext cx="2323535" cy="477982"/>
      </dsp:txXfrm>
    </dsp:sp>
    <dsp:sp modelId="{DEBE801E-210C-4F6B-B5D8-71712919561D}">
      <dsp:nvSpPr>
        <dsp:cNvPr id="0" name=""/>
        <dsp:cNvSpPr/>
      </dsp:nvSpPr>
      <dsp:spPr>
        <a:xfrm>
          <a:off x="2674676" y="179434"/>
          <a:ext cx="1194957" cy="477982"/>
        </a:xfrm>
        <a:prstGeom prst="chevron">
          <a:avLst/>
        </a:prstGeom>
        <a:solidFill>
          <a:srgbClr val="BDDA20">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Usage</a:t>
          </a:r>
        </a:p>
      </dsp:txBody>
      <dsp:txXfrm>
        <a:off x="2913667" y="179434"/>
        <a:ext cx="716975" cy="477982"/>
      </dsp:txXfrm>
    </dsp:sp>
    <dsp:sp modelId="{0306EF51-728B-4520-810A-72C048FD6C44}">
      <dsp:nvSpPr>
        <dsp:cNvPr id="0" name=""/>
        <dsp:cNvSpPr/>
      </dsp:nvSpPr>
      <dsp:spPr>
        <a:xfrm>
          <a:off x="3761130" y="187278"/>
          <a:ext cx="1194957" cy="477982"/>
        </a:xfrm>
        <a:prstGeom prst="chevron">
          <a:avLst/>
        </a:prstGeom>
        <a:solidFill>
          <a:srgbClr val="33CC33">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Other info</a:t>
          </a:r>
        </a:p>
      </dsp:txBody>
      <dsp:txXfrm>
        <a:off x="4000121" y="187278"/>
        <a:ext cx="716975" cy="477982"/>
      </dsp:txXfrm>
    </dsp:sp>
    <dsp:sp modelId="{EEBCB58C-4285-4D84-928E-A98919561AEB}">
      <dsp:nvSpPr>
        <dsp:cNvPr id="0" name=""/>
        <dsp:cNvSpPr/>
      </dsp:nvSpPr>
      <dsp:spPr>
        <a:xfrm>
          <a:off x="4836592" y="187278"/>
          <a:ext cx="1194957" cy="477982"/>
        </a:xfrm>
        <a:prstGeom prst="chevron">
          <a:avLst/>
        </a:prstGeom>
        <a:solidFill>
          <a:srgbClr val="32B094">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CANUTEC</a:t>
          </a:r>
        </a:p>
      </dsp:txBody>
      <dsp:txXfrm>
        <a:off x="5075583" y="187278"/>
        <a:ext cx="716975" cy="4779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7C264-6664-4672-BA00-5A870A2CD537}">
      <dsp:nvSpPr>
        <dsp:cNvPr id="0" name=""/>
        <dsp:cNvSpPr/>
      </dsp:nvSpPr>
      <dsp:spPr>
        <a:xfrm>
          <a:off x="3647" y="187278"/>
          <a:ext cx="2801517" cy="477982"/>
        </a:xfrm>
        <a:prstGeom prst="chevron">
          <a:avLst/>
        </a:prstGeom>
        <a:solidFill>
          <a:srgbClr val="F5831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Helvetica" panose="020B0604020202020204" pitchFamily="34" charset="0"/>
              <a:cs typeface="Helvetica" panose="020B0604020202020204" pitchFamily="34" charset="0"/>
            </a:rPr>
            <a:t>Overview</a:t>
          </a:r>
        </a:p>
      </dsp:txBody>
      <dsp:txXfrm>
        <a:off x="242638" y="187278"/>
        <a:ext cx="2323535" cy="477982"/>
      </dsp:txXfrm>
    </dsp:sp>
    <dsp:sp modelId="{DEBE801E-210C-4F6B-B5D8-71712919561D}">
      <dsp:nvSpPr>
        <dsp:cNvPr id="0" name=""/>
        <dsp:cNvSpPr/>
      </dsp:nvSpPr>
      <dsp:spPr>
        <a:xfrm>
          <a:off x="2674676" y="179434"/>
          <a:ext cx="1194957" cy="477982"/>
        </a:xfrm>
        <a:prstGeom prst="chevron">
          <a:avLst/>
        </a:prstGeom>
        <a:solidFill>
          <a:srgbClr val="BDDA20">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Usage</a:t>
          </a:r>
        </a:p>
      </dsp:txBody>
      <dsp:txXfrm>
        <a:off x="2913667" y="179434"/>
        <a:ext cx="716975" cy="477982"/>
      </dsp:txXfrm>
    </dsp:sp>
    <dsp:sp modelId="{0306EF51-728B-4520-810A-72C048FD6C44}">
      <dsp:nvSpPr>
        <dsp:cNvPr id="0" name=""/>
        <dsp:cNvSpPr/>
      </dsp:nvSpPr>
      <dsp:spPr>
        <a:xfrm>
          <a:off x="3761130" y="187278"/>
          <a:ext cx="1194957" cy="477982"/>
        </a:xfrm>
        <a:prstGeom prst="chevron">
          <a:avLst/>
        </a:prstGeom>
        <a:solidFill>
          <a:srgbClr val="33CC33">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Other info</a:t>
          </a:r>
        </a:p>
      </dsp:txBody>
      <dsp:txXfrm>
        <a:off x="4000121" y="187278"/>
        <a:ext cx="716975" cy="477982"/>
      </dsp:txXfrm>
    </dsp:sp>
    <dsp:sp modelId="{EEBCB58C-4285-4D84-928E-A98919561AEB}">
      <dsp:nvSpPr>
        <dsp:cNvPr id="0" name=""/>
        <dsp:cNvSpPr/>
      </dsp:nvSpPr>
      <dsp:spPr>
        <a:xfrm>
          <a:off x="4836592" y="187278"/>
          <a:ext cx="1194957" cy="477982"/>
        </a:xfrm>
        <a:prstGeom prst="chevron">
          <a:avLst/>
        </a:prstGeom>
        <a:solidFill>
          <a:srgbClr val="32B094">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CANUTEC</a:t>
          </a:r>
        </a:p>
      </dsp:txBody>
      <dsp:txXfrm>
        <a:off x="5075583" y="187278"/>
        <a:ext cx="716975" cy="4779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7C264-6664-4672-BA00-5A870A2CD537}">
      <dsp:nvSpPr>
        <dsp:cNvPr id="0" name=""/>
        <dsp:cNvSpPr/>
      </dsp:nvSpPr>
      <dsp:spPr>
        <a:xfrm>
          <a:off x="3647" y="187278"/>
          <a:ext cx="2801517" cy="477982"/>
        </a:xfrm>
        <a:prstGeom prst="chevron">
          <a:avLst/>
        </a:prstGeom>
        <a:solidFill>
          <a:srgbClr val="F5831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Helvetica" panose="020B0604020202020204" pitchFamily="34" charset="0"/>
              <a:cs typeface="Helvetica" panose="020B0604020202020204" pitchFamily="34" charset="0"/>
            </a:rPr>
            <a:t>Overview</a:t>
          </a:r>
        </a:p>
      </dsp:txBody>
      <dsp:txXfrm>
        <a:off x="242638" y="187278"/>
        <a:ext cx="2323535" cy="477982"/>
      </dsp:txXfrm>
    </dsp:sp>
    <dsp:sp modelId="{DEBE801E-210C-4F6B-B5D8-71712919561D}">
      <dsp:nvSpPr>
        <dsp:cNvPr id="0" name=""/>
        <dsp:cNvSpPr/>
      </dsp:nvSpPr>
      <dsp:spPr>
        <a:xfrm>
          <a:off x="2674676" y="179434"/>
          <a:ext cx="1194957" cy="477982"/>
        </a:xfrm>
        <a:prstGeom prst="chevron">
          <a:avLst/>
        </a:prstGeom>
        <a:solidFill>
          <a:srgbClr val="BDDA20">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Usage</a:t>
          </a:r>
        </a:p>
      </dsp:txBody>
      <dsp:txXfrm>
        <a:off x="2913667" y="179434"/>
        <a:ext cx="716975" cy="477982"/>
      </dsp:txXfrm>
    </dsp:sp>
    <dsp:sp modelId="{0306EF51-728B-4520-810A-72C048FD6C44}">
      <dsp:nvSpPr>
        <dsp:cNvPr id="0" name=""/>
        <dsp:cNvSpPr/>
      </dsp:nvSpPr>
      <dsp:spPr>
        <a:xfrm>
          <a:off x="3761130" y="187278"/>
          <a:ext cx="1194957" cy="477982"/>
        </a:xfrm>
        <a:prstGeom prst="chevron">
          <a:avLst/>
        </a:prstGeom>
        <a:solidFill>
          <a:srgbClr val="33CC33">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Other info</a:t>
          </a:r>
        </a:p>
      </dsp:txBody>
      <dsp:txXfrm>
        <a:off x="4000121" y="187278"/>
        <a:ext cx="716975" cy="477982"/>
      </dsp:txXfrm>
    </dsp:sp>
    <dsp:sp modelId="{EEBCB58C-4285-4D84-928E-A98919561AEB}">
      <dsp:nvSpPr>
        <dsp:cNvPr id="0" name=""/>
        <dsp:cNvSpPr/>
      </dsp:nvSpPr>
      <dsp:spPr>
        <a:xfrm>
          <a:off x="4836592" y="187278"/>
          <a:ext cx="1194957" cy="477982"/>
        </a:xfrm>
        <a:prstGeom prst="chevron">
          <a:avLst/>
        </a:prstGeom>
        <a:solidFill>
          <a:srgbClr val="32B094">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CANUTEC</a:t>
          </a:r>
        </a:p>
      </dsp:txBody>
      <dsp:txXfrm>
        <a:off x="5075583" y="187278"/>
        <a:ext cx="716975" cy="4779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7C264-6664-4672-BA00-5A870A2CD537}">
      <dsp:nvSpPr>
        <dsp:cNvPr id="0" name=""/>
        <dsp:cNvSpPr/>
      </dsp:nvSpPr>
      <dsp:spPr>
        <a:xfrm>
          <a:off x="3647" y="187278"/>
          <a:ext cx="2801517" cy="477982"/>
        </a:xfrm>
        <a:prstGeom prst="chevron">
          <a:avLst/>
        </a:prstGeom>
        <a:solidFill>
          <a:srgbClr val="F5831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Helvetica" panose="020B0604020202020204" pitchFamily="34" charset="0"/>
              <a:cs typeface="Helvetica" panose="020B0604020202020204" pitchFamily="34" charset="0"/>
            </a:rPr>
            <a:t>Overview</a:t>
          </a:r>
        </a:p>
      </dsp:txBody>
      <dsp:txXfrm>
        <a:off x="242638" y="187278"/>
        <a:ext cx="2323535" cy="477982"/>
      </dsp:txXfrm>
    </dsp:sp>
    <dsp:sp modelId="{DEBE801E-210C-4F6B-B5D8-71712919561D}">
      <dsp:nvSpPr>
        <dsp:cNvPr id="0" name=""/>
        <dsp:cNvSpPr/>
      </dsp:nvSpPr>
      <dsp:spPr>
        <a:xfrm>
          <a:off x="2674676" y="179434"/>
          <a:ext cx="1194957" cy="477982"/>
        </a:xfrm>
        <a:prstGeom prst="chevron">
          <a:avLst/>
        </a:prstGeom>
        <a:solidFill>
          <a:srgbClr val="BDDA20">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Usage</a:t>
          </a:r>
        </a:p>
      </dsp:txBody>
      <dsp:txXfrm>
        <a:off x="2913667" y="179434"/>
        <a:ext cx="716975" cy="477982"/>
      </dsp:txXfrm>
    </dsp:sp>
    <dsp:sp modelId="{0306EF51-728B-4520-810A-72C048FD6C44}">
      <dsp:nvSpPr>
        <dsp:cNvPr id="0" name=""/>
        <dsp:cNvSpPr/>
      </dsp:nvSpPr>
      <dsp:spPr>
        <a:xfrm>
          <a:off x="3761130" y="187278"/>
          <a:ext cx="1194957" cy="477982"/>
        </a:xfrm>
        <a:prstGeom prst="chevron">
          <a:avLst/>
        </a:prstGeom>
        <a:solidFill>
          <a:srgbClr val="33CC33">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Other info</a:t>
          </a:r>
        </a:p>
      </dsp:txBody>
      <dsp:txXfrm>
        <a:off x="4000121" y="187278"/>
        <a:ext cx="716975" cy="477982"/>
      </dsp:txXfrm>
    </dsp:sp>
    <dsp:sp modelId="{EEBCB58C-4285-4D84-928E-A98919561AEB}">
      <dsp:nvSpPr>
        <dsp:cNvPr id="0" name=""/>
        <dsp:cNvSpPr/>
      </dsp:nvSpPr>
      <dsp:spPr>
        <a:xfrm>
          <a:off x="4836592" y="187278"/>
          <a:ext cx="1194957" cy="477982"/>
        </a:xfrm>
        <a:prstGeom prst="chevron">
          <a:avLst/>
        </a:prstGeom>
        <a:solidFill>
          <a:srgbClr val="32B094">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CANUTEC</a:t>
          </a:r>
        </a:p>
      </dsp:txBody>
      <dsp:txXfrm>
        <a:off x="5075583" y="187278"/>
        <a:ext cx="716975" cy="4779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7C264-6664-4672-BA00-5A870A2CD537}">
      <dsp:nvSpPr>
        <dsp:cNvPr id="0" name=""/>
        <dsp:cNvSpPr/>
      </dsp:nvSpPr>
      <dsp:spPr>
        <a:xfrm>
          <a:off x="3647" y="187278"/>
          <a:ext cx="2801517" cy="477982"/>
        </a:xfrm>
        <a:prstGeom prst="chevron">
          <a:avLst/>
        </a:prstGeom>
        <a:solidFill>
          <a:srgbClr val="F5831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Helvetica" panose="020B0604020202020204" pitchFamily="34" charset="0"/>
              <a:cs typeface="Helvetica" panose="020B0604020202020204" pitchFamily="34" charset="0"/>
            </a:rPr>
            <a:t>Overview</a:t>
          </a:r>
        </a:p>
      </dsp:txBody>
      <dsp:txXfrm>
        <a:off x="242638" y="187278"/>
        <a:ext cx="2323535" cy="477982"/>
      </dsp:txXfrm>
    </dsp:sp>
    <dsp:sp modelId="{DEBE801E-210C-4F6B-B5D8-71712919561D}">
      <dsp:nvSpPr>
        <dsp:cNvPr id="0" name=""/>
        <dsp:cNvSpPr/>
      </dsp:nvSpPr>
      <dsp:spPr>
        <a:xfrm>
          <a:off x="2674676" y="179434"/>
          <a:ext cx="1194957" cy="477982"/>
        </a:xfrm>
        <a:prstGeom prst="chevron">
          <a:avLst/>
        </a:prstGeom>
        <a:solidFill>
          <a:srgbClr val="BDDA20">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Usage</a:t>
          </a:r>
        </a:p>
      </dsp:txBody>
      <dsp:txXfrm>
        <a:off x="2913667" y="179434"/>
        <a:ext cx="716975" cy="477982"/>
      </dsp:txXfrm>
    </dsp:sp>
    <dsp:sp modelId="{0306EF51-728B-4520-810A-72C048FD6C44}">
      <dsp:nvSpPr>
        <dsp:cNvPr id="0" name=""/>
        <dsp:cNvSpPr/>
      </dsp:nvSpPr>
      <dsp:spPr>
        <a:xfrm>
          <a:off x="3761130" y="187278"/>
          <a:ext cx="1194957" cy="477982"/>
        </a:xfrm>
        <a:prstGeom prst="chevron">
          <a:avLst/>
        </a:prstGeom>
        <a:solidFill>
          <a:srgbClr val="33CC33">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Other info</a:t>
          </a:r>
        </a:p>
      </dsp:txBody>
      <dsp:txXfrm>
        <a:off x="4000121" y="187278"/>
        <a:ext cx="716975" cy="477982"/>
      </dsp:txXfrm>
    </dsp:sp>
    <dsp:sp modelId="{EEBCB58C-4285-4D84-928E-A98919561AEB}">
      <dsp:nvSpPr>
        <dsp:cNvPr id="0" name=""/>
        <dsp:cNvSpPr/>
      </dsp:nvSpPr>
      <dsp:spPr>
        <a:xfrm>
          <a:off x="4836592" y="187278"/>
          <a:ext cx="1194957" cy="477982"/>
        </a:xfrm>
        <a:prstGeom prst="chevron">
          <a:avLst/>
        </a:prstGeom>
        <a:solidFill>
          <a:srgbClr val="32B094">
            <a:alpha val="2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Helvetica" panose="020B0604020202020204" pitchFamily="34" charset="0"/>
              <a:cs typeface="Helvetica" panose="020B0604020202020204" pitchFamily="34" charset="0"/>
            </a:rPr>
            <a:t>CANUTEC</a:t>
          </a:r>
        </a:p>
      </dsp:txBody>
      <dsp:txXfrm>
        <a:off x="5075583" y="187278"/>
        <a:ext cx="716975" cy="47798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ADCE6C-462F-7255-D9E4-DB676F7802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CA"/>
          </a:p>
        </p:txBody>
      </p:sp>
      <p:sp>
        <p:nvSpPr>
          <p:cNvPr id="3" name="Date Placeholder 2">
            <a:extLst>
              <a:ext uri="{FF2B5EF4-FFF2-40B4-BE49-F238E27FC236}">
                <a16:creationId xmlns:a16="http://schemas.microsoft.com/office/drawing/2014/main" id="{91528524-0241-17EA-0013-34A959C12F7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F4D49FB-9040-4F94-913A-4686B9FF7C4F}" type="datetimeFigureOut">
              <a:rPr lang="en-CA"/>
              <a:pPr>
                <a:defRPr/>
              </a:pPr>
              <a:t>2024-10-31</a:t>
            </a:fld>
            <a:endParaRPr lang="en-CA"/>
          </a:p>
        </p:txBody>
      </p:sp>
      <p:sp>
        <p:nvSpPr>
          <p:cNvPr id="4" name="Slide Image Placeholder 3">
            <a:extLst>
              <a:ext uri="{FF2B5EF4-FFF2-40B4-BE49-F238E27FC236}">
                <a16:creationId xmlns:a16="http://schemas.microsoft.com/office/drawing/2014/main" id="{1AA73E6A-1968-168A-4580-4DD7D73D023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a:extLst>
              <a:ext uri="{FF2B5EF4-FFF2-40B4-BE49-F238E27FC236}">
                <a16:creationId xmlns:a16="http://schemas.microsoft.com/office/drawing/2014/main" id="{9C51CAB8-CB59-1D54-FE4B-61FDDDCDFB5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a:extLst>
              <a:ext uri="{FF2B5EF4-FFF2-40B4-BE49-F238E27FC236}">
                <a16:creationId xmlns:a16="http://schemas.microsoft.com/office/drawing/2014/main" id="{01BCD79B-24B9-5903-FD67-9F43B3D4FC2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CA"/>
          </a:p>
        </p:txBody>
      </p:sp>
      <p:sp>
        <p:nvSpPr>
          <p:cNvPr id="7" name="Slide Number Placeholder 6">
            <a:extLst>
              <a:ext uri="{FF2B5EF4-FFF2-40B4-BE49-F238E27FC236}">
                <a16:creationId xmlns:a16="http://schemas.microsoft.com/office/drawing/2014/main" id="{D9BF0702-9526-DE0B-7B78-2FE59A9399AA}"/>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2B16E51-7C55-464A-9F02-6136D50576C5}" type="slidenum">
              <a:rPr lang="en-CA"/>
              <a:pPr>
                <a:defRPr/>
              </a:pPr>
              <a:t>‹#›</a:t>
            </a:fld>
            <a:endParaRPr lang="en-CA"/>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askrail.us/" TargetMode="External"/><Relationship Id="rId2" Type="http://schemas.openxmlformats.org/officeDocument/2006/relationships/slide" Target="../slides/slide89.xml"/><Relationship Id="rId1" Type="http://schemas.openxmlformats.org/officeDocument/2006/relationships/notesMaster" Target="../notesMasters/notesMaster1.xml"/><Relationship Id="rId4" Type="http://schemas.openxmlformats.org/officeDocument/2006/relationships/hyperlink" Target="http://www.railcan.ca/"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ECBA11E2-82DA-4AAB-45FA-313239F8CE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B25EBB2C-A091-093A-5D8A-B347F12A0F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endParaRPr lang="en-CA" altLang="en-US">
              <a:ea typeface="ＭＳ Ｐゴシック" panose="020B0600070205080204" pitchFamily="34" charset="-128"/>
            </a:endParaRPr>
          </a:p>
        </p:txBody>
      </p:sp>
      <p:sp>
        <p:nvSpPr>
          <p:cNvPr id="30724" name="Slide Number Placeholder 3">
            <a:extLst>
              <a:ext uri="{FF2B5EF4-FFF2-40B4-BE49-F238E27FC236}">
                <a16:creationId xmlns:a16="http://schemas.microsoft.com/office/drawing/2014/main" id="{30B9C824-618D-3B3D-D641-C8736E4D21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defTabSz="960438">
              <a:defRPr>
                <a:solidFill>
                  <a:schemeClr val="tx1"/>
                </a:solidFill>
                <a:latin typeface="Arial" panose="020B0604020202020204" pitchFamily="34" charset="0"/>
              </a:defRPr>
            </a:lvl1pPr>
            <a:lvl2pPr marL="742950" indent="-285750" defTabSz="960438">
              <a:defRPr>
                <a:solidFill>
                  <a:schemeClr val="tx1"/>
                </a:solidFill>
                <a:latin typeface="Arial" panose="020B0604020202020204" pitchFamily="34" charset="0"/>
              </a:defRPr>
            </a:lvl2pPr>
            <a:lvl3pPr marL="1143000" indent="-228600" defTabSz="960438">
              <a:defRPr>
                <a:solidFill>
                  <a:schemeClr val="tx1"/>
                </a:solidFill>
                <a:latin typeface="Arial" panose="020B0604020202020204" pitchFamily="34" charset="0"/>
              </a:defRPr>
            </a:lvl3pPr>
            <a:lvl4pPr marL="1600200" indent="-228600" defTabSz="960438">
              <a:defRPr>
                <a:solidFill>
                  <a:schemeClr val="tx1"/>
                </a:solidFill>
                <a:latin typeface="Arial" panose="020B0604020202020204" pitchFamily="34" charset="0"/>
              </a:defRPr>
            </a:lvl4pPr>
            <a:lvl5pPr marL="2057400" indent="-228600" defTabSz="960438">
              <a:defRPr>
                <a:solidFill>
                  <a:schemeClr val="tx1"/>
                </a:solidFill>
                <a:latin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6EFEF98-A8B4-481A-8616-B99F6061EF4D}" type="slidenum">
              <a:rPr lang="en-US" altLang="en-US" sz="1300" smtClean="0">
                <a:solidFill>
                  <a:srgbClr val="000000"/>
                </a:solidFill>
                <a:ea typeface="ＭＳ Ｐゴシック" panose="020B0600070205080204" pitchFamily="34" charset="-128"/>
              </a:rPr>
              <a:pPr fontAlgn="base">
                <a:spcBef>
                  <a:spcPct val="0"/>
                </a:spcBef>
                <a:spcAft>
                  <a:spcPct val="0"/>
                </a:spcAft>
              </a:pPr>
              <a:t>1</a:t>
            </a:fld>
            <a:endParaRPr lang="en-US" altLang="en-US" sz="1300">
              <a:solidFill>
                <a:srgbClr val="000000"/>
              </a:solidFill>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5567FA4B-7B2A-6F32-B89A-B55884CEE9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93ADF377-AFBF-B2A0-6977-DF1C55F5F4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50180" name="Slide Number Placeholder 3">
            <a:extLst>
              <a:ext uri="{FF2B5EF4-FFF2-40B4-BE49-F238E27FC236}">
                <a16:creationId xmlns:a16="http://schemas.microsoft.com/office/drawing/2014/main" id="{169EBAFC-ED48-8B8C-390A-8A23D02987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defTabSz="960438">
              <a:defRPr>
                <a:solidFill>
                  <a:schemeClr val="tx1"/>
                </a:solidFill>
                <a:latin typeface="Arial" panose="020B0604020202020204" pitchFamily="34" charset="0"/>
              </a:defRPr>
            </a:lvl1pPr>
            <a:lvl2pPr marL="742950" indent="-285750" defTabSz="960438">
              <a:defRPr>
                <a:solidFill>
                  <a:schemeClr val="tx1"/>
                </a:solidFill>
                <a:latin typeface="Arial" panose="020B0604020202020204" pitchFamily="34" charset="0"/>
              </a:defRPr>
            </a:lvl2pPr>
            <a:lvl3pPr marL="1143000" indent="-228600" defTabSz="960438">
              <a:defRPr>
                <a:solidFill>
                  <a:schemeClr val="tx1"/>
                </a:solidFill>
                <a:latin typeface="Arial" panose="020B0604020202020204" pitchFamily="34" charset="0"/>
              </a:defRPr>
            </a:lvl3pPr>
            <a:lvl4pPr marL="1600200" indent="-228600" defTabSz="960438">
              <a:defRPr>
                <a:solidFill>
                  <a:schemeClr val="tx1"/>
                </a:solidFill>
                <a:latin typeface="Arial" panose="020B0604020202020204" pitchFamily="34" charset="0"/>
              </a:defRPr>
            </a:lvl4pPr>
            <a:lvl5pPr marL="2057400" indent="-228600" defTabSz="960438">
              <a:defRPr>
                <a:solidFill>
                  <a:schemeClr val="tx1"/>
                </a:solidFill>
                <a:latin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3CABDFA-BD90-42AE-82B3-C638E62D9BE2}" type="slidenum">
              <a:rPr lang="en-US" altLang="en-US" sz="1300" smtClean="0">
                <a:solidFill>
                  <a:srgbClr val="000000"/>
                </a:solidFill>
                <a:ea typeface="ＭＳ Ｐゴシック" panose="020B0600070205080204" pitchFamily="34" charset="-128"/>
              </a:rPr>
              <a:pPr fontAlgn="base">
                <a:spcBef>
                  <a:spcPct val="0"/>
                </a:spcBef>
                <a:spcAft>
                  <a:spcPct val="0"/>
                </a:spcAft>
              </a:pPr>
              <a:t>11</a:t>
            </a:fld>
            <a:endParaRPr lang="en-US" altLang="en-US" sz="1300">
              <a:solidFill>
                <a:srgbClr val="000000"/>
              </a:solidFill>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120B6A7B-436E-D618-56A5-1886DF4385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859B00ED-E2DD-1A78-1CBF-2D187A6234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r>
              <a:rPr lang="fr-CA" altLang="en-US">
                <a:ea typeface="ＭＳ Ｐゴシック" panose="020B0600070205080204" pitchFamily="34" charset="-128"/>
              </a:rPr>
              <a:t>4 million SDS value obtained in March 2023.</a:t>
            </a:r>
          </a:p>
          <a:p>
            <a:pPr eaLnBrk="1" hangingPunct="1">
              <a:spcBef>
                <a:spcPct val="0"/>
              </a:spcBef>
            </a:pPr>
            <a:r>
              <a:rPr lang="en-US" altLang="en-US">
                <a:latin typeface="Arial" panose="020B0604020202020204" pitchFamily="34" charset="0"/>
                <a:ea typeface="ＭＳ Ｐゴシック" panose="020B0600070205080204" pitchFamily="34" charset="-128"/>
                <a:cs typeface="Arial" panose="020B0604020202020204" pitchFamily="34" charset="0"/>
              </a:rPr>
              <a:t>10 000 companies value obtained in June 2023 (includes </a:t>
            </a:r>
            <a:r>
              <a:rPr lang="en-US" altLang="en-US" sz="1800">
                <a:cs typeface="Calibri" panose="020F0502020204030204" pitchFamily="34" charset="0"/>
              </a:rPr>
              <a:t>up to date and suspended)</a:t>
            </a:r>
            <a:endParaRPr lang="fr-CA" altLang="en-US">
              <a:ea typeface="ＭＳ Ｐゴシック" panose="020B0600070205080204" pitchFamily="34" charset="-128"/>
            </a:endParaRPr>
          </a:p>
          <a:p>
            <a:pPr eaLnBrk="1" hangingPunct="1">
              <a:spcBef>
                <a:spcPct val="0"/>
              </a:spcBef>
            </a:pPr>
            <a:r>
              <a:rPr lang="fr-CA" altLang="en-US">
                <a:ea typeface="ＭＳ Ｐゴシック" panose="020B0600070205080204" pitchFamily="34" charset="-128"/>
              </a:rPr>
              <a:t>6. CAS, CRS, etc.</a:t>
            </a:r>
            <a:endParaRPr lang="en-US" altLang="en-US">
              <a:ea typeface="ＭＳ Ｐゴシック" panose="020B0600070205080204" pitchFamily="34" charset="-128"/>
            </a:endParaRPr>
          </a:p>
        </p:txBody>
      </p:sp>
      <p:sp>
        <p:nvSpPr>
          <p:cNvPr id="52228" name="Slide Number Placeholder 3">
            <a:extLst>
              <a:ext uri="{FF2B5EF4-FFF2-40B4-BE49-F238E27FC236}">
                <a16:creationId xmlns:a16="http://schemas.microsoft.com/office/drawing/2014/main" id="{41206F48-2A06-E5BB-D4A8-C8201C1AC9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defTabSz="960438">
              <a:defRPr>
                <a:solidFill>
                  <a:schemeClr val="tx1"/>
                </a:solidFill>
                <a:latin typeface="Arial" panose="020B0604020202020204" pitchFamily="34" charset="0"/>
              </a:defRPr>
            </a:lvl1pPr>
            <a:lvl2pPr marL="742950" indent="-285750" defTabSz="960438">
              <a:defRPr>
                <a:solidFill>
                  <a:schemeClr val="tx1"/>
                </a:solidFill>
                <a:latin typeface="Arial" panose="020B0604020202020204" pitchFamily="34" charset="0"/>
              </a:defRPr>
            </a:lvl2pPr>
            <a:lvl3pPr marL="1143000" indent="-228600" defTabSz="960438">
              <a:defRPr>
                <a:solidFill>
                  <a:schemeClr val="tx1"/>
                </a:solidFill>
                <a:latin typeface="Arial" panose="020B0604020202020204" pitchFamily="34" charset="0"/>
              </a:defRPr>
            </a:lvl3pPr>
            <a:lvl4pPr marL="1600200" indent="-228600" defTabSz="960438">
              <a:defRPr>
                <a:solidFill>
                  <a:schemeClr val="tx1"/>
                </a:solidFill>
                <a:latin typeface="Arial" panose="020B0604020202020204" pitchFamily="34" charset="0"/>
              </a:defRPr>
            </a:lvl4pPr>
            <a:lvl5pPr marL="2057400" indent="-228600" defTabSz="960438">
              <a:defRPr>
                <a:solidFill>
                  <a:schemeClr val="tx1"/>
                </a:solidFill>
                <a:latin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06197E0-0342-41E4-A506-04065ECDBA9F}" type="slidenum">
              <a:rPr lang="en-US" altLang="en-US" sz="1300" smtClean="0">
                <a:solidFill>
                  <a:srgbClr val="000000"/>
                </a:solidFill>
                <a:ea typeface="ＭＳ Ｐゴシック" panose="020B0600070205080204" pitchFamily="34" charset="-128"/>
              </a:rPr>
              <a:pPr fontAlgn="base">
                <a:spcBef>
                  <a:spcPct val="0"/>
                </a:spcBef>
                <a:spcAft>
                  <a:spcPct val="0"/>
                </a:spcAft>
              </a:pPr>
              <a:t>12</a:t>
            </a:fld>
            <a:endParaRPr lang="en-US" altLang="en-US" sz="1300">
              <a:solidFill>
                <a:srgbClr val="000000"/>
              </a:solidFill>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9E443F22-6158-F9DA-AB9E-549517AEAC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16F3950E-CE2D-6AC6-54BB-4723695FEF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buFontTx/>
              <a:buChar char="-"/>
            </a:pPr>
            <a:r>
              <a:rPr lang="en-CA" altLang="en-US">
                <a:ea typeface="ＭＳ Ｐゴシック" panose="020B0600070205080204" pitchFamily="34" charset="-128"/>
              </a:rPr>
              <a:t> CANUTEC advisors can generate plume dispersion models for toxic inhalation hazard (TIH) gases to assist first responders</a:t>
            </a:r>
          </a:p>
          <a:p>
            <a:pPr eaLnBrk="1" hangingPunct="1">
              <a:spcBef>
                <a:spcPct val="0"/>
              </a:spcBef>
              <a:buFontTx/>
              <a:buChar char="-"/>
            </a:pPr>
            <a:r>
              <a:rPr lang="en-CA" altLang="en-US">
                <a:ea typeface="ＭＳ Ｐゴシック" panose="020B0600070205080204" pitchFamily="34" charset="-128"/>
              </a:rPr>
              <a:t> We can generate plume using various software (CERES) and can request more complex plumes from Environment Canada that show progression of vapour cloud over time.</a:t>
            </a:r>
          </a:p>
          <a:p>
            <a:pPr eaLnBrk="1" hangingPunct="1">
              <a:spcBef>
                <a:spcPct val="0"/>
              </a:spcBef>
              <a:buFontTx/>
              <a:buChar char="-"/>
            </a:pPr>
            <a:r>
              <a:rPr lang="en-CA" altLang="en-US">
                <a:ea typeface="ＭＳ Ｐゴシック" panose="020B0600070205080204" pitchFamily="34" charset="-128"/>
              </a:rPr>
              <a:t> In this example:</a:t>
            </a:r>
          </a:p>
          <a:p>
            <a:pPr eaLnBrk="1" hangingPunct="1">
              <a:spcBef>
                <a:spcPct val="0"/>
              </a:spcBef>
            </a:pPr>
            <a:r>
              <a:rPr lang="en-CA" altLang="en-US">
                <a:ea typeface="ＭＳ Ｐゴシック" panose="020B0600070205080204" pitchFamily="34" charset="-128"/>
              </a:rPr>
              <a:t>	Location: Quebec City / Île d’Orléans</a:t>
            </a:r>
          </a:p>
          <a:p>
            <a:pPr eaLnBrk="1" hangingPunct="1">
              <a:spcBef>
                <a:spcPct val="0"/>
              </a:spcBef>
            </a:pPr>
            <a:r>
              <a:rPr lang="en-CA" altLang="en-US">
                <a:ea typeface="ＭＳ Ｐゴシック" panose="020B0600070205080204" pitchFamily="34" charset="-128"/>
              </a:rPr>
              <a:t>	Red Area: Initial Isolation Zone / IDLH</a:t>
            </a:r>
          </a:p>
          <a:p>
            <a:pPr eaLnBrk="1" hangingPunct="1">
              <a:spcBef>
                <a:spcPct val="0"/>
              </a:spcBef>
            </a:pPr>
            <a:r>
              <a:rPr lang="en-CA" altLang="en-US">
                <a:ea typeface="ＭＳ Ｐゴシック" panose="020B0600070205080204" pitchFamily="34" charset="-128"/>
              </a:rPr>
              <a:t>	Orange Area: STEL</a:t>
            </a:r>
          </a:p>
          <a:p>
            <a:pPr eaLnBrk="1" hangingPunct="1">
              <a:spcBef>
                <a:spcPct val="0"/>
              </a:spcBef>
            </a:pPr>
            <a:r>
              <a:rPr lang="en-CA" altLang="en-US">
                <a:ea typeface="ＭＳ Ｐゴシック" panose="020B0600070205080204" pitchFamily="34" charset="-128"/>
              </a:rPr>
              <a:t>	Yellow Area: Downwind Protective Action Zone / TWA</a:t>
            </a:r>
            <a:endParaRPr lang="en-US" altLang="en-US">
              <a:ea typeface="ＭＳ Ｐゴシック" panose="020B0600070205080204" pitchFamily="34" charset="-128"/>
            </a:endParaRPr>
          </a:p>
        </p:txBody>
      </p:sp>
      <p:sp>
        <p:nvSpPr>
          <p:cNvPr id="54276" name="Slide Number Placeholder 3">
            <a:extLst>
              <a:ext uri="{FF2B5EF4-FFF2-40B4-BE49-F238E27FC236}">
                <a16:creationId xmlns:a16="http://schemas.microsoft.com/office/drawing/2014/main" id="{1102A92D-FC95-8233-9FED-5A5A2F0DDC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defTabSz="958850">
              <a:defRPr>
                <a:solidFill>
                  <a:schemeClr val="tx1"/>
                </a:solidFill>
                <a:latin typeface="Arial" panose="020B0604020202020204" pitchFamily="34" charset="0"/>
              </a:defRPr>
            </a:lvl1pPr>
            <a:lvl2pPr marL="742950" indent="-285750" defTabSz="958850">
              <a:defRPr>
                <a:solidFill>
                  <a:schemeClr val="tx1"/>
                </a:solidFill>
                <a:latin typeface="Arial" panose="020B0604020202020204" pitchFamily="34" charset="0"/>
              </a:defRPr>
            </a:lvl2pPr>
            <a:lvl3pPr marL="1143000" indent="-228600" defTabSz="958850">
              <a:defRPr>
                <a:solidFill>
                  <a:schemeClr val="tx1"/>
                </a:solidFill>
                <a:latin typeface="Arial" panose="020B0604020202020204" pitchFamily="34" charset="0"/>
              </a:defRPr>
            </a:lvl3pPr>
            <a:lvl4pPr marL="1600200" indent="-228600" defTabSz="958850">
              <a:defRPr>
                <a:solidFill>
                  <a:schemeClr val="tx1"/>
                </a:solidFill>
                <a:latin typeface="Arial" panose="020B0604020202020204" pitchFamily="34" charset="0"/>
              </a:defRPr>
            </a:lvl4pPr>
            <a:lvl5pPr marL="2057400" indent="-228600" defTabSz="958850">
              <a:defRPr>
                <a:solidFill>
                  <a:schemeClr val="tx1"/>
                </a:solidFill>
                <a:latin typeface="Arial" panose="020B0604020202020204" pitchFamily="34" charset="0"/>
              </a:defRPr>
            </a:lvl5pPr>
            <a:lvl6pPr marL="2514600" indent="-228600" defTabSz="958850" eaLnBrk="0" fontAlgn="base" hangingPunct="0">
              <a:spcBef>
                <a:spcPct val="0"/>
              </a:spcBef>
              <a:spcAft>
                <a:spcPct val="0"/>
              </a:spcAft>
              <a:defRPr>
                <a:solidFill>
                  <a:schemeClr val="tx1"/>
                </a:solidFill>
                <a:latin typeface="Arial" panose="020B0604020202020204" pitchFamily="34" charset="0"/>
              </a:defRPr>
            </a:lvl6pPr>
            <a:lvl7pPr marL="2971800" indent="-228600" defTabSz="958850" eaLnBrk="0" fontAlgn="base" hangingPunct="0">
              <a:spcBef>
                <a:spcPct val="0"/>
              </a:spcBef>
              <a:spcAft>
                <a:spcPct val="0"/>
              </a:spcAft>
              <a:defRPr>
                <a:solidFill>
                  <a:schemeClr val="tx1"/>
                </a:solidFill>
                <a:latin typeface="Arial" panose="020B0604020202020204" pitchFamily="34" charset="0"/>
              </a:defRPr>
            </a:lvl7pPr>
            <a:lvl8pPr marL="3429000" indent="-228600" defTabSz="958850" eaLnBrk="0" fontAlgn="base" hangingPunct="0">
              <a:spcBef>
                <a:spcPct val="0"/>
              </a:spcBef>
              <a:spcAft>
                <a:spcPct val="0"/>
              </a:spcAft>
              <a:defRPr>
                <a:solidFill>
                  <a:schemeClr val="tx1"/>
                </a:solidFill>
                <a:latin typeface="Arial" panose="020B0604020202020204" pitchFamily="34" charset="0"/>
              </a:defRPr>
            </a:lvl8pPr>
            <a:lvl9pPr marL="3886200" indent="-228600" defTabSz="9588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47045A8-5F10-452F-B546-45A761F59861}" type="slidenum">
              <a:rPr lang="en-US" altLang="en-US" sz="1300" smtClean="0">
                <a:solidFill>
                  <a:srgbClr val="000000"/>
                </a:solidFill>
                <a:ea typeface="ＭＳ Ｐゴシック" panose="020B0600070205080204" pitchFamily="34" charset="-128"/>
              </a:rPr>
              <a:pPr fontAlgn="base">
                <a:spcBef>
                  <a:spcPct val="0"/>
                </a:spcBef>
                <a:spcAft>
                  <a:spcPct val="0"/>
                </a:spcAft>
              </a:pPr>
              <a:t>13</a:t>
            </a:fld>
            <a:endParaRPr lang="en-US" altLang="en-US" sz="1300">
              <a:solidFill>
                <a:srgbClr val="000000"/>
              </a:solidFill>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F4B595C9-6885-B58D-F1DB-2570508781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943C3D9E-313A-5DB2-F3E9-1A2A66D034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fr-FR" altLang="en-US"/>
              <a:t>Build </a:t>
            </a:r>
            <a:r>
              <a:rPr lang="en-CA" altLang="en-US"/>
              <a:t>scenarios regarding incidents involving dangerous goods for Panam Games and Vancouver Olympic Games. </a:t>
            </a:r>
          </a:p>
          <a:p>
            <a:pPr eaLnBrk="1" hangingPunct="1">
              <a:spcBef>
                <a:spcPct val="0"/>
              </a:spcBef>
              <a:buFontTx/>
              <a:buChar char="-"/>
            </a:pPr>
            <a:r>
              <a:rPr lang="en-CA" altLang="en-US">
                <a:latin typeface="Arial" panose="020B0604020202020204" pitchFamily="34" charset="0"/>
                <a:ea typeface="Arial Unicode MS" pitchFamily="34" charset="-128"/>
                <a:cs typeface="Times New Roman" panose="02020603050405020304" pitchFamily="18" charset="0"/>
              </a:rPr>
              <a:t>Vulcan / Athena: two</a:t>
            </a:r>
            <a:r>
              <a:rPr lang="en-US" altLang="en-US">
                <a:latin typeface="Arial" panose="020B0604020202020204" pitchFamily="34" charset="0"/>
                <a:ea typeface="Arial Unicode MS" pitchFamily="34" charset="-128"/>
                <a:cs typeface="Times New Roman" panose="02020603050405020304" pitchFamily="18" charset="0"/>
              </a:rPr>
              <a:t> series of simulation exercises to improve Canada's response capabilities in the event of an incident involving a train carrying flammable liquids such as crude oil</a:t>
            </a:r>
            <a:endParaRPr lang="fr-FR" altLang="en-US"/>
          </a:p>
          <a:p>
            <a:pPr eaLnBrk="1" hangingPunct="1">
              <a:spcBef>
                <a:spcPct val="0"/>
              </a:spcBef>
              <a:buFontTx/>
              <a:buChar char="-"/>
            </a:pPr>
            <a:r>
              <a:rPr lang="fr-FR" altLang="en-US"/>
              <a:t>Panorama: Tabletop exercise performed by the TDG directore to evaluate regional response effectiveness to a petroleum </a:t>
            </a:r>
            <a:r>
              <a:rPr lang="en-CA" altLang="en-US" sz="1800">
                <a:solidFill>
                  <a:srgbClr val="000000"/>
                </a:solidFill>
                <a:latin typeface="Times New Roman" panose="02020603050405020304" pitchFamily="18" charset="0"/>
                <a:cs typeface="Times New Roman" panose="02020603050405020304" pitchFamily="18" charset="0"/>
              </a:rPr>
              <a:t>crude oil (UN1267 / Class 3, PG II) unit train derailment involving several tank cars </a:t>
            </a:r>
            <a:endParaRPr lang="fr-FR" altLang="en-US"/>
          </a:p>
          <a:p>
            <a:pPr eaLnBrk="1" hangingPunct="1">
              <a:spcBef>
                <a:spcPct val="0"/>
              </a:spcBef>
              <a:buFontTx/>
              <a:buChar char="-"/>
            </a:pPr>
            <a:r>
              <a:rPr lang="fr-FR" altLang="en-US"/>
              <a:t>Jack Rabbit: Evaluate chlorine dispersion potential and its characteristics in emergency situations, in collaboration with USA and the Department of Homeland Security (DHS)</a:t>
            </a:r>
          </a:p>
          <a:p>
            <a:pPr eaLnBrk="1" hangingPunct="1">
              <a:spcBef>
                <a:spcPct val="0"/>
              </a:spcBef>
              <a:buFontTx/>
              <a:buChar char="-"/>
            </a:pPr>
            <a:r>
              <a:rPr lang="fr-FR" altLang="en-US"/>
              <a:t>LNG Project: Project to evaluate the applicability of guidance in the ERG as they pertain to Liquefied Natural Gas</a:t>
            </a:r>
          </a:p>
        </p:txBody>
      </p:sp>
      <p:sp>
        <p:nvSpPr>
          <p:cNvPr id="56324" name="Slide Number Placeholder 3">
            <a:extLst>
              <a:ext uri="{FF2B5EF4-FFF2-40B4-BE49-F238E27FC236}">
                <a16:creationId xmlns:a16="http://schemas.microsoft.com/office/drawing/2014/main" id="{18F6C665-84B7-D9F8-AF45-43D22C6265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defTabSz="960438">
              <a:defRPr>
                <a:solidFill>
                  <a:schemeClr val="tx1"/>
                </a:solidFill>
                <a:latin typeface="Arial" panose="020B0604020202020204" pitchFamily="34" charset="0"/>
              </a:defRPr>
            </a:lvl1pPr>
            <a:lvl2pPr marL="742950" indent="-285750" defTabSz="960438">
              <a:defRPr>
                <a:solidFill>
                  <a:schemeClr val="tx1"/>
                </a:solidFill>
                <a:latin typeface="Arial" panose="020B0604020202020204" pitchFamily="34" charset="0"/>
              </a:defRPr>
            </a:lvl2pPr>
            <a:lvl3pPr marL="1143000" indent="-228600" defTabSz="960438">
              <a:defRPr>
                <a:solidFill>
                  <a:schemeClr val="tx1"/>
                </a:solidFill>
                <a:latin typeface="Arial" panose="020B0604020202020204" pitchFamily="34" charset="0"/>
              </a:defRPr>
            </a:lvl3pPr>
            <a:lvl4pPr marL="1600200" indent="-228600" defTabSz="960438">
              <a:defRPr>
                <a:solidFill>
                  <a:schemeClr val="tx1"/>
                </a:solidFill>
                <a:latin typeface="Arial" panose="020B0604020202020204" pitchFamily="34" charset="0"/>
              </a:defRPr>
            </a:lvl4pPr>
            <a:lvl5pPr marL="2057400" indent="-228600" defTabSz="960438">
              <a:defRPr>
                <a:solidFill>
                  <a:schemeClr val="tx1"/>
                </a:solidFill>
                <a:latin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C3402B9-D833-4465-8250-88EDA8D6EA9C}" type="slidenum">
              <a:rPr lang="en-US" altLang="en-US" sz="1300" smtClean="0">
                <a:solidFill>
                  <a:srgbClr val="000000"/>
                </a:solidFill>
                <a:ea typeface="ＭＳ Ｐゴシック" panose="020B0600070205080204" pitchFamily="34" charset="-128"/>
              </a:rPr>
              <a:pPr fontAlgn="base">
                <a:spcBef>
                  <a:spcPct val="0"/>
                </a:spcBef>
                <a:spcAft>
                  <a:spcPct val="0"/>
                </a:spcAft>
              </a:pPr>
              <a:t>14</a:t>
            </a:fld>
            <a:endParaRPr lang="en-US" altLang="en-US" sz="1300">
              <a:solidFill>
                <a:srgbClr val="000000"/>
              </a:solidFill>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44650E2C-0C44-D556-9AA5-9998F58950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7046532B-0C46-46C6-C650-812A34B099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58372" name="Slide Number Placeholder 3">
            <a:extLst>
              <a:ext uri="{FF2B5EF4-FFF2-40B4-BE49-F238E27FC236}">
                <a16:creationId xmlns:a16="http://schemas.microsoft.com/office/drawing/2014/main" id="{315B1226-BF0F-6076-FE3A-8ACD2DD0DA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defTabSz="960438">
              <a:defRPr>
                <a:solidFill>
                  <a:schemeClr val="tx1"/>
                </a:solidFill>
                <a:latin typeface="Arial" panose="020B0604020202020204" pitchFamily="34" charset="0"/>
              </a:defRPr>
            </a:lvl1pPr>
            <a:lvl2pPr marL="742950" indent="-285750" defTabSz="960438">
              <a:defRPr>
                <a:solidFill>
                  <a:schemeClr val="tx1"/>
                </a:solidFill>
                <a:latin typeface="Arial" panose="020B0604020202020204" pitchFamily="34" charset="0"/>
              </a:defRPr>
            </a:lvl2pPr>
            <a:lvl3pPr marL="1143000" indent="-228600" defTabSz="960438">
              <a:defRPr>
                <a:solidFill>
                  <a:schemeClr val="tx1"/>
                </a:solidFill>
                <a:latin typeface="Arial" panose="020B0604020202020204" pitchFamily="34" charset="0"/>
              </a:defRPr>
            </a:lvl3pPr>
            <a:lvl4pPr marL="1600200" indent="-228600" defTabSz="960438">
              <a:defRPr>
                <a:solidFill>
                  <a:schemeClr val="tx1"/>
                </a:solidFill>
                <a:latin typeface="Arial" panose="020B0604020202020204" pitchFamily="34" charset="0"/>
              </a:defRPr>
            </a:lvl4pPr>
            <a:lvl5pPr marL="2057400" indent="-228600" defTabSz="960438">
              <a:defRPr>
                <a:solidFill>
                  <a:schemeClr val="tx1"/>
                </a:solidFill>
                <a:latin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FB918A1-B02A-47A3-9561-E2CCF92D767D}" type="slidenum">
              <a:rPr lang="en-US" altLang="en-US" sz="1300" smtClean="0">
                <a:solidFill>
                  <a:srgbClr val="000000"/>
                </a:solidFill>
                <a:ea typeface="ＭＳ Ｐゴシック" panose="020B0600070205080204" pitchFamily="34" charset="-128"/>
              </a:rPr>
              <a:pPr fontAlgn="base">
                <a:spcBef>
                  <a:spcPct val="0"/>
                </a:spcBef>
                <a:spcAft>
                  <a:spcPct val="0"/>
                </a:spcAft>
              </a:pPr>
              <a:t>15</a:t>
            </a:fld>
            <a:endParaRPr lang="en-US" altLang="en-US" sz="1300">
              <a:solidFill>
                <a:srgbClr val="000000"/>
              </a:solidFill>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3B590672-937E-4319-1670-4C7F03078F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455E57D5-49DD-EB68-F9ED-BC1C474561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Example call starts at the 1:50 minute mark</a:t>
            </a:r>
          </a:p>
          <a:p>
            <a:endParaRPr lang="en-US" altLang="en-US"/>
          </a:p>
        </p:txBody>
      </p:sp>
      <p:sp>
        <p:nvSpPr>
          <p:cNvPr id="4" name="Slide Number Placeholder 3">
            <a:extLst>
              <a:ext uri="{FF2B5EF4-FFF2-40B4-BE49-F238E27FC236}">
                <a16:creationId xmlns:a16="http://schemas.microsoft.com/office/drawing/2014/main" id="{BC75AADD-F4AC-55D6-E3CD-131E292F02AE}"/>
              </a:ext>
            </a:extLst>
          </p:cNvPr>
          <p:cNvSpPr>
            <a:spLocks noGrp="1"/>
          </p:cNvSpPr>
          <p:nvPr>
            <p:ph type="sldNum" sz="quarter" idx="5"/>
          </p:nvPr>
        </p:nvSpPr>
        <p:spPr/>
        <p:txBody>
          <a:bodyPr/>
          <a:lstStyle/>
          <a:p>
            <a:pPr>
              <a:defRPr/>
            </a:pPr>
            <a:fld id="{DEAF91C0-1E8E-4AB3-B364-8D686D4DB75E}" type="slidenum">
              <a:rPr lang="en-CA" smtClean="0"/>
              <a:pPr>
                <a:defRPr/>
              </a:pPr>
              <a:t>16</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CAF909AF-C97C-633D-3D9A-0E320B4AC9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1496F374-6F7D-8158-08BB-CD9C6D1EA1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ts val="1200"/>
              </a:spcBef>
            </a:pPr>
            <a:r>
              <a:rPr lang="en-CA" altLang="en-US">
                <a:latin typeface="Helvetica" panose="020B0604020202020204" pitchFamily="34" charset="0"/>
                <a:ea typeface="ＭＳ Ｐゴシック" panose="020B0600070205080204" pitchFamily="34" charset="-128"/>
              </a:rPr>
              <a:t>Mention Article 24 – TDG Act</a:t>
            </a:r>
          </a:p>
          <a:p>
            <a:pPr eaLnBrk="1" hangingPunct="1">
              <a:spcBef>
                <a:spcPts val="1200"/>
              </a:spcBef>
            </a:pPr>
            <a:endParaRPr lang="en-CA" altLang="en-US">
              <a:latin typeface="Helvetica" panose="020B0604020202020204" pitchFamily="34" charset="0"/>
              <a:ea typeface="ＭＳ Ｐゴシック" panose="020B0600070205080204" pitchFamily="34" charset="-128"/>
            </a:endParaRPr>
          </a:p>
          <a:p>
            <a:pPr eaLnBrk="1" hangingPunct="1">
              <a:spcBef>
                <a:spcPts val="1200"/>
              </a:spcBef>
              <a:buFontTx/>
              <a:buChar char="•"/>
            </a:pPr>
            <a:r>
              <a:rPr lang="en-CA" altLang="en-US">
                <a:latin typeface="Helvetica" panose="020B0604020202020204" pitchFamily="34" charset="0"/>
                <a:ea typeface="ＭＳ Ｐゴシック" panose="020B0600070205080204" pitchFamily="34" charset="-128"/>
              </a:rPr>
              <a:t>All pertinent information is properly disseminated to our internal stakeholders when required. Since all information received by CANUTEC in regards to dangerous goods incidents are privileged, they can only be divulged for public safety purposes. As such, the information should not be used for any inspection, audit or assessment.</a:t>
            </a:r>
          </a:p>
          <a:p>
            <a:pPr eaLnBrk="1" hangingPunct="1">
              <a:spcBef>
                <a:spcPct val="0"/>
              </a:spcBef>
            </a:pPr>
            <a:endParaRPr lang="en-CA" altLang="en-US">
              <a:ea typeface="ＭＳ Ｐゴシック" panose="020B0600070205080204" pitchFamily="34" charset="-128"/>
            </a:endParaRPr>
          </a:p>
        </p:txBody>
      </p:sp>
      <p:sp>
        <p:nvSpPr>
          <p:cNvPr id="63492" name="Slide Number Placeholder 3">
            <a:extLst>
              <a:ext uri="{FF2B5EF4-FFF2-40B4-BE49-F238E27FC236}">
                <a16:creationId xmlns:a16="http://schemas.microsoft.com/office/drawing/2014/main" id="{E3620DEC-4D0A-240A-96A1-449E57925E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defTabSz="958850">
              <a:defRPr>
                <a:solidFill>
                  <a:schemeClr val="tx1"/>
                </a:solidFill>
                <a:latin typeface="Arial" panose="020B0604020202020204" pitchFamily="34" charset="0"/>
              </a:defRPr>
            </a:lvl1pPr>
            <a:lvl2pPr marL="742950" indent="-285750" defTabSz="958850">
              <a:defRPr>
                <a:solidFill>
                  <a:schemeClr val="tx1"/>
                </a:solidFill>
                <a:latin typeface="Arial" panose="020B0604020202020204" pitchFamily="34" charset="0"/>
              </a:defRPr>
            </a:lvl2pPr>
            <a:lvl3pPr marL="1143000" indent="-228600" defTabSz="958850">
              <a:defRPr>
                <a:solidFill>
                  <a:schemeClr val="tx1"/>
                </a:solidFill>
                <a:latin typeface="Arial" panose="020B0604020202020204" pitchFamily="34" charset="0"/>
              </a:defRPr>
            </a:lvl3pPr>
            <a:lvl4pPr marL="1600200" indent="-228600" defTabSz="958850">
              <a:defRPr>
                <a:solidFill>
                  <a:schemeClr val="tx1"/>
                </a:solidFill>
                <a:latin typeface="Arial" panose="020B0604020202020204" pitchFamily="34" charset="0"/>
              </a:defRPr>
            </a:lvl4pPr>
            <a:lvl5pPr marL="2057400" indent="-228600" defTabSz="958850">
              <a:defRPr>
                <a:solidFill>
                  <a:schemeClr val="tx1"/>
                </a:solidFill>
                <a:latin typeface="Arial" panose="020B0604020202020204" pitchFamily="34" charset="0"/>
              </a:defRPr>
            </a:lvl5pPr>
            <a:lvl6pPr marL="2514600" indent="-228600" defTabSz="958850" eaLnBrk="0" fontAlgn="base" hangingPunct="0">
              <a:spcBef>
                <a:spcPct val="0"/>
              </a:spcBef>
              <a:spcAft>
                <a:spcPct val="0"/>
              </a:spcAft>
              <a:defRPr>
                <a:solidFill>
                  <a:schemeClr val="tx1"/>
                </a:solidFill>
                <a:latin typeface="Arial" panose="020B0604020202020204" pitchFamily="34" charset="0"/>
              </a:defRPr>
            </a:lvl6pPr>
            <a:lvl7pPr marL="2971800" indent="-228600" defTabSz="958850" eaLnBrk="0" fontAlgn="base" hangingPunct="0">
              <a:spcBef>
                <a:spcPct val="0"/>
              </a:spcBef>
              <a:spcAft>
                <a:spcPct val="0"/>
              </a:spcAft>
              <a:defRPr>
                <a:solidFill>
                  <a:schemeClr val="tx1"/>
                </a:solidFill>
                <a:latin typeface="Arial" panose="020B0604020202020204" pitchFamily="34" charset="0"/>
              </a:defRPr>
            </a:lvl7pPr>
            <a:lvl8pPr marL="3429000" indent="-228600" defTabSz="958850" eaLnBrk="0" fontAlgn="base" hangingPunct="0">
              <a:spcBef>
                <a:spcPct val="0"/>
              </a:spcBef>
              <a:spcAft>
                <a:spcPct val="0"/>
              </a:spcAft>
              <a:defRPr>
                <a:solidFill>
                  <a:schemeClr val="tx1"/>
                </a:solidFill>
                <a:latin typeface="Arial" panose="020B0604020202020204" pitchFamily="34" charset="0"/>
              </a:defRPr>
            </a:lvl8pPr>
            <a:lvl9pPr marL="3886200" indent="-228600" defTabSz="9588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A484A5C-6374-4EA5-A38F-050460BB3F87}" type="slidenum">
              <a:rPr lang="en-US" altLang="en-US" sz="1300" smtClean="0">
                <a:solidFill>
                  <a:srgbClr val="000000"/>
                </a:solidFill>
                <a:ea typeface="ＭＳ Ｐゴシック" panose="020B0600070205080204" pitchFamily="34" charset="-128"/>
              </a:rPr>
              <a:pPr fontAlgn="base">
                <a:spcBef>
                  <a:spcPct val="0"/>
                </a:spcBef>
                <a:spcAft>
                  <a:spcPct val="0"/>
                </a:spcAft>
              </a:pPr>
              <a:t>18</a:t>
            </a:fld>
            <a:endParaRPr lang="en-US" altLang="en-US" sz="1300">
              <a:solidFill>
                <a:srgbClr val="000000"/>
              </a:solidFill>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8E915475-1E82-5B6E-3616-A83BE91742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AAD68CC9-5F1C-BD55-7839-E760E68406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r>
              <a:rPr lang="en-US" altLang="en-US"/>
              <a:t>*Includes primary and subsidiary classes. Possibly multiple DGs per incident</a:t>
            </a:r>
          </a:p>
          <a:p>
            <a:pPr eaLnBrk="1" hangingPunct="1">
              <a:spcBef>
                <a:spcPct val="0"/>
              </a:spcBef>
            </a:pPr>
            <a:r>
              <a:rPr lang="en-US" altLang="en-US"/>
              <a:t>**</a:t>
            </a:r>
            <a:r>
              <a:rPr lang="en-CA" altLang="en-US">
                <a:latin typeface="Arial" panose="020B0604020202020204" pitchFamily="34" charset="0"/>
                <a:ea typeface="ＭＳ Ｐゴシック" panose="020B0600070205080204" pitchFamily="34" charset="-128"/>
                <a:cs typeface="Arial" panose="020B0604020202020204" pitchFamily="34" charset="0"/>
              </a:rPr>
              <a:t>Non-Regulated refers to a substance not regulated in Canada</a:t>
            </a:r>
          </a:p>
          <a:p>
            <a:pPr eaLnBrk="1" hangingPunct="1">
              <a:spcBef>
                <a:spcPct val="0"/>
              </a:spcBef>
            </a:pPr>
            <a:r>
              <a:rPr lang="en-CA" altLang="en-US">
                <a:latin typeface="Arial" panose="020B0604020202020204" pitchFamily="34" charset="0"/>
                <a:ea typeface="ＭＳ Ｐゴシック" panose="020B0600070205080204" pitchFamily="34" charset="-128"/>
                <a:cs typeface="Arial" panose="020B0604020202020204" pitchFamily="34" charset="0"/>
              </a:rPr>
              <a:t>***Mixed load refers to a means of containment with several classes</a:t>
            </a:r>
          </a:p>
          <a:p>
            <a:pPr eaLnBrk="1" hangingPunct="1">
              <a:spcBef>
                <a:spcPct val="0"/>
              </a:spcBef>
            </a:pPr>
            <a:endParaRPr lang="en-CA" altLang="en-US">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CA" altLang="en-US">
                <a:ea typeface="ＭＳ Ｐゴシック" panose="020B0600070205080204" pitchFamily="34" charset="-128"/>
              </a:rPr>
              <a:t>Most common: Class 2 Gases, Class 3 Flammable Liquids, Class 8 Corrosives</a:t>
            </a:r>
          </a:p>
          <a:p>
            <a:pPr eaLnBrk="1" hangingPunct="1">
              <a:spcBef>
                <a:spcPct val="0"/>
              </a:spcBef>
            </a:pPr>
            <a:endParaRPr lang="en-CA" altLang="en-US">
              <a:ea typeface="ＭＳ Ｐゴシック" panose="020B0600070205080204" pitchFamily="34" charset="-128"/>
            </a:endParaRPr>
          </a:p>
          <a:p>
            <a:pPr eaLnBrk="1" hangingPunct="1">
              <a:spcBef>
                <a:spcPct val="0"/>
              </a:spcBef>
            </a:pPr>
            <a:r>
              <a:rPr lang="en-CA" altLang="en-US">
                <a:ea typeface="ＭＳ Ｐゴシック" panose="020B0600070205080204" pitchFamily="34" charset="-128"/>
              </a:rPr>
              <a:t>Class 2 = LPG, propane, anhydrous ammonia</a:t>
            </a:r>
          </a:p>
          <a:p>
            <a:pPr eaLnBrk="1" hangingPunct="1">
              <a:spcBef>
                <a:spcPct val="0"/>
              </a:spcBef>
            </a:pPr>
            <a:r>
              <a:rPr lang="en-CA" altLang="en-US">
                <a:ea typeface="ＭＳ Ｐゴシック" panose="020B0600070205080204" pitchFamily="34" charset="-128"/>
              </a:rPr>
              <a:t>Class 3 = gas, diesel, petroleum crude oil</a:t>
            </a:r>
          </a:p>
          <a:p>
            <a:pPr eaLnBrk="1" hangingPunct="1">
              <a:spcBef>
                <a:spcPct val="0"/>
              </a:spcBef>
            </a:pPr>
            <a:r>
              <a:rPr lang="en-CA" altLang="en-US">
                <a:ea typeface="ＭＳ Ｐゴシック" panose="020B0600070205080204" pitchFamily="34" charset="-128"/>
              </a:rPr>
              <a:t>Class 8 = hydrochloric acid (muriatic), sodium hydroxide (caustic), sulphuric acid</a:t>
            </a:r>
          </a:p>
          <a:p>
            <a:pPr eaLnBrk="1" hangingPunct="1">
              <a:spcBef>
                <a:spcPct val="0"/>
              </a:spcBef>
            </a:pPr>
            <a:r>
              <a:rPr lang="en-CA" altLang="en-US">
                <a:ea typeface="ＭＳ Ｐゴシック" panose="020B0600070205080204" pitchFamily="34" charset="-128"/>
              </a:rPr>
              <a:t>Non-regulated= coal cars, some sulfur products, waste</a:t>
            </a:r>
          </a:p>
          <a:p>
            <a:pPr eaLnBrk="1" hangingPunct="1">
              <a:spcBef>
                <a:spcPct val="0"/>
              </a:spcBef>
            </a:pPr>
            <a:endParaRPr lang="en-CA" altLang="en-US">
              <a:ea typeface="ＭＳ Ｐゴシック" panose="020B0600070205080204" pitchFamily="34" charset="-128"/>
            </a:endParaRPr>
          </a:p>
        </p:txBody>
      </p:sp>
      <p:sp>
        <p:nvSpPr>
          <p:cNvPr id="65540" name="Slide Number Placeholder 3">
            <a:extLst>
              <a:ext uri="{FF2B5EF4-FFF2-40B4-BE49-F238E27FC236}">
                <a16:creationId xmlns:a16="http://schemas.microsoft.com/office/drawing/2014/main" id="{EC1E81D2-FAA9-277F-67F9-D72DA5C6DD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defTabSz="958850">
              <a:defRPr>
                <a:solidFill>
                  <a:schemeClr val="tx1"/>
                </a:solidFill>
                <a:latin typeface="Arial" panose="020B0604020202020204" pitchFamily="34" charset="0"/>
              </a:defRPr>
            </a:lvl1pPr>
            <a:lvl2pPr marL="742950" indent="-285750" defTabSz="958850">
              <a:defRPr>
                <a:solidFill>
                  <a:schemeClr val="tx1"/>
                </a:solidFill>
                <a:latin typeface="Arial" panose="020B0604020202020204" pitchFamily="34" charset="0"/>
              </a:defRPr>
            </a:lvl2pPr>
            <a:lvl3pPr marL="1143000" indent="-228600" defTabSz="958850">
              <a:defRPr>
                <a:solidFill>
                  <a:schemeClr val="tx1"/>
                </a:solidFill>
                <a:latin typeface="Arial" panose="020B0604020202020204" pitchFamily="34" charset="0"/>
              </a:defRPr>
            </a:lvl3pPr>
            <a:lvl4pPr marL="1600200" indent="-228600" defTabSz="958850">
              <a:defRPr>
                <a:solidFill>
                  <a:schemeClr val="tx1"/>
                </a:solidFill>
                <a:latin typeface="Arial" panose="020B0604020202020204" pitchFamily="34" charset="0"/>
              </a:defRPr>
            </a:lvl4pPr>
            <a:lvl5pPr marL="2057400" indent="-228600" defTabSz="958850">
              <a:defRPr>
                <a:solidFill>
                  <a:schemeClr val="tx1"/>
                </a:solidFill>
                <a:latin typeface="Arial" panose="020B0604020202020204" pitchFamily="34" charset="0"/>
              </a:defRPr>
            </a:lvl5pPr>
            <a:lvl6pPr marL="2514600" indent="-228600" defTabSz="958850" eaLnBrk="0" fontAlgn="base" hangingPunct="0">
              <a:spcBef>
                <a:spcPct val="0"/>
              </a:spcBef>
              <a:spcAft>
                <a:spcPct val="0"/>
              </a:spcAft>
              <a:defRPr>
                <a:solidFill>
                  <a:schemeClr val="tx1"/>
                </a:solidFill>
                <a:latin typeface="Arial" panose="020B0604020202020204" pitchFamily="34" charset="0"/>
              </a:defRPr>
            </a:lvl6pPr>
            <a:lvl7pPr marL="2971800" indent="-228600" defTabSz="958850" eaLnBrk="0" fontAlgn="base" hangingPunct="0">
              <a:spcBef>
                <a:spcPct val="0"/>
              </a:spcBef>
              <a:spcAft>
                <a:spcPct val="0"/>
              </a:spcAft>
              <a:defRPr>
                <a:solidFill>
                  <a:schemeClr val="tx1"/>
                </a:solidFill>
                <a:latin typeface="Arial" panose="020B0604020202020204" pitchFamily="34" charset="0"/>
              </a:defRPr>
            </a:lvl7pPr>
            <a:lvl8pPr marL="3429000" indent="-228600" defTabSz="958850" eaLnBrk="0" fontAlgn="base" hangingPunct="0">
              <a:spcBef>
                <a:spcPct val="0"/>
              </a:spcBef>
              <a:spcAft>
                <a:spcPct val="0"/>
              </a:spcAft>
              <a:defRPr>
                <a:solidFill>
                  <a:schemeClr val="tx1"/>
                </a:solidFill>
                <a:latin typeface="Arial" panose="020B0604020202020204" pitchFamily="34" charset="0"/>
              </a:defRPr>
            </a:lvl8pPr>
            <a:lvl9pPr marL="3886200" indent="-228600" defTabSz="9588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A8D918C-A5F2-4A32-94C9-0673AE74B467}" type="slidenum">
              <a:rPr lang="en-US" altLang="en-US" sz="1300" smtClean="0">
                <a:solidFill>
                  <a:srgbClr val="000000"/>
                </a:solidFill>
                <a:ea typeface="ＭＳ Ｐゴシック" panose="020B0600070205080204" pitchFamily="34" charset="-128"/>
              </a:rPr>
              <a:pPr fontAlgn="base">
                <a:spcBef>
                  <a:spcPct val="0"/>
                </a:spcBef>
                <a:spcAft>
                  <a:spcPct val="0"/>
                </a:spcAft>
              </a:pPr>
              <a:t>19</a:t>
            </a:fld>
            <a:endParaRPr lang="en-US" altLang="en-US" sz="1300">
              <a:solidFill>
                <a:srgbClr val="000000"/>
              </a:solidFill>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951A20B5-D92C-496F-2670-F2A7779262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ECDF72AF-389A-6DF7-C66C-350560D1BE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a:p>
            <a:pPr eaLnBrk="1" hangingPunct="1">
              <a:spcBef>
                <a:spcPct val="0"/>
              </a:spcBef>
            </a:pPr>
            <a:r>
              <a:rPr lang="en-CA" altLang="en-US"/>
              <a:t>We have now reached the 2</a:t>
            </a:r>
            <a:r>
              <a:rPr lang="en-CA" altLang="en-US" baseline="30000"/>
              <a:t>nd</a:t>
            </a:r>
            <a:r>
              <a:rPr lang="en-CA" altLang="en-US"/>
              <a:t> part of the presentation. </a:t>
            </a:r>
          </a:p>
          <a:p>
            <a:pPr eaLnBrk="1" hangingPunct="1">
              <a:spcBef>
                <a:spcPct val="0"/>
              </a:spcBef>
            </a:pPr>
            <a:r>
              <a:rPr lang="en-CA" altLang="en-US"/>
              <a:t>How many never used the ERG? Who did? In what circumstances? Why? How?</a:t>
            </a:r>
          </a:p>
          <a:p>
            <a:endParaRPr lang="en-US" altLang="en-US"/>
          </a:p>
        </p:txBody>
      </p:sp>
      <p:sp>
        <p:nvSpPr>
          <p:cNvPr id="4" name="Slide Number Placeholder 3">
            <a:extLst>
              <a:ext uri="{FF2B5EF4-FFF2-40B4-BE49-F238E27FC236}">
                <a16:creationId xmlns:a16="http://schemas.microsoft.com/office/drawing/2014/main" id="{EAA25CC8-06F2-8A37-8708-561150991AA2}"/>
              </a:ext>
            </a:extLst>
          </p:cNvPr>
          <p:cNvSpPr>
            <a:spLocks noGrp="1"/>
          </p:cNvSpPr>
          <p:nvPr>
            <p:ph type="sldNum" sz="quarter" idx="5"/>
          </p:nvPr>
        </p:nvSpPr>
        <p:spPr/>
        <p:txBody>
          <a:bodyPr/>
          <a:lstStyle/>
          <a:p>
            <a:pPr>
              <a:defRPr/>
            </a:pPr>
            <a:fld id="{060EFF34-AF75-41E6-9BE4-6F4E7788E974}" type="slidenum">
              <a:rPr lang="en-CA" smtClean="0"/>
              <a:pPr>
                <a:defRPr/>
              </a:pPr>
              <a:t>20</a:t>
            </a:fld>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C8B781FE-EB70-C1F7-12DC-4BAED8A4DD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9BE759E4-0394-03BA-07D6-6C7548717E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r>
              <a:rPr lang="en-CA" altLang="en-US"/>
              <a:t>Initial Phase : First 15-30 min of an incident</a:t>
            </a:r>
          </a:p>
          <a:p>
            <a:pPr eaLnBrk="1" hangingPunct="1">
              <a:spcBef>
                <a:spcPct val="0"/>
              </a:spcBef>
            </a:pPr>
            <a:r>
              <a:rPr lang="en-CA" altLang="en-US"/>
              <a:t>Guide = general (ex.: 1202 and 1203 are together) </a:t>
            </a:r>
          </a:p>
          <a:p>
            <a:pPr eaLnBrk="1" hangingPunct="1">
              <a:spcBef>
                <a:spcPct val="0"/>
              </a:spcBef>
            </a:pPr>
            <a:endParaRPr lang="en-CA" altLang="en-US"/>
          </a:p>
          <a:p>
            <a:pPr eaLnBrk="1" hangingPunct="1">
              <a:spcBef>
                <a:spcPct val="0"/>
              </a:spcBef>
            </a:pPr>
            <a:r>
              <a:rPr lang="en-CA" altLang="en-US"/>
              <a:t>The guide helps first responders with an incident involving DGs in transport. </a:t>
            </a:r>
          </a:p>
          <a:p>
            <a:pPr eaLnBrk="1" hangingPunct="1">
              <a:spcBef>
                <a:spcPct val="0"/>
              </a:spcBef>
            </a:pPr>
            <a:r>
              <a:rPr lang="en-CA" altLang="en-US"/>
              <a:t>With the guide, first responders can: </a:t>
            </a:r>
          </a:p>
          <a:p>
            <a:pPr eaLnBrk="1" hangingPunct="1">
              <a:spcBef>
                <a:spcPct val="0"/>
              </a:spcBef>
            </a:pPr>
            <a:r>
              <a:rPr lang="en-CA" altLang="en-US"/>
              <a:t>- Quickly determine hazards.</a:t>
            </a:r>
          </a:p>
          <a:p>
            <a:pPr eaLnBrk="1" hangingPunct="1">
              <a:spcBef>
                <a:spcPct val="0"/>
              </a:spcBef>
            </a:pPr>
            <a:r>
              <a:rPr lang="en-CA" altLang="en-US"/>
              <a:t>- Protect themselves and the public.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5F1C4C47-85CC-8079-7336-DBD69907F4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21085458-D1BD-175D-D20C-016DF073AC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32772" name="Slide Number Placeholder 3">
            <a:extLst>
              <a:ext uri="{FF2B5EF4-FFF2-40B4-BE49-F238E27FC236}">
                <a16:creationId xmlns:a16="http://schemas.microsoft.com/office/drawing/2014/main" id="{3EC6C0C1-79E1-1D2F-758D-6629CD629B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00F4345-4EF7-4247-82E6-073A1357A9CF}" type="slidenum">
              <a:rPr lang="en-CA" altLang="en-US" smtClean="0">
                <a:solidFill>
                  <a:srgbClr val="000000"/>
                </a:solidFill>
                <a:latin typeface="Calibri" panose="020F0502020204030204" pitchFamily="34" charset="0"/>
              </a:rPr>
              <a:pPr fontAlgn="base">
                <a:spcBef>
                  <a:spcPct val="0"/>
                </a:spcBef>
                <a:spcAft>
                  <a:spcPct val="0"/>
                </a:spcAft>
              </a:pPr>
              <a:t>2</a:t>
            </a:fld>
            <a:endParaRPr lang="en-CA" altLang="en-US">
              <a:solidFill>
                <a:srgbClr val="000000"/>
              </a:solidFill>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C383AB5A-CE87-9C88-4A1A-50DCE64070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BA530E14-BD47-B4EB-CE76-4B8490ADEB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buFontTx/>
              <a:buChar char="•"/>
            </a:pPr>
            <a:r>
              <a:rPr lang="en-CA" altLang="en-US">
                <a:ea typeface="ＭＳ Ｐゴシック" panose="020B0600070205080204" pitchFamily="34" charset="-128"/>
              </a:rPr>
              <a:t>1</a:t>
            </a:r>
            <a:r>
              <a:rPr lang="en-CA" altLang="en-US" baseline="30000">
                <a:ea typeface="ＭＳ Ｐゴシック" panose="020B0600070205080204" pitchFamily="34" charset="-128"/>
              </a:rPr>
              <a:t>st</a:t>
            </a:r>
            <a:r>
              <a:rPr lang="en-CA" altLang="en-US">
                <a:ea typeface="ＭＳ Ｐゴシック" panose="020B0600070205080204" pitchFamily="34" charset="-128"/>
              </a:rPr>
              <a:t> Canadian edition was in 1979 and 1</a:t>
            </a:r>
            <a:r>
              <a:rPr lang="en-CA" altLang="en-US" baseline="30000">
                <a:ea typeface="ＭＳ Ｐゴシック" panose="020B0600070205080204" pitchFamily="34" charset="-128"/>
              </a:rPr>
              <a:t>st</a:t>
            </a:r>
            <a:r>
              <a:rPr lang="en-CA" altLang="en-US">
                <a:ea typeface="ＭＳ Ｐゴシック" panose="020B0600070205080204" pitchFamily="34" charset="-128"/>
              </a:rPr>
              <a:t> American edition was in 1980.</a:t>
            </a:r>
          </a:p>
          <a:p>
            <a:pPr eaLnBrk="1" hangingPunct="1">
              <a:spcBef>
                <a:spcPct val="0"/>
              </a:spcBef>
              <a:buFontTx/>
              <a:buChar char="•"/>
            </a:pPr>
            <a:r>
              <a:rPr lang="en-CA" altLang="en-US">
                <a:ea typeface="ＭＳ Ｐゴシック" panose="020B0600070205080204" pitchFamily="34" charset="-128"/>
              </a:rPr>
              <a:t> </a:t>
            </a:r>
            <a:r>
              <a:rPr lang="en-CA" altLang="en-US" sz="1400">
                <a:latin typeface="Arial" panose="020B0604020202020204" pitchFamily="34" charset="0"/>
                <a:ea typeface="ＭＳ Ｐゴシック" panose="020B0600070205080204" pitchFamily="34" charset="-128"/>
              </a:rPr>
              <a:t>In 1994, a NAFTA initiative led to a jointly published ERG in 1996 between Canada, the United States and Mexico</a:t>
            </a:r>
          </a:p>
          <a:p>
            <a:pPr eaLnBrk="1" hangingPunct="1">
              <a:spcBef>
                <a:spcPct val="0"/>
              </a:spcBef>
              <a:buFontTx/>
              <a:buChar char="•"/>
            </a:pPr>
            <a:r>
              <a:rPr lang="en-CA" altLang="en-US">
                <a:ea typeface="ＭＳ Ｐゴシック" panose="020B0600070205080204" pitchFamily="34" charset="-128"/>
              </a:rPr>
              <a:t>The first jointly released ERG</a:t>
            </a:r>
            <a:r>
              <a:rPr lang="en-CA" altLang="en-US" sz="1100">
                <a:ea typeface="ＭＳ Ｐゴシック" panose="020B0600070205080204" pitchFamily="34" charset="-128"/>
              </a:rPr>
              <a:t> was released as the ERG1996</a:t>
            </a:r>
          </a:p>
          <a:p>
            <a:pPr lvl="1" eaLnBrk="1" hangingPunct="1">
              <a:spcBef>
                <a:spcPct val="0"/>
              </a:spcBef>
              <a:buFontTx/>
              <a:buChar char="•"/>
            </a:pPr>
            <a:r>
              <a:rPr lang="en-CA" altLang="en-US" sz="1100">
                <a:ea typeface="ＭＳ Ｐゴシック" panose="020B0600070205080204" pitchFamily="34" charset="-128"/>
              </a:rPr>
              <a:t> The ERG was, from then on, jointly published in three languages (English, French and Spanish)</a:t>
            </a:r>
          </a:p>
          <a:p>
            <a:pPr lvl="1" eaLnBrk="1" hangingPunct="1">
              <a:spcBef>
                <a:spcPct val="0"/>
              </a:spcBef>
              <a:buFontTx/>
              <a:buChar char="•"/>
            </a:pPr>
            <a:r>
              <a:rPr lang="en-CA" altLang="en-US" sz="1100">
                <a:ea typeface="ＭＳ Ｐゴシック" panose="020B0600070205080204" pitchFamily="34" charset="-128"/>
              </a:rPr>
              <a:t> In the US, the US DOT PHMSA (Pipeline and Hazardous Materials Safety Administration) contributes to the ERG publication</a:t>
            </a:r>
          </a:p>
          <a:p>
            <a:pPr lvl="1" eaLnBrk="1" hangingPunct="1">
              <a:spcBef>
                <a:spcPct val="0"/>
              </a:spcBef>
              <a:buFontTx/>
              <a:buChar char="•"/>
            </a:pPr>
            <a:r>
              <a:rPr lang="en-CA" altLang="en-US" sz="1100">
                <a:ea typeface="ＭＳ Ｐゴシック" panose="020B0600070205080204" pitchFamily="34" charset="-128"/>
              </a:rPr>
              <a:t> The Guide is published every 4 years and is now available in more than 30 languages.</a:t>
            </a:r>
          </a:p>
          <a:p>
            <a:pPr lvl="1" eaLnBrk="1" hangingPunct="1">
              <a:spcBef>
                <a:spcPct val="0"/>
              </a:spcBef>
              <a:buFontTx/>
              <a:buChar char="•"/>
            </a:pPr>
            <a:endParaRPr lang="en-CA" altLang="en-US" sz="1100">
              <a:ea typeface="ＭＳ Ｐゴシック" panose="020B0600070205080204" pitchFamily="34" charset="-128"/>
            </a:endParaRPr>
          </a:p>
          <a:p>
            <a:pPr eaLnBrk="1" hangingPunct="1">
              <a:spcBef>
                <a:spcPct val="0"/>
              </a:spcBef>
              <a:buFontTx/>
              <a:buChar char="•"/>
            </a:pPr>
            <a:r>
              <a:rPr lang="en-CA" altLang="en-US" sz="1100">
                <a:ea typeface="ＭＳ Ｐゴシック" panose="020B0600070205080204" pitchFamily="34" charset="-128"/>
              </a:rPr>
              <a:t> In Canada, each year approximately 120,000 ERGs are provided free of charge to Canadian fire fighters, police officers and emergency medical services (EMS) in addition to a desktop version (ERGO) and an online version (ERG Online). Mobile applications for Android and iOS (only in English) have also been developed by third parties.</a:t>
            </a:r>
          </a:p>
          <a:p>
            <a:pPr eaLnBrk="1" hangingPunct="1">
              <a:spcBef>
                <a:spcPct val="0"/>
              </a:spcBef>
              <a:buFontTx/>
              <a:buChar char="•"/>
            </a:pPr>
            <a:endParaRPr lang="en-CA" altLang="en-US" sz="1100">
              <a:ea typeface="ＭＳ Ｐゴシック" panose="020B0600070205080204" pitchFamily="34" charset="-128"/>
            </a:endParaRPr>
          </a:p>
          <a:p>
            <a:pPr eaLnBrk="1" hangingPunct="1">
              <a:spcBef>
                <a:spcPct val="0"/>
              </a:spcBef>
              <a:buFontTx/>
              <a:buChar char="•"/>
            </a:pPr>
            <a:endParaRPr lang="en-CA" altLang="en-US" sz="110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B48551D6-4914-8299-D09C-9FB55C02DB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571BFC95-0ECA-F0DD-80FA-227BE8FF87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73732" name="Slide Number Placeholder 3">
            <a:extLst>
              <a:ext uri="{FF2B5EF4-FFF2-40B4-BE49-F238E27FC236}">
                <a16:creationId xmlns:a16="http://schemas.microsoft.com/office/drawing/2014/main" id="{6A72C050-A4AA-F2D3-620C-A2279C9807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defTabSz="958850">
              <a:defRPr>
                <a:solidFill>
                  <a:schemeClr val="tx1"/>
                </a:solidFill>
                <a:latin typeface="Arial" panose="020B0604020202020204" pitchFamily="34" charset="0"/>
              </a:defRPr>
            </a:lvl1pPr>
            <a:lvl2pPr marL="742950" indent="-285750" defTabSz="958850">
              <a:defRPr>
                <a:solidFill>
                  <a:schemeClr val="tx1"/>
                </a:solidFill>
                <a:latin typeface="Arial" panose="020B0604020202020204" pitchFamily="34" charset="0"/>
              </a:defRPr>
            </a:lvl2pPr>
            <a:lvl3pPr marL="1143000" indent="-228600" defTabSz="958850">
              <a:defRPr>
                <a:solidFill>
                  <a:schemeClr val="tx1"/>
                </a:solidFill>
                <a:latin typeface="Arial" panose="020B0604020202020204" pitchFamily="34" charset="0"/>
              </a:defRPr>
            </a:lvl3pPr>
            <a:lvl4pPr marL="1600200" indent="-228600" defTabSz="958850">
              <a:defRPr>
                <a:solidFill>
                  <a:schemeClr val="tx1"/>
                </a:solidFill>
                <a:latin typeface="Arial" panose="020B0604020202020204" pitchFamily="34" charset="0"/>
              </a:defRPr>
            </a:lvl4pPr>
            <a:lvl5pPr marL="2057400" indent="-228600" defTabSz="958850">
              <a:defRPr>
                <a:solidFill>
                  <a:schemeClr val="tx1"/>
                </a:solidFill>
                <a:latin typeface="Arial" panose="020B0604020202020204" pitchFamily="34" charset="0"/>
              </a:defRPr>
            </a:lvl5pPr>
            <a:lvl6pPr marL="2514600" indent="-228600" defTabSz="958850" eaLnBrk="0" fontAlgn="base" hangingPunct="0">
              <a:spcBef>
                <a:spcPct val="0"/>
              </a:spcBef>
              <a:spcAft>
                <a:spcPct val="0"/>
              </a:spcAft>
              <a:defRPr>
                <a:solidFill>
                  <a:schemeClr val="tx1"/>
                </a:solidFill>
                <a:latin typeface="Arial" panose="020B0604020202020204" pitchFamily="34" charset="0"/>
              </a:defRPr>
            </a:lvl6pPr>
            <a:lvl7pPr marL="2971800" indent="-228600" defTabSz="958850" eaLnBrk="0" fontAlgn="base" hangingPunct="0">
              <a:spcBef>
                <a:spcPct val="0"/>
              </a:spcBef>
              <a:spcAft>
                <a:spcPct val="0"/>
              </a:spcAft>
              <a:defRPr>
                <a:solidFill>
                  <a:schemeClr val="tx1"/>
                </a:solidFill>
                <a:latin typeface="Arial" panose="020B0604020202020204" pitchFamily="34" charset="0"/>
              </a:defRPr>
            </a:lvl7pPr>
            <a:lvl8pPr marL="3429000" indent="-228600" defTabSz="958850" eaLnBrk="0" fontAlgn="base" hangingPunct="0">
              <a:spcBef>
                <a:spcPct val="0"/>
              </a:spcBef>
              <a:spcAft>
                <a:spcPct val="0"/>
              </a:spcAft>
              <a:defRPr>
                <a:solidFill>
                  <a:schemeClr val="tx1"/>
                </a:solidFill>
                <a:latin typeface="Arial" panose="020B0604020202020204" pitchFamily="34" charset="0"/>
              </a:defRPr>
            </a:lvl8pPr>
            <a:lvl9pPr marL="3886200" indent="-228600" defTabSz="9588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35C9DBD-E4BE-4454-80BE-0A476212EA0E}" type="slidenum">
              <a:rPr lang="en-US" altLang="en-US" sz="1300" smtClean="0">
                <a:solidFill>
                  <a:srgbClr val="000000"/>
                </a:solidFill>
                <a:ea typeface="ＭＳ Ｐゴシック" panose="020B0600070205080204" pitchFamily="34" charset="-128"/>
              </a:rPr>
              <a:pPr fontAlgn="base">
                <a:spcBef>
                  <a:spcPct val="0"/>
                </a:spcBef>
                <a:spcAft>
                  <a:spcPct val="0"/>
                </a:spcAft>
              </a:pPr>
              <a:t>23</a:t>
            </a:fld>
            <a:endParaRPr lang="en-US" altLang="en-US" sz="1300">
              <a:solidFill>
                <a:srgbClr val="000000"/>
              </a:solidFill>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E23F9607-791F-CAAC-194E-CDB69020F0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36B0C607-64E9-D8E7-44E9-64F11C137B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altLang="en-US"/>
              <a:t>White section:  highly recommend to read BEFORE AN emergency, you will know what to do with the ERG and how the ERG can help you. </a:t>
            </a:r>
          </a:p>
          <a:p>
            <a:endParaRPr lang="fr-CA" altLang="en-US"/>
          </a:p>
          <a:p>
            <a:r>
              <a:rPr lang="fr-CA" altLang="en-US"/>
              <a:t>Green section: TIH (Toxic by Inhalation) vapors/gases</a:t>
            </a:r>
          </a:p>
        </p:txBody>
      </p:sp>
      <p:sp>
        <p:nvSpPr>
          <p:cNvPr id="4" name="Slide Number Placeholder 3">
            <a:extLst>
              <a:ext uri="{FF2B5EF4-FFF2-40B4-BE49-F238E27FC236}">
                <a16:creationId xmlns:a16="http://schemas.microsoft.com/office/drawing/2014/main" id="{F857E671-5EFF-7380-5083-71662E40B933}"/>
              </a:ext>
            </a:extLst>
          </p:cNvPr>
          <p:cNvSpPr>
            <a:spLocks noGrp="1"/>
          </p:cNvSpPr>
          <p:nvPr>
            <p:ph type="sldNum" sz="quarter" idx="5"/>
          </p:nvPr>
        </p:nvSpPr>
        <p:spPr/>
        <p:txBody>
          <a:bodyPr/>
          <a:lstStyle/>
          <a:p>
            <a:pPr>
              <a:defRPr/>
            </a:pPr>
            <a:fld id="{CD9907FF-D867-4A77-8A3F-E29DF919F983}" type="slidenum">
              <a:rPr lang="en-CA" smtClean="0"/>
              <a:pPr>
                <a:defRPr/>
              </a:pPr>
              <a:t>24</a:t>
            </a:fld>
            <a:endParaRPr lang="en-C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ABA1F321-1C3A-D00D-D8CA-BD5995C873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8467C5C4-DEB2-C63B-7D90-A4B866B1B8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692BFCDA-5ACA-C055-9845-96EEDFE6BB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FDE34DC4-A56C-7360-3605-8C4C6A4AE3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altLang="en-US"/>
              <a:t>If product is on fire and highlighted in green, you still go to the orange section under fire hazard</a:t>
            </a:r>
            <a:endParaRPr lang="en-US" altLang="en-US"/>
          </a:p>
        </p:txBody>
      </p:sp>
      <p:sp>
        <p:nvSpPr>
          <p:cNvPr id="4" name="Slide Number Placeholder 3">
            <a:extLst>
              <a:ext uri="{FF2B5EF4-FFF2-40B4-BE49-F238E27FC236}">
                <a16:creationId xmlns:a16="http://schemas.microsoft.com/office/drawing/2014/main" id="{419ACD4E-2E25-F2D9-A2F3-80223490943F}"/>
              </a:ext>
            </a:extLst>
          </p:cNvPr>
          <p:cNvSpPr>
            <a:spLocks noGrp="1"/>
          </p:cNvSpPr>
          <p:nvPr>
            <p:ph type="sldNum" sz="quarter" idx="5"/>
          </p:nvPr>
        </p:nvSpPr>
        <p:spPr/>
        <p:txBody>
          <a:bodyPr/>
          <a:lstStyle/>
          <a:p>
            <a:pPr>
              <a:defRPr/>
            </a:pPr>
            <a:fld id="{32B08796-44C6-4870-99F4-BE7B916F404B}" type="slidenum">
              <a:rPr lang="en-CA" smtClean="0"/>
              <a:pPr>
                <a:defRPr/>
              </a:pPr>
              <a:t>26</a:t>
            </a:fld>
            <a:endParaRPr lang="en-C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1AA714FE-2BDE-BB95-3B77-33EB1EE06A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213656C5-9D9E-8B37-67E4-635855F65E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71B0609B-209F-CD6A-DCB2-1CD463495D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3400EC43-3DB6-8971-BDB0-7FD79E1DCC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83972" name="Slide Number Placeholder 3">
            <a:extLst>
              <a:ext uri="{FF2B5EF4-FFF2-40B4-BE49-F238E27FC236}">
                <a16:creationId xmlns:a16="http://schemas.microsoft.com/office/drawing/2014/main" id="{3001A598-4D03-8C75-C7E2-81ABB0E2FA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1E591B5-2610-4641-AA9F-436626246E73}" type="slidenum">
              <a:rPr lang="en-CA" altLang="en-US" smtClean="0">
                <a:latin typeface="Calibri" panose="020F0502020204030204" pitchFamily="34" charset="0"/>
              </a:rPr>
              <a:pPr fontAlgn="base">
                <a:spcBef>
                  <a:spcPct val="0"/>
                </a:spcBef>
                <a:spcAft>
                  <a:spcPct val="0"/>
                </a:spcAft>
              </a:pPr>
              <a:t>28</a:t>
            </a:fld>
            <a:endParaRPr lang="en-CA"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8FD51DBD-1679-E7D4-AEE2-CA47DA7D47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CFA506DB-C881-7F53-DC02-DAD4CBECAC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86020" name="Slide Number Placeholder 3">
            <a:extLst>
              <a:ext uri="{FF2B5EF4-FFF2-40B4-BE49-F238E27FC236}">
                <a16:creationId xmlns:a16="http://schemas.microsoft.com/office/drawing/2014/main" id="{8E577D49-D9E9-F34B-A27A-22FD7B8461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5FA0DCC-F0DD-484A-BB05-C56052B370B8}" type="slidenum">
              <a:rPr lang="en-CA" altLang="en-US" smtClean="0">
                <a:latin typeface="Calibri" panose="020F0502020204030204" pitchFamily="34" charset="0"/>
              </a:rPr>
              <a:pPr fontAlgn="base">
                <a:spcBef>
                  <a:spcPct val="0"/>
                </a:spcBef>
                <a:spcAft>
                  <a:spcPct val="0"/>
                </a:spcAft>
              </a:pPr>
              <a:t>29</a:t>
            </a:fld>
            <a:endParaRPr lang="en-CA"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3A45C23F-EA4F-FAD4-FC4D-2F455026CC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ED216FE6-330F-60D6-913F-1C0341DAAA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550887F9-2C75-1930-BE9C-4FD784ED65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E70D2D34-3F72-787B-CF59-7EB96A762B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Table 2 – information purpose only, no distance there, simply to know what gases are produced when product is spilled in water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D4AB9783-A06C-3856-C89F-D672FB8D8B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E7FA744E-1CB2-C542-727E-412449539D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altLang="en-US"/>
              <a:t>Anyone want to take a guess what CANUTEC stands for? acronym</a:t>
            </a:r>
            <a:endParaRPr lang="en-US" altLang="en-US"/>
          </a:p>
        </p:txBody>
      </p:sp>
      <p:sp>
        <p:nvSpPr>
          <p:cNvPr id="4" name="Slide Number Placeholder 3">
            <a:extLst>
              <a:ext uri="{FF2B5EF4-FFF2-40B4-BE49-F238E27FC236}">
                <a16:creationId xmlns:a16="http://schemas.microsoft.com/office/drawing/2014/main" id="{AEBE372C-AD4F-BB93-E871-7B9483123CD5}"/>
              </a:ext>
            </a:extLst>
          </p:cNvPr>
          <p:cNvSpPr>
            <a:spLocks noGrp="1"/>
          </p:cNvSpPr>
          <p:nvPr>
            <p:ph type="sldNum" sz="quarter" idx="5"/>
          </p:nvPr>
        </p:nvSpPr>
        <p:spPr/>
        <p:txBody>
          <a:bodyPr/>
          <a:lstStyle/>
          <a:p>
            <a:pPr>
              <a:defRPr/>
            </a:pPr>
            <a:fld id="{6F2710DE-EC00-4344-99B6-7928EBE81F1C}" type="slidenum">
              <a:rPr lang="en-CA" smtClean="0"/>
              <a:pPr>
                <a:defRPr/>
              </a:pPr>
              <a:t>3</a:t>
            </a:fld>
            <a:endParaRPr lang="en-C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D97735CE-1AC0-F6EE-B833-64C2105D89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015B4D26-4E31-2052-AEF0-B5C07386D5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EF53F63C-7440-E395-7681-965E8F42B7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8570D264-7988-9125-2274-9C901A34D5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9CEC7012-963B-411D-EFE8-C0DAA18F90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B5FF47FD-41F3-0236-73B3-C5C5A53613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934F05D1-9D9E-B070-B780-7181576DB6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F939D56F-E0E6-0D39-8D44-9BEA40B707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D0A83F0F-74D2-FE79-A003-03CD195A5A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4A4BF1FA-E31F-00B8-8046-092D48BFB7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4CBB92AC-7A3C-E3FE-7039-E50CA90ADB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D309D942-82E7-2DF4-CB5B-553B8A33AF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4C5D8C83-78A4-5475-96C8-7222E3664A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4E18FA3F-B57E-16F9-5DFD-55DC1C7F84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E2FA3A7A-AE3B-49AE-950A-5B5F065189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a:extLst>
              <a:ext uri="{FF2B5EF4-FFF2-40B4-BE49-F238E27FC236}">
                <a16:creationId xmlns:a16="http://schemas.microsoft.com/office/drawing/2014/main" id="{34193703-1F3E-C2E9-7ADA-AA602481F8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95E5B529-373B-EECF-7732-CA535E8B53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32A36D2B-2DE7-2FDA-612E-7883B1195F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12CFBE07-B630-39FD-9486-BF101F5086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a:extLst>
              <a:ext uri="{FF2B5EF4-FFF2-40B4-BE49-F238E27FC236}">
                <a16:creationId xmlns:a16="http://schemas.microsoft.com/office/drawing/2014/main" id="{9B48060D-196E-0876-2190-4A5BA7A018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A305EDC8-3494-CBE1-8446-983E0A7796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405D7B30-14D4-372F-0B62-78DC84D30C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36868" name="Slide Number Placeholder 3">
            <a:extLst>
              <a:ext uri="{FF2B5EF4-FFF2-40B4-BE49-F238E27FC236}">
                <a16:creationId xmlns:a16="http://schemas.microsoft.com/office/drawing/2014/main" id="{D9DC266C-5A94-EC9B-979A-284ECD8C67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defTabSz="960438">
              <a:defRPr>
                <a:solidFill>
                  <a:schemeClr val="tx1"/>
                </a:solidFill>
                <a:latin typeface="Arial" panose="020B0604020202020204" pitchFamily="34" charset="0"/>
              </a:defRPr>
            </a:lvl1pPr>
            <a:lvl2pPr marL="742950" indent="-285750" defTabSz="960438">
              <a:defRPr>
                <a:solidFill>
                  <a:schemeClr val="tx1"/>
                </a:solidFill>
                <a:latin typeface="Arial" panose="020B0604020202020204" pitchFamily="34" charset="0"/>
              </a:defRPr>
            </a:lvl2pPr>
            <a:lvl3pPr marL="1143000" indent="-228600" defTabSz="960438">
              <a:defRPr>
                <a:solidFill>
                  <a:schemeClr val="tx1"/>
                </a:solidFill>
                <a:latin typeface="Arial" panose="020B0604020202020204" pitchFamily="34" charset="0"/>
              </a:defRPr>
            </a:lvl3pPr>
            <a:lvl4pPr marL="1600200" indent="-228600" defTabSz="960438">
              <a:defRPr>
                <a:solidFill>
                  <a:schemeClr val="tx1"/>
                </a:solidFill>
                <a:latin typeface="Arial" panose="020B0604020202020204" pitchFamily="34" charset="0"/>
              </a:defRPr>
            </a:lvl4pPr>
            <a:lvl5pPr marL="2057400" indent="-228600" defTabSz="960438">
              <a:defRPr>
                <a:solidFill>
                  <a:schemeClr val="tx1"/>
                </a:solidFill>
                <a:latin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60A8B2B-F3FF-4D6F-A84C-BF9EEBC483E5}" type="slidenum">
              <a:rPr lang="en-US" altLang="en-US" sz="1300" smtClean="0">
                <a:solidFill>
                  <a:srgbClr val="000000"/>
                </a:solidFill>
                <a:ea typeface="ＭＳ Ｐゴシック" panose="020B0600070205080204" pitchFamily="34" charset="-128"/>
              </a:rPr>
              <a:pPr fontAlgn="base">
                <a:spcBef>
                  <a:spcPct val="0"/>
                </a:spcBef>
                <a:spcAft>
                  <a:spcPct val="0"/>
                </a:spcAft>
              </a:pPr>
              <a:t>4</a:t>
            </a:fld>
            <a:endParaRPr lang="en-US" altLang="en-US" sz="1300">
              <a:solidFill>
                <a:srgbClr val="000000"/>
              </a:solidFill>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BF06DA31-A801-AA24-5B78-D3CB0C4492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a:extLst>
              <a:ext uri="{FF2B5EF4-FFF2-40B4-BE49-F238E27FC236}">
                <a16:creationId xmlns:a16="http://schemas.microsoft.com/office/drawing/2014/main" id="{6B0BA723-5868-DD97-77DE-BF5E430EEF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30BD34AC-88C5-9E23-D66A-52B6DC00B9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Rectangle 3">
            <a:extLst>
              <a:ext uri="{FF2B5EF4-FFF2-40B4-BE49-F238E27FC236}">
                <a16:creationId xmlns:a16="http://schemas.microsoft.com/office/drawing/2014/main" id="{AAE8D8C3-1221-8246-0B1A-2DD98C961E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17960D4F-58DC-4443-4C5E-AADC504292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a:extLst>
              <a:ext uri="{FF2B5EF4-FFF2-40B4-BE49-F238E27FC236}">
                <a16:creationId xmlns:a16="http://schemas.microsoft.com/office/drawing/2014/main" id="{E0403997-A56C-B029-0FBE-AC6000BF13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a:extLst>
              <a:ext uri="{FF2B5EF4-FFF2-40B4-BE49-F238E27FC236}">
                <a16:creationId xmlns:a16="http://schemas.microsoft.com/office/drawing/2014/main" id="{4E9B3949-4833-8204-5C77-DCA664BEA4E9}"/>
              </a:ext>
            </a:extLst>
          </p:cNvPr>
          <p:cNvSpPr>
            <a:spLocks noGrp="1"/>
          </p:cNvSpPr>
          <p:nvPr>
            <p:ph type="sldNum" sz="quarter" idx="5"/>
          </p:nvPr>
        </p:nvSpPr>
        <p:spPr/>
        <p:txBody>
          <a:bodyPr/>
          <a:lstStyle/>
          <a:p>
            <a:pPr>
              <a:defRPr/>
            </a:pPr>
            <a:fld id="{96D95492-E637-4A30-B427-D88DF7363D56}" type="slidenum">
              <a:rPr lang="en-CA" smtClean="0"/>
              <a:pPr>
                <a:defRPr/>
              </a:pPr>
              <a:t>62</a:t>
            </a:fld>
            <a:endParaRPr lang="en-CA"/>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A5025916-F765-351A-AEAF-46F176B0E2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235976D3-A50E-0BAD-10C3-1A58F86447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87A95B25-F380-3CD2-087D-F27E6D5E41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a:extLst>
              <a:ext uri="{FF2B5EF4-FFF2-40B4-BE49-F238E27FC236}">
                <a16:creationId xmlns:a16="http://schemas.microsoft.com/office/drawing/2014/main" id="{5ED61F91-0D20-518B-0AD8-652BD8FBC7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t" anchorCtr="0" compatLnSpc="1">
            <a:prstTxWarp prst="textNoShape">
              <a:avLst/>
            </a:prstTxWarp>
          </a:bodyPr>
          <a:lstStyle/>
          <a:p>
            <a:endParaRPr lang="fr-CA" alt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8A182B5E-FFCE-2C3C-B3FF-264180DE23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endParaRPr lang="fr-CA" altLang="en-US">
              <a:ea typeface="ＭＳ Ｐゴシック" panose="020B0600070205080204" pitchFamily="34" charset="-128"/>
            </a:endParaRPr>
          </a:p>
        </p:txBody>
      </p:sp>
      <p:sp>
        <p:nvSpPr>
          <p:cNvPr id="151555" name="Rectangle 3">
            <a:extLst>
              <a:ext uri="{FF2B5EF4-FFF2-40B4-BE49-F238E27FC236}">
                <a16:creationId xmlns:a16="http://schemas.microsoft.com/office/drawing/2014/main" id="{EA8ED053-28AE-4452-2AF5-3A6A373A6B9C}"/>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9B71EAAD-B7F2-F872-972E-95D078D740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a:extLst>
              <a:ext uri="{FF2B5EF4-FFF2-40B4-BE49-F238E27FC236}">
                <a16:creationId xmlns:a16="http://schemas.microsoft.com/office/drawing/2014/main" id="{EF267070-426F-6E11-E275-10514D272E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39A457D7-1F7C-5F47-5171-808735CDCD74}"/>
              </a:ext>
            </a:extLst>
          </p:cNvPr>
          <p:cNvSpPr>
            <a:spLocks noGrp="1"/>
          </p:cNvSpPr>
          <p:nvPr>
            <p:ph type="sldNum" sz="quarter" idx="5"/>
          </p:nvPr>
        </p:nvSpPr>
        <p:spPr/>
        <p:txBody>
          <a:bodyPr/>
          <a:lstStyle/>
          <a:p>
            <a:pPr>
              <a:defRPr/>
            </a:pPr>
            <a:fld id="{3B5A7675-5AF5-44D2-BA79-BD82140986EC}" type="slidenum">
              <a:rPr lang="en-CA" smtClean="0"/>
              <a:pPr>
                <a:defRPr/>
              </a:pPr>
              <a:t>76</a:t>
            </a:fld>
            <a:endParaRPr lang="en-CA"/>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62B2A8FA-B1AA-2C62-EE6C-E767112327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a:extLst>
              <a:ext uri="{FF2B5EF4-FFF2-40B4-BE49-F238E27FC236}">
                <a16:creationId xmlns:a16="http://schemas.microsoft.com/office/drawing/2014/main" id="{D50ECF22-4DBA-88C8-BC6C-AB631358AA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5652" name="Footer Placeholder 3">
            <a:extLst>
              <a:ext uri="{FF2B5EF4-FFF2-40B4-BE49-F238E27FC236}">
                <a16:creationId xmlns:a16="http://schemas.microsoft.com/office/drawing/2014/main" id="{9FF45EE1-770D-C0E6-AF02-87FD47691E6D}"/>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CA" altLang="en-US">
                <a:latin typeface="Calibri" panose="020F0502020204030204" pitchFamily="34" charset="0"/>
              </a:rPr>
              <a:t>RDIMS #</a:t>
            </a:r>
          </a:p>
        </p:txBody>
      </p:sp>
      <p:sp>
        <p:nvSpPr>
          <p:cNvPr id="155653" name="Slide Number Placeholder 4">
            <a:extLst>
              <a:ext uri="{FF2B5EF4-FFF2-40B4-BE49-F238E27FC236}">
                <a16:creationId xmlns:a16="http://schemas.microsoft.com/office/drawing/2014/main" id="{4844A56F-92A6-638F-1AA4-3D85364115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DC43D07-0CC4-4DD0-982A-E9FD1C5224EC}" type="slidenum">
              <a:rPr lang="en-CA" altLang="en-US" smtClean="0">
                <a:latin typeface="Calibri" panose="020F0502020204030204" pitchFamily="34" charset="0"/>
              </a:rPr>
              <a:pPr fontAlgn="base">
                <a:spcBef>
                  <a:spcPct val="0"/>
                </a:spcBef>
                <a:spcAft>
                  <a:spcPct val="0"/>
                </a:spcAft>
              </a:pPr>
              <a:t>77</a:t>
            </a:fld>
            <a:endParaRPr lang="en-CA" altLang="en-US">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5B507B31-704D-F9FB-A647-0EBD10373B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defTabSz="960438">
              <a:defRPr>
                <a:solidFill>
                  <a:schemeClr val="tx1"/>
                </a:solidFill>
                <a:latin typeface="Arial" panose="020B0604020202020204" pitchFamily="34" charset="0"/>
              </a:defRPr>
            </a:lvl1pPr>
            <a:lvl2pPr marL="742950" indent="-285750" defTabSz="960438">
              <a:defRPr>
                <a:solidFill>
                  <a:schemeClr val="tx1"/>
                </a:solidFill>
                <a:latin typeface="Arial" panose="020B0604020202020204" pitchFamily="34" charset="0"/>
              </a:defRPr>
            </a:lvl2pPr>
            <a:lvl3pPr marL="1143000" indent="-228600" defTabSz="960438">
              <a:defRPr>
                <a:solidFill>
                  <a:schemeClr val="tx1"/>
                </a:solidFill>
                <a:latin typeface="Arial" panose="020B0604020202020204" pitchFamily="34" charset="0"/>
              </a:defRPr>
            </a:lvl3pPr>
            <a:lvl4pPr marL="1600200" indent="-228600" defTabSz="960438">
              <a:defRPr>
                <a:solidFill>
                  <a:schemeClr val="tx1"/>
                </a:solidFill>
                <a:latin typeface="Arial" panose="020B0604020202020204" pitchFamily="34" charset="0"/>
              </a:defRPr>
            </a:lvl4pPr>
            <a:lvl5pPr marL="2057400" indent="-228600" defTabSz="960438">
              <a:defRPr>
                <a:solidFill>
                  <a:schemeClr val="tx1"/>
                </a:solidFill>
                <a:latin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5CC0B51-4918-4A02-9018-1B30C578EC34}" type="slidenum">
              <a:rPr lang="en-US" altLang="en-US" sz="1300" smtClean="0">
                <a:solidFill>
                  <a:srgbClr val="000000"/>
                </a:solidFill>
                <a:ea typeface="ＭＳ Ｐゴシック" panose="020B0600070205080204" pitchFamily="34" charset="-128"/>
              </a:rPr>
              <a:pPr fontAlgn="base">
                <a:spcBef>
                  <a:spcPct val="0"/>
                </a:spcBef>
                <a:spcAft>
                  <a:spcPct val="0"/>
                </a:spcAft>
              </a:pPr>
              <a:t>80</a:t>
            </a:fld>
            <a:endParaRPr lang="en-US" altLang="en-US" sz="1300">
              <a:solidFill>
                <a:srgbClr val="000000"/>
              </a:solidFill>
              <a:ea typeface="ＭＳ Ｐゴシック" panose="020B0600070205080204" pitchFamily="34" charset="-128"/>
            </a:endParaRPr>
          </a:p>
        </p:txBody>
      </p:sp>
      <p:sp>
        <p:nvSpPr>
          <p:cNvPr id="159747" name="Rectangle 2">
            <a:extLst>
              <a:ext uri="{FF2B5EF4-FFF2-40B4-BE49-F238E27FC236}">
                <a16:creationId xmlns:a16="http://schemas.microsoft.com/office/drawing/2014/main" id="{D709346D-59C7-EB6D-C6F3-6014C86406B8}"/>
              </a:ext>
            </a:extLst>
          </p:cNvPr>
          <p:cNvSpPr>
            <a:spLocks noGrp="1" noRot="1" noChangeAspect="1" noChangeArrowheads="1" noTextEdit="1"/>
          </p:cNvSpPr>
          <p:nvPr>
            <p:ph type="sldImg"/>
          </p:nvPr>
        </p:nvSpPr>
        <p:spPr bwMode="auto">
          <a:xfrm>
            <a:off x="244475" y="608013"/>
            <a:ext cx="6535738" cy="367665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59748" name="Rectangle 3">
            <a:extLst>
              <a:ext uri="{FF2B5EF4-FFF2-40B4-BE49-F238E27FC236}">
                <a16:creationId xmlns:a16="http://schemas.microsoft.com/office/drawing/2014/main" id="{535A267F-F041-978F-89D3-B4078AA15A43}"/>
              </a:ext>
            </a:extLst>
          </p:cNvPr>
          <p:cNvSpPr>
            <a:spLocks noGrp="1" noChangeArrowheads="1"/>
          </p:cNvSpPr>
          <p:nvPr>
            <p:ph type="body" idx="1"/>
          </p:nvPr>
        </p:nvSpPr>
        <p:spPr bwMode="auto">
          <a:xfrm>
            <a:off x="930275" y="4413250"/>
            <a:ext cx="5162550" cy="4657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lIns="102788" tIns="49787" rIns="102788" bIns="49787"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CANUTEC services are </a:t>
            </a:r>
            <a:r>
              <a:rPr lang="en-US" altLang="en-US" b="1">
                <a:ea typeface="ＭＳ Ｐゴシック" panose="020B0600070205080204" pitchFamily="34" charset="-128"/>
              </a:rPr>
              <a:t>free of charge </a:t>
            </a:r>
            <a:r>
              <a:rPr lang="en-US" altLang="en-US">
                <a:ea typeface="ＭＳ Ｐゴシック" panose="020B0600070205080204" pitchFamily="34" charset="-128"/>
              </a:rPr>
              <a:t>for Canadian consignors.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The services are 24/7 basis therefore consignors who are unable to provide assistance around the clock may use CANUTEC number.</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To be able to use CANUTEC’s number, the shipper or distributor must have a CANUTEC registration approved.</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4688553D-6B15-DDC8-269A-6262BB0F40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defTabSz="960438">
              <a:defRPr>
                <a:solidFill>
                  <a:schemeClr val="tx1"/>
                </a:solidFill>
                <a:latin typeface="Arial" panose="020B0604020202020204" pitchFamily="34" charset="0"/>
              </a:defRPr>
            </a:lvl1pPr>
            <a:lvl2pPr marL="742950" indent="-285750" defTabSz="960438">
              <a:defRPr>
                <a:solidFill>
                  <a:schemeClr val="tx1"/>
                </a:solidFill>
                <a:latin typeface="Arial" panose="020B0604020202020204" pitchFamily="34" charset="0"/>
              </a:defRPr>
            </a:lvl2pPr>
            <a:lvl3pPr marL="1143000" indent="-228600" defTabSz="960438">
              <a:defRPr>
                <a:solidFill>
                  <a:schemeClr val="tx1"/>
                </a:solidFill>
                <a:latin typeface="Arial" panose="020B0604020202020204" pitchFamily="34" charset="0"/>
              </a:defRPr>
            </a:lvl3pPr>
            <a:lvl4pPr marL="1600200" indent="-228600" defTabSz="960438">
              <a:defRPr>
                <a:solidFill>
                  <a:schemeClr val="tx1"/>
                </a:solidFill>
                <a:latin typeface="Arial" panose="020B0604020202020204" pitchFamily="34" charset="0"/>
              </a:defRPr>
            </a:lvl4pPr>
            <a:lvl5pPr marL="2057400" indent="-228600" defTabSz="960438">
              <a:defRPr>
                <a:solidFill>
                  <a:schemeClr val="tx1"/>
                </a:solidFill>
                <a:latin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FEFAE72-BFDD-46BB-BB1D-4AD795140C70}" type="slidenum">
              <a:rPr lang="en-US" altLang="en-US" sz="1300" smtClean="0">
                <a:solidFill>
                  <a:srgbClr val="000000"/>
                </a:solidFill>
                <a:ea typeface="ＭＳ Ｐゴシック" panose="020B0600070205080204" pitchFamily="34" charset="-128"/>
              </a:rPr>
              <a:pPr fontAlgn="base">
                <a:spcBef>
                  <a:spcPct val="0"/>
                </a:spcBef>
                <a:spcAft>
                  <a:spcPct val="0"/>
                </a:spcAft>
              </a:pPr>
              <a:t>81</a:t>
            </a:fld>
            <a:endParaRPr lang="en-US" altLang="en-US" sz="1300">
              <a:solidFill>
                <a:srgbClr val="000000"/>
              </a:solidFill>
              <a:ea typeface="ＭＳ Ｐゴシック" panose="020B0600070205080204" pitchFamily="34" charset="-128"/>
            </a:endParaRPr>
          </a:p>
        </p:txBody>
      </p:sp>
      <p:sp>
        <p:nvSpPr>
          <p:cNvPr id="161795" name="Rectangle 2">
            <a:extLst>
              <a:ext uri="{FF2B5EF4-FFF2-40B4-BE49-F238E27FC236}">
                <a16:creationId xmlns:a16="http://schemas.microsoft.com/office/drawing/2014/main" id="{85B907A2-33AC-716B-2473-62F3144C3370}"/>
              </a:ext>
            </a:extLst>
          </p:cNvPr>
          <p:cNvSpPr>
            <a:spLocks noGrp="1" noRot="1" noChangeAspect="1" noChangeArrowheads="1" noTextEdit="1"/>
          </p:cNvSpPr>
          <p:nvPr>
            <p:ph type="sldImg"/>
          </p:nvPr>
        </p:nvSpPr>
        <p:spPr bwMode="auto">
          <a:xfrm>
            <a:off x="244475" y="608013"/>
            <a:ext cx="6535738" cy="367665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61796" name="Rectangle 3">
            <a:extLst>
              <a:ext uri="{FF2B5EF4-FFF2-40B4-BE49-F238E27FC236}">
                <a16:creationId xmlns:a16="http://schemas.microsoft.com/office/drawing/2014/main" id="{592A914F-96D2-7C07-813D-D47E823DA8D3}"/>
              </a:ext>
            </a:extLst>
          </p:cNvPr>
          <p:cNvSpPr>
            <a:spLocks noGrp="1" noChangeArrowheads="1"/>
          </p:cNvSpPr>
          <p:nvPr>
            <p:ph type="body" idx="1"/>
          </p:nvPr>
        </p:nvSpPr>
        <p:spPr bwMode="auto">
          <a:xfrm>
            <a:off x="930275" y="4413250"/>
            <a:ext cx="5162550" cy="4657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lIns="102788" tIns="49787" rIns="102788" bIns="49787"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C44AD0EF-0C94-9E88-6271-22BA4AB084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FCD96DBF-406C-D10F-9210-6AC3C855CA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All advisors have at least a bachelor</a:t>
            </a:r>
            <a:r>
              <a:rPr lang="ja-JP" altLang="en-US">
                <a:ea typeface="ＭＳ Ｐゴシック" panose="020B0600070205080204" pitchFamily="34" charset="-128"/>
              </a:rPr>
              <a:t>’</a:t>
            </a:r>
            <a:r>
              <a:rPr lang="en-US" altLang="ja-JP">
                <a:ea typeface="ＭＳ Ｐゴシック" panose="020B0600070205080204" pitchFamily="34" charset="-128"/>
              </a:rPr>
              <a:t>s degree in chemistry or a science related field. In addition to that, the advisors are trained in: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Training: (SAME AS FIRST RESPONDERS)</a:t>
            </a:r>
          </a:p>
          <a:p>
            <a:pPr eaLnBrk="1" hangingPunct="1">
              <a:spcBef>
                <a:spcPct val="0"/>
              </a:spcBef>
            </a:pPr>
            <a:r>
              <a:rPr lang="en-US" altLang="en-US">
                <a:ea typeface="ＭＳ Ｐゴシック" panose="020B0600070205080204" pitchFamily="34" charset="-128"/>
              </a:rPr>
              <a:t>Hazmat technician TCS and HERS</a:t>
            </a:r>
          </a:p>
          <a:p>
            <a:pPr eaLnBrk="1" hangingPunct="1">
              <a:spcBef>
                <a:spcPct val="0"/>
              </a:spcBef>
            </a:pPr>
            <a:r>
              <a:rPr lang="en-US" altLang="en-US">
                <a:ea typeface="ＭＳ Ｐゴシック" panose="020B0600070205080204" pitchFamily="34" charset="-128"/>
              </a:rPr>
              <a:t>Tank cars and highway tanks. </a:t>
            </a:r>
          </a:p>
          <a:p>
            <a:pPr eaLnBrk="1" hangingPunct="1">
              <a:spcBef>
                <a:spcPct val="0"/>
              </a:spcBef>
            </a:pPr>
            <a:r>
              <a:rPr lang="en-US" altLang="en-US">
                <a:ea typeface="ＭＳ Ｐゴシック" panose="020B0600070205080204" pitchFamily="34" charset="-128"/>
              </a:rPr>
              <a:t>Radiation Safety (RSO)</a:t>
            </a:r>
          </a:p>
          <a:p>
            <a:pPr eaLnBrk="1" hangingPunct="1">
              <a:spcBef>
                <a:spcPct val="0"/>
              </a:spcBef>
            </a:pPr>
            <a:r>
              <a:rPr lang="en-US" altLang="en-US">
                <a:ea typeface="ＭＳ Ｐゴシック" panose="020B0600070205080204" pitchFamily="34" charset="-128"/>
              </a:rPr>
              <a:t>TDG Act &amp; Regulations</a:t>
            </a:r>
          </a:p>
          <a:p>
            <a:pPr eaLnBrk="1" hangingPunct="1">
              <a:spcBef>
                <a:spcPct val="0"/>
              </a:spcBef>
            </a:pPr>
            <a:r>
              <a:rPr lang="en-US" altLang="en-US">
                <a:ea typeface="ＭＳ Ｐゴシック" panose="020B0600070205080204" pitchFamily="34" charset="-128"/>
              </a:rPr>
              <a:t>CBRNE</a:t>
            </a:r>
          </a:p>
          <a:p>
            <a:pPr eaLnBrk="1" hangingPunct="1">
              <a:spcBef>
                <a:spcPct val="0"/>
              </a:spcBef>
            </a:pPr>
            <a:r>
              <a:rPr lang="fr-CA" altLang="en-US">
                <a:ea typeface="ＭＳ Ｐゴシック" panose="020B0600070205080204" pitchFamily="34" charset="-128"/>
              </a:rPr>
              <a:t>Etc.</a:t>
            </a:r>
            <a:endParaRPr lang="en-US" altLang="en-US">
              <a:ea typeface="ＭＳ Ｐゴシック" panose="020B0600070205080204" pitchFamily="34" charset="-128"/>
            </a:endParaRPr>
          </a:p>
        </p:txBody>
      </p:sp>
      <p:sp>
        <p:nvSpPr>
          <p:cNvPr id="38916" name="Slide Number Placeholder 3">
            <a:extLst>
              <a:ext uri="{FF2B5EF4-FFF2-40B4-BE49-F238E27FC236}">
                <a16:creationId xmlns:a16="http://schemas.microsoft.com/office/drawing/2014/main" id="{7F77146F-9147-905B-A7EF-88554C85F3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defTabSz="960438">
              <a:defRPr>
                <a:solidFill>
                  <a:schemeClr val="tx1"/>
                </a:solidFill>
                <a:latin typeface="Arial" panose="020B0604020202020204" pitchFamily="34" charset="0"/>
              </a:defRPr>
            </a:lvl1pPr>
            <a:lvl2pPr marL="742950" indent="-285750" defTabSz="960438">
              <a:defRPr>
                <a:solidFill>
                  <a:schemeClr val="tx1"/>
                </a:solidFill>
                <a:latin typeface="Arial" panose="020B0604020202020204" pitchFamily="34" charset="0"/>
              </a:defRPr>
            </a:lvl2pPr>
            <a:lvl3pPr marL="1143000" indent="-228600" defTabSz="960438">
              <a:defRPr>
                <a:solidFill>
                  <a:schemeClr val="tx1"/>
                </a:solidFill>
                <a:latin typeface="Arial" panose="020B0604020202020204" pitchFamily="34" charset="0"/>
              </a:defRPr>
            </a:lvl3pPr>
            <a:lvl4pPr marL="1600200" indent="-228600" defTabSz="960438">
              <a:defRPr>
                <a:solidFill>
                  <a:schemeClr val="tx1"/>
                </a:solidFill>
                <a:latin typeface="Arial" panose="020B0604020202020204" pitchFamily="34" charset="0"/>
              </a:defRPr>
            </a:lvl4pPr>
            <a:lvl5pPr marL="2057400" indent="-228600" defTabSz="960438">
              <a:defRPr>
                <a:solidFill>
                  <a:schemeClr val="tx1"/>
                </a:solidFill>
                <a:latin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5B97891-13AE-45CD-B5E9-926725F37E08}" type="slidenum">
              <a:rPr lang="en-US" altLang="en-US" sz="1300" smtClean="0">
                <a:solidFill>
                  <a:srgbClr val="000000"/>
                </a:solidFill>
                <a:ea typeface="ＭＳ Ｐゴシック" panose="020B0600070205080204" pitchFamily="34" charset="-128"/>
              </a:rPr>
              <a:pPr fontAlgn="base">
                <a:spcBef>
                  <a:spcPct val="0"/>
                </a:spcBef>
                <a:spcAft>
                  <a:spcPct val="0"/>
                </a:spcAft>
              </a:pPr>
              <a:t>5</a:t>
            </a:fld>
            <a:endParaRPr lang="en-US" altLang="en-US" sz="1300">
              <a:solidFill>
                <a:srgbClr val="000000"/>
              </a:solidFill>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7C949AC0-0A11-705B-E03B-0B8DE5310C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defTabSz="960438">
              <a:defRPr>
                <a:solidFill>
                  <a:schemeClr val="tx1"/>
                </a:solidFill>
                <a:latin typeface="Arial" panose="020B0604020202020204" pitchFamily="34" charset="0"/>
              </a:defRPr>
            </a:lvl1pPr>
            <a:lvl2pPr marL="742950" indent="-285750" defTabSz="960438">
              <a:defRPr>
                <a:solidFill>
                  <a:schemeClr val="tx1"/>
                </a:solidFill>
                <a:latin typeface="Arial" panose="020B0604020202020204" pitchFamily="34" charset="0"/>
              </a:defRPr>
            </a:lvl2pPr>
            <a:lvl3pPr marL="1143000" indent="-228600" defTabSz="960438">
              <a:defRPr>
                <a:solidFill>
                  <a:schemeClr val="tx1"/>
                </a:solidFill>
                <a:latin typeface="Arial" panose="020B0604020202020204" pitchFamily="34" charset="0"/>
              </a:defRPr>
            </a:lvl3pPr>
            <a:lvl4pPr marL="1600200" indent="-228600" defTabSz="960438">
              <a:defRPr>
                <a:solidFill>
                  <a:schemeClr val="tx1"/>
                </a:solidFill>
                <a:latin typeface="Arial" panose="020B0604020202020204" pitchFamily="34" charset="0"/>
              </a:defRPr>
            </a:lvl4pPr>
            <a:lvl5pPr marL="2057400" indent="-228600" defTabSz="960438">
              <a:defRPr>
                <a:solidFill>
                  <a:schemeClr val="tx1"/>
                </a:solidFill>
                <a:latin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9838C4C-3842-4910-8820-9E4275D9C34D}" type="slidenum">
              <a:rPr lang="en-US" altLang="en-US" sz="1300" smtClean="0">
                <a:solidFill>
                  <a:srgbClr val="000000"/>
                </a:solidFill>
                <a:ea typeface="ＭＳ Ｐゴシック" panose="020B0600070205080204" pitchFamily="34" charset="-128"/>
              </a:rPr>
              <a:pPr fontAlgn="base">
                <a:spcBef>
                  <a:spcPct val="0"/>
                </a:spcBef>
                <a:spcAft>
                  <a:spcPct val="0"/>
                </a:spcAft>
              </a:pPr>
              <a:t>83</a:t>
            </a:fld>
            <a:endParaRPr lang="en-US" altLang="en-US" sz="1300">
              <a:solidFill>
                <a:srgbClr val="000000"/>
              </a:solidFill>
              <a:ea typeface="ＭＳ Ｐゴシック" panose="020B0600070205080204" pitchFamily="34" charset="-128"/>
            </a:endParaRPr>
          </a:p>
        </p:txBody>
      </p:sp>
      <p:sp>
        <p:nvSpPr>
          <p:cNvPr id="164867" name="Rectangle 2">
            <a:extLst>
              <a:ext uri="{FF2B5EF4-FFF2-40B4-BE49-F238E27FC236}">
                <a16:creationId xmlns:a16="http://schemas.microsoft.com/office/drawing/2014/main" id="{C2401884-0647-2535-E15A-C36F60316EAD}"/>
              </a:ext>
            </a:extLst>
          </p:cNvPr>
          <p:cNvSpPr>
            <a:spLocks noGrp="1" noRot="1" noChangeAspect="1" noChangeArrowheads="1" noTextEdit="1"/>
          </p:cNvSpPr>
          <p:nvPr>
            <p:ph type="sldImg"/>
          </p:nvPr>
        </p:nvSpPr>
        <p:spPr bwMode="auto">
          <a:xfrm>
            <a:off x="244475" y="608013"/>
            <a:ext cx="6535738" cy="367665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64868" name="Rectangle 3">
            <a:extLst>
              <a:ext uri="{FF2B5EF4-FFF2-40B4-BE49-F238E27FC236}">
                <a16:creationId xmlns:a16="http://schemas.microsoft.com/office/drawing/2014/main" id="{33DFBEC6-2B08-FE66-E14A-DA92830C504B}"/>
              </a:ext>
            </a:extLst>
          </p:cNvPr>
          <p:cNvSpPr>
            <a:spLocks noGrp="1" noChangeArrowheads="1"/>
          </p:cNvSpPr>
          <p:nvPr>
            <p:ph type="body" idx="1"/>
          </p:nvPr>
        </p:nvSpPr>
        <p:spPr bwMode="auto">
          <a:xfrm>
            <a:off x="930275" y="4413250"/>
            <a:ext cx="5162550" cy="4657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lIns="102788" tIns="49787" rIns="102788" bIns="49787" numCol="1" anchor="t" anchorCtr="0" compatLnSpc="1">
            <a:prstTxWarp prst="textNoShape">
              <a:avLst/>
            </a:prstTxWarp>
          </a:bodyPr>
          <a:lstStyle/>
          <a:p>
            <a:pPr eaLnBrk="1" hangingPunct="1">
              <a:spcBef>
                <a:spcPct val="0"/>
              </a:spcBef>
            </a:pPr>
            <a:r>
              <a:rPr lang="en-CA" altLang="en-US">
                <a:ea typeface="ＭＳ Ｐゴシック" panose="020B0600070205080204" pitchFamily="34" charset="-128"/>
              </a:rPr>
              <a:t>CP cars derailment: Biggest peacetime evacuation (200 000 people over weeks) </a:t>
            </a:r>
            <a:r>
              <a:rPr lang="en-US" altLang="en-US">
                <a:solidFill>
                  <a:srgbClr val="4D5156"/>
                </a:solidFill>
                <a:latin typeface="Google Sans"/>
              </a:rPr>
              <a:t>Twenty-four of the train's 106 cars went off the tracks, and several were carrying butane and propane.</a:t>
            </a:r>
            <a:endParaRPr lang="en-CA" altLang="en-US">
              <a:ea typeface="ＭＳ Ｐゴシック" panose="020B0600070205080204" pitchFamily="34" charset="-128"/>
            </a:endParaRPr>
          </a:p>
          <a:p>
            <a:pPr eaLnBrk="1" hangingPunct="1">
              <a:spcBef>
                <a:spcPct val="0"/>
              </a:spcBef>
            </a:pPr>
            <a:r>
              <a:rPr lang="en-CA" altLang="en-US">
                <a:ea typeface="ＭＳ Ｐゴシック" panose="020B0600070205080204" pitchFamily="34" charset="-128"/>
              </a:rPr>
              <a:t>NO ONE KNEW WHAT TO DO!  No fatalities but anhydrous ammonia was released and a lot of explosions and fire.</a:t>
            </a:r>
          </a:p>
          <a:p>
            <a:pPr eaLnBrk="1" hangingPunct="1">
              <a:spcBef>
                <a:spcPct val="0"/>
              </a:spcBef>
            </a:pPr>
            <a:r>
              <a:rPr lang="en-CA" altLang="en-US">
                <a:ea typeface="ＭＳ Ｐゴシック" panose="020B0600070205080204" pitchFamily="34" charset="-128"/>
              </a:rPr>
              <a:t>An ERAP or Emergency Response Assistance Plan is a plan that describes what is to be done in the event of a transportation accident involving certain higher risk dangerous goods. The plan is intended to assist local emergency responders by providing them with technical experts and specially trained and equipped emergency response personnel at the scene of an incident.</a:t>
            </a:r>
          </a:p>
          <a:p>
            <a:pPr eaLnBrk="1" hangingPunct="1">
              <a:spcBef>
                <a:spcPct val="0"/>
              </a:spcBef>
            </a:pPr>
            <a:r>
              <a:rPr lang="en-CA" altLang="en-US">
                <a:ea typeface="ＭＳ Ｐゴシック" panose="020B0600070205080204" pitchFamily="34" charset="-128"/>
              </a:rPr>
              <a:t>The 1979 derailment clearly demonstrated a need for specialized response teams and equipment to provide support to first responders during major releases of high-risk dangerous goods.</a:t>
            </a:r>
          </a:p>
          <a:p>
            <a:pPr eaLnBrk="1" hangingPunct="1">
              <a:spcBef>
                <a:spcPct val="0"/>
              </a:spcBef>
            </a:pPr>
            <a:endParaRPr lang="en-CA" altLang="en-US">
              <a:ea typeface="ＭＳ Ｐゴシック" panose="020B0600070205080204" pitchFamily="34" charset="-128"/>
            </a:endParaRPr>
          </a:p>
          <a:p>
            <a:pPr eaLnBrk="1" hangingPunct="1">
              <a:spcBef>
                <a:spcPct val="0"/>
              </a:spcBef>
            </a:pPr>
            <a:endParaRPr lang="en-CA" altLang="en-US">
              <a:ea typeface="ＭＳ Ｐゴシック" panose="020B0600070205080204" pitchFamily="34" charset="-128"/>
            </a:endParaRPr>
          </a:p>
          <a:p>
            <a:pPr eaLnBrk="1" hangingPunct="1">
              <a:spcBef>
                <a:spcPct val="0"/>
              </a:spcBef>
            </a:pPr>
            <a:endParaRPr lang="en-CA" altLang="en-US">
              <a:ea typeface="ＭＳ Ｐゴシック" panose="020B0600070205080204" pitchFamily="34" charset="-128"/>
            </a:endParaRPr>
          </a:p>
          <a:p>
            <a:pPr eaLnBrk="1" hangingPunct="1">
              <a:spcBef>
                <a:spcPct val="0"/>
              </a:spcBef>
            </a:pPr>
            <a:endParaRPr lang="en-CA" altLang="en-US">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87D5DDB4-1394-3076-FD97-AA9DA62E12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defTabSz="960438">
              <a:defRPr>
                <a:solidFill>
                  <a:schemeClr val="tx1"/>
                </a:solidFill>
                <a:latin typeface="Arial" panose="020B0604020202020204" pitchFamily="34" charset="0"/>
              </a:defRPr>
            </a:lvl1pPr>
            <a:lvl2pPr marL="742950" indent="-285750" defTabSz="960438">
              <a:defRPr>
                <a:solidFill>
                  <a:schemeClr val="tx1"/>
                </a:solidFill>
                <a:latin typeface="Arial" panose="020B0604020202020204" pitchFamily="34" charset="0"/>
              </a:defRPr>
            </a:lvl2pPr>
            <a:lvl3pPr marL="1143000" indent="-228600" defTabSz="960438">
              <a:defRPr>
                <a:solidFill>
                  <a:schemeClr val="tx1"/>
                </a:solidFill>
                <a:latin typeface="Arial" panose="020B0604020202020204" pitchFamily="34" charset="0"/>
              </a:defRPr>
            </a:lvl3pPr>
            <a:lvl4pPr marL="1600200" indent="-228600" defTabSz="960438">
              <a:defRPr>
                <a:solidFill>
                  <a:schemeClr val="tx1"/>
                </a:solidFill>
                <a:latin typeface="Arial" panose="020B0604020202020204" pitchFamily="34" charset="0"/>
              </a:defRPr>
            </a:lvl4pPr>
            <a:lvl5pPr marL="2057400" indent="-228600" defTabSz="960438">
              <a:defRPr>
                <a:solidFill>
                  <a:schemeClr val="tx1"/>
                </a:solidFill>
                <a:latin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D482257-7EED-4076-89D0-88C982DA21BD}" type="slidenum">
              <a:rPr lang="en-US" altLang="en-US" sz="1300" smtClean="0">
                <a:solidFill>
                  <a:srgbClr val="000000"/>
                </a:solidFill>
                <a:ea typeface="ＭＳ Ｐゴシック" panose="020B0600070205080204" pitchFamily="34" charset="-128"/>
              </a:rPr>
              <a:pPr fontAlgn="base">
                <a:spcBef>
                  <a:spcPct val="0"/>
                </a:spcBef>
                <a:spcAft>
                  <a:spcPct val="0"/>
                </a:spcAft>
              </a:pPr>
              <a:t>84</a:t>
            </a:fld>
            <a:endParaRPr lang="en-US" altLang="en-US" sz="1300">
              <a:solidFill>
                <a:srgbClr val="000000"/>
              </a:solidFill>
              <a:ea typeface="ＭＳ Ｐゴシック" panose="020B0600070205080204" pitchFamily="34" charset="-128"/>
            </a:endParaRPr>
          </a:p>
        </p:txBody>
      </p:sp>
      <p:sp>
        <p:nvSpPr>
          <p:cNvPr id="166915" name="Rectangle 2">
            <a:extLst>
              <a:ext uri="{FF2B5EF4-FFF2-40B4-BE49-F238E27FC236}">
                <a16:creationId xmlns:a16="http://schemas.microsoft.com/office/drawing/2014/main" id="{19D0C386-E5FC-1986-A402-A5F1C5E69A5D}"/>
              </a:ext>
            </a:extLst>
          </p:cNvPr>
          <p:cNvSpPr>
            <a:spLocks noGrp="1" noRot="1" noChangeAspect="1" noChangeArrowheads="1" noTextEdit="1"/>
          </p:cNvSpPr>
          <p:nvPr>
            <p:ph type="sldImg"/>
          </p:nvPr>
        </p:nvSpPr>
        <p:spPr bwMode="auto">
          <a:xfrm>
            <a:off x="244475" y="608013"/>
            <a:ext cx="6535738" cy="367665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66916" name="Rectangle 3">
            <a:extLst>
              <a:ext uri="{FF2B5EF4-FFF2-40B4-BE49-F238E27FC236}">
                <a16:creationId xmlns:a16="http://schemas.microsoft.com/office/drawing/2014/main" id="{41A0BE59-95A3-CD7F-F2AC-D3C0FCE4BE5E}"/>
              </a:ext>
            </a:extLst>
          </p:cNvPr>
          <p:cNvSpPr>
            <a:spLocks noGrp="1" noChangeArrowheads="1"/>
          </p:cNvSpPr>
          <p:nvPr>
            <p:ph type="body" idx="1"/>
          </p:nvPr>
        </p:nvSpPr>
        <p:spPr bwMode="auto">
          <a:xfrm>
            <a:off x="930275" y="4413250"/>
            <a:ext cx="5162550" cy="4657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lIns="102788" tIns="49787" rIns="102788" bIns="49787" numCol="1" anchor="t" anchorCtr="0" compatLnSpc="1">
            <a:prstTxWarp prst="textNoShape">
              <a:avLst/>
            </a:prstTxWarp>
          </a:bodyPr>
          <a:lstStyle/>
          <a:p>
            <a:pPr eaLnBrk="1" hangingPunct="1">
              <a:spcBef>
                <a:spcPct val="0"/>
              </a:spcBef>
            </a:pPr>
            <a:endParaRPr lang="en-CA" altLang="en-US">
              <a:ea typeface="ＭＳ Ｐゴシック" panose="020B0600070205080204" pitchFamily="34" charset="-128"/>
            </a:endParaRPr>
          </a:p>
          <a:p>
            <a:pPr eaLnBrk="1" hangingPunct="1">
              <a:spcBef>
                <a:spcPct val="0"/>
              </a:spcBef>
            </a:pPr>
            <a:endParaRPr lang="en-CA" altLang="en-US">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DD64F8B3-67BF-3BBD-2E1C-E3D045B522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defTabSz="960438">
              <a:defRPr>
                <a:solidFill>
                  <a:schemeClr val="tx1"/>
                </a:solidFill>
                <a:latin typeface="Arial" panose="020B0604020202020204" pitchFamily="34" charset="0"/>
              </a:defRPr>
            </a:lvl1pPr>
            <a:lvl2pPr marL="742950" indent="-285750" defTabSz="960438">
              <a:defRPr>
                <a:solidFill>
                  <a:schemeClr val="tx1"/>
                </a:solidFill>
                <a:latin typeface="Arial" panose="020B0604020202020204" pitchFamily="34" charset="0"/>
              </a:defRPr>
            </a:lvl2pPr>
            <a:lvl3pPr marL="1143000" indent="-228600" defTabSz="960438">
              <a:defRPr>
                <a:solidFill>
                  <a:schemeClr val="tx1"/>
                </a:solidFill>
                <a:latin typeface="Arial" panose="020B0604020202020204" pitchFamily="34" charset="0"/>
              </a:defRPr>
            </a:lvl3pPr>
            <a:lvl4pPr marL="1600200" indent="-228600" defTabSz="960438">
              <a:defRPr>
                <a:solidFill>
                  <a:schemeClr val="tx1"/>
                </a:solidFill>
                <a:latin typeface="Arial" panose="020B0604020202020204" pitchFamily="34" charset="0"/>
              </a:defRPr>
            </a:lvl4pPr>
            <a:lvl5pPr marL="2057400" indent="-228600" defTabSz="960438">
              <a:defRPr>
                <a:solidFill>
                  <a:schemeClr val="tx1"/>
                </a:solidFill>
                <a:latin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1CE0F36-E6D3-4C3B-853B-5CC7DF648A32}" type="slidenum">
              <a:rPr lang="en-US" altLang="en-US" sz="1300" smtClean="0">
                <a:solidFill>
                  <a:srgbClr val="000000"/>
                </a:solidFill>
                <a:ea typeface="ＭＳ Ｐゴシック" panose="020B0600070205080204" pitchFamily="34" charset="-128"/>
              </a:rPr>
              <a:pPr fontAlgn="base">
                <a:spcBef>
                  <a:spcPct val="0"/>
                </a:spcBef>
                <a:spcAft>
                  <a:spcPct val="0"/>
                </a:spcAft>
              </a:pPr>
              <a:t>85</a:t>
            </a:fld>
            <a:endParaRPr lang="en-US" altLang="en-US" sz="1300">
              <a:solidFill>
                <a:srgbClr val="000000"/>
              </a:solidFill>
              <a:ea typeface="ＭＳ Ｐゴシック" panose="020B0600070205080204" pitchFamily="34" charset="-128"/>
            </a:endParaRPr>
          </a:p>
        </p:txBody>
      </p:sp>
      <p:sp>
        <p:nvSpPr>
          <p:cNvPr id="168963" name="Rectangle 2">
            <a:extLst>
              <a:ext uri="{FF2B5EF4-FFF2-40B4-BE49-F238E27FC236}">
                <a16:creationId xmlns:a16="http://schemas.microsoft.com/office/drawing/2014/main" id="{0977FE8D-257A-878F-AA5E-29537C39DB91}"/>
              </a:ext>
            </a:extLst>
          </p:cNvPr>
          <p:cNvSpPr>
            <a:spLocks noGrp="1" noRot="1" noChangeAspect="1" noChangeArrowheads="1" noTextEdit="1"/>
          </p:cNvSpPr>
          <p:nvPr>
            <p:ph type="sldImg"/>
          </p:nvPr>
        </p:nvSpPr>
        <p:spPr bwMode="auto">
          <a:xfrm>
            <a:off x="244475" y="608013"/>
            <a:ext cx="6535738" cy="367665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68964" name="Rectangle 3">
            <a:extLst>
              <a:ext uri="{FF2B5EF4-FFF2-40B4-BE49-F238E27FC236}">
                <a16:creationId xmlns:a16="http://schemas.microsoft.com/office/drawing/2014/main" id="{2C9A72FE-1C40-FB59-912A-C54F188FE0D6}"/>
              </a:ext>
            </a:extLst>
          </p:cNvPr>
          <p:cNvSpPr>
            <a:spLocks noGrp="1" noChangeArrowheads="1"/>
          </p:cNvSpPr>
          <p:nvPr>
            <p:ph type="body" idx="1"/>
          </p:nvPr>
        </p:nvSpPr>
        <p:spPr bwMode="auto">
          <a:xfrm>
            <a:off x="930275" y="4413250"/>
            <a:ext cx="5162550" cy="4657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lIns="102788" tIns="49787" rIns="102788" bIns="49787" numCol="1" anchor="t" anchorCtr="0" compatLnSpc="1">
            <a:prstTxWarp prst="textNoShape">
              <a:avLst/>
            </a:prstTxWarp>
          </a:bodyPr>
          <a:lstStyle/>
          <a:p>
            <a:pPr eaLnBrk="1" hangingPunct="1">
              <a:spcBef>
                <a:spcPct val="0"/>
              </a:spcBef>
            </a:pPr>
            <a:r>
              <a:rPr lang="en-CA" altLang="en-US">
                <a:ea typeface="ＭＳ Ｐゴシック" panose="020B0600070205080204" pitchFamily="34" charset="-128"/>
              </a:rPr>
              <a:t>When a ERAP may be needed for a product, a Canadian flag is printed on the bottom left page of a guide, with the mention:</a:t>
            </a:r>
          </a:p>
          <a:p>
            <a:pPr eaLnBrk="1" hangingPunct="1">
              <a:spcBef>
                <a:spcPct val="0"/>
              </a:spcBef>
            </a:pPr>
            <a:r>
              <a:rPr lang="en-CA" altLang="en-US" i="1">
                <a:ea typeface="ＭＳ Ｐゴシック" panose="020B0600070205080204" pitchFamily="34" charset="-128"/>
              </a:rPr>
              <a:t>In Canada, an Emergency Response Assistance Plan (ERAP) may be required for this product. Please consult the shipping paper and/or the ERAP Program Section (page 390).</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C69C735D-90B7-98F5-5E8D-A163F310CA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defTabSz="960438">
              <a:defRPr>
                <a:solidFill>
                  <a:schemeClr val="tx1"/>
                </a:solidFill>
                <a:latin typeface="Arial" panose="020B0604020202020204" pitchFamily="34" charset="0"/>
              </a:defRPr>
            </a:lvl1pPr>
            <a:lvl2pPr marL="742950" indent="-285750" defTabSz="960438">
              <a:defRPr>
                <a:solidFill>
                  <a:schemeClr val="tx1"/>
                </a:solidFill>
                <a:latin typeface="Arial" panose="020B0604020202020204" pitchFamily="34" charset="0"/>
              </a:defRPr>
            </a:lvl2pPr>
            <a:lvl3pPr marL="1143000" indent="-228600" defTabSz="960438">
              <a:defRPr>
                <a:solidFill>
                  <a:schemeClr val="tx1"/>
                </a:solidFill>
                <a:latin typeface="Arial" panose="020B0604020202020204" pitchFamily="34" charset="0"/>
              </a:defRPr>
            </a:lvl3pPr>
            <a:lvl4pPr marL="1600200" indent="-228600" defTabSz="960438">
              <a:defRPr>
                <a:solidFill>
                  <a:schemeClr val="tx1"/>
                </a:solidFill>
                <a:latin typeface="Arial" panose="020B0604020202020204" pitchFamily="34" charset="0"/>
              </a:defRPr>
            </a:lvl4pPr>
            <a:lvl5pPr marL="2057400" indent="-228600" defTabSz="960438">
              <a:defRPr>
                <a:solidFill>
                  <a:schemeClr val="tx1"/>
                </a:solidFill>
                <a:latin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76E88B7-36B9-4F97-9654-96152DE8B37E}" type="slidenum">
              <a:rPr lang="en-US" altLang="en-US" sz="1300" smtClean="0">
                <a:solidFill>
                  <a:srgbClr val="000000"/>
                </a:solidFill>
                <a:ea typeface="ＭＳ Ｐゴシック" panose="020B0600070205080204" pitchFamily="34" charset="-128"/>
              </a:rPr>
              <a:pPr fontAlgn="base">
                <a:spcBef>
                  <a:spcPct val="0"/>
                </a:spcBef>
                <a:spcAft>
                  <a:spcPct val="0"/>
                </a:spcAft>
              </a:pPr>
              <a:t>86</a:t>
            </a:fld>
            <a:endParaRPr lang="en-US" altLang="en-US" sz="1300">
              <a:solidFill>
                <a:srgbClr val="000000"/>
              </a:solidFill>
              <a:ea typeface="ＭＳ Ｐゴシック" panose="020B0600070205080204" pitchFamily="34" charset="-128"/>
            </a:endParaRPr>
          </a:p>
        </p:txBody>
      </p:sp>
      <p:sp>
        <p:nvSpPr>
          <p:cNvPr id="171011" name="Rectangle 2">
            <a:extLst>
              <a:ext uri="{FF2B5EF4-FFF2-40B4-BE49-F238E27FC236}">
                <a16:creationId xmlns:a16="http://schemas.microsoft.com/office/drawing/2014/main" id="{EDC70C26-7FBA-2474-40E3-51D92899D8E7}"/>
              </a:ext>
            </a:extLst>
          </p:cNvPr>
          <p:cNvSpPr>
            <a:spLocks noGrp="1" noRot="1" noChangeAspect="1" noChangeArrowheads="1" noTextEdit="1"/>
          </p:cNvSpPr>
          <p:nvPr>
            <p:ph type="sldImg"/>
          </p:nvPr>
        </p:nvSpPr>
        <p:spPr bwMode="auto">
          <a:xfrm>
            <a:off x="244475" y="608013"/>
            <a:ext cx="6535738" cy="367665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71012" name="Rectangle 3">
            <a:extLst>
              <a:ext uri="{FF2B5EF4-FFF2-40B4-BE49-F238E27FC236}">
                <a16:creationId xmlns:a16="http://schemas.microsoft.com/office/drawing/2014/main" id="{944F00AC-75DC-F71D-7EEC-2B77B30AA743}"/>
              </a:ext>
            </a:extLst>
          </p:cNvPr>
          <p:cNvSpPr>
            <a:spLocks noGrp="1" noChangeArrowheads="1"/>
          </p:cNvSpPr>
          <p:nvPr>
            <p:ph type="body" idx="1"/>
          </p:nvPr>
        </p:nvSpPr>
        <p:spPr bwMode="auto">
          <a:xfrm>
            <a:off x="930275" y="4413250"/>
            <a:ext cx="5162550" cy="4657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lIns="102788" tIns="49787" rIns="102788" bIns="49787" numCol="1" anchor="t" anchorCtr="0" compatLnSpc="1">
            <a:prstTxWarp prst="textNoShape">
              <a:avLst/>
            </a:prstTxWarp>
          </a:bodyPr>
          <a:lstStyle/>
          <a:p>
            <a:pPr eaLnBrk="1" hangingPunct="1">
              <a:spcBef>
                <a:spcPct val="0"/>
              </a:spcBef>
            </a:pPr>
            <a:r>
              <a:rPr lang="en-CA" altLang="en-US">
                <a:ea typeface="ＭＳ Ｐゴシック" panose="020B0600070205080204" pitchFamily="34" charset="-128"/>
              </a:rPr>
              <a:t>ERAP can be found on shipping documents (see number and phone number and if called you can expect: table info)</a:t>
            </a:r>
          </a:p>
          <a:p>
            <a:pPr eaLnBrk="1" hangingPunct="1">
              <a:spcBef>
                <a:spcPct val="0"/>
              </a:spcBef>
            </a:pPr>
            <a:endParaRPr lang="en-CA" altLang="en-US">
              <a:ea typeface="ＭＳ Ｐゴシック" panose="020B0600070205080204" pitchFamily="34" charset="-128"/>
            </a:endParaRPr>
          </a:p>
          <a:p>
            <a:pPr eaLnBrk="1" hangingPunct="1">
              <a:spcBef>
                <a:spcPct val="0"/>
              </a:spcBef>
            </a:pPr>
            <a:r>
              <a:rPr lang="en-CA" altLang="en-US">
                <a:ea typeface="ＭＳ Ｐゴシック" panose="020B0600070205080204" pitchFamily="34" charset="-128"/>
              </a:rPr>
              <a:t>Tier 1 = telephone</a:t>
            </a:r>
          </a:p>
          <a:p>
            <a:pPr eaLnBrk="1" hangingPunct="1">
              <a:spcBef>
                <a:spcPct val="0"/>
              </a:spcBef>
            </a:pPr>
            <a:r>
              <a:rPr lang="en-CA" altLang="en-US">
                <a:ea typeface="ＭＳ Ｐゴシック" panose="020B0600070205080204" pitchFamily="34" charset="-128"/>
              </a:rPr>
              <a:t>Tier 2 = On site with specialized people</a:t>
            </a:r>
          </a:p>
          <a:p>
            <a:pPr eaLnBrk="1" hangingPunct="1">
              <a:spcBef>
                <a:spcPct val="0"/>
              </a:spcBef>
            </a:pPr>
            <a:endParaRPr lang="en-CA" altLang="en-US">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a16="http://schemas.microsoft.com/office/drawing/2014/main" id="{6BEFB5CD-9301-97B6-1D60-AB49AACC52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a:extLst>
              <a:ext uri="{FF2B5EF4-FFF2-40B4-BE49-F238E27FC236}">
                <a16:creationId xmlns:a16="http://schemas.microsoft.com/office/drawing/2014/main" id="{85899016-477E-4E17-A85D-D1E5EBFB91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74084" name="Slide Number Placeholder 3">
            <a:extLst>
              <a:ext uri="{FF2B5EF4-FFF2-40B4-BE49-F238E27FC236}">
                <a16:creationId xmlns:a16="http://schemas.microsoft.com/office/drawing/2014/main" id="{82B7D22A-D0E0-A4D0-4B05-BA0202D799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defTabSz="958850">
              <a:defRPr>
                <a:solidFill>
                  <a:schemeClr val="tx1"/>
                </a:solidFill>
                <a:latin typeface="Arial" panose="020B0604020202020204" pitchFamily="34" charset="0"/>
              </a:defRPr>
            </a:lvl1pPr>
            <a:lvl2pPr marL="742950" indent="-285750" defTabSz="958850">
              <a:defRPr>
                <a:solidFill>
                  <a:schemeClr val="tx1"/>
                </a:solidFill>
                <a:latin typeface="Arial" panose="020B0604020202020204" pitchFamily="34" charset="0"/>
              </a:defRPr>
            </a:lvl2pPr>
            <a:lvl3pPr marL="1143000" indent="-228600" defTabSz="958850">
              <a:defRPr>
                <a:solidFill>
                  <a:schemeClr val="tx1"/>
                </a:solidFill>
                <a:latin typeface="Arial" panose="020B0604020202020204" pitchFamily="34" charset="0"/>
              </a:defRPr>
            </a:lvl3pPr>
            <a:lvl4pPr marL="1600200" indent="-228600" defTabSz="958850">
              <a:defRPr>
                <a:solidFill>
                  <a:schemeClr val="tx1"/>
                </a:solidFill>
                <a:latin typeface="Arial" panose="020B0604020202020204" pitchFamily="34" charset="0"/>
              </a:defRPr>
            </a:lvl4pPr>
            <a:lvl5pPr marL="2057400" indent="-228600" defTabSz="958850">
              <a:defRPr>
                <a:solidFill>
                  <a:schemeClr val="tx1"/>
                </a:solidFill>
                <a:latin typeface="Arial" panose="020B0604020202020204" pitchFamily="34" charset="0"/>
              </a:defRPr>
            </a:lvl5pPr>
            <a:lvl6pPr marL="2514600" indent="-228600" defTabSz="958850" eaLnBrk="0" fontAlgn="base" hangingPunct="0">
              <a:spcBef>
                <a:spcPct val="0"/>
              </a:spcBef>
              <a:spcAft>
                <a:spcPct val="0"/>
              </a:spcAft>
              <a:defRPr>
                <a:solidFill>
                  <a:schemeClr val="tx1"/>
                </a:solidFill>
                <a:latin typeface="Arial" panose="020B0604020202020204" pitchFamily="34" charset="0"/>
              </a:defRPr>
            </a:lvl6pPr>
            <a:lvl7pPr marL="2971800" indent="-228600" defTabSz="958850" eaLnBrk="0" fontAlgn="base" hangingPunct="0">
              <a:spcBef>
                <a:spcPct val="0"/>
              </a:spcBef>
              <a:spcAft>
                <a:spcPct val="0"/>
              </a:spcAft>
              <a:defRPr>
                <a:solidFill>
                  <a:schemeClr val="tx1"/>
                </a:solidFill>
                <a:latin typeface="Arial" panose="020B0604020202020204" pitchFamily="34" charset="0"/>
              </a:defRPr>
            </a:lvl7pPr>
            <a:lvl8pPr marL="3429000" indent="-228600" defTabSz="958850" eaLnBrk="0" fontAlgn="base" hangingPunct="0">
              <a:spcBef>
                <a:spcPct val="0"/>
              </a:spcBef>
              <a:spcAft>
                <a:spcPct val="0"/>
              </a:spcAft>
              <a:defRPr>
                <a:solidFill>
                  <a:schemeClr val="tx1"/>
                </a:solidFill>
                <a:latin typeface="Arial" panose="020B0604020202020204" pitchFamily="34" charset="0"/>
              </a:defRPr>
            </a:lvl8pPr>
            <a:lvl9pPr marL="3886200" indent="-228600" defTabSz="9588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0AEEDC3-E468-4E7A-AE81-F3FF8EF4B6CE}" type="slidenum">
              <a:rPr lang="en-US" altLang="en-US" sz="1300" smtClean="0">
                <a:solidFill>
                  <a:srgbClr val="000000"/>
                </a:solidFill>
                <a:ea typeface="ＭＳ Ｐゴシック" panose="020B0600070205080204" pitchFamily="34" charset="-128"/>
              </a:rPr>
              <a:pPr fontAlgn="base">
                <a:spcBef>
                  <a:spcPct val="0"/>
                </a:spcBef>
                <a:spcAft>
                  <a:spcPct val="0"/>
                </a:spcAft>
              </a:pPr>
              <a:t>88</a:t>
            </a:fld>
            <a:endParaRPr lang="en-US" altLang="en-US" sz="1300">
              <a:solidFill>
                <a:srgbClr val="000000"/>
              </a:solidFill>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1A260B61-904C-C340-E640-36C2D0A144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624D5A7-CB48-ECD9-2ED3-F2D7A504F1C2}"/>
              </a:ext>
            </a:extLst>
          </p:cNvPr>
          <p:cNvSpPr>
            <a:spLocks noGrp="1"/>
          </p:cNvSpPr>
          <p:nvPr>
            <p:ph type="body" idx="1"/>
          </p:nvPr>
        </p:nvSpPr>
        <p:spPr/>
        <p:txBody>
          <a:bodyPr>
            <a:normAutofit fontScale="77500" lnSpcReduction="20000"/>
          </a:bodyPr>
          <a:lstStyle/>
          <a:p>
            <a:pPr marL="800100" lvl="1" indent="-342900" eaLnBrk="1" fontAlgn="auto" hangingPunct="1">
              <a:spcBef>
                <a:spcPts val="0"/>
              </a:spcBef>
              <a:spcAft>
                <a:spcPts val="600"/>
              </a:spcAft>
              <a:buFont typeface="Wingdings" panose="05000000000000000000" pitchFamily="2" charset="2"/>
              <a:buChar char="Ø"/>
              <a:defRPr/>
            </a:pPr>
            <a:r>
              <a:rPr lang="en-US" sz="1800" dirty="0"/>
              <a:t>All North American Class I railroads are using the app.</a:t>
            </a:r>
          </a:p>
          <a:p>
            <a:pPr marL="800100" lvl="1" indent="-342900" eaLnBrk="1" fontAlgn="auto" hangingPunct="1">
              <a:spcBef>
                <a:spcPts val="0"/>
              </a:spcBef>
              <a:spcAft>
                <a:spcPts val="600"/>
              </a:spcAft>
              <a:buFont typeface="Wingdings" panose="05000000000000000000" pitchFamily="2" charset="2"/>
              <a:buChar char="Ø"/>
              <a:defRPr/>
            </a:pPr>
            <a:r>
              <a:rPr lang="en-US" sz="1800" dirty="0"/>
              <a:t>The </a:t>
            </a:r>
            <a:r>
              <a:rPr lang="en-US" sz="1800" dirty="0" err="1"/>
              <a:t>AskRail</a:t>
            </a:r>
            <a:r>
              <a:rPr lang="en-US" sz="1800" dirty="0"/>
              <a:t> app is a collaborative effort among all North American Class I railroads, the Association of American Railroads, </a:t>
            </a:r>
            <a:r>
              <a:rPr lang="en-US" sz="1800" dirty="0" err="1"/>
              <a:t>Railinc</a:t>
            </a:r>
            <a:r>
              <a:rPr lang="en-US" sz="1800" dirty="0"/>
              <a:t> Corp. and the Transportation Technology Center, Inc.</a:t>
            </a:r>
          </a:p>
          <a:p>
            <a:pPr marL="800100" lvl="1" indent="-342900" eaLnBrk="1" fontAlgn="auto" hangingPunct="1">
              <a:spcBef>
                <a:spcPts val="0"/>
              </a:spcBef>
              <a:spcAft>
                <a:spcPts val="600"/>
              </a:spcAft>
              <a:buFont typeface="Wingdings" panose="05000000000000000000" pitchFamily="2" charset="2"/>
              <a:buChar char="Ø"/>
              <a:defRPr/>
            </a:pPr>
            <a:r>
              <a:rPr lang="en-US" sz="1800" dirty="0"/>
              <a:t>At this time, the app concentrates on single-car information on participating regional railroads.</a:t>
            </a:r>
          </a:p>
          <a:p>
            <a:pPr marL="800100" lvl="1" indent="-342900" eaLnBrk="1" fontAlgn="auto" hangingPunct="1">
              <a:spcBef>
                <a:spcPts val="0"/>
              </a:spcBef>
              <a:spcAft>
                <a:spcPts val="0"/>
              </a:spcAft>
              <a:buFont typeface="Wingdings" panose="05000000000000000000" pitchFamily="2" charset="2"/>
              <a:buChar char="Ø"/>
              <a:defRPr/>
            </a:pPr>
            <a:r>
              <a:rPr lang="en-US" sz="1800" dirty="0" err="1"/>
              <a:t>AskRail</a:t>
            </a:r>
            <a:r>
              <a:rPr lang="en-US" sz="1800" dirty="0"/>
              <a:t> is available in English in the U.S., Canada and Mexico. A French-language version is being developed for use in French-speaking Canadian provinces.</a:t>
            </a:r>
          </a:p>
          <a:p>
            <a:pPr eaLnBrk="1" fontAlgn="auto" hangingPunct="1">
              <a:spcBef>
                <a:spcPts val="0"/>
              </a:spcBef>
              <a:spcAft>
                <a:spcPts val="1200"/>
              </a:spcAft>
              <a:defRPr/>
            </a:pPr>
            <a:r>
              <a:rPr lang="fr-CA" sz="1600" b="1" u="sng" dirty="0" err="1"/>
              <a:t>Request</a:t>
            </a:r>
            <a:r>
              <a:rPr lang="fr-CA" sz="1600" b="1" u="sng" dirty="0"/>
              <a:t> the application</a:t>
            </a:r>
          </a:p>
          <a:p>
            <a:pPr eaLnBrk="1" fontAlgn="auto" hangingPunct="1">
              <a:spcBef>
                <a:spcPts val="0"/>
              </a:spcBef>
              <a:spcAft>
                <a:spcPts val="1200"/>
              </a:spcAft>
              <a:defRPr/>
            </a:pPr>
            <a:r>
              <a:rPr lang="en-US" sz="1400" dirty="0"/>
              <a:t>For security reasons, only qualified emergency responders who have completed rail emergency training sponsored by one of the Class I freight railroads or at the Security and Emergency Response Training Center (SERTC) can download and use the </a:t>
            </a:r>
            <a:r>
              <a:rPr lang="en-US" sz="1400" dirty="0" err="1"/>
              <a:t>AskRail</a:t>
            </a:r>
            <a:r>
              <a:rPr lang="en-US" sz="1400" dirty="0"/>
              <a:t> app. In addition, railroads can offer the app to known emergency responders along their routes.</a:t>
            </a:r>
          </a:p>
          <a:p>
            <a:pPr eaLnBrk="1" fontAlgn="auto" hangingPunct="1">
              <a:spcBef>
                <a:spcPts val="0"/>
              </a:spcBef>
              <a:spcAft>
                <a:spcPts val="1200"/>
              </a:spcAft>
              <a:defRPr/>
            </a:pPr>
            <a:r>
              <a:rPr lang="fr-CA" sz="1400" dirty="0" err="1"/>
              <a:t>Visit</a:t>
            </a:r>
            <a:r>
              <a:rPr lang="fr-CA" sz="1400" dirty="0"/>
              <a:t> </a:t>
            </a:r>
            <a:r>
              <a:rPr lang="fr-CA" sz="1400" dirty="0" err="1"/>
              <a:t>their</a:t>
            </a:r>
            <a:r>
              <a:rPr lang="fr-CA" sz="1400" dirty="0"/>
              <a:t> </a:t>
            </a:r>
            <a:r>
              <a:rPr lang="fr-CA" sz="1400" dirty="0" err="1"/>
              <a:t>website</a:t>
            </a:r>
            <a:r>
              <a:rPr lang="fr-CA" sz="1400" dirty="0"/>
              <a:t>: </a:t>
            </a:r>
            <a:r>
              <a:rPr lang="fr-CA" sz="1400" dirty="0">
                <a:hlinkClick r:id="rId3"/>
              </a:rPr>
              <a:t>http://www.askrail.us/</a:t>
            </a:r>
            <a:r>
              <a:rPr lang="fr-CA" sz="1400" dirty="0"/>
              <a:t> or Rail Association of Canada (RAC): </a:t>
            </a:r>
            <a:r>
              <a:rPr lang="fr-CA" sz="1400" dirty="0">
                <a:hlinkClick r:id="rId4"/>
              </a:rPr>
              <a:t>http://www.railcan.ca/</a:t>
            </a:r>
            <a:r>
              <a:rPr lang="fr-CA" sz="1400" dirty="0"/>
              <a:t> </a:t>
            </a:r>
            <a:endParaRPr lang="en-US" sz="1400" dirty="0"/>
          </a:p>
          <a:p>
            <a:pPr eaLnBrk="1" fontAlgn="auto" hangingPunct="1">
              <a:spcBef>
                <a:spcPts val="0"/>
              </a:spcBef>
              <a:spcAft>
                <a:spcPts val="1200"/>
              </a:spcAft>
              <a:defRPr/>
            </a:pPr>
            <a:endParaRPr lang="en-US" sz="1400" dirty="0"/>
          </a:p>
          <a:p>
            <a:pPr eaLnBrk="1" fontAlgn="auto" hangingPunct="1">
              <a:spcBef>
                <a:spcPts val="0"/>
              </a:spcBef>
              <a:spcAft>
                <a:spcPts val="1200"/>
              </a:spcAft>
              <a:defRPr/>
            </a:pPr>
            <a:endParaRPr lang="en-US" sz="1400" dirty="0"/>
          </a:p>
          <a:p>
            <a:pPr eaLnBrk="1" fontAlgn="auto" hangingPunct="1">
              <a:spcBef>
                <a:spcPts val="0"/>
              </a:spcBef>
              <a:spcAft>
                <a:spcPts val="1200"/>
              </a:spcAft>
              <a:defRPr/>
            </a:pPr>
            <a:endParaRPr lang="en-US" dirty="0"/>
          </a:p>
        </p:txBody>
      </p:sp>
      <p:sp>
        <p:nvSpPr>
          <p:cNvPr id="176132" name="Slide Number Placeholder 3">
            <a:extLst>
              <a:ext uri="{FF2B5EF4-FFF2-40B4-BE49-F238E27FC236}">
                <a16:creationId xmlns:a16="http://schemas.microsoft.com/office/drawing/2014/main" id="{09EFC080-F6CC-B778-AB58-2806C033A0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defTabSz="960438">
              <a:defRPr>
                <a:solidFill>
                  <a:schemeClr val="tx1"/>
                </a:solidFill>
                <a:latin typeface="Arial" panose="020B0604020202020204" pitchFamily="34" charset="0"/>
              </a:defRPr>
            </a:lvl1pPr>
            <a:lvl2pPr marL="742950" indent="-285750" defTabSz="960438">
              <a:defRPr>
                <a:solidFill>
                  <a:schemeClr val="tx1"/>
                </a:solidFill>
                <a:latin typeface="Arial" panose="020B0604020202020204" pitchFamily="34" charset="0"/>
              </a:defRPr>
            </a:lvl2pPr>
            <a:lvl3pPr marL="1143000" indent="-228600" defTabSz="960438">
              <a:defRPr>
                <a:solidFill>
                  <a:schemeClr val="tx1"/>
                </a:solidFill>
                <a:latin typeface="Arial" panose="020B0604020202020204" pitchFamily="34" charset="0"/>
              </a:defRPr>
            </a:lvl3pPr>
            <a:lvl4pPr marL="1600200" indent="-228600" defTabSz="960438">
              <a:defRPr>
                <a:solidFill>
                  <a:schemeClr val="tx1"/>
                </a:solidFill>
                <a:latin typeface="Arial" panose="020B0604020202020204" pitchFamily="34" charset="0"/>
              </a:defRPr>
            </a:lvl4pPr>
            <a:lvl5pPr marL="2057400" indent="-228600" defTabSz="960438">
              <a:defRPr>
                <a:solidFill>
                  <a:schemeClr val="tx1"/>
                </a:solidFill>
                <a:latin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A8ECF9B-76DD-40AD-B0E5-A261CF5FF08B}" type="slidenum">
              <a:rPr lang="en-US" altLang="en-US" sz="1300" smtClean="0">
                <a:solidFill>
                  <a:srgbClr val="000000"/>
                </a:solidFill>
                <a:ea typeface="ＭＳ Ｐゴシック" panose="020B0600070205080204" pitchFamily="34" charset="-128"/>
              </a:rPr>
              <a:pPr fontAlgn="base">
                <a:spcBef>
                  <a:spcPct val="0"/>
                </a:spcBef>
                <a:spcAft>
                  <a:spcPct val="0"/>
                </a:spcAft>
              </a:pPr>
              <a:t>89</a:t>
            </a:fld>
            <a:endParaRPr lang="en-US" altLang="en-US" sz="1300">
              <a:solidFill>
                <a:srgbClr val="000000"/>
              </a:solidFill>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EF1DD2BF-4BE6-EAFC-1D6C-C89EFBFA9E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A054D915-51F7-4B79-1E5B-9346BDFFC2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altLang="en-US"/>
              <a:t>Quick Overview of what CANUTEC covers! You see there are many points mentioned here: We will be covering them in the next slides</a:t>
            </a:r>
            <a:endParaRPr lang="en-US" altLang="en-US"/>
          </a:p>
        </p:txBody>
      </p:sp>
      <p:sp>
        <p:nvSpPr>
          <p:cNvPr id="4" name="Slide Number Placeholder 3">
            <a:extLst>
              <a:ext uri="{FF2B5EF4-FFF2-40B4-BE49-F238E27FC236}">
                <a16:creationId xmlns:a16="http://schemas.microsoft.com/office/drawing/2014/main" id="{A453C9D0-CF93-C8AC-F03D-BCAD480DB2EE}"/>
              </a:ext>
            </a:extLst>
          </p:cNvPr>
          <p:cNvSpPr>
            <a:spLocks noGrp="1"/>
          </p:cNvSpPr>
          <p:nvPr>
            <p:ph type="sldNum" sz="quarter" idx="5"/>
          </p:nvPr>
        </p:nvSpPr>
        <p:spPr/>
        <p:txBody>
          <a:bodyPr/>
          <a:lstStyle/>
          <a:p>
            <a:pPr>
              <a:defRPr/>
            </a:pPr>
            <a:fld id="{9E525477-3FA2-4C20-B21F-B9CB3A3FCC22}" type="slidenum">
              <a:rPr lang="en-CA" smtClean="0"/>
              <a:pPr>
                <a:defRPr/>
              </a:pPr>
              <a:t>7</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B3FCB28D-787E-F8E8-3981-6AF878CB2B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0BEFA42E-0C3E-E73E-AE36-B2F4502E41C3}"/>
              </a:ext>
            </a:extLst>
          </p:cNvPr>
          <p:cNvSpPr>
            <a:spLocks noGrp="1"/>
          </p:cNvSpPr>
          <p:nvPr>
            <p:ph type="body" idx="1"/>
          </p:nvPr>
        </p:nvSpPr>
        <p:spPr>
          <a:ln/>
        </p:spPr>
        <p:txBody>
          <a:bodyPr/>
          <a:lstStyle/>
          <a:p>
            <a:pPr eaLnBrk="1" fontAlgn="auto">
              <a:spcBef>
                <a:spcPts val="0"/>
              </a:spcBef>
              <a:spcAft>
                <a:spcPts val="0"/>
              </a:spcAft>
              <a:defRPr/>
            </a:pPr>
            <a:r>
              <a:rPr lang="en-US" altLang="ja-JP" sz="1100" dirty="0">
                <a:latin typeface="Times New Roman" pitchFamily="18" charset="0"/>
                <a:ea typeface="ＭＳ Ｐゴシック" charset="0"/>
              </a:rPr>
              <a:t>CANUTEC can provide a wide array of information to callers: </a:t>
            </a:r>
          </a:p>
          <a:p>
            <a:pPr marL="171450" indent="-171450" eaLnBrk="1" fontAlgn="auto">
              <a:spcBef>
                <a:spcPts val="0"/>
              </a:spcBef>
              <a:spcAft>
                <a:spcPts val="0"/>
              </a:spcAft>
              <a:buFont typeface="Arial" panose="020B0604020202020204" pitchFamily="34" charset="0"/>
              <a:buChar char="•"/>
              <a:defRPr/>
            </a:pPr>
            <a:r>
              <a:rPr lang="en-US" altLang="ja-JP" sz="1100" dirty="0">
                <a:latin typeface="Times New Roman" pitchFamily="18" charset="0"/>
                <a:ea typeface="ＭＳ Ｐゴシック" charset="0"/>
              </a:rPr>
              <a:t>Mitigation techniques for fire. Although CANUTEC advisors are not experts in fire mitigation, they can provide a recommendation for when a chemical is involved. For example:</a:t>
            </a:r>
          </a:p>
          <a:p>
            <a:pPr marL="628650" lvl="1" indent="-171450" eaLnBrk="1" fontAlgn="auto">
              <a:spcBef>
                <a:spcPts val="0"/>
              </a:spcBef>
              <a:spcAft>
                <a:spcPts val="0"/>
              </a:spcAft>
              <a:buFont typeface="Arial" panose="020B0604020202020204" pitchFamily="34" charset="0"/>
              <a:buChar char="•"/>
              <a:defRPr/>
            </a:pPr>
            <a:r>
              <a:rPr lang="en-US" altLang="ja-JP" sz="1100" dirty="0">
                <a:latin typeface="Times New Roman" pitchFamily="18" charset="0"/>
                <a:ea typeface="ＭＳ Ｐゴシック" charset="0"/>
              </a:rPr>
              <a:t>Recommend if water can be used or not with that product</a:t>
            </a:r>
          </a:p>
          <a:p>
            <a:pPr marL="628650" lvl="1" indent="-171450" eaLnBrk="1" fontAlgn="auto">
              <a:spcBef>
                <a:spcPts val="0"/>
              </a:spcBef>
              <a:spcAft>
                <a:spcPts val="0"/>
              </a:spcAft>
              <a:buFont typeface="Arial" panose="020B0604020202020204" pitchFamily="34" charset="0"/>
              <a:buChar char="•"/>
              <a:defRPr/>
            </a:pPr>
            <a:r>
              <a:rPr lang="en-US" altLang="ja-JP" sz="1100" dirty="0">
                <a:latin typeface="Times New Roman" pitchFamily="18" charset="0"/>
                <a:ea typeface="ＭＳ Ｐゴシック" charset="0"/>
              </a:rPr>
              <a:t>Recommend which type of foam to use (AR-FFF or other)</a:t>
            </a:r>
          </a:p>
          <a:p>
            <a:pPr marL="628650" lvl="1" indent="-171450" eaLnBrk="1" fontAlgn="auto">
              <a:spcBef>
                <a:spcPts val="0"/>
              </a:spcBef>
              <a:spcAft>
                <a:spcPts val="0"/>
              </a:spcAft>
              <a:buFont typeface="Arial" panose="020B0604020202020204" pitchFamily="34" charset="0"/>
              <a:buChar char="•"/>
              <a:defRPr/>
            </a:pPr>
            <a:r>
              <a:rPr lang="en-US" altLang="ja-JP" sz="1100" dirty="0">
                <a:latin typeface="Times New Roman" pitchFamily="18" charset="0"/>
                <a:ea typeface="ＭＳ Ｐゴシック" charset="0"/>
              </a:rPr>
              <a:t>Recommend what product to use (dry sand, Class D extinguisher, etc.)</a:t>
            </a:r>
          </a:p>
          <a:p>
            <a:pPr marL="171450" indent="-171450" eaLnBrk="1" fontAlgn="auto">
              <a:spcBef>
                <a:spcPts val="0"/>
              </a:spcBef>
              <a:spcAft>
                <a:spcPts val="0"/>
              </a:spcAft>
              <a:buFont typeface="Arial" panose="020B0604020202020204" pitchFamily="34" charset="0"/>
              <a:buChar char="•"/>
              <a:defRPr/>
            </a:pPr>
            <a:r>
              <a:rPr lang="en-US" altLang="ja-JP" sz="1100" dirty="0">
                <a:latin typeface="Times New Roman" pitchFamily="18" charset="0"/>
                <a:ea typeface="ＭＳ Ｐゴシック" charset="0"/>
              </a:rPr>
              <a:t>Mitigation techniques for explosives. Once again, CANUTEC advisors are not experts (can direct to NRCAN), but can still recommend actions like </a:t>
            </a:r>
            <a:r>
              <a:rPr lang="en-US" altLang="ja-JP" sz="1100" dirty="0" err="1">
                <a:latin typeface="Times New Roman" pitchFamily="18" charset="0"/>
                <a:ea typeface="ＭＳ Ｐゴシック" charset="0"/>
              </a:rPr>
              <a:t>resolubilization</a:t>
            </a:r>
            <a:r>
              <a:rPr lang="en-US" altLang="ja-JP" sz="1100" dirty="0">
                <a:latin typeface="Times New Roman" pitchFamily="18" charset="0"/>
                <a:ea typeface="ＭＳ Ｐゴシック" charset="0"/>
              </a:rPr>
              <a:t> of a crystallized organic peroxide or wetting damaged fireworks before moving them. </a:t>
            </a:r>
          </a:p>
        </p:txBody>
      </p:sp>
      <p:sp>
        <p:nvSpPr>
          <p:cNvPr id="44036" name="Slide Number Placeholder 3">
            <a:extLst>
              <a:ext uri="{FF2B5EF4-FFF2-40B4-BE49-F238E27FC236}">
                <a16:creationId xmlns:a16="http://schemas.microsoft.com/office/drawing/2014/main" id="{EE2D3D9B-BDC3-9E32-734D-2A5C94D2F5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defTabSz="960438">
              <a:defRPr>
                <a:solidFill>
                  <a:schemeClr val="tx1"/>
                </a:solidFill>
                <a:latin typeface="Arial" panose="020B0604020202020204" pitchFamily="34" charset="0"/>
              </a:defRPr>
            </a:lvl1pPr>
            <a:lvl2pPr marL="742950" indent="-285750" defTabSz="960438">
              <a:defRPr>
                <a:solidFill>
                  <a:schemeClr val="tx1"/>
                </a:solidFill>
                <a:latin typeface="Arial" panose="020B0604020202020204" pitchFamily="34" charset="0"/>
              </a:defRPr>
            </a:lvl2pPr>
            <a:lvl3pPr marL="1143000" indent="-228600" defTabSz="960438">
              <a:defRPr>
                <a:solidFill>
                  <a:schemeClr val="tx1"/>
                </a:solidFill>
                <a:latin typeface="Arial" panose="020B0604020202020204" pitchFamily="34" charset="0"/>
              </a:defRPr>
            </a:lvl3pPr>
            <a:lvl4pPr marL="1600200" indent="-228600" defTabSz="960438">
              <a:defRPr>
                <a:solidFill>
                  <a:schemeClr val="tx1"/>
                </a:solidFill>
                <a:latin typeface="Arial" panose="020B0604020202020204" pitchFamily="34" charset="0"/>
              </a:defRPr>
            </a:lvl4pPr>
            <a:lvl5pPr marL="2057400" indent="-228600" defTabSz="960438">
              <a:defRPr>
                <a:solidFill>
                  <a:schemeClr val="tx1"/>
                </a:solidFill>
                <a:latin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14440E6-BE41-4354-8821-47661873FFDA}" type="slidenum">
              <a:rPr lang="en-US" altLang="en-US" sz="1300" smtClean="0">
                <a:solidFill>
                  <a:srgbClr val="000000"/>
                </a:solidFill>
                <a:ea typeface="ＭＳ Ｐゴシック" panose="020B0600070205080204" pitchFamily="34" charset="-128"/>
              </a:rPr>
              <a:pPr fontAlgn="base">
                <a:spcBef>
                  <a:spcPct val="0"/>
                </a:spcBef>
                <a:spcAft>
                  <a:spcPct val="0"/>
                </a:spcAft>
              </a:pPr>
              <a:t>8</a:t>
            </a:fld>
            <a:endParaRPr lang="en-US" altLang="en-US" sz="1300">
              <a:solidFill>
                <a:srgbClr val="000000"/>
              </a:solidFill>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37423A91-CD5C-8469-1B2D-F9B06F166F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2A3CCFC8-2BCE-5FB5-2CA4-7E6B3107B5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r>
              <a:rPr lang="en-US" altLang="en-US" sz="1100"/>
              <a:t>We receive calls from transport companies or shippers in the case of incidents with dangerous goods. </a:t>
            </a:r>
          </a:p>
          <a:p>
            <a:pPr eaLnBrk="1" hangingPunct="1">
              <a:spcBef>
                <a:spcPct val="0"/>
              </a:spcBef>
            </a:pPr>
            <a:r>
              <a:rPr lang="en-US" altLang="en-US" sz="1100"/>
              <a:t>Hospitals contact us to obtain a product’s ingredients and/or an SDS.</a:t>
            </a:r>
          </a:p>
          <a:p>
            <a:pPr eaLnBrk="1" hangingPunct="1">
              <a:spcBef>
                <a:spcPct val="0"/>
              </a:spcBef>
            </a:pPr>
            <a:r>
              <a:rPr lang="fr-CA" altLang="en-US" sz="1100"/>
              <a:t>Poison control centres often need SDS’s or refer calls from the public. </a:t>
            </a:r>
          </a:p>
          <a:p>
            <a:pPr eaLnBrk="1" hangingPunct="1">
              <a:spcBef>
                <a:spcPct val="0"/>
              </a:spcBef>
            </a:pPr>
            <a:r>
              <a:rPr lang="en-US" altLang="en-US" sz="1600"/>
              <a:t>Provincial and Federal Specialists (explosives, radioactive materials, infectious materials, etc.)</a:t>
            </a:r>
            <a:endParaRPr lang="fr-CA" altLang="en-US" sz="1100"/>
          </a:p>
          <a:p>
            <a:pPr eaLnBrk="1" hangingPunct="1">
              <a:spcBef>
                <a:spcPct val="0"/>
              </a:spcBef>
            </a:pPr>
            <a:r>
              <a:rPr lang="en-US" altLang="en-US" sz="1100"/>
              <a:t>Manufacturers register with CANUTEC</a:t>
            </a:r>
          </a:p>
          <a:p>
            <a:pPr eaLnBrk="1" hangingPunct="1">
              <a:spcBef>
                <a:spcPct val="0"/>
              </a:spcBef>
            </a:pPr>
            <a:r>
              <a:rPr lang="en-US" altLang="en-US" sz="1100"/>
              <a:t>Many calls regarding regulation questions. </a:t>
            </a:r>
            <a:endParaRPr lang="en-US" altLang="ja-JP" sz="1100">
              <a:latin typeface="Times New Roman" panose="02020603050405020304" pitchFamily="18" charset="0"/>
              <a:ea typeface="ＭＳ Ｐゴシック" panose="020B0600070205080204" pitchFamily="34" charset="-128"/>
            </a:endParaRPr>
          </a:p>
        </p:txBody>
      </p:sp>
      <p:sp>
        <p:nvSpPr>
          <p:cNvPr id="46084" name="Slide Number Placeholder 3">
            <a:extLst>
              <a:ext uri="{FF2B5EF4-FFF2-40B4-BE49-F238E27FC236}">
                <a16:creationId xmlns:a16="http://schemas.microsoft.com/office/drawing/2014/main" id="{5B6DD6B1-D8EA-97DC-18AB-FAEEA54BF2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defTabSz="960438">
              <a:defRPr>
                <a:solidFill>
                  <a:schemeClr val="tx1"/>
                </a:solidFill>
                <a:latin typeface="Arial" panose="020B0604020202020204" pitchFamily="34" charset="0"/>
              </a:defRPr>
            </a:lvl1pPr>
            <a:lvl2pPr marL="742950" indent="-285750" defTabSz="960438">
              <a:defRPr>
                <a:solidFill>
                  <a:schemeClr val="tx1"/>
                </a:solidFill>
                <a:latin typeface="Arial" panose="020B0604020202020204" pitchFamily="34" charset="0"/>
              </a:defRPr>
            </a:lvl2pPr>
            <a:lvl3pPr marL="1143000" indent="-228600" defTabSz="960438">
              <a:defRPr>
                <a:solidFill>
                  <a:schemeClr val="tx1"/>
                </a:solidFill>
                <a:latin typeface="Arial" panose="020B0604020202020204" pitchFamily="34" charset="0"/>
              </a:defRPr>
            </a:lvl3pPr>
            <a:lvl4pPr marL="1600200" indent="-228600" defTabSz="960438">
              <a:defRPr>
                <a:solidFill>
                  <a:schemeClr val="tx1"/>
                </a:solidFill>
                <a:latin typeface="Arial" panose="020B0604020202020204" pitchFamily="34" charset="0"/>
              </a:defRPr>
            </a:lvl4pPr>
            <a:lvl5pPr marL="2057400" indent="-228600" defTabSz="960438">
              <a:defRPr>
                <a:solidFill>
                  <a:schemeClr val="tx1"/>
                </a:solidFill>
                <a:latin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E7DAE6B-B15B-4D03-9C72-A4EFD3437471}" type="slidenum">
              <a:rPr lang="en-US" altLang="en-US" sz="1300" smtClean="0">
                <a:solidFill>
                  <a:srgbClr val="000000"/>
                </a:solidFill>
                <a:ea typeface="ＭＳ Ｐゴシック" panose="020B0600070205080204" pitchFamily="34" charset="-128"/>
              </a:rPr>
              <a:pPr fontAlgn="base">
                <a:spcBef>
                  <a:spcPct val="0"/>
                </a:spcBef>
                <a:spcAft>
                  <a:spcPct val="0"/>
                </a:spcAft>
              </a:pPr>
              <a:t>9</a:t>
            </a:fld>
            <a:endParaRPr lang="en-US" altLang="en-US" sz="1300">
              <a:solidFill>
                <a:srgbClr val="000000"/>
              </a:solidFill>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7871D791-1889-5C39-EDAD-B5985CC8B0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744666C8-2996-3C1E-8C6D-3F9F21DEA2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r>
              <a:rPr lang="fr-CA" altLang="en-US">
                <a:ea typeface="ＭＳ Ｐゴシック" panose="020B0600070205080204" pitchFamily="34" charset="-128"/>
              </a:rPr>
              <a:t>CANUTEC offers the possibility to Fire Departments and industries to participate in exercize scenarios (simulations)</a:t>
            </a:r>
            <a:endParaRPr lang="en-US" altLang="en-US">
              <a:ea typeface="ＭＳ Ｐゴシック" panose="020B0600070205080204" pitchFamily="34" charset="-128"/>
            </a:endParaRPr>
          </a:p>
          <a:p>
            <a:pPr eaLnBrk="1" hangingPunct="1">
              <a:spcBef>
                <a:spcPct val="0"/>
              </a:spcBef>
            </a:pPr>
            <a:r>
              <a:rPr lang="fr-CA" altLang="en-US">
                <a:ea typeface="ＭＳ Ｐゴシック" panose="020B0600070205080204" pitchFamily="34" charset="-128"/>
              </a:rPr>
              <a:t>During the call, the advisor will ask many questions and guide the caller throughout the intervention. </a:t>
            </a:r>
          </a:p>
          <a:p>
            <a:pPr eaLnBrk="1" hangingPunct="1">
              <a:spcBef>
                <a:spcPct val="0"/>
              </a:spcBef>
            </a:pPr>
            <a:r>
              <a:rPr lang="en-US" altLang="en-US">
                <a:ea typeface="ＭＳ Ｐゴシック" panose="020B0600070205080204" pitchFamily="34" charset="-128"/>
              </a:rPr>
              <a:t>Don</a:t>
            </a:r>
            <a:r>
              <a:rPr lang="ja-JP" altLang="en-US">
                <a:ea typeface="ＭＳ Ｐゴシック" panose="020B0600070205080204" pitchFamily="34" charset="-128"/>
              </a:rPr>
              <a:t>’</a:t>
            </a:r>
            <a:r>
              <a:rPr lang="en-US" altLang="ja-JP">
                <a:ea typeface="ＭＳ Ｐゴシック" panose="020B0600070205080204" pitchFamily="34" charset="-128"/>
              </a:rPr>
              <a:t>t be afraid to call, it</a:t>
            </a:r>
            <a:r>
              <a:rPr lang="ja-JP" altLang="en-US">
                <a:ea typeface="ＭＳ Ｐゴシック" panose="020B0600070205080204" pitchFamily="34" charset="-128"/>
              </a:rPr>
              <a:t>’</a:t>
            </a:r>
            <a:r>
              <a:rPr lang="en-US" altLang="ja-JP">
                <a:ea typeface="ＭＳ Ｐゴシック" panose="020B0600070205080204" pitchFamily="34" charset="-128"/>
              </a:rPr>
              <a:t>s very beneficial (F/D won’t think or know to call CANUTEC if they don’t know what we do). </a:t>
            </a:r>
          </a:p>
          <a:p>
            <a:pPr eaLnBrk="1" hangingPunct="1">
              <a:spcBef>
                <a:spcPct val="0"/>
              </a:spcBef>
            </a:pPr>
            <a:r>
              <a:rPr lang="fr-CA" altLang="en-US">
                <a:ea typeface="ＭＳ Ｐゴシック" panose="020B0600070205080204" pitchFamily="34" charset="-128"/>
              </a:rPr>
              <a:t>It gives a good idea of the questions that CANUTEC asks during a real emergency. </a:t>
            </a:r>
            <a:endParaRPr lang="en-US" altLang="en-US">
              <a:ea typeface="ＭＳ Ｐゴシック" panose="020B0600070205080204" pitchFamily="34" charset="-128"/>
            </a:endParaRPr>
          </a:p>
        </p:txBody>
      </p:sp>
      <p:sp>
        <p:nvSpPr>
          <p:cNvPr id="48132" name="Slide Number Placeholder 3">
            <a:extLst>
              <a:ext uri="{FF2B5EF4-FFF2-40B4-BE49-F238E27FC236}">
                <a16:creationId xmlns:a16="http://schemas.microsoft.com/office/drawing/2014/main" id="{69253E2A-F119-2CCD-950C-A88FEB0354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defTabSz="960438">
              <a:defRPr>
                <a:solidFill>
                  <a:schemeClr val="tx1"/>
                </a:solidFill>
                <a:latin typeface="Arial" panose="020B0604020202020204" pitchFamily="34" charset="0"/>
              </a:defRPr>
            </a:lvl1pPr>
            <a:lvl2pPr marL="742950" indent="-285750" defTabSz="960438">
              <a:defRPr>
                <a:solidFill>
                  <a:schemeClr val="tx1"/>
                </a:solidFill>
                <a:latin typeface="Arial" panose="020B0604020202020204" pitchFamily="34" charset="0"/>
              </a:defRPr>
            </a:lvl2pPr>
            <a:lvl3pPr marL="1143000" indent="-228600" defTabSz="960438">
              <a:defRPr>
                <a:solidFill>
                  <a:schemeClr val="tx1"/>
                </a:solidFill>
                <a:latin typeface="Arial" panose="020B0604020202020204" pitchFamily="34" charset="0"/>
              </a:defRPr>
            </a:lvl3pPr>
            <a:lvl4pPr marL="1600200" indent="-228600" defTabSz="960438">
              <a:defRPr>
                <a:solidFill>
                  <a:schemeClr val="tx1"/>
                </a:solidFill>
                <a:latin typeface="Arial" panose="020B0604020202020204" pitchFamily="34" charset="0"/>
              </a:defRPr>
            </a:lvl4pPr>
            <a:lvl5pPr marL="2057400" indent="-228600" defTabSz="960438">
              <a:defRPr>
                <a:solidFill>
                  <a:schemeClr val="tx1"/>
                </a:solidFill>
                <a:latin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2A4A52D-86CF-4071-B61C-BF86A8A06FBF}" type="slidenum">
              <a:rPr lang="en-US" altLang="en-US" sz="1300" smtClean="0">
                <a:solidFill>
                  <a:srgbClr val="000000"/>
                </a:solidFill>
                <a:ea typeface="ＭＳ Ｐゴシック" panose="020B0600070205080204" pitchFamily="34" charset="-128"/>
              </a:rPr>
              <a:pPr fontAlgn="base">
                <a:spcBef>
                  <a:spcPct val="0"/>
                </a:spcBef>
                <a:spcAft>
                  <a:spcPct val="0"/>
                </a:spcAft>
              </a:pPr>
              <a:t>10</a:t>
            </a:fld>
            <a:endParaRPr lang="en-US" altLang="en-US" sz="1300">
              <a:solidFill>
                <a:srgbClr val="000000"/>
              </a:solidFill>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800108" y="545242"/>
            <a:ext cx="9359892" cy="2387600"/>
          </a:xfrm>
        </p:spPr>
        <p:txBody>
          <a:bodyPr anchor="b">
            <a:normAutofit/>
          </a:bodyPr>
          <a:lstStyle>
            <a:lvl1pPr algn="l">
              <a:defRPr sz="4400" b="1">
                <a:solidFill>
                  <a:schemeClr val="tx1">
                    <a:lumMod val="65000"/>
                    <a:lumOff val="35000"/>
                  </a:schemeClr>
                </a:solidFill>
              </a:defRPr>
            </a:lvl1pPr>
          </a:lstStyle>
          <a:p>
            <a:r>
              <a:rPr lang="en-US" dirty="0"/>
              <a:t>Click to edit Master title style</a:t>
            </a:r>
          </a:p>
        </p:txBody>
      </p:sp>
      <p:sp>
        <p:nvSpPr>
          <p:cNvPr id="11" name="Subtitle 2"/>
          <p:cNvSpPr>
            <a:spLocks noGrp="1"/>
          </p:cNvSpPr>
          <p:nvPr>
            <p:ph type="subTitle" idx="1"/>
          </p:nvPr>
        </p:nvSpPr>
        <p:spPr>
          <a:xfrm>
            <a:off x="800108" y="3024917"/>
            <a:ext cx="7843603" cy="939981"/>
          </a:xfrm>
        </p:spPr>
        <p:txBody>
          <a:bodyPr>
            <a:normAutofit/>
          </a:bodyPr>
          <a:lstStyle>
            <a:lvl1pPr marL="0" indent="0" algn="l">
              <a:buNone/>
              <a:defRPr sz="28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04013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C73CC0C-A475-CFA9-7F86-A47B83F30471}"/>
              </a:ext>
            </a:extLst>
          </p:cNvPr>
          <p:cNvCxnSpPr/>
          <p:nvPr userDrawn="1"/>
        </p:nvCxnSpPr>
        <p:spPr>
          <a:xfrm>
            <a:off x="609600" y="1196975"/>
            <a:ext cx="10466388"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618331" y="399260"/>
            <a:ext cx="10972800" cy="1143000"/>
          </a:xfrm>
        </p:spPr>
        <p:txBody>
          <a:bodyPr/>
          <a:lstStyle/>
          <a:p>
            <a:r>
              <a:rPr lang="en-US" dirty="0"/>
              <a:t>Click to edit Master title style</a:t>
            </a:r>
          </a:p>
        </p:txBody>
      </p:sp>
      <p:sp>
        <p:nvSpPr>
          <p:cNvPr id="3" name="Table Placeholder 2"/>
          <p:cNvSpPr>
            <a:spLocks noGrp="1"/>
          </p:cNvSpPr>
          <p:nvPr>
            <p:ph type="tbl" idx="1"/>
          </p:nvPr>
        </p:nvSpPr>
        <p:spPr>
          <a:xfrm>
            <a:off x="609600" y="1600202"/>
            <a:ext cx="10972800" cy="4525963"/>
          </a:xfrm>
        </p:spPr>
        <p:txBody>
          <a:bodyPr rtlCol="0">
            <a:normAutofit/>
          </a:bodyPr>
          <a:lstStyle/>
          <a:p>
            <a:pPr lvl="0"/>
            <a:endParaRPr lang="en-US" noProof="0"/>
          </a:p>
        </p:txBody>
      </p:sp>
      <p:sp>
        <p:nvSpPr>
          <p:cNvPr id="5" name="Date Placeholder 3">
            <a:extLst>
              <a:ext uri="{FF2B5EF4-FFF2-40B4-BE49-F238E27FC236}">
                <a16:creationId xmlns:a16="http://schemas.microsoft.com/office/drawing/2014/main" id="{BC826B4E-2993-FE9D-806A-2013418E0787}"/>
              </a:ext>
            </a:extLst>
          </p:cNvPr>
          <p:cNvSpPr>
            <a:spLocks noGrp="1"/>
          </p:cNvSpPr>
          <p:nvPr>
            <p:ph type="dt" sz="half" idx="10"/>
          </p:nvPr>
        </p:nvSpPr>
        <p:spPr>
          <a:xfrm>
            <a:off x="838200" y="6242050"/>
            <a:ext cx="2743200" cy="365125"/>
          </a:xfrm>
          <a:prstGeom prst="rect">
            <a:avLst/>
          </a:prstGeom>
        </p:spPr>
        <p:txBody>
          <a:bodyPr/>
          <a:lstStyle>
            <a:lvl1pPr eaLnBrk="0" fontAlgn="base" hangingPunct="0">
              <a:spcBef>
                <a:spcPct val="0"/>
              </a:spcBef>
              <a:spcAft>
                <a:spcPct val="0"/>
              </a:spcAft>
              <a:defRPr>
                <a:solidFill>
                  <a:schemeClr val="tx1">
                    <a:lumMod val="65000"/>
                    <a:lumOff val="35000"/>
                  </a:schemeClr>
                </a:solidFill>
                <a:latin typeface="Arial Narrow" panose="020B0606020202030204" pitchFamily="34" charset="0"/>
              </a:defRPr>
            </a:lvl1pPr>
          </a:lstStyle>
          <a:p>
            <a:pPr>
              <a:defRPr/>
            </a:pPr>
            <a:endParaRPr lang="en-US"/>
          </a:p>
        </p:txBody>
      </p:sp>
      <p:sp>
        <p:nvSpPr>
          <p:cNvPr id="6" name="Footer Placeholder 4">
            <a:extLst>
              <a:ext uri="{FF2B5EF4-FFF2-40B4-BE49-F238E27FC236}">
                <a16:creationId xmlns:a16="http://schemas.microsoft.com/office/drawing/2014/main" id="{2BD71916-C4EB-BFE8-7A35-B111B01ABCC0}"/>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5">
            <a:extLst>
              <a:ext uri="{FF2B5EF4-FFF2-40B4-BE49-F238E27FC236}">
                <a16:creationId xmlns:a16="http://schemas.microsoft.com/office/drawing/2014/main" id="{8FAE9EFB-EBE0-5297-95B3-9C5312B008A6}"/>
              </a:ext>
            </a:extLst>
          </p:cNvPr>
          <p:cNvSpPr>
            <a:spLocks noGrp="1"/>
          </p:cNvSpPr>
          <p:nvPr>
            <p:ph type="sldNum" sz="quarter" idx="12"/>
          </p:nvPr>
        </p:nvSpPr>
        <p:spPr/>
        <p:txBody>
          <a:bodyPr/>
          <a:lstStyle>
            <a:lvl1pPr eaLnBrk="0" fontAlgn="base" hangingPunct="0">
              <a:spcBef>
                <a:spcPct val="0"/>
              </a:spcBef>
              <a:spcAft>
                <a:spcPct val="0"/>
              </a:spcAft>
              <a:defRPr>
                <a:solidFill>
                  <a:schemeClr val="bg1">
                    <a:lumMod val="50000"/>
                  </a:schemeClr>
                </a:solidFill>
                <a:latin typeface="+mj-lt"/>
              </a:defRPr>
            </a:lvl1pPr>
          </a:lstStyle>
          <a:p>
            <a:pPr>
              <a:defRPr/>
            </a:pPr>
            <a:fld id="{BDFCA5EC-846F-4F50-BC7B-968902F947F7}" type="slidenum">
              <a:rPr lang="en-US" altLang="en-US"/>
              <a:pPr>
                <a:defRPr/>
              </a:pPr>
              <a:t>‹#›</a:t>
            </a:fld>
            <a:endParaRPr lang="en-US" altLang="en-US" dirty="0"/>
          </a:p>
        </p:txBody>
      </p:sp>
    </p:spTree>
    <p:extLst>
      <p:ext uri="{BB962C8B-B14F-4D97-AF65-F5344CB8AC3E}">
        <p14:creationId xmlns:p14="http://schemas.microsoft.com/office/powerpoint/2010/main" val="1589870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800109" y="545242"/>
            <a:ext cx="9359892" cy="2387600"/>
          </a:xfrm>
        </p:spPr>
        <p:txBody>
          <a:bodyPr anchor="b">
            <a:normAutofit/>
          </a:bodyPr>
          <a:lstStyle>
            <a:lvl1pPr algn="l">
              <a:defRPr sz="3300" b="1">
                <a:solidFill>
                  <a:schemeClr val="tx1">
                    <a:lumMod val="65000"/>
                    <a:lumOff val="35000"/>
                  </a:schemeClr>
                </a:solidFill>
              </a:defRPr>
            </a:lvl1pPr>
          </a:lstStyle>
          <a:p>
            <a:r>
              <a:rPr lang="en-US" dirty="0"/>
              <a:t>Click to edit Master title style</a:t>
            </a:r>
          </a:p>
        </p:txBody>
      </p:sp>
      <p:sp>
        <p:nvSpPr>
          <p:cNvPr id="11" name="Subtitle 2"/>
          <p:cNvSpPr>
            <a:spLocks noGrp="1"/>
          </p:cNvSpPr>
          <p:nvPr>
            <p:ph type="subTitle" idx="1"/>
          </p:nvPr>
        </p:nvSpPr>
        <p:spPr>
          <a:xfrm>
            <a:off x="800109" y="3024917"/>
            <a:ext cx="7843603" cy="939981"/>
          </a:xfrm>
        </p:spPr>
        <p:txBody>
          <a:bodyPr>
            <a:normAutofit/>
          </a:bodyPr>
          <a:lstStyle>
            <a:lvl1pPr marL="0" indent="0" algn="l">
              <a:buNone/>
              <a:defRPr sz="2100">
                <a:solidFill>
                  <a:schemeClr val="tx1">
                    <a:lumMod val="50000"/>
                    <a:lumOff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2687657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629344" y="836712"/>
            <a:ext cx="10939264" cy="576064"/>
          </a:xfrm>
          <a:prstGeom prst="rect">
            <a:avLst/>
          </a:prstGeom>
          <a:noFill/>
          <a:ln w="9525">
            <a:noFill/>
            <a:miter lim="800000"/>
            <a:headEnd/>
            <a:tailEnd/>
          </a:ln>
          <a:effectLst/>
        </p:spPr>
        <p:txBody>
          <a:bodyPr anchor="t"/>
          <a:lstStyle/>
          <a:p>
            <a:pPr lvl="0"/>
            <a:r>
              <a:rPr lang="en-US" dirty="0"/>
              <a:t>Click to edit Master title style</a:t>
            </a:r>
          </a:p>
        </p:txBody>
      </p:sp>
      <p:sp>
        <p:nvSpPr>
          <p:cNvPr id="2" name="Rectangle 6">
            <a:extLst>
              <a:ext uri="{FF2B5EF4-FFF2-40B4-BE49-F238E27FC236}">
                <a16:creationId xmlns:a16="http://schemas.microsoft.com/office/drawing/2014/main" id="{45D0A54D-C6D8-0EB7-485D-2B14ADC0AFB2}"/>
              </a:ext>
            </a:extLst>
          </p:cNvPr>
          <p:cNvSpPr>
            <a:spLocks noGrp="1" noChangeArrowheads="1"/>
          </p:cNvSpPr>
          <p:nvPr>
            <p:ph type="sldNum" sz="quarter" idx="10"/>
          </p:nvPr>
        </p:nvSpPr>
        <p:spPr>
          <a:xfrm>
            <a:off x="9509125" y="6308725"/>
            <a:ext cx="2540000" cy="457200"/>
          </a:xfrm>
        </p:spPr>
        <p:txBody>
          <a:bodyPr/>
          <a:lstStyle>
            <a:lvl1pPr>
              <a:defRPr>
                <a:solidFill>
                  <a:schemeClr val="bg1">
                    <a:lumMod val="50000"/>
                  </a:schemeClr>
                </a:solidFill>
              </a:defRPr>
            </a:lvl1pPr>
          </a:lstStyle>
          <a:p>
            <a:pPr>
              <a:defRPr/>
            </a:pPr>
            <a:fld id="{F033C047-84FA-4270-A97B-EF4C2CFFE2D0}" type="slidenum">
              <a:rPr lang="en-US" altLang="en-US"/>
              <a:pPr>
                <a:defRPr/>
              </a:pPr>
              <a:t>‹#›</a:t>
            </a:fld>
            <a:endParaRPr lang="en-US" altLang="en-US" dirty="0"/>
          </a:p>
        </p:txBody>
      </p:sp>
    </p:spTree>
    <p:extLst>
      <p:ext uri="{BB962C8B-B14F-4D97-AF65-F5344CB8AC3E}">
        <p14:creationId xmlns:p14="http://schemas.microsoft.com/office/powerpoint/2010/main" val="3019936943"/>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C Bullet Slide">
    <p:spTree>
      <p:nvGrpSpPr>
        <p:cNvPr id="1" name=""/>
        <p:cNvGrpSpPr/>
        <p:nvPr/>
      </p:nvGrpSpPr>
      <p:grpSpPr>
        <a:xfrm>
          <a:off x="0" y="0"/>
          <a:ext cx="0" cy="0"/>
          <a:chOff x="0" y="0"/>
          <a:chExt cx="0" cy="0"/>
        </a:xfrm>
      </p:grpSpPr>
      <p:pic>
        <p:nvPicPr>
          <p:cNvPr id="2" name="Header Section" descr="basic_top.eps">
            <a:extLst>
              <a:ext uri="{FF2B5EF4-FFF2-40B4-BE49-F238E27FC236}">
                <a16:creationId xmlns:a16="http://schemas.microsoft.com/office/drawing/2014/main" id="{ED35C6A6-D76A-73A4-A940-7751A26467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eader Section" descr="basic_top.eps">
            <a:extLst>
              <a:ext uri="{FF2B5EF4-FFF2-40B4-BE49-F238E27FC236}">
                <a16:creationId xmlns:a16="http://schemas.microsoft.com/office/drawing/2014/main" id="{D1369127-7DCB-3EEC-54D0-2222D290DD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113"/>
            <a:ext cx="1219200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3"/>
          <p:cNvSpPr>
            <a:spLocks noGrp="1"/>
          </p:cNvSpPr>
          <p:nvPr>
            <p:ph type="title"/>
          </p:nvPr>
        </p:nvSpPr>
        <p:spPr>
          <a:xfrm>
            <a:off x="914400" y="990600"/>
            <a:ext cx="10363200" cy="1143000"/>
          </a:xfrm>
        </p:spPr>
        <p:txBody>
          <a:bodyPr anchor="t"/>
          <a:lstStyle>
            <a:lvl1pPr>
              <a:defRPr/>
            </a:lvl1pPr>
          </a:lstStyle>
          <a:p>
            <a:r>
              <a:rPr lang="en-US"/>
              <a:t>Click to edit Master title style</a:t>
            </a:r>
            <a:endParaRPr lang="en-US" dirty="0"/>
          </a:p>
        </p:txBody>
      </p:sp>
      <p:sp>
        <p:nvSpPr>
          <p:cNvPr id="7" name="Text Placeholder 4"/>
          <p:cNvSpPr>
            <a:spLocks noGrp="1"/>
          </p:cNvSpPr>
          <p:nvPr>
            <p:ph type="body" idx="1"/>
          </p:nvPr>
        </p:nvSpPr>
        <p:spPr>
          <a:xfrm>
            <a:off x="914400" y="2362200"/>
            <a:ext cx="10363200" cy="3505200"/>
          </a:xfrm>
        </p:spPr>
        <p:txBody>
          <a:bodyPr/>
          <a:lstStyle>
            <a:lvl1pPr>
              <a:buNone/>
              <a:defRPr sz="1846"/>
            </a:lvl1pPr>
          </a:lstStyle>
          <a:p>
            <a:pPr lvl="0"/>
            <a:r>
              <a:rPr lang="en-US"/>
              <a:t>Click to edit Master text styles</a:t>
            </a:r>
          </a:p>
        </p:txBody>
      </p:sp>
      <p:sp>
        <p:nvSpPr>
          <p:cNvPr id="4" name="Date Placeholder 11">
            <a:extLst>
              <a:ext uri="{FF2B5EF4-FFF2-40B4-BE49-F238E27FC236}">
                <a16:creationId xmlns:a16="http://schemas.microsoft.com/office/drawing/2014/main" id="{37468519-E6B7-24CF-2E35-1E68ECB1B94E}"/>
              </a:ext>
            </a:extLst>
          </p:cNvPr>
          <p:cNvSpPr>
            <a:spLocks noGrp="1"/>
          </p:cNvSpPr>
          <p:nvPr>
            <p:ph type="dt" sz="half" idx="10"/>
          </p:nvPr>
        </p:nvSpPr>
        <p:spPr>
          <a:xfrm>
            <a:off x="838200" y="62420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5" name="Slide Number Placeholder 12">
            <a:extLst>
              <a:ext uri="{FF2B5EF4-FFF2-40B4-BE49-F238E27FC236}">
                <a16:creationId xmlns:a16="http://schemas.microsoft.com/office/drawing/2014/main" id="{B589FA51-1622-9F37-A6E9-95C8FB794818}"/>
              </a:ext>
            </a:extLst>
          </p:cNvPr>
          <p:cNvSpPr>
            <a:spLocks noGrp="1"/>
          </p:cNvSpPr>
          <p:nvPr>
            <p:ph type="sldNum" sz="quarter" idx="11"/>
          </p:nvPr>
        </p:nvSpPr>
        <p:spPr>
          <a:xfrm>
            <a:off x="9472613" y="6248400"/>
            <a:ext cx="2540000" cy="457200"/>
          </a:xfrm>
        </p:spPr>
        <p:txBody>
          <a:bodyPr/>
          <a:lstStyle>
            <a:lvl1pPr>
              <a:defRPr>
                <a:solidFill>
                  <a:schemeClr val="bg1">
                    <a:lumMod val="50000"/>
                  </a:schemeClr>
                </a:solidFill>
              </a:defRPr>
            </a:lvl1pPr>
          </a:lstStyle>
          <a:p>
            <a:pPr>
              <a:defRPr/>
            </a:pPr>
            <a:fld id="{86C1A9CC-BF1C-4DD1-8FEC-EE495A19805F}" type="slidenum">
              <a:rPr lang="en-US" altLang="en-US"/>
              <a:pPr>
                <a:defRPr/>
              </a:pPr>
              <a:t>‹#›</a:t>
            </a:fld>
            <a:endParaRPr lang="en-US" altLang="en-US" dirty="0"/>
          </a:p>
        </p:txBody>
      </p:sp>
      <p:sp>
        <p:nvSpPr>
          <p:cNvPr id="8" name="Footer Placeholder 13">
            <a:extLst>
              <a:ext uri="{FF2B5EF4-FFF2-40B4-BE49-F238E27FC236}">
                <a16:creationId xmlns:a16="http://schemas.microsoft.com/office/drawing/2014/main" id="{331B7535-6480-8B02-6A2D-50DE04493386}"/>
              </a:ext>
            </a:extLst>
          </p:cNvPr>
          <p:cNvSpPr>
            <a:spLocks noGrp="1"/>
          </p:cNvSpPr>
          <p:nvPr>
            <p:ph type="ftr" sz="quarter" idx="12"/>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Tree>
    <p:extLst>
      <p:ext uri="{BB962C8B-B14F-4D97-AF65-F5344CB8AC3E}">
        <p14:creationId xmlns:p14="http://schemas.microsoft.com/office/powerpoint/2010/main" val="1967101918"/>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800108" y="545242"/>
            <a:ext cx="9359892" cy="2387600"/>
          </a:xfrm>
        </p:spPr>
        <p:txBody>
          <a:bodyPr anchor="b">
            <a:normAutofit/>
          </a:bodyPr>
          <a:lstStyle>
            <a:lvl1pPr algn="l">
              <a:defRPr sz="4400" b="1">
                <a:solidFill>
                  <a:schemeClr val="tx1">
                    <a:lumMod val="65000"/>
                    <a:lumOff val="35000"/>
                  </a:schemeClr>
                </a:solidFill>
              </a:defRPr>
            </a:lvl1pPr>
          </a:lstStyle>
          <a:p>
            <a:r>
              <a:rPr lang="en-US" dirty="0"/>
              <a:t>Click to edit Master title style</a:t>
            </a:r>
          </a:p>
        </p:txBody>
      </p:sp>
      <p:sp>
        <p:nvSpPr>
          <p:cNvPr id="11" name="Subtitle 2"/>
          <p:cNvSpPr>
            <a:spLocks noGrp="1"/>
          </p:cNvSpPr>
          <p:nvPr>
            <p:ph type="subTitle" idx="1"/>
          </p:nvPr>
        </p:nvSpPr>
        <p:spPr>
          <a:xfrm>
            <a:off x="800108" y="3024917"/>
            <a:ext cx="7843603" cy="939981"/>
          </a:xfrm>
        </p:spPr>
        <p:txBody>
          <a:bodyPr>
            <a:normAutofit/>
          </a:bodyPr>
          <a:lstStyle>
            <a:lvl1pPr marL="0" indent="0" algn="l">
              <a:buNone/>
              <a:defRPr sz="28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13414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DF97ACF-13F8-E85B-1CB7-3B42CD4B251B}"/>
              </a:ext>
            </a:extLst>
          </p:cNvPr>
          <p:cNvCxnSpPr/>
          <p:nvPr userDrawn="1"/>
        </p:nvCxnSpPr>
        <p:spPr>
          <a:xfrm>
            <a:off x="838200" y="1341438"/>
            <a:ext cx="10466388"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813594" y="661307"/>
            <a:ext cx="10515600" cy="854075"/>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686D6DF7-96F9-FF25-4770-F0F769B2F654}"/>
              </a:ext>
            </a:extLst>
          </p:cNvPr>
          <p:cNvSpPr>
            <a:spLocks noGrp="1"/>
          </p:cNvSpPr>
          <p:nvPr>
            <p:ph type="sldNum" sz="quarter" idx="10"/>
          </p:nvPr>
        </p:nvSpPr>
        <p:spPr/>
        <p:txBody>
          <a:bodyPr/>
          <a:lstStyle>
            <a:lvl1pPr algn="ctr" eaLnBrk="0" fontAlgn="base" hangingPunct="0">
              <a:spcBef>
                <a:spcPct val="0"/>
              </a:spcBef>
              <a:spcAft>
                <a:spcPct val="0"/>
              </a:spcAft>
              <a:defRPr sz="1000">
                <a:solidFill>
                  <a:srgbClr val="000000">
                    <a:lumMod val="65000"/>
                    <a:lumOff val="35000"/>
                  </a:srgbClr>
                </a:solidFill>
                <a:latin typeface="+mj-lt"/>
              </a:defRPr>
            </a:lvl1pPr>
          </a:lstStyle>
          <a:p>
            <a:pPr>
              <a:defRPr/>
            </a:pPr>
            <a:fld id="{DC10BAE7-630F-4968-BDE5-ABDF0A92028B}" type="slidenum">
              <a:rPr lang="en-CA"/>
              <a:pPr>
                <a:defRPr/>
              </a:pPr>
              <a:t>‹#›</a:t>
            </a:fld>
            <a:endParaRPr lang="en-CA" dirty="0"/>
          </a:p>
        </p:txBody>
      </p:sp>
    </p:spTree>
    <p:extLst>
      <p:ext uri="{BB962C8B-B14F-4D97-AF65-F5344CB8AC3E}">
        <p14:creationId xmlns:p14="http://schemas.microsoft.com/office/powerpoint/2010/main" val="2390101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5">
            <a:extLst>
              <a:ext uri="{FF2B5EF4-FFF2-40B4-BE49-F238E27FC236}">
                <a16:creationId xmlns:a16="http://schemas.microsoft.com/office/drawing/2014/main" id="{0CF1637D-997F-2FB5-F9FC-0315316EC08B}"/>
              </a:ext>
            </a:extLst>
          </p:cNvPr>
          <p:cNvSpPr>
            <a:spLocks noGrp="1"/>
          </p:cNvSpPr>
          <p:nvPr>
            <p:ph type="sldNum" sz="quarter" idx="10"/>
          </p:nvPr>
        </p:nvSpPr>
        <p:spPr/>
        <p:txBody>
          <a:bodyPr/>
          <a:lstStyle>
            <a:lvl1pPr algn="ctr" eaLnBrk="0" fontAlgn="base" hangingPunct="0">
              <a:spcBef>
                <a:spcPct val="0"/>
              </a:spcBef>
              <a:spcAft>
                <a:spcPct val="0"/>
              </a:spcAft>
              <a:defRPr sz="1000">
                <a:solidFill>
                  <a:srgbClr val="000000">
                    <a:lumMod val="65000"/>
                    <a:lumOff val="35000"/>
                  </a:srgbClr>
                </a:solidFill>
                <a:latin typeface="Arial Narrow" panose="020B0606020202030204" pitchFamily="34" charset="0"/>
              </a:defRPr>
            </a:lvl1pPr>
          </a:lstStyle>
          <a:p>
            <a:pPr>
              <a:defRPr/>
            </a:pPr>
            <a:fld id="{E86E82EE-51E1-4196-AEC2-EB74919E674A}" type="slidenum">
              <a:rPr lang="en-CA"/>
              <a:pPr>
                <a:defRPr/>
              </a:pPr>
              <a:t>‹#›</a:t>
            </a:fld>
            <a:endParaRPr lang="en-CA" dirty="0"/>
          </a:p>
        </p:txBody>
      </p:sp>
    </p:spTree>
    <p:extLst>
      <p:ext uri="{BB962C8B-B14F-4D97-AF65-F5344CB8AC3E}">
        <p14:creationId xmlns:p14="http://schemas.microsoft.com/office/powerpoint/2010/main" val="3910570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AA65EFE-98DD-2664-C970-0867C187F4E5}"/>
              </a:ext>
            </a:extLst>
          </p:cNvPr>
          <p:cNvCxnSpPr/>
          <p:nvPr userDrawn="1"/>
        </p:nvCxnSpPr>
        <p:spPr>
          <a:xfrm>
            <a:off x="838200" y="1341438"/>
            <a:ext cx="10466388"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838200" y="467518"/>
            <a:ext cx="10515600" cy="1325563"/>
          </a:xfrm>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FE5701A-D31F-B825-7FDA-819521B75DC4}"/>
              </a:ext>
            </a:extLst>
          </p:cNvPr>
          <p:cNvSpPr>
            <a:spLocks noGrp="1"/>
          </p:cNvSpPr>
          <p:nvPr>
            <p:ph type="sldNum" sz="quarter" idx="10"/>
          </p:nvPr>
        </p:nvSpPr>
        <p:spPr/>
        <p:txBody>
          <a:bodyPr/>
          <a:lstStyle>
            <a:lvl1pPr algn="ctr" eaLnBrk="0" fontAlgn="base" hangingPunct="0">
              <a:spcBef>
                <a:spcPct val="0"/>
              </a:spcBef>
              <a:spcAft>
                <a:spcPct val="0"/>
              </a:spcAft>
              <a:defRPr sz="1000">
                <a:solidFill>
                  <a:srgbClr val="000000">
                    <a:lumMod val="65000"/>
                    <a:lumOff val="35000"/>
                  </a:srgbClr>
                </a:solidFill>
                <a:latin typeface="Arial Narrow" panose="020B0606020202030204" pitchFamily="34" charset="0"/>
              </a:defRPr>
            </a:lvl1pPr>
          </a:lstStyle>
          <a:p>
            <a:pPr>
              <a:defRPr/>
            </a:pPr>
            <a:fld id="{5C0A1109-6F95-4143-ABBD-C12C8488D4FE}" type="slidenum">
              <a:rPr lang="en-CA"/>
              <a:pPr>
                <a:defRPr/>
              </a:pPr>
              <a:t>‹#›</a:t>
            </a:fld>
            <a:endParaRPr lang="en-CA" dirty="0"/>
          </a:p>
        </p:txBody>
      </p:sp>
    </p:spTree>
    <p:extLst>
      <p:ext uri="{BB962C8B-B14F-4D97-AF65-F5344CB8AC3E}">
        <p14:creationId xmlns:p14="http://schemas.microsoft.com/office/powerpoint/2010/main" val="546204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82442EF-BF6F-BF1D-0ECE-FF62A7CA061A}"/>
              </a:ext>
            </a:extLst>
          </p:cNvPr>
          <p:cNvCxnSpPr/>
          <p:nvPr userDrawn="1"/>
        </p:nvCxnSpPr>
        <p:spPr>
          <a:xfrm>
            <a:off x="838200" y="1341438"/>
            <a:ext cx="10466388"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839788" y="48010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E473105E-E4C5-EBF4-3D40-88DB86041D19}"/>
              </a:ext>
            </a:extLst>
          </p:cNvPr>
          <p:cNvSpPr>
            <a:spLocks noGrp="1"/>
          </p:cNvSpPr>
          <p:nvPr>
            <p:ph type="sldNum" sz="quarter" idx="10"/>
          </p:nvPr>
        </p:nvSpPr>
        <p:spPr/>
        <p:txBody>
          <a:bodyPr/>
          <a:lstStyle>
            <a:lvl1pPr algn="ctr" eaLnBrk="0" fontAlgn="base" hangingPunct="0">
              <a:spcBef>
                <a:spcPct val="0"/>
              </a:spcBef>
              <a:spcAft>
                <a:spcPct val="0"/>
              </a:spcAft>
              <a:defRPr sz="1000">
                <a:solidFill>
                  <a:srgbClr val="000000">
                    <a:lumMod val="65000"/>
                    <a:lumOff val="35000"/>
                  </a:srgbClr>
                </a:solidFill>
                <a:latin typeface="Arial Narrow" panose="020B0606020202030204" pitchFamily="34" charset="0"/>
              </a:defRPr>
            </a:lvl1pPr>
          </a:lstStyle>
          <a:p>
            <a:pPr>
              <a:defRPr/>
            </a:pPr>
            <a:fld id="{E376EAB6-5393-4E98-A9AB-8C6EEE18886D}" type="slidenum">
              <a:rPr lang="en-CA"/>
              <a:pPr>
                <a:defRPr/>
              </a:pPr>
              <a:t>‹#›</a:t>
            </a:fld>
            <a:endParaRPr lang="en-CA" dirty="0"/>
          </a:p>
        </p:txBody>
      </p:sp>
    </p:spTree>
    <p:extLst>
      <p:ext uri="{BB962C8B-B14F-4D97-AF65-F5344CB8AC3E}">
        <p14:creationId xmlns:p14="http://schemas.microsoft.com/office/powerpoint/2010/main" val="1285108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8FA8BA2-37CF-9626-88CD-85CAD0C9BD4D}"/>
              </a:ext>
            </a:extLst>
          </p:cNvPr>
          <p:cNvCxnSpPr/>
          <p:nvPr userDrawn="1"/>
        </p:nvCxnSpPr>
        <p:spPr>
          <a:xfrm>
            <a:off x="838200" y="1341438"/>
            <a:ext cx="10466388"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838200" y="487589"/>
            <a:ext cx="10515600" cy="1325563"/>
          </a:xfrm>
        </p:spPr>
        <p:txBody>
          <a:bodyPr/>
          <a:lstStyle/>
          <a:p>
            <a:r>
              <a:rPr lang="en-US" dirty="0"/>
              <a:t>Click to edit Master title style</a:t>
            </a:r>
          </a:p>
        </p:txBody>
      </p:sp>
      <p:sp>
        <p:nvSpPr>
          <p:cNvPr id="4" name="Slide Number Placeholder 5">
            <a:extLst>
              <a:ext uri="{FF2B5EF4-FFF2-40B4-BE49-F238E27FC236}">
                <a16:creationId xmlns:a16="http://schemas.microsoft.com/office/drawing/2014/main" id="{DDBD3DFD-ACBB-880C-A094-468678B9AF4A}"/>
              </a:ext>
            </a:extLst>
          </p:cNvPr>
          <p:cNvSpPr>
            <a:spLocks noGrp="1"/>
          </p:cNvSpPr>
          <p:nvPr>
            <p:ph type="sldNum" sz="quarter" idx="10"/>
          </p:nvPr>
        </p:nvSpPr>
        <p:spPr/>
        <p:txBody>
          <a:bodyPr/>
          <a:lstStyle>
            <a:lvl1pPr algn="ctr" eaLnBrk="0" fontAlgn="base" hangingPunct="0">
              <a:spcBef>
                <a:spcPct val="0"/>
              </a:spcBef>
              <a:spcAft>
                <a:spcPct val="0"/>
              </a:spcAft>
              <a:defRPr sz="1000">
                <a:solidFill>
                  <a:schemeClr val="bg1">
                    <a:lumMod val="50000"/>
                  </a:schemeClr>
                </a:solidFill>
                <a:latin typeface="+mj-lt"/>
              </a:defRPr>
            </a:lvl1pPr>
          </a:lstStyle>
          <a:p>
            <a:pPr>
              <a:defRPr/>
            </a:pPr>
            <a:fld id="{4D3EE4B7-56AA-48A3-8571-F9DE415C936D}" type="slidenum">
              <a:rPr lang="en-CA"/>
              <a:pPr>
                <a:defRPr/>
              </a:pPr>
              <a:t>‹#›</a:t>
            </a:fld>
            <a:endParaRPr lang="en-CA" dirty="0"/>
          </a:p>
        </p:txBody>
      </p:sp>
    </p:spTree>
    <p:extLst>
      <p:ext uri="{BB962C8B-B14F-4D97-AF65-F5344CB8AC3E}">
        <p14:creationId xmlns:p14="http://schemas.microsoft.com/office/powerpoint/2010/main" val="2741732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4A4F2DB-B6A8-13DB-31B2-136BAC2F85C5}"/>
              </a:ext>
            </a:extLst>
          </p:cNvPr>
          <p:cNvCxnSpPr/>
          <p:nvPr userDrawn="1"/>
        </p:nvCxnSpPr>
        <p:spPr>
          <a:xfrm>
            <a:off x="838200" y="1341438"/>
            <a:ext cx="10466388"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813594" y="661307"/>
            <a:ext cx="10515600" cy="854075"/>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99C71B9-2919-518F-8ABB-FE6F1FD4C072}"/>
              </a:ext>
            </a:extLst>
          </p:cNvPr>
          <p:cNvSpPr>
            <a:spLocks noGrp="1"/>
          </p:cNvSpPr>
          <p:nvPr>
            <p:ph type="sldNum" sz="quarter" idx="10"/>
          </p:nvPr>
        </p:nvSpPr>
        <p:spPr/>
        <p:txBody>
          <a:bodyPr/>
          <a:lstStyle>
            <a:lvl1pPr algn="ctr" eaLnBrk="0" fontAlgn="base" hangingPunct="0">
              <a:spcBef>
                <a:spcPct val="0"/>
              </a:spcBef>
              <a:spcAft>
                <a:spcPct val="0"/>
              </a:spcAft>
              <a:defRPr sz="1000">
                <a:solidFill>
                  <a:srgbClr val="000000">
                    <a:lumMod val="65000"/>
                    <a:lumOff val="35000"/>
                  </a:srgbClr>
                </a:solidFill>
                <a:latin typeface="+mj-lt"/>
              </a:defRPr>
            </a:lvl1pPr>
          </a:lstStyle>
          <a:p>
            <a:pPr>
              <a:defRPr/>
            </a:pPr>
            <a:fld id="{D14DDBAA-FF33-4D22-A766-03D122CD0E84}" type="slidenum">
              <a:rPr lang="en-CA"/>
              <a:pPr>
                <a:defRPr/>
              </a:pPr>
              <a:t>‹#›</a:t>
            </a:fld>
            <a:endParaRPr lang="en-CA" dirty="0"/>
          </a:p>
        </p:txBody>
      </p:sp>
    </p:spTree>
    <p:extLst>
      <p:ext uri="{BB962C8B-B14F-4D97-AF65-F5344CB8AC3E}">
        <p14:creationId xmlns:p14="http://schemas.microsoft.com/office/powerpoint/2010/main" val="4769587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EB11298-06EC-8A36-B392-2AF2B0362543}"/>
              </a:ext>
            </a:extLst>
          </p:cNvPr>
          <p:cNvSpPr>
            <a:spLocks noGrp="1"/>
          </p:cNvSpPr>
          <p:nvPr>
            <p:ph type="sldNum" sz="quarter" idx="10"/>
          </p:nvPr>
        </p:nvSpPr>
        <p:spPr/>
        <p:txBody>
          <a:bodyPr/>
          <a:lstStyle>
            <a:lvl1pPr algn="ctr" eaLnBrk="0" fontAlgn="base" hangingPunct="0">
              <a:spcBef>
                <a:spcPct val="0"/>
              </a:spcBef>
              <a:spcAft>
                <a:spcPct val="0"/>
              </a:spcAft>
              <a:defRPr sz="1000">
                <a:solidFill>
                  <a:schemeClr val="bg1">
                    <a:lumMod val="50000"/>
                  </a:schemeClr>
                </a:solidFill>
                <a:latin typeface="+mj-lt"/>
              </a:defRPr>
            </a:lvl1pPr>
          </a:lstStyle>
          <a:p>
            <a:pPr>
              <a:defRPr/>
            </a:pPr>
            <a:fld id="{F96284C3-8C99-48CA-864A-9F5A16B8A7D7}" type="slidenum">
              <a:rPr lang="en-CA"/>
              <a:pPr>
                <a:defRPr/>
              </a:pPr>
              <a:t>‹#›</a:t>
            </a:fld>
            <a:endParaRPr lang="en-CA" dirty="0"/>
          </a:p>
        </p:txBody>
      </p:sp>
    </p:spTree>
    <p:extLst>
      <p:ext uri="{BB962C8B-B14F-4D97-AF65-F5344CB8AC3E}">
        <p14:creationId xmlns:p14="http://schemas.microsoft.com/office/powerpoint/2010/main" val="1763562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5DCEBDD4-719D-8360-A5B0-2ED606597EE5}"/>
              </a:ext>
            </a:extLst>
          </p:cNvPr>
          <p:cNvSpPr>
            <a:spLocks noGrp="1"/>
          </p:cNvSpPr>
          <p:nvPr>
            <p:ph type="sldNum" sz="quarter" idx="10"/>
          </p:nvPr>
        </p:nvSpPr>
        <p:spPr/>
        <p:txBody>
          <a:bodyPr/>
          <a:lstStyle>
            <a:lvl1pPr algn="ctr" eaLnBrk="0" fontAlgn="base" hangingPunct="0">
              <a:spcBef>
                <a:spcPct val="0"/>
              </a:spcBef>
              <a:spcAft>
                <a:spcPct val="0"/>
              </a:spcAft>
              <a:defRPr sz="1000">
                <a:solidFill>
                  <a:schemeClr val="bg1">
                    <a:lumMod val="50000"/>
                  </a:schemeClr>
                </a:solidFill>
                <a:latin typeface="+mj-lt"/>
              </a:defRPr>
            </a:lvl1pPr>
          </a:lstStyle>
          <a:p>
            <a:pPr>
              <a:defRPr/>
            </a:pPr>
            <a:fld id="{AF71791F-99E7-4D85-901F-4EBFFF2E3A0C}" type="slidenum">
              <a:rPr lang="en-CA"/>
              <a:pPr>
                <a:defRPr/>
              </a:pPr>
              <a:t>‹#›</a:t>
            </a:fld>
            <a:endParaRPr lang="en-CA" dirty="0"/>
          </a:p>
        </p:txBody>
      </p:sp>
    </p:spTree>
    <p:extLst>
      <p:ext uri="{BB962C8B-B14F-4D97-AF65-F5344CB8AC3E}">
        <p14:creationId xmlns:p14="http://schemas.microsoft.com/office/powerpoint/2010/main" val="3966967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D238A082-F84F-DF99-FE7E-2CF1D1A505D9}"/>
              </a:ext>
            </a:extLst>
          </p:cNvPr>
          <p:cNvSpPr>
            <a:spLocks noGrp="1"/>
          </p:cNvSpPr>
          <p:nvPr>
            <p:ph type="sldNum" sz="quarter" idx="10"/>
          </p:nvPr>
        </p:nvSpPr>
        <p:spPr/>
        <p:txBody>
          <a:bodyPr/>
          <a:lstStyle>
            <a:lvl1pPr algn="ctr" eaLnBrk="0" fontAlgn="base" hangingPunct="0">
              <a:spcBef>
                <a:spcPct val="0"/>
              </a:spcBef>
              <a:spcAft>
                <a:spcPct val="0"/>
              </a:spcAft>
              <a:defRPr sz="1000">
                <a:solidFill>
                  <a:schemeClr val="bg1">
                    <a:lumMod val="50000"/>
                  </a:schemeClr>
                </a:solidFill>
                <a:latin typeface="+mj-lt"/>
              </a:defRPr>
            </a:lvl1pPr>
          </a:lstStyle>
          <a:p>
            <a:pPr>
              <a:defRPr/>
            </a:pPr>
            <a:fld id="{F2394D86-7395-48E8-BDAD-17E2F3EB011B}" type="slidenum">
              <a:rPr lang="en-CA"/>
              <a:pPr>
                <a:defRPr/>
              </a:pPr>
              <a:t>‹#›</a:t>
            </a:fld>
            <a:endParaRPr lang="en-CA" dirty="0"/>
          </a:p>
        </p:txBody>
      </p:sp>
    </p:spTree>
    <p:extLst>
      <p:ext uri="{BB962C8B-B14F-4D97-AF65-F5344CB8AC3E}">
        <p14:creationId xmlns:p14="http://schemas.microsoft.com/office/powerpoint/2010/main" val="39062180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D59EBA8-AC29-DBAB-7A00-6D61788563A3}"/>
              </a:ext>
            </a:extLst>
          </p:cNvPr>
          <p:cNvCxnSpPr/>
          <p:nvPr userDrawn="1"/>
        </p:nvCxnSpPr>
        <p:spPr>
          <a:xfrm>
            <a:off x="609600" y="1196975"/>
            <a:ext cx="10466388"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618331" y="399260"/>
            <a:ext cx="10972800" cy="1143000"/>
          </a:xfrm>
        </p:spPr>
        <p:txBody>
          <a:bodyPr/>
          <a:lstStyle/>
          <a:p>
            <a:r>
              <a:rPr lang="en-US" dirty="0"/>
              <a:t>Click to edit Master title style</a:t>
            </a:r>
          </a:p>
        </p:txBody>
      </p:sp>
      <p:sp>
        <p:nvSpPr>
          <p:cNvPr id="3" name="Table Placeholder 2"/>
          <p:cNvSpPr>
            <a:spLocks noGrp="1"/>
          </p:cNvSpPr>
          <p:nvPr>
            <p:ph type="tbl" idx="1"/>
          </p:nvPr>
        </p:nvSpPr>
        <p:spPr>
          <a:xfrm>
            <a:off x="609600" y="1600202"/>
            <a:ext cx="10972800" cy="4525963"/>
          </a:xfrm>
        </p:spPr>
        <p:txBody>
          <a:bodyPr rtlCol="0">
            <a:normAutofit/>
          </a:bodyPr>
          <a:lstStyle/>
          <a:p>
            <a:pPr lvl="0"/>
            <a:endParaRPr lang="en-US" noProof="0"/>
          </a:p>
        </p:txBody>
      </p:sp>
      <p:sp>
        <p:nvSpPr>
          <p:cNvPr id="5" name="Date Placeholder 3">
            <a:extLst>
              <a:ext uri="{FF2B5EF4-FFF2-40B4-BE49-F238E27FC236}">
                <a16:creationId xmlns:a16="http://schemas.microsoft.com/office/drawing/2014/main" id="{4D3ED3F6-60FA-CA6B-F3F9-6D268E40D6C4}"/>
              </a:ext>
            </a:extLst>
          </p:cNvPr>
          <p:cNvSpPr>
            <a:spLocks noGrp="1"/>
          </p:cNvSpPr>
          <p:nvPr>
            <p:ph type="dt" sz="half" idx="10"/>
          </p:nvPr>
        </p:nvSpPr>
        <p:spPr>
          <a:xfrm>
            <a:off x="838200" y="6242050"/>
            <a:ext cx="2743200" cy="365125"/>
          </a:xfrm>
          <a:prstGeom prst="rect">
            <a:avLst/>
          </a:prstGeom>
        </p:spPr>
        <p:txBody>
          <a:bodyPr/>
          <a:lstStyle>
            <a:lvl1pPr eaLnBrk="0" fontAlgn="base" hangingPunct="0">
              <a:spcBef>
                <a:spcPct val="0"/>
              </a:spcBef>
              <a:spcAft>
                <a:spcPct val="0"/>
              </a:spcAft>
              <a:defRPr>
                <a:solidFill>
                  <a:schemeClr val="tx1">
                    <a:lumMod val="65000"/>
                    <a:lumOff val="35000"/>
                  </a:schemeClr>
                </a:solidFill>
                <a:latin typeface="Arial Narrow" panose="020B0606020202030204" pitchFamily="34" charset="0"/>
              </a:defRPr>
            </a:lvl1pPr>
          </a:lstStyle>
          <a:p>
            <a:pPr>
              <a:defRPr/>
            </a:pPr>
            <a:endParaRPr lang="en-US"/>
          </a:p>
        </p:txBody>
      </p:sp>
      <p:sp>
        <p:nvSpPr>
          <p:cNvPr id="6" name="Footer Placeholder 4">
            <a:extLst>
              <a:ext uri="{FF2B5EF4-FFF2-40B4-BE49-F238E27FC236}">
                <a16:creationId xmlns:a16="http://schemas.microsoft.com/office/drawing/2014/main" id="{D9F3E985-1F81-E428-491A-889F8ABDCE52}"/>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5">
            <a:extLst>
              <a:ext uri="{FF2B5EF4-FFF2-40B4-BE49-F238E27FC236}">
                <a16:creationId xmlns:a16="http://schemas.microsoft.com/office/drawing/2014/main" id="{9E38A185-03E6-CF38-0390-52280A4E0617}"/>
              </a:ext>
            </a:extLst>
          </p:cNvPr>
          <p:cNvSpPr>
            <a:spLocks noGrp="1"/>
          </p:cNvSpPr>
          <p:nvPr>
            <p:ph type="sldNum" sz="quarter" idx="12"/>
          </p:nvPr>
        </p:nvSpPr>
        <p:spPr/>
        <p:txBody>
          <a:bodyPr/>
          <a:lstStyle>
            <a:lvl1pPr eaLnBrk="0" fontAlgn="base" hangingPunct="0">
              <a:spcBef>
                <a:spcPct val="0"/>
              </a:spcBef>
              <a:spcAft>
                <a:spcPct val="0"/>
              </a:spcAft>
              <a:defRPr>
                <a:solidFill>
                  <a:schemeClr val="bg1">
                    <a:lumMod val="50000"/>
                  </a:schemeClr>
                </a:solidFill>
                <a:latin typeface="+mj-lt"/>
              </a:defRPr>
            </a:lvl1pPr>
          </a:lstStyle>
          <a:p>
            <a:pPr>
              <a:defRPr/>
            </a:pPr>
            <a:fld id="{D83C15F4-4BD7-4E67-BEC7-17C6265735D5}" type="slidenum">
              <a:rPr lang="en-US" altLang="en-US"/>
              <a:pPr>
                <a:defRPr/>
              </a:pPr>
              <a:t>‹#›</a:t>
            </a:fld>
            <a:endParaRPr lang="en-US" altLang="en-US" dirty="0"/>
          </a:p>
        </p:txBody>
      </p:sp>
    </p:spTree>
    <p:extLst>
      <p:ext uri="{BB962C8B-B14F-4D97-AF65-F5344CB8AC3E}">
        <p14:creationId xmlns:p14="http://schemas.microsoft.com/office/powerpoint/2010/main" val="2618031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629344" y="836712"/>
            <a:ext cx="10939264" cy="576064"/>
          </a:xfrm>
          <a:prstGeom prst="rect">
            <a:avLst/>
          </a:prstGeom>
          <a:noFill/>
          <a:ln w="9525">
            <a:noFill/>
            <a:miter lim="800000"/>
            <a:headEnd/>
            <a:tailEnd/>
          </a:ln>
          <a:effectLst/>
        </p:spPr>
        <p:txBody>
          <a:bodyPr anchor="t"/>
          <a:lstStyle/>
          <a:p>
            <a:pPr lvl="0"/>
            <a:r>
              <a:rPr lang="en-US" dirty="0"/>
              <a:t>Click to edit Master title style</a:t>
            </a:r>
          </a:p>
        </p:txBody>
      </p:sp>
      <p:sp>
        <p:nvSpPr>
          <p:cNvPr id="2" name="Rectangle 6">
            <a:extLst>
              <a:ext uri="{FF2B5EF4-FFF2-40B4-BE49-F238E27FC236}">
                <a16:creationId xmlns:a16="http://schemas.microsoft.com/office/drawing/2014/main" id="{F6A897D3-8472-5C7A-CAF0-3FE4CC4C281C}"/>
              </a:ext>
            </a:extLst>
          </p:cNvPr>
          <p:cNvSpPr>
            <a:spLocks noGrp="1" noChangeArrowheads="1"/>
          </p:cNvSpPr>
          <p:nvPr>
            <p:ph type="sldNum" sz="quarter" idx="10"/>
          </p:nvPr>
        </p:nvSpPr>
        <p:spPr>
          <a:xfrm>
            <a:off x="9509125" y="6308725"/>
            <a:ext cx="2540000" cy="457200"/>
          </a:xfrm>
        </p:spPr>
        <p:txBody>
          <a:bodyPr/>
          <a:lstStyle>
            <a:lvl1pPr>
              <a:defRPr>
                <a:solidFill>
                  <a:schemeClr val="bg1">
                    <a:lumMod val="50000"/>
                  </a:schemeClr>
                </a:solidFill>
              </a:defRPr>
            </a:lvl1pPr>
          </a:lstStyle>
          <a:p>
            <a:pPr>
              <a:defRPr/>
            </a:pPr>
            <a:fld id="{192C5CB8-5E16-4251-A831-212A9A70CE59}" type="slidenum">
              <a:rPr lang="en-US" altLang="en-US"/>
              <a:pPr>
                <a:defRPr/>
              </a:pPr>
              <a:t>‹#›</a:t>
            </a:fld>
            <a:endParaRPr lang="en-US" altLang="en-US" dirty="0"/>
          </a:p>
        </p:txBody>
      </p:sp>
    </p:spTree>
    <p:extLst>
      <p:ext uri="{BB962C8B-B14F-4D97-AF65-F5344CB8AC3E}">
        <p14:creationId xmlns:p14="http://schemas.microsoft.com/office/powerpoint/2010/main" val="621047119"/>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C Bullet Slide">
    <p:spTree>
      <p:nvGrpSpPr>
        <p:cNvPr id="1" name=""/>
        <p:cNvGrpSpPr/>
        <p:nvPr/>
      </p:nvGrpSpPr>
      <p:grpSpPr>
        <a:xfrm>
          <a:off x="0" y="0"/>
          <a:ext cx="0" cy="0"/>
          <a:chOff x="0" y="0"/>
          <a:chExt cx="0" cy="0"/>
        </a:xfrm>
      </p:grpSpPr>
      <p:pic>
        <p:nvPicPr>
          <p:cNvPr id="2" name="Header Section" descr="basic_top.eps">
            <a:extLst>
              <a:ext uri="{FF2B5EF4-FFF2-40B4-BE49-F238E27FC236}">
                <a16:creationId xmlns:a16="http://schemas.microsoft.com/office/drawing/2014/main" id="{CB6B816D-B60D-EBBA-9474-691D5819DE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eader Section" descr="basic_top.eps">
            <a:extLst>
              <a:ext uri="{FF2B5EF4-FFF2-40B4-BE49-F238E27FC236}">
                <a16:creationId xmlns:a16="http://schemas.microsoft.com/office/drawing/2014/main" id="{32328FC2-B1FB-BCE2-4DB6-4A3AD248865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113"/>
            <a:ext cx="1219200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3"/>
          <p:cNvSpPr>
            <a:spLocks noGrp="1"/>
          </p:cNvSpPr>
          <p:nvPr>
            <p:ph type="title"/>
          </p:nvPr>
        </p:nvSpPr>
        <p:spPr>
          <a:xfrm>
            <a:off x="914400" y="990600"/>
            <a:ext cx="10363200" cy="1143000"/>
          </a:xfrm>
        </p:spPr>
        <p:txBody>
          <a:bodyPr anchor="t"/>
          <a:lstStyle>
            <a:lvl1pPr>
              <a:defRPr/>
            </a:lvl1pPr>
          </a:lstStyle>
          <a:p>
            <a:r>
              <a:rPr lang="en-US"/>
              <a:t>Click to edit Master title style</a:t>
            </a:r>
            <a:endParaRPr lang="en-US" dirty="0"/>
          </a:p>
        </p:txBody>
      </p:sp>
      <p:sp>
        <p:nvSpPr>
          <p:cNvPr id="7" name="Text Placeholder 4"/>
          <p:cNvSpPr>
            <a:spLocks noGrp="1"/>
          </p:cNvSpPr>
          <p:nvPr>
            <p:ph type="body" idx="1"/>
          </p:nvPr>
        </p:nvSpPr>
        <p:spPr>
          <a:xfrm>
            <a:off x="914400" y="2362200"/>
            <a:ext cx="10363200" cy="3505200"/>
          </a:xfrm>
        </p:spPr>
        <p:txBody>
          <a:bodyPr/>
          <a:lstStyle>
            <a:lvl1pPr>
              <a:buNone/>
              <a:defRPr sz="1846"/>
            </a:lvl1pPr>
          </a:lstStyle>
          <a:p>
            <a:pPr lvl="0"/>
            <a:r>
              <a:rPr lang="en-US"/>
              <a:t>Click to edit Master text styles</a:t>
            </a:r>
          </a:p>
        </p:txBody>
      </p:sp>
      <p:sp>
        <p:nvSpPr>
          <p:cNvPr id="4" name="Date Placeholder 11">
            <a:extLst>
              <a:ext uri="{FF2B5EF4-FFF2-40B4-BE49-F238E27FC236}">
                <a16:creationId xmlns:a16="http://schemas.microsoft.com/office/drawing/2014/main" id="{E849D41C-782F-1691-0FAE-A37E475302EF}"/>
              </a:ext>
            </a:extLst>
          </p:cNvPr>
          <p:cNvSpPr>
            <a:spLocks noGrp="1"/>
          </p:cNvSpPr>
          <p:nvPr>
            <p:ph type="dt" sz="half" idx="10"/>
          </p:nvPr>
        </p:nvSpPr>
        <p:spPr>
          <a:xfrm>
            <a:off x="838200" y="62420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5" name="Slide Number Placeholder 12">
            <a:extLst>
              <a:ext uri="{FF2B5EF4-FFF2-40B4-BE49-F238E27FC236}">
                <a16:creationId xmlns:a16="http://schemas.microsoft.com/office/drawing/2014/main" id="{8A043FEF-AF5A-55B4-E34D-35F9C879A590}"/>
              </a:ext>
            </a:extLst>
          </p:cNvPr>
          <p:cNvSpPr>
            <a:spLocks noGrp="1"/>
          </p:cNvSpPr>
          <p:nvPr>
            <p:ph type="sldNum" sz="quarter" idx="11"/>
          </p:nvPr>
        </p:nvSpPr>
        <p:spPr>
          <a:xfrm>
            <a:off x="9472613" y="6248400"/>
            <a:ext cx="2540000" cy="457200"/>
          </a:xfrm>
        </p:spPr>
        <p:txBody>
          <a:bodyPr/>
          <a:lstStyle>
            <a:lvl1pPr>
              <a:defRPr>
                <a:solidFill>
                  <a:schemeClr val="bg1">
                    <a:lumMod val="50000"/>
                  </a:schemeClr>
                </a:solidFill>
              </a:defRPr>
            </a:lvl1pPr>
          </a:lstStyle>
          <a:p>
            <a:pPr>
              <a:defRPr/>
            </a:pPr>
            <a:fld id="{D7EE108D-8F00-4ACD-8C07-1D2A642492D0}" type="slidenum">
              <a:rPr lang="en-US" altLang="en-US"/>
              <a:pPr>
                <a:defRPr/>
              </a:pPr>
              <a:t>‹#›</a:t>
            </a:fld>
            <a:endParaRPr lang="en-US" altLang="en-US" dirty="0"/>
          </a:p>
        </p:txBody>
      </p:sp>
      <p:sp>
        <p:nvSpPr>
          <p:cNvPr id="8" name="Footer Placeholder 13">
            <a:extLst>
              <a:ext uri="{FF2B5EF4-FFF2-40B4-BE49-F238E27FC236}">
                <a16:creationId xmlns:a16="http://schemas.microsoft.com/office/drawing/2014/main" id="{D2B66335-3D35-8563-290C-04106FE1C26E}"/>
              </a:ext>
            </a:extLst>
          </p:cNvPr>
          <p:cNvSpPr>
            <a:spLocks noGrp="1"/>
          </p:cNvSpPr>
          <p:nvPr>
            <p:ph type="ftr" sz="quarter" idx="12"/>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Tree>
    <p:extLst>
      <p:ext uri="{BB962C8B-B14F-4D97-AF65-F5344CB8AC3E}">
        <p14:creationId xmlns:p14="http://schemas.microsoft.com/office/powerpoint/2010/main" val="1488271460"/>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5">
            <a:extLst>
              <a:ext uri="{FF2B5EF4-FFF2-40B4-BE49-F238E27FC236}">
                <a16:creationId xmlns:a16="http://schemas.microsoft.com/office/drawing/2014/main" id="{89000EDD-5226-490D-7C51-096E6614692C}"/>
              </a:ext>
            </a:extLst>
          </p:cNvPr>
          <p:cNvSpPr>
            <a:spLocks noGrp="1"/>
          </p:cNvSpPr>
          <p:nvPr>
            <p:ph type="sldNum" sz="quarter" idx="10"/>
          </p:nvPr>
        </p:nvSpPr>
        <p:spPr/>
        <p:txBody>
          <a:bodyPr/>
          <a:lstStyle>
            <a:lvl1pPr algn="ctr" eaLnBrk="0" fontAlgn="base" hangingPunct="0">
              <a:spcBef>
                <a:spcPct val="0"/>
              </a:spcBef>
              <a:spcAft>
                <a:spcPct val="0"/>
              </a:spcAft>
              <a:defRPr sz="1000">
                <a:solidFill>
                  <a:srgbClr val="000000">
                    <a:lumMod val="65000"/>
                    <a:lumOff val="35000"/>
                  </a:srgbClr>
                </a:solidFill>
                <a:latin typeface="Arial Narrow" panose="020B0606020202030204" pitchFamily="34" charset="0"/>
              </a:defRPr>
            </a:lvl1pPr>
          </a:lstStyle>
          <a:p>
            <a:pPr>
              <a:defRPr/>
            </a:pPr>
            <a:fld id="{B89A59C7-B6A8-4ACE-8170-BF12FFF5986F}" type="slidenum">
              <a:rPr lang="en-CA"/>
              <a:pPr>
                <a:defRPr/>
              </a:pPr>
              <a:t>‹#›</a:t>
            </a:fld>
            <a:endParaRPr lang="en-CA" dirty="0"/>
          </a:p>
        </p:txBody>
      </p:sp>
    </p:spTree>
    <p:extLst>
      <p:ext uri="{BB962C8B-B14F-4D97-AF65-F5344CB8AC3E}">
        <p14:creationId xmlns:p14="http://schemas.microsoft.com/office/powerpoint/2010/main" val="1020467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C6D8A8-8549-DFEC-43DD-5B23193DDE28}"/>
              </a:ext>
            </a:extLst>
          </p:cNvPr>
          <p:cNvCxnSpPr/>
          <p:nvPr userDrawn="1"/>
        </p:nvCxnSpPr>
        <p:spPr>
          <a:xfrm>
            <a:off x="838200" y="1341438"/>
            <a:ext cx="10466388"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838200" y="467518"/>
            <a:ext cx="10515600" cy="1325563"/>
          </a:xfrm>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DBA2A0D2-CC84-0D66-68BF-BC0406A7AB52}"/>
              </a:ext>
            </a:extLst>
          </p:cNvPr>
          <p:cNvSpPr>
            <a:spLocks noGrp="1"/>
          </p:cNvSpPr>
          <p:nvPr>
            <p:ph type="sldNum" sz="quarter" idx="10"/>
          </p:nvPr>
        </p:nvSpPr>
        <p:spPr/>
        <p:txBody>
          <a:bodyPr/>
          <a:lstStyle>
            <a:lvl1pPr algn="ctr" eaLnBrk="0" fontAlgn="base" hangingPunct="0">
              <a:spcBef>
                <a:spcPct val="0"/>
              </a:spcBef>
              <a:spcAft>
                <a:spcPct val="0"/>
              </a:spcAft>
              <a:defRPr sz="1000">
                <a:solidFill>
                  <a:srgbClr val="000000">
                    <a:lumMod val="65000"/>
                    <a:lumOff val="35000"/>
                  </a:srgbClr>
                </a:solidFill>
                <a:latin typeface="Arial Narrow" panose="020B0606020202030204" pitchFamily="34" charset="0"/>
              </a:defRPr>
            </a:lvl1pPr>
          </a:lstStyle>
          <a:p>
            <a:pPr>
              <a:defRPr/>
            </a:pPr>
            <a:fld id="{2F7CAE7B-28F9-4A7D-AD8B-AE8F9681EB7C}" type="slidenum">
              <a:rPr lang="en-CA"/>
              <a:pPr>
                <a:defRPr/>
              </a:pPr>
              <a:t>‹#›</a:t>
            </a:fld>
            <a:endParaRPr lang="en-CA" dirty="0"/>
          </a:p>
        </p:txBody>
      </p:sp>
    </p:spTree>
    <p:extLst>
      <p:ext uri="{BB962C8B-B14F-4D97-AF65-F5344CB8AC3E}">
        <p14:creationId xmlns:p14="http://schemas.microsoft.com/office/powerpoint/2010/main" val="1263386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2B0591D-5628-4831-4DF2-203166B1AB35}"/>
              </a:ext>
            </a:extLst>
          </p:cNvPr>
          <p:cNvCxnSpPr/>
          <p:nvPr userDrawn="1"/>
        </p:nvCxnSpPr>
        <p:spPr>
          <a:xfrm>
            <a:off x="838200" y="1341438"/>
            <a:ext cx="10466388"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839788" y="48010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03DD1AF3-B476-581F-FB7D-335E1594D273}"/>
              </a:ext>
            </a:extLst>
          </p:cNvPr>
          <p:cNvSpPr>
            <a:spLocks noGrp="1"/>
          </p:cNvSpPr>
          <p:nvPr>
            <p:ph type="sldNum" sz="quarter" idx="10"/>
          </p:nvPr>
        </p:nvSpPr>
        <p:spPr/>
        <p:txBody>
          <a:bodyPr/>
          <a:lstStyle>
            <a:lvl1pPr algn="ctr" eaLnBrk="0" fontAlgn="base" hangingPunct="0">
              <a:spcBef>
                <a:spcPct val="0"/>
              </a:spcBef>
              <a:spcAft>
                <a:spcPct val="0"/>
              </a:spcAft>
              <a:defRPr sz="1000">
                <a:solidFill>
                  <a:srgbClr val="000000">
                    <a:lumMod val="65000"/>
                    <a:lumOff val="35000"/>
                  </a:srgbClr>
                </a:solidFill>
                <a:latin typeface="Arial Narrow" panose="020B0606020202030204" pitchFamily="34" charset="0"/>
              </a:defRPr>
            </a:lvl1pPr>
          </a:lstStyle>
          <a:p>
            <a:pPr>
              <a:defRPr/>
            </a:pPr>
            <a:fld id="{AB96809F-DCDE-43B1-BB64-FAB5704EF94D}" type="slidenum">
              <a:rPr lang="en-CA"/>
              <a:pPr>
                <a:defRPr/>
              </a:pPr>
              <a:t>‹#›</a:t>
            </a:fld>
            <a:endParaRPr lang="en-CA" dirty="0"/>
          </a:p>
        </p:txBody>
      </p:sp>
    </p:spTree>
    <p:extLst>
      <p:ext uri="{BB962C8B-B14F-4D97-AF65-F5344CB8AC3E}">
        <p14:creationId xmlns:p14="http://schemas.microsoft.com/office/powerpoint/2010/main" val="329765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4806582-7D30-F158-F21E-5B83578C3C45}"/>
              </a:ext>
            </a:extLst>
          </p:cNvPr>
          <p:cNvCxnSpPr/>
          <p:nvPr userDrawn="1"/>
        </p:nvCxnSpPr>
        <p:spPr>
          <a:xfrm>
            <a:off x="838200" y="1341438"/>
            <a:ext cx="10466388"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838200" y="487589"/>
            <a:ext cx="10515600" cy="1325563"/>
          </a:xfrm>
        </p:spPr>
        <p:txBody>
          <a:bodyPr/>
          <a:lstStyle/>
          <a:p>
            <a:r>
              <a:rPr lang="en-US" dirty="0"/>
              <a:t>Click to edit Master title style</a:t>
            </a:r>
          </a:p>
        </p:txBody>
      </p:sp>
      <p:sp>
        <p:nvSpPr>
          <p:cNvPr id="4" name="Slide Number Placeholder 5">
            <a:extLst>
              <a:ext uri="{FF2B5EF4-FFF2-40B4-BE49-F238E27FC236}">
                <a16:creationId xmlns:a16="http://schemas.microsoft.com/office/drawing/2014/main" id="{A78962A7-5078-573A-7691-6670E2035172}"/>
              </a:ext>
            </a:extLst>
          </p:cNvPr>
          <p:cNvSpPr>
            <a:spLocks noGrp="1"/>
          </p:cNvSpPr>
          <p:nvPr>
            <p:ph type="sldNum" sz="quarter" idx="10"/>
          </p:nvPr>
        </p:nvSpPr>
        <p:spPr/>
        <p:txBody>
          <a:bodyPr/>
          <a:lstStyle>
            <a:lvl1pPr algn="ctr" eaLnBrk="0" fontAlgn="base" hangingPunct="0">
              <a:spcBef>
                <a:spcPct val="0"/>
              </a:spcBef>
              <a:spcAft>
                <a:spcPct val="0"/>
              </a:spcAft>
              <a:defRPr sz="1000">
                <a:solidFill>
                  <a:schemeClr val="bg1">
                    <a:lumMod val="50000"/>
                  </a:schemeClr>
                </a:solidFill>
                <a:latin typeface="+mj-lt"/>
              </a:defRPr>
            </a:lvl1pPr>
          </a:lstStyle>
          <a:p>
            <a:pPr>
              <a:defRPr/>
            </a:pPr>
            <a:fld id="{A01E9160-CF10-4E08-944E-2D47C3792755}" type="slidenum">
              <a:rPr lang="en-CA"/>
              <a:pPr>
                <a:defRPr/>
              </a:pPr>
              <a:t>‹#›</a:t>
            </a:fld>
            <a:endParaRPr lang="en-CA" dirty="0"/>
          </a:p>
        </p:txBody>
      </p:sp>
    </p:spTree>
    <p:extLst>
      <p:ext uri="{BB962C8B-B14F-4D97-AF65-F5344CB8AC3E}">
        <p14:creationId xmlns:p14="http://schemas.microsoft.com/office/powerpoint/2010/main" val="4184343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2034F9D-E3E7-C69E-88BD-C47F54725981}"/>
              </a:ext>
            </a:extLst>
          </p:cNvPr>
          <p:cNvSpPr>
            <a:spLocks noGrp="1"/>
          </p:cNvSpPr>
          <p:nvPr>
            <p:ph type="sldNum" sz="quarter" idx="10"/>
          </p:nvPr>
        </p:nvSpPr>
        <p:spPr/>
        <p:txBody>
          <a:bodyPr/>
          <a:lstStyle>
            <a:lvl1pPr algn="ctr" eaLnBrk="0" fontAlgn="base" hangingPunct="0">
              <a:spcBef>
                <a:spcPct val="0"/>
              </a:spcBef>
              <a:spcAft>
                <a:spcPct val="0"/>
              </a:spcAft>
              <a:defRPr sz="1000">
                <a:solidFill>
                  <a:schemeClr val="bg1">
                    <a:lumMod val="50000"/>
                  </a:schemeClr>
                </a:solidFill>
                <a:latin typeface="+mj-lt"/>
              </a:defRPr>
            </a:lvl1pPr>
          </a:lstStyle>
          <a:p>
            <a:pPr>
              <a:defRPr/>
            </a:pPr>
            <a:fld id="{09914367-4A9B-4568-A8FD-69DBDEFBF8B3}" type="slidenum">
              <a:rPr lang="en-CA"/>
              <a:pPr>
                <a:defRPr/>
              </a:pPr>
              <a:t>‹#›</a:t>
            </a:fld>
            <a:endParaRPr lang="en-CA" dirty="0"/>
          </a:p>
        </p:txBody>
      </p:sp>
    </p:spTree>
    <p:extLst>
      <p:ext uri="{BB962C8B-B14F-4D97-AF65-F5344CB8AC3E}">
        <p14:creationId xmlns:p14="http://schemas.microsoft.com/office/powerpoint/2010/main" val="1324758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79415234-D815-A8B4-C45F-F028376F3835}"/>
              </a:ext>
            </a:extLst>
          </p:cNvPr>
          <p:cNvSpPr>
            <a:spLocks noGrp="1"/>
          </p:cNvSpPr>
          <p:nvPr>
            <p:ph type="sldNum" sz="quarter" idx="10"/>
          </p:nvPr>
        </p:nvSpPr>
        <p:spPr/>
        <p:txBody>
          <a:bodyPr/>
          <a:lstStyle>
            <a:lvl1pPr algn="ctr" eaLnBrk="0" fontAlgn="base" hangingPunct="0">
              <a:spcBef>
                <a:spcPct val="0"/>
              </a:spcBef>
              <a:spcAft>
                <a:spcPct val="0"/>
              </a:spcAft>
              <a:defRPr sz="1000">
                <a:solidFill>
                  <a:schemeClr val="bg1">
                    <a:lumMod val="50000"/>
                  </a:schemeClr>
                </a:solidFill>
                <a:latin typeface="+mj-lt"/>
              </a:defRPr>
            </a:lvl1pPr>
          </a:lstStyle>
          <a:p>
            <a:pPr>
              <a:defRPr/>
            </a:pPr>
            <a:fld id="{7A4AEE7E-B851-4E51-8DA3-32814F18126A}" type="slidenum">
              <a:rPr lang="en-CA"/>
              <a:pPr>
                <a:defRPr/>
              </a:pPr>
              <a:t>‹#›</a:t>
            </a:fld>
            <a:endParaRPr lang="en-CA" dirty="0"/>
          </a:p>
        </p:txBody>
      </p:sp>
    </p:spTree>
    <p:extLst>
      <p:ext uri="{BB962C8B-B14F-4D97-AF65-F5344CB8AC3E}">
        <p14:creationId xmlns:p14="http://schemas.microsoft.com/office/powerpoint/2010/main" val="478232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0CB707B0-205F-C861-3148-39FE9BC36761}"/>
              </a:ext>
            </a:extLst>
          </p:cNvPr>
          <p:cNvSpPr>
            <a:spLocks noGrp="1"/>
          </p:cNvSpPr>
          <p:nvPr>
            <p:ph type="sldNum" sz="quarter" idx="10"/>
          </p:nvPr>
        </p:nvSpPr>
        <p:spPr/>
        <p:txBody>
          <a:bodyPr/>
          <a:lstStyle>
            <a:lvl1pPr algn="ctr" eaLnBrk="0" fontAlgn="base" hangingPunct="0">
              <a:spcBef>
                <a:spcPct val="0"/>
              </a:spcBef>
              <a:spcAft>
                <a:spcPct val="0"/>
              </a:spcAft>
              <a:defRPr sz="1000">
                <a:solidFill>
                  <a:schemeClr val="bg1">
                    <a:lumMod val="50000"/>
                  </a:schemeClr>
                </a:solidFill>
                <a:latin typeface="+mj-lt"/>
              </a:defRPr>
            </a:lvl1pPr>
          </a:lstStyle>
          <a:p>
            <a:pPr>
              <a:defRPr/>
            </a:pPr>
            <a:fld id="{3CF8187C-F01E-4CE7-889D-C0553CBF168D}" type="slidenum">
              <a:rPr lang="en-CA"/>
              <a:pPr>
                <a:defRPr/>
              </a:pPr>
              <a:t>‹#›</a:t>
            </a:fld>
            <a:endParaRPr lang="en-CA" dirty="0"/>
          </a:p>
        </p:txBody>
      </p:sp>
    </p:spTree>
    <p:extLst>
      <p:ext uri="{BB962C8B-B14F-4D97-AF65-F5344CB8AC3E}">
        <p14:creationId xmlns:p14="http://schemas.microsoft.com/office/powerpoint/2010/main" val="220617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8937023-32AD-2DCE-9E2A-05F383E95F2B}"/>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EA49A31-E8BA-7B44-78D4-A24FAD279F85}"/>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63751973-82B5-366E-AA12-609A01D4F845}"/>
              </a:ext>
            </a:extLst>
          </p:cNvPr>
          <p:cNvSpPr>
            <a:spLocks noGrp="1"/>
          </p:cNvSpPr>
          <p:nvPr>
            <p:ph type="sldNum" sz="quarter" idx="4"/>
          </p:nvPr>
        </p:nvSpPr>
        <p:spPr>
          <a:xfrm>
            <a:off x="11304588" y="6242050"/>
            <a:ext cx="573087" cy="365125"/>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srgbClr val="000000">
                    <a:lumMod val="65000"/>
                    <a:lumOff val="35000"/>
                  </a:srgbClr>
                </a:solidFill>
                <a:latin typeface="Arial" panose="020B0604020202020204"/>
              </a:defRPr>
            </a:lvl1pPr>
          </a:lstStyle>
          <a:p>
            <a:pPr>
              <a:defRPr/>
            </a:pPr>
            <a:fld id="{EFCB0A49-BF50-4863-868B-DE2E4B582156}" type="slidenum">
              <a:rPr lang="en-CA"/>
              <a:pPr>
                <a:defRPr/>
              </a:pPr>
              <a:t>‹#›</a:t>
            </a:fld>
            <a:endParaRPr lang="en-CA" dirty="0"/>
          </a:p>
        </p:txBody>
      </p:sp>
    </p:spTree>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Lst>
  <p:hf hdr="0" ftr="0" dt="0"/>
  <p:txStyles>
    <p:titleStyle>
      <a:lvl1pPr algn="l" rtl="0" eaLnBrk="0" fontAlgn="base" hangingPunct="0">
        <a:lnSpc>
          <a:spcPct val="90000"/>
        </a:lnSpc>
        <a:spcBef>
          <a:spcPct val="0"/>
        </a:spcBef>
        <a:spcAft>
          <a:spcPct val="0"/>
        </a:spcAft>
        <a:defRPr sz="4000" b="1" kern="1200">
          <a:solidFill>
            <a:srgbClr val="595959"/>
          </a:solidFill>
          <a:latin typeface="+mj-lt"/>
          <a:ea typeface="+mj-ea"/>
          <a:cs typeface="+mj-cs"/>
        </a:defRPr>
      </a:lvl1pPr>
      <a:lvl2pPr algn="l" rtl="0" eaLnBrk="0" fontAlgn="base" hangingPunct="0">
        <a:lnSpc>
          <a:spcPct val="90000"/>
        </a:lnSpc>
        <a:spcBef>
          <a:spcPct val="0"/>
        </a:spcBef>
        <a:spcAft>
          <a:spcPct val="0"/>
        </a:spcAft>
        <a:defRPr sz="4000" b="1">
          <a:solidFill>
            <a:srgbClr val="595959"/>
          </a:solidFill>
          <a:latin typeface="Arial" panose="020B0604020202020204" pitchFamily="34" charset="0"/>
        </a:defRPr>
      </a:lvl2pPr>
      <a:lvl3pPr algn="l" rtl="0" eaLnBrk="0" fontAlgn="base" hangingPunct="0">
        <a:lnSpc>
          <a:spcPct val="90000"/>
        </a:lnSpc>
        <a:spcBef>
          <a:spcPct val="0"/>
        </a:spcBef>
        <a:spcAft>
          <a:spcPct val="0"/>
        </a:spcAft>
        <a:defRPr sz="4000" b="1">
          <a:solidFill>
            <a:srgbClr val="595959"/>
          </a:solidFill>
          <a:latin typeface="Arial" panose="020B0604020202020204" pitchFamily="34" charset="0"/>
        </a:defRPr>
      </a:lvl3pPr>
      <a:lvl4pPr algn="l" rtl="0" eaLnBrk="0" fontAlgn="base" hangingPunct="0">
        <a:lnSpc>
          <a:spcPct val="90000"/>
        </a:lnSpc>
        <a:spcBef>
          <a:spcPct val="0"/>
        </a:spcBef>
        <a:spcAft>
          <a:spcPct val="0"/>
        </a:spcAft>
        <a:defRPr sz="4000" b="1">
          <a:solidFill>
            <a:srgbClr val="595959"/>
          </a:solidFill>
          <a:latin typeface="Arial" panose="020B0604020202020204" pitchFamily="34" charset="0"/>
        </a:defRPr>
      </a:lvl4pPr>
      <a:lvl5pPr algn="l" rtl="0" eaLnBrk="0" fontAlgn="base" hangingPunct="0">
        <a:lnSpc>
          <a:spcPct val="90000"/>
        </a:lnSpc>
        <a:spcBef>
          <a:spcPct val="0"/>
        </a:spcBef>
        <a:spcAft>
          <a:spcPct val="0"/>
        </a:spcAft>
        <a:defRPr sz="4000" b="1">
          <a:solidFill>
            <a:srgbClr val="595959"/>
          </a:solidFill>
          <a:latin typeface="Arial" panose="020B0604020202020204" pitchFamily="34" charset="0"/>
        </a:defRPr>
      </a:lvl5pPr>
      <a:lvl6pPr marL="457200" algn="l" rtl="0" fontAlgn="base">
        <a:lnSpc>
          <a:spcPct val="90000"/>
        </a:lnSpc>
        <a:spcBef>
          <a:spcPct val="0"/>
        </a:spcBef>
        <a:spcAft>
          <a:spcPct val="0"/>
        </a:spcAft>
        <a:defRPr sz="4400" b="1">
          <a:solidFill>
            <a:srgbClr val="595959"/>
          </a:solidFill>
          <a:latin typeface="Arial" panose="020B0604020202020204" pitchFamily="34" charset="0"/>
        </a:defRPr>
      </a:lvl6pPr>
      <a:lvl7pPr marL="914400" algn="l" rtl="0" fontAlgn="base">
        <a:lnSpc>
          <a:spcPct val="90000"/>
        </a:lnSpc>
        <a:spcBef>
          <a:spcPct val="0"/>
        </a:spcBef>
        <a:spcAft>
          <a:spcPct val="0"/>
        </a:spcAft>
        <a:defRPr sz="4400" b="1">
          <a:solidFill>
            <a:srgbClr val="595959"/>
          </a:solidFill>
          <a:latin typeface="Arial" panose="020B0604020202020204" pitchFamily="34" charset="0"/>
        </a:defRPr>
      </a:lvl7pPr>
      <a:lvl8pPr marL="1371600" algn="l" rtl="0" fontAlgn="base">
        <a:lnSpc>
          <a:spcPct val="90000"/>
        </a:lnSpc>
        <a:spcBef>
          <a:spcPct val="0"/>
        </a:spcBef>
        <a:spcAft>
          <a:spcPct val="0"/>
        </a:spcAft>
        <a:defRPr sz="4400" b="1">
          <a:solidFill>
            <a:srgbClr val="595959"/>
          </a:solidFill>
          <a:latin typeface="Arial" panose="020B0604020202020204" pitchFamily="34" charset="0"/>
        </a:defRPr>
      </a:lvl8pPr>
      <a:lvl9pPr marL="1828800" algn="l" rtl="0" fontAlgn="base">
        <a:lnSpc>
          <a:spcPct val="90000"/>
        </a:lnSpc>
        <a:spcBef>
          <a:spcPct val="0"/>
        </a:spcBef>
        <a:spcAft>
          <a:spcPct val="0"/>
        </a:spcAft>
        <a:defRPr sz="4400" b="1">
          <a:solidFill>
            <a:srgbClr val="595959"/>
          </a:solidFill>
          <a:latin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Wingdings" panose="05000000000000000000" pitchFamily="2" charset="2"/>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Courier New" panose="02070309020205020404" pitchFamily="49" charset="0"/>
        <a:buChar char="o"/>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Wingdings" panose="05000000000000000000" pitchFamily="2" charset="2"/>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Wingdings" panose="05000000000000000000" pitchFamily="2" charset="2"/>
        <a:buChar char="q"/>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B02AA915-7144-7F57-DD3C-33DBCF3A93C9}"/>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FEAE26E7-5637-6EF8-2572-4B6AEBFA277F}"/>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CF16C3C9-4098-C0D1-0574-E70FEC303DC5}"/>
              </a:ext>
            </a:extLst>
          </p:cNvPr>
          <p:cNvSpPr>
            <a:spLocks noGrp="1"/>
          </p:cNvSpPr>
          <p:nvPr>
            <p:ph type="sldNum" sz="quarter" idx="4"/>
          </p:nvPr>
        </p:nvSpPr>
        <p:spPr>
          <a:xfrm>
            <a:off x="11304588" y="6242050"/>
            <a:ext cx="573087" cy="365125"/>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srgbClr val="000000">
                    <a:lumMod val="65000"/>
                    <a:lumOff val="35000"/>
                  </a:srgbClr>
                </a:solidFill>
                <a:latin typeface="Arial" panose="020B0604020202020204"/>
              </a:defRPr>
            </a:lvl1pPr>
          </a:lstStyle>
          <a:p>
            <a:pPr>
              <a:defRPr/>
            </a:pPr>
            <a:fld id="{276FE686-BAC2-4F73-A09A-422FF4205EEC}" type="slidenum">
              <a:rPr lang="en-CA"/>
              <a:pPr>
                <a:defRPr/>
              </a:pPr>
              <a:t>‹#›</a:t>
            </a:fld>
            <a:endParaRPr lang="en-CA" dirty="0"/>
          </a:p>
        </p:txBody>
      </p:sp>
    </p:spTree>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Lst>
  <p:hf hdr="0" ftr="0" dt="0"/>
  <p:txStyles>
    <p:titleStyle>
      <a:lvl1pPr algn="l" rtl="0" eaLnBrk="0" fontAlgn="base" hangingPunct="0">
        <a:lnSpc>
          <a:spcPct val="90000"/>
        </a:lnSpc>
        <a:spcBef>
          <a:spcPct val="0"/>
        </a:spcBef>
        <a:spcAft>
          <a:spcPct val="0"/>
        </a:spcAft>
        <a:defRPr sz="4000" b="1" kern="1200">
          <a:solidFill>
            <a:srgbClr val="595959"/>
          </a:solidFill>
          <a:latin typeface="+mj-lt"/>
          <a:ea typeface="+mj-ea"/>
          <a:cs typeface="+mj-cs"/>
        </a:defRPr>
      </a:lvl1pPr>
      <a:lvl2pPr algn="l" rtl="0" eaLnBrk="0" fontAlgn="base" hangingPunct="0">
        <a:lnSpc>
          <a:spcPct val="90000"/>
        </a:lnSpc>
        <a:spcBef>
          <a:spcPct val="0"/>
        </a:spcBef>
        <a:spcAft>
          <a:spcPct val="0"/>
        </a:spcAft>
        <a:defRPr sz="4000" b="1">
          <a:solidFill>
            <a:srgbClr val="595959"/>
          </a:solidFill>
          <a:latin typeface="Arial" panose="020B0604020202020204" pitchFamily="34" charset="0"/>
        </a:defRPr>
      </a:lvl2pPr>
      <a:lvl3pPr algn="l" rtl="0" eaLnBrk="0" fontAlgn="base" hangingPunct="0">
        <a:lnSpc>
          <a:spcPct val="90000"/>
        </a:lnSpc>
        <a:spcBef>
          <a:spcPct val="0"/>
        </a:spcBef>
        <a:spcAft>
          <a:spcPct val="0"/>
        </a:spcAft>
        <a:defRPr sz="4000" b="1">
          <a:solidFill>
            <a:srgbClr val="595959"/>
          </a:solidFill>
          <a:latin typeface="Arial" panose="020B0604020202020204" pitchFamily="34" charset="0"/>
        </a:defRPr>
      </a:lvl3pPr>
      <a:lvl4pPr algn="l" rtl="0" eaLnBrk="0" fontAlgn="base" hangingPunct="0">
        <a:lnSpc>
          <a:spcPct val="90000"/>
        </a:lnSpc>
        <a:spcBef>
          <a:spcPct val="0"/>
        </a:spcBef>
        <a:spcAft>
          <a:spcPct val="0"/>
        </a:spcAft>
        <a:defRPr sz="4000" b="1">
          <a:solidFill>
            <a:srgbClr val="595959"/>
          </a:solidFill>
          <a:latin typeface="Arial" panose="020B0604020202020204" pitchFamily="34" charset="0"/>
        </a:defRPr>
      </a:lvl4pPr>
      <a:lvl5pPr algn="l" rtl="0" eaLnBrk="0" fontAlgn="base" hangingPunct="0">
        <a:lnSpc>
          <a:spcPct val="90000"/>
        </a:lnSpc>
        <a:spcBef>
          <a:spcPct val="0"/>
        </a:spcBef>
        <a:spcAft>
          <a:spcPct val="0"/>
        </a:spcAft>
        <a:defRPr sz="4000" b="1">
          <a:solidFill>
            <a:srgbClr val="595959"/>
          </a:solidFill>
          <a:latin typeface="Arial" panose="020B0604020202020204" pitchFamily="34" charset="0"/>
        </a:defRPr>
      </a:lvl5pPr>
      <a:lvl6pPr marL="457200" algn="l" rtl="0" fontAlgn="base">
        <a:lnSpc>
          <a:spcPct val="90000"/>
        </a:lnSpc>
        <a:spcBef>
          <a:spcPct val="0"/>
        </a:spcBef>
        <a:spcAft>
          <a:spcPct val="0"/>
        </a:spcAft>
        <a:defRPr sz="4400" b="1">
          <a:solidFill>
            <a:srgbClr val="595959"/>
          </a:solidFill>
          <a:latin typeface="Arial" panose="020B0604020202020204" pitchFamily="34" charset="0"/>
        </a:defRPr>
      </a:lvl6pPr>
      <a:lvl7pPr marL="914400" algn="l" rtl="0" fontAlgn="base">
        <a:lnSpc>
          <a:spcPct val="90000"/>
        </a:lnSpc>
        <a:spcBef>
          <a:spcPct val="0"/>
        </a:spcBef>
        <a:spcAft>
          <a:spcPct val="0"/>
        </a:spcAft>
        <a:defRPr sz="4400" b="1">
          <a:solidFill>
            <a:srgbClr val="595959"/>
          </a:solidFill>
          <a:latin typeface="Arial" panose="020B0604020202020204" pitchFamily="34" charset="0"/>
        </a:defRPr>
      </a:lvl7pPr>
      <a:lvl8pPr marL="1371600" algn="l" rtl="0" fontAlgn="base">
        <a:lnSpc>
          <a:spcPct val="90000"/>
        </a:lnSpc>
        <a:spcBef>
          <a:spcPct val="0"/>
        </a:spcBef>
        <a:spcAft>
          <a:spcPct val="0"/>
        </a:spcAft>
        <a:defRPr sz="4400" b="1">
          <a:solidFill>
            <a:srgbClr val="595959"/>
          </a:solidFill>
          <a:latin typeface="Arial" panose="020B0604020202020204" pitchFamily="34" charset="0"/>
        </a:defRPr>
      </a:lvl8pPr>
      <a:lvl9pPr marL="1828800" algn="l" rtl="0" fontAlgn="base">
        <a:lnSpc>
          <a:spcPct val="90000"/>
        </a:lnSpc>
        <a:spcBef>
          <a:spcPct val="0"/>
        </a:spcBef>
        <a:spcAft>
          <a:spcPct val="0"/>
        </a:spcAft>
        <a:defRPr sz="4400" b="1">
          <a:solidFill>
            <a:srgbClr val="595959"/>
          </a:solidFill>
          <a:latin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Wingdings" panose="05000000000000000000" pitchFamily="2" charset="2"/>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Courier New" panose="02070309020205020404" pitchFamily="49" charset="0"/>
        <a:buChar char="o"/>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Wingdings" panose="05000000000000000000" pitchFamily="2" charset="2"/>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Wingdings" panose="05000000000000000000" pitchFamily="2" charset="2"/>
        <a:buChar char="q"/>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ideo" Target="https://www.youtube.com/embed/voqTxninVkw?feature=oembed" TargetMode="Externa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tc.canada.ca/en/dangerous-goods/canutec"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tc.canada.ca/en/dangerous-goods/canutec/emergency-response-guidebook/order-form-emergency-response-guidebook" TargetMode="External"/><Relationship Id="rId4" Type="http://schemas.openxmlformats.org/officeDocument/2006/relationships/hyperlink" Target="https://tc.canada.ca/en/dangerous-goods/canutec/2020-emergency-response-guidebook-paper-copy"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3.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1.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4.png"/><Relationship Id="rId7" Type="http://schemas.openxmlformats.org/officeDocument/2006/relationships/diagramColors" Target="../diagrams/colors1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26.png"/><Relationship Id="rId7" Type="http://schemas.openxmlformats.org/officeDocument/2006/relationships/diagramColors" Target="../diagrams/colors1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hyperlink" Target="mailto:CANUTEC@tc.gc.ca" TargetMode="Externa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hyperlink" Target="mailto:canutec.services@tc.gc.ca"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hyperlink" Target="mailto:TDGPacific-TMDPacifique@tc.gc.ca" TargetMode="External"/><Relationship Id="rId3" Type="http://schemas.openxmlformats.org/officeDocument/2006/relationships/notesSlide" Target="../notesSlides/notesSlide46.xml"/><Relationship Id="rId7" Type="http://schemas.openxmlformats.org/officeDocument/2006/relationships/hyperlink" Target="mailto:TDG-TMDPNR@tc.gc.ca" TargetMode="Externa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hyperlink" Target="mailto:TDG-TMDOntario@tc.gc.ca" TargetMode="External"/><Relationship Id="rId5" Type="http://schemas.openxmlformats.org/officeDocument/2006/relationships/hyperlink" Target="mailto:TMD-TDG.Quebec@tc.gc.ca" TargetMode="External"/><Relationship Id="rId10" Type="http://schemas.openxmlformats.org/officeDocument/2006/relationships/hyperlink" Target="mailto:TC.ChiefResponseOperations-ChefOperationsDeReponse.TC@tc.gc.ca" TargetMode="External"/><Relationship Id="rId4" Type="http://schemas.openxmlformats.org/officeDocument/2006/relationships/hyperlink" Target="mailto:TDG-TMDAtlantic@tc.gc.ca" TargetMode="External"/><Relationship Id="rId9" Type="http://schemas.openxmlformats.org/officeDocument/2006/relationships/hyperlink" Target="mailto:TDG-TMD@tc.gc.ca"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forms.office.com/r/ekQUy41MLu"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hyperlink" Target="https://tc.canada.ca/canutec"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54.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notesSlide" Target="../notesSlides/notesSlide51.xm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https://tc.canada.ca/sites/default/files/migrated/tc_competency_guidelines_e.pdf" TargetMode="External"/><Relationship Id="rId7"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catalog.nfpa.org/Alternative-Fuel-Vehicles-Training-Program-for-Emergency-Responders-Online-Training-P21065.aspx" TargetMode="External"/><Relationship Id="rId5" Type="http://schemas.openxmlformats.org/officeDocument/2006/relationships/hyperlink" Target="https://tc.canada.ca/en/responding-railcar-incidents-involving-flammable-liquids" TargetMode="External"/><Relationship Id="rId4" Type="http://schemas.openxmlformats.org/officeDocument/2006/relationships/hyperlink" Target="https://tc.canada.ca/en/dangerous-goods/safety-awareness-materials-faq/presentation-emergency-preparedness-response-incidents-involving-dangerous-goods" TargetMode="Externa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0.xml.rels><?xml version="1.0" encoding="UTF-8" standalone="yes"?>
<Relationships xmlns="http://schemas.openxmlformats.org/package/2006/relationships"><Relationship Id="rId3" Type="http://schemas.openxmlformats.org/officeDocument/2006/relationships/hyperlink" Target="https://flammable.cafc.ca/" TargetMode="External"/><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tc.gc.ca/eng/tdg/awareness-materials-and-faq-1159.html"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tc.canada.ca/en/dangerous-goods/safety-awareness-kit-first-responders/you-re-not-alone-emergency-response-planning-rail-incidents-involving-flammable-liquids"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tc.canada.ca/en/dangerous-goods/safety-awareness-materials-faq/first-responders/you-re-not-alone-practical-tools-planning-responding-dangerous-goods-incidents"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www.tc.gc.ca/eng/tdg/newsletter-menu-268.htm" TargetMode="External"/><Relationship Id="rId1" Type="http://schemas.openxmlformats.org/officeDocument/2006/relationships/slideLayout" Target="../slideLayouts/slideLayout2.xml"/><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a:extLst>
              <a:ext uri="{FF2B5EF4-FFF2-40B4-BE49-F238E27FC236}">
                <a16:creationId xmlns:a16="http://schemas.microsoft.com/office/drawing/2014/main" id="{88055F01-A9FB-913F-2DDC-A8DF11E35BE4}"/>
              </a:ext>
            </a:extLst>
          </p:cNvPr>
          <p:cNvSpPr>
            <a:spLocks noChangeArrowheads="1"/>
          </p:cNvSpPr>
          <p:nvPr/>
        </p:nvSpPr>
        <p:spPr bwMode="auto">
          <a:xfrm>
            <a:off x="1481138" y="-7938"/>
            <a:ext cx="9164637" cy="78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ts val="550"/>
              </a:spcBef>
              <a:buFontTx/>
              <a:buNone/>
            </a:pPr>
            <a:endParaRPr lang="en-US" altLang="en-US" sz="2000">
              <a:ea typeface="ＭＳ Ｐゴシック" panose="020B0600070205080204" pitchFamily="34" charset="-128"/>
            </a:endParaRPr>
          </a:p>
          <a:p>
            <a:pPr eaLnBrk="1" hangingPunct="1">
              <a:lnSpc>
                <a:spcPct val="100000"/>
              </a:lnSpc>
              <a:spcBef>
                <a:spcPts val="550"/>
              </a:spcBef>
              <a:buFontTx/>
              <a:buNone/>
            </a:pPr>
            <a:endParaRPr lang="en-US" altLang="en-US" sz="2000">
              <a:ea typeface="ＭＳ Ｐゴシック" panose="020B0600070205080204" pitchFamily="34" charset="-128"/>
            </a:endParaRPr>
          </a:p>
        </p:txBody>
      </p:sp>
      <p:sp>
        <p:nvSpPr>
          <p:cNvPr id="3" name="Subtitle 2">
            <a:extLst>
              <a:ext uri="{FF2B5EF4-FFF2-40B4-BE49-F238E27FC236}">
                <a16:creationId xmlns:a16="http://schemas.microsoft.com/office/drawing/2014/main" id="{E01B8F03-E575-D893-2A96-A2EF0B56C80A}"/>
              </a:ext>
            </a:extLst>
          </p:cNvPr>
          <p:cNvSpPr>
            <a:spLocks noGrp="1"/>
          </p:cNvSpPr>
          <p:nvPr>
            <p:ph type="subTitle" idx="1"/>
          </p:nvPr>
        </p:nvSpPr>
        <p:spPr>
          <a:xfrm>
            <a:off x="552450" y="2944813"/>
            <a:ext cx="7631113" cy="1054100"/>
          </a:xfrm>
        </p:spPr>
        <p:txBody>
          <a:bodyPr>
            <a:normAutofit fontScale="92500" lnSpcReduction="20000"/>
          </a:bodyPr>
          <a:lstStyle/>
          <a:p>
            <a:pPr>
              <a:lnSpc>
                <a:spcPct val="100000"/>
              </a:lnSpc>
              <a:defRPr/>
            </a:pPr>
            <a:r>
              <a:rPr lang="en-US" altLang="en-US" sz="2000" i="1" dirty="0">
                <a:solidFill>
                  <a:schemeClr val="tx1"/>
                </a:solidFill>
              </a:rPr>
              <a:t>Fady Al </a:t>
            </a:r>
            <a:r>
              <a:rPr lang="en-US" altLang="en-US" sz="2000" i="1" dirty="0" err="1">
                <a:solidFill>
                  <a:schemeClr val="tx1"/>
                </a:solidFill>
              </a:rPr>
              <a:t>Zarka</a:t>
            </a:r>
            <a:endParaRPr lang="en-US" altLang="en-US" sz="2000" i="1" dirty="0">
              <a:solidFill>
                <a:schemeClr val="tx1"/>
              </a:solidFill>
            </a:endParaRPr>
          </a:p>
          <a:p>
            <a:pPr>
              <a:lnSpc>
                <a:spcPct val="100000"/>
              </a:lnSpc>
              <a:defRPr/>
            </a:pPr>
            <a:r>
              <a:rPr lang="en-US" altLang="en-US" sz="2000" i="1" dirty="0">
                <a:solidFill>
                  <a:schemeClr val="tx1"/>
                </a:solidFill>
              </a:rPr>
              <a:t>Manager, Research and Publishing Services</a:t>
            </a:r>
          </a:p>
          <a:p>
            <a:pPr>
              <a:lnSpc>
                <a:spcPct val="100000"/>
              </a:lnSpc>
              <a:defRPr/>
            </a:pPr>
            <a:r>
              <a:rPr lang="en-US" altLang="en-US" sz="2000" i="1" dirty="0">
                <a:solidFill>
                  <a:schemeClr val="tx1"/>
                </a:solidFill>
              </a:rPr>
              <a:t>October 25</a:t>
            </a:r>
            <a:r>
              <a:rPr lang="en-US" altLang="en-US" sz="2000" i="1" baseline="30000" dirty="0">
                <a:solidFill>
                  <a:schemeClr val="tx1"/>
                </a:solidFill>
              </a:rPr>
              <a:t>th</a:t>
            </a:r>
            <a:r>
              <a:rPr lang="en-US" altLang="en-US" sz="2000" i="1" dirty="0">
                <a:solidFill>
                  <a:schemeClr val="tx1"/>
                </a:solidFill>
              </a:rPr>
              <a:t>, 2024</a:t>
            </a:r>
          </a:p>
          <a:p>
            <a:pPr>
              <a:defRPr/>
            </a:pPr>
            <a:endParaRPr lang="en-CA" dirty="0"/>
          </a:p>
        </p:txBody>
      </p:sp>
      <p:sp>
        <p:nvSpPr>
          <p:cNvPr id="4" name="Title 1">
            <a:extLst>
              <a:ext uri="{FF2B5EF4-FFF2-40B4-BE49-F238E27FC236}">
                <a16:creationId xmlns:a16="http://schemas.microsoft.com/office/drawing/2014/main" id="{0B55D0BC-6259-4E0F-6647-487EDF07038B}"/>
              </a:ext>
            </a:extLst>
          </p:cNvPr>
          <p:cNvSpPr txBox="1">
            <a:spLocks/>
          </p:cNvSpPr>
          <p:nvPr/>
        </p:nvSpPr>
        <p:spPr bwMode="auto">
          <a:xfrm>
            <a:off x="468313" y="165100"/>
            <a:ext cx="9164637" cy="2779713"/>
          </a:xfrm>
          <a:prstGeom prst="rect">
            <a:avLst/>
          </a:prstGeom>
          <a:noFill/>
          <a:ln>
            <a:noFill/>
          </a:ln>
        </p:spPr>
        <p:txBody>
          <a:bodyPr anchor="b">
            <a:normAutofit fontScale="92500"/>
          </a:bodyPr>
          <a:lstStyle>
            <a:lvl1pPr algn="l" rtl="0" eaLnBrk="0" fontAlgn="base" hangingPunct="0">
              <a:lnSpc>
                <a:spcPct val="90000"/>
              </a:lnSpc>
              <a:spcBef>
                <a:spcPct val="0"/>
              </a:spcBef>
              <a:spcAft>
                <a:spcPct val="0"/>
              </a:spcAft>
              <a:defRPr sz="3300" b="1" kern="1200">
                <a:solidFill>
                  <a:schemeClr val="tx1">
                    <a:lumMod val="65000"/>
                    <a:lumOff val="35000"/>
                  </a:schemeClr>
                </a:solidFill>
                <a:latin typeface="+mj-lt"/>
                <a:ea typeface="+mj-ea"/>
                <a:cs typeface="+mj-cs"/>
              </a:defRPr>
            </a:lvl1pPr>
            <a:lvl2pPr algn="l" rtl="0" eaLnBrk="0" fontAlgn="base" hangingPunct="0">
              <a:lnSpc>
                <a:spcPct val="90000"/>
              </a:lnSpc>
              <a:spcBef>
                <a:spcPct val="0"/>
              </a:spcBef>
              <a:spcAft>
                <a:spcPct val="0"/>
              </a:spcAft>
              <a:defRPr sz="4000" b="1">
                <a:solidFill>
                  <a:srgbClr val="595959"/>
                </a:solidFill>
                <a:latin typeface="Arial" panose="020B0604020202020204" pitchFamily="34" charset="0"/>
              </a:defRPr>
            </a:lvl2pPr>
            <a:lvl3pPr algn="l" rtl="0" eaLnBrk="0" fontAlgn="base" hangingPunct="0">
              <a:lnSpc>
                <a:spcPct val="90000"/>
              </a:lnSpc>
              <a:spcBef>
                <a:spcPct val="0"/>
              </a:spcBef>
              <a:spcAft>
                <a:spcPct val="0"/>
              </a:spcAft>
              <a:defRPr sz="4000" b="1">
                <a:solidFill>
                  <a:srgbClr val="595959"/>
                </a:solidFill>
                <a:latin typeface="Arial" panose="020B0604020202020204" pitchFamily="34" charset="0"/>
              </a:defRPr>
            </a:lvl3pPr>
            <a:lvl4pPr algn="l" rtl="0" eaLnBrk="0" fontAlgn="base" hangingPunct="0">
              <a:lnSpc>
                <a:spcPct val="90000"/>
              </a:lnSpc>
              <a:spcBef>
                <a:spcPct val="0"/>
              </a:spcBef>
              <a:spcAft>
                <a:spcPct val="0"/>
              </a:spcAft>
              <a:defRPr sz="4000" b="1">
                <a:solidFill>
                  <a:srgbClr val="595959"/>
                </a:solidFill>
                <a:latin typeface="Arial" panose="020B0604020202020204" pitchFamily="34" charset="0"/>
              </a:defRPr>
            </a:lvl4pPr>
            <a:lvl5pPr algn="l" rtl="0" eaLnBrk="0" fontAlgn="base" hangingPunct="0">
              <a:lnSpc>
                <a:spcPct val="90000"/>
              </a:lnSpc>
              <a:spcBef>
                <a:spcPct val="0"/>
              </a:spcBef>
              <a:spcAft>
                <a:spcPct val="0"/>
              </a:spcAft>
              <a:defRPr sz="4000" b="1">
                <a:solidFill>
                  <a:srgbClr val="595959"/>
                </a:solidFill>
                <a:latin typeface="Arial" panose="020B0604020202020204" pitchFamily="34" charset="0"/>
              </a:defRPr>
            </a:lvl5pPr>
            <a:lvl6pPr marL="457200" algn="l" rtl="0" fontAlgn="base">
              <a:lnSpc>
                <a:spcPct val="90000"/>
              </a:lnSpc>
              <a:spcBef>
                <a:spcPct val="0"/>
              </a:spcBef>
              <a:spcAft>
                <a:spcPct val="0"/>
              </a:spcAft>
              <a:defRPr sz="4400" b="1">
                <a:solidFill>
                  <a:srgbClr val="595959"/>
                </a:solidFill>
                <a:latin typeface="Arial" panose="020B0604020202020204" pitchFamily="34" charset="0"/>
              </a:defRPr>
            </a:lvl6pPr>
            <a:lvl7pPr marL="914400" algn="l" rtl="0" fontAlgn="base">
              <a:lnSpc>
                <a:spcPct val="90000"/>
              </a:lnSpc>
              <a:spcBef>
                <a:spcPct val="0"/>
              </a:spcBef>
              <a:spcAft>
                <a:spcPct val="0"/>
              </a:spcAft>
              <a:defRPr sz="4400" b="1">
                <a:solidFill>
                  <a:srgbClr val="595959"/>
                </a:solidFill>
                <a:latin typeface="Arial" panose="020B0604020202020204" pitchFamily="34" charset="0"/>
              </a:defRPr>
            </a:lvl7pPr>
            <a:lvl8pPr marL="1371600" algn="l" rtl="0" fontAlgn="base">
              <a:lnSpc>
                <a:spcPct val="90000"/>
              </a:lnSpc>
              <a:spcBef>
                <a:spcPct val="0"/>
              </a:spcBef>
              <a:spcAft>
                <a:spcPct val="0"/>
              </a:spcAft>
              <a:defRPr sz="4400" b="1">
                <a:solidFill>
                  <a:srgbClr val="595959"/>
                </a:solidFill>
                <a:latin typeface="Arial" panose="020B0604020202020204" pitchFamily="34" charset="0"/>
              </a:defRPr>
            </a:lvl8pPr>
            <a:lvl9pPr marL="1828800" algn="l" rtl="0" fontAlgn="base">
              <a:lnSpc>
                <a:spcPct val="90000"/>
              </a:lnSpc>
              <a:spcBef>
                <a:spcPct val="0"/>
              </a:spcBef>
              <a:spcAft>
                <a:spcPct val="0"/>
              </a:spcAft>
              <a:defRPr sz="4400" b="1">
                <a:solidFill>
                  <a:srgbClr val="595959"/>
                </a:solidFill>
                <a:latin typeface="Arial" panose="020B0604020202020204" pitchFamily="34" charset="0"/>
              </a:defRPr>
            </a:lvl9pPr>
          </a:lstStyle>
          <a:p>
            <a:pPr>
              <a:defRPr/>
            </a:pPr>
            <a:br>
              <a:rPr lang="en-US" altLang="en-US" sz="4000" dirty="0">
                <a:solidFill>
                  <a:srgbClr val="004082"/>
                </a:solidFill>
                <a:latin typeface="+mn-lt"/>
                <a:cs typeface="Arial" panose="020B0604020202020204" pitchFamily="34" charset="0"/>
              </a:rPr>
            </a:br>
            <a:r>
              <a:rPr lang="en-US" altLang="en-US" sz="4000" dirty="0">
                <a:solidFill>
                  <a:srgbClr val="004082"/>
                </a:solidFill>
                <a:latin typeface="+mn-lt"/>
                <a:cs typeface="Arial" panose="020B0604020202020204" pitchFamily="34" charset="0"/>
              </a:rPr>
              <a:t>CANUTEC Services and the ERG2024</a:t>
            </a:r>
          </a:p>
          <a:p>
            <a:pPr>
              <a:defRPr/>
            </a:pPr>
            <a:br>
              <a:rPr lang="en-US" altLang="en-US" sz="3600" dirty="0">
                <a:solidFill>
                  <a:schemeClr val="accent4"/>
                </a:solidFill>
              </a:rPr>
            </a:br>
            <a:r>
              <a:rPr lang="en-US" altLang="en-US" sz="2600" dirty="0">
                <a:solidFill>
                  <a:srgbClr val="004082"/>
                </a:solidFill>
                <a:latin typeface="+mn-lt"/>
                <a:cs typeface="Arial" panose="020B0604020202020204" pitchFamily="34" charset="0"/>
              </a:rPr>
              <a:t>Presented to the 2024 Indigenous Public Safety Conference</a:t>
            </a:r>
            <a:br>
              <a:rPr lang="en-US" altLang="en-US" sz="4400" dirty="0">
                <a:solidFill>
                  <a:schemeClr val="accent4"/>
                </a:solidFill>
              </a:rPr>
            </a:br>
            <a:endParaRPr lang="en-CA"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8">
            <a:extLst>
              <a:ext uri="{FF2B5EF4-FFF2-40B4-BE49-F238E27FC236}">
                <a16:creationId xmlns:a16="http://schemas.microsoft.com/office/drawing/2014/main" id="{940021CA-CF6D-F65B-92F1-2EEF8B622090}"/>
              </a:ext>
            </a:extLst>
          </p:cNvPr>
          <p:cNvSpPr>
            <a:spLocks noGrp="1"/>
          </p:cNvSpPr>
          <p:nvPr>
            <p:ph type="title"/>
          </p:nvPr>
        </p:nvSpPr>
        <p:spPr>
          <a:xfrm>
            <a:off x="814388" y="661988"/>
            <a:ext cx="10515600" cy="854075"/>
          </a:xfrm>
        </p:spPr>
        <p:txBody>
          <a:bodyPr/>
          <a:lstStyle/>
          <a:p>
            <a:r>
              <a:rPr lang="en-CA" altLang="en-US"/>
              <a:t>CANUTEC – What We Do</a:t>
            </a:r>
          </a:p>
        </p:txBody>
      </p:sp>
      <p:sp>
        <p:nvSpPr>
          <p:cNvPr id="60420" name="Slide Number Placeholder 9">
            <a:extLst>
              <a:ext uri="{FF2B5EF4-FFF2-40B4-BE49-F238E27FC236}">
                <a16:creationId xmlns:a16="http://schemas.microsoft.com/office/drawing/2014/main" id="{34B03833-6219-5EF0-1152-656811990A4E}"/>
              </a:ext>
            </a:extLst>
          </p:cNvPr>
          <p:cNvSpPr>
            <a:spLocks noGrp="1"/>
          </p:cNvSpPr>
          <p:nvPr>
            <p:ph type="sldNum" sz="quarter" idx="10"/>
          </p:nvPr>
        </p:nvSpPr>
        <p:spPr/>
        <p:txBody>
          <a:bodyPr/>
          <a:lstStyle>
            <a:lvl1pPr>
              <a:spcBef>
                <a:spcPct val="20000"/>
              </a:spcBef>
              <a:buChar char="•"/>
              <a:defRPr sz="258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685817" indent="-263776">
              <a:spcBef>
                <a:spcPct val="20000"/>
              </a:spcBef>
              <a:buChar char="–"/>
              <a:defRPr sz="221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055103" indent="-211021">
              <a:spcBef>
                <a:spcPct val="20000"/>
              </a:spcBef>
              <a:buChar char="•"/>
              <a:defRPr sz="2215">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477145"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4pPr>
            <a:lvl5pPr marL="1899186"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5pPr>
            <a:lvl6pPr marL="2321227"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69"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7pPr>
            <a:lvl8pPr marL="3165310"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8pPr>
            <a:lvl9pPr marL="3587351"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defRPr/>
            </a:pPr>
            <a:fld id="{6BF892F0-224B-488D-8669-B2DAAE803105}" type="slidenum">
              <a:rPr lang="en-US" altLang="en-US" sz="1000" smtClean="0">
                <a:solidFill>
                  <a:schemeClr val="bg1">
                    <a:lumMod val="50000"/>
                  </a:schemeClr>
                </a:solidFill>
              </a:rPr>
              <a:pPr>
                <a:spcBef>
                  <a:spcPct val="0"/>
                </a:spcBef>
                <a:buFontTx/>
                <a:buNone/>
                <a:defRPr/>
              </a:pPr>
              <a:t>10</a:t>
            </a:fld>
            <a:endParaRPr lang="en-US" altLang="en-US" sz="1000" dirty="0">
              <a:solidFill>
                <a:schemeClr val="bg1">
                  <a:lumMod val="50000"/>
                </a:schemeClr>
              </a:solidFill>
            </a:endParaRPr>
          </a:p>
        </p:txBody>
      </p:sp>
      <p:sp>
        <p:nvSpPr>
          <p:cNvPr id="4" name="Content Placeholder 3">
            <a:extLst>
              <a:ext uri="{FF2B5EF4-FFF2-40B4-BE49-F238E27FC236}">
                <a16:creationId xmlns:a16="http://schemas.microsoft.com/office/drawing/2014/main" id="{17E6C2C2-46FF-1183-A032-A565C18DC454}"/>
              </a:ext>
            </a:extLst>
          </p:cNvPr>
          <p:cNvSpPr txBox="1">
            <a:spLocks noGrp="1"/>
          </p:cNvSpPr>
          <p:nvPr>
            <p:ph idx="1"/>
          </p:nvPr>
        </p:nvSpPr>
        <p:spPr>
          <a:xfrm>
            <a:off x="838200" y="1825625"/>
            <a:ext cx="9934575" cy="5229225"/>
          </a:xfrm>
        </p:spPr>
        <p:txBody>
          <a:bodyPr>
            <a:spAutoFit/>
          </a:bodyPr>
          <a:lstStyle/>
          <a:p>
            <a:pPr marL="0" indent="0" eaLnBrk="1" fontAlgn="auto" hangingPunct="1">
              <a:spcBef>
                <a:spcPts val="0"/>
              </a:spcBef>
              <a:spcAft>
                <a:spcPts val="0"/>
              </a:spcAft>
              <a:buFont typeface="Wingdings" panose="05000000000000000000" pitchFamily="2" charset="2"/>
              <a:buNone/>
              <a:defRPr/>
            </a:pPr>
            <a:r>
              <a:rPr lang="en-US" altLang="en-US" sz="2500" b="1" dirty="0">
                <a:ea typeface="ＭＳ Ｐゴシック" panose="020B0600070205080204" pitchFamily="34" charset="-128"/>
                <a:cs typeface="Arial" panose="020B0604020202020204" pitchFamily="34" charset="0"/>
              </a:rPr>
              <a:t>3. Participate in simulations</a:t>
            </a:r>
          </a:p>
          <a:p>
            <a:pPr marL="742950" lvl="1" indent="-285750" eaLnBrk="1" fontAlgn="auto" hangingPunct="1">
              <a:lnSpc>
                <a:spcPct val="150000"/>
              </a:lnSpc>
              <a:spcBef>
                <a:spcPts val="600"/>
              </a:spcBef>
              <a:spcAft>
                <a:spcPts val="600"/>
              </a:spcAft>
              <a:buFont typeface="Wingdings" panose="05000000000000000000" pitchFamily="2" charset="2"/>
              <a:buChar char="§"/>
              <a:defRPr/>
            </a:pPr>
            <a:r>
              <a:rPr lang="en-CA" altLang="en-US" sz="2000" dirty="0">
                <a:ea typeface="ＭＳ Ｐゴシック" panose="020B0600070205080204" pitchFamily="34" charset="-128"/>
              </a:rPr>
              <a:t>CANUTEC </a:t>
            </a:r>
            <a:r>
              <a:rPr lang="en-US" altLang="en-US" sz="2000" dirty="0">
                <a:ea typeface="ＭＳ Ｐゴシック" panose="020B0600070205080204" pitchFamily="34" charset="-128"/>
              </a:rPr>
              <a:t>provides the opportunity for fire departments, Public Authorities and Industry to practice their emergency response scenarios during their training exercises</a:t>
            </a:r>
            <a:r>
              <a:rPr lang="en-CA" altLang="en-US" sz="2000" dirty="0">
                <a:ea typeface="ＭＳ Ｐゴシック" panose="020B0600070205080204" pitchFamily="34" charset="-128"/>
              </a:rPr>
              <a:t>.</a:t>
            </a:r>
          </a:p>
          <a:p>
            <a:pPr marL="742950" lvl="1" indent="-285750" eaLnBrk="1" fontAlgn="auto" hangingPunct="1">
              <a:lnSpc>
                <a:spcPct val="150000"/>
              </a:lnSpc>
              <a:spcBef>
                <a:spcPts val="600"/>
              </a:spcBef>
              <a:spcAft>
                <a:spcPts val="600"/>
              </a:spcAft>
              <a:buFont typeface="Wingdings" panose="05000000000000000000" pitchFamily="2" charset="2"/>
              <a:buChar char="§"/>
              <a:defRPr/>
            </a:pPr>
            <a:r>
              <a:rPr lang="en-CA" altLang="en-US" sz="2000" dirty="0">
                <a:ea typeface="ＭＳ Ｐゴシック" panose="020B0600070205080204" pitchFamily="34" charset="-128"/>
              </a:rPr>
              <a:t>During these types of calls, the Emergency Response Advisor will assist the person calling and provide advice for each steps of the scenario.</a:t>
            </a:r>
          </a:p>
          <a:p>
            <a:pPr marL="742950" lvl="1" indent="-285750" eaLnBrk="1" fontAlgn="auto" hangingPunct="1">
              <a:lnSpc>
                <a:spcPct val="150000"/>
              </a:lnSpc>
              <a:spcBef>
                <a:spcPts val="600"/>
              </a:spcBef>
              <a:spcAft>
                <a:spcPts val="600"/>
              </a:spcAft>
              <a:buFont typeface="Wingdings" panose="05000000000000000000" pitchFamily="2" charset="2"/>
              <a:buChar char="§"/>
              <a:defRPr/>
            </a:pPr>
            <a:r>
              <a:rPr lang="en-CA" altLang="en-US" sz="2000" dirty="0">
                <a:ea typeface="ＭＳ Ｐゴシック" panose="020B0600070205080204" pitchFamily="34" charset="-128"/>
              </a:rPr>
              <a:t>CANUTEC can help build and plan the scenarios.</a:t>
            </a:r>
          </a:p>
          <a:p>
            <a:pPr marL="742950" lvl="1" indent="-285750" eaLnBrk="1" fontAlgn="auto" hangingPunct="1">
              <a:lnSpc>
                <a:spcPct val="150000"/>
              </a:lnSpc>
              <a:spcBef>
                <a:spcPts val="600"/>
              </a:spcBef>
              <a:spcAft>
                <a:spcPts val="600"/>
              </a:spcAft>
              <a:buFont typeface="Wingdings" panose="05000000000000000000" pitchFamily="2" charset="2"/>
              <a:buChar char="§"/>
              <a:defRPr/>
            </a:pPr>
            <a:r>
              <a:rPr lang="en-CA" altLang="en-US" sz="2000" dirty="0">
                <a:ea typeface="ＭＳ Ｐゴシック" panose="020B0600070205080204" pitchFamily="34" charset="-128"/>
              </a:rPr>
              <a:t>CANUTEC participates in about </a:t>
            </a:r>
            <a:r>
              <a:rPr lang="en-CA" altLang="en-US" sz="2000" b="1" dirty="0">
                <a:ea typeface="ＭＳ Ｐゴシック" panose="020B0600070205080204" pitchFamily="34" charset="-128"/>
              </a:rPr>
              <a:t>300 simulations </a:t>
            </a:r>
            <a:r>
              <a:rPr lang="en-CA" altLang="en-US" sz="2000" dirty="0">
                <a:ea typeface="ＭＳ Ｐゴシック" panose="020B0600070205080204" pitchFamily="34" charset="-128"/>
              </a:rPr>
              <a:t>per year.</a:t>
            </a:r>
          </a:p>
          <a:p>
            <a:pPr eaLnBrk="1" fontAlgn="auto" hangingPunct="1">
              <a:spcBef>
                <a:spcPts val="0"/>
              </a:spcBef>
              <a:spcAft>
                <a:spcPts val="0"/>
              </a:spcAft>
              <a:defRPr/>
            </a:pPr>
            <a:endParaRPr lang="en-US" altLang="en-US" b="1" dirty="0">
              <a:ea typeface="ＭＳ Ｐゴシック" panose="020B0600070205080204" pitchFamily="34" charset="-128"/>
              <a:cs typeface="Arial" panose="020B0604020202020204" pitchFamily="34" charset="0"/>
            </a:endParaRPr>
          </a:p>
          <a:p>
            <a:pPr eaLnBrk="1" fontAlgn="auto" hangingPunct="1">
              <a:spcBef>
                <a:spcPts val="0"/>
              </a:spcBef>
              <a:spcAft>
                <a:spcPts val="0"/>
              </a:spcAft>
              <a:defRPr/>
            </a:pPr>
            <a:endParaRPr lang="en-CA" sz="259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8">
            <a:extLst>
              <a:ext uri="{FF2B5EF4-FFF2-40B4-BE49-F238E27FC236}">
                <a16:creationId xmlns:a16="http://schemas.microsoft.com/office/drawing/2014/main" id="{002B7B67-464D-5BA6-E705-76F984F27E41}"/>
              </a:ext>
            </a:extLst>
          </p:cNvPr>
          <p:cNvSpPr>
            <a:spLocks noGrp="1"/>
          </p:cNvSpPr>
          <p:nvPr>
            <p:ph type="title"/>
          </p:nvPr>
        </p:nvSpPr>
        <p:spPr>
          <a:xfrm>
            <a:off x="814388" y="661988"/>
            <a:ext cx="10515600" cy="854075"/>
          </a:xfrm>
        </p:spPr>
        <p:txBody>
          <a:bodyPr/>
          <a:lstStyle/>
          <a:p>
            <a:r>
              <a:rPr lang="en-CA" altLang="en-US"/>
              <a:t>CANUTEC – What We Do</a:t>
            </a:r>
          </a:p>
        </p:txBody>
      </p:sp>
      <p:sp>
        <p:nvSpPr>
          <p:cNvPr id="60420" name="Slide Number Placeholder 9">
            <a:extLst>
              <a:ext uri="{FF2B5EF4-FFF2-40B4-BE49-F238E27FC236}">
                <a16:creationId xmlns:a16="http://schemas.microsoft.com/office/drawing/2014/main" id="{F647E42C-6883-BBD2-0B7C-F12988610B6D}"/>
              </a:ext>
            </a:extLst>
          </p:cNvPr>
          <p:cNvSpPr>
            <a:spLocks noGrp="1"/>
          </p:cNvSpPr>
          <p:nvPr>
            <p:ph type="sldNum" sz="quarter" idx="10"/>
          </p:nvPr>
        </p:nvSpPr>
        <p:spPr/>
        <p:txBody>
          <a:bodyPr/>
          <a:lstStyle>
            <a:lvl1pPr>
              <a:spcBef>
                <a:spcPct val="20000"/>
              </a:spcBef>
              <a:buChar char="•"/>
              <a:defRPr sz="258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685817" indent="-263776">
              <a:spcBef>
                <a:spcPct val="20000"/>
              </a:spcBef>
              <a:buChar char="–"/>
              <a:defRPr sz="221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055103" indent="-211021">
              <a:spcBef>
                <a:spcPct val="20000"/>
              </a:spcBef>
              <a:buChar char="•"/>
              <a:defRPr sz="2215">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477145"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4pPr>
            <a:lvl5pPr marL="1899186"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5pPr>
            <a:lvl6pPr marL="2321227"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69"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7pPr>
            <a:lvl8pPr marL="3165310"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8pPr>
            <a:lvl9pPr marL="3587351"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defRPr/>
            </a:pPr>
            <a:fld id="{D597201B-127B-4131-90B8-25E8D0B9B83B}" type="slidenum">
              <a:rPr lang="en-US" altLang="en-US" sz="1000" smtClean="0">
                <a:solidFill>
                  <a:schemeClr val="bg1">
                    <a:lumMod val="50000"/>
                  </a:schemeClr>
                </a:solidFill>
              </a:rPr>
              <a:pPr>
                <a:spcBef>
                  <a:spcPct val="0"/>
                </a:spcBef>
                <a:buFontTx/>
                <a:buNone/>
                <a:defRPr/>
              </a:pPr>
              <a:t>11</a:t>
            </a:fld>
            <a:endParaRPr lang="en-US" altLang="en-US" sz="1000" dirty="0">
              <a:solidFill>
                <a:schemeClr val="bg1">
                  <a:lumMod val="50000"/>
                </a:schemeClr>
              </a:solidFill>
            </a:endParaRPr>
          </a:p>
        </p:txBody>
      </p:sp>
      <p:sp>
        <p:nvSpPr>
          <p:cNvPr id="4" name="Content Placeholder 3">
            <a:extLst>
              <a:ext uri="{FF2B5EF4-FFF2-40B4-BE49-F238E27FC236}">
                <a16:creationId xmlns:a16="http://schemas.microsoft.com/office/drawing/2014/main" id="{6054D1E3-0C84-4A9B-8BA3-6D0C7984A769}"/>
              </a:ext>
            </a:extLst>
          </p:cNvPr>
          <p:cNvSpPr txBox="1">
            <a:spLocks noGrp="1"/>
          </p:cNvSpPr>
          <p:nvPr>
            <p:ph idx="1"/>
          </p:nvPr>
        </p:nvSpPr>
        <p:spPr>
          <a:xfrm>
            <a:off x="838200" y="1825625"/>
            <a:ext cx="7007225" cy="2976563"/>
          </a:xfrm>
        </p:spPr>
        <p:txBody>
          <a:bodyPr>
            <a:spAutoFit/>
          </a:bodyPr>
          <a:lstStyle/>
          <a:p>
            <a:pPr marL="514350" indent="-514350" eaLnBrk="1" fontAlgn="auto" hangingPunct="1">
              <a:spcBef>
                <a:spcPts val="0"/>
              </a:spcBef>
              <a:spcAft>
                <a:spcPts val="1662"/>
              </a:spcAft>
              <a:buFont typeface="+mj-lt"/>
              <a:buAutoNum type="arabicPeriod" startAt="4"/>
              <a:defRPr/>
            </a:pPr>
            <a:r>
              <a:rPr lang="en-CA" sz="2500" b="1" dirty="0">
                <a:ea typeface="Arial Unicode MS" pitchFamily="34" charset="-128"/>
                <a:cs typeface="Times New Roman" pitchFamily="18" charset="0"/>
              </a:rPr>
              <a:t>Collaborate with the production of the Emergency Response Guidebook (ERG)</a:t>
            </a:r>
          </a:p>
          <a:p>
            <a:pPr marL="742950" lvl="1" indent="-285750" eaLnBrk="1" fontAlgn="auto" hangingPunct="1">
              <a:lnSpc>
                <a:spcPct val="150000"/>
              </a:lnSpc>
              <a:spcBef>
                <a:spcPts val="0"/>
              </a:spcBef>
              <a:spcAft>
                <a:spcPts val="0"/>
              </a:spcAft>
              <a:buFont typeface="Wingdings" panose="05000000000000000000" pitchFamily="2" charset="2"/>
              <a:buChar char="§"/>
              <a:defRPr/>
            </a:pPr>
            <a:r>
              <a:rPr lang="en-CA" sz="2000" dirty="0">
                <a:ea typeface="ＭＳ Ｐゴシック" panose="020B0600070205080204" pitchFamily="34" charset="-128"/>
              </a:rPr>
              <a:t>International project with:</a:t>
            </a:r>
          </a:p>
          <a:p>
            <a:pPr marL="1200150" lvl="2" indent="-285750" eaLnBrk="1" fontAlgn="auto" hangingPunct="1">
              <a:lnSpc>
                <a:spcPct val="150000"/>
              </a:lnSpc>
              <a:spcBef>
                <a:spcPts val="0"/>
              </a:spcBef>
              <a:spcAft>
                <a:spcPts val="0"/>
              </a:spcAft>
              <a:defRPr/>
            </a:pPr>
            <a:r>
              <a:rPr lang="en-CA" sz="1600" dirty="0">
                <a:ea typeface="ＭＳ Ｐゴシック" panose="020B0600070205080204" pitchFamily="34" charset="-128"/>
              </a:rPr>
              <a:t>U.S.</a:t>
            </a:r>
          </a:p>
          <a:p>
            <a:pPr marL="1200150" lvl="2" indent="-285750" eaLnBrk="1" fontAlgn="auto" hangingPunct="1">
              <a:lnSpc>
                <a:spcPct val="150000"/>
              </a:lnSpc>
              <a:spcBef>
                <a:spcPts val="0"/>
              </a:spcBef>
              <a:spcAft>
                <a:spcPts val="0"/>
              </a:spcAft>
              <a:defRPr/>
            </a:pPr>
            <a:r>
              <a:rPr lang="en-CA" sz="1600" dirty="0">
                <a:ea typeface="ＭＳ Ｐゴシック" panose="020B0600070205080204" pitchFamily="34" charset="-128"/>
              </a:rPr>
              <a:t>Mexico </a:t>
            </a:r>
          </a:p>
          <a:p>
            <a:pPr marL="1200150" lvl="2" indent="-285750" eaLnBrk="1" fontAlgn="auto" hangingPunct="1">
              <a:lnSpc>
                <a:spcPct val="150000"/>
              </a:lnSpc>
              <a:spcBef>
                <a:spcPts val="0"/>
              </a:spcBef>
              <a:spcAft>
                <a:spcPts val="0"/>
              </a:spcAft>
              <a:defRPr/>
            </a:pPr>
            <a:r>
              <a:rPr lang="en-CA" sz="1600" dirty="0">
                <a:ea typeface="ＭＳ Ｐゴシック" panose="020B0600070205080204" pitchFamily="34" charset="-128"/>
              </a:rPr>
              <a:t>Argentina</a:t>
            </a:r>
          </a:p>
          <a:p>
            <a:pPr marL="742950" lvl="1" indent="-285750" eaLnBrk="1" fontAlgn="auto" hangingPunct="1">
              <a:lnSpc>
                <a:spcPct val="150000"/>
              </a:lnSpc>
              <a:spcBef>
                <a:spcPts val="0"/>
              </a:spcBef>
              <a:spcAft>
                <a:spcPts val="0"/>
              </a:spcAft>
              <a:buFont typeface="Wingdings" panose="05000000000000000000" pitchFamily="2" charset="2"/>
              <a:buChar char="§"/>
              <a:defRPr/>
            </a:pPr>
            <a:r>
              <a:rPr lang="en-CA" sz="2000" dirty="0">
                <a:ea typeface="ＭＳ Ｐゴシック" panose="020B0600070205080204" pitchFamily="34" charset="-128"/>
              </a:rPr>
              <a:t>Published every 4 years</a:t>
            </a:r>
            <a:endParaRPr lang="en-CA" sz="2590" dirty="0"/>
          </a:p>
        </p:txBody>
      </p:sp>
      <p:pic>
        <p:nvPicPr>
          <p:cNvPr id="49157" name="Picture 1">
            <a:extLst>
              <a:ext uri="{FF2B5EF4-FFF2-40B4-BE49-F238E27FC236}">
                <a16:creationId xmlns:a16="http://schemas.microsoft.com/office/drawing/2014/main" id="{A8D494C8-1D4B-865F-88FD-73343C9667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0" y="1516063"/>
            <a:ext cx="3240088"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710F8D5-3450-008E-E6CE-86C539339D48}"/>
              </a:ext>
            </a:extLst>
          </p:cNvPr>
          <p:cNvSpPr txBox="1">
            <a:spLocks noGrp="1"/>
          </p:cNvSpPr>
          <p:nvPr>
            <p:ph idx="1"/>
          </p:nvPr>
        </p:nvSpPr>
        <p:spPr>
          <a:xfrm>
            <a:off x="838200" y="1825625"/>
            <a:ext cx="10515600" cy="3109913"/>
          </a:xfrm>
          <a:ln>
            <a:miter lim="800000"/>
            <a:headEnd/>
            <a:tailEnd/>
          </a:ln>
        </p:spPr>
        <p:txBody>
          <a:bodyPr/>
          <a:lstStyle/>
          <a:p>
            <a:pPr marL="0" indent="0" eaLnBrk="1" fontAlgn="auto" hangingPunct="1">
              <a:spcBef>
                <a:spcPts val="0"/>
              </a:spcBef>
              <a:spcAft>
                <a:spcPts val="554"/>
              </a:spcAft>
              <a:buFont typeface="Wingdings" panose="05000000000000000000" pitchFamily="2" charset="2"/>
              <a:buNone/>
              <a:defRPr/>
            </a:pPr>
            <a:r>
              <a:rPr lang="en-CA" sz="2585" b="1" dirty="0">
                <a:ea typeface="Arial Unicode MS" pitchFamily="34" charset="-128"/>
                <a:cs typeface="Times New Roman" pitchFamily="18" charset="0"/>
              </a:rPr>
              <a:t>5. Register companies and maintain Safety Data Sheet (SDS) database</a:t>
            </a:r>
          </a:p>
          <a:p>
            <a:pPr marL="738572" lvl="1" indent="-316531" eaLnBrk="1" fontAlgn="auto" hangingPunct="1">
              <a:spcBef>
                <a:spcPts val="1108"/>
              </a:spcBef>
              <a:spcAft>
                <a:spcPts val="0"/>
              </a:spcAft>
              <a:buFont typeface="Wingdings" pitchFamily="2" charset="2"/>
              <a:buChar char="§"/>
              <a:defRPr/>
            </a:pPr>
            <a:r>
              <a:rPr lang="en-US" sz="1662" dirty="0">
                <a:ea typeface="ＭＳ Ｐゴシック"/>
                <a:cs typeface="Arial" pitchFamily="34" charset="0"/>
              </a:rPr>
              <a:t>CANUTEC manages close to 4 million SDS in electronic format</a:t>
            </a:r>
            <a:r>
              <a:rPr lang="en-US" sz="1662" kern="0" dirty="0">
                <a:ea typeface="ＭＳ Ｐゴシック" pitchFamily="-110" charset="-128"/>
                <a:cs typeface="Arial" pitchFamily="34" charset="0"/>
              </a:rPr>
              <a:t> (~40 000 SDS are received every month)</a:t>
            </a:r>
          </a:p>
          <a:p>
            <a:pPr marL="738572" lvl="1" indent="-316531" eaLnBrk="1" fontAlgn="auto" hangingPunct="1">
              <a:spcBef>
                <a:spcPts val="1108"/>
              </a:spcBef>
              <a:spcAft>
                <a:spcPts val="0"/>
              </a:spcAft>
              <a:buFont typeface="Wingdings" pitchFamily="2" charset="2"/>
              <a:buChar char="§"/>
              <a:defRPr/>
            </a:pPr>
            <a:r>
              <a:rPr lang="en-US" sz="1662" dirty="0">
                <a:ea typeface="ＭＳ Ｐゴシック"/>
                <a:cs typeface="Arial" pitchFamily="34" charset="0"/>
              </a:rPr>
              <a:t>Over 10 000 companies are registered with CANUTEC</a:t>
            </a:r>
          </a:p>
          <a:p>
            <a:pPr marL="738572" lvl="1" indent="-316531" algn="just" eaLnBrk="1" fontAlgn="auto" hangingPunct="1">
              <a:spcBef>
                <a:spcPts val="554"/>
              </a:spcBef>
              <a:spcAft>
                <a:spcPts val="0"/>
              </a:spcAft>
              <a:buFont typeface="Wingdings" pitchFamily="2" charset="2"/>
              <a:buChar char="§"/>
              <a:defRPr/>
            </a:pPr>
            <a:r>
              <a:rPr lang="en-US" sz="1662" kern="0" dirty="0">
                <a:ea typeface="ＭＳ Ｐゴシック" pitchFamily="-110" charset="-128"/>
                <a:cs typeface="Arial" pitchFamily="34" charset="0"/>
              </a:rPr>
              <a:t>Information described and transmitted to emergency response scene</a:t>
            </a:r>
          </a:p>
          <a:p>
            <a:pPr marL="738572" lvl="1" indent="-316531" eaLnBrk="1" fontAlgn="auto" hangingPunct="1">
              <a:spcBef>
                <a:spcPts val="554"/>
              </a:spcBef>
              <a:spcAft>
                <a:spcPts val="0"/>
              </a:spcAft>
              <a:buFont typeface="Wingdings" pitchFamily="2" charset="2"/>
              <a:buChar char="§"/>
              <a:defRPr/>
            </a:pPr>
            <a:r>
              <a:rPr lang="en-US" sz="1662" kern="0" dirty="0">
                <a:ea typeface="ＭＳ Ｐゴシック" pitchFamily="-110" charset="-128"/>
                <a:cs typeface="Arial" pitchFamily="34" charset="0"/>
              </a:rPr>
              <a:t>SDS information is specifically critical for non-transport related incidents</a:t>
            </a:r>
          </a:p>
          <a:p>
            <a:pPr marL="738572" lvl="1" indent="-316531" eaLnBrk="1" fontAlgn="auto" hangingPunct="1">
              <a:spcBef>
                <a:spcPts val="554"/>
              </a:spcBef>
              <a:spcAft>
                <a:spcPts val="0"/>
              </a:spcAft>
              <a:buFont typeface="Wingdings" pitchFamily="2" charset="2"/>
              <a:buChar char="§"/>
              <a:defRPr/>
            </a:pPr>
            <a:endParaRPr lang="en-US" sz="1662" kern="0" dirty="0">
              <a:ea typeface="ＭＳ Ｐゴシック" pitchFamily="-110" charset="-128"/>
              <a:cs typeface="Arial" pitchFamily="34" charset="0"/>
            </a:endParaRPr>
          </a:p>
          <a:p>
            <a:pPr marL="422041" lvl="1" eaLnBrk="1" fontAlgn="auto" hangingPunct="1">
              <a:spcBef>
                <a:spcPts val="554"/>
              </a:spcBef>
              <a:spcAft>
                <a:spcPts val="0"/>
              </a:spcAft>
              <a:defRPr/>
            </a:pPr>
            <a:endParaRPr lang="en-US" sz="1662" kern="0" dirty="0">
              <a:ea typeface="ＭＳ Ｐゴシック" pitchFamily="-110" charset="-128"/>
              <a:cs typeface="Arial" pitchFamily="34" charset="0"/>
            </a:endParaRPr>
          </a:p>
          <a:p>
            <a:pPr marL="0" indent="0" eaLnBrk="1" fontAlgn="auto" hangingPunct="1">
              <a:spcBef>
                <a:spcPts val="1662"/>
              </a:spcBef>
              <a:spcAft>
                <a:spcPts val="0"/>
              </a:spcAft>
              <a:buFont typeface="Wingdings" panose="05000000000000000000" pitchFamily="2" charset="2"/>
              <a:buNone/>
              <a:defRPr/>
            </a:pPr>
            <a:endParaRPr lang="en-CA" sz="1662" dirty="0">
              <a:ea typeface="Arial Unicode MS" pitchFamily="34" charset="-128"/>
              <a:cs typeface="Times New Roman" pitchFamily="18" charset="0"/>
            </a:endParaRPr>
          </a:p>
          <a:p>
            <a:pPr marL="0" indent="0" eaLnBrk="1" fontAlgn="auto" hangingPunct="1">
              <a:spcBef>
                <a:spcPts val="1662"/>
              </a:spcBef>
              <a:spcAft>
                <a:spcPts val="0"/>
              </a:spcAft>
              <a:buFont typeface="Wingdings" panose="05000000000000000000" pitchFamily="2" charset="2"/>
              <a:buNone/>
              <a:defRPr/>
            </a:pPr>
            <a:endParaRPr lang="en-CA" sz="1477" dirty="0">
              <a:ea typeface="Arial Unicode MS" pitchFamily="34" charset="-128"/>
              <a:cs typeface="Times New Roman" pitchFamily="18" charset="0"/>
            </a:endParaRPr>
          </a:p>
          <a:p>
            <a:pPr marL="0" indent="0" eaLnBrk="1" fontAlgn="auto" hangingPunct="1">
              <a:spcBef>
                <a:spcPts val="1662"/>
              </a:spcBef>
              <a:spcAft>
                <a:spcPts val="0"/>
              </a:spcAft>
              <a:buFont typeface="Wingdings" panose="05000000000000000000" pitchFamily="2" charset="2"/>
              <a:buNone/>
              <a:defRPr/>
            </a:pPr>
            <a:endParaRPr lang="en-CA" sz="1477" dirty="0">
              <a:ea typeface="Arial Unicode MS" pitchFamily="34" charset="-128"/>
              <a:cs typeface="Times New Roman" pitchFamily="18" charset="0"/>
            </a:endParaRPr>
          </a:p>
          <a:p>
            <a:pPr marL="0" indent="0" eaLnBrk="1" fontAlgn="auto" hangingPunct="1">
              <a:spcBef>
                <a:spcPts val="1662"/>
              </a:spcBef>
              <a:spcAft>
                <a:spcPts val="0"/>
              </a:spcAft>
              <a:buFont typeface="Wingdings" panose="05000000000000000000" pitchFamily="2" charset="2"/>
              <a:buNone/>
              <a:defRPr/>
            </a:pPr>
            <a:r>
              <a:rPr lang="en-CA" sz="2590" b="1" dirty="0">
                <a:ea typeface="Arial Unicode MS" pitchFamily="34" charset="-128"/>
                <a:cs typeface="Times New Roman" pitchFamily="18" charset="0"/>
              </a:rPr>
              <a:t>6. Maintain technical databases </a:t>
            </a:r>
            <a:endParaRPr lang="en-CA" sz="2590" b="1" dirty="0">
              <a:solidFill>
                <a:srgbClr val="C00000"/>
              </a:solidFill>
              <a:ea typeface="Arial Unicode MS" pitchFamily="34" charset="-128"/>
              <a:cs typeface="Times New Roman" pitchFamily="18" charset="0"/>
            </a:endParaRPr>
          </a:p>
          <a:p>
            <a:pPr marL="315700" indent="-315700" eaLnBrk="1" fontAlgn="auto" hangingPunct="1">
              <a:spcBef>
                <a:spcPts val="1662"/>
              </a:spcBef>
              <a:spcAft>
                <a:spcPts val="0"/>
              </a:spcAft>
              <a:defRPr/>
            </a:pPr>
            <a:endParaRPr lang="en-CA" sz="1477" kern="0" dirty="0">
              <a:ea typeface="ＭＳ Ｐゴシック" pitchFamily="-110" charset="-128"/>
              <a:cs typeface="Times New Roman" pitchFamily="18" charset="0"/>
            </a:endParaRPr>
          </a:p>
          <a:p>
            <a:pPr marL="315700" indent="-315700" eaLnBrk="1" fontAlgn="auto" hangingPunct="1">
              <a:spcBef>
                <a:spcPts val="1662"/>
              </a:spcBef>
              <a:spcAft>
                <a:spcPts val="0"/>
              </a:spcAft>
              <a:buFont typeface="Arial" pitchFamily="34" charset="0"/>
              <a:buChar char="•"/>
              <a:defRPr/>
            </a:pPr>
            <a:endParaRPr lang="en-CA" sz="1477" dirty="0">
              <a:cs typeface="Arial" pitchFamily="34" charset="0"/>
            </a:endParaRPr>
          </a:p>
          <a:p>
            <a:pPr marL="315700" indent="-315700" eaLnBrk="1" fontAlgn="auto" hangingPunct="1">
              <a:spcBef>
                <a:spcPts val="1662"/>
              </a:spcBef>
              <a:spcAft>
                <a:spcPts val="0"/>
              </a:spcAft>
              <a:defRPr/>
            </a:pPr>
            <a:endParaRPr lang="en-GB" sz="1477" kern="0" dirty="0">
              <a:ea typeface="ＭＳ Ｐゴシック" pitchFamily="-110" charset="-128"/>
              <a:cs typeface="Times New Roman" pitchFamily="18" charset="0"/>
            </a:endParaRPr>
          </a:p>
          <a:p>
            <a:pPr marL="172920" indent="-172920" eaLnBrk="1" fontAlgn="auto" hangingPunct="1">
              <a:spcBef>
                <a:spcPct val="20000"/>
              </a:spcBef>
              <a:spcAft>
                <a:spcPts val="0"/>
              </a:spcAft>
              <a:defRPr/>
            </a:pPr>
            <a:endParaRPr lang="en-CA" sz="1662" kern="0" dirty="0">
              <a:ea typeface="ＭＳ Ｐゴシック" pitchFamily="-110" charset="-128"/>
              <a:cs typeface="Times New Roman" pitchFamily="18" charset="0"/>
            </a:endParaRPr>
          </a:p>
        </p:txBody>
      </p:sp>
      <p:sp>
        <p:nvSpPr>
          <p:cNvPr id="51203" name="Rectangle 4">
            <a:extLst>
              <a:ext uri="{FF2B5EF4-FFF2-40B4-BE49-F238E27FC236}">
                <a16:creationId xmlns:a16="http://schemas.microsoft.com/office/drawing/2014/main" id="{95DBE36B-5D4E-4C7C-A88F-C2E45B64F85D}"/>
              </a:ext>
            </a:extLst>
          </p:cNvPr>
          <p:cNvSpPr>
            <a:spLocks noGrp="1"/>
          </p:cNvSpPr>
          <p:nvPr>
            <p:ph type="title"/>
          </p:nvPr>
        </p:nvSpPr>
        <p:spPr>
          <a:xfrm>
            <a:off x="814388" y="661988"/>
            <a:ext cx="10515600" cy="854075"/>
          </a:xfrm>
        </p:spPr>
        <p:txBody>
          <a:bodyPr/>
          <a:lstStyle/>
          <a:p>
            <a:pPr eaLnBrk="1" hangingPunct="1"/>
            <a:r>
              <a:rPr lang="en-CA" altLang="en-US">
                <a:ea typeface="ＭＳ Ｐゴシック" panose="020B0600070205080204" pitchFamily="34" charset="-128"/>
                <a:cs typeface="Arial" panose="020B0604020202020204" pitchFamily="34" charset="0"/>
              </a:rPr>
              <a:t>CANUTEC – What We Do</a:t>
            </a:r>
          </a:p>
        </p:txBody>
      </p:sp>
      <p:sp>
        <p:nvSpPr>
          <p:cNvPr id="2" name="Slide Number Placeholder 11">
            <a:extLst>
              <a:ext uri="{FF2B5EF4-FFF2-40B4-BE49-F238E27FC236}">
                <a16:creationId xmlns:a16="http://schemas.microsoft.com/office/drawing/2014/main" id="{59E07868-2750-46C9-1F47-BAE1A59D9F87}"/>
              </a:ext>
            </a:extLst>
          </p:cNvPr>
          <p:cNvSpPr>
            <a:spLocks noGrp="1"/>
          </p:cNvSpPr>
          <p:nvPr>
            <p:ph type="sldNum" sz="quarter" idx="10"/>
          </p:nvPr>
        </p:nvSpPr>
        <p:spPr/>
        <p:txBody>
          <a:bodyPr/>
          <a:lstStyle>
            <a:lvl1pPr>
              <a:spcBef>
                <a:spcPct val="20000"/>
              </a:spcBef>
              <a:buChar char="•"/>
              <a:defRPr sz="258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685817" indent="-263776">
              <a:spcBef>
                <a:spcPct val="20000"/>
              </a:spcBef>
              <a:buChar char="–"/>
              <a:defRPr sz="221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055103" indent="-211021">
              <a:spcBef>
                <a:spcPct val="20000"/>
              </a:spcBef>
              <a:buChar char="•"/>
              <a:defRPr sz="2215">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477145"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4pPr>
            <a:lvl5pPr marL="1899186"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5pPr>
            <a:lvl6pPr marL="2321227"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69"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7pPr>
            <a:lvl8pPr marL="3165310"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8pPr>
            <a:lvl9pPr marL="3587351"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defRPr/>
            </a:pPr>
            <a:fld id="{1A06AE3F-DC4E-492E-BE6B-39689C56E1C2}" type="slidenum">
              <a:rPr lang="en-US" altLang="en-US" sz="1000">
                <a:solidFill>
                  <a:schemeClr val="bg1">
                    <a:lumMod val="50000"/>
                  </a:schemeClr>
                </a:solidFill>
              </a:rPr>
              <a:pPr>
                <a:spcBef>
                  <a:spcPct val="0"/>
                </a:spcBef>
                <a:buFontTx/>
                <a:buNone/>
                <a:defRPr/>
              </a:pPr>
              <a:t>12</a:t>
            </a:fld>
            <a:endParaRPr lang="en-US" altLang="en-US" sz="1000" dirty="0">
              <a:solidFill>
                <a:schemeClr val="bg1">
                  <a:lumMod val="50000"/>
                </a:schemeClr>
              </a:solidFill>
            </a:endParaRPr>
          </a:p>
        </p:txBody>
      </p:sp>
      <p:pic>
        <p:nvPicPr>
          <p:cNvPr id="51205" name="Picture 6" descr="C:\Documents and Settings\foisyd\Desktop\canspaint.jpg">
            <a:extLst>
              <a:ext uri="{FF2B5EF4-FFF2-40B4-BE49-F238E27FC236}">
                <a16:creationId xmlns:a16="http://schemas.microsoft.com/office/drawing/2014/main" id="{DAF43B5D-7727-56C9-A7F6-F13797AF93B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5338" y="4395788"/>
            <a:ext cx="1482725" cy="148272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06" name="Picture 7" descr="C:\Documents and Settings\foisyd\Desktop\whs_drums_08.jpg">
            <a:extLst>
              <a:ext uri="{FF2B5EF4-FFF2-40B4-BE49-F238E27FC236}">
                <a16:creationId xmlns:a16="http://schemas.microsoft.com/office/drawing/2014/main" id="{206263DD-2D9C-3282-48C1-BDA9B197914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1413" y="4395788"/>
            <a:ext cx="1482725" cy="1484312"/>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07" name="Picture 8" descr="C:\Documents and Settings\foisyd\Desktop\totes.jpg">
            <a:extLst>
              <a:ext uri="{FF2B5EF4-FFF2-40B4-BE49-F238E27FC236}">
                <a16:creationId xmlns:a16="http://schemas.microsoft.com/office/drawing/2014/main" id="{FA19DFBE-80BF-4B5E-DC12-2D0B7F880EE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3375" y="4395788"/>
            <a:ext cx="1482725" cy="148272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4F654861-AB3F-2EC6-9715-CD8155F61F39}"/>
              </a:ext>
            </a:extLst>
          </p:cNvPr>
          <p:cNvSpPr>
            <a:spLocks noGrp="1"/>
          </p:cNvSpPr>
          <p:nvPr>
            <p:ph type="title"/>
          </p:nvPr>
        </p:nvSpPr>
        <p:spPr>
          <a:xfrm>
            <a:off x="814388" y="661988"/>
            <a:ext cx="10515600" cy="854075"/>
          </a:xfrm>
        </p:spPr>
        <p:txBody>
          <a:bodyPr/>
          <a:lstStyle/>
          <a:p>
            <a:r>
              <a:rPr lang="en-CA" altLang="en-US"/>
              <a:t>CANUTEC – What We do</a:t>
            </a:r>
          </a:p>
        </p:txBody>
      </p:sp>
      <p:sp>
        <p:nvSpPr>
          <p:cNvPr id="58372" name="Slide Number Placeholder 5">
            <a:extLst>
              <a:ext uri="{FF2B5EF4-FFF2-40B4-BE49-F238E27FC236}">
                <a16:creationId xmlns:a16="http://schemas.microsoft.com/office/drawing/2014/main" id="{3EF064FE-FB49-F1DE-A877-28AB2C977E65}"/>
              </a:ext>
            </a:extLst>
          </p:cNvPr>
          <p:cNvSpPr>
            <a:spLocks noGrp="1"/>
          </p:cNvSpPr>
          <p:nvPr>
            <p:ph type="sldNum" sz="quarter" idx="10"/>
          </p:nvPr>
        </p:nvSpPr>
        <p:spPr/>
        <p:txBody>
          <a:bodyPr/>
          <a:lstStyle>
            <a:lvl1pPr>
              <a:spcBef>
                <a:spcPct val="20000"/>
              </a:spcBef>
              <a:buChar char="•"/>
              <a:defRPr sz="258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685817" indent="-263776">
              <a:spcBef>
                <a:spcPct val="20000"/>
              </a:spcBef>
              <a:buChar char="–"/>
              <a:defRPr sz="221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055103" indent="-211021">
              <a:spcBef>
                <a:spcPct val="20000"/>
              </a:spcBef>
              <a:buChar char="•"/>
              <a:defRPr sz="2215">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477145"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4pPr>
            <a:lvl5pPr marL="1899186"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5pPr>
            <a:lvl6pPr marL="2321227"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69"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7pPr>
            <a:lvl8pPr marL="3165310"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8pPr>
            <a:lvl9pPr marL="3587351"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defRPr/>
            </a:pPr>
            <a:fld id="{0FA8AD3D-0607-42CC-B7E3-E416CCB3C171}" type="slidenum">
              <a:rPr lang="en-US" altLang="en-US" sz="1000">
                <a:solidFill>
                  <a:schemeClr val="bg1">
                    <a:lumMod val="50000"/>
                  </a:schemeClr>
                </a:solidFill>
                <a:cs typeface="Arial" panose="020B0604020202020204" pitchFamily="34" charset="0"/>
              </a:rPr>
              <a:pPr>
                <a:spcBef>
                  <a:spcPct val="0"/>
                </a:spcBef>
                <a:buFontTx/>
                <a:buNone/>
                <a:defRPr/>
              </a:pPr>
              <a:t>13</a:t>
            </a:fld>
            <a:endParaRPr lang="en-US" altLang="en-US" sz="1000" dirty="0">
              <a:solidFill>
                <a:schemeClr val="bg1">
                  <a:lumMod val="50000"/>
                </a:schemeClr>
              </a:solidFill>
              <a:cs typeface="Arial" panose="020B0604020202020204" pitchFamily="34" charset="0"/>
            </a:endParaRPr>
          </a:p>
        </p:txBody>
      </p:sp>
      <p:pic>
        <p:nvPicPr>
          <p:cNvPr id="53252" name="Picture 7">
            <a:extLst>
              <a:ext uri="{FF2B5EF4-FFF2-40B4-BE49-F238E27FC236}">
                <a16:creationId xmlns:a16="http://schemas.microsoft.com/office/drawing/2014/main" id="{BF8D5F1B-4CCA-FFA5-DEEB-BAFB2B90F7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25" y="1527175"/>
            <a:ext cx="5191125"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Rectangle 2">
            <a:extLst>
              <a:ext uri="{FF2B5EF4-FFF2-40B4-BE49-F238E27FC236}">
                <a16:creationId xmlns:a16="http://schemas.microsoft.com/office/drawing/2014/main" id="{F208F801-2EFE-2256-B49F-C8C34F214811}"/>
              </a:ext>
            </a:extLst>
          </p:cNvPr>
          <p:cNvSpPr>
            <a:spLocks noGrp="1"/>
          </p:cNvSpPr>
          <p:nvPr>
            <p:ph idx="1"/>
          </p:nvPr>
        </p:nvSpPr>
        <p:spPr>
          <a:xfrm>
            <a:off x="838200" y="1825625"/>
            <a:ext cx="6003925" cy="2400300"/>
          </a:xfrm>
        </p:spPr>
        <p:txBody>
          <a:bodyPr>
            <a:spAutoFit/>
          </a:bodyPr>
          <a:lstStyle/>
          <a:p>
            <a:pPr eaLnBrk="1" hangingPunct="1">
              <a:lnSpc>
                <a:spcPct val="100000"/>
              </a:lnSpc>
              <a:spcBef>
                <a:spcPct val="0"/>
              </a:spcBef>
              <a:buFontTx/>
              <a:buNone/>
            </a:pPr>
            <a:r>
              <a:rPr lang="en-CA" altLang="en-US" sz="2500" b="1">
                <a:ea typeface="ＭＳ Ｐゴシック" panose="020B0600070205080204" pitchFamily="34" charset="-128"/>
                <a:cs typeface="Arial" panose="020B0604020202020204" pitchFamily="34" charset="0"/>
              </a:rPr>
              <a:t>7. Generate plume dispersion models</a:t>
            </a:r>
          </a:p>
          <a:p>
            <a:pPr eaLnBrk="1" hangingPunct="1">
              <a:lnSpc>
                <a:spcPct val="100000"/>
              </a:lnSpc>
              <a:spcBef>
                <a:spcPct val="0"/>
              </a:spcBef>
              <a:buFontTx/>
              <a:buNone/>
            </a:pPr>
            <a:endParaRPr lang="en-CA" altLang="en-US" sz="2000">
              <a:ea typeface="ＭＳ Ｐゴシック" panose="020B0600070205080204" pitchFamily="34" charset="-128"/>
              <a:cs typeface="Arial" panose="020B0604020202020204" pitchFamily="34" charset="0"/>
            </a:endParaRPr>
          </a:p>
          <a:p>
            <a:pPr lvl="1" eaLnBrk="1" hangingPunct="1">
              <a:lnSpc>
                <a:spcPct val="100000"/>
              </a:lnSpc>
              <a:spcBef>
                <a:spcPct val="0"/>
              </a:spcBef>
              <a:buFontTx/>
              <a:buNone/>
            </a:pPr>
            <a:r>
              <a:rPr lang="en-CA" altLang="en-US" sz="2000">
                <a:ea typeface="ＭＳ Ｐゴシック" panose="020B0600070205080204" pitchFamily="34" charset="-128"/>
                <a:cs typeface="Arial" panose="020B0604020202020204" pitchFamily="34" charset="0"/>
              </a:rPr>
              <a:t>Example</a:t>
            </a:r>
          </a:p>
          <a:p>
            <a:pPr lvl="1" eaLnBrk="1" hangingPunct="1">
              <a:lnSpc>
                <a:spcPct val="100000"/>
              </a:lnSpc>
              <a:spcBef>
                <a:spcPct val="0"/>
              </a:spcBef>
              <a:buFontTx/>
              <a:buNone/>
            </a:pPr>
            <a:r>
              <a:rPr lang="en-CA" altLang="en-US" sz="2000">
                <a:ea typeface="ＭＳ Ｐゴシック" panose="020B0600070205080204" pitchFamily="34" charset="-128"/>
                <a:cs typeface="Arial" panose="020B0604020202020204" pitchFamily="34" charset="0"/>
              </a:rPr>
              <a:t> </a:t>
            </a:r>
          </a:p>
          <a:p>
            <a:pPr lvl="1" eaLnBrk="1" hangingPunct="1">
              <a:lnSpc>
                <a:spcPct val="100000"/>
              </a:lnSpc>
              <a:spcBef>
                <a:spcPct val="0"/>
              </a:spcBef>
              <a:buFontTx/>
              <a:buNone/>
            </a:pPr>
            <a:r>
              <a:rPr lang="en-CA" altLang="en-US" sz="2000">
                <a:ea typeface="ＭＳ Ｐゴシック" panose="020B0600070205080204" pitchFamily="34" charset="-128"/>
                <a:cs typeface="Arial" panose="020B0604020202020204" pitchFamily="34" charset="0"/>
              </a:rPr>
              <a:t>Ammonia leak from a rail car</a:t>
            </a:r>
          </a:p>
          <a:p>
            <a:pPr lvl="1" eaLnBrk="1" hangingPunct="1">
              <a:lnSpc>
                <a:spcPct val="100000"/>
              </a:lnSpc>
              <a:spcBef>
                <a:spcPct val="0"/>
              </a:spcBef>
              <a:buFontTx/>
              <a:buNone/>
            </a:pPr>
            <a:endParaRPr lang="en-US" altLang="en-US" sz="2000">
              <a:ea typeface="ＭＳ Ｐゴシック" panose="020B0600070205080204" pitchFamily="34" charset="-128"/>
              <a:cs typeface="Arial" panose="020B0604020202020204" pitchFamily="34" charset="0"/>
            </a:endParaRPr>
          </a:p>
          <a:p>
            <a:pPr eaLnBrk="1" hangingPunct="1">
              <a:lnSpc>
                <a:spcPct val="100000"/>
              </a:lnSpc>
              <a:spcBef>
                <a:spcPct val="0"/>
              </a:spcBef>
              <a:buFontTx/>
              <a:buNone/>
            </a:pPr>
            <a:endParaRPr lang="en-CA" altLang="en-US" sz="2500" b="1">
              <a:ea typeface="ＭＳ Ｐゴシック" panose="020B0600070205080204" pitchFamily="34" charset="-128"/>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a:extLst>
              <a:ext uri="{FF2B5EF4-FFF2-40B4-BE49-F238E27FC236}">
                <a16:creationId xmlns:a16="http://schemas.microsoft.com/office/drawing/2014/main" id="{D2F0D02B-3D84-64C1-7822-DE1CAC7A0E4E}"/>
              </a:ext>
            </a:extLst>
          </p:cNvPr>
          <p:cNvSpPr>
            <a:spLocks noGrp="1"/>
          </p:cNvSpPr>
          <p:nvPr>
            <p:ph type="title"/>
          </p:nvPr>
        </p:nvSpPr>
        <p:spPr>
          <a:xfrm>
            <a:off x="814388" y="661988"/>
            <a:ext cx="10515600" cy="854075"/>
          </a:xfrm>
        </p:spPr>
        <p:txBody>
          <a:bodyPr/>
          <a:lstStyle/>
          <a:p>
            <a:pPr eaLnBrk="1" hangingPunct="1"/>
            <a:r>
              <a:rPr lang="en-CA" altLang="en-US">
                <a:ea typeface="ＭＳ Ｐゴシック" panose="020B0600070205080204" pitchFamily="34" charset="-128"/>
                <a:cs typeface="Arial" panose="020B0604020202020204" pitchFamily="34" charset="0"/>
              </a:rPr>
              <a:t>CANUTEC – What We Do</a:t>
            </a:r>
          </a:p>
        </p:txBody>
      </p:sp>
      <p:sp>
        <p:nvSpPr>
          <p:cNvPr id="54275" name="Slide Number Placeholder 11">
            <a:extLst>
              <a:ext uri="{FF2B5EF4-FFF2-40B4-BE49-F238E27FC236}">
                <a16:creationId xmlns:a16="http://schemas.microsoft.com/office/drawing/2014/main" id="{F4B48715-D406-8734-012E-3B3D4379D175}"/>
              </a:ext>
            </a:extLst>
          </p:cNvPr>
          <p:cNvSpPr>
            <a:spLocks noGrp="1"/>
          </p:cNvSpPr>
          <p:nvPr>
            <p:ph type="sldNum" sz="quarter" idx="10"/>
          </p:nvPr>
        </p:nvSpPr>
        <p:spPr/>
        <p:txBody>
          <a:bodyPr/>
          <a:lstStyle>
            <a:lvl1pPr>
              <a:spcBef>
                <a:spcPct val="20000"/>
              </a:spcBef>
              <a:buChar char="•"/>
              <a:defRPr sz="258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685817" indent="-263776">
              <a:spcBef>
                <a:spcPct val="20000"/>
              </a:spcBef>
              <a:buChar char="–"/>
              <a:defRPr sz="221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055103" indent="-211021">
              <a:spcBef>
                <a:spcPct val="20000"/>
              </a:spcBef>
              <a:buChar char="•"/>
              <a:defRPr sz="2215">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477145"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4pPr>
            <a:lvl5pPr marL="1899186"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5pPr>
            <a:lvl6pPr marL="2321227"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69"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7pPr>
            <a:lvl8pPr marL="3165310"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8pPr>
            <a:lvl9pPr marL="3587351"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defRPr/>
            </a:pPr>
            <a:fld id="{BCBB7052-9797-4DB3-86BD-25CF8A9A708F}" type="slidenum">
              <a:rPr lang="en-US" altLang="en-US" sz="1000">
                <a:solidFill>
                  <a:schemeClr val="bg1">
                    <a:lumMod val="50000"/>
                  </a:schemeClr>
                </a:solidFill>
              </a:rPr>
              <a:pPr>
                <a:spcBef>
                  <a:spcPct val="0"/>
                </a:spcBef>
                <a:buFontTx/>
                <a:buNone/>
                <a:defRPr/>
              </a:pPr>
              <a:t>14</a:t>
            </a:fld>
            <a:endParaRPr lang="en-US" altLang="en-US" sz="1000" dirty="0">
              <a:solidFill>
                <a:schemeClr val="bg1">
                  <a:lumMod val="50000"/>
                </a:schemeClr>
              </a:solidFill>
            </a:endParaRPr>
          </a:p>
        </p:txBody>
      </p:sp>
      <p:sp>
        <p:nvSpPr>
          <p:cNvPr id="4" name="Content Placeholder 3">
            <a:extLst>
              <a:ext uri="{FF2B5EF4-FFF2-40B4-BE49-F238E27FC236}">
                <a16:creationId xmlns:a16="http://schemas.microsoft.com/office/drawing/2014/main" id="{2B27751C-FE1F-3350-269C-828CDD9D3B41}"/>
              </a:ext>
            </a:extLst>
          </p:cNvPr>
          <p:cNvSpPr txBox="1">
            <a:spLocks noGrp="1"/>
          </p:cNvSpPr>
          <p:nvPr>
            <p:ph idx="1"/>
          </p:nvPr>
        </p:nvSpPr>
        <p:spPr>
          <a:xfrm>
            <a:off x="838200" y="1825625"/>
            <a:ext cx="10515600" cy="4591050"/>
          </a:xfrm>
        </p:spPr>
        <p:txBody>
          <a:bodyPr>
            <a:spAutoFit/>
          </a:bodyPr>
          <a:lstStyle/>
          <a:p>
            <a:pPr marL="0" indent="0" eaLnBrk="1" fontAlgn="auto" hangingPunct="1">
              <a:spcBef>
                <a:spcPts val="0"/>
              </a:spcBef>
              <a:spcAft>
                <a:spcPts val="1662"/>
              </a:spcAft>
              <a:buFont typeface="Wingdings" panose="05000000000000000000" pitchFamily="2" charset="2"/>
              <a:buNone/>
              <a:defRPr/>
            </a:pPr>
            <a:r>
              <a:rPr lang="en-CA" sz="2585" b="1" dirty="0">
                <a:ea typeface="Arial Unicode MS" pitchFamily="34" charset="-128"/>
                <a:cs typeface="Times New Roman" pitchFamily="18" charset="0"/>
              </a:rPr>
              <a:t>8. Research related to emergency response topics</a:t>
            </a:r>
          </a:p>
          <a:p>
            <a:pPr marL="844083" lvl="1" indent="-422041" eaLnBrk="1" fontAlgn="auto" hangingPunct="1">
              <a:spcBef>
                <a:spcPts val="0"/>
              </a:spcBef>
              <a:spcAft>
                <a:spcPts val="554"/>
              </a:spcAft>
              <a:buFont typeface="Wingdings" pitchFamily="2" charset="2"/>
              <a:buChar char="§"/>
              <a:defRPr/>
            </a:pPr>
            <a:r>
              <a:rPr lang="en-CA" sz="2000" dirty="0">
                <a:ea typeface="Arial Unicode MS" pitchFamily="34" charset="-128"/>
                <a:cs typeface="Times New Roman" pitchFamily="18" charset="0"/>
              </a:rPr>
              <a:t>CANUTEC chemicals database (CANUTEC Application Suite)</a:t>
            </a:r>
          </a:p>
          <a:p>
            <a:pPr marL="844083" lvl="1" indent="-422041" eaLnBrk="1" fontAlgn="auto" hangingPunct="1">
              <a:spcBef>
                <a:spcPts val="0"/>
              </a:spcBef>
              <a:spcAft>
                <a:spcPts val="554"/>
              </a:spcAft>
              <a:buFont typeface="Wingdings" pitchFamily="2" charset="2"/>
              <a:buChar char="§"/>
              <a:defRPr/>
            </a:pPr>
            <a:r>
              <a:rPr lang="en-CA" sz="2000" dirty="0">
                <a:ea typeface="Arial Unicode MS" pitchFamily="34" charset="-128"/>
                <a:cs typeface="Times New Roman" pitchFamily="18" charset="0"/>
              </a:rPr>
              <a:t>CANUTEC website articles </a:t>
            </a:r>
          </a:p>
          <a:p>
            <a:pPr marL="844083" lvl="1" indent="-422041" eaLnBrk="1" fontAlgn="auto" hangingPunct="1">
              <a:spcBef>
                <a:spcPts val="0"/>
              </a:spcBef>
              <a:spcAft>
                <a:spcPts val="554"/>
              </a:spcAft>
              <a:buFont typeface="Wingdings" pitchFamily="2" charset="2"/>
              <a:buChar char="§"/>
              <a:defRPr/>
            </a:pPr>
            <a:r>
              <a:rPr lang="en-CA" sz="2000" dirty="0">
                <a:ea typeface="Arial Unicode MS" pitchFamily="34" charset="-128"/>
                <a:cs typeface="Times New Roman" pitchFamily="18" charset="0"/>
              </a:rPr>
              <a:t>Detection devices</a:t>
            </a:r>
          </a:p>
          <a:p>
            <a:pPr marL="844083" lvl="1" indent="-422041" eaLnBrk="1" fontAlgn="auto" hangingPunct="1">
              <a:spcBef>
                <a:spcPts val="0"/>
              </a:spcBef>
              <a:spcAft>
                <a:spcPts val="554"/>
              </a:spcAft>
              <a:buFont typeface="Wingdings" pitchFamily="2" charset="2"/>
              <a:buChar char="§"/>
              <a:defRPr/>
            </a:pPr>
            <a:r>
              <a:rPr lang="en-CA" sz="2000" dirty="0">
                <a:ea typeface="Arial Unicode MS" pitchFamily="34" charset="-128"/>
                <a:cs typeface="Times New Roman" pitchFamily="18" charset="0"/>
              </a:rPr>
              <a:t>Personal Protection Equipment (PPE)</a:t>
            </a:r>
          </a:p>
          <a:p>
            <a:pPr marL="844083" lvl="1" indent="-422041" eaLnBrk="1" fontAlgn="auto" hangingPunct="1">
              <a:spcBef>
                <a:spcPts val="0"/>
              </a:spcBef>
              <a:spcAft>
                <a:spcPts val="554"/>
              </a:spcAft>
              <a:buFont typeface="Wingdings" pitchFamily="2" charset="2"/>
              <a:buChar char="§"/>
              <a:defRPr/>
            </a:pPr>
            <a:r>
              <a:rPr lang="en-CA" sz="2000" dirty="0">
                <a:ea typeface="Arial Unicode MS" pitchFamily="34" charset="-128"/>
                <a:cs typeface="Times New Roman" pitchFamily="18" charset="0"/>
              </a:rPr>
              <a:t>Lithium battery fires</a:t>
            </a:r>
          </a:p>
          <a:p>
            <a:pPr marL="422042" lvl="1" eaLnBrk="1" fontAlgn="auto" hangingPunct="1">
              <a:spcBef>
                <a:spcPts val="0"/>
              </a:spcBef>
              <a:spcAft>
                <a:spcPts val="554"/>
              </a:spcAft>
              <a:defRPr/>
            </a:pPr>
            <a:endParaRPr lang="en-CA" sz="2000" dirty="0">
              <a:ea typeface="Arial Unicode MS" pitchFamily="34" charset="-128"/>
              <a:cs typeface="Times New Roman" pitchFamily="18" charset="0"/>
            </a:endParaRPr>
          </a:p>
          <a:p>
            <a:pPr marL="0" indent="0" eaLnBrk="1" fontAlgn="auto" hangingPunct="1">
              <a:lnSpc>
                <a:spcPct val="150000"/>
              </a:lnSpc>
              <a:spcBef>
                <a:spcPts val="0"/>
              </a:spcBef>
              <a:spcAft>
                <a:spcPts val="1662"/>
              </a:spcAft>
              <a:buFont typeface="Wingdings" panose="05000000000000000000" pitchFamily="2" charset="2"/>
              <a:buNone/>
              <a:defRPr/>
            </a:pPr>
            <a:r>
              <a:rPr lang="en-CA" sz="2585" b="1" dirty="0">
                <a:ea typeface="Arial Unicode MS" pitchFamily="34" charset="-128"/>
                <a:cs typeface="Times New Roman" pitchFamily="18" charset="0"/>
              </a:rPr>
              <a:t>9. Participate in special</a:t>
            </a:r>
            <a:r>
              <a:rPr lang="fr-FR" sz="2585" b="1" dirty="0">
                <a:ea typeface="Arial Unicode MS" pitchFamily="34" charset="-128"/>
                <a:cs typeface="Times New Roman" pitchFamily="18" charset="0"/>
              </a:rPr>
              <a:t> </a:t>
            </a:r>
            <a:r>
              <a:rPr lang="en-CA" sz="2585" b="1" dirty="0">
                <a:ea typeface="Arial Unicode MS" pitchFamily="34" charset="-128"/>
                <a:cs typeface="Times New Roman" pitchFamily="18" charset="0"/>
              </a:rPr>
              <a:t>projects</a:t>
            </a:r>
          </a:p>
          <a:p>
            <a:pPr marL="844083" lvl="1" indent="-422041" eaLnBrk="1" fontAlgn="auto" hangingPunct="1">
              <a:spcBef>
                <a:spcPts val="0"/>
              </a:spcBef>
              <a:spcAft>
                <a:spcPts val="554"/>
              </a:spcAft>
              <a:buFont typeface="Wingdings" pitchFamily="2" charset="2"/>
              <a:buChar char="§"/>
              <a:defRPr/>
            </a:pPr>
            <a:r>
              <a:rPr lang="en-CA" sz="2000" dirty="0">
                <a:ea typeface="Arial Unicode MS" pitchFamily="34" charset="-128"/>
                <a:cs typeface="Times New Roman" pitchFamily="18" charset="0"/>
              </a:rPr>
              <a:t>Panorama Exercise (tabletop exercise)</a:t>
            </a:r>
          </a:p>
          <a:p>
            <a:pPr marL="844083" lvl="1" indent="-422041" eaLnBrk="1" fontAlgn="auto" hangingPunct="1">
              <a:spcBef>
                <a:spcPts val="0"/>
              </a:spcBef>
              <a:spcAft>
                <a:spcPts val="554"/>
              </a:spcAft>
              <a:buFont typeface="Wingdings" pitchFamily="2" charset="2"/>
              <a:buChar char="§"/>
              <a:defRPr/>
            </a:pPr>
            <a:r>
              <a:rPr lang="en-CA" sz="2000" dirty="0">
                <a:ea typeface="Arial Unicode MS" pitchFamily="34" charset="-128"/>
                <a:cs typeface="Times New Roman" pitchFamily="18" charset="0"/>
              </a:rPr>
              <a:t>BLEVE project (research)</a:t>
            </a:r>
          </a:p>
          <a:p>
            <a:pPr marL="844083" lvl="1" indent="-422041" eaLnBrk="1" fontAlgn="auto" hangingPunct="1">
              <a:spcBef>
                <a:spcPts val="0"/>
              </a:spcBef>
              <a:spcAft>
                <a:spcPts val="554"/>
              </a:spcAft>
              <a:buFont typeface="Wingdings" pitchFamily="2" charset="2"/>
              <a:buChar char="§"/>
              <a:defRPr/>
            </a:pPr>
            <a:r>
              <a:rPr lang="en-CA" sz="2000" dirty="0">
                <a:ea typeface="Arial Unicode MS" pitchFamily="34" charset="-128"/>
                <a:cs typeface="Times New Roman" pitchFamily="18" charset="0"/>
              </a:rPr>
              <a:t>Jack Rabbit II, LNG Project (research)</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a:extLst>
              <a:ext uri="{FF2B5EF4-FFF2-40B4-BE49-F238E27FC236}">
                <a16:creationId xmlns:a16="http://schemas.microsoft.com/office/drawing/2014/main" id="{4ED24061-7415-2595-461B-D7AA2E4571A7}"/>
              </a:ext>
            </a:extLst>
          </p:cNvPr>
          <p:cNvSpPr>
            <a:spLocks noGrp="1"/>
          </p:cNvSpPr>
          <p:nvPr>
            <p:ph type="title"/>
          </p:nvPr>
        </p:nvSpPr>
        <p:spPr>
          <a:xfrm>
            <a:off x="814388" y="661988"/>
            <a:ext cx="10515600" cy="854075"/>
          </a:xfrm>
        </p:spPr>
        <p:txBody>
          <a:bodyPr/>
          <a:lstStyle/>
          <a:p>
            <a:pPr eaLnBrk="1" hangingPunct="1"/>
            <a:r>
              <a:rPr lang="en-CA" altLang="en-US">
                <a:ea typeface="ＭＳ Ｐゴシック" panose="020B0600070205080204" pitchFamily="34" charset="-128"/>
                <a:cs typeface="Arial" panose="020B0604020202020204" pitchFamily="34" charset="0"/>
              </a:rPr>
              <a:t>CANUTEC – What We Do</a:t>
            </a:r>
          </a:p>
        </p:txBody>
      </p:sp>
      <p:sp>
        <p:nvSpPr>
          <p:cNvPr id="54275" name="Slide Number Placeholder 11">
            <a:extLst>
              <a:ext uri="{FF2B5EF4-FFF2-40B4-BE49-F238E27FC236}">
                <a16:creationId xmlns:a16="http://schemas.microsoft.com/office/drawing/2014/main" id="{C74B4226-12E7-0209-296A-D0E4B7C26A7F}"/>
              </a:ext>
            </a:extLst>
          </p:cNvPr>
          <p:cNvSpPr>
            <a:spLocks noGrp="1"/>
          </p:cNvSpPr>
          <p:nvPr>
            <p:ph type="sldNum" sz="quarter" idx="10"/>
          </p:nvPr>
        </p:nvSpPr>
        <p:spPr/>
        <p:txBody>
          <a:bodyPr/>
          <a:lstStyle>
            <a:lvl1pPr>
              <a:spcBef>
                <a:spcPct val="20000"/>
              </a:spcBef>
              <a:buChar char="•"/>
              <a:defRPr sz="258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685817" indent="-263776">
              <a:spcBef>
                <a:spcPct val="20000"/>
              </a:spcBef>
              <a:buChar char="–"/>
              <a:defRPr sz="221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055103" indent="-211021">
              <a:spcBef>
                <a:spcPct val="20000"/>
              </a:spcBef>
              <a:buChar char="•"/>
              <a:defRPr sz="2215">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477145"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4pPr>
            <a:lvl5pPr marL="1899186"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5pPr>
            <a:lvl6pPr marL="2321227"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69"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7pPr>
            <a:lvl8pPr marL="3165310"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8pPr>
            <a:lvl9pPr marL="3587351"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defRPr/>
            </a:pPr>
            <a:fld id="{B56D23CC-6B18-4589-B1FE-CA30056264F2}" type="slidenum">
              <a:rPr lang="en-US" altLang="en-US" sz="1000" smtClean="0">
                <a:solidFill>
                  <a:schemeClr val="bg1">
                    <a:lumMod val="50000"/>
                  </a:schemeClr>
                </a:solidFill>
              </a:rPr>
              <a:pPr>
                <a:spcBef>
                  <a:spcPct val="0"/>
                </a:spcBef>
                <a:buFontTx/>
                <a:buNone/>
                <a:defRPr/>
              </a:pPr>
              <a:t>15</a:t>
            </a:fld>
            <a:endParaRPr lang="en-US" altLang="en-US" sz="1000" dirty="0">
              <a:solidFill>
                <a:schemeClr val="bg1">
                  <a:lumMod val="50000"/>
                </a:schemeClr>
              </a:solidFill>
            </a:endParaRPr>
          </a:p>
        </p:txBody>
      </p:sp>
      <p:sp>
        <p:nvSpPr>
          <p:cNvPr id="3" name="Content Placeholder 2">
            <a:extLst>
              <a:ext uri="{FF2B5EF4-FFF2-40B4-BE49-F238E27FC236}">
                <a16:creationId xmlns:a16="http://schemas.microsoft.com/office/drawing/2014/main" id="{5267B5D4-FFD1-2D9A-778C-5FBE32989699}"/>
              </a:ext>
            </a:extLst>
          </p:cNvPr>
          <p:cNvSpPr txBox="1">
            <a:spLocks noGrp="1"/>
          </p:cNvSpPr>
          <p:nvPr>
            <p:ph idx="1"/>
          </p:nvPr>
        </p:nvSpPr>
        <p:spPr>
          <a:ln>
            <a:miter lim="800000"/>
            <a:headEnd/>
            <a:tailEnd/>
          </a:ln>
        </p:spPr>
        <p:txBody>
          <a:bodyPr/>
          <a:lstStyle/>
          <a:p>
            <a:pPr marL="0" indent="0" eaLnBrk="1" fontAlgn="auto" hangingPunct="1">
              <a:spcBef>
                <a:spcPts val="0"/>
              </a:spcBef>
              <a:spcAft>
                <a:spcPts val="1662"/>
              </a:spcAft>
              <a:buFont typeface="Wingdings" panose="05000000000000000000" pitchFamily="2" charset="2"/>
              <a:buNone/>
              <a:defRPr/>
            </a:pPr>
            <a:r>
              <a:rPr lang="en-CA" sz="2585" b="1" dirty="0">
                <a:ea typeface="Arial Unicode MS" pitchFamily="34" charset="-128"/>
                <a:cs typeface="Times New Roman" pitchFamily="18" charset="0"/>
              </a:rPr>
              <a:t>10. CANUTEC can also:</a:t>
            </a:r>
          </a:p>
          <a:p>
            <a:pPr marL="914400" lvl="1" indent="-457200" eaLnBrk="1" fontAlgn="auto" hangingPunct="1">
              <a:lnSpc>
                <a:spcPct val="150000"/>
              </a:lnSpc>
              <a:spcBef>
                <a:spcPts val="0"/>
              </a:spcBef>
              <a:spcAft>
                <a:spcPts val="1662"/>
              </a:spcAft>
              <a:buFont typeface="Wingdings" panose="05000000000000000000" pitchFamily="2" charset="2"/>
              <a:buChar char="§"/>
              <a:defRPr/>
            </a:pPr>
            <a:r>
              <a:rPr lang="en-CA" sz="2000" dirty="0">
                <a:ea typeface="Arial Unicode MS" pitchFamily="34" charset="-128"/>
                <a:cs typeface="Times New Roman" pitchFamily="18" charset="0"/>
              </a:rPr>
              <a:t>Provide basic advice on TDG Regulations </a:t>
            </a:r>
          </a:p>
          <a:p>
            <a:pPr marL="914400" lvl="1" indent="-457200" eaLnBrk="1" fontAlgn="auto" hangingPunct="1">
              <a:lnSpc>
                <a:spcPct val="150000"/>
              </a:lnSpc>
              <a:spcBef>
                <a:spcPts val="0"/>
              </a:spcBef>
              <a:spcAft>
                <a:spcPts val="1662"/>
              </a:spcAft>
              <a:buFont typeface="Wingdings" panose="05000000000000000000" pitchFamily="2" charset="2"/>
              <a:buChar char="§"/>
              <a:defRPr/>
            </a:pPr>
            <a:r>
              <a:rPr lang="en-CA" sz="2000" dirty="0">
                <a:ea typeface="Arial Unicode MS" pitchFamily="34" charset="-128"/>
                <a:cs typeface="Times New Roman" pitchFamily="18" charset="0"/>
              </a:rPr>
              <a:t>Prepare and participate in TDG Awareness Sessions</a:t>
            </a:r>
          </a:p>
          <a:p>
            <a:pPr marL="914400" lvl="1" indent="-457200" eaLnBrk="1" fontAlgn="auto" hangingPunct="1">
              <a:lnSpc>
                <a:spcPct val="150000"/>
              </a:lnSpc>
              <a:spcBef>
                <a:spcPts val="0"/>
              </a:spcBef>
              <a:spcAft>
                <a:spcPts val="1662"/>
              </a:spcAft>
              <a:buFont typeface="Wingdings" panose="05000000000000000000" pitchFamily="2" charset="2"/>
              <a:buChar char="§"/>
              <a:defRPr/>
            </a:pPr>
            <a:r>
              <a:rPr lang="en-CA" sz="2000" dirty="0">
                <a:ea typeface="Arial Unicode MS" pitchFamily="34" charset="-128"/>
                <a:cs typeface="Times New Roman" pitchFamily="18" charset="0"/>
              </a:rPr>
              <a:t>Assist the general public during emergencies</a:t>
            </a:r>
          </a:p>
          <a:p>
            <a:pPr marL="315700" indent="-315700" eaLnBrk="1" fontAlgn="auto" hangingPunct="1">
              <a:spcBef>
                <a:spcPts val="1662"/>
              </a:spcBef>
              <a:spcAft>
                <a:spcPts val="0"/>
              </a:spcAft>
              <a:defRPr/>
            </a:pPr>
            <a:endParaRPr lang="en-CA" sz="1477" dirty="0">
              <a:ea typeface="Arial Unicode MS" pitchFamily="34" charset="-128"/>
              <a:cs typeface="Times New Roman" pitchFamily="18" charset="0"/>
            </a:endParaRPr>
          </a:p>
          <a:p>
            <a:pPr marL="315700" indent="-315700" eaLnBrk="1" fontAlgn="auto" hangingPunct="1">
              <a:spcBef>
                <a:spcPts val="1662"/>
              </a:spcBef>
              <a:spcAft>
                <a:spcPts val="0"/>
              </a:spcAft>
              <a:defRPr/>
            </a:pPr>
            <a:endParaRPr lang="en-CA" sz="1477" kern="0" dirty="0">
              <a:ea typeface="ＭＳ Ｐゴシック" pitchFamily="-110" charset="-128"/>
              <a:cs typeface="Times New Roman" pitchFamily="18" charset="0"/>
            </a:endParaRPr>
          </a:p>
          <a:p>
            <a:pPr marL="315700" indent="-315700" eaLnBrk="1" fontAlgn="auto" hangingPunct="1">
              <a:spcBef>
                <a:spcPts val="1662"/>
              </a:spcBef>
              <a:spcAft>
                <a:spcPts val="0"/>
              </a:spcAft>
              <a:buFont typeface="Arial" pitchFamily="34" charset="0"/>
              <a:buChar char="•"/>
              <a:defRPr/>
            </a:pPr>
            <a:endParaRPr lang="en-CA" sz="1477" dirty="0">
              <a:cs typeface="Arial" pitchFamily="34" charset="0"/>
            </a:endParaRPr>
          </a:p>
          <a:p>
            <a:pPr marL="315700" indent="-315700" eaLnBrk="1" fontAlgn="auto" hangingPunct="1">
              <a:spcBef>
                <a:spcPts val="1662"/>
              </a:spcBef>
              <a:spcAft>
                <a:spcPts val="0"/>
              </a:spcAft>
              <a:defRPr/>
            </a:pPr>
            <a:endParaRPr lang="en-GB" sz="1477" kern="0" dirty="0">
              <a:ea typeface="ＭＳ Ｐゴシック" pitchFamily="-110" charset="-128"/>
              <a:cs typeface="Times New Roman" pitchFamily="18" charset="0"/>
            </a:endParaRPr>
          </a:p>
          <a:p>
            <a:pPr marL="172920" indent="-172920" eaLnBrk="1" fontAlgn="auto" hangingPunct="1">
              <a:spcBef>
                <a:spcPct val="20000"/>
              </a:spcBef>
              <a:spcAft>
                <a:spcPts val="0"/>
              </a:spcAft>
              <a:defRPr/>
            </a:pPr>
            <a:endParaRPr lang="en-CA" sz="1662" kern="0" dirty="0">
              <a:ea typeface="ＭＳ Ｐゴシック" pitchFamily="-110" charset="-128"/>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3A8EDE-FDAD-852E-6E4A-90302A61EEA2}"/>
              </a:ext>
            </a:extLst>
          </p:cNvPr>
          <p:cNvSpPr>
            <a:spLocks noGrp="1"/>
          </p:cNvSpPr>
          <p:nvPr>
            <p:ph type="sldNum" sz="quarter" idx="10"/>
          </p:nvPr>
        </p:nvSpPr>
        <p:spPr/>
        <p:txBody>
          <a:bodyPr/>
          <a:lstStyle/>
          <a:p>
            <a:pPr>
              <a:defRPr/>
            </a:pPr>
            <a:fld id="{3EC398DB-AC7F-42CA-B777-F57CE816D17C}" type="slidenum">
              <a:rPr lang="en-CA" smtClean="0"/>
              <a:pPr>
                <a:defRPr/>
              </a:pPr>
              <a:t>16</a:t>
            </a:fld>
            <a:endParaRPr lang="en-CA" dirty="0"/>
          </a:p>
        </p:txBody>
      </p:sp>
      <p:pic>
        <p:nvPicPr>
          <p:cNvPr id="5" name="Online Media 4" title="Responding to Dangerous Goods Incidents with CANUTEC">
            <a:hlinkClick r:id="" action="ppaction://media"/>
            <a:extLst>
              <a:ext uri="{FF2B5EF4-FFF2-40B4-BE49-F238E27FC236}">
                <a16:creationId xmlns:a16="http://schemas.microsoft.com/office/drawing/2014/main" id="{511474F8-745B-C394-7BFE-A39175AA5714}"/>
              </a:ext>
            </a:extLst>
          </p:cNvPr>
          <p:cNvPicPr>
            <a:picLocks noRot="1" noChangeAspect="1"/>
          </p:cNvPicPr>
          <p:nvPr>
            <a:videoFile r:link="rId1"/>
          </p:nvPr>
        </p:nvPicPr>
        <p:blipFill>
          <a:blip r:embed="rId4"/>
          <a:stretch>
            <a:fillRect/>
          </a:stretch>
        </p:blipFill>
        <p:spPr>
          <a:xfrm>
            <a:off x="0" y="0"/>
            <a:ext cx="12192000" cy="6888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36545A-2C4D-0CB7-18ED-F80800B3C67E}"/>
              </a:ext>
            </a:extLst>
          </p:cNvPr>
          <p:cNvSpPr>
            <a:spLocks noGrp="1"/>
          </p:cNvSpPr>
          <p:nvPr>
            <p:ph type="sldNum" sz="quarter" idx="10"/>
          </p:nvPr>
        </p:nvSpPr>
        <p:spPr/>
        <p:txBody>
          <a:bodyPr/>
          <a:lstStyle/>
          <a:p>
            <a:pPr>
              <a:defRPr/>
            </a:pPr>
            <a:fld id="{EBA0B713-0DD1-4702-9F22-9A8393421082}" type="slidenum">
              <a:rPr lang="en-CA"/>
              <a:pPr>
                <a:defRPr/>
              </a:pPr>
              <a:t>17</a:t>
            </a:fld>
            <a:endParaRPr lang="en-CA" dirty="0"/>
          </a:p>
        </p:txBody>
      </p:sp>
      <p:sp>
        <p:nvSpPr>
          <p:cNvPr id="3" name="TextBox 2">
            <a:extLst>
              <a:ext uri="{FF2B5EF4-FFF2-40B4-BE49-F238E27FC236}">
                <a16:creationId xmlns:a16="http://schemas.microsoft.com/office/drawing/2014/main" id="{CAD99EAD-53F0-AAF7-9E36-D813403DC9D8}"/>
              </a:ext>
            </a:extLst>
          </p:cNvPr>
          <p:cNvSpPr txBox="1"/>
          <p:nvPr/>
        </p:nvSpPr>
        <p:spPr>
          <a:xfrm>
            <a:off x="-160338" y="2162175"/>
            <a:ext cx="12228513" cy="1754188"/>
          </a:xfrm>
          <a:prstGeom prst="rect">
            <a:avLst/>
          </a:prstGeom>
          <a:noFill/>
        </p:spPr>
        <p:txBody>
          <a:bodyPr>
            <a:spAutoFit/>
          </a:bodyPr>
          <a:lstStyle/>
          <a:p>
            <a:pPr algn="ctr" eaLnBrk="1" fontAlgn="auto" hangingPunct="1">
              <a:spcBef>
                <a:spcPts val="0"/>
              </a:spcBef>
              <a:spcAft>
                <a:spcPts val="0"/>
              </a:spcAft>
              <a:defRPr/>
            </a:pPr>
            <a:r>
              <a:rPr lang="fr-CA" sz="5400" b="1" dirty="0">
                <a:solidFill>
                  <a:schemeClr val="tx1">
                    <a:lumMod val="65000"/>
                    <a:lumOff val="35000"/>
                  </a:schemeClr>
                </a:solidFill>
                <a:latin typeface="+mj-lt"/>
              </a:rPr>
              <a:t>CANUTEC – </a:t>
            </a:r>
          </a:p>
          <a:p>
            <a:pPr algn="ctr" eaLnBrk="1" fontAlgn="auto" hangingPunct="1">
              <a:spcBef>
                <a:spcPts val="0"/>
              </a:spcBef>
              <a:spcAft>
                <a:spcPts val="0"/>
              </a:spcAft>
              <a:defRPr/>
            </a:pPr>
            <a:r>
              <a:rPr lang="fr-CA" sz="5400" b="1" dirty="0">
                <a:solidFill>
                  <a:schemeClr val="tx1">
                    <a:lumMod val="65000"/>
                    <a:lumOff val="35000"/>
                  </a:schemeClr>
                </a:solidFill>
                <a:latin typeface="+mj-lt"/>
              </a:rPr>
              <a:t>Information on Emergencies</a:t>
            </a:r>
            <a:endParaRPr lang="en-US" sz="5400" b="1" dirty="0">
              <a:solidFill>
                <a:schemeClr val="tx1">
                  <a:lumMod val="65000"/>
                  <a:lumOff val="35000"/>
                </a:schemeClr>
              </a:solidFill>
              <a:latin typeface="+mj-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9D4974C7-F175-4153-FEB4-4B6F202A88DF}"/>
              </a:ext>
            </a:extLst>
          </p:cNvPr>
          <p:cNvSpPr>
            <a:spLocks noGrp="1"/>
          </p:cNvSpPr>
          <p:nvPr>
            <p:ph type="sldNum" sz="quarter" idx="10"/>
          </p:nvPr>
        </p:nvSpPr>
        <p:spPr/>
        <p:txBody>
          <a:bodyPr/>
          <a:lstStyle>
            <a:lvl1pPr>
              <a:spcBef>
                <a:spcPct val="20000"/>
              </a:spcBef>
              <a:buChar char="•"/>
              <a:defRPr sz="258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685817" indent="-263776">
              <a:spcBef>
                <a:spcPct val="20000"/>
              </a:spcBef>
              <a:buChar char="–"/>
              <a:defRPr sz="221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055103" indent="-211021">
              <a:spcBef>
                <a:spcPct val="20000"/>
              </a:spcBef>
              <a:buChar char="•"/>
              <a:defRPr sz="2215">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477145"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4pPr>
            <a:lvl5pPr marL="1899186"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5pPr>
            <a:lvl6pPr marL="2321227"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69"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7pPr>
            <a:lvl8pPr marL="3165310"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8pPr>
            <a:lvl9pPr marL="3587351"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defRPr/>
            </a:pPr>
            <a:fld id="{A147DA86-2337-4747-9D24-BA9515CF47F0}" type="slidenum">
              <a:rPr lang="en-US" altLang="en-US" sz="1000" smtClean="0">
                <a:solidFill>
                  <a:schemeClr val="bg1">
                    <a:lumMod val="50000"/>
                  </a:schemeClr>
                </a:solidFill>
                <a:cs typeface="Arial" panose="020B0604020202020204" pitchFamily="34" charset="0"/>
              </a:rPr>
              <a:pPr>
                <a:spcBef>
                  <a:spcPct val="0"/>
                </a:spcBef>
                <a:buFontTx/>
                <a:buNone/>
                <a:defRPr/>
              </a:pPr>
              <a:t>18</a:t>
            </a:fld>
            <a:endParaRPr lang="en-US" altLang="en-US" sz="1000" dirty="0">
              <a:solidFill>
                <a:schemeClr val="bg1">
                  <a:lumMod val="50000"/>
                </a:schemeClr>
              </a:solidFill>
              <a:cs typeface="Arial" panose="020B0604020202020204" pitchFamily="34" charset="0"/>
            </a:endParaRPr>
          </a:p>
        </p:txBody>
      </p:sp>
      <p:sp>
        <p:nvSpPr>
          <p:cNvPr id="62468" name="Text Placeholder 4">
            <a:extLst>
              <a:ext uri="{FF2B5EF4-FFF2-40B4-BE49-F238E27FC236}">
                <a16:creationId xmlns:a16="http://schemas.microsoft.com/office/drawing/2014/main" id="{2CF78017-0CF9-0F80-0B8D-AE24445DB652}"/>
              </a:ext>
            </a:extLst>
          </p:cNvPr>
          <p:cNvSpPr>
            <a:spLocks noGrp="1"/>
          </p:cNvSpPr>
          <p:nvPr>
            <p:ph type="body" idx="4294967295"/>
          </p:nvPr>
        </p:nvSpPr>
        <p:spPr>
          <a:xfrm>
            <a:off x="985838" y="1730375"/>
            <a:ext cx="9669462" cy="3595688"/>
          </a:xfrm>
        </p:spPr>
        <p:txBody>
          <a:bodyPr>
            <a:noAutofit/>
          </a:bodyPr>
          <a:lstStyle/>
          <a:p>
            <a:pPr>
              <a:lnSpc>
                <a:spcPct val="100000"/>
              </a:lnSpc>
              <a:spcBef>
                <a:spcPts val="2215"/>
              </a:spcBef>
              <a:defRPr/>
            </a:pPr>
            <a:r>
              <a:rPr lang="en-CA" altLang="en-US" sz="2200" dirty="0">
                <a:ea typeface="ＭＳ Ｐゴシック" panose="020B0600070205080204" pitchFamily="34" charset="-128"/>
              </a:rPr>
              <a:t>CANUTEC handles approximately </a:t>
            </a:r>
            <a:r>
              <a:rPr lang="en-CA" altLang="en-US" sz="2200" b="1" dirty="0">
                <a:ea typeface="ＭＳ Ｐゴシック" panose="020B0600070205080204" pitchFamily="34" charset="-128"/>
              </a:rPr>
              <a:t>30,000 communications</a:t>
            </a:r>
            <a:r>
              <a:rPr lang="en-CA" altLang="en-US" sz="2200" dirty="0">
                <a:ea typeface="ＭＳ Ｐゴシック" panose="020B0600070205080204" pitchFamily="34" charset="-128"/>
              </a:rPr>
              <a:t> and </a:t>
            </a:r>
            <a:r>
              <a:rPr lang="en-CA" altLang="en-US" sz="2200" b="1" dirty="0">
                <a:ea typeface="ＭＳ Ｐゴシック" panose="020B0600070205080204" pitchFamily="34" charset="-128"/>
              </a:rPr>
              <a:t>2,000 emergencies</a:t>
            </a:r>
            <a:r>
              <a:rPr lang="en-CA" altLang="en-US" sz="2200" dirty="0">
                <a:ea typeface="ＭＳ Ｐゴシック" panose="020B0600070205080204" pitchFamily="34" charset="-128"/>
              </a:rPr>
              <a:t> per year.</a:t>
            </a:r>
          </a:p>
          <a:p>
            <a:pPr>
              <a:lnSpc>
                <a:spcPct val="100000"/>
              </a:lnSpc>
              <a:spcBef>
                <a:spcPts val="2215"/>
              </a:spcBef>
              <a:defRPr/>
            </a:pPr>
            <a:r>
              <a:rPr lang="en-GB" altLang="en-US" sz="2200" dirty="0">
                <a:ea typeface="ＭＳ Ｐゴシック" panose="020B0600070205080204" pitchFamily="34" charset="-128"/>
              </a:rPr>
              <a:t>All calls are handled immediately by the advisors, then dealt with according to their priority.</a:t>
            </a:r>
          </a:p>
          <a:p>
            <a:pPr>
              <a:lnSpc>
                <a:spcPct val="100000"/>
              </a:lnSpc>
              <a:spcBef>
                <a:spcPts val="2215"/>
              </a:spcBef>
              <a:spcAft>
                <a:spcPts val="1200"/>
              </a:spcAft>
              <a:defRPr/>
            </a:pPr>
            <a:r>
              <a:rPr lang="en-GB" altLang="en-US" sz="2200" dirty="0">
                <a:ea typeface="ＭＳ Ｐゴシック" panose="020B0600070205080204" pitchFamily="34" charset="-128"/>
              </a:rPr>
              <a:t>Timely provision of technical information is critical and requires immediate treatment in emergency situations.</a:t>
            </a:r>
          </a:p>
          <a:p>
            <a:pPr marL="0" indent="0" algn="ctr">
              <a:lnSpc>
                <a:spcPct val="100000"/>
              </a:lnSpc>
              <a:spcBef>
                <a:spcPts val="2215"/>
              </a:spcBef>
              <a:buFont typeface="Wingdings" panose="05000000000000000000" pitchFamily="2" charset="2"/>
              <a:buNone/>
              <a:defRPr/>
            </a:pPr>
            <a:r>
              <a:rPr lang="en-CA" altLang="en-US" sz="2200" b="1" dirty="0">
                <a:solidFill>
                  <a:schemeClr val="accent4">
                    <a:lumMod val="75000"/>
                  </a:schemeClr>
                </a:solidFill>
                <a:ea typeface="ＭＳ Ｐゴシック" panose="020B0600070205080204" pitchFamily="34" charset="-128"/>
              </a:rPr>
              <a:t>Due to the privileged information criteria under the TDG Act, the information received at CANUTEC cannot be shared or widely disseminated.</a:t>
            </a:r>
          </a:p>
          <a:p>
            <a:pPr>
              <a:defRPr/>
            </a:pPr>
            <a:endParaRPr lang="en-CA" altLang="en-US" sz="2200" dirty="0">
              <a:ea typeface="ＭＳ Ｐゴシック" panose="020B0600070205080204" pitchFamily="34" charset="-128"/>
            </a:endParaRPr>
          </a:p>
        </p:txBody>
      </p:sp>
      <p:sp>
        <p:nvSpPr>
          <p:cNvPr id="6" name="Title 3">
            <a:extLst>
              <a:ext uri="{FF2B5EF4-FFF2-40B4-BE49-F238E27FC236}">
                <a16:creationId xmlns:a16="http://schemas.microsoft.com/office/drawing/2014/main" id="{982B9207-A1D3-57D9-A2BA-23C5B84DDD80}"/>
              </a:ext>
            </a:extLst>
          </p:cNvPr>
          <p:cNvSpPr txBox="1">
            <a:spLocks/>
          </p:cNvSpPr>
          <p:nvPr/>
        </p:nvSpPr>
        <p:spPr bwMode="auto">
          <a:xfrm>
            <a:off x="838200" y="487363"/>
            <a:ext cx="10515600" cy="1325562"/>
          </a:xfrm>
          <a:prstGeom prst="rect">
            <a:avLst/>
          </a:prstGeom>
          <a:noFill/>
          <a:ln>
            <a:noFill/>
          </a:ln>
        </p:spPr>
        <p:txBody>
          <a:bodyPr anchor="ctr"/>
          <a:lstStyle>
            <a:lvl1pPr algn="l" rtl="0" eaLnBrk="0" fontAlgn="base" hangingPunct="0">
              <a:lnSpc>
                <a:spcPct val="90000"/>
              </a:lnSpc>
              <a:spcBef>
                <a:spcPct val="0"/>
              </a:spcBef>
              <a:spcAft>
                <a:spcPct val="0"/>
              </a:spcAft>
              <a:defRPr sz="4000" b="1" kern="1200">
                <a:solidFill>
                  <a:srgbClr val="595959"/>
                </a:solidFill>
                <a:latin typeface="+mj-lt"/>
                <a:ea typeface="+mj-ea"/>
                <a:cs typeface="+mj-cs"/>
              </a:defRPr>
            </a:lvl1pPr>
            <a:lvl2pPr algn="l" rtl="0" eaLnBrk="0" fontAlgn="base" hangingPunct="0">
              <a:lnSpc>
                <a:spcPct val="90000"/>
              </a:lnSpc>
              <a:spcBef>
                <a:spcPct val="0"/>
              </a:spcBef>
              <a:spcAft>
                <a:spcPct val="0"/>
              </a:spcAft>
              <a:defRPr sz="4400" b="1">
                <a:solidFill>
                  <a:srgbClr val="595959"/>
                </a:solidFill>
                <a:latin typeface="Arial" panose="020B0604020202020204" pitchFamily="34" charset="0"/>
              </a:defRPr>
            </a:lvl2pPr>
            <a:lvl3pPr algn="l" rtl="0" eaLnBrk="0" fontAlgn="base" hangingPunct="0">
              <a:lnSpc>
                <a:spcPct val="90000"/>
              </a:lnSpc>
              <a:spcBef>
                <a:spcPct val="0"/>
              </a:spcBef>
              <a:spcAft>
                <a:spcPct val="0"/>
              </a:spcAft>
              <a:defRPr sz="4400" b="1">
                <a:solidFill>
                  <a:srgbClr val="595959"/>
                </a:solidFill>
                <a:latin typeface="Arial" panose="020B0604020202020204" pitchFamily="34" charset="0"/>
              </a:defRPr>
            </a:lvl3pPr>
            <a:lvl4pPr algn="l" rtl="0" eaLnBrk="0" fontAlgn="base" hangingPunct="0">
              <a:lnSpc>
                <a:spcPct val="90000"/>
              </a:lnSpc>
              <a:spcBef>
                <a:spcPct val="0"/>
              </a:spcBef>
              <a:spcAft>
                <a:spcPct val="0"/>
              </a:spcAft>
              <a:defRPr sz="4400" b="1">
                <a:solidFill>
                  <a:srgbClr val="595959"/>
                </a:solidFill>
                <a:latin typeface="Arial" panose="020B0604020202020204" pitchFamily="34" charset="0"/>
              </a:defRPr>
            </a:lvl4pPr>
            <a:lvl5pPr algn="l" rtl="0" eaLnBrk="0" fontAlgn="base" hangingPunct="0">
              <a:lnSpc>
                <a:spcPct val="90000"/>
              </a:lnSpc>
              <a:spcBef>
                <a:spcPct val="0"/>
              </a:spcBef>
              <a:spcAft>
                <a:spcPct val="0"/>
              </a:spcAft>
              <a:defRPr sz="4400" b="1">
                <a:solidFill>
                  <a:srgbClr val="595959"/>
                </a:solidFill>
                <a:latin typeface="Arial" panose="020B0604020202020204" pitchFamily="34" charset="0"/>
              </a:defRPr>
            </a:lvl5pPr>
            <a:lvl6pPr marL="457200" algn="l" rtl="0" fontAlgn="base">
              <a:lnSpc>
                <a:spcPct val="90000"/>
              </a:lnSpc>
              <a:spcBef>
                <a:spcPct val="0"/>
              </a:spcBef>
              <a:spcAft>
                <a:spcPct val="0"/>
              </a:spcAft>
              <a:defRPr sz="4400" b="1">
                <a:solidFill>
                  <a:srgbClr val="595959"/>
                </a:solidFill>
                <a:latin typeface="Arial" panose="020B0604020202020204" pitchFamily="34" charset="0"/>
              </a:defRPr>
            </a:lvl6pPr>
            <a:lvl7pPr marL="914400" algn="l" rtl="0" fontAlgn="base">
              <a:lnSpc>
                <a:spcPct val="90000"/>
              </a:lnSpc>
              <a:spcBef>
                <a:spcPct val="0"/>
              </a:spcBef>
              <a:spcAft>
                <a:spcPct val="0"/>
              </a:spcAft>
              <a:defRPr sz="4400" b="1">
                <a:solidFill>
                  <a:srgbClr val="595959"/>
                </a:solidFill>
                <a:latin typeface="Arial" panose="020B0604020202020204" pitchFamily="34" charset="0"/>
              </a:defRPr>
            </a:lvl7pPr>
            <a:lvl8pPr marL="1371600" algn="l" rtl="0" fontAlgn="base">
              <a:lnSpc>
                <a:spcPct val="90000"/>
              </a:lnSpc>
              <a:spcBef>
                <a:spcPct val="0"/>
              </a:spcBef>
              <a:spcAft>
                <a:spcPct val="0"/>
              </a:spcAft>
              <a:defRPr sz="4400" b="1">
                <a:solidFill>
                  <a:srgbClr val="595959"/>
                </a:solidFill>
                <a:latin typeface="Arial" panose="020B0604020202020204" pitchFamily="34" charset="0"/>
              </a:defRPr>
            </a:lvl8pPr>
            <a:lvl9pPr marL="1828800" algn="l" rtl="0" fontAlgn="base">
              <a:lnSpc>
                <a:spcPct val="90000"/>
              </a:lnSpc>
              <a:spcBef>
                <a:spcPct val="0"/>
              </a:spcBef>
              <a:spcAft>
                <a:spcPct val="0"/>
              </a:spcAft>
              <a:defRPr sz="4400" b="1">
                <a:solidFill>
                  <a:srgbClr val="595959"/>
                </a:solidFill>
                <a:latin typeface="Arial" panose="020B0604020202020204" pitchFamily="34" charset="0"/>
              </a:defRPr>
            </a:lvl9pPr>
          </a:lstStyle>
          <a:p>
            <a:pPr>
              <a:defRPr/>
            </a:pPr>
            <a:r>
              <a:rPr lang="en-CA" altLang="en-US" kern="0" dirty="0">
                <a:solidFill>
                  <a:schemeClr val="tx1">
                    <a:lumMod val="65000"/>
                    <a:lumOff val="35000"/>
                  </a:schemeClr>
                </a:solidFill>
                <a:cs typeface="Arial" pitchFamily="34" charset="0"/>
              </a:rPr>
              <a:t>Call Handling Procedures</a:t>
            </a:r>
            <a:endParaRPr lang="en-CA"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111441-40DC-DF96-54A5-D052FC84295D}"/>
              </a:ext>
            </a:extLst>
          </p:cNvPr>
          <p:cNvSpPr txBox="1">
            <a:spLocks/>
          </p:cNvSpPr>
          <p:nvPr/>
        </p:nvSpPr>
        <p:spPr bwMode="auto">
          <a:xfrm>
            <a:off x="2120900" y="1484313"/>
            <a:ext cx="8283575" cy="584200"/>
          </a:xfrm>
          <a:prstGeom prst="rect">
            <a:avLst/>
          </a:prstGeom>
          <a:noFill/>
          <a:ln w="9525">
            <a:noFill/>
            <a:miter lim="800000"/>
            <a:headEnd/>
            <a:tailEnd/>
          </a:ln>
          <a:effectLst/>
        </p:spPr>
        <p:txBody>
          <a:bodyPr/>
          <a:lstStyle/>
          <a:p>
            <a:pPr eaLnBrk="1" fontAlgn="auto" hangingPunct="1">
              <a:spcBef>
                <a:spcPts val="0"/>
              </a:spcBef>
              <a:spcAft>
                <a:spcPts val="0"/>
              </a:spcAft>
              <a:defRPr/>
            </a:pPr>
            <a:endParaRPr lang="en-CA" sz="2100" b="1" kern="0" cap="all" dirty="0">
              <a:solidFill>
                <a:srgbClr val="000000"/>
              </a:solidFill>
              <a:ea typeface="ＭＳ Ｐゴシック" pitchFamily="-110" charset="-128"/>
              <a:cs typeface="Arial" pitchFamily="34" charset="0"/>
            </a:endParaRPr>
          </a:p>
        </p:txBody>
      </p:sp>
      <p:sp>
        <p:nvSpPr>
          <p:cNvPr id="64515" name="Slide Number Placeholder 1">
            <a:extLst>
              <a:ext uri="{FF2B5EF4-FFF2-40B4-BE49-F238E27FC236}">
                <a16:creationId xmlns:a16="http://schemas.microsoft.com/office/drawing/2014/main" id="{F8F6D9AF-E0F8-7BBC-557D-478F75A7038F}"/>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685800" indent="-22860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fld id="{80015DCC-1879-490F-B1D1-617C317C7A24}" type="slidenum">
              <a:rPr lang="en-CA" altLang="en-US" sz="1000" smtClean="0">
                <a:solidFill>
                  <a:srgbClr val="7F7F7F"/>
                </a:solidFill>
              </a:rPr>
              <a:pPr eaLnBrk="1" hangingPunct="1">
                <a:lnSpc>
                  <a:spcPct val="100000"/>
                </a:lnSpc>
                <a:spcBef>
                  <a:spcPct val="0"/>
                </a:spcBef>
                <a:buFontTx/>
                <a:buNone/>
              </a:pPr>
              <a:t>19</a:t>
            </a:fld>
            <a:endParaRPr lang="en-US" altLang="en-US" sz="1000">
              <a:solidFill>
                <a:srgbClr val="7F7F7F"/>
              </a:solidFill>
            </a:endParaRPr>
          </a:p>
        </p:txBody>
      </p:sp>
      <p:graphicFrame>
        <p:nvGraphicFramePr>
          <p:cNvPr id="12" name="Table 11">
            <a:extLst>
              <a:ext uri="{FF2B5EF4-FFF2-40B4-BE49-F238E27FC236}">
                <a16:creationId xmlns:a16="http://schemas.microsoft.com/office/drawing/2014/main" id="{2F7087ED-BE54-DEEB-3E7A-ED6FD257440C}"/>
              </a:ext>
            </a:extLst>
          </p:cNvPr>
          <p:cNvGraphicFramePr>
            <a:graphicFrameLocks noGrp="1"/>
          </p:cNvGraphicFramePr>
          <p:nvPr/>
        </p:nvGraphicFramePr>
        <p:xfrm>
          <a:off x="8866188" y="1730375"/>
          <a:ext cx="2874962" cy="4545014"/>
        </p:xfrm>
        <a:graphic>
          <a:graphicData uri="http://schemas.openxmlformats.org/drawingml/2006/table">
            <a:tbl>
              <a:tblPr/>
              <a:tblGrid>
                <a:gridCol w="839416">
                  <a:extLst>
                    <a:ext uri="{9D8B030D-6E8A-4147-A177-3AD203B41FA5}">
                      <a16:colId xmlns:a16="http://schemas.microsoft.com/office/drawing/2014/main" val="20000"/>
                    </a:ext>
                  </a:extLst>
                </a:gridCol>
                <a:gridCol w="2035546">
                  <a:extLst>
                    <a:ext uri="{9D8B030D-6E8A-4147-A177-3AD203B41FA5}">
                      <a16:colId xmlns:a16="http://schemas.microsoft.com/office/drawing/2014/main" val="20001"/>
                    </a:ext>
                  </a:extLst>
                </a:gridCol>
              </a:tblGrid>
              <a:tr h="280281">
                <a:tc>
                  <a:txBody>
                    <a:bodyPr/>
                    <a:lstStyle>
                      <a:lvl1pPr defTabSz="457200" eaLnBrk="0" hangingPunct="0">
                        <a:spcBef>
                          <a:spcPct val="20000"/>
                        </a:spcBef>
                        <a:defRPr sz="2400">
                          <a:solidFill>
                            <a:schemeClr val="tx1"/>
                          </a:solidFill>
                          <a:latin typeface="Arial" charset="0"/>
                          <a:ea typeface="ＭＳ Ｐゴシック" charset="-128"/>
                          <a:cs typeface="ＭＳ Ｐゴシック" charset="-128"/>
                        </a:defRPr>
                      </a:lvl1pPr>
                      <a:lvl2pPr marL="742950" indent="-285750" defTabSz="457200" eaLnBrk="0" hangingPunct="0">
                        <a:spcBef>
                          <a:spcPct val="20000"/>
                        </a:spcBef>
                        <a:defRPr sz="2000">
                          <a:solidFill>
                            <a:schemeClr val="tx1"/>
                          </a:solidFill>
                          <a:latin typeface="Arial" charset="0"/>
                          <a:ea typeface="ＭＳ Ｐゴシック" charset="-128"/>
                          <a:cs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Arial" charset="0"/>
                          <a:cs typeface="Arial" charset="0"/>
                        </a:defRPr>
                      </a:lvl4pPr>
                      <a:lvl5pPr marL="2057400" indent="-228600" defTabSz="457200" eaLnBrk="0" hangingPunct="0">
                        <a:spcBef>
                          <a:spcPct val="20000"/>
                        </a:spcBef>
                        <a:defRPr>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CA" altLang="en-US" sz="900" b="0" i="0" u="none" strike="noStrike" cap="none" normalizeH="0" baseline="0" dirty="0">
                          <a:ln>
                            <a:noFill/>
                          </a:ln>
                          <a:solidFill>
                            <a:schemeClr val="tx1"/>
                          </a:solidFill>
                          <a:effectLst/>
                          <a:latin typeface="Arial" pitchFamily="34" charset="0"/>
                          <a:ea typeface="ＭＳ Ｐゴシック" charset="-128"/>
                          <a:cs typeface="Arial" pitchFamily="34" charset="0"/>
                        </a:rPr>
                        <a:t>Class 1</a:t>
                      </a:r>
                    </a:p>
                  </a:txBody>
                  <a:tcPr marL="91339" marR="91339" marT="42209" marB="4220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defRPr sz="2400">
                          <a:solidFill>
                            <a:schemeClr val="tx1"/>
                          </a:solidFill>
                          <a:latin typeface="Arial" charset="0"/>
                          <a:ea typeface="ＭＳ Ｐゴシック" charset="-128"/>
                          <a:cs typeface="ＭＳ Ｐゴシック" charset="-128"/>
                        </a:defRPr>
                      </a:lvl1pPr>
                      <a:lvl2pPr marL="742950" indent="-285750" defTabSz="457200" eaLnBrk="0" hangingPunct="0">
                        <a:spcBef>
                          <a:spcPct val="20000"/>
                        </a:spcBef>
                        <a:defRPr sz="2000">
                          <a:solidFill>
                            <a:schemeClr val="tx1"/>
                          </a:solidFill>
                          <a:latin typeface="Arial" charset="0"/>
                          <a:ea typeface="ＭＳ Ｐゴシック" charset="-128"/>
                          <a:cs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Arial" charset="0"/>
                          <a:cs typeface="Arial" charset="0"/>
                        </a:defRPr>
                      </a:lvl4pPr>
                      <a:lvl5pPr marL="2057400" indent="-228600" defTabSz="457200" eaLnBrk="0" hangingPunct="0">
                        <a:spcBef>
                          <a:spcPct val="20000"/>
                        </a:spcBef>
                        <a:defRPr>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CA" altLang="en-US" sz="900" b="0" i="0" u="none" strike="noStrike" cap="none" normalizeH="0" baseline="0" dirty="0">
                          <a:ln>
                            <a:noFill/>
                          </a:ln>
                          <a:solidFill>
                            <a:schemeClr val="tx1"/>
                          </a:solidFill>
                          <a:effectLst/>
                          <a:latin typeface="Arial" pitchFamily="34" charset="0"/>
                          <a:ea typeface="ＭＳ Ｐゴシック" charset="-128"/>
                          <a:cs typeface="Arial" pitchFamily="34" charset="0"/>
                        </a:rPr>
                        <a:t>Explosives</a:t>
                      </a:r>
                    </a:p>
                  </a:txBody>
                  <a:tcPr marL="91339" marR="91339" marT="42209" marB="4220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3451">
                <a:tc>
                  <a:txBody>
                    <a:bodyPr/>
                    <a:lstStyle>
                      <a:lvl1pPr defTabSz="457200" eaLnBrk="0" hangingPunct="0">
                        <a:spcBef>
                          <a:spcPct val="20000"/>
                        </a:spcBef>
                        <a:defRPr sz="2400">
                          <a:solidFill>
                            <a:schemeClr val="tx1"/>
                          </a:solidFill>
                          <a:latin typeface="Arial" charset="0"/>
                          <a:ea typeface="ＭＳ Ｐゴシック" charset="-128"/>
                          <a:cs typeface="ＭＳ Ｐゴシック" charset="-128"/>
                        </a:defRPr>
                      </a:lvl1pPr>
                      <a:lvl2pPr marL="742950" indent="-285750" defTabSz="457200" eaLnBrk="0" hangingPunct="0">
                        <a:spcBef>
                          <a:spcPct val="20000"/>
                        </a:spcBef>
                        <a:defRPr sz="2000">
                          <a:solidFill>
                            <a:schemeClr val="tx1"/>
                          </a:solidFill>
                          <a:latin typeface="Arial" charset="0"/>
                          <a:ea typeface="ＭＳ Ｐゴシック" charset="-128"/>
                          <a:cs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Arial" charset="0"/>
                          <a:cs typeface="Arial" charset="0"/>
                        </a:defRPr>
                      </a:lvl4pPr>
                      <a:lvl5pPr marL="2057400" indent="-228600" defTabSz="457200" eaLnBrk="0" hangingPunct="0">
                        <a:spcBef>
                          <a:spcPct val="20000"/>
                        </a:spcBef>
                        <a:defRPr>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CA" altLang="en-US" sz="900" b="0" i="0" u="none" strike="noStrike" cap="none" normalizeH="0" baseline="0" dirty="0">
                          <a:ln>
                            <a:noFill/>
                          </a:ln>
                          <a:solidFill>
                            <a:schemeClr val="tx1"/>
                          </a:solidFill>
                          <a:effectLst/>
                          <a:latin typeface="Arial" pitchFamily="34" charset="0"/>
                          <a:ea typeface="ＭＳ Ｐゴシック" charset="-128"/>
                          <a:cs typeface="Arial" pitchFamily="34" charset="0"/>
                        </a:rPr>
                        <a:t>Class 2</a:t>
                      </a:r>
                    </a:p>
                  </a:txBody>
                  <a:tcPr marL="91339" marR="91339" marT="42209" marB="4220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defRPr sz="2400">
                          <a:solidFill>
                            <a:schemeClr val="tx1"/>
                          </a:solidFill>
                          <a:latin typeface="Arial" charset="0"/>
                          <a:ea typeface="ＭＳ Ｐゴシック" charset="-128"/>
                          <a:cs typeface="ＭＳ Ｐゴシック" charset="-128"/>
                        </a:defRPr>
                      </a:lvl1pPr>
                      <a:lvl2pPr marL="742950" indent="-285750" defTabSz="457200" eaLnBrk="0" hangingPunct="0">
                        <a:spcBef>
                          <a:spcPct val="20000"/>
                        </a:spcBef>
                        <a:defRPr sz="2000">
                          <a:solidFill>
                            <a:schemeClr val="tx1"/>
                          </a:solidFill>
                          <a:latin typeface="Arial" charset="0"/>
                          <a:ea typeface="ＭＳ Ｐゴシック" charset="-128"/>
                          <a:cs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Arial" charset="0"/>
                          <a:cs typeface="Arial" charset="0"/>
                        </a:defRPr>
                      </a:lvl4pPr>
                      <a:lvl5pPr marL="2057400" indent="-228600" defTabSz="457200" eaLnBrk="0" hangingPunct="0">
                        <a:spcBef>
                          <a:spcPct val="20000"/>
                        </a:spcBef>
                        <a:defRPr>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CA" altLang="en-US" sz="900" b="0" i="0" u="none" strike="noStrike" cap="none" normalizeH="0" baseline="0" dirty="0">
                          <a:ln>
                            <a:noFill/>
                          </a:ln>
                          <a:solidFill>
                            <a:schemeClr val="tx1"/>
                          </a:solidFill>
                          <a:effectLst/>
                          <a:latin typeface="Arial" pitchFamily="34" charset="0"/>
                          <a:ea typeface="ＭＳ Ｐゴシック" charset="-128"/>
                          <a:cs typeface="Arial" pitchFamily="34" charset="0"/>
                        </a:rPr>
                        <a:t>Gases</a:t>
                      </a:r>
                    </a:p>
                  </a:txBody>
                  <a:tcPr marL="91339" marR="91339" marT="42209" marB="4220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3451">
                <a:tc>
                  <a:txBody>
                    <a:bodyPr/>
                    <a:lstStyle>
                      <a:lvl1pPr defTabSz="457200" eaLnBrk="0" hangingPunct="0">
                        <a:spcBef>
                          <a:spcPct val="20000"/>
                        </a:spcBef>
                        <a:defRPr sz="2400">
                          <a:solidFill>
                            <a:schemeClr val="tx1"/>
                          </a:solidFill>
                          <a:latin typeface="Arial" charset="0"/>
                          <a:ea typeface="ＭＳ Ｐゴシック" charset="-128"/>
                          <a:cs typeface="ＭＳ Ｐゴシック" charset="-128"/>
                        </a:defRPr>
                      </a:lvl1pPr>
                      <a:lvl2pPr marL="742950" indent="-285750" defTabSz="457200" eaLnBrk="0" hangingPunct="0">
                        <a:spcBef>
                          <a:spcPct val="20000"/>
                        </a:spcBef>
                        <a:defRPr sz="2000">
                          <a:solidFill>
                            <a:schemeClr val="tx1"/>
                          </a:solidFill>
                          <a:latin typeface="Arial" charset="0"/>
                          <a:ea typeface="ＭＳ Ｐゴシック" charset="-128"/>
                          <a:cs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Arial" charset="0"/>
                          <a:cs typeface="Arial" charset="0"/>
                        </a:defRPr>
                      </a:lvl4pPr>
                      <a:lvl5pPr marL="2057400" indent="-228600" defTabSz="457200" eaLnBrk="0" hangingPunct="0">
                        <a:spcBef>
                          <a:spcPct val="20000"/>
                        </a:spcBef>
                        <a:defRPr>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CA" altLang="en-US" sz="900" b="0" i="0" u="none" strike="noStrike" cap="none" normalizeH="0" baseline="0" dirty="0">
                          <a:ln>
                            <a:noFill/>
                          </a:ln>
                          <a:solidFill>
                            <a:schemeClr val="tx1"/>
                          </a:solidFill>
                          <a:effectLst/>
                          <a:latin typeface="Arial" pitchFamily="34" charset="0"/>
                          <a:ea typeface="ＭＳ Ｐゴシック" charset="-128"/>
                          <a:cs typeface="Arial" pitchFamily="34" charset="0"/>
                        </a:rPr>
                        <a:t>Class 3</a:t>
                      </a:r>
                    </a:p>
                  </a:txBody>
                  <a:tcPr marL="91339" marR="91339" marT="42209" marB="4220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defRPr sz="2400">
                          <a:solidFill>
                            <a:schemeClr val="tx1"/>
                          </a:solidFill>
                          <a:latin typeface="Arial" charset="0"/>
                          <a:ea typeface="ＭＳ Ｐゴシック" charset="-128"/>
                          <a:cs typeface="ＭＳ Ｐゴシック" charset="-128"/>
                        </a:defRPr>
                      </a:lvl1pPr>
                      <a:lvl2pPr marL="742950" indent="-285750" defTabSz="457200" eaLnBrk="0" hangingPunct="0">
                        <a:spcBef>
                          <a:spcPct val="20000"/>
                        </a:spcBef>
                        <a:defRPr sz="2000">
                          <a:solidFill>
                            <a:schemeClr val="tx1"/>
                          </a:solidFill>
                          <a:latin typeface="Arial" charset="0"/>
                          <a:ea typeface="ＭＳ Ｐゴシック" charset="-128"/>
                          <a:cs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Arial" charset="0"/>
                          <a:cs typeface="Arial" charset="0"/>
                        </a:defRPr>
                      </a:lvl4pPr>
                      <a:lvl5pPr marL="2057400" indent="-228600" defTabSz="457200" eaLnBrk="0" hangingPunct="0">
                        <a:spcBef>
                          <a:spcPct val="20000"/>
                        </a:spcBef>
                        <a:defRPr>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CA" altLang="en-US" sz="900" b="0" i="0" u="none" strike="noStrike" cap="none" normalizeH="0" baseline="0" dirty="0">
                          <a:ln>
                            <a:noFill/>
                          </a:ln>
                          <a:solidFill>
                            <a:schemeClr val="tx1"/>
                          </a:solidFill>
                          <a:effectLst/>
                          <a:latin typeface="Arial" pitchFamily="34" charset="0"/>
                          <a:ea typeface="ＭＳ Ｐゴシック" charset="-128"/>
                          <a:cs typeface="Arial" pitchFamily="34" charset="0"/>
                        </a:rPr>
                        <a:t>Flammable Liquids</a:t>
                      </a:r>
                    </a:p>
                  </a:txBody>
                  <a:tcPr marL="91339" marR="91339" marT="42209" marB="4220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38607">
                <a:tc>
                  <a:txBody>
                    <a:bodyPr/>
                    <a:lstStyle>
                      <a:lvl1pPr defTabSz="457200" eaLnBrk="0" hangingPunct="0">
                        <a:spcBef>
                          <a:spcPct val="20000"/>
                        </a:spcBef>
                        <a:defRPr sz="2400">
                          <a:solidFill>
                            <a:schemeClr val="tx1"/>
                          </a:solidFill>
                          <a:latin typeface="Arial" charset="0"/>
                          <a:ea typeface="ＭＳ Ｐゴシック" charset="-128"/>
                          <a:cs typeface="ＭＳ Ｐゴシック" charset="-128"/>
                        </a:defRPr>
                      </a:lvl1pPr>
                      <a:lvl2pPr marL="742950" indent="-285750" defTabSz="457200" eaLnBrk="0" hangingPunct="0">
                        <a:spcBef>
                          <a:spcPct val="20000"/>
                        </a:spcBef>
                        <a:defRPr sz="2000">
                          <a:solidFill>
                            <a:schemeClr val="tx1"/>
                          </a:solidFill>
                          <a:latin typeface="Arial" charset="0"/>
                          <a:ea typeface="ＭＳ Ｐゴシック" charset="-128"/>
                          <a:cs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Arial" charset="0"/>
                          <a:cs typeface="Arial" charset="0"/>
                        </a:defRPr>
                      </a:lvl4pPr>
                      <a:lvl5pPr marL="2057400" indent="-228600" defTabSz="457200" eaLnBrk="0" hangingPunct="0">
                        <a:spcBef>
                          <a:spcPct val="20000"/>
                        </a:spcBef>
                        <a:defRPr>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CA" altLang="en-US" sz="900" b="0" i="0" u="none" strike="noStrike" cap="none" normalizeH="0" baseline="0" dirty="0">
                          <a:ln>
                            <a:noFill/>
                          </a:ln>
                          <a:solidFill>
                            <a:schemeClr val="tx1"/>
                          </a:solidFill>
                          <a:effectLst/>
                          <a:latin typeface="Arial" pitchFamily="34" charset="0"/>
                          <a:ea typeface="ＭＳ Ｐゴシック" charset="-128"/>
                          <a:cs typeface="Arial" pitchFamily="34" charset="0"/>
                        </a:rPr>
                        <a:t>Class 4</a:t>
                      </a:r>
                    </a:p>
                  </a:txBody>
                  <a:tcPr marL="91339" marR="91339" marT="42209" marB="4220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defRPr sz="2400">
                          <a:solidFill>
                            <a:schemeClr val="tx1"/>
                          </a:solidFill>
                          <a:latin typeface="Arial" charset="0"/>
                          <a:ea typeface="ＭＳ Ｐゴシック" charset="-128"/>
                          <a:cs typeface="ＭＳ Ｐゴシック" charset="-128"/>
                        </a:defRPr>
                      </a:lvl1pPr>
                      <a:lvl2pPr marL="742950" indent="-285750" defTabSz="457200" eaLnBrk="0" hangingPunct="0">
                        <a:spcBef>
                          <a:spcPct val="20000"/>
                        </a:spcBef>
                        <a:defRPr sz="2000">
                          <a:solidFill>
                            <a:schemeClr val="tx1"/>
                          </a:solidFill>
                          <a:latin typeface="Arial" charset="0"/>
                          <a:ea typeface="ＭＳ Ｐゴシック" charset="-128"/>
                          <a:cs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Arial" charset="0"/>
                          <a:cs typeface="Arial" charset="0"/>
                        </a:defRPr>
                      </a:lvl4pPr>
                      <a:lvl5pPr marL="2057400" indent="-228600" defTabSz="457200" eaLnBrk="0" hangingPunct="0">
                        <a:spcBef>
                          <a:spcPct val="20000"/>
                        </a:spcBef>
                        <a:defRPr>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CA" altLang="en-US" sz="900" b="0" i="0" u="none" strike="noStrike" cap="none" normalizeH="0" baseline="0" dirty="0">
                          <a:ln>
                            <a:noFill/>
                          </a:ln>
                          <a:solidFill>
                            <a:schemeClr val="tx1"/>
                          </a:solidFill>
                          <a:effectLst/>
                          <a:latin typeface="Arial" pitchFamily="34" charset="0"/>
                          <a:ea typeface="ＭＳ Ｐゴシック" charset="-128"/>
                          <a:cs typeface="Arial" pitchFamily="34" charset="0"/>
                        </a:rPr>
                        <a:t>Flammable Solids; Substances Liable to Spontaneous Combustion; Substances That on Contact with water Emit Flammable Gases</a:t>
                      </a:r>
                    </a:p>
                  </a:txBody>
                  <a:tcPr marL="91339" marR="91339" marT="42209" marB="4220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03746">
                <a:tc>
                  <a:txBody>
                    <a:bodyPr/>
                    <a:lstStyle>
                      <a:lvl1pPr defTabSz="457200" eaLnBrk="0" hangingPunct="0">
                        <a:spcBef>
                          <a:spcPct val="20000"/>
                        </a:spcBef>
                        <a:defRPr sz="2400">
                          <a:solidFill>
                            <a:schemeClr val="tx1"/>
                          </a:solidFill>
                          <a:latin typeface="Arial" charset="0"/>
                          <a:ea typeface="ＭＳ Ｐゴシック" charset="-128"/>
                          <a:cs typeface="ＭＳ Ｐゴシック" charset="-128"/>
                        </a:defRPr>
                      </a:lvl1pPr>
                      <a:lvl2pPr marL="742950" indent="-285750" defTabSz="457200" eaLnBrk="0" hangingPunct="0">
                        <a:spcBef>
                          <a:spcPct val="20000"/>
                        </a:spcBef>
                        <a:defRPr sz="2000">
                          <a:solidFill>
                            <a:schemeClr val="tx1"/>
                          </a:solidFill>
                          <a:latin typeface="Arial" charset="0"/>
                          <a:ea typeface="ＭＳ Ｐゴシック" charset="-128"/>
                          <a:cs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Arial" charset="0"/>
                          <a:cs typeface="Arial" charset="0"/>
                        </a:defRPr>
                      </a:lvl4pPr>
                      <a:lvl5pPr marL="2057400" indent="-228600" defTabSz="457200" eaLnBrk="0" hangingPunct="0">
                        <a:spcBef>
                          <a:spcPct val="20000"/>
                        </a:spcBef>
                        <a:defRPr>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CA" altLang="en-US" sz="900" b="0" i="0" u="none" strike="noStrike" cap="none" normalizeH="0" baseline="0" dirty="0">
                          <a:ln>
                            <a:noFill/>
                          </a:ln>
                          <a:solidFill>
                            <a:schemeClr val="tx1"/>
                          </a:solidFill>
                          <a:effectLst/>
                          <a:latin typeface="Arial" pitchFamily="34" charset="0"/>
                          <a:ea typeface="ＭＳ Ｐゴシック" charset="-128"/>
                          <a:cs typeface="Arial" pitchFamily="34" charset="0"/>
                        </a:rPr>
                        <a:t>Class 5</a:t>
                      </a:r>
                    </a:p>
                  </a:txBody>
                  <a:tcPr marL="91339" marR="91339" marT="42209" marB="4220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defRPr sz="2400">
                          <a:solidFill>
                            <a:schemeClr val="tx1"/>
                          </a:solidFill>
                          <a:latin typeface="Arial" charset="0"/>
                          <a:ea typeface="ＭＳ Ｐゴシック" charset="-128"/>
                          <a:cs typeface="ＭＳ Ｐゴシック" charset="-128"/>
                        </a:defRPr>
                      </a:lvl1pPr>
                      <a:lvl2pPr marL="742950" indent="-285750" defTabSz="457200" eaLnBrk="0" hangingPunct="0">
                        <a:spcBef>
                          <a:spcPct val="20000"/>
                        </a:spcBef>
                        <a:defRPr sz="2000">
                          <a:solidFill>
                            <a:schemeClr val="tx1"/>
                          </a:solidFill>
                          <a:latin typeface="Arial" charset="0"/>
                          <a:ea typeface="ＭＳ Ｐゴシック" charset="-128"/>
                          <a:cs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Arial" charset="0"/>
                          <a:cs typeface="Arial" charset="0"/>
                        </a:defRPr>
                      </a:lvl4pPr>
                      <a:lvl5pPr marL="2057400" indent="-228600" defTabSz="457200" eaLnBrk="0" hangingPunct="0">
                        <a:spcBef>
                          <a:spcPct val="20000"/>
                        </a:spcBef>
                        <a:defRPr>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CA" altLang="en-US" sz="900" b="0" i="0" u="none" strike="noStrike" cap="none" normalizeH="0" baseline="0" dirty="0">
                          <a:ln>
                            <a:noFill/>
                          </a:ln>
                          <a:solidFill>
                            <a:schemeClr val="tx1"/>
                          </a:solidFill>
                          <a:effectLst/>
                          <a:latin typeface="Arial" pitchFamily="34" charset="0"/>
                          <a:ea typeface="ＭＳ Ｐゴシック" charset="-128"/>
                          <a:cs typeface="Arial" pitchFamily="34" charset="0"/>
                        </a:rPr>
                        <a:t>Oxidizing Substances and Organic Peroxides</a:t>
                      </a:r>
                    </a:p>
                  </a:txBody>
                  <a:tcPr marL="91339" marR="91339" marT="42209" marB="4220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0489">
                <a:tc>
                  <a:txBody>
                    <a:bodyPr/>
                    <a:lstStyle>
                      <a:lvl1pPr defTabSz="457200" eaLnBrk="0" hangingPunct="0">
                        <a:spcBef>
                          <a:spcPct val="20000"/>
                        </a:spcBef>
                        <a:defRPr sz="2400">
                          <a:solidFill>
                            <a:schemeClr val="tx1"/>
                          </a:solidFill>
                          <a:latin typeface="Arial" charset="0"/>
                          <a:ea typeface="ＭＳ Ｐゴシック" charset="-128"/>
                          <a:cs typeface="ＭＳ Ｐゴシック" charset="-128"/>
                        </a:defRPr>
                      </a:lvl1pPr>
                      <a:lvl2pPr marL="742950" indent="-285750" defTabSz="457200" eaLnBrk="0" hangingPunct="0">
                        <a:spcBef>
                          <a:spcPct val="20000"/>
                        </a:spcBef>
                        <a:defRPr sz="2000">
                          <a:solidFill>
                            <a:schemeClr val="tx1"/>
                          </a:solidFill>
                          <a:latin typeface="Arial" charset="0"/>
                          <a:ea typeface="ＭＳ Ｐゴシック" charset="-128"/>
                          <a:cs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Arial" charset="0"/>
                          <a:cs typeface="Arial" charset="0"/>
                        </a:defRPr>
                      </a:lvl4pPr>
                      <a:lvl5pPr marL="2057400" indent="-228600" defTabSz="457200" eaLnBrk="0" hangingPunct="0">
                        <a:spcBef>
                          <a:spcPct val="20000"/>
                        </a:spcBef>
                        <a:defRPr>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CA" altLang="en-US" sz="900" b="0" i="0" u="none" strike="noStrike" cap="none" normalizeH="0" baseline="0" dirty="0">
                          <a:ln>
                            <a:noFill/>
                          </a:ln>
                          <a:solidFill>
                            <a:schemeClr val="tx1"/>
                          </a:solidFill>
                          <a:effectLst/>
                          <a:latin typeface="Arial" pitchFamily="34" charset="0"/>
                          <a:ea typeface="ＭＳ Ｐゴシック" charset="-128"/>
                          <a:cs typeface="Arial" pitchFamily="34" charset="0"/>
                        </a:rPr>
                        <a:t>Class 6</a:t>
                      </a:r>
                    </a:p>
                  </a:txBody>
                  <a:tcPr marL="91339" marR="91339" marT="42209" marB="4220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defRPr sz="2400">
                          <a:solidFill>
                            <a:schemeClr val="tx1"/>
                          </a:solidFill>
                          <a:latin typeface="Arial" charset="0"/>
                          <a:ea typeface="ＭＳ Ｐゴシック" charset="-128"/>
                          <a:cs typeface="ＭＳ Ｐゴシック" charset="-128"/>
                        </a:defRPr>
                      </a:lvl1pPr>
                      <a:lvl2pPr marL="742950" indent="-285750" defTabSz="457200" eaLnBrk="0" hangingPunct="0">
                        <a:spcBef>
                          <a:spcPct val="20000"/>
                        </a:spcBef>
                        <a:defRPr sz="2000">
                          <a:solidFill>
                            <a:schemeClr val="tx1"/>
                          </a:solidFill>
                          <a:latin typeface="Arial" charset="0"/>
                          <a:ea typeface="ＭＳ Ｐゴシック" charset="-128"/>
                          <a:cs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Arial" charset="0"/>
                          <a:cs typeface="Arial" charset="0"/>
                        </a:defRPr>
                      </a:lvl4pPr>
                      <a:lvl5pPr marL="2057400" indent="-228600" defTabSz="457200" eaLnBrk="0" hangingPunct="0">
                        <a:spcBef>
                          <a:spcPct val="20000"/>
                        </a:spcBef>
                        <a:defRPr>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CA" altLang="en-US" sz="900" b="0" i="0" u="none" strike="noStrike" cap="none" normalizeH="0" baseline="0" dirty="0">
                          <a:ln>
                            <a:noFill/>
                          </a:ln>
                          <a:solidFill>
                            <a:schemeClr val="tx1"/>
                          </a:solidFill>
                          <a:effectLst/>
                          <a:latin typeface="Arial" pitchFamily="34" charset="0"/>
                          <a:ea typeface="ＭＳ Ｐゴシック" charset="-128"/>
                          <a:cs typeface="Arial" pitchFamily="34" charset="0"/>
                        </a:rPr>
                        <a:t>Toxic and Infectious Substances</a:t>
                      </a:r>
                    </a:p>
                  </a:txBody>
                  <a:tcPr marL="91339" marR="91339" marT="42209" marB="4220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3451">
                <a:tc>
                  <a:txBody>
                    <a:bodyPr/>
                    <a:lstStyle>
                      <a:lvl1pPr defTabSz="457200" eaLnBrk="0" hangingPunct="0">
                        <a:spcBef>
                          <a:spcPct val="20000"/>
                        </a:spcBef>
                        <a:defRPr sz="2400">
                          <a:solidFill>
                            <a:schemeClr val="tx1"/>
                          </a:solidFill>
                          <a:latin typeface="Arial" charset="0"/>
                          <a:ea typeface="ＭＳ Ｐゴシック" charset="-128"/>
                          <a:cs typeface="ＭＳ Ｐゴシック" charset="-128"/>
                        </a:defRPr>
                      </a:lvl1pPr>
                      <a:lvl2pPr marL="742950" indent="-285750" defTabSz="457200" eaLnBrk="0" hangingPunct="0">
                        <a:spcBef>
                          <a:spcPct val="20000"/>
                        </a:spcBef>
                        <a:defRPr sz="2000">
                          <a:solidFill>
                            <a:schemeClr val="tx1"/>
                          </a:solidFill>
                          <a:latin typeface="Arial" charset="0"/>
                          <a:ea typeface="ＭＳ Ｐゴシック" charset="-128"/>
                          <a:cs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Arial" charset="0"/>
                          <a:cs typeface="Arial" charset="0"/>
                        </a:defRPr>
                      </a:lvl4pPr>
                      <a:lvl5pPr marL="2057400" indent="-228600" defTabSz="457200" eaLnBrk="0" hangingPunct="0">
                        <a:spcBef>
                          <a:spcPct val="20000"/>
                        </a:spcBef>
                        <a:defRPr>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CA" altLang="en-US" sz="900" b="0" i="0" u="none" strike="noStrike" cap="none" normalizeH="0" baseline="0">
                          <a:ln>
                            <a:noFill/>
                          </a:ln>
                          <a:solidFill>
                            <a:schemeClr val="tx1"/>
                          </a:solidFill>
                          <a:effectLst/>
                          <a:latin typeface="Arial" pitchFamily="34" charset="0"/>
                          <a:ea typeface="ＭＳ Ｐゴシック" charset="-128"/>
                          <a:cs typeface="Arial" pitchFamily="34" charset="0"/>
                        </a:rPr>
                        <a:t>Class 7</a:t>
                      </a:r>
                    </a:p>
                  </a:txBody>
                  <a:tcPr marL="91339" marR="91339" marT="42209" marB="4220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defRPr sz="2400">
                          <a:solidFill>
                            <a:schemeClr val="tx1"/>
                          </a:solidFill>
                          <a:latin typeface="Arial" charset="0"/>
                          <a:ea typeface="ＭＳ Ｐゴシック" charset="-128"/>
                          <a:cs typeface="ＭＳ Ｐゴシック" charset="-128"/>
                        </a:defRPr>
                      </a:lvl1pPr>
                      <a:lvl2pPr marL="742950" indent="-285750" defTabSz="457200" eaLnBrk="0" hangingPunct="0">
                        <a:spcBef>
                          <a:spcPct val="20000"/>
                        </a:spcBef>
                        <a:defRPr sz="2000">
                          <a:solidFill>
                            <a:schemeClr val="tx1"/>
                          </a:solidFill>
                          <a:latin typeface="Arial" charset="0"/>
                          <a:ea typeface="ＭＳ Ｐゴシック" charset="-128"/>
                          <a:cs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Arial" charset="0"/>
                          <a:cs typeface="Arial" charset="0"/>
                        </a:defRPr>
                      </a:lvl4pPr>
                      <a:lvl5pPr marL="2057400" indent="-228600" defTabSz="457200" eaLnBrk="0" hangingPunct="0">
                        <a:spcBef>
                          <a:spcPct val="20000"/>
                        </a:spcBef>
                        <a:defRPr>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CA" altLang="en-US" sz="900" b="0" i="0" u="none" strike="noStrike" cap="none" normalizeH="0" baseline="0" dirty="0">
                          <a:ln>
                            <a:noFill/>
                          </a:ln>
                          <a:solidFill>
                            <a:schemeClr val="tx1"/>
                          </a:solidFill>
                          <a:effectLst/>
                          <a:latin typeface="Arial" pitchFamily="34" charset="0"/>
                          <a:ea typeface="ＭＳ Ｐゴシック" charset="-128"/>
                          <a:cs typeface="Arial" pitchFamily="34" charset="0"/>
                        </a:rPr>
                        <a:t>Radioactive Materials</a:t>
                      </a:r>
                    </a:p>
                  </a:txBody>
                  <a:tcPr marL="91339" marR="91339" marT="42209" marB="4220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3451">
                <a:tc>
                  <a:txBody>
                    <a:bodyPr/>
                    <a:lstStyle>
                      <a:lvl1pPr defTabSz="457200" eaLnBrk="0" hangingPunct="0">
                        <a:spcBef>
                          <a:spcPct val="20000"/>
                        </a:spcBef>
                        <a:defRPr sz="2400">
                          <a:solidFill>
                            <a:schemeClr val="tx1"/>
                          </a:solidFill>
                          <a:latin typeface="Arial" charset="0"/>
                          <a:ea typeface="ＭＳ Ｐゴシック" charset="-128"/>
                          <a:cs typeface="ＭＳ Ｐゴシック" charset="-128"/>
                        </a:defRPr>
                      </a:lvl1pPr>
                      <a:lvl2pPr marL="742950" indent="-285750" defTabSz="457200" eaLnBrk="0" hangingPunct="0">
                        <a:spcBef>
                          <a:spcPct val="20000"/>
                        </a:spcBef>
                        <a:defRPr sz="2000">
                          <a:solidFill>
                            <a:schemeClr val="tx1"/>
                          </a:solidFill>
                          <a:latin typeface="Arial" charset="0"/>
                          <a:ea typeface="ＭＳ Ｐゴシック" charset="-128"/>
                          <a:cs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Arial" charset="0"/>
                          <a:cs typeface="Arial" charset="0"/>
                        </a:defRPr>
                      </a:lvl4pPr>
                      <a:lvl5pPr marL="2057400" indent="-228600" defTabSz="457200" eaLnBrk="0" hangingPunct="0">
                        <a:spcBef>
                          <a:spcPct val="20000"/>
                        </a:spcBef>
                        <a:defRPr>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CA" altLang="en-US" sz="900" b="0" i="0" u="none" strike="noStrike" cap="none" normalizeH="0" baseline="0">
                          <a:ln>
                            <a:noFill/>
                          </a:ln>
                          <a:solidFill>
                            <a:schemeClr val="tx1"/>
                          </a:solidFill>
                          <a:effectLst/>
                          <a:latin typeface="Arial" pitchFamily="34" charset="0"/>
                          <a:ea typeface="ＭＳ Ｐゴシック" charset="-128"/>
                          <a:cs typeface="Arial" pitchFamily="34" charset="0"/>
                        </a:rPr>
                        <a:t>Class 8</a:t>
                      </a:r>
                    </a:p>
                  </a:txBody>
                  <a:tcPr marL="91339" marR="91339" marT="42209" marB="4220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defRPr sz="2400">
                          <a:solidFill>
                            <a:schemeClr val="tx1"/>
                          </a:solidFill>
                          <a:latin typeface="Arial" charset="0"/>
                          <a:ea typeface="ＭＳ Ｐゴシック" charset="-128"/>
                          <a:cs typeface="ＭＳ Ｐゴシック" charset="-128"/>
                        </a:defRPr>
                      </a:lvl1pPr>
                      <a:lvl2pPr marL="742950" indent="-285750" defTabSz="457200" eaLnBrk="0" hangingPunct="0">
                        <a:spcBef>
                          <a:spcPct val="20000"/>
                        </a:spcBef>
                        <a:defRPr sz="2000">
                          <a:solidFill>
                            <a:schemeClr val="tx1"/>
                          </a:solidFill>
                          <a:latin typeface="Arial" charset="0"/>
                          <a:ea typeface="ＭＳ Ｐゴシック" charset="-128"/>
                          <a:cs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Arial" charset="0"/>
                          <a:cs typeface="Arial" charset="0"/>
                        </a:defRPr>
                      </a:lvl4pPr>
                      <a:lvl5pPr marL="2057400" indent="-228600" defTabSz="457200" eaLnBrk="0" hangingPunct="0">
                        <a:spcBef>
                          <a:spcPct val="20000"/>
                        </a:spcBef>
                        <a:defRPr>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CA" altLang="en-US" sz="900" b="0" i="0" u="none" strike="noStrike" cap="none" normalizeH="0" baseline="0" dirty="0">
                          <a:ln>
                            <a:noFill/>
                          </a:ln>
                          <a:solidFill>
                            <a:schemeClr val="tx1"/>
                          </a:solidFill>
                          <a:effectLst/>
                          <a:latin typeface="Arial" pitchFamily="34" charset="0"/>
                          <a:ea typeface="ＭＳ Ｐゴシック" charset="-128"/>
                          <a:cs typeface="Arial" pitchFamily="34" charset="0"/>
                        </a:rPr>
                        <a:t>Corrosives</a:t>
                      </a:r>
                    </a:p>
                  </a:txBody>
                  <a:tcPr marL="91339" marR="91339" marT="42209" marB="4220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45610">
                <a:tc>
                  <a:txBody>
                    <a:bodyPr/>
                    <a:lstStyle>
                      <a:lvl1pPr defTabSz="457200" eaLnBrk="0" hangingPunct="0">
                        <a:spcBef>
                          <a:spcPct val="20000"/>
                        </a:spcBef>
                        <a:defRPr sz="2400">
                          <a:solidFill>
                            <a:schemeClr val="tx1"/>
                          </a:solidFill>
                          <a:latin typeface="Arial" charset="0"/>
                          <a:ea typeface="ＭＳ Ｐゴシック" charset="-128"/>
                          <a:cs typeface="ＭＳ Ｐゴシック" charset="-128"/>
                        </a:defRPr>
                      </a:lvl1pPr>
                      <a:lvl2pPr marL="742950" indent="-285750" defTabSz="457200" eaLnBrk="0" hangingPunct="0">
                        <a:spcBef>
                          <a:spcPct val="20000"/>
                        </a:spcBef>
                        <a:defRPr sz="2000">
                          <a:solidFill>
                            <a:schemeClr val="tx1"/>
                          </a:solidFill>
                          <a:latin typeface="Arial" charset="0"/>
                          <a:ea typeface="ＭＳ Ｐゴシック" charset="-128"/>
                          <a:cs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Arial" charset="0"/>
                          <a:cs typeface="Arial" charset="0"/>
                        </a:defRPr>
                      </a:lvl4pPr>
                      <a:lvl5pPr marL="2057400" indent="-228600" defTabSz="457200" eaLnBrk="0" hangingPunct="0">
                        <a:spcBef>
                          <a:spcPct val="20000"/>
                        </a:spcBef>
                        <a:defRPr>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CA" altLang="en-US" sz="900" b="0" i="0" u="none" strike="noStrike" cap="none" normalizeH="0" baseline="0">
                          <a:ln>
                            <a:noFill/>
                          </a:ln>
                          <a:solidFill>
                            <a:schemeClr val="tx1"/>
                          </a:solidFill>
                          <a:effectLst/>
                          <a:latin typeface="Arial" pitchFamily="34" charset="0"/>
                          <a:ea typeface="ＭＳ Ｐゴシック" charset="-128"/>
                          <a:cs typeface="Arial" pitchFamily="34" charset="0"/>
                        </a:rPr>
                        <a:t>Class 9</a:t>
                      </a:r>
                    </a:p>
                  </a:txBody>
                  <a:tcPr marL="91339" marR="91339" marT="42209" marB="4220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defRPr sz="2400">
                          <a:solidFill>
                            <a:schemeClr val="tx1"/>
                          </a:solidFill>
                          <a:latin typeface="Arial" charset="0"/>
                          <a:ea typeface="ＭＳ Ｐゴシック" charset="-128"/>
                          <a:cs typeface="ＭＳ Ｐゴシック" charset="-128"/>
                        </a:defRPr>
                      </a:lvl1pPr>
                      <a:lvl2pPr marL="742950" indent="-285750" defTabSz="457200" eaLnBrk="0" hangingPunct="0">
                        <a:spcBef>
                          <a:spcPct val="20000"/>
                        </a:spcBef>
                        <a:defRPr sz="2000">
                          <a:solidFill>
                            <a:schemeClr val="tx1"/>
                          </a:solidFill>
                          <a:latin typeface="Arial" charset="0"/>
                          <a:ea typeface="ＭＳ Ｐゴシック" charset="-128"/>
                          <a:cs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Arial" charset="0"/>
                          <a:cs typeface="Arial" charset="0"/>
                        </a:defRPr>
                      </a:lvl4pPr>
                      <a:lvl5pPr marL="2057400" indent="-228600" defTabSz="457200" eaLnBrk="0" hangingPunct="0">
                        <a:spcBef>
                          <a:spcPct val="20000"/>
                        </a:spcBef>
                        <a:defRPr>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CA" altLang="en-US" sz="900" b="0" i="0" u="none" strike="noStrike" cap="none" normalizeH="0" baseline="0" dirty="0">
                          <a:ln>
                            <a:noFill/>
                          </a:ln>
                          <a:solidFill>
                            <a:schemeClr val="tx1"/>
                          </a:solidFill>
                          <a:effectLst/>
                          <a:latin typeface="Arial" pitchFamily="34" charset="0"/>
                          <a:ea typeface="ＭＳ Ｐゴシック" charset="-128"/>
                          <a:cs typeface="Arial" pitchFamily="34" charset="0"/>
                        </a:rPr>
                        <a:t>Miscellaneous Products, Substances or Organisms </a:t>
                      </a:r>
                    </a:p>
                  </a:txBody>
                  <a:tcPr marL="91339" marR="91339" marT="42209" marB="4220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92477">
                <a:tc>
                  <a:txBody>
                    <a:bodyPr/>
                    <a:lstStyle>
                      <a:lvl1pPr defTabSz="457200" eaLnBrk="0" hangingPunct="0">
                        <a:spcBef>
                          <a:spcPct val="20000"/>
                        </a:spcBef>
                        <a:defRPr sz="2400">
                          <a:solidFill>
                            <a:schemeClr val="tx1"/>
                          </a:solidFill>
                          <a:latin typeface="Arial" charset="0"/>
                          <a:ea typeface="ＭＳ Ｐゴシック" charset="-128"/>
                          <a:cs typeface="ＭＳ Ｐゴシック" charset="-128"/>
                        </a:defRPr>
                      </a:lvl1pPr>
                      <a:lvl2pPr marL="742950" indent="-285750" defTabSz="457200" eaLnBrk="0" hangingPunct="0">
                        <a:spcBef>
                          <a:spcPct val="20000"/>
                        </a:spcBef>
                        <a:defRPr sz="2000">
                          <a:solidFill>
                            <a:schemeClr val="tx1"/>
                          </a:solidFill>
                          <a:latin typeface="Arial" charset="0"/>
                          <a:ea typeface="ＭＳ Ｐゴシック" charset="-128"/>
                          <a:cs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Arial" charset="0"/>
                          <a:cs typeface="Arial" charset="0"/>
                        </a:defRPr>
                      </a:lvl4pPr>
                      <a:lvl5pPr marL="2057400" indent="-228600" defTabSz="457200" eaLnBrk="0" hangingPunct="0">
                        <a:spcBef>
                          <a:spcPct val="20000"/>
                        </a:spcBef>
                        <a:defRPr>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CA" altLang="en-US" sz="900" b="0" i="0" u="none" strike="noStrike" cap="none" normalizeH="0" baseline="0" dirty="0">
                          <a:ln>
                            <a:noFill/>
                          </a:ln>
                          <a:solidFill>
                            <a:schemeClr val="tx1"/>
                          </a:solidFill>
                          <a:effectLst/>
                          <a:latin typeface="Arial" pitchFamily="34" charset="0"/>
                          <a:ea typeface="ＭＳ Ｐゴシック" charset="-128"/>
                          <a:cs typeface="Arial" pitchFamily="34" charset="0"/>
                        </a:rPr>
                        <a:t>Other</a:t>
                      </a:r>
                    </a:p>
                  </a:txBody>
                  <a:tcPr marL="91339" marR="91339" marT="42209" marB="4220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defRPr sz="2400">
                          <a:solidFill>
                            <a:schemeClr val="tx1"/>
                          </a:solidFill>
                          <a:latin typeface="Arial" charset="0"/>
                          <a:ea typeface="ＭＳ Ｐゴシック" charset="-128"/>
                          <a:cs typeface="ＭＳ Ｐゴシック" charset="-128"/>
                        </a:defRPr>
                      </a:lvl1pPr>
                      <a:lvl2pPr marL="742950" indent="-285750" defTabSz="457200" eaLnBrk="0" hangingPunct="0">
                        <a:spcBef>
                          <a:spcPct val="20000"/>
                        </a:spcBef>
                        <a:defRPr sz="2000">
                          <a:solidFill>
                            <a:schemeClr val="tx1"/>
                          </a:solidFill>
                          <a:latin typeface="Arial" charset="0"/>
                          <a:ea typeface="ＭＳ Ｐゴシック" charset="-128"/>
                          <a:cs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Arial" charset="0"/>
                          <a:cs typeface="Arial" charset="0"/>
                        </a:defRPr>
                      </a:lvl4pPr>
                      <a:lvl5pPr marL="2057400" indent="-228600" defTabSz="457200" eaLnBrk="0" hangingPunct="0">
                        <a:spcBef>
                          <a:spcPct val="20000"/>
                        </a:spcBef>
                        <a:defRPr>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lang="en-US" sz="900" dirty="0"/>
                        <a:t>Includes incidents with unidentified or non-regulated** DGs and mixed loads***</a:t>
                      </a:r>
                      <a:endParaRPr kumimoji="0" lang="en-CA" altLang="en-US" sz="900" b="0" i="0" u="none" strike="noStrike" cap="none" normalizeH="0" baseline="0" dirty="0">
                        <a:ln>
                          <a:noFill/>
                        </a:ln>
                        <a:solidFill>
                          <a:schemeClr val="tx1"/>
                        </a:solidFill>
                        <a:effectLst/>
                        <a:latin typeface="Arial" pitchFamily="34" charset="0"/>
                        <a:ea typeface="ＭＳ Ｐゴシック" charset="-128"/>
                        <a:cs typeface="Arial" pitchFamily="34" charset="0"/>
                      </a:endParaRPr>
                    </a:p>
                  </a:txBody>
                  <a:tcPr marL="91339" marR="91339" marT="42209" marB="4220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5" name="Title 3">
            <a:extLst>
              <a:ext uri="{FF2B5EF4-FFF2-40B4-BE49-F238E27FC236}">
                <a16:creationId xmlns:a16="http://schemas.microsoft.com/office/drawing/2014/main" id="{B1425FA0-D125-AC79-7C53-0B428C526C48}"/>
              </a:ext>
            </a:extLst>
          </p:cNvPr>
          <p:cNvSpPr txBox="1">
            <a:spLocks noGrp="1"/>
          </p:cNvSpPr>
          <p:nvPr>
            <p:ph type="title"/>
          </p:nvPr>
        </p:nvSpPr>
        <p:spPr>
          <a:xfrm>
            <a:off x="814388" y="661988"/>
            <a:ext cx="11118850" cy="854075"/>
          </a:xfrm>
        </p:spPr>
        <p:txBody>
          <a:bodyPr/>
          <a:lstStyle>
            <a:lvl1pPr algn="l" rtl="0" eaLnBrk="0" fontAlgn="base" hangingPunct="0">
              <a:lnSpc>
                <a:spcPct val="90000"/>
              </a:lnSpc>
              <a:spcBef>
                <a:spcPct val="0"/>
              </a:spcBef>
              <a:spcAft>
                <a:spcPct val="0"/>
              </a:spcAft>
              <a:defRPr sz="4000" b="1" kern="1200">
                <a:solidFill>
                  <a:srgbClr val="595959"/>
                </a:solidFill>
                <a:latin typeface="+mj-lt"/>
                <a:ea typeface="+mj-ea"/>
                <a:cs typeface="+mj-cs"/>
              </a:defRPr>
            </a:lvl1pPr>
            <a:lvl2pPr algn="l" rtl="0" eaLnBrk="0" fontAlgn="base" hangingPunct="0">
              <a:lnSpc>
                <a:spcPct val="90000"/>
              </a:lnSpc>
              <a:spcBef>
                <a:spcPct val="0"/>
              </a:spcBef>
              <a:spcAft>
                <a:spcPct val="0"/>
              </a:spcAft>
              <a:defRPr sz="4400" b="1">
                <a:solidFill>
                  <a:srgbClr val="595959"/>
                </a:solidFill>
                <a:latin typeface="Arial" panose="020B0604020202020204" pitchFamily="34" charset="0"/>
              </a:defRPr>
            </a:lvl2pPr>
            <a:lvl3pPr algn="l" rtl="0" eaLnBrk="0" fontAlgn="base" hangingPunct="0">
              <a:lnSpc>
                <a:spcPct val="90000"/>
              </a:lnSpc>
              <a:spcBef>
                <a:spcPct val="0"/>
              </a:spcBef>
              <a:spcAft>
                <a:spcPct val="0"/>
              </a:spcAft>
              <a:defRPr sz="4400" b="1">
                <a:solidFill>
                  <a:srgbClr val="595959"/>
                </a:solidFill>
                <a:latin typeface="Arial" panose="020B0604020202020204" pitchFamily="34" charset="0"/>
              </a:defRPr>
            </a:lvl3pPr>
            <a:lvl4pPr algn="l" rtl="0" eaLnBrk="0" fontAlgn="base" hangingPunct="0">
              <a:lnSpc>
                <a:spcPct val="90000"/>
              </a:lnSpc>
              <a:spcBef>
                <a:spcPct val="0"/>
              </a:spcBef>
              <a:spcAft>
                <a:spcPct val="0"/>
              </a:spcAft>
              <a:defRPr sz="4400" b="1">
                <a:solidFill>
                  <a:srgbClr val="595959"/>
                </a:solidFill>
                <a:latin typeface="Arial" panose="020B0604020202020204" pitchFamily="34" charset="0"/>
              </a:defRPr>
            </a:lvl4pPr>
            <a:lvl5pPr algn="l" rtl="0" eaLnBrk="0" fontAlgn="base" hangingPunct="0">
              <a:lnSpc>
                <a:spcPct val="90000"/>
              </a:lnSpc>
              <a:spcBef>
                <a:spcPct val="0"/>
              </a:spcBef>
              <a:spcAft>
                <a:spcPct val="0"/>
              </a:spcAft>
              <a:defRPr sz="4400" b="1">
                <a:solidFill>
                  <a:srgbClr val="595959"/>
                </a:solidFill>
                <a:latin typeface="Arial" panose="020B0604020202020204" pitchFamily="34" charset="0"/>
              </a:defRPr>
            </a:lvl5pPr>
            <a:lvl6pPr marL="457200" algn="l" rtl="0" fontAlgn="base">
              <a:lnSpc>
                <a:spcPct val="90000"/>
              </a:lnSpc>
              <a:spcBef>
                <a:spcPct val="0"/>
              </a:spcBef>
              <a:spcAft>
                <a:spcPct val="0"/>
              </a:spcAft>
              <a:defRPr sz="4400" b="1">
                <a:solidFill>
                  <a:srgbClr val="595959"/>
                </a:solidFill>
                <a:latin typeface="Arial" panose="020B0604020202020204" pitchFamily="34" charset="0"/>
              </a:defRPr>
            </a:lvl6pPr>
            <a:lvl7pPr marL="914400" algn="l" rtl="0" fontAlgn="base">
              <a:lnSpc>
                <a:spcPct val="90000"/>
              </a:lnSpc>
              <a:spcBef>
                <a:spcPct val="0"/>
              </a:spcBef>
              <a:spcAft>
                <a:spcPct val="0"/>
              </a:spcAft>
              <a:defRPr sz="4400" b="1">
                <a:solidFill>
                  <a:srgbClr val="595959"/>
                </a:solidFill>
                <a:latin typeface="Arial" panose="020B0604020202020204" pitchFamily="34" charset="0"/>
              </a:defRPr>
            </a:lvl7pPr>
            <a:lvl8pPr marL="1371600" algn="l" rtl="0" fontAlgn="base">
              <a:lnSpc>
                <a:spcPct val="90000"/>
              </a:lnSpc>
              <a:spcBef>
                <a:spcPct val="0"/>
              </a:spcBef>
              <a:spcAft>
                <a:spcPct val="0"/>
              </a:spcAft>
              <a:defRPr sz="4400" b="1">
                <a:solidFill>
                  <a:srgbClr val="595959"/>
                </a:solidFill>
                <a:latin typeface="Arial" panose="020B0604020202020204" pitchFamily="34" charset="0"/>
              </a:defRPr>
            </a:lvl8pPr>
            <a:lvl9pPr marL="1828800" algn="l" rtl="0" fontAlgn="base">
              <a:lnSpc>
                <a:spcPct val="90000"/>
              </a:lnSpc>
              <a:spcBef>
                <a:spcPct val="0"/>
              </a:spcBef>
              <a:spcAft>
                <a:spcPct val="0"/>
              </a:spcAft>
              <a:defRPr sz="4400" b="1">
                <a:solidFill>
                  <a:srgbClr val="595959"/>
                </a:solidFill>
                <a:latin typeface="Arial" panose="020B0604020202020204" pitchFamily="34" charset="0"/>
              </a:defRPr>
            </a:lvl9pPr>
          </a:lstStyle>
          <a:p>
            <a:pPr>
              <a:defRPr/>
            </a:pPr>
            <a:r>
              <a:rPr lang="en-CA" altLang="en-US" kern="0" dirty="0">
                <a:solidFill>
                  <a:srgbClr val="000000">
                    <a:lumMod val="65000"/>
                    <a:lumOff val="35000"/>
                  </a:srgbClr>
                </a:solidFill>
                <a:cs typeface="Arial" pitchFamily="34" charset="0"/>
              </a:rPr>
              <a:t>CANUTEC – Emergencies by Class for 2023*</a:t>
            </a:r>
            <a:endParaRPr lang="en-CA" dirty="0"/>
          </a:p>
        </p:txBody>
      </p:sp>
      <p:graphicFrame>
        <p:nvGraphicFramePr>
          <p:cNvPr id="64538" name="Chart 39">
            <a:extLst>
              <a:ext uri="{FF2B5EF4-FFF2-40B4-BE49-F238E27FC236}">
                <a16:creationId xmlns:a16="http://schemas.microsoft.com/office/drawing/2014/main" id="{7D0B30D7-4B6E-7E2D-ED8B-B52B9E53A669}"/>
              </a:ext>
            </a:extLst>
          </p:cNvPr>
          <p:cNvGraphicFramePr>
            <a:graphicFrameLocks/>
          </p:cNvGraphicFramePr>
          <p:nvPr/>
        </p:nvGraphicFramePr>
        <p:xfrm>
          <a:off x="814388" y="1679575"/>
          <a:ext cx="7243762" cy="4649788"/>
        </p:xfrm>
        <a:graphic>
          <a:graphicData uri="http://schemas.openxmlformats.org/presentationml/2006/ole">
            <mc:AlternateContent xmlns:mc="http://schemas.openxmlformats.org/markup-compatibility/2006">
              <mc:Choice xmlns:v="urn:schemas-microsoft-com:vml" Requires="v">
                <p:oleObj name="Chart" r:id="rId3" imgW="7248772" imgH="4657748" progId="Excel.Chart.8">
                  <p:embed/>
                </p:oleObj>
              </mc:Choice>
              <mc:Fallback>
                <p:oleObj name="Chart" r:id="rId3" imgW="7248772" imgH="4657748" progId="Excel.Chart.8">
                  <p:embed/>
                  <p:pic>
                    <p:nvPicPr>
                      <p:cNvPr id="0" name="Chart 3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8" y="1679575"/>
                        <a:ext cx="7243762"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4539" name="TextBox 1">
            <a:extLst>
              <a:ext uri="{FF2B5EF4-FFF2-40B4-BE49-F238E27FC236}">
                <a16:creationId xmlns:a16="http://schemas.microsoft.com/office/drawing/2014/main" id="{00A3005A-1026-97FE-460B-FA7C9F664B15}"/>
              </a:ext>
            </a:extLst>
          </p:cNvPr>
          <p:cNvSpPr txBox="1">
            <a:spLocks noChangeArrowheads="1"/>
          </p:cNvSpPr>
          <p:nvPr/>
        </p:nvSpPr>
        <p:spPr bwMode="auto">
          <a:xfrm>
            <a:off x="3052763" y="6280150"/>
            <a:ext cx="4954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r>
              <a:rPr lang="fr-CA" altLang="en-US" sz="1400" i="1"/>
              <a:t>Class of Dangerous Goods (1 to 9)</a:t>
            </a:r>
            <a:endParaRPr lang="en-US" altLang="en-US" sz="1400" i="1"/>
          </a:p>
        </p:txBody>
      </p:sp>
      <p:sp>
        <p:nvSpPr>
          <p:cNvPr id="64540" name="TextBox 3">
            <a:extLst>
              <a:ext uri="{FF2B5EF4-FFF2-40B4-BE49-F238E27FC236}">
                <a16:creationId xmlns:a16="http://schemas.microsoft.com/office/drawing/2014/main" id="{0B9A0384-72EC-47A5-8980-8E15E84B574E}"/>
              </a:ext>
            </a:extLst>
          </p:cNvPr>
          <p:cNvSpPr txBox="1">
            <a:spLocks noChangeArrowheads="1"/>
          </p:cNvSpPr>
          <p:nvPr/>
        </p:nvSpPr>
        <p:spPr bwMode="auto">
          <a:xfrm rot="-5400000">
            <a:off x="-1651000" y="2778125"/>
            <a:ext cx="4956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r>
              <a:rPr lang="fr-CA" altLang="en-US" sz="1400" i="1"/>
              <a:t>Number of Emergencies (Year 2023)</a:t>
            </a:r>
            <a:endParaRPr lang="en-US" altLang="en-US" sz="1400" i="1"/>
          </a:p>
        </p:txBody>
      </p:sp>
      <p:sp>
        <p:nvSpPr>
          <p:cNvPr id="64541" name="TextBox 7">
            <a:extLst>
              <a:ext uri="{FF2B5EF4-FFF2-40B4-BE49-F238E27FC236}">
                <a16:creationId xmlns:a16="http://schemas.microsoft.com/office/drawing/2014/main" id="{3B6DE878-3933-B953-2182-99EADEF131EA}"/>
              </a:ext>
            </a:extLst>
          </p:cNvPr>
          <p:cNvSpPr txBox="1">
            <a:spLocks noChangeArrowheads="1"/>
          </p:cNvSpPr>
          <p:nvPr/>
        </p:nvSpPr>
        <p:spPr bwMode="auto">
          <a:xfrm>
            <a:off x="565150" y="1730375"/>
            <a:ext cx="7302500" cy="487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endParaRPr lang="en-US" altLang="en-US" sz="1800"/>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61356709-2F44-1746-B370-49AAC19155D4}"/>
              </a:ext>
            </a:extLst>
          </p:cNvPr>
          <p:cNvSpPr>
            <a:spLocks noGrp="1"/>
          </p:cNvSpPr>
          <p:nvPr>
            <p:ph type="title"/>
          </p:nvPr>
        </p:nvSpPr>
        <p:spPr>
          <a:xfrm>
            <a:off x="838200" y="487363"/>
            <a:ext cx="10515600" cy="1325562"/>
          </a:xfrm>
        </p:spPr>
        <p:txBody>
          <a:bodyPr/>
          <a:lstStyle/>
          <a:p>
            <a:r>
              <a:rPr lang="en-CA" altLang="en-US"/>
              <a:t>Outline</a:t>
            </a:r>
          </a:p>
        </p:txBody>
      </p:sp>
      <p:sp>
        <p:nvSpPr>
          <p:cNvPr id="31747" name="Slide Number Placeholder 4">
            <a:extLst>
              <a:ext uri="{FF2B5EF4-FFF2-40B4-BE49-F238E27FC236}">
                <a16:creationId xmlns:a16="http://schemas.microsoft.com/office/drawing/2014/main" id="{C0A525C8-48FC-FD64-B809-F0C173268E2F}"/>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685800" indent="-22860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fld id="{B16F2F79-2B5E-40F4-A083-DCA2D2C3533A}" type="slidenum">
              <a:rPr lang="en-CA" altLang="en-US" sz="1000" smtClean="0">
                <a:solidFill>
                  <a:srgbClr val="7F7F7F"/>
                </a:solidFill>
              </a:rPr>
              <a:pPr>
                <a:lnSpc>
                  <a:spcPct val="100000"/>
                </a:lnSpc>
                <a:spcBef>
                  <a:spcPct val="0"/>
                </a:spcBef>
                <a:buFontTx/>
                <a:buNone/>
              </a:pPr>
              <a:t>2</a:t>
            </a:fld>
            <a:endParaRPr lang="en-CA" altLang="en-US" sz="1000">
              <a:solidFill>
                <a:srgbClr val="7F7F7F"/>
              </a:solidFill>
            </a:endParaRPr>
          </a:p>
        </p:txBody>
      </p:sp>
      <p:graphicFrame>
        <p:nvGraphicFramePr>
          <p:cNvPr id="18438" name="Content Placeholder 2">
            <a:extLst>
              <a:ext uri="{FF2B5EF4-FFF2-40B4-BE49-F238E27FC236}">
                <a16:creationId xmlns:a16="http://schemas.microsoft.com/office/drawing/2014/main" id="{B58AB529-B546-FAD1-D9F5-A4255E8480E8}"/>
              </a:ext>
            </a:extLst>
          </p:cNvPr>
          <p:cNvGraphicFramePr>
            <a:graphicFrameLocks noGrp="1"/>
          </p:cNvGraphicFramePr>
          <p:nvPr>
            <p:ph idx="4294967295"/>
          </p:nvPr>
        </p:nvGraphicFramePr>
        <p:xfrm>
          <a:off x="838200" y="1579563"/>
          <a:ext cx="10515600" cy="4557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advTm="45279"/>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6BEA05-CBBF-E486-BC3C-12726752000A}"/>
              </a:ext>
            </a:extLst>
          </p:cNvPr>
          <p:cNvSpPr>
            <a:spLocks noGrp="1"/>
          </p:cNvSpPr>
          <p:nvPr>
            <p:ph type="sldNum" sz="quarter" idx="10"/>
          </p:nvPr>
        </p:nvSpPr>
        <p:spPr/>
        <p:txBody>
          <a:bodyPr/>
          <a:lstStyle/>
          <a:p>
            <a:pPr>
              <a:defRPr/>
            </a:pPr>
            <a:fld id="{607F4459-7BEC-4498-9B10-998F4C759386}" type="slidenum">
              <a:rPr lang="en-CA"/>
              <a:pPr>
                <a:defRPr/>
              </a:pPr>
              <a:t>20</a:t>
            </a:fld>
            <a:endParaRPr lang="en-CA" dirty="0"/>
          </a:p>
        </p:txBody>
      </p:sp>
      <p:sp>
        <p:nvSpPr>
          <p:cNvPr id="3" name="TextBox 2">
            <a:extLst>
              <a:ext uri="{FF2B5EF4-FFF2-40B4-BE49-F238E27FC236}">
                <a16:creationId xmlns:a16="http://schemas.microsoft.com/office/drawing/2014/main" id="{13F0E77C-A6B4-49EC-565E-BF0639486E9D}"/>
              </a:ext>
            </a:extLst>
          </p:cNvPr>
          <p:cNvSpPr txBox="1"/>
          <p:nvPr/>
        </p:nvSpPr>
        <p:spPr>
          <a:xfrm>
            <a:off x="2184400" y="346075"/>
            <a:ext cx="7470775" cy="1755775"/>
          </a:xfrm>
          <a:prstGeom prst="rect">
            <a:avLst/>
          </a:prstGeom>
          <a:noFill/>
        </p:spPr>
        <p:txBody>
          <a:bodyPr>
            <a:spAutoFit/>
          </a:bodyPr>
          <a:lstStyle/>
          <a:p>
            <a:pPr algn="ctr" eaLnBrk="1" fontAlgn="auto" hangingPunct="1">
              <a:spcBef>
                <a:spcPts val="0"/>
              </a:spcBef>
              <a:spcAft>
                <a:spcPts val="0"/>
              </a:spcAft>
              <a:defRPr/>
            </a:pPr>
            <a:r>
              <a:rPr lang="en-US" altLang="en-US" sz="5400" b="1" dirty="0">
                <a:solidFill>
                  <a:schemeClr val="tx1">
                    <a:lumMod val="65000"/>
                    <a:lumOff val="35000"/>
                  </a:schemeClr>
                </a:solidFill>
                <a:latin typeface="+mj-lt"/>
              </a:rPr>
              <a:t>Emergency Response Guidebook (ERG)</a:t>
            </a:r>
            <a:endParaRPr lang="en-US" sz="5400" b="1" dirty="0">
              <a:solidFill>
                <a:schemeClr val="tx1">
                  <a:lumMod val="65000"/>
                  <a:lumOff val="35000"/>
                </a:schemeClr>
              </a:solidFill>
              <a:latin typeface="+mj-lt"/>
            </a:endParaRPr>
          </a:p>
        </p:txBody>
      </p:sp>
      <p:pic>
        <p:nvPicPr>
          <p:cNvPr id="4" name="Picture 1">
            <a:extLst>
              <a:ext uri="{FF2B5EF4-FFF2-40B4-BE49-F238E27FC236}">
                <a16:creationId xmlns:a16="http://schemas.microsoft.com/office/drawing/2014/main" id="{5D8B8CF8-4A95-68A7-C3F2-5550290A1653}"/>
              </a:ext>
            </a:extLst>
          </p:cNvPr>
          <p:cNvPicPr>
            <a:picLocks noChangeAspect="1" noChangeArrowheads="1"/>
          </p:cNvPicPr>
          <p:nvPr/>
        </p:nvPicPr>
        <p:blipFill>
          <a:blip r:embed="rId3"/>
          <a:srcRect/>
          <a:stretch>
            <a:fillRect/>
          </a:stretch>
        </p:blipFill>
        <p:spPr bwMode="auto">
          <a:xfrm>
            <a:off x="4695825" y="2446338"/>
            <a:ext cx="2447925" cy="3435350"/>
          </a:xfrm>
          <a:prstGeom prst="rect">
            <a:avLst/>
          </a:prstGeom>
          <a:noFill/>
          <a:ln>
            <a:noFill/>
          </a:ln>
          <a:effectLst>
            <a:outerShdw blurRad="50800" dist="38100" dir="2700000" algn="tl" rotWithShape="0">
              <a:prstClr val="black">
                <a:alpha val="40000"/>
              </a:prst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8610" name="Picture 1">
            <a:extLst>
              <a:ext uri="{FF2B5EF4-FFF2-40B4-BE49-F238E27FC236}">
                <a16:creationId xmlns:a16="http://schemas.microsoft.com/office/drawing/2014/main" id="{01C4362B-85CC-A820-B483-408BBE4EB4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8313" y="1516063"/>
            <a:ext cx="3241675"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a:extLst>
              <a:ext uri="{FF2B5EF4-FFF2-40B4-BE49-F238E27FC236}">
                <a16:creationId xmlns:a16="http://schemas.microsoft.com/office/drawing/2014/main" id="{586753EC-A324-B0E9-B7E4-E1E2EC290B68}"/>
              </a:ext>
            </a:extLst>
          </p:cNvPr>
          <p:cNvSpPr>
            <a:spLocks noGrp="1"/>
          </p:cNvSpPr>
          <p:nvPr>
            <p:ph type="title"/>
          </p:nvPr>
        </p:nvSpPr>
        <p:spPr>
          <a:xfrm>
            <a:off x="838200" y="487363"/>
            <a:ext cx="10515600" cy="1325562"/>
          </a:xfrm>
        </p:spPr>
        <p:txBody>
          <a:bodyPr/>
          <a:lstStyle/>
          <a:p>
            <a:pPr>
              <a:defRPr/>
            </a:pPr>
            <a:r>
              <a:rPr lang="en-US" kern="0" dirty="0">
                <a:solidFill>
                  <a:schemeClr val="tx1">
                    <a:lumMod val="65000"/>
                    <a:lumOff val="35000"/>
                  </a:schemeClr>
                </a:solidFill>
                <a:ea typeface="ＭＳ Ｐゴシック" pitchFamily="-110" charset="-128"/>
                <a:cs typeface="Arial" pitchFamily="34" charset="0"/>
              </a:rPr>
              <a:t>Emergency Response Guidebook </a:t>
            </a:r>
            <a:r>
              <a:rPr lang="en-US" kern="0" cap="all" dirty="0">
                <a:solidFill>
                  <a:schemeClr val="tx1">
                    <a:lumMod val="65000"/>
                    <a:lumOff val="35000"/>
                  </a:schemeClr>
                </a:solidFill>
                <a:ea typeface="ＭＳ Ｐゴシック" pitchFamily="-110" charset="-128"/>
                <a:cs typeface="Arial" pitchFamily="34" charset="0"/>
              </a:rPr>
              <a:t>(ERG)</a:t>
            </a:r>
            <a:r>
              <a:rPr lang="en-CA" dirty="0"/>
              <a:t>	</a:t>
            </a:r>
          </a:p>
        </p:txBody>
      </p:sp>
      <p:sp>
        <p:nvSpPr>
          <p:cNvPr id="88069" name="Slide Number Placeholder 8">
            <a:extLst>
              <a:ext uri="{FF2B5EF4-FFF2-40B4-BE49-F238E27FC236}">
                <a16:creationId xmlns:a16="http://schemas.microsoft.com/office/drawing/2014/main" id="{9B0972CC-EC1F-84BA-0B19-2F1523452626}"/>
              </a:ext>
            </a:extLst>
          </p:cNvPr>
          <p:cNvSpPr>
            <a:spLocks noGrp="1"/>
          </p:cNvSpPr>
          <p:nvPr>
            <p:ph type="sldNum" sz="quarter" idx="10"/>
          </p:nvPr>
        </p:nvSpPr>
        <p:spPr/>
        <p:txBody>
          <a:bodyPr/>
          <a:lstStyle>
            <a:lvl1pPr>
              <a:spcBef>
                <a:spcPct val="20000"/>
              </a:spcBef>
              <a:buChar char="•"/>
              <a:defRPr sz="258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685817" indent="-263776">
              <a:spcBef>
                <a:spcPct val="20000"/>
              </a:spcBef>
              <a:buChar char="–"/>
              <a:defRPr sz="221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055103" indent="-211021">
              <a:spcBef>
                <a:spcPct val="20000"/>
              </a:spcBef>
              <a:buChar char="•"/>
              <a:defRPr sz="2215">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477145"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4pPr>
            <a:lvl5pPr marL="1899186"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5pPr>
            <a:lvl6pPr marL="2321227"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69"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7pPr>
            <a:lvl8pPr marL="3165310"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8pPr>
            <a:lvl9pPr marL="3587351"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buFontTx/>
              <a:buNone/>
              <a:defRPr/>
            </a:pPr>
            <a:r>
              <a:rPr lang="en-US" altLang="en-US" sz="1000">
                <a:solidFill>
                  <a:schemeClr val="bg1">
                    <a:lumMod val="50000"/>
                  </a:schemeClr>
                </a:solidFill>
              </a:rPr>
              <a:t>23</a:t>
            </a:r>
            <a:endParaRPr lang="en-US" altLang="en-US" dirty="0">
              <a:solidFill>
                <a:schemeClr val="bg1">
                  <a:lumMod val="50000"/>
                </a:schemeClr>
              </a:solidFill>
            </a:endParaRPr>
          </a:p>
        </p:txBody>
      </p:sp>
      <p:sp>
        <p:nvSpPr>
          <p:cNvPr id="88067" name="TextBox 7">
            <a:extLst>
              <a:ext uri="{FF2B5EF4-FFF2-40B4-BE49-F238E27FC236}">
                <a16:creationId xmlns:a16="http://schemas.microsoft.com/office/drawing/2014/main" id="{7D6B3BCA-55D6-4AC5-DE62-9054AF5CB0AB}"/>
              </a:ext>
            </a:extLst>
          </p:cNvPr>
          <p:cNvSpPr txBox="1">
            <a:spLocks noChangeArrowheads="1"/>
          </p:cNvSpPr>
          <p:nvPr/>
        </p:nvSpPr>
        <p:spPr bwMode="auto">
          <a:xfrm>
            <a:off x="838200" y="1624013"/>
            <a:ext cx="6519863" cy="2647950"/>
          </a:xfrm>
          <a:prstGeom prst="rect">
            <a:avLst/>
          </a:prstGeom>
          <a:noFill/>
          <a:ln>
            <a:noFill/>
          </a:ln>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800100" indent="-342900">
              <a:spcBef>
                <a:spcPct val="20000"/>
              </a:spcBef>
              <a:buChar char="–"/>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fontAlgn="auto" hangingPunct="1">
              <a:spcBef>
                <a:spcPct val="0"/>
              </a:spcBef>
              <a:spcAft>
                <a:spcPts val="0"/>
              </a:spcAft>
              <a:buFontTx/>
              <a:buNone/>
              <a:defRPr/>
            </a:pPr>
            <a:r>
              <a:rPr lang="en-CA" altLang="en-US" sz="1846" dirty="0"/>
              <a:t>The ERG is primarily a guide to aid First Responders during an incident involving dangerous goods in transport:</a:t>
            </a:r>
          </a:p>
          <a:p>
            <a:pPr eaLnBrk="1" fontAlgn="auto" hangingPunct="1">
              <a:spcBef>
                <a:spcPct val="0"/>
              </a:spcBef>
              <a:spcAft>
                <a:spcPts val="0"/>
              </a:spcAft>
              <a:defRPr/>
            </a:pPr>
            <a:endParaRPr lang="en-CA" altLang="en-US" sz="1846" dirty="0"/>
          </a:p>
          <a:p>
            <a:pPr lvl="1" eaLnBrk="1" fontAlgn="auto" hangingPunct="1">
              <a:spcBef>
                <a:spcPct val="0"/>
              </a:spcBef>
              <a:spcAft>
                <a:spcPts val="0"/>
              </a:spcAft>
              <a:buFont typeface="Wingdings" panose="05000000000000000000" pitchFamily="2" charset="2"/>
              <a:buChar char="§"/>
              <a:defRPr/>
            </a:pPr>
            <a:r>
              <a:rPr lang="en-CA" altLang="en-US" sz="1846" dirty="0"/>
              <a:t>By quickly identifying the specific, or generic, hazards of the material(s) involved </a:t>
            </a:r>
          </a:p>
          <a:p>
            <a:pPr lvl="1" eaLnBrk="1" fontAlgn="auto" hangingPunct="1">
              <a:spcBef>
                <a:spcPct val="0"/>
              </a:spcBef>
              <a:spcAft>
                <a:spcPts val="0"/>
              </a:spcAft>
              <a:buFont typeface="Wingdings" panose="05000000000000000000" pitchFamily="2" charset="2"/>
              <a:buChar char="§"/>
              <a:defRPr/>
            </a:pPr>
            <a:endParaRPr lang="en-CA" altLang="en-US" sz="1846" dirty="0"/>
          </a:p>
          <a:p>
            <a:pPr lvl="1" eaLnBrk="1" fontAlgn="auto" hangingPunct="1">
              <a:spcBef>
                <a:spcPct val="0"/>
              </a:spcBef>
              <a:spcAft>
                <a:spcPts val="0"/>
              </a:spcAft>
              <a:buFont typeface="Wingdings" panose="05000000000000000000" pitchFamily="2" charset="2"/>
              <a:buChar char="§"/>
              <a:defRPr/>
            </a:pPr>
            <a:r>
              <a:rPr lang="en-CA" altLang="en-US" sz="1846" dirty="0"/>
              <a:t>By protecting themselves and the general public during the </a:t>
            </a:r>
            <a:r>
              <a:rPr lang="en-CA" altLang="en-US" sz="1846" b="1" i="1" dirty="0">
                <a:solidFill>
                  <a:srgbClr val="DA1F28"/>
                </a:solidFill>
              </a:rPr>
              <a:t>initial response phase of the incident</a:t>
            </a:r>
          </a:p>
          <a:p>
            <a:pPr eaLnBrk="1" fontAlgn="auto" hangingPunct="1">
              <a:spcBef>
                <a:spcPct val="0"/>
              </a:spcBef>
              <a:spcAft>
                <a:spcPts val="0"/>
              </a:spcAft>
              <a:buFontTx/>
              <a:buNone/>
              <a:defRPr/>
            </a:pPr>
            <a:endParaRPr lang="en-CA" altLang="en-US" sz="1846" dirty="0">
              <a:solidFill>
                <a:schemeClr val="accent2"/>
              </a:solidFill>
            </a:endParaRPr>
          </a:p>
        </p:txBody>
      </p:sp>
      <p:sp>
        <p:nvSpPr>
          <p:cNvPr id="3" name="TextBox 2">
            <a:extLst>
              <a:ext uri="{FF2B5EF4-FFF2-40B4-BE49-F238E27FC236}">
                <a16:creationId xmlns:a16="http://schemas.microsoft.com/office/drawing/2014/main" id="{FA3AD37D-7D18-82CA-B0A8-C91C31D59491}"/>
              </a:ext>
            </a:extLst>
          </p:cNvPr>
          <p:cNvSpPr txBox="1"/>
          <p:nvPr/>
        </p:nvSpPr>
        <p:spPr>
          <a:xfrm>
            <a:off x="838200" y="4418013"/>
            <a:ext cx="6519863" cy="1200150"/>
          </a:xfrm>
          <a:prstGeom prst="rect">
            <a:avLst/>
          </a:prstGeom>
          <a:solidFill>
            <a:srgbClr val="F58311"/>
          </a:solidFill>
        </p:spPr>
        <p:txBody>
          <a:bodyPr>
            <a:spAutoFit/>
          </a:bodyPr>
          <a:lstStyle/>
          <a:p>
            <a:pPr algn="ctr">
              <a:defRPr/>
            </a:pPr>
            <a:r>
              <a:rPr lang="en-CA" b="1" kern="0" dirty="0">
                <a:latin typeface="Helvetica" pitchFamily="34" charset="0"/>
                <a:ea typeface="ＭＳ Ｐゴシック"/>
                <a:cs typeface="Helvetica" panose="020B0604020202020204" pitchFamily="34" charset="0"/>
              </a:rPr>
              <a:t>Before an emergency – become familiar with this guidebook! </a:t>
            </a:r>
          </a:p>
          <a:p>
            <a:pPr algn="ctr">
              <a:defRPr/>
            </a:pPr>
            <a:r>
              <a:rPr lang="en-CA" b="1" kern="0" dirty="0">
                <a:latin typeface="Helvetica" pitchFamily="34" charset="0"/>
                <a:ea typeface="ＭＳ Ｐゴシック"/>
                <a:cs typeface="Helvetica" panose="020B0604020202020204" pitchFamily="34" charset="0"/>
              </a:rPr>
              <a:t>Without the proper training/equipment, do not take on an offensive role during an incident.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Title 3">
            <a:extLst>
              <a:ext uri="{FF2B5EF4-FFF2-40B4-BE49-F238E27FC236}">
                <a16:creationId xmlns:a16="http://schemas.microsoft.com/office/drawing/2014/main" id="{AEF41BD9-0606-3B5A-F30F-46F41B557F1D}"/>
              </a:ext>
            </a:extLst>
          </p:cNvPr>
          <p:cNvSpPr>
            <a:spLocks noGrp="1"/>
          </p:cNvSpPr>
          <p:nvPr>
            <p:ph type="title"/>
          </p:nvPr>
        </p:nvSpPr>
        <p:spPr>
          <a:xfrm>
            <a:off x="814388" y="661988"/>
            <a:ext cx="10515600" cy="854075"/>
          </a:xfrm>
        </p:spPr>
        <p:txBody>
          <a:bodyPr/>
          <a:lstStyle/>
          <a:p>
            <a:r>
              <a:rPr lang="en-US" altLang="en-US" sz="3600">
                <a:ea typeface="ＭＳ Ｐゴシック" panose="020B0600070205080204" pitchFamily="34" charset="-128"/>
                <a:cs typeface="Arial" panose="020B0604020202020204" pitchFamily="34" charset="0"/>
              </a:rPr>
              <a:t>Emergency Response Guidebook (ERG)</a:t>
            </a:r>
            <a:endParaRPr lang="en-CA" altLang="en-US" sz="3600">
              <a:ea typeface="ＭＳ Ｐゴシック" panose="020B0600070205080204" pitchFamily="34" charset="-128"/>
              <a:cs typeface="Arial" panose="020B0604020202020204" pitchFamily="34" charset="0"/>
            </a:endParaRPr>
          </a:p>
        </p:txBody>
      </p:sp>
      <p:sp>
        <p:nvSpPr>
          <p:cNvPr id="90117" name="Slide Number Placeholder 8">
            <a:extLst>
              <a:ext uri="{FF2B5EF4-FFF2-40B4-BE49-F238E27FC236}">
                <a16:creationId xmlns:a16="http://schemas.microsoft.com/office/drawing/2014/main" id="{7DFBA55D-7869-E1D3-8015-92DA1C555A86}"/>
              </a:ext>
            </a:extLst>
          </p:cNvPr>
          <p:cNvSpPr>
            <a:spLocks noGrp="1"/>
          </p:cNvSpPr>
          <p:nvPr>
            <p:ph type="sldNum" sz="quarter" idx="10"/>
          </p:nvPr>
        </p:nvSpPr>
        <p:spPr/>
        <p:txBody>
          <a:bodyPr/>
          <a:lstStyle>
            <a:lvl1pPr>
              <a:spcBef>
                <a:spcPct val="20000"/>
              </a:spcBef>
              <a:buChar char="•"/>
              <a:defRPr sz="258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685817" indent="-263776">
              <a:spcBef>
                <a:spcPct val="20000"/>
              </a:spcBef>
              <a:buChar char="–"/>
              <a:defRPr sz="221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055103" indent="-211021">
              <a:spcBef>
                <a:spcPct val="20000"/>
              </a:spcBef>
              <a:buChar char="•"/>
              <a:defRPr sz="2215">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477145"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4pPr>
            <a:lvl5pPr marL="1899186"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5pPr>
            <a:lvl6pPr marL="2321227"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69"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7pPr>
            <a:lvl8pPr marL="3165310"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8pPr>
            <a:lvl9pPr marL="3587351"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buFontTx/>
              <a:buNone/>
              <a:defRPr/>
            </a:pPr>
            <a:r>
              <a:rPr lang="en-US" altLang="en-US" sz="1000" dirty="0">
                <a:solidFill>
                  <a:schemeClr val="bg1">
                    <a:lumMod val="50000"/>
                  </a:schemeClr>
                </a:solidFill>
              </a:rPr>
              <a:t>31</a:t>
            </a:r>
          </a:p>
        </p:txBody>
      </p:sp>
      <p:pic>
        <p:nvPicPr>
          <p:cNvPr id="70660" name="Picture 1">
            <a:extLst>
              <a:ext uri="{FF2B5EF4-FFF2-40B4-BE49-F238E27FC236}">
                <a16:creationId xmlns:a16="http://schemas.microsoft.com/office/drawing/2014/main" id="{C61B815C-6E7B-9513-C168-78142D3D8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8313" y="1516063"/>
            <a:ext cx="3241675"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7">
            <a:extLst>
              <a:ext uri="{FF2B5EF4-FFF2-40B4-BE49-F238E27FC236}">
                <a16:creationId xmlns:a16="http://schemas.microsoft.com/office/drawing/2014/main" id="{0C40F6B8-B215-6826-D076-898E0B68B459}"/>
              </a:ext>
            </a:extLst>
          </p:cNvPr>
          <p:cNvSpPr txBox="1">
            <a:spLocks noGrp="1" noChangeArrowheads="1"/>
          </p:cNvSpPr>
          <p:nvPr>
            <p:ph idx="1"/>
          </p:nvPr>
        </p:nvSpPr>
        <p:spPr>
          <a:xfrm>
            <a:off x="838200" y="1825625"/>
            <a:ext cx="7300913" cy="4754563"/>
          </a:xfrm>
        </p:spPr>
        <p:txBody>
          <a:bodyPr>
            <a:spAutoFit/>
          </a:bodyP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539750" indent="-269875">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defRPr/>
            </a:pPr>
            <a:r>
              <a:rPr lang="en-CA" altLang="en-US" sz="2000" dirty="0">
                <a:ea typeface="ＭＳ Ｐゴシック" panose="020B0600070205080204" pitchFamily="34" charset="-128"/>
              </a:rPr>
              <a:t>The ERG is published every </a:t>
            </a:r>
            <a:r>
              <a:rPr lang="en-CA" altLang="en-US" sz="2000" b="1" dirty="0">
                <a:ea typeface="ＭＳ Ｐゴシック" panose="020B0600070205080204" pitchFamily="34" charset="-128"/>
              </a:rPr>
              <a:t>4 years</a:t>
            </a:r>
            <a:r>
              <a:rPr lang="en-CA" altLang="en-US" sz="2000" dirty="0">
                <a:ea typeface="ＭＳ Ｐゴシック" panose="020B0600070205080204" pitchFamily="34" charset="-128"/>
              </a:rPr>
              <a:t>. It is available in: </a:t>
            </a:r>
          </a:p>
          <a:p>
            <a:pPr lvl="2" eaLnBrk="1" hangingPunct="1">
              <a:lnSpc>
                <a:spcPct val="100000"/>
              </a:lnSpc>
              <a:spcBef>
                <a:spcPts val="550"/>
              </a:spcBef>
              <a:defRPr/>
            </a:pPr>
            <a:r>
              <a:rPr lang="en-CA" altLang="en-US" dirty="0">
                <a:ea typeface="ＭＳ Ｐゴシック" panose="020B0600070205080204" pitchFamily="34" charset="-128"/>
                <a:cs typeface="Arial" panose="020B0604020202020204" pitchFamily="34" charset="0"/>
              </a:rPr>
              <a:t>Paper format;</a:t>
            </a:r>
          </a:p>
          <a:p>
            <a:pPr lvl="2" eaLnBrk="1" hangingPunct="1">
              <a:lnSpc>
                <a:spcPct val="100000"/>
              </a:lnSpc>
              <a:spcBef>
                <a:spcPts val="550"/>
              </a:spcBef>
              <a:defRPr/>
            </a:pPr>
            <a:r>
              <a:rPr lang="en-CA" altLang="en-US" dirty="0">
                <a:ea typeface="ＭＳ Ｐゴシック" panose="020B0600070205080204" pitchFamily="34" charset="-128"/>
                <a:cs typeface="Arial" panose="020B0604020202020204" pitchFamily="34" charset="0"/>
              </a:rPr>
              <a:t>PDF format;</a:t>
            </a:r>
          </a:p>
          <a:p>
            <a:pPr lvl="2" eaLnBrk="1" hangingPunct="1">
              <a:lnSpc>
                <a:spcPct val="100000"/>
              </a:lnSpc>
              <a:spcBef>
                <a:spcPts val="550"/>
              </a:spcBef>
              <a:defRPr/>
            </a:pPr>
            <a:r>
              <a:rPr lang="en-CA" altLang="en-US" dirty="0">
                <a:ea typeface="ＭＳ Ｐゴシック" panose="020B0600070205080204" pitchFamily="34" charset="-128"/>
                <a:cs typeface="Arial" panose="020B0604020202020204" pitchFamily="34" charset="0"/>
              </a:rPr>
              <a:t>Online version; </a:t>
            </a:r>
          </a:p>
          <a:p>
            <a:pPr lvl="2" eaLnBrk="1" hangingPunct="1">
              <a:lnSpc>
                <a:spcPct val="100000"/>
              </a:lnSpc>
              <a:spcBef>
                <a:spcPts val="550"/>
              </a:spcBef>
              <a:defRPr/>
            </a:pPr>
            <a:r>
              <a:rPr lang="en-CA" altLang="en-US" dirty="0">
                <a:ea typeface="ＭＳ Ｐゴシック" panose="020B0600070205080204" pitchFamily="34" charset="-128"/>
                <a:cs typeface="Arial" panose="020B0604020202020204" pitchFamily="34" charset="0"/>
              </a:rPr>
              <a:t>Mobile App for smartphones (Android, Apple).</a:t>
            </a:r>
          </a:p>
          <a:p>
            <a:pPr marL="269875" lvl="2" indent="0" eaLnBrk="1" hangingPunct="1">
              <a:lnSpc>
                <a:spcPct val="100000"/>
              </a:lnSpc>
              <a:spcBef>
                <a:spcPts val="550"/>
              </a:spcBef>
              <a:buFont typeface="Wingdings" panose="05000000000000000000" pitchFamily="2" charset="2"/>
              <a:buNone/>
              <a:defRPr/>
            </a:pPr>
            <a:endParaRPr lang="en-CA" altLang="en-US" dirty="0">
              <a:ea typeface="ＭＳ Ｐゴシック" panose="020B0600070205080204" pitchFamily="34" charset="-128"/>
              <a:cs typeface="Arial" panose="020B0604020202020204" pitchFamily="34" charset="0"/>
            </a:endParaRPr>
          </a:p>
          <a:p>
            <a:pPr marL="0" indent="-41275" eaLnBrk="1" hangingPunct="1">
              <a:lnSpc>
                <a:spcPct val="100000"/>
              </a:lnSpc>
              <a:spcBef>
                <a:spcPts val="550"/>
              </a:spcBef>
              <a:buFont typeface="Wingdings" panose="05000000000000000000" pitchFamily="2" charset="2"/>
              <a:buNone/>
              <a:defRPr/>
            </a:pPr>
            <a:r>
              <a:rPr lang="en-CA" altLang="en-US" sz="2000" dirty="0">
                <a:latin typeface="+mn-lt"/>
                <a:ea typeface="ＭＳ Ｐゴシック" panose="020B0600070205080204" pitchFamily="34" charset="-128"/>
              </a:rPr>
              <a:t>Training material is available on </a:t>
            </a:r>
            <a:r>
              <a:rPr lang="en-CA" altLang="en-US" sz="2000" b="1" dirty="0">
                <a:solidFill>
                  <a:schemeClr val="accent3"/>
                </a:solidFill>
                <a:latin typeface="+mn-lt"/>
                <a:cs typeface="Helvetica" panose="020B0604020202020204" pitchFamily="34" charset="0"/>
                <a:hlinkClick r:id="rId4"/>
              </a:rPr>
              <a:t>CANUTEC’s website</a:t>
            </a:r>
            <a:r>
              <a:rPr lang="en-CA" altLang="en-US" sz="2000" dirty="0">
                <a:latin typeface="+mn-lt"/>
                <a:ea typeface="ＭＳ Ｐゴシック" panose="020B0600070205080204" pitchFamily="34" charset="-128"/>
              </a:rPr>
              <a:t>:</a:t>
            </a:r>
          </a:p>
          <a:p>
            <a:pPr lvl="2" eaLnBrk="1" hangingPunct="1">
              <a:lnSpc>
                <a:spcPct val="100000"/>
              </a:lnSpc>
              <a:spcBef>
                <a:spcPts val="550"/>
              </a:spcBef>
              <a:defRPr/>
            </a:pPr>
            <a:r>
              <a:rPr lang="en-CA" altLang="en-US" dirty="0">
                <a:ea typeface="ＭＳ Ｐゴシック" panose="020B0600070205080204" pitchFamily="34" charset="-128"/>
                <a:cs typeface="Arial" panose="020B0604020202020204" pitchFamily="34" charset="0"/>
              </a:rPr>
              <a:t>Summary of the changes made to the 2024 edition;</a:t>
            </a:r>
          </a:p>
          <a:p>
            <a:pPr lvl="2" eaLnBrk="1" hangingPunct="1">
              <a:lnSpc>
                <a:spcPct val="100000"/>
              </a:lnSpc>
              <a:spcBef>
                <a:spcPts val="550"/>
              </a:spcBef>
              <a:defRPr/>
            </a:pPr>
            <a:r>
              <a:rPr lang="en-CA" altLang="en-US" dirty="0">
                <a:ea typeface="ＭＳ Ｐゴシック" panose="020B0600070205080204" pitchFamily="34" charset="-128"/>
                <a:cs typeface="Arial" panose="020B0604020202020204" pitchFamily="34" charset="0"/>
              </a:rPr>
              <a:t>Training package;</a:t>
            </a:r>
          </a:p>
          <a:p>
            <a:pPr lvl="2" eaLnBrk="1" hangingPunct="1">
              <a:lnSpc>
                <a:spcPct val="100000"/>
              </a:lnSpc>
              <a:spcBef>
                <a:spcPts val="550"/>
              </a:spcBef>
              <a:defRPr/>
            </a:pPr>
            <a:r>
              <a:rPr lang="en-CA" altLang="en-US" dirty="0">
                <a:ea typeface="ＭＳ Ｐゴシック" panose="020B0600070205080204" pitchFamily="34" charset="-128"/>
                <a:cs typeface="Arial" panose="020B0604020202020204" pitchFamily="34" charset="0"/>
              </a:rPr>
              <a:t>Awareness video.</a:t>
            </a:r>
          </a:p>
          <a:p>
            <a:pPr marL="0" indent="-41275" eaLnBrk="1" hangingPunct="1">
              <a:lnSpc>
                <a:spcPct val="100000"/>
              </a:lnSpc>
              <a:spcBef>
                <a:spcPts val="550"/>
              </a:spcBef>
              <a:buFont typeface="Wingdings" panose="05000000000000000000" pitchFamily="2" charset="2"/>
              <a:buNone/>
              <a:defRPr/>
            </a:pPr>
            <a:endParaRPr lang="en-CA" altLang="en-US" sz="2000" dirty="0">
              <a:ea typeface="ＭＳ Ｐゴシック" panose="020B0600070205080204" pitchFamily="34" charset="-128"/>
            </a:endParaRPr>
          </a:p>
          <a:p>
            <a:pPr marL="0" indent="-41275" eaLnBrk="1" hangingPunct="1">
              <a:lnSpc>
                <a:spcPct val="100000"/>
              </a:lnSpc>
              <a:spcBef>
                <a:spcPts val="550"/>
              </a:spcBef>
              <a:buFont typeface="Wingdings" panose="05000000000000000000" pitchFamily="2" charset="2"/>
              <a:buNone/>
              <a:defRPr/>
            </a:pPr>
            <a:r>
              <a:rPr lang="en-CA" altLang="en-US" dirty="0">
                <a:ea typeface="ＭＳ Ｐゴシック" panose="020B0600070205080204" pitchFamily="34" charset="-128"/>
                <a:cs typeface="Arial" panose="020B0604020202020204" pitchFamily="34" charset="0"/>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a:extLst>
              <a:ext uri="{FF2B5EF4-FFF2-40B4-BE49-F238E27FC236}">
                <a16:creationId xmlns:a16="http://schemas.microsoft.com/office/drawing/2014/main" id="{6EDD58A3-3A4E-9BAA-9E0F-336AD5A04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8313" y="1516063"/>
            <a:ext cx="3241675"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itle 1">
            <a:extLst>
              <a:ext uri="{FF2B5EF4-FFF2-40B4-BE49-F238E27FC236}">
                <a16:creationId xmlns:a16="http://schemas.microsoft.com/office/drawing/2014/main" id="{7B6A00DA-B8CC-3567-5632-C09CC3A15BEC}"/>
              </a:ext>
            </a:extLst>
          </p:cNvPr>
          <p:cNvSpPr>
            <a:spLocks noGrp="1"/>
          </p:cNvSpPr>
          <p:nvPr>
            <p:ph type="title"/>
          </p:nvPr>
        </p:nvSpPr>
        <p:spPr>
          <a:xfrm>
            <a:off x="814388" y="661988"/>
            <a:ext cx="10515600" cy="854075"/>
          </a:xfrm>
        </p:spPr>
        <p:txBody>
          <a:bodyPr/>
          <a:lstStyle/>
          <a:p>
            <a:r>
              <a:rPr lang="en-US" altLang="en-US" sz="3600">
                <a:ea typeface="ＭＳ Ｐゴシック" panose="020B0600070205080204" pitchFamily="34" charset="-128"/>
                <a:cs typeface="Arial" panose="020B0604020202020204" pitchFamily="34" charset="0"/>
              </a:rPr>
              <a:t>Emergency Response Guidebook (ERG)</a:t>
            </a:r>
            <a:endParaRPr lang="en-CA" altLang="en-US" sz="3600">
              <a:ea typeface="ＭＳ Ｐゴシック" panose="020B0600070205080204" pitchFamily="34" charset="-128"/>
              <a:cs typeface="Arial" panose="020B0604020202020204" pitchFamily="34" charset="0"/>
            </a:endParaRPr>
          </a:p>
        </p:txBody>
      </p:sp>
      <p:sp>
        <p:nvSpPr>
          <p:cNvPr id="2" name="Content Placeholder 1">
            <a:extLst>
              <a:ext uri="{FF2B5EF4-FFF2-40B4-BE49-F238E27FC236}">
                <a16:creationId xmlns:a16="http://schemas.microsoft.com/office/drawing/2014/main" id="{E436E5E5-1962-C29F-40A3-C9024C633068}"/>
              </a:ext>
            </a:extLst>
          </p:cNvPr>
          <p:cNvSpPr>
            <a:spLocks noGrp="1"/>
          </p:cNvSpPr>
          <p:nvPr>
            <p:ph idx="1"/>
          </p:nvPr>
        </p:nvSpPr>
        <p:spPr>
          <a:xfrm>
            <a:off x="838200" y="1825625"/>
            <a:ext cx="7085013" cy="4351338"/>
          </a:xfrm>
        </p:spPr>
        <p:txBody>
          <a:bodyPr/>
          <a:lstStyle/>
          <a:p>
            <a:pPr marL="0" indent="0" fontAlgn="auto">
              <a:spcBef>
                <a:spcPts val="1662"/>
              </a:spcBef>
              <a:spcAft>
                <a:spcPts val="0"/>
              </a:spcAft>
              <a:buFont typeface="Arial" panose="020B0604020202020204" pitchFamily="34" charset="0"/>
              <a:buNone/>
              <a:defRPr/>
            </a:pPr>
            <a:r>
              <a:rPr lang="en-US" altLang="en-US" b="1" dirty="0">
                <a:cs typeface="Arial" pitchFamily="34" charset="0"/>
              </a:rPr>
              <a:t>How to obtain free paper copies</a:t>
            </a:r>
            <a:r>
              <a:rPr lang="en-CA" altLang="en-US" b="1" dirty="0">
                <a:cs typeface="Arial" pitchFamily="34" charset="0"/>
              </a:rPr>
              <a:t>:</a:t>
            </a:r>
            <a:endParaRPr lang="fr-FR" altLang="en-US" b="1" dirty="0">
              <a:ea typeface="ＭＳ Ｐゴシック" panose="020B0600070205080204" pitchFamily="34" charset="-128"/>
              <a:cs typeface="Arial" panose="020B0604020202020204" pitchFamily="34" charset="0"/>
            </a:endParaRPr>
          </a:p>
          <a:p>
            <a:pPr fontAlgn="auto">
              <a:spcBef>
                <a:spcPts val="1662"/>
              </a:spcBef>
              <a:spcAft>
                <a:spcPts val="0"/>
              </a:spcAft>
              <a:defRPr/>
            </a:pPr>
            <a:r>
              <a:rPr lang="en-US" altLang="en-US" sz="2000" dirty="0">
                <a:ea typeface="ＭＳ Ｐゴシック" panose="020B0600070205080204" pitchFamily="34" charset="-128"/>
                <a:cs typeface="Arial" panose="020B0604020202020204" pitchFamily="34" charset="0"/>
              </a:rPr>
              <a:t>Paper copies of the ERG2024 are distributed for free to Canadian First Responders from public emergency services (police, fire department, ambulance services, etc.).</a:t>
            </a:r>
          </a:p>
          <a:p>
            <a:pPr fontAlgn="auto">
              <a:spcBef>
                <a:spcPts val="1662"/>
              </a:spcBef>
              <a:spcAft>
                <a:spcPts val="0"/>
              </a:spcAft>
              <a:defRPr/>
            </a:pPr>
            <a:r>
              <a:rPr lang="en-US" altLang="en-US" sz="2000" dirty="0">
                <a:ea typeface="ＭＳ Ｐゴシック" panose="020B0600070205080204" pitchFamily="34" charset="-128"/>
                <a:cs typeface="Arial" panose="020B0604020202020204" pitchFamily="34" charset="0"/>
              </a:rPr>
              <a:t>The distribution policy can be found at the following website: </a:t>
            </a:r>
            <a:r>
              <a:rPr lang="en-US" altLang="en-US" sz="2000" b="1" dirty="0">
                <a:solidFill>
                  <a:schemeClr val="accent3"/>
                </a:solidFill>
                <a:cs typeface="Helvetica" panose="020B0604020202020204" pitchFamily="34" charset="0"/>
                <a:hlinkClick r:id="rId4"/>
              </a:rPr>
              <a:t>Emergency response guidebook: paper copy</a:t>
            </a:r>
            <a:endParaRPr lang="en-US" altLang="en-US" sz="2000" b="1" dirty="0">
              <a:solidFill>
                <a:schemeClr val="accent3"/>
              </a:solidFill>
              <a:cs typeface="Helvetica" panose="020B0604020202020204" pitchFamily="34" charset="0"/>
            </a:endParaRPr>
          </a:p>
          <a:p>
            <a:pPr fontAlgn="auto">
              <a:spcBef>
                <a:spcPts val="1662"/>
              </a:spcBef>
              <a:spcAft>
                <a:spcPts val="0"/>
              </a:spcAft>
              <a:defRPr/>
            </a:pPr>
            <a:r>
              <a:rPr lang="en-US" altLang="en-US" sz="2000" dirty="0">
                <a:latin typeface="Helvetica" panose="020B0604020202020204" pitchFamily="34" charset="0"/>
                <a:ea typeface="ＭＳ Ｐゴシック" panose="020B0600070205080204" pitchFamily="34" charset="-128"/>
                <a:cs typeface="Helvetica" panose="020B0604020202020204" pitchFamily="34" charset="0"/>
              </a:rPr>
              <a:t>To order free paper copies, please submit your request by </a:t>
            </a:r>
            <a:r>
              <a:rPr lang="en-US" altLang="en-US" sz="2000" b="1" dirty="0">
                <a:solidFill>
                  <a:schemeClr val="accent3"/>
                </a:solidFill>
                <a:cs typeface="Helvetica" panose="020B0604020202020204" pitchFamily="34" charset="0"/>
                <a:hlinkClick r:id="rId5"/>
              </a:rPr>
              <a:t>filling the ERG order form</a:t>
            </a:r>
            <a:r>
              <a:rPr lang="en-US" altLang="en-US" sz="2000" dirty="0">
                <a:latin typeface="Helvetica" panose="020B0604020202020204" pitchFamily="34" charset="0"/>
                <a:ea typeface="ＭＳ Ｐゴシック" panose="020B0600070205080204" pitchFamily="34" charset="-128"/>
                <a:cs typeface="Helvetica" panose="020B0604020202020204" pitchFamily="34" charset="0"/>
              </a:rPr>
              <a:t>.</a:t>
            </a:r>
          </a:p>
        </p:txBody>
      </p:sp>
      <p:sp>
        <p:nvSpPr>
          <p:cNvPr id="159748" name="Slide Number Placeholder 3">
            <a:extLst>
              <a:ext uri="{FF2B5EF4-FFF2-40B4-BE49-F238E27FC236}">
                <a16:creationId xmlns:a16="http://schemas.microsoft.com/office/drawing/2014/main" id="{E1191F00-0E9F-4E9B-4DC3-80BE63F4E93A}"/>
              </a:ext>
            </a:extLst>
          </p:cNvPr>
          <p:cNvSpPr>
            <a:spLocks noGrp="1"/>
          </p:cNvSpPr>
          <p:nvPr>
            <p:ph type="sldNum" sz="quarter" idx="10"/>
          </p:nvPr>
        </p:nvSpPr>
        <p:spPr/>
        <p:txBody>
          <a:bodyPr/>
          <a:lstStyle>
            <a:lvl1pPr>
              <a:spcBef>
                <a:spcPct val="20000"/>
              </a:spcBef>
              <a:buChar char="•"/>
              <a:defRPr sz="258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685817" indent="-263776">
              <a:spcBef>
                <a:spcPct val="20000"/>
              </a:spcBef>
              <a:buChar char="–"/>
              <a:defRPr sz="221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055103" indent="-211021">
              <a:spcBef>
                <a:spcPct val="20000"/>
              </a:spcBef>
              <a:buChar char="•"/>
              <a:defRPr sz="2215">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477145"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4pPr>
            <a:lvl5pPr marL="1899186"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5pPr>
            <a:lvl6pPr marL="2321227"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69"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7pPr>
            <a:lvl8pPr marL="3165310"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8pPr>
            <a:lvl9pPr marL="3587351"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defRPr/>
            </a:pPr>
            <a:fld id="{FAB2ECC6-4D48-481F-A9D8-88CA7DFA9E61}" type="slidenum">
              <a:rPr lang="en-US" altLang="en-US" sz="1000">
                <a:solidFill>
                  <a:schemeClr val="bg1">
                    <a:lumMod val="50000"/>
                  </a:schemeClr>
                </a:solidFill>
                <a:cs typeface="Arial" panose="020B0604020202020204" pitchFamily="34" charset="0"/>
              </a:rPr>
              <a:pPr>
                <a:spcBef>
                  <a:spcPct val="0"/>
                </a:spcBef>
                <a:buFontTx/>
                <a:buNone/>
                <a:defRPr/>
              </a:pPr>
              <a:t>23</a:t>
            </a:fld>
            <a:endParaRPr lang="en-US" altLang="en-US" sz="1000" dirty="0">
              <a:solidFill>
                <a:schemeClr val="bg1">
                  <a:lumMod val="50000"/>
                </a:schemeClr>
              </a:solidFill>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BA5B91-F374-4F78-59D5-8829BC0CDC05}"/>
              </a:ext>
            </a:extLst>
          </p:cNvPr>
          <p:cNvSpPr/>
          <p:nvPr/>
        </p:nvSpPr>
        <p:spPr>
          <a:xfrm>
            <a:off x="9101138" y="5715000"/>
            <a:ext cx="2601912" cy="355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61BA9F45-33F4-8DB1-D731-F4FC371C4FF9}"/>
              </a:ext>
            </a:extLst>
          </p:cNvPr>
          <p:cNvSpPr/>
          <p:nvPr/>
        </p:nvSpPr>
        <p:spPr>
          <a:xfrm>
            <a:off x="1566863" y="4135438"/>
            <a:ext cx="1187450" cy="3603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4756" name="Title 6">
            <a:extLst>
              <a:ext uri="{FF2B5EF4-FFF2-40B4-BE49-F238E27FC236}">
                <a16:creationId xmlns:a16="http://schemas.microsoft.com/office/drawing/2014/main" id="{23503A01-086D-747D-342F-8EA365E855FF}"/>
              </a:ext>
            </a:extLst>
          </p:cNvPr>
          <p:cNvSpPr>
            <a:spLocks noGrp="1"/>
          </p:cNvSpPr>
          <p:nvPr>
            <p:ph type="title"/>
          </p:nvPr>
        </p:nvSpPr>
        <p:spPr>
          <a:xfrm>
            <a:off x="838200" y="487363"/>
            <a:ext cx="10515600" cy="1325562"/>
          </a:xfrm>
        </p:spPr>
        <p:txBody>
          <a:bodyPr/>
          <a:lstStyle/>
          <a:p>
            <a:r>
              <a:rPr lang="en-US" altLang="en-US"/>
              <a:t>Overview of the ERG</a:t>
            </a:r>
            <a:endParaRPr lang="en-CA" altLang="en-US"/>
          </a:p>
        </p:txBody>
      </p:sp>
      <p:sp>
        <p:nvSpPr>
          <p:cNvPr id="5" name="Slide Number Placeholder 4">
            <a:extLst>
              <a:ext uri="{FF2B5EF4-FFF2-40B4-BE49-F238E27FC236}">
                <a16:creationId xmlns:a16="http://schemas.microsoft.com/office/drawing/2014/main" id="{15E303C6-82FF-6B19-66C6-5647E3699F7A}"/>
              </a:ext>
            </a:extLst>
          </p:cNvPr>
          <p:cNvSpPr>
            <a:spLocks noGrp="1"/>
          </p:cNvSpPr>
          <p:nvPr>
            <p:ph type="sldNum" sz="quarter" idx="10"/>
          </p:nvPr>
        </p:nvSpPr>
        <p:spPr/>
        <p:txBody>
          <a:bodyPr/>
          <a:lstStyle/>
          <a:p>
            <a:pPr>
              <a:defRPr/>
            </a:pPr>
            <a:fld id="{F1BDF779-9070-4225-8BC9-F53F3DC8CB05}" type="slidenum">
              <a:rPr lang="en-CA"/>
              <a:pPr>
                <a:defRPr/>
              </a:pPr>
              <a:t>24</a:t>
            </a:fld>
            <a:endParaRPr lang="en-CA" dirty="0"/>
          </a:p>
        </p:txBody>
      </p:sp>
      <p:sp>
        <p:nvSpPr>
          <p:cNvPr id="3" name="Content Placeholder 2">
            <a:extLst>
              <a:ext uri="{FF2B5EF4-FFF2-40B4-BE49-F238E27FC236}">
                <a16:creationId xmlns:a16="http://schemas.microsoft.com/office/drawing/2014/main" id="{4B09E27D-8309-EEDC-BB78-8B66E2508DAD}"/>
              </a:ext>
            </a:extLst>
          </p:cNvPr>
          <p:cNvSpPr>
            <a:spLocks noGrp="1"/>
          </p:cNvSpPr>
          <p:nvPr>
            <p:ph idx="4294967295"/>
          </p:nvPr>
        </p:nvSpPr>
        <p:spPr>
          <a:xfrm>
            <a:off x="838200" y="1624013"/>
            <a:ext cx="11147425" cy="4351337"/>
          </a:xfrm>
        </p:spPr>
        <p:txBody>
          <a:bodyPr/>
          <a:lstStyle/>
          <a:p>
            <a:pPr marL="0" indent="0">
              <a:buFont typeface="Wingdings" panose="05000000000000000000" pitchFamily="2" charset="2"/>
              <a:buNone/>
              <a:defRPr/>
            </a:pPr>
            <a:r>
              <a:rPr lang="en-CA" sz="2600" dirty="0"/>
              <a:t>The main sections are:</a:t>
            </a:r>
          </a:p>
          <a:p>
            <a:pPr lvl="1">
              <a:lnSpc>
                <a:spcPct val="150000"/>
              </a:lnSpc>
              <a:buFont typeface="Wingdings" panose="05000000000000000000" pitchFamily="2" charset="2"/>
              <a:buChar char="§"/>
              <a:defRPr/>
            </a:pPr>
            <a:r>
              <a:rPr lang="en-CA" sz="2000" b="1" dirty="0"/>
              <a:t>WHITE</a:t>
            </a:r>
            <a:r>
              <a:rPr lang="en-CA" sz="2000" dirty="0"/>
              <a:t> section </a:t>
            </a:r>
          </a:p>
          <a:p>
            <a:pPr lvl="2">
              <a:lnSpc>
                <a:spcPct val="100000"/>
              </a:lnSpc>
              <a:buFont typeface="Arial" panose="020B0604020202020204" pitchFamily="34" charset="0"/>
              <a:buChar char="•"/>
              <a:defRPr/>
            </a:pPr>
            <a:r>
              <a:rPr lang="en-CA" dirty="0"/>
              <a:t>Flowchart (How to use the ERG)</a:t>
            </a:r>
          </a:p>
          <a:p>
            <a:pPr lvl="2">
              <a:lnSpc>
                <a:spcPct val="100000"/>
              </a:lnSpc>
              <a:buFont typeface="Arial" panose="020B0604020202020204" pitchFamily="34" charset="0"/>
              <a:buChar char="•"/>
              <a:defRPr/>
            </a:pPr>
            <a:r>
              <a:rPr lang="en-CA" dirty="0"/>
              <a:t>Table of Markings, Labels and Placards</a:t>
            </a:r>
          </a:p>
          <a:p>
            <a:pPr lvl="2">
              <a:lnSpc>
                <a:spcPct val="100000"/>
              </a:lnSpc>
              <a:buFont typeface="Arial" panose="020B0604020202020204" pitchFamily="34" charset="0"/>
              <a:buChar char="•"/>
              <a:defRPr/>
            </a:pPr>
            <a:r>
              <a:rPr lang="en-CA" dirty="0"/>
              <a:t>Rail Car Identification Chart</a:t>
            </a:r>
          </a:p>
          <a:p>
            <a:pPr lvl="2">
              <a:lnSpc>
                <a:spcPct val="100000"/>
              </a:lnSpc>
              <a:buFont typeface="Arial" panose="020B0604020202020204" pitchFamily="34" charset="0"/>
              <a:buChar char="•"/>
              <a:defRPr/>
            </a:pPr>
            <a:r>
              <a:rPr lang="en-CA" dirty="0"/>
              <a:t>Road Trailer Identification Chart</a:t>
            </a:r>
          </a:p>
          <a:p>
            <a:pPr lvl="1">
              <a:lnSpc>
                <a:spcPct val="150000"/>
              </a:lnSpc>
              <a:buFont typeface="Wingdings" panose="05000000000000000000" pitchFamily="2" charset="2"/>
              <a:buChar char="§"/>
              <a:defRPr/>
            </a:pPr>
            <a:r>
              <a:rPr lang="en-CA" sz="2000" b="1" dirty="0"/>
              <a:t>YELLOW</a:t>
            </a:r>
            <a:r>
              <a:rPr lang="en-CA" sz="2000" dirty="0"/>
              <a:t> section (list of materials by </a:t>
            </a:r>
            <a:r>
              <a:rPr lang="en-CA" sz="2000" b="1" dirty="0"/>
              <a:t>ID (UN) number</a:t>
            </a:r>
            <a:r>
              <a:rPr lang="en-CA" sz="2000" dirty="0"/>
              <a:t>)</a:t>
            </a:r>
          </a:p>
          <a:p>
            <a:pPr lvl="1">
              <a:lnSpc>
                <a:spcPct val="150000"/>
              </a:lnSpc>
              <a:buFont typeface="Wingdings" panose="05000000000000000000" pitchFamily="2" charset="2"/>
              <a:buChar char="§"/>
              <a:defRPr/>
            </a:pPr>
            <a:r>
              <a:rPr lang="en-CA" sz="2000" b="1" dirty="0">
                <a:solidFill>
                  <a:srgbClr val="0000FF"/>
                </a:solidFill>
              </a:rPr>
              <a:t>BLUE</a:t>
            </a:r>
            <a:r>
              <a:rPr lang="en-CA" sz="2000" dirty="0"/>
              <a:t> section (list of materials by </a:t>
            </a:r>
            <a:r>
              <a:rPr lang="en-CA" sz="2000" b="1" dirty="0"/>
              <a:t>name</a:t>
            </a:r>
            <a:r>
              <a:rPr lang="en-CA" sz="2000" dirty="0"/>
              <a:t>)</a:t>
            </a:r>
          </a:p>
          <a:p>
            <a:pPr lvl="1">
              <a:lnSpc>
                <a:spcPct val="150000"/>
              </a:lnSpc>
              <a:buFont typeface="Wingdings" panose="05000000000000000000" pitchFamily="2" charset="2"/>
              <a:buChar char="§"/>
              <a:defRPr/>
            </a:pPr>
            <a:r>
              <a:rPr lang="en-CA" sz="2000" b="1" dirty="0">
                <a:solidFill>
                  <a:srgbClr val="FF5008"/>
                </a:solidFill>
                <a:latin typeface="Helvetica" panose="020B0604020202020204" pitchFamily="34" charset="0"/>
                <a:cs typeface="Helvetica" panose="020B0604020202020204" pitchFamily="34" charset="0"/>
              </a:rPr>
              <a:t>ORANGE</a:t>
            </a:r>
            <a:r>
              <a:rPr lang="en-CA" sz="2000" dirty="0">
                <a:solidFill>
                  <a:srgbClr val="F58311"/>
                </a:solidFill>
              </a:rPr>
              <a:t> </a:t>
            </a:r>
            <a:r>
              <a:rPr lang="en-CA" sz="2000" dirty="0"/>
              <a:t>section (appropriate emergency response guides)</a:t>
            </a:r>
          </a:p>
          <a:p>
            <a:pPr lvl="1">
              <a:lnSpc>
                <a:spcPct val="150000"/>
              </a:lnSpc>
              <a:buFont typeface="Wingdings" panose="05000000000000000000" pitchFamily="2" charset="2"/>
              <a:buChar char="§"/>
              <a:defRPr/>
            </a:pPr>
            <a:r>
              <a:rPr lang="en-CA" sz="2000" b="1" dirty="0">
                <a:solidFill>
                  <a:srgbClr val="00B050"/>
                </a:solidFill>
              </a:rPr>
              <a:t>GREEN</a:t>
            </a:r>
            <a:r>
              <a:rPr lang="en-CA" sz="2000" dirty="0">
                <a:solidFill>
                  <a:srgbClr val="00B050"/>
                </a:solidFill>
              </a:rPr>
              <a:t> </a:t>
            </a:r>
            <a:r>
              <a:rPr lang="en-CA" sz="2000" dirty="0"/>
              <a:t>section (initial isolation and protective action distances for highlighted substances)</a:t>
            </a:r>
          </a:p>
          <a:p>
            <a:pPr>
              <a:defRPr/>
            </a:pPr>
            <a:endParaRPr lang="en-CA"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86BE02B5-884E-9CC8-1A2F-3F8E9F198DE2}"/>
              </a:ext>
            </a:extLst>
          </p:cNvPr>
          <p:cNvSpPr>
            <a:spLocks noGrp="1"/>
          </p:cNvSpPr>
          <p:nvPr>
            <p:ph type="title"/>
          </p:nvPr>
        </p:nvSpPr>
        <p:spPr>
          <a:xfrm>
            <a:off x="814388" y="661988"/>
            <a:ext cx="10515600" cy="854075"/>
          </a:xfrm>
        </p:spPr>
        <p:txBody>
          <a:bodyPr/>
          <a:lstStyle/>
          <a:p>
            <a:r>
              <a:rPr lang="en-CA" altLang="en-US" sz="3600">
                <a:latin typeface="Helvetica" panose="020B0604020202020204" pitchFamily="34" charset="0"/>
                <a:ea typeface="ＭＳ Ｐゴシック" panose="020B0600070205080204" pitchFamily="34" charset="-128"/>
                <a:cs typeface="Helvetica" panose="020B0604020202020204" pitchFamily="34" charset="0"/>
              </a:rPr>
              <a:t>How to use the ERG</a:t>
            </a:r>
          </a:p>
        </p:txBody>
      </p:sp>
      <p:sp>
        <p:nvSpPr>
          <p:cNvPr id="2" name="Slide Number Placeholder 1">
            <a:extLst>
              <a:ext uri="{FF2B5EF4-FFF2-40B4-BE49-F238E27FC236}">
                <a16:creationId xmlns:a16="http://schemas.microsoft.com/office/drawing/2014/main" id="{854E6942-AA1F-EFE1-A48E-8BC2BC1A9A3D}"/>
              </a:ext>
            </a:extLst>
          </p:cNvPr>
          <p:cNvSpPr>
            <a:spLocks noGrp="1"/>
          </p:cNvSpPr>
          <p:nvPr>
            <p:ph type="sldNum" sz="quarter" idx="10"/>
          </p:nvPr>
        </p:nvSpPr>
        <p:spPr/>
        <p:txBody>
          <a:bodyPr/>
          <a:lstStyle/>
          <a:p>
            <a:pPr>
              <a:defRPr/>
            </a:pPr>
            <a:fld id="{331C998B-4765-40DD-AD6C-68C4B9083297}" type="slidenum">
              <a:rPr lang="en-CA" smtClean="0"/>
              <a:pPr>
                <a:defRPr/>
              </a:pPr>
              <a:t>25</a:t>
            </a:fld>
            <a:endParaRPr lang="en-CA" dirty="0"/>
          </a:p>
        </p:txBody>
      </p:sp>
      <p:sp>
        <p:nvSpPr>
          <p:cNvPr id="108548" name="TextBox 6">
            <a:extLst>
              <a:ext uri="{FF2B5EF4-FFF2-40B4-BE49-F238E27FC236}">
                <a16:creationId xmlns:a16="http://schemas.microsoft.com/office/drawing/2014/main" id="{FD70E237-2478-CD1D-71A9-A4D6FEFE3813}"/>
              </a:ext>
            </a:extLst>
          </p:cNvPr>
          <p:cNvSpPr txBox="1">
            <a:spLocks noChangeArrowheads="1"/>
          </p:cNvSpPr>
          <p:nvPr/>
        </p:nvSpPr>
        <p:spPr bwMode="auto">
          <a:xfrm>
            <a:off x="6019800" y="1754188"/>
            <a:ext cx="4175125" cy="4094162"/>
          </a:xfrm>
          <a:prstGeom prst="rect">
            <a:avLst/>
          </a:prstGeom>
          <a:noFill/>
          <a:ln>
            <a:noFill/>
          </a:ln>
        </p:spPr>
        <p:txBody>
          <a:bodyPr>
            <a:spAutoFit/>
          </a:bodyPr>
          <a:lstStyle>
            <a:lvl1pPr>
              <a:defRPr sz="2400" b="1">
                <a:solidFill>
                  <a:srgbClr val="FF6600"/>
                </a:solidFill>
                <a:latin typeface="Times New Roman" panose="02020603050405020304" pitchFamily="18" charset="0"/>
                <a:cs typeface="Arial" panose="020B0604020202020204" pitchFamily="34" charset="0"/>
              </a:defRPr>
            </a:lvl1pPr>
            <a:lvl2pPr marL="742950" indent="-285750">
              <a:defRPr sz="2400" b="1">
                <a:solidFill>
                  <a:srgbClr val="FF6600"/>
                </a:solidFill>
                <a:latin typeface="Times New Roman" panose="02020603050405020304" pitchFamily="18" charset="0"/>
                <a:cs typeface="Arial" panose="020B0604020202020204" pitchFamily="34" charset="0"/>
              </a:defRPr>
            </a:lvl2pPr>
            <a:lvl3pPr marL="1143000" indent="-228600">
              <a:defRPr sz="2400" b="1">
                <a:solidFill>
                  <a:srgbClr val="FF6600"/>
                </a:solidFill>
                <a:latin typeface="Times New Roman" panose="02020603050405020304" pitchFamily="18" charset="0"/>
                <a:cs typeface="Arial" panose="020B0604020202020204" pitchFamily="34" charset="0"/>
              </a:defRPr>
            </a:lvl3pPr>
            <a:lvl4pPr marL="1600200" indent="-228600">
              <a:defRPr sz="2400" b="1">
                <a:solidFill>
                  <a:srgbClr val="FF6600"/>
                </a:solidFill>
                <a:latin typeface="Times New Roman" panose="02020603050405020304" pitchFamily="18" charset="0"/>
                <a:cs typeface="Arial" panose="020B0604020202020204" pitchFamily="34" charset="0"/>
              </a:defRPr>
            </a:lvl4pPr>
            <a:lvl5pPr marL="2057400" indent="-228600">
              <a:defRPr sz="2400" b="1">
                <a:solidFill>
                  <a:srgbClr val="FF6600"/>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rgbClr val="FF6600"/>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rgbClr val="FF6600"/>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rgbClr val="FF6600"/>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rgbClr val="FF6600"/>
                </a:solidFill>
                <a:latin typeface="Times New Roman" panose="02020603050405020304" pitchFamily="18" charset="0"/>
                <a:cs typeface="Arial" panose="020B0604020202020204" pitchFamily="34" charset="0"/>
              </a:defRPr>
            </a:lvl9pPr>
          </a:lstStyle>
          <a:p>
            <a:pPr marL="342900" indent="-342900">
              <a:buFont typeface="Wingdings" panose="05000000000000000000" pitchFamily="2" charset="2"/>
              <a:buChar char="§"/>
              <a:defRPr/>
            </a:pPr>
            <a:r>
              <a:rPr lang="en-CA" altLang="en-US" sz="2000" b="0" dirty="0">
                <a:solidFill>
                  <a:schemeClr val="tx1"/>
                </a:solidFill>
                <a:latin typeface="Helvetica" panose="020B0604020202020204" pitchFamily="34" charset="0"/>
                <a:ea typeface="ＭＳ Ｐゴシック" panose="020B0600070205080204" pitchFamily="34" charset="-128"/>
              </a:rPr>
              <a:t>The flowchart is found at the beginning of the ERG.</a:t>
            </a:r>
          </a:p>
          <a:p>
            <a:pPr marL="342900" indent="-342900">
              <a:buFont typeface="Wingdings" panose="05000000000000000000" pitchFamily="2" charset="2"/>
              <a:buChar char="§"/>
              <a:defRPr/>
            </a:pPr>
            <a:endParaRPr lang="en-CA" altLang="en-US" sz="2000" b="0" dirty="0">
              <a:solidFill>
                <a:schemeClr val="tx1"/>
              </a:solidFill>
              <a:latin typeface="Helvetica" panose="020B0604020202020204" pitchFamily="34" charset="0"/>
              <a:ea typeface="ＭＳ Ｐゴシック" panose="020B0600070205080204" pitchFamily="34" charset="-128"/>
              <a:cs typeface="Helvetica" panose="020B0604020202020204" pitchFamily="34" charset="0"/>
            </a:endParaRPr>
          </a:p>
          <a:p>
            <a:pPr marL="342900" indent="-342900">
              <a:buFont typeface="Wingdings" panose="05000000000000000000" pitchFamily="2" charset="2"/>
              <a:buChar char="§"/>
              <a:defRPr/>
            </a:pPr>
            <a:r>
              <a:rPr lang="en-CA" altLang="en-US" sz="2000" b="0" dirty="0">
                <a:solidFill>
                  <a:schemeClr val="tx1"/>
                </a:solidFill>
                <a:latin typeface="Helvetica" panose="020B0604020202020204" pitchFamily="34" charset="0"/>
                <a:ea typeface="ＭＳ Ｐゴシック" panose="020B0600070205080204" pitchFamily="34" charset="-128"/>
                <a:cs typeface="Helvetica" panose="020B0604020202020204" pitchFamily="34" charset="0"/>
              </a:rPr>
              <a:t>This flowchart will help you choose the correct Guide (</a:t>
            </a:r>
            <a:r>
              <a:rPr lang="en-CA" sz="2000" dirty="0">
                <a:latin typeface="Helvetica" panose="020B0604020202020204" pitchFamily="34" charset="0"/>
                <a:ea typeface="ＭＳ Ｐゴシック" pitchFamily="-110" charset="-128"/>
                <a:cs typeface="Helvetica" panose="020B0604020202020204" pitchFamily="34" charset="0"/>
              </a:rPr>
              <a:t>ORANGE </a:t>
            </a:r>
            <a:r>
              <a:rPr lang="en-CA" altLang="en-US" sz="2000" b="0" dirty="0">
                <a:solidFill>
                  <a:schemeClr val="tx1"/>
                </a:solidFill>
                <a:latin typeface="Helvetica" panose="020B0604020202020204" pitchFamily="34" charset="0"/>
                <a:ea typeface="ＭＳ Ｐゴシック" panose="020B0600070205080204" pitchFamily="34" charset="-128"/>
                <a:cs typeface="Helvetica" panose="020B0604020202020204" pitchFamily="34" charset="0"/>
              </a:rPr>
              <a:t>section) for your incident – given the information that is available.</a:t>
            </a:r>
          </a:p>
          <a:p>
            <a:pPr marL="342900" indent="-342900">
              <a:buFont typeface="Wingdings" panose="05000000000000000000" pitchFamily="2" charset="2"/>
              <a:buChar char="§"/>
              <a:defRPr/>
            </a:pPr>
            <a:endParaRPr lang="en-CA" altLang="en-US" sz="2000" b="0" dirty="0">
              <a:solidFill>
                <a:schemeClr val="tx1"/>
              </a:solidFill>
              <a:latin typeface="Helvetica" panose="020B0604020202020204" pitchFamily="34" charset="0"/>
              <a:ea typeface="ＭＳ Ｐゴシック" panose="020B0600070205080204" pitchFamily="34" charset="-128"/>
              <a:cs typeface="Helvetica" panose="020B0604020202020204" pitchFamily="34" charset="0"/>
            </a:endParaRPr>
          </a:p>
          <a:p>
            <a:pPr marL="342900" indent="-342900">
              <a:buFont typeface="Wingdings" panose="05000000000000000000" pitchFamily="2" charset="2"/>
              <a:buChar char="§"/>
              <a:defRPr/>
            </a:pPr>
            <a:r>
              <a:rPr lang="en-CA" altLang="en-US" sz="2000" b="0" dirty="0">
                <a:solidFill>
                  <a:schemeClr val="tx1"/>
                </a:solidFill>
                <a:latin typeface="Helvetica" panose="020B0604020202020204" pitchFamily="34" charset="0"/>
                <a:ea typeface="ＭＳ Ｐゴシック" panose="020B0600070205080204" pitchFamily="34" charset="-128"/>
                <a:cs typeface="Helvetica" panose="020B0604020202020204" pitchFamily="34" charset="0"/>
              </a:rPr>
              <a:t>Start the flowchart at the top, left hand corner, and follow until your situation applies.</a:t>
            </a:r>
          </a:p>
          <a:p>
            <a:pPr eaLnBrk="1" hangingPunct="1">
              <a:defRPr/>
            </a:pPr>
            <a:endParaRPr lang="en-CA" altLang="en-US" sz="2000" b="0" dirty="0">
              <a:solidFill>
                <a:schemeClr val="tx1"/>
              </a:solidFill>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76805" name="Slide Number Placeholder 4">
            <a:extLst>
              <a:ext uri="{FF2B5EF4-FFF2-40B4-BE49-F238E27FC236}">
                <a16:creationId xmlns:a16="http://schemas.microsoft.com/office/drawing/2014/main" id="{20DA6C41-589E-7D62-8D61-47A518DFBA17}"/>
              </a:ext>
            </a:extLst>
          </p:cNvPr>
          <p:cNvSpPr txBox="1">
            <a:spLocks noChangeArrowheads="1"/>
          </p:cNvSpPr>
          <p:nvPr/>
        </p:nvSpPr>
        <p:spPr bwMode="auto">
          <a:xfrm>
            <a:off x="9882188" y="6284913"/>
            <a:ext cx="5222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685800" indent="-22860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en-CA" altLang="en-US" sz="1000">
              <a:solidFill>
                <a:srgbClr val="898989"/>
              </a:solidFill>
              <a:latin typeface="Helvetica" panose="020B0604020202020204" pitchFamily="34" charset="0"/>
              <a:cs typeface="Helvetica" panose="020B0604020202020204" pitchFamily="34" charset="0"/>
            </a:endParaRPr>
          </a:p>
        </p:txBody>
      </p:sp>
      <p:pic>
        <p:nvPicPr>
          <p:cNvPr id="76806" name="Picture 3" descr="A flowchart of instructions&#10;&#10;Description automatically generated">
            <a:extLst>
              <a:ext uri="{FF2B5EF4-FFF2-40B4-BE49-F238E27FC236}">
                <a16:creationId xmlns:a16="http://schemas.microsoft.com/office/drawing/2014/main" id="{56BD4F25-F54A-186B-4969-075E70D74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7075" y="1430338"/>
            <a:ext cx="377825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E345C8-6818-338C-A338-708CB4A49EEC}"/>
              </a:ext>
            </a:extLst>
          </p:cNvPr>
          <p:cNvSpPr/>
          <p:nvPr/>
        </p:nvSpPr>
        <p:spPr>
          <a:xfrm>
            <a:off x="6467475" y="3657600"/>
            <a:ext cx="2709863" cy="304800"/>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CA">
              <a:latin typeface="Helvetica" panose="020B0604020202020204"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D0D20CD1-FC97-4077-F7BC-7076E3D8E764}"/>
              </a:ext>
            </a:extLst>
          </p:cNvPr>
          <p:cNvSpPr>
            <a:spLocks noGrp="1"/>
          </p:cNvSpPr>
          <p:nvPr>
            <p:ph idx="4294967295"/>
          </p:nvPr>
        </p:nvSpPr>
        <p:spPr>
          <a:xfrm>
            <a:off x="838200" y="1624013"/>
            <a:ext cx="10515600" cy="4351337"/>
          </a:xfrm>
        </p:spPr>
        <p:txBody>
          <a:bodyPr/>
          <a:lstStyle/>
          <a:p>
            <a:pPr marL="284400" indent="-284400">
              <a:defRPr/>
            </a:pPr>
            <a:r>
              <a:rPr lang="en-CA" sz="2400" dirty="0">
                <a:latin typeface="Helvetica" panose="020B0604020202020204" pitchFamily="34" charset="0"/>
                <a:cs typeface="Helvetica" panose="020B0604020202020204" pitchFamily="34" charset="0"/>
              </a:rPr>
              <a:t>In this section, the substances are listed in </a:t>
            </a:r>
            <a:r>
              <a:rPr lang="en-CA" sz="2400" u="sng" dirty="0">
                <a:latin typeface="Helvetica" panose="020B0604020202020204" pitchFamily="34" charset="0"/>
                <a:cs typeface="Helvetica" panose="020B0604020202020204" pitchFamily="34" charset="0"/>
              </a:rPr>
              <a:t>numerical order</a:t>
            </a:r>
            <a:r>
              <a:rPr lang="en-CA" sz="2400" dirty="0">
                <a:latin typeface="Helvetica" panose="020B0604020202020204" pitchFamily="34" charset="0"/>
                <a:cs typeface="Helvetica" panose="020B0604020202020204" pitchFamily="34" charset="0"/>
              </a:rPr>
              <a:t> of their 4-digit ID (UN) numbers.</a:t>
            </a:r>
          </a:p>
          <a:p>
            <a:pPr marL="284400" lvl="1" indent="-284400">
              <a:spcBef>
                <a:spcPts val="0"/>
              </a:spcBef>
              <a:buFont typeface="Wingdings" pitchFamily="2" charset="2"/>
              <a:buChar char="§"/>
              <a:defRPr/>
            </a:pPr>
            <a:endParaRPr lang="en-CA" dirty="0">
              <a:latin typeface="Helvetica" panose="020B0604020202020204" pitchFamily="34" charset="0"/>
              <a:cs typeface="Helvetica" panose="020B0604020202020204" pitchFamily="34" charset="0"/>
            </a:endParaRPr>
          </a:p>
          <a:p>
            <a:pPr marL="284400" lvl="1" indent="-284400">
              <a:spcBef>
                <a:spcPts val="0"/>
              </a:spcBef>
              <a:buFont typeface="Wingdings" pitchFamily="2" charset="2"/>
              <a:buChar char="§"/>
              <a:defRPr/>
            </a:pPr>
            <a:r>
              <a:rPr lang="en-CA" dirty="0">
                <a:latin typeface="Helvetica" panose="020B0604020202020204" pitchFamily="34" charset="0"/>
                <a:cs typeface="Helvetica" panose="020B0604020202020204" pitchFamily="34" charset="0"/>
              </a:rPr>
              <a:t>The ID (UN) number is followed by the 3-digit Guide number (</a:t>
            </a:r>
            <a:r>
              <a:rPr lang="en-CA" b="1" dirty="0">
                <a:solidFill>
                  <a:srgbClr val="FF5008"/>
                </a:solidFill>
                <a:latin typeface="Helvetica" panose="020B0604020202020204" pitchFamily="34" charset="0"/>
                <a:cs typeface="Helvetica" panose="020B0604020202020204" pitchFamily="34" charset="0"/>
              </a:rPr>
              <a:t>ORANGE </a:t>
            </a:r>
            <a:r>
              <a:rPr lang="en-CA" dirty="0">
                <a:latin typeface="Helvetica" panose="020B0604020202020204" pitchFamily="34" charset="0"/>
                <a:cs typeface="Helvetica" panose="020B0604020202020204" pitchFamily="34" charset="0"/>
              </a:rPr>
              <a:t>section) and the name of the material (see next slide).</a:t>
            </a:r>
          </a:p>
          <a:p>
            <a:pPr marL="284400" lvl="1" indent="-284400">
              <a:spcBef>
                <a:spcPts val="0"/>
              </a:spcBef>
              <a:buFont typeface="Wingdings" pitchFamily="2" charset="2"/>
              <a:buChar char="§"/>
              <a:defRPr/>
            </a:pPr>
            <a:endParaRPr lang="en-CA" dirty="0">
              <a:latin typeface="Helvetica" panose="020B0604020202020204" pitchFamily="34" charset="0"/>
              <a:cs typeface="Helvetica" panose="020B0604020202020204" pitchFamily="34" charset="0"/>
            </a:endParaRPr>
          </a:p>
          <a:p>
            <a:pPr marL="284400" lvl="1" indent="-284400">
              <a:spcBef>
                <a:spcPts val="0"/>
              </a:spcBef>
              <a:buFont typeface="Wingdings" pitchFamily="2" charset="2"/>
              <a:buChar char="§"/>
              <a:defRPr/>
            </a:pPr>
            <a:r>
              <a:rPr lang="en-CA" dirty="0">
                <a:latin typeface="Helvetica" panose="020B0604020202020204" pitchFamily="34" charset="0"/>
                <a:cs typeface="Helvetica" panose="020B0604020202020204" pitchFamily="34" charset="0"/>
              </a:rPr>
              <a:t>Please note that some substances are highlighted in green</a:t>
            </a:r>
            <a:r>
              <a:rPr lang="en-CA" b="1" dirty="0">
                <a:solidFill>
                  <a:srgbClr val="33CC33"/>
                </a:solidFill>
                <a:latin typeface="Helvetica" panose="020B0604020202020204" pitchFamily="34" charset="0"/>
                <a:cs typeface="Helvetica" panose="020B0604020202020204" pitchFamily="34" charset="0"/>
              </a:rPr>
              <a:t> </a:t>
            </a:r>
            <a:r>
              <a:rPr lang="en-CA" dirty="0">
                <a:latin typeface="Helvetica" panose="020B0604020202020204" pitchFamily="34" charset="0"/>
                <a:cs typeface="Helvetica" panose="020B0604020202020204" pitchFamily="34" charset="0"/>
              </a:rPr>
              <a:t>and you may need to refer to the </a:t>
            </a:r>
            <a:r>
              <a:rPr lang="en-CA" b="1" dirty="0">
                <a:solidFill>
                  <a:srgbClr val="33CC33"/>
                </a:solidFill>
                <a:latin typeface="Helvetica" panose="020B0604020202020204" pitchFamily="34" charset="0"/>
                <a:cs typeface="Helvetica" panose="020B0604020202020204" pitchFamily="34" charset="0"/>
              </a:rPr>
              <a:t>GREEN </a:t>
            </a:r>
            <a:r>
              <a:rPr lang="en-CA" dirty="0">
                <a:latin typeface="Helvetica" panose="020B0604020202020204" pitchFamily="34" charset="0"/>
                <a:cs typeface="Helvetica" panose="020B0604020202020204" pitchFamily="34" charset="0"/>
              </a:rPr>
              <a:t>section for initial isolation and protective action distances. The </a:t>
            </a:r>
            <a:r>
              <a:rPr lang="en-CA" b="1" dirty="0">
                <a:solidFill>
                  <a:srgbClr val="FF5008"/>
                </a:solidFill>
                <a:latin typeface="Helvetica" panose="020B0604020202020204" pitchFamily="34" charset="0"/>
                <a:cs typeface="Helvetica" panose="020B0604020202020204" pitchFamily="34" charset="0"/>
              </a:rPr>
              <a:t>ORANGE</a:t>
            </a:r>
            <a:r>
              <a:rPr lang="en-CA" dirty="0">
                <a:latin typeface="Helvetica" panose="020B0604020202020204" pitchFamily="34" charset="0"/>
                <a:cs typeface="Helvetica" panose="020B0604020202020204" pitchFamily="34" charset="0"/>
              </a:rPr>
              <a:t> section may be consulted for other safety recommendations or when a fire is involved.</a:t>
            </a:r>
            <a:endParaRPr lang="en-CA" b="1" dirty="0">
              <a:latin typeface="Helvetica" panose="020B0604020202020204" pitchFamily="34" charset="0"/>
              <a:cs typeface="Helvetica" panose="020B0604020202020204" pitchFamily="34" charset="0"/>
            </a:endParaRPr>
          </a:p>
          <a:p>
            <a:pPr>
              <a:defRPr/>
            </a:pPr>
            <a:endParaRPr lang="en-CA" dirty="0"/>
          </a:p>
        </p:txBody>
      </p:sp>
      <p:sp>
        <p:nvSpPr>
          <p:cNvPr id="6" name="Rectangle 5">
            <a:extLst>
              <a:ext uri="{FF2B5EF4-FFF2-40B4-BE49-F238E27FC236}">
                <a16:creationId xmlns:a16="http://schemas.microsoft.com/office/drawing/2014/main" id="{AB9D9EAE-93EF-FDCA-D84A-22E0B2F9845D}"/>
              </a:ext>
            </a:extLst>
          </p:cNvPr>
          <p:cNvSpPr/>
          <p:nvPr>
            <p:custDataLst>
              <p:tags r:id="rId1"/>
            </p:custDataLst>
          </p:nvPr>
        </p:nvSpPr>
        <p:spPr>
          <a:xfrm>
            <a:off x="838200" y="877888"/>
            <a:ext cx="2328863" cy="428625"/>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CA">
              <a:latin typeface="Helvetica" panose="020B0604020202020204" pitchFamily="34" charset="0"/>
              <a:cs typeface="Helvetica" panose="020B0604020202020204" pitchFamily="34" charset="0"/>
            </a:endParaRPr>
          </a:p>
        </p:txBody>
      </p:sp>
      <p:sp>
        <p:nvSpPr>
          <p:cNvPr id="2" name="Title 1">
            <a:extLst>
              <a:ext uri="{FF2B5EF4-FFF2-40B4-BE49-F238E27FC236}">
                <a16:creationId xmlns:a16="http://schemas.microsoft.com/office/drawing/2014/main" id="{AD1FDD56-8EFA-8DC6-F521-E62A9FD46583}"/>
              </a:ext>
            </a:extLst>
          </p:cNvPr>
          <p:cNvSpPr>
            <a:spLocks noGrp="1"/>
          </p:cNvSpPr>
          <p:nvPr>
            <p:ph type="title"/>
          </p:nvPr>
        </p:nvSpPr>
        <p:spPr>
          <a:xfrm>
            <a:off x="838200" y="487363"/>
            <a:ext cx="10244138" cy="1325562"/>
          </a:xfrm>
        </p:spPr>
        <p:txBody>
          <a:bodyPr/>
          <a:lstStyle/>
          <a:p>
            <a:pPr>
              <a:defRPr/>
            </a:pPr>
            <a:r>
              <a:rPr lang="en-CA" dirty="0">
                <a:solidFill>
                  <a:schemeClr val="tx1">
                    <a:lumMod val="65000"/>
                    <a:lumOff val="35000"/>
                  </a:schemeClr>
                </a:solidFill>
              </a:rPr>
              <a:t>YELLOW Section</a:t>
            </a:r>
            <a:endParaRPr lang="en-US" kern="0" dirty="0">
              <a:solidFill>
                <a:schemeClr val="tx1">
                  <a:lumMod val="65000"/>
                  <a:lumOff val="35000"/>
                </a:schemeClr>
              </a:solidFill>
            </a:endParaRPr>
          </a:p>
        </p:txBody>
      </p:sp>
      <p:sp>
        <p:nvSpPr>
          <p:cNvPr id="5" name="Slide Number Placeholder 4">
            <a:extLst>
              <a:ext uri="{FF2B5EF4-FFF2-40B4-BE49-F238E27FC236}">
                <a16:creationId xmlns:a16="http://schemas.microsoft.com/office/drawing/2014/main" id="{813797AF-ABD2-7914-4271-31EF156655AB}"/>
              </a:ext>
            </a:extLst>
          </p:cNvPr>
          <p:cNvSpPr>
            <a:spLocks noGrp="1"/>
          </p:cNvSpPr>
          <p:nvPr>
            <p:ph type="sldNum" sz="quarter" idx="10"/>
          </p:nvPr>
        </p:nvSpPr>
        <p:spPr/>
        <p:txBody>
          <a:bodyPr/>
          <a:lstStyle/>
          <a:p>
            <a:pPr>
              <a:defRPr/>
            </a:pPr>
            <a:fld id="{E4164B71-D060-43BF-822B-48E9DA716823}" type="slidenum">
              <a:rPr lang="en-CA"/>
              <a:pPr>
                <a:defRPr/>
              </a:pPr>
              <a:t>26</a:t>
            </a:fld>
            <a:endParaRPr lang="en-CA"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Box 5">
            <a:extLst>
              <a:ext uri="{FF2B5EF4-FFF2-40B4-BE49-F238E27FC236}">
                <a16:creationId xmlns:a16="http://schemas.microsoft.com/office/drawing/2014/main" id="{306FD5E8-41A7-DDED-C53F-60ADF4F7F684}"/>
              </a:ext>
            </a:extLst>
          </p:cNvPr>
          <p:cNvSpPr txBox="1">
            <a:spLocks noChangeArrowheads="1"/>
          </p:cNvSpPr>
          <p:nvPr/>
        </p:nvSpPr>
        <p:spPr bwMode="auto">
          <a:xfrm>
            <a:off x="1566863" y="3925888"/>
            <a:ext cx="19319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0"/>
              </a:spcBef>
              <a:buFontTx/>
              <a:buNone/>
            </a:pPr>
            <a:r>
              <a:rPr lang="en-CA" altLang="en-US" sz="2000">
                <a:latin typeface="Helvetica" panose="020B0604020202020204" pitchFamily="34" charset="0"/>
                <a:cs typeface="Helvetica" panose="020B0604020202020204" pitchFamily="34" charset="0"/>
              </a:rPr>
              <a:t>Refer to the </a:t>
            </a:r>
          </a:p>
          <a:p>
            <a:pPr algn="ctr">
              <a:lnSpc>
                <a:spcPct val="100000"/>
              </a:lnSpc>
              <a:spcBef>
                <a:spcPct val="0"/>
              </a:spcBef>
              <a:buFontTx/>
              <a:buNone/>
            </a:pPr>
            <a:r>
              <a:rPr lang="en-CA" altLang="en-US" sz="2000" b="1">
                <a:solidFill>
                  <a:srgbClr val="33CC33"/>
                </a:solidFill>
                <a:latin typeface="Helvetica" panose="020B0604020202020204" pitchFamily="34" charset="0"/>
                <a:cs typeface="Helvetica" panose="020B0604020202020204" pitchFamily="34" charset="0"/>
              </a:rPr>
              <a:t>GREEN</a:t>
            </a:r>
            <a:r>
              <a:rPr lang="en-CA" altLang="en-US" sz="2000">
                <a:solidFill>
                  <a:srgbClr val="33CC33"/>
                </a:solidFill>
                <a:latin typeface="Helvetica" panose="020B0604020202020204" pitchFamily="34" charset="0"/>
                <a:cs typeface="Helvetica" panose="020B0604020202020204" pitchFamily="34" charset="0"/>
              </a:rPr>
              <a:t> </a:t>
            </a:r>
            <a:r>
              <a:rPr lang="en-CA" altLang="en-US" sz="2000">
                <a:latin typeface="Helvetica" panose="020B0604020202020204" pitchFamily="34" charset="0"/>
                <a:cs typeface="Helvetica" panose="020B0604020202020204" pitchFamily="34" charset="0"/>
              </a:rPr>
              <a:t>section</a:t>
            </a:r>
          </a:p>
          <a:p>
            <a:pPr algn="ctr">
              <a:lnSpc>
                <a:spcPct val="100000"/>
              </a:lnSpc>
              <a:spcBef>
                <a:spcPct val="0"/>
              </a:spcBef>
              <a:buFontTx/>
              <a:buNone/>
            </a:pPr>
            <a:r>
              <a:rPr lang="en-CA" altLang="en-US" sz="2000">
                <a:latin typeface="Helvetica" panose="020B0604020202020204" pitchFamily="34" charset="0"/>
                <a:cs typeface="Helvetica" panose="020B0604020202020204" pitchFamily="34" charset="0"/>
              </a:rPr>
              <a:t>for distances </a:t>
            </a:r>
            <a:endParaRPr lang="en-US" altLang="en-US" sz="2000">
              <a:latin typeface="Helvetica" panose="020B0604020202020204" pitchFamily="34" charset="0"/>
              <a:cs typeface="Helvetica" panose="020B0604020202020204" pitchFamily="34" charset="0"/>
            </a:endParaRPr>
          </a:p>
        </p:txBody>
      </p:sp>
      <p:grpSp>
        <p:nvGrpSpPr>
          <p:cNvPr id="80899" name="Group 4">
            <a:extLst>
              <a:ext uri="{FF2B5EF4-FFF2-40B4-BE49-F238E27FC236}">
                <a16:creationId xmlns:a16="http://schemas.microsoft.com/office/drawing/2014/main" id="{C4D05E72-922D-8963-6866-1A35A75AC334}"/>
              </a:ext>
            </a:extLst>
          </p:cNvPr>
          <p:cNvGrpSpPr>
            <a:grpSpLocks/>
          </p:cNvGrpSpPr>
          <p:nvPr/>
        </p:nvGrpSpPr>
        <p:grpSpPr bwMode="auto">
          <a:xfrm>
            <a:off x="3182938" y="100013"/>
            <a:ext cx="4843462" cy="6284912"/>
            <a:chOff x="1659274" y="100266"/>
            <a:chExt cx="4842653" cy="6284794"/>
          </a:xfrm>
        </p:grpSpPr>
        <p:pic>
          <p:nvPicPr>
            <p:cNvPr id="80901" name="Picture 3" descr="A table of chemical formulas&#10;&#10;Description automatically generated">
              <a:extLst>
                <a:ext uri="{FF2B5EF4-FFF2-40B4-BE49-F238E27FC236}">
                  <a16:creationId xmlns:a16="http://schemas.microsoft.com/office/drawing/2014/main" id="{C77FE89D-3BAA-9AE7-0F84-DC48629D1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199" y="100266"/>
              <a:ext cx="4404728" cy="628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683BCEB3-13DE-C69A-5E95-5BF06C92EFAA}"/>
                </a:ext>
              </a:extLst>
            </p:cNvPr>
            <p:cNvCxnSpPr>
              <a:cxnSpLocks/>
            </p:cNvCxnSpPr>
            <p:nvPr/>
          </p:nvCxnSpPr>
          <p:spPr>
            <a:xfrm>
              <a:off x="1659274" y="4724566"/>
              <a:ext cx="703145" cy="898508"/>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1402EA7-D512-A4F7-E038-44EBDDABC560}"/>
                </a:ext>
              </a:extLst>
            </p:cNvPr>
            <p:cNvCxnSpPr>
              <a:cxnSpLocks/>
            </p:cNvCxnSpPr>
            <p:nvPr/>
          </p:nvCxnSpPr>
          <p:spPr>
            <a:xfrm flipV="1">
              <a:off x="1659274" y="4165777"/>
              <a:ext cx="734889" cy="558790"/>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C55679CC-492A-92FB-6175-5029DCBD61CA}"/>
                </a:ext>
              </a:extLst>
            </p:cNvPr>
            <p:cNvSpPr/>
            <p:nvPr/>
          </p:nvSpPr>
          <p:spPr>
            <a:xfrm>
              <a:off x="2310040" y="146302"/>
              <a:ext cx="1988805" cy="379406"/>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latin typeface="Helvetica" panose="020B0604020202020204" pitchFamily="34" charset="0"/>
                <a:cs typeface="Helvetica" panose="020B0604020202020204" pitchFamily="34" charset="0"/>
              </a:endParaRPr>
            </a:p>
          </p:txBody>
        </p:sp>
        <p:sp>
          <p:nvSpPr>
            <p:cNvPr id="14" name="Rectangle 13">
              <a:extLst>
                <a:ext uri="{FF2B5EF4-FFF2-40B4-BE49-F238E27FC236}">
                  <a16:creationId xmlns:a16="http://schemas.microsoft.com/office/drawing/2014/main" id="{1FD856BF-4E65-5770-8604-5DFC674B565C}"/>
                </a:ext>
              </a:extLst>
            </p:cNvPr>
            <p:cNvSpPr/>
            <p:nvPr/>
          </p:nvSpPr>
          <p:spPr>
            <a:xfrm>
              <a:off x="2322738" y="747954"/>
              <a:ext cx="1988805" cy="20478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latin typeface="Helvetica" panose="020B0604020202020204" pitchFamily="34" charset="0"/>
                <a:cs typeface="Helvetica" panose="020B0604020202020204" pitchFamily="34" charset="0"/>
              </a:endParaRPr>
            </a:p>
          </p:txBody>
        </p:sp>
      </p:grpSp>
      <p:sp>
        <p:nvSpPr>
          <p:cNvPr id="4" name="Slide Number Placeholder 3">
            <a:extLst>
              <a:ext uri="{FF2B5EF4-FFF2-40B4-BE49-F238E27FC236}">
                <a16:creationId xmlns:a16="http://schemas.microsoft.com/office/drawing/2014/main" id="{ECBB29DB-4B11-B671-85A4-5684A10CF01B}"/>
              </a:ext>
            </a:extLst>
          </p:cNvPr>
          <p:cNvSpPr>
            <a:spLocks noGrp="1"/>
          </p:cNvSpPr>
          <p:nvPr>
            <p:ph type="sldNum" sz="quarter" idx="10"/>
          </p:nvPr>
        </p:nvSpPr>
        <p:spPr/>
        <p:txBody>
          <a:bodyPr/>
          <a:lstStyle/>
          <a:p>
            <a:pPr>
              <a:defRPr/>
            </a:pPr>
            <a:fld id="{C2DE3763-EDC7-420B-9BF7-DB1A4CCDA05C}" type="slidenum">
              <a:rPr lang="en-CA" smtClean="0"/>
              <a:pPr>
                <a:defRPr/>
              </a:pPr>
              <a:t>27</a:t>
            </a:fld>
            <a:endParaRPr lang="en-CA"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F78F88-428F-3066-BE7A-274B53243582}"/>
              </a:ext>
            </a:extLst>
          </p:cNvPr>
          <p:cNvSpPr/>
          <p:nvPr/>
        </p:nvSpPr>
        <p:spPr>
          <a:xfrm>
            <a:off x="6886575" y="4048125"/>
            <a:ext cx="2889250" cy="382588"/>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CA">
              <a:latin typeface="Helvetica" panose="020B0604020202020204" pitchFamily="34" charset="0"/>
              <a:cs typeface="Helvetica" panose="020B0604020202020204" pitchFamily="34" charset="0"/>
            </a:endParaRPr>
          </a:p>
        </p:txBody>
      </p:sp>
      <p:sp>
        <p:nvSpPr>
          <p:cNvPr id="82947" name="Title 6">
            <a:extLst>
              <a:ext uri="{FF2B5EF4-FFF2-40B4-BE49-F238E27FC236}">
                <a16:creationId xmlns:a16="http://schemas.microsoft.com/office/drawing/2014/main" id="{7010CE41-8FE1-F65B-9870-311E076BCA78}"/>
              </a:ext>
            </a:extLst>
          </p:cNvPr>
          <p:cNvSpPr>
            <a:spLocks noGrp="1"/>
          </p:cNvSpPr>
          <p:nvPr>
            <p:ph type="title"/>
          </p:nvPr>
        </p:nvSpPr>
        <p:spPr>
          <a:xfrm>
            <a:off x="838200" y="487363"/>
            <a:ext cx="10515600" cy="1325562"/>
          </a:xfrm>
        </p:spPr>
        <p:txBody>
          <a:bodyPr/>
          <a:lstStyle/>
          <a:p>
            <a:r>
              <a:rPr lang="en-CA" altLang="en-US">
                <a:solidFill>
                  <a:srgbClr val="0000FF"/>
                </a:solidFill>
              </a:rPr>
              <a:t>BLUE</a:t>
            </a:r>
            <a:r>
              <a:rPr lang="en-CA" altLang="en-US"/>
              <a:t> Section</a:t>
            </a:r>
          </a:p>
        </p:txBody>
      </p:sp>
      <p:sp>
        <p:nvSpPr>
          <p:cNvPr id="26" name="Slide Number Placeholder 25">
            <a:extLst>
              <a:ext uri="{FF2B5EF4-FFF2-40B4-BE49-F238E27FC236}">
                <a16:creationId xmlns:a16="http://schemas.microsoft.com/office/drawing/2014/main" id="{03740297-9139-6F38-D0F0-E4D97733143E}"/>
              </a:ext>
            </a:extLst>
          </p:cNvPr>
          <p:cNvSpPr>
            <a:spLocks noGrp="1"/>
          </p:cNvSpPr>
          <p:nvPr>
            <p:ph type="sldNum" sz="quarter" idx="10"/>
          </p:nvPr>
        </p:nvSpPr>
        <p:spPr/>
        <p:txBody>
          <a:bodyPr/>
          <a:lstStyle/>
          <a:p>
            <a:pPr>
              <a:defRPr/>
            </a:pPr>
            <a:fld id="{030DABB3-01FF-428D-A0C4-5A93FFFEB22F}" type="slidenum">
              <a:rPr lang="en-CA"/>
              <a:pPr>
                <a:defRPr/>
              </a:pPr>
              <a:t>28</a:t>
            </a:fld>
            <a:endParaRPr lang="en-CA" dirty="0"/>
          </a:p>
        </p:txBody>
      </p:sp>
      <p:sp>
        <p:nvSpPr>
          <p:cNvPr id="2" name="Rectangle 3">
            <a:extLst>
              <a:ext uri="{FF2B5EF4-FFF2-40B4-BE49-F238E27FC236}">
                <a16:creationId xmlns:a16="http://schemas.microsoft.com/office/drawing/2014/main" id="{BF16F23A-F2E0-E0E9-0A8A-E5ABC41FBDA7}"/>
              </a:ext>
            </a:extLst>
          </p:cNvPr>
          <p:cNvSpPr>
            <a:spLocks noGrp="1" noChangeArrowheads="1"/>
          </p:cNvSpPr>
          <p:nvPr>
            <p:ph idx="4294967295"/>
          </p:nvPr>
        </p:nvSpPr>
        <p:spPr>
          <a:xfrm>
            <a:off x="838200" y="1589088"/>
            <a:ext cx="10515600" cy="4351337"/>
          </a:xfrm>
        </p:spPr>
        <p:txBody>
          <a:bodyPr>
            <a:normAutofit fontScale="92500"/>
          </a:bodyPr>
          <a:lstStyle/>
          <a:p>
            <a:pPr>
              <a:defRPr/>
            </a:pPr>
            <a:r>
              <a:rPr lang="en-CA" dirty="0"/>
              <a:t>In this section, the substances are listed in </a:t>
            </a:r>
            <a:r>
              <a:rPr lang="en-CA" u="sng" dirty="0"/>
              <a:t>alphabetical order </a:t>
            </a:r>
            <a:r>
              <a:rPr lang="en-CA" dirty="0"/>
              <a:t>of the material name.</a:t>
            </a:r>
          </a:p>
          <a:p>
            <a:pPr lvl="1">
              <a:defRPr/>
            </a:pPr>
            <a:endParaRPr lang="en-CA" dirty="0"/>
          </a:p>
          <a:p>
            <a:pPr>
              <a:defRPr/>
            </a:pPr>
            <a:r>
              <a:rPr lang="en-CA" dirty="0"/>
              <a:t>The name of the material is followed by the 3-digit Guide number (</a:t>
            </a:r>
            <a:r>
              <a:rPr lang="en-CA" b="1" dirty="0">
                <a:solidFill>
                  <a:srgbClr val="FF5008"/>
                </a:solidFill>
                <a:latin typeface="Helvetica" panose="020B0604020202020204" pitchFamily="34" charset="0"/>
                <a:cs typeface="Helvetica" panose="020B0604020202020204" pitchFamily="34" charset="0"/>
              </a:rPr>
              <a:t>ORANGE</a:t>
            </a:r>
            <a:r>
              <a:rPr lang="en-CA" dirty="0">
                <a:solidFill>
                  <a:srgbClr val="F58311"/>
                </a:solidFill>
              </a:rPr>
              <a:t> </a:t>
            </a:r>
            <a:r>
              <a:rPr lang="en-CA" dirty="0"/>
              <a:t>section) and the ID (UN) number (see next slide).</a:t>
            </a:r>
          </a:p>
          <a:p>
            <a:pPr lvl="1">
              <a:defRPr/>
            </a:pPr>
            <a:endParaRPr lang="en-CA" dirty="0"/>
          </a:p>
          <a:p>
            <a:pPr>
              <a:defRPr/>
            </a:pPr>
            <a:r>
              <a:rPr lang="en-CA" dirty="0"/>
              <a:t>Please note that some substances are highlighted in green and you may need to refer to the </a:t>
            </a:r>
            <a:r>
              <a:rPr lang="en-CA" b="1" dirty="0">
                <a:solidFill>
                  <a:srgbClr val="00B050"/>
                </a:solidFill>
              </a:rPr>
              <a:t>GREEN</a:t>
            </a:r>
            <a:r>
              <a:rPr lang="en-CA" dirty="0">
                <a:solidFill>
                  <a:srgbClr val="00B050"/>
                </a:solidFill>
              </a:rPr>
              <a:t> </a:t>
            </a:r>
            <a:r>
              <a:rPr lang="en-CA" dirty="0"/>
              <a:t>section for initial isolation and protective action distances. The </a:t>
            </a:r>
            <a:r>
              <a:rPr lang="en-CA" b="1" dirty="0">
                <a:solidFill>
                  <a:srgbClr val="FF5008"/>
                </a:solidFill>
                <a:latin typeface="Helvetica" panose="020B0604020202020204" pitchFamily="34" charset="0"/>
                <a:cs typeface="Helvetica" panose="020B0604020202020204" pitchFamily="34" charset="0"/>
              </a:rPr>
              <a:t>ORANGE</a:t>
            </a:r>
            <a:r>
              <a:rPr lang="en-CA" dirty="0"/>
              <a:t> section may be consulted for other safety recommendations or when a fire is involved.</a:t>
            </a:r>
          </a:p>
          <a:p>
            <a:pPr lvl="1">
              <a:defRPr/>
            </a:pPr>
            <a:endParaRPr lang="en-CA" dirty="0"/>
          </a:p>
          <a:p>
            <a:pPr lvl="1">
              <a:defRPr/>
            </a:pPr>
            <a:endParaRPr lang="en-CA"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a:extLst>
              <a:ext uri="{FF2B5EF4-FFF2-40B4-BE49-F238E27FC236}">
                <a16:creationId xmlns:a16="http://schemas.microsoft.com/office/drawing/2014/main" id="{6022683D-81FE-387A-CC8E-D463E9113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033" b="3200"/>
          <a:stretch>
            <a:fillRect/>
          </a:stretch>
        </p:blipFill>
        <p:spPr bwMode="auto">
          <a:xfrm>
            <a:off x="3411538" y="157163"/>
            <a:ext cx="4314825" cy="592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678AFDA9-F39C-9D44-7A1E-7CAFFC401C55}"/>
              </a:ext>
            </a:extLst>
          </p:cNvPr>
          <p:cNvCxnSpPr/>
          <p:nvPr/>
        </p:nvCxnSpPr>
        <p:spPr>
          <a:xfrm flipH="1" flipV="1">
            <a:off x="7475538" y="1938338"/>
            <a:ext cx="1163637" cy="1292225"/>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7DFE2B2A-6AF7-7B46-E15C-A5FF79C30FF3}"/>
              </a:ext>
            </a:extLst>
          </p:cNvPr>
          <p:cNvCxnSpPr/>
          <p:nvPr/>
        </p:nvCxnSpPr>
        <p:spPr>
          <a:xfrm flipH="1">
            <a:off x="7416800" y="3230563"/>
            <a:ext cx="1239838" cy="792162"/>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4997" name="TextBox 9">
            <a:extLst>
              <a:ext uri="{FF2B5EF4-FFF2-40B4-BE49-F238E27FC236}">
                <a16:creationId xmlns:a16="http://schemas.microsoft.com/office/drawing/2014/main" id="{10F703F3-7942-719F-DDC3-0365FD1F1EA4}"/>
              </a:ext>
            </a:extLst>
          </p:cNvPr>
          <p:cNvSpPr txBox="1">
            <a:spLocks noChangeArrowheads="1"/>
          </p:cNvSpPr>
          <p:nvPr/>
        </p:nvSpPr>
        <p:spPr bwMode="auto">
          <a:xfrm>
            <a:off x="8329613" y="2809875"/>
            <a:ext cx="19081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US" altLang="en-US" sz="2000">
                <a:latin typeface="Helvetica" panose="020B0604020202020204" pitchFamily="34" charset="0"/>
                <a:cs typeface="Helvetica" panose="020B0604020202020204" pitchFamily="34" charset="0"/>
              </a:rPr>
              <a:t>Refer to the </a:t>
            </a:r>
            <a:r>
              <a:rPr lang="en-CA" altLang="en-US" sz="2000" b="1">
                <a:solidFill>
                  <a:srgbClr val="33CC33"/>
                </a:solidFill>
                <a:latin typeface="Helvetica" panose="020B0604020202020204" pitchFamily="34" charset="0"/>
                <a:cs typeface="Helvetica" panose="020B0604020202020204" pitchFamily="34" charset="0"/>
              </a:rPr>
              <a:t>GREEN</a:t>
            </a:r>
            <a:r>
              <a:rPr lang="en-CA" altLang="en-US" sz="2000">
                <a:solidFill>
                  <a:srgbClr val="33CC33"/>
                </a:solidFill>
                <a:latin typeface="Helvetica" panose="020B0604020202020204" pitchFamily="34" charset="0"/>
                <a:cs typeface="Helvetica" panose="020B0604020202020204" pitchFamily="34" charset="0"/>
              </a:rPr>
              <a:t> </a:t>
            </a:r>
            <a:r>
              <a:rPr lang="en-CA" altLang="en-US" sz="2000">
                <a:latin typeface="Helvetica" panose="020B0604020202020204" pitchFamily="34" charset="0"/>
                <a:cs typeface="Helvetica" panose="020B0604020202020204" pitchFamily="34" charset="0"/>
              </a:rPr>
              <a:t>section</a:t>
            </a:r>
          </a:p>
          <a:p>
            <a:pPr algn="ctr" eaLnBrk="1" hangingPunct="1">
              <a:lnSpc>
                <a:spcPct val="100000"/>
              </a:lnSpc>
              <a:spcBef>
                <a:spcPct val="0"/>
              </a:spcBef>
              <a:buFontTx/>
              <a:buNone/>
            </a:pPr>
            <a:r>
              <a:rPr lang="en-CA" altLang="en-US" sz="2000">
                <a:latin typeface="Helvetica" panose="020B0604020202020204" pitchFamily="34" charset="0"/>
                <a:cs typeface="Helvetica" panose="020B0604020202020204" pitchFamily="34" charset="0"/>
              </a:rPr>
              <a:t>for distances</a:t>
            </a:r>
            <a:endParaRPr lang="en-US" altLang="en-US" sz="2000">
              <a:latin typeface="Helvetica" panose="020B0604020202020204" pitchFamily="34" charset="0"/>
              <a:cs typeface="Helvetica" panose="020B0604020202020204" pitchFamily="34" charset="0"/>
            </a:endParaRPr>
          </a:p>
        </p:txBody>
      </p:sp>
      <p:sp>
        <p:nvSpPr>
          <p:cNvPr id="11" name="Rectangle 10">
            <a:extLst>
              <a:ext uri="{FF2B5EF4-FFF2-40B4-BE49-F238E27FC236}">
                <a16:creationId xmlns:a16="http://schemas.microsoft.com/office/drawing/2014/main" id="{59CA53AE-6DA8-97D4-A9E9-FFA96FE2BEDB}"/>
              </a:ext>
            </a:extLst>
          </p:cNvPr>
          <p:cNvSpPr/>
          <p:nvPr/>
        </p:nvSpPr>
        <p:spPr>
          <a:xfrm>
            <a:off x="3589338" y="179388"/>
            <a:ext cx="1989137" cy="379412"/>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CA">
              <a:latin typeface="Helvetica" panose="020B0604020202020204" pitchFamily="34" charset="0"/>
              <a:cs typeface="Helvetica" panose="020B0604020202020204" pitchFamily="34" charset="0"/>
            </a:endParaRPr>
          </a:p>
        </p:txBody>
      </p:sp>
      <p:sp>
        <p:nvSpPr>
          <p:cNvPr id="12" name="Rectangle 11">
            <a:extLst>
              <a:ext uri="{FF2B5EF4-FFF2-40B4-BE49-F238E27FC236}">
                <a16:creationId xmlns:a16="http://schemas.microsoft.com/office/drawing/2014/main" id="{E24DC4B9-DF1F-9FD9-6E44-90DE6DCF1FA9}"/>
              </a:ext>
            </a:extLst>
          </p:cNvPr>
          <p:cNvSpPr/>
          <p:nvPr/>
        </p:nvSpPr>
        <p:spPr>
          <a:xfrm>
            <a:off x="3600450" y="1003300"/>
            <a:ext cx="1989138" cy="295275"/>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CA">
              <a:latin typeface="Helvetica" panose="020B0604020202020204" pitchFamily="34" charset="0"/>
              <a:cs typeface="Helvetica" panose="020B0604020202020204" pitchFamily="34" charset="0"/>
            </a:endParaRPr>
          </a:p>
        </p:txBody>
      </p:sp>
      <p:sp>
        <p:nvSpPr>
          <p:cNvPr id="3" name="Slide Number Placeholder 2">
            <a:extLst>
              <a:ext uri="{FF2B5EF4-FFF2-40B4-BE49-F238E27FC236}">
                <a16:creationId xmlns:a16="http://schemas.microsoft.com/office/drawing/2014/main" id="{F544A2C7-D1D6-3A5A-939B-2454A3CDE00A}"/>
              </a:ext>
            </a:extLst>
          </p:cNvPr>
          <p:cNvSpPr>
            <a:spLocks noGrp="1"/>
          </p:cNvSpPr>
          <p:nvPr>
            <p:ph type="sldNum" sz="quarter" idx="10"/>
          </p:nvPr>
        </p:nvSpPr>
        <p:spPr/>
        <p:txBody>
          <a:bodyPr/>
          <a:lstStyle/>
          <a:p>
            <a:pPr>
              <a:defRPr/>
            </a:pPr>
            <a:fld id="{91B64652-F3F0-4BC7-A3D2-9E8AD95CC9EB}" type="slidenum">
              <a:rPr lang="en-CA"/>
              <a:pPr>
                <a:defRPr/>
              </a:pPr>
              <a:t>29</a:t>
            </a:fld>
            <a:endParaRPr lang="en-CA"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2B7D9D-76DC-6756-7343-712C945034E1}"/>
              </a:ext>
            </a:extLst>
          </p:cNvPr>
          <p:cNvSpPr>
            <a:spLocks noGrp="1"/>
          </p:cNvSpPr>
          <p:nvPr>
            <p:ph type="sldNum" sz="quarter" idx="10"/>
          </p:nvPr>
        </p:nvSpPr>
        <p:spPr/>
        <p:txBody>
          <a:bodyPr/>
          <a:lstStyle/>
          <a:p>
            <a:pPr>
              <a:defRPr/>
            </a:pPr>
            <a:fld id="{DFD7046A-4A20-45F7-AC8D-BFA1A9ED9425}" type="slidenum">
              <a:rPr lang="en-CA"/>
              <a:pPr>
                <a:defRPr/>
              </a:pPr>
              <a:t>3</a:t>
            </a:fld>
            <a:endParaRPr lang="en-CA" dirty="0"/>
          </a:p>
        </p:txBody>
      </p:sp>
      <p:sp>
        <p:nvSpPr>
          <p:cNvPr id="3" name="TextBox 2">
            <a:extLst>
              <a:ext uri="{FF2B5EF4-FFF2-40B4-BE49-F238E27FC236}">
                <a16:creationId xmlns:a16="http://schemas.microsoft.com/office/drawing/2014/main" id="{A4D504E5-C6F3-6D75-14F1-88BBC09B01CF}"/>
              </a:ext>
            </a:extLst>
          </p:cNvPr>
          <p:cNvSpPr txBox="1"/>
          <p:nvPr/>
        </p:nvSpPr>
        <p:spPr>
          <a:xfrm>
            <a:off x="1766888" y="2971800"/>
            <a:ext cx="8658225" cy="923925"/>
          </a:xfrm>
          <a:prstGeom prst="rect">
            <a:avLst/>
          </a:prstGeom>
          <a:noFill/>
        </p:spPr>
        <p:txBody>
          <a:bodyPr>
            <a:spAutoFit/>
          </a:bodyPr>
          <a:lstStyle/>
          <a:p>
            <a:pPr algn="ctr" eaLnBrk="1" fontAlgn="auto" hangingPunct="1">
              <a:spcBef>
                <a:spcPts val="0"/>
              </a:spcBef>
              <a:spcAft>
                <a:spcPts val="0"/>
              </a:spcAft>
              <a:defRPr/>
            </a:pPr>
            <a:r>
              <a:rPr lang="en-US" sz="5400" b="1" dirty="0">
                <a:solidFill>
                  <a:schemeClr val="tx1">
                    <a:lumMod val="65000"/>
                    <a:lumOff val="35000"/>
                  </a:schemeClr>
                </a:solidFill>
                <a:latin typeface="+mj-lt"/>
              </a:rPr>
              <a:t>CANUTEC – Who are we?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4AE7E3-382E-C554-914E-4E226440F014}"/>
              </a:ext>
            </a:extLst>
          </p:cNvPr>
          <p:cNvSpPr/>
          <p:nvPr/>
        </p:nvSpPr>
        <p:spPr>
          <a:xfrm>
            <a:off x="1717675" y="4592638"/>
            <a:ext cx="1803400" cy="28892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CA">
              <a:latin typeface="Helvetica" panose="020B0604020202020204" pitchFamily="34" charset="0"/>
              <a:cs typeface="Helvetica" panose="020B0604020202020204" pitchFamily="34" charset="0"/>
            </a:endParaRPr>
          </a:p>
        </p:txBody>
      </p:sp>
      <p:sp>
        <p:nvSpPr>
          <p:cNvPr id="8" name="Rectangle 7">
            <a:extLst>
              <a:ext uri="{FF2B5EF4-FFF2-40B4-BE49-F238E27FC236}">
                <a16:creationId xmlns:a16="http://schemas.microsoft.com/office/drawing/2014/main" id="{566B9D43-3160-609A-BF24-B93BA0B4931F}"/>
              </a:ext>
            </a:extLst>
          </p:cNvPr>
          <p:cNvSpPr/>
          <p:nvPr/>
        </p:nvSpPr>
        <p:spPr>
          <a:xfrm>
            <a:off x="1717675" y="4133850"/>
            <a:ext cx="2219325" cy="28733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CA">
              <a:latin typeface="Helvetica" panose="020B0604020202020204" pitchFamily="34" charset="0"/>
              <a:cs typeface="Helvetica" panose="020B0604020202020204" pitchFamily="34" charset="0"/>
            </a:endParaRPr>
          </a:p>
        </p:txBody>
      </p:sp>
      <p:sp>
        <p:nvSpPr>
          <p:cNvPr id="10" name="Rectangle 9">
            <a:extLst>
              <a:ext uri="{FF2B5EF4-FFF2-40B4-BE49-F238E27FC236}">
                <a16:creationId xmlns:a16="http://schemas.microsoft.com/office/drawing/2014/main" id="{16109483-7355-A8EB-7360-2E878608B353}"/>
              </a:ext>
            </a:extLst>
          </p:cNvPr>
          <p:cNvSpPr/>
          <p:nvPr/>
        </p:nvSpPr>
        <p:spPr>
          <a:xfrm>
            <a:off x="1717675" y="5053013"/>
            <a:ext cx="2589213" cy="28892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CA">
              <a:latin typeface="Helvetica" panose="020B0604020202020204" pitchFamily="34" charset="0"/>
              <a:cs typeface="Helvetica" panose="020B0604020202020204" pitchFamily="34" charset="0"/>
            </a:endParaRPr>
          </a:p>
        </p:txBody>
      </p:sp>
      <p:sp>
        <p:nvSpPr>
          <p:cNvPr id="87045" name="Title 6">
            <a:extLst>
              <a:ext uri="{FF2B5EF4-FFF2-40B4-BE49-F238E27FC236}">
                <a16:creationId xmlns:a16="http://schemas.microsoft.com/office/drawing/2014/main" id="{13BAD6A5-6553-701F-B7DD-642137077581}"/>
              </a:ext>
            </a:extLst>
          </p:cNvPr>
          <p:cNvSpPr>
            <a:spLocks noGrp="1"/>
          </p:cNvSpPr>
          <p:nvPr>
            <p:ph type="title"/>
          </p:nvPr>
        </p:nvSpPr>
        <p:spPr>
          <a:xfrm>
            <a:off x="838200" y="487363"/>
            <a:ext cx="10515600" cy="1325562"/>
          </a:xfrm>
        </p:spPr>
        <p:txBody>
          <a:bodyPr/>
          <a:lstStyle/>
          <a:p>
            <a:pPr>
              <a:tabLst>
                <a:tab pos="723900" algn="l"/>
              </a:tabLst>
            </a:pPr>
            <a:r>
              <a:rPr lang="fr-CA" altLang="en-US">
                <a:solidFill>
                  <a:srgbClr val="FF5008"/>
                </a:solidFill>
                <a:latin typeface="Helvetica" panose="020B0604020202020204" pitchFamily="34" charset="0"/>
                <a:cs typeface="Helvetica" panose="020B0604020202020204" pitchFamily="34" charset="0"/>
              </a:rPr>
              <a:t>ORANGE</a:t>
            </a:r>
            <a:r>
              <a:rPr lang="fr-CA" altLang="en-US">
                <a:latin typeface="Helvetica" panose="020B0604020202020204" pitchFamily="34" charset="0"/>
                <a:cs typeface="Helvetica" panose="020B0604020202020204" pitchFamily="34" charset="0"/>
              </a:rPr>
              <a:t> Section</a:t>
            </a:r>
            <a:endParaRPr lang="en-CA" altLang="en-US">
              <a:latin typeface="Helvetica" panose="020B0604020202020204" pitchFamily="34" charset="0"/>
              <a:cs typeface="Helvetica" panose="020B0604020202020204" pitchFamily="34" charset="0"/>
            </a:endParaRPr>
          </a:p>
        </p:txBody>
      </p:sp>
      <p:sp>
        <p:nvSpPr>
          <p:cNvPr id="2" name="Slide Number Placeholder 1">
            <a:extLst>
              <a:ext uri="{FF2B5EF4-FFF2-40B4-BE49-F238E27FC236}">
                <a16:creationId xmlns:a16="http://schemas.microsoft.com/office/drawing/2014/main" id="{F092C666-BBD8-40F7-435C-159F95174EFB}"/>
              </a:ext>
            </a:extLst>
          </p:cNvPr>
          <p:cNvSpPr>
            <a:spLocks noGrp="1"/>
          </p:cNvSpPr>
          <p:nvPr>
            <p:ph type="sldNum" sz="quarter" idx="10"/>
          </p:nvPr>
        </p:nvSpPr>
        <p:spPr/>
        <p:txBody>
          <a:bodyPr/>
          <a:lstStyle/>
          <a:p>
            <a:pPr>
              <a:defRPr/>
            </a:pPr>
            <a:fld id="{BC3F0ACA-3FE6-45C7-B25E-E153B4E8FB22}" type="slidenum">
              <a:rPr lang="en-CA"/>
              <a:pPr>
                <a:defRPr/>
              </a:pPr>
              <a:t>30</a:t>
            </a:fld>
            <a:endParaRPr lang="en-CA" dirty="0"/>
          </a:p>
        </p:txBody>
      </p:sp>
      <p:sp>
        <p:nvSpPr>
          <p:cNvPr id="87047" name="Text Box 10">
            <a:extLst>
              <a:ext uri="{FF2B5EF4-FFF2-40B4-BE49-F238E27FC236}">
                <a16:creationId xmlns:a16="http://schemas.microsoft.com/office/drawing/2014/main" id="{618661F5-10BD-0BB5-0B3F-31ECF2575EC5}"/>
              </a:ext>
            </a:extLst>
          </p:cNvPr>
          <p:cNvSpPr txBox="1">
            <a:spLocks noChangeArrowheads="1"/>
          </p:cNvSpPr>
          <p:nvPr/>
        </p:nvSpPr>
        <p:spPr bwMode="auto">
          <a:xfrm>
            <a:off x="835025" y="1624013"/>
            <a:ext cx="104711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342900" indent="-342900">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800100" indent="-34290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pPr>
            <a:r>
              <a:rPr lang="en-CA" altLang="en-US" sz="2400">
                <a:solidFill>
                  <a:srgbClr val="000000"/>
                </a:solidFill>
                <a:latin typeface="Helvetica" panose="020B0604020202020204" pitchFamily="34" charset="0"/>
                <a:ea typeface="ＭＳ Ｐゴシック" panose="020B0600070205080204" pitchFamily="34" charset="-128"/>
                <a:cs typeface="Helvetica" panose="020B0604020202020204" pitchFamily="34" charset="0"/>
              </a:rPr>
              <a:t>Each guide in the </a:t>
            </a:r>
            <a:r>
              <a:rPr lang="en-CA" altLang="en-US" sz="2400" b="1">
                <a:solidFill>
                  <a:srgbClr val="FF5008"/>
                </a:solidFill>
                <a:latin typeface="Helvetica" panose="020B0604020202020204" pitchFamily="34" charset="0"/>
                <a:ea typeface="ＭＳ Ｐゴシック" panose="020B0600070205080204" pitchFamily="34" charset="-128"/>
                <a:cs typeface="Helvetica" panose="020B0604020202020204" pitchFamily="34" charset="0"/>
              </a:rPr>
              <a:t>ORANGE</a:t>
            </a:r>
            <a:r>
              <a:rPr lang="en-CA" altLang="en-US" sz="2400">
                <a:solidFill>
                  <a:srgbClr val="FF5008"/>
                </a:solidFill>
                <a:latin typeface="Helvetica" panose="020B0604020202020204" pitchFamily="34" charset="0"/>
                <a:ea typeface="ＭＳ Ｐゴシック" panose="020B0600070205080204" pitchFamily="34" charset="-128"/>
                <a:cs typeface="Helvetica" panose="020B0604020202020204" pitchFamily="34" charset="0"/>
              </a:rPr>
              <a:t> </a:t>
            </a:r>
            <a:r>
              <a:rPr lang="en-CA" altLang="en-US" sz="2400">
                <a:solidFill>
                  <a:srgbClr val="000000"/>
                </a:solidFill>
                <a:latin typeface="Helvetica" panose="020B0604020202020204" pitchFamily="34" charset="0"/>
                <a:ea typeface="ＭＳ Ｐゴシック" panose="020B0600070205080204" pitchFamily="34" charset="-128"/>
                <a:cs typeface="Helvetica" panose="020B0604020202020204" pitchFamily="34" charset="0"/>
              </a:rPr>
              <a:t>section applies to a group of materials with similar chemical and toxicological characteristics. </a:t>
            </a:r>
          </a:p>
          <a:p>
            <a:pPr eaLnBrk="1" hangingPunct="1">
              <a:lnSpc>
                <a:spcPct val="100000"/>
              </a:lnSpc>
              <a:spcBef>
                <a:spcPct val="50000"/>
              </a:spcBef>
            </a:pPr>
            <a:r>
              <a:rPr lang="en-CA" altLang="en-US" sz="2400">
                <a:solidFill>
                  <a:srgbClr val="000000"/>
                </a:solidFill>
                <a:latin typeface="Helvetica" panose="020B0604020202020204" pitchFamily="34" charset="0"/>
                <a:ea typeface="ＭＳ Ｐゴシック" panose="020B0600070205080204" pitchFamily="34" charset="-128"/>
                <a:cs typeface="Helvetica" panose="020B0604020202020204" pitchFamily="34" charset="0"/>
              </a:rPr>
              <a:t>Each guide recommends safety and emergency response procedures to protect yourself and the public.</a:t>
            </a:r>
          </a:p>
          <a:p>
            <a:pPr eaLnBrk="1" hangingPunct="1">
              <a:lnSpc>
                <a:spcPct val="100000"/>
              </a:lnSpc>
              <a:spcBef>
                <a:spcPts val="2400"/>
              </a:spcBef>
            </a:pPr>
            <a:r>
              <a:rPr lang="en-CA" altLang="en-US" sz="2400">
                <a:solidFill>
                  <a:srgbClr val="000000"/>
                </a:solidFill>
                <a:latin typeface="Helvetica" panose="020B0604020202020204" pitchFamily="34" charset="0"/>
                <a:ea typeface="ＭＳ Ｐゴシック" panose="020B0600070205080204" pitchFamily="34" charset="-128"/>
                <a:cs typeface="Helvetica" panose="020B0604020202020204" pitchFamily="34" charset="0"/>
              </a:rPr>
              <a:t>There are three main parts in each guide:</a:t>
            </a:r>
          </a:p>
          <a:p>
            <a:pPr lvl="1" eaLnBrk="1" hangingPunct="1">
              <a:lnSpc>
                <a:spcPct val="100000"/>
              </a:lnSpc>
              <a:spcBef>
                <a:spcPct val="50000"/>
              </a:spcBef>
              <a:buFont typeface="Arial" panose="020B0604020202020204" pitchFamily="34" charset="0"/>
              <a:buChar char="•"/>
            </a:pPr>
            <a:r>
              <a:rPr lang="en-CA" altLang="en-US" sz="2000">
                <a:latin typeface="Helvetica" panose="020B0604020202020204" pitchFamily="34" charset="0"/>
                <a:ea typeface="ＭＳ Ｐゴシック" panose="020B0600070205080204" pitchFamily="34" charset="-128"/>
                <a:cs typeface="Helvetica" panose="020B0604020202020204" pitchFamily="34" charset="0"/>
              </a:rPr>
              <a:t> </a:t>
            </a:r>
            <a:r>
              <a:rPr lang="en-CA" altLang="en-US" sz="2000">
                <a:solidFill>
                  <a:schemeClr val="bg1"/>
                </a:solidFill>
                <a:latin typeface="Helvetica" panose="020B0604020202020204" pitchFamily="34" charset="0"/>
                <a:ea typeface="ＭＳ Ｐゴシック" panose="020B0600070205080204" pitchFamily="34" charset="-128"/>
                <a:cs typeface="Helvetica" panose="020B0604020202020204" pitchFamily="34" charset="0"/>
              </a:rPr>
              <a:t>Potential Hazards</a:t>
            </a:r>
          </a:p>
          <a:p>
            <a:pPr lvl="1" eaLnBrk="1" hangingPunct="1">
              <a:lnSpc>
                <a:spcPct val="100000"/>
              </a:lnSpc>
              <a:spcBef>
                <a:spcPct val="50000"/>
              </a:spcBef>
              <a:buFont typeface="Arial" panose="020B0604020202020204" pitchFamily="34" charset="0"/>
              <a:buChar char="•"/>
            </a:pPr>
            <a:r>
              <a:rPr lang="en-CA" altLang="en-US" sz="2000">
                <a:latin typeface="Helvetica" panose="020B0604020202020204" pitchFamily="34" charset="0"/>
                <a:ea typeface="ＭＳ Ｐゴシック" panose="020B0600070205080204" pitchFamily="34" charset="-128"/>
                <a:cs typeface="Helvetica" panose="020B0604020202020204" pitchFamily="34" charset="0"/>
              </a:rPr>
              <a:t> </a:t>
            </a:r>
            <a:r>
              <a:rPr lang="en-CA" altLang="en-US" sz="2000">
                <a:solidFill>
                  <a:schemeClr val="bg1"/>
                </a:solidFill>
                <a:latin typeface="Helvetica" panose="020B0604020202020204" pitchFamily="34" charset="0"/>
                <a:ea typeface="ＭＳ Ｐゴシック" panose="020B0600070205080204" pitchFamily="34" charset="-128"/>
                <a:cs typeface="Helvetica" panose="020B0604020202020204" pitchFamily="34" charset="0"/>
              </a:rPr>
              <a:t>Public Safety</a:t>
            </a:r>
          </a:p>
          <a:p>
            <a:pPr lvl="1" eaLnBrk="1" hangingPunct="1">
              <a:lnSpc>
                <a:spcPct val="100000"/>
              </a:lnSpc>
              <a:spcBef>
                <a:spcPct val="50000"/>
              </a:spcBef>
              <a:buFont typeface="Arial" panose="020B0604020202020204" pitchFamily="34" charset="0"/>
              <a:buChar char="•"/>
            </a:pPr>
            <a:r>
              <a:rPr lang="en-CA" altLang="en-US" sz="2000">
                <a:latin typeface="Helvetica" panose="020B0604020202020204" pitchFamily="34" charset="0"/>
                <a:ea typeface="ＭＳ Ｐゴシック" panose="020B0600070205080204" pitchFamily="34" charset="-128"/>
                <a:cs typeface="Helvetica" panose="020B0604020202020204" pitchFamily="34" charset="0"/>
              </a:rPr>
              <a:t> </a:t>
            </a:r>
            <a:r>
              <a:rPr lang="en-CA" altLang="en-US" sz="2000">
                <a:solidFill>
                  <a:schemeClr val="bg1"/>
                </a:solidFill>
                <a:latin typeface="Helvetica" panose="020B0604020202020204" pitchFamily="34" charset="0"/>
                <a:ea typeface="ＭＳ Ｐゴシック" panose="020B0600070205080204" pitchFamily="34" charset="-128"/>
                <a:cs typeface="Helvetica" panose="020B0604020202020204" pitchFamily="34" charset="0"/>
              </a:rPr>
              <a:t>Emergency Response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EF471BE-55A7-D11A-8F4B-2EACDB01CC02}"/>
              </a:ext>
            </a:extLst>
          </p:cNvPr>
          <p:cNvSpPr/>
          <p:nvPr/>
        </p:nvSpPr>
        <p:spPr>
          <a:xfrm>
            <a:off x="1385888" y="5219700"/>
            <a:ext cx="2036762" cy="28733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CA">
              <a:latin typeface="Helvetica" panose="020B0604020202020204" pitchFamily="34" charset="0"/>
              <a:cs typeface="Helvetica" panose="020B0604020202020204" pitchFamily="34" charset="0"/>
            </a:endParaRPr>
          </a:p>
        </p:txBody>
      </p:sp>
      <p:sp>
        <p:nvSpPr>
          <p:cNvPr id="34" name="Rectangle 33">
            <a:extLst>
              <a:ext uri="{FF2B5EF4-FFF2-40B4-BE49-F238E27FC236}">
                <a16:creationId xmlns:a16="http://schemas.microsoft.com/office/drawing/2014/main" id="{AF4DD0CD-6DC9-AE52-95DB-B4B56A98B2F2}"/>
              </a:ext>
            </a:extLst>
          </p:cNvPr>
          <p:cNvSpPr/>
          <p:nvPr/>
        </p:nvSpPr>
        <p:spPr>
          <a:xfrm>
            <a:off x="5205413" y="5522913"/>
            <a:ext cx="752475" cy="287337"/>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CA">
              <a:latin typeface="Helvetica" panose="020B0604020202020204" pitchFamily="34" charset="0"/>
              <a:cs typeface="Helvetica" panose="020B0604020202020204" pitchFamily="34" charset="0"/>
            </a:endParaRPr>
          </a:p>
        </p:txBody>
      </p:sp>
      <p:sp>
        <p:nvSpPr>
          <p:cNvPr id="33" name="Rectangle 32">
            <a:extLst>
              <a:ext uri="{FF2B5EF4-FFF2-40B4-BE49-F238E27FC236}">
                <a16:creationId xmlns:a16="http://schemas.microsoft.com/office/drawing/2014/main" id="{93490E01-9B50-5828-6292-22DD67BE2603}"/>
              </a:ext>
            </a:extLst>
          </p:cNvPr>
          <p:cNvSpPr/>
          <p:nvPr/>
        </p:nvSpPr>
        <p:spPr>
          <a:xfrm>
            <a:off x="2751138" y="5527675"/>
            <a:ext cx="2076450" cy="288925"/>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CA" dirty="0">
              <a:latin typeface="Helvetica" panose="020B0604020202020204" pitchFamily="34" charset="0"/>
              <a:cs typeface="Helvetica" panose="020B0604020202020204" pitchFamily="34" charset="0"/>
            </a:endParaRPr>
          </a:p>
        </p:txBody>
      </p:sp>
      <p:grpSp>
        <p:nvGrpSpPr>
          <p:cNvPr id="88069" name="Group 61">
            <a:extLst>
              <a:ext uri="{FF2B5EF4-FFF2-40B4-BE49-F238E27FC236}">
                <a16:creationId xmlns:a16="http://schemas.microsoft.com/office/drawing/2014/main" id="{20B6082B-F610-C534-4502-BFCD5259EA1B}"/>
              </a:ext>
            </a:extLst>
          </p:cNvPr>
          <p:cNvGrpSpPr>
            <a:grpSpLocks/>
          </p:cNvGrpSpPr>
          <p:nvPr/>
        </p:nvGrpSpPr>
        <p:grpSpPr bwMode="auto">
          <a:xfrm>
            <a:off x="3582988" y="1644650"/>
            <a:ext cx="4953000" cy="3295650"/>
            <a:chOff x="2968831" y="2218720"/>
            <a:chExt cx="5404724" cy="3332848"/>
          </a:xfrm>
        </p:grpSpPr>
        <p:sp>
          <p:nvSpPr>
            <p:cNvPr id="88073" name="TextBox 11">
              <a:extLst>
                <a:ext uri="{FF2B5EF4-FFF2-40B4-BE49-F238E27FC236}">
                  <a16:creationId xmlns:a16="http://schemas.microsoft.com/office/drawing/2014/main" id="{F170BD01-47DC-15CB-731A-68260031D5B7}"/>
                </a:ext>
              </a:extLst>
            </p:cNvPr>
            <p:cNvSpPr txBox="1">
              <a:spLocks noChangeArrowheads="1"/>
            </p:cNvSpPr>
            <p:nvPr/>
          </p:nvSpPr>
          <p:spPr bwMode="auto">
            <a:xfrm>
              <a:off x="4935250" y="2218720"/>
              <a:ext cx="1294147" cy="339251"/>
            </a:xfrm>
            <a:prstGeom prst="rect">
              <a:avLst/>
            </a:prstGeom>
            <a:solidFill>
              <a:srgbClr val="FF781D"/>
            </a:solidFill>
            <a:ln w="19050">
              <a:solidFill>
                <a:schemeClr val="tx1"/>
              </a:solidFill>
              <a:miter lim="800000"/>
              <a:headEnd/>
              <a:tailEnd/>
            </a:ln>
          </p:spPr>
          <p:txBody>
            <a:bodyPr>
              <a:spAutoFit/>
            </a:bodyP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50000"/>
                </a:spcBef>
                <a:buFontTx/>
                <a:buNone/>
              </a:pPr>
              <a:r>
                <a:rPr lang="en-CA" altLang="en-US" sz="1400">
                  <a:latin typeface="Helvetica" panose="020B0604020202020204" pitchFamily="34" charset="0"/>
                  <a:ea typeface="ＭＳ Ｐゴシック" panose="020B0600070205080204" pitchFamily="34" charset="-128"/>
                  <a:cs typeface="Helvetica" panose="020B0604020202020204" pitchFamily="34" charset="0"/>
                </a:rPr>
                <a:t>Guide 112</a:t>
              </a:r>
            </a:p>
          </p:txBody>
        </p:sp>
        <p:sp>
          <p:nvSpPr>
            <p:cNvPr id="88074" name="TextBox 12">
              <a:extLst>
                <a:ext uri="{FF2B5EF4-FFF2-40B4-BE49-F238E27FC236}">
                  <a16:creationId xmlns:a16="http://schemas.microsoft.com/office/drawing/2014/main" id="{CEB41ED8-0C26-4687-2A41-0C670C7F5110}"/>
                </a:ext>
              </a:extLst>
            </p:cNvPr>
            <p:cNvSpPr txBox="1">
              <a:spLocks noChangeArrowheads="1"/>
            </p:cNvSpPr>
            <p:nvPr/>
          </p:nvSpPr>
          <p:spPr bwMode="auto">
            <a:xfrm>
              <a:off x="2968831" y="3068621"/>
              <a:ext cx="1440234" cy="57672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50000"/>
                </a:spcBef>
                <a:buFontTx/>
                <a:buNone/>
              </a:pPr>
              <a:r>
                <a:rPr lang="en-CA" altLang="en-US" sz="1400">
                  <a:solidFill>
                    <a:schemeClr val="bg1"/>
                  </a:solidFill>
                  <a:latin typeface="Helvetica" panose="020B0604020202020204" pitchFamily="34" charset="0"/>
                  <a:ea typeface="ＭＳ Ｐゴシック" panose="020B0600070205080204" pitchFamily="34" charset="-128"/>
                  <a:cs typeface="Helvetica" panose="020B0604020202020204" pitchFamily="34" charset="0"/>
                </a:rPr>
                <a:t>Potential Hazards</a:t>
              </a:r>
            </a:p>
          </p:txBody>
        </p:sp>
        <p:sp>
          <p:nvSpPr>
            <p:cNvPr id="88075" name="TextBox 13">
              <a:extLst>
                <a:ext uri="{FF2B5EF4-FFF2-40B4-BE49-F238E27FC236}">
                  <a16:creationId xmlns:a16="http://schemas.microsoft.com/office/drawing/2014/main" id="{AB44E431-540E-8F1B-0060-7EC9D76F74B9}"/>
                </a:ext>
              </a:extLst>
            </p:cNvPr>
            <p:cNvSpPr txBox="1">
              <a:spLocks noChangeArrowheads="1"/>
            </p:cNvSpPr>
            <p:nvPr/>
          </p:nvSpPr>
          <p:spPr bwMode="auto">
            <a:xfrm>
              <a:off x="4861074" y="3068621"/>
              <a:ext cx="1438647" cy="57672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CA" altLang="en-US" sz="1400">
                  <a:solidFill>
                    <a:schemeClr val="bg1"/>
                  </a:solidFill>
                  <a:latin typeface="Helvetica" panose="020B0604020202020204" pitchFamily="34" charset="0"/>
                  <a:ea typeface="ＭＳ Ｐゴシック" panose="020B0600070205080204" pitchFamily="34" charset="-128"/>
                  <a:cs typeface="Helvetica" panose="020B0604020202020204" pitchFamily="34" charset="0"/>
                </a:rPr>
                <a:t>Public</a:t>
              </a:r>
            </a:p>
            <a:p>
              <a:pPr algn="ctr" eaLnBrk="1" hangingPunct="1">
                <a:lnSpc>
                  <a:spcPct val="100000"/>
                </a:lnSpc>
                <a:spcBef>
                  <a:spcPct val="0"/>
                </a:spcBef>
                <a:buFontTx/>
                <a:buNone/>
              </a:pPr>
              <a:r>
                <a:rPr lang="en-CA" altLang="en-US" sz="1400">
                  <a:solidFill>
                    <a:schemeClr val="bg1"/>
                  </a:solidFill>
                  <a:latin typeface="Helvetica" panose="020B0604020202020204" pitchFamily="34" charset="0"/>
                  <a:ea typeface="ＭＳ Ｐゴシック" panose="020B0600070205080204" pitchFamily="34" charset="-128"/>
                  <a:cs typeface="Helvetica" panose="020B0604020202020204" pitchFamily="34" charset="0"/>
                </a:rPr>
                <a:t>Safety</a:t>
              </a:r>
            </a:p>
          </p:txBody>
        </p:sp>
        <p:sp>
          <p:nvSpPr>
            <p:cNvPr id="88076" name="TextBox 14">
              <a:extLst>
                <a:ext uri="{FF2B5EF4-FFF2-40B4-BE49-F238E27FC236}">
                  <a16:creationId xmlns:a16="http://schemas.microsoft.com/office/drawing/2014/main" id="{190B65F0-6FEE-25DE-9C4E-F7ACADB90EB0}"/>
                </a:ext>
              </a:extLst>
            </p:cNvPr>
            <p:cNvSpPr txBox="1">
              <a:spLocks noChangeArrowheads="1"/>
            </p:cNvSpPr>
            <p:nvPr/>
          </p:nvSpPr>
          <p:spPr bwMode="auto">
            <a:xfrm>
              <a:off x="6731633" y="3068621"/>
              <a:ext cx="1440235" cy="57672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50000"/>
                </a:spcBef>
                <a:buFontTx/>
                <a:buNone/>
              </a:pPr>
              <a:r>
                <a:rPr lang="en-CA" altLang="en-US" sz="1400">
                  <a:solidFill>
                    <a:schemeClr val="bg1"/>
                  </a:solidFill>
                  <a:latin typeface="Helvetica" panose="020B0604020202020204" pitchFamily="34" charset="0"/>
                  <a:ea typeface="ＭＳ Ｐゴシック" panose="020B0600070205080204" pitchFamily="34" charset="-128"/>
                  <a:cs typeface="Helvetica" panose="020B0604020202020204" pitchFamily="34" charset="0"/>
                </a:rPr>
                <a:t>Emergency Response</a:t>
              </a:r>
            </a:p>
          </p:txBody>
        </p:sp>
        <p:sp>
          <p:nvSpPr>
            <p:cNvPr id="61451" name="TextBox 15">
              <a:extLst>
                <a:ext uri="{FF2B5EF4-FFF2-40B4-BE49-F238E27FC236}">
                  <a16:creationId xmlns:a16="http://schemas.microsoft.com/office/drawing/2014/main" id="{380F78C6-B779-321B-5049-370E31ECDB87}"/>
                </a:ext>
              </a:extLst>
            </p:cNvPr>
            <p:cNvSpPr txBox="1">
              <a:spLocks noChangeArrowheads="1"/>
            </p:cNvSpPr>
            <p:nvPr/>
          </p:nvSpPr>
          <p:spPr bwMode="auto">
            <a:xfrm>
              <a:off x="3183634" y="3790425"/>
              <a:ext cx="1427401" cy="576345"/>
            </a:xfrm>
            <a:prstGeom prst="rect">
              <a:avLst/>
            </a:prstGeom>
            <a:solidFill>
              <a:schemeClr val="bg1">
                <a:lumMod val="85000"/>
              </a:schemeClr>
            </a:solidFill>
            <a:ln w="19050">
              <a:solidFill>
                <a:schemeClr val="tx1"/>
              </a:solidFill>
              <a:miter lim="800000"/>
              <a:headEnd/>
              <a:tailEnd/>
            </a:ln>
          </p:spPr>
          <p:txBody>
            <a:bodyPr>
              <a:spAutoFit/>
            </a:bodyPr>
            <a:lstStyle/>
            <a:p>
              <a:pPr algn="ctr" eaLnBrk="1" fontAlgn="auto" hangingPunct="1">
                <a:spcBef>
                  <a:spcPts val="0"/>
                </a:spcBef>
                <a:spcAft>
                  <a:spcPts val="0"/>
                </a:spcAft>
                <a:defRPr/>
              </a:pPr>
              <a:r>
                <a:rPr lang="en-CA" sz="1400" dirty="0">
                  <a:latin typeface="Helvetica" pitchFamily="34" charset="0"/>
                  <a:cs typeface="Helvetica" panose="020B0604020202020204" pitchFamily="34" charset="0"/>
                </a:rPr>
                <a:t>Fire or</a:t>
              </a:r>
            </a:p>
            <a:p>
              <a:pPr algn="ctr" eaLnBrk="1" fontAlgn="auto" hangingPunct="1">
                <a:spcBef>
                  <a:spcPts val="0"/>
                </a:spcBef>
                <a:spcAft>
                  <a:spcPts val="0"/>
                </a:spcAft>
                <a:defRPr/>
              </a:pPr>
              <a:r>
                <a:rPr lang="en-CA" sz="1400" dirty="0">
                  <a:latin typeface="Helvetica" pitchFamily="34" charset="0"/>
                  <a:cs typeface="Helvetica" panose="020B0604020202020204" pitchFamily="34" charset="0"/>
                </a:rPr>
                <a:t> Explosion</a:t>
              </a:r>
            </a:p>
          </p:txBody>
        </p:sp>
        <p:sp>
          <p:nvSpPr>
            <p:cNvPr id="61452" name="TextBox 16">
              <a:extLst>
                <a:ext uri="{FF2B5EF4-FFF2-40B4-BE49-F238E27FC236}">
                  <a16:creationId xmlns:a16="http://schemas.microsoft.com/office/drawing/2014/main" id="{2ADB0C4F-74BA-37C0-412E-A381536A80A8}"/>
                </a:ext>
              </a:extLst>
            </p:cNvPr>
            <p:cNvSpPr txBox="1">
              <a:spLocks noChangeArrowheads="1"/>
            </p:cNvSpPr>
            <p:nvPr/>
          </p:nvSpPr>
          <p:spPr bwMode="auto">
            <a:xfrm>
              <a:off x="3183634" y="4511257"/>
              <a:ext cx="1427401" cy="338744"/>
            </a:xfrm>
            <a:prstGeom prst="rect">
              <a:avLst/>
            </a:prstGeom>
            <a:solidFill>
              <a:schemeClr val="bg1">
                <a:lumMod val="85000"/>
              </a:schemeClr>
            </a:solidFill>
            <a:ln w="19050">
              <a:solidFill>
                <a:schemeClr val="tx1"/>
              </a:solidFill>
              <a:miter lim="800000"/>
              <a:headEnd/>
              <a:tailEnd/>
            </a:ln>
          </p:spPr>
          <p:txBody>
            <a:bodyPr>
              <a:spAutoFit/>
            </a:bodyPr>
            <a:lstStyle/>
            <a:p>
              <a:pPr algn="ctr" eaLnBrk="1" fontAlgn="auto" hangingPunct="1">
                <a:spcBef>
                  <a:spcPct val="50000"/>
                </a:spcBef>
                <a:spcAft>
                  <a:spcPts val="0"/>
                </a:spcAft>
                <a:defRPr/>
              </a:pPr>
              <a:r>
                <a:rPr lang="en-CA" sz="1400" dirty="0">
                  <a:latin typeface="Helvetica" panose="020B0604020202020204" pitchFamily="34" charset="0"/>
                  <a:cs typeface="Helvetica" panose="020B0604020202020204" pitchFamily="34" charset="0"/>
                </a:rPr>
                <a:t>Health</a:t>
              </a:r>
            </a:p>
          </p:txBody>
        </p:sp>
        <p:sp>
          <p:nvSpPr>
            <p:cNvPr id="61453" name="TextBox 17">
              <a:extLst>
                <a:ext uri="{FF2B5EF4-FFF2-40B4-BE49-F238E27FC236}">
                  <a16:creationId xmlns:a16="http://schemas.microsoft.com/office/drawing/2014/main" id="{A4A8B92B-35A9-BEBC-F5CC-2C032DA49696}"/>
                </a:ext>
              </a:extLst>
            </p:cNvPr>
            <p:cNvSpPr txBox="1">
              <a:spLocks noChangeArrowheads="1"/>
            </p:cNvSpPr>
            <p:nvPr/>
          </p:nvSpPr>
          <p:spPr bwMode="auto">
            <a:xfrm>
              <a:off x="5078752" y="3790425"/>
              <a:ext cx="1422204" cy="576345"/>
            </a:xfrm>
            <a:prstGeom prst="rect">
              <a:avLst/>
            </a:prstGeom>
            <a:solidFill>
              <a:schemeClr val="bg1">
                <a:lumMod val="85000"/>
              </a:schemeClr>
            </a:solidFill>
            <a:ln w="19050">
              <a:solidFill>
                <a:schemeClr val="tx1"/>
              </a:solidFill>
              <a:miter lim="800000"/>
              <a:headEnd/>
              <a:tailEnd/>
            </a:ln>
          </p:spPr>
          <p:txBody>
            <a:bodyPr>
              <a:spAutoFit/>
            </a:bodyPr>
            <a:lstStyle/>
            <a:p>
              <a:pPr algn="ctr" eaLnBrk="1" fontAlgn="auto" hangingPunct="1">
                <a:spcBef>
                  <a:spcPct val="50000"/>
                </a:spcBef>
                <a:spcAft>
                  <a:spcPts val="0"/>
                </a:spcAft>
                <a:defRPr/>
              </a:pPr>
              <a:r>
                <a:rPr lang="en-CA" sz="1400" dirty="0">
                  <a:latin typeface="Helvetica" panose="020B0604020202020204" pitchFamily="34" charset="0"/>
                  <a:cs typeface="Helvetica" panose="020B0604020202020204" pitchFamily="34" charset="0"/>
                </a:rPr>
                <a:t>Primary Information</a:t>
              </a:r>
            </a:p>
          </p:txBody>
        </p:sp>
        <p:sp>
          <p:nvSpPr>
            <p:cNvPr id="61454" name="TextBox 18">
              <a:extLst>
                <a:ext uri="{FF2B5EF4-FFF2-40B4-BE49-F238E27FC236}">
                  <a16:creationId xmlns:a16="http://schemas.microsoft.com/office/drawing/2014/main" id="{95FA3280-AC37-99C8-DDD8-C0CB7C1E0281}"/>
                </a:ext>
              </a:extLst>
            </p:cNvPr>
            <p:cNvSpPr txBox="1">
              <a:spLocks noChangeArrowheads="1"/>
            </p:cNvSpPr>
            <p:nvPr/>
          </p:nvSpPr>
          <p:spPr bwMode="auto">
            <a:xfrm>
              <a:off x="5078752" y="4511257"/>
              <a:ext cx="1422204" cy="576346"/>
            </a:xfrm>
            <a:prstGeom prst="rect">
              <a:avLst/>
            </a:prstGeom>
            <a:solidFill>
              <a:schemeClr val="bg1">
                <a:lumMod val="85000"/>
              </a:schemeClr>
            </a:solidFill>
            <a:ln w="19050">
              <a:solidFill>
                <a:schemeClr val="tx1"/>
              </a:solidFill>
              <a:miter lim="800000"/>
              <a:headEnd/>
              <a:tailEnd/>
            </a:ln>
          </p:spPr>
          <p:txBody>
            <a:bodyPr>
              <a:spAutoFit/>
            </a:bodyPr>
            <a:lstStyle/>
            <a:p>
              <a:pPr algn="ctr" eaLnBrk="1" fontAlgn="auto" hangingPunct="1">
                <a:spcBef>
                  <a:spcPct val="50000"/>
                </a:spcBef>
                <a:spcAft>
                  <a:spcPts val="0"/>
                </a:spcAft>
                <a:defRPr/>
              </a:pPr>
              <a:r>
                <a:rPr lang="en-CA" sz="1400" dirty="0">
                  <a:latin typeface="Helvetica" panose="020B0604020202020204" pitchFamily="34" charset="0"/>
                  <a:cs typeface="Helvetica" panose="020B0604020202020204" pitchFamily="34" charset="0"/>
                </a:rPr>
                <a:t>Protective Clothing</a:t>
              </a:r>
            </a:p>
          </p:txBody>
        </p:sp>
        <p:sp>
          <p:nvSpPr>
            <p:cNvPr id="61455" name="TextBox 19">
              <a:extLst>
                <a:ext uri="{FF2B5EF4-FFF2-40B4-BE49-F238E27FC236}">
                  <a16:creationId xmlns:a16="http://schemas.microsoft.com/office/drawing/2014/main" id="{8918BF4F-FA2A-2B7B-4EDF-980E3ECD476D}"/>
                </a:ext>
              </a:extLst>
            </p:cNvPr>
            <p:cNvSpPr txBox="1">
              <a:spLocks noChangeArrowheads="1"/>
            </p:cNvSpPr>
            <p:nvPr/>
          </p:nvSpPr>
          <p:spPr bwMode="auto">
            <a:xfrm>
              <a:off x="5078752" y="5212825"/>
              <a:ext cx="1422204" cy="338743"/>
            </a:xfrm>
            <a:prstGeom prst="rect">
              <a:avLst/>
            </a:prstGeom>
            <a:solidFill>
              <a:schemeClr val="bg1">
                <a:lumMod val="85000"/>
              </a:schemeClr>
            </a:solidFill>
            <a:ln w="19050">
              <a:solidFill>
                <a:schemeClr val="tx1"/>
              </a:solidFill>
              <a:miter lim="800000"/>
              <a:headEnd/>
              <a:tailEnd/>
            </a:ln>
          </p:spPr>
          <p:txBody>
            <a:bodyPr>
              <a:spAutoFit/>
            </a:bodyPr>
            <a:lstStyle/>
            <a:p>
              <a:pPr algn="ctr" eaLnBrk="1" fontAlgn="auto" hangingPunct="1">
                <a:spcBef>
                  <a:spcPts val="0"/>
                </a:spcBef>
                <a:spcAft>
                  <a:spcPts val="0"/>
                </a:spcAft>
                <a:defRPr/>
              </a:pPr>
              <a:r>
                <a:rPr lang="en-CA" sz="1400" dirty="0">
                  <a:latin typeface="Helvetica" pitchFamily="34" charset="0"/>
                  <a:cs typeface="Helvetica" panose="020B0604020202020204" pitchFamily="34" charset="0"/>
                </a:rPr>
                <a:t>Evacuation</a:t>
              </a:r>
            </a:p>
          </p:txBody>
        </p:sp>
        <p:sp>
          <p:nvSpPr>
            <p:cNvPr id="61456" name="TextBox 20">
              <a:extLst>
                <a:ext uri="{FF2B5EF4-FFF2-40B4-BE49-F238E27FC236}">
                  <a16:creationId xmlns:a16="http://schemas.microsoft.com/office/drawing/2014/main" id="{B9B018ED-A0B7-7FF2-BBEC-241A80BD6E40}"/>
                </a:ext>
              </a:extLst>
            </p:cNvPr>
            <p:cNvSpPr txBox="1">
              <a:spLocks noChangeArrowheads="1"/>
            </p:cNvSpPr>
            <p:nvPr/>
          </p:nvSpPr>
          <p:spPr bwMode="auto">
            <a:xfrm>
              <a:off x="6947885" y="3790425"/>
              <a:ext cx="1425670" cy="338743"/>
            </a:xfrm>
            <a:prstGeom prst="rect">
              <a:avLst/>
            </a:prstGeom>
            <a:solidFill>
              <a:schemeClr val="bg1">
                <a:lumMod val="85000"/>
              </a:schemeClr>
            </a:solidFill>
            <a:ln w="19050">
              <a:solidFill>
                <a:schemeClr val="tx1"/>
              </a:solidFill>
              <a:miter lim="800000"/>
              <a:headEnd/>
              <a:tailEnd/>
            </a:ln>
          </p:spPr>
          <p:txBody>
            <a:bodyPr>
              <a:spAutoFit/>
            </a:bodyPr>
            <a:lstStyle/>
            <a:p>
              <a:pPr algn="ctr" eaLnBrk="1" fontAlgn="auto" hangingPunct="1">
                <a:spcBef>
                  <a:spcPct val="50000"/>
                </a:spcBef>
                <a:spcAft>
                  <a:spcPts val="0"/>
                </a:spcAft>
                <a:defRPr/>
              </a:pPr>
              <a:r>
                <a:rPr lang="en-CA" sz="1400">
                  <a:latin typeface="Helvetica" panose="020B0604020202020204" pitchFamily="34" charset="0"/>
                  <a:cs typeface="Helvetica" panose="020B0604020202020204" pitchFamily="34" charset="0"/>
                </a:rPr>
                <a:t>Fire</a:t>
              </a:r>
            </a:p>
          </p:txBody>
        </p:sp>
        <p:sp>
          <p:nvSpPr>
            <p:cNvPr id="61457" name="TextBox 21">
              <a:extLst>
                <a:ext uri="{FF2B5EF4-FFF2-40B4-BE49-F238E27FC236}">
                  <a16:creationId xmlns:a16="http://schemas.microsoft.com/office/drawing/2014/main" id="{B98B93CA-2A42-C87B-3838-17872302CF85}"/>
                </a:ext>
              </a:extLst>
            </p:cNvPr>
            <p:cNvSpPr txBox="1">
              <a:spLocks noChangeArrowheads="1"/>
            </p:cNvSpPr>
            <p:nvPr/>
          </p:nvSpPr>
          <p:spPr bwMode="auto">
            <a:xfrm>
              <a:off x="6947885" y="4292920"/>
              <a:ext cx="1425670" cy="577951"/>
            </a:xfrm>
            <a:prstGeom prst="rect">
              <a:avLst/>
            </a:prstGeom>
            <a:solidFill>
              <a:schemeClr val="bg1">
                <a:lumMod val="85000"/>
              </a:schemeClr>
            </a:solidFill>
            <a:ln w="19050">
              <a:solidFill>
                <a:schemeClr val="tx1"/>
              </a:solidFill>
              <a:miter lim="800000"/>
              <a:headEnd/>
              <a:tailEnd/>
            </a:ln>
          </p:spPr>
          <p:txBody>
            <a:bodyPr>
              <a:spAutoFit/>
            </a:bodyPr>
            <a:lstStyle/>
            <a:p>
              <a:pPr algn="ctr" eaLnBrk="1" fontAlgn="auto" hangingPunct="1">
                <a:spcBef>
                  <a:spcPts val="0"/>
                </a:spcBef>
                <a:spcAft>
                  <a:spcPts val="0"/>
                </a:spcAft>
                <a:defRPr/>
              </a:pPr>
              <a:r>
                <a:rPr lang="en-CA" sz="1400" dirty="0">
                  <a:latin typeface="Helvetica" pitchFamily="34" charset="0"/>
                  <a:cs typeface="Helvetica" panose="020B0604020202020204" pitchFamily="34" charset="0"/>
                </a:rPr>
                <a:t>Spill or</a:t>
              </a:r>
            </a:p>
            <a:p>
              <a:pPr algn="ctr" eaLnBrk="1" fontAlgn="auto" hangingPunct="1">
                <a:spcBef>
                  <a:spcPts val="0"/>
                </a:spcBef>
                <a:spcAft>
                  <a:spcPts val="0"/>
                </a:spcAft>
                <a:defRPr/>
              </a:pPr>
              <a:r>
                <a:rPr lang="en-CA" sz="1400" dirty="0">
                  <a:latin typeface="Helvetica" pitchFamily="34" charset="0"/>
                  <a:cs typeface="Helvetica" panose="020B0604020202020204" pitchFamily="34" charset="0"/>
                </a:rPr>
                <a:t>Leak</a:t>
              </a:r>
            </a:p>
          </p:txBody>
        </p:sp>
        <p:sp>
          <p:nvSpPr>
            <p:cNvPr id="61458" name="TextBox 22">
              <a:extLst>
                <a:ext uri="{FF2B5EF4-FFF2-40B4-BE49-F238E27FC236}">
                  <a16:creationId xmlns:a16="http://schemas.microsoft.com/office/drawing/2014/main" id="{F35D6EED-B650-7225-BC5C-63E84AABDE36}"/>
                </a:ext>
              </a:extLst>
            </p:cNvPr>
            <p:cNvSpPr txBox="1">
              <a:spLocks noChangeArrowheads="1"/>
            </p:cNvSpPr>
            <p:nvPr/>
          </p:nvSpPr>
          <p:spPr bwMode="auto">
            <a:xfrm>
              <a:off x="6947885" y="5012148"/>
              <a:ext cx="1425670" cy="340349"/>
            </a:xfrm>
            <a:prstGeom prst="rect">
              <a:avLst/>
            </a:prstGeom>
            <a:solidFill>
              <a:schemeClr val="bg1">
                <a:lumMod val="85000"/>
              </a:schemeClr>
            </a:solidFill>
            <a:ln w="19050">
              <a:solidFill>
                <a:schemeClr val="tx1"/>
              </a:solidFill>
              <a:miter lim="800000"/>
              <a:headEnd/>
              <a:tailEnd/>
            </a:ln>
          </p:spPr>
          <p:txBody>
            <a:bodyPr>
              <a:spAutoFit/>
            </a:bodyPr>
            <a:lstStyle/>
            <a:p>
              <a:pPr algn="ctr" eaLnBrk="1" fontAlgn="auto" hangingPunct="1">
                <a:spcBef>
                  <a:spcPct val="50000"/>
                </a:spcBef>
                <a:spcAft>
                  <a:spcPts val="0"/>
                </a:spcAft>
                <a:defRPr/>
              </a:pPr>
              <a:r>
                <a:rPr lang="en-CA" sz="1400" dirty="0">
                  <a:latin typeface="Helvetica" panose="020B0604020202020204" pitchFamily="34" charset="0"/>
                  <a:cs typeface="Helvetica" panose="020B0604020202020204" pitchFamily="34" charset="0"/>
                </a:rPr>
                <a:t>First Aid</a:t>
              </a:r>
            </a:p>
          </p:txBody>
        </p:sp>
        <p:cxnSp>
          <p:nvCxnSpPr>
            <p:cNvPr id="88085" name="Elbow Connector 24">
              <a:extLst>
                <a:ext uri="{FF2B5EF4-FFF2-40B4-BE49-F238E27FC236}">
                  <a16:creationId xmlns:a16="http://schemas.microsoft.com/office/drawing/2014/main" id="{B9B72A00-B811-D39A-2017-55AF04CBF289}"/>
                </a:ext>
              </a:extLst>
            </p:cNvPr>
            <p:cNvCxnSpPr>
              <a:cxnSpLocks noChangeShapeType="1"/>
              <a:stCxn id="88073" idx="2"/>
              <a:endCxn id="88075" idx="0"/>
            </p:cNvCxnSpPr>
            <p:nvPr/>
          </p:nvCxnSpPr>
          <p:spPr bwMode="auto">
            <a:xfrm rot="5400000">
              <a:off x="5326037" y="2812334"/>
              <a:ext cx="510650" cy="1924"/>
            </a:xfrm>
            <a:prstGeom prst="bentConnector3">
              <a:avLst>
                <a:gd name="adj1" fmla="val 50000"/>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88086" name="Elbow Connector 35">
              <a:extLst>
                <a:ext uri="{FF2B5EF4-FFF2-40B4-BE49-F238E27FC236}">
                  <a16:creationId xmlns:a16="http://schemas.microsoft.com/office/drawing/2014/main" id="{2866DC7D-B095-067E-1800-0D3750FCDD5A}"/>
                </a:ext>
              </a:extLst>
            </p:cNvPr>
            <p:cNvCxnSpPr>
              <a:cxnSpLocks noChangeShapeType="1"/>
              <a:stCxn id="88074" idx="0"/>
              <a:endCxn id="88076" idx="0"/>
            </p:cNvCxnSpPr>
            <p:nvPr/>
          </p:nvCxnSpPr>
          <p:spPr bwMode="auto">
            <a:xfrm rot="5400000" flipH="1" flipV="1">
              <a:off x="5570475" y="1187221"/>
              <a:ext cx="13999" cy="3762802"/>
            </a:xfrm>
            <a:prstGeom prst="bentConnector3">
              <a:avLst>
                <a:gd name="adj1" fmla="val 1800000"/>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88087" name="Elbow Connector 38">
              <a:extLst>
                <a:ext uri="{FF2B5EF4-FFF2-40B4-BE49-F238E27FC236}">
                  <a16:creationId xmlns:a16="http://schemas.microsoft.com/office/drawing/2014/main" id="{873588C9-867D-6C8B-EE16-2EC945D0C0AB}"/>
                </a:ext>
              </a:extLst>
            </p:cNvPr>
            <p:cNvCxnSpPr>
              <a:cxnSpLocks noChangeShapeType="1"/>
              <a:endCxn id="61451" idx="1"/>
            </p:cNvCxnSpPr>
            <p:nvPr/>
          </p:nvCxnSpPr>
          <p:spPr bwMode="auto">
            <a:xfrm rot="16200000" flipH="1">
              <a:off x="2788074" y="3681751"/>
              <a:ext cx="649072" cy="143538"/>
            </a:xfrm>
            <a:prstGeom prst="bentConnector2">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88088" name="Elbow Connector 44">
              <a:extLst>
                <a:ext uri="{FF2B5EF4-FFF2-40B4-BE49-F238E27FC236}">
                  <a16:creationId xmlns:a16="http://schemas.microsoft.com/office/drawing/2014/main" id="{F46FE0E3-556F-C1D5-0D1F-A6AAF2EA17E7}"/>
                </a:ext>
              </a:extLst>
            </p:cNvPr>
            <p:cNvCxnSpPr>
              <a:cxnSpLocks noChangeShapeType="1"/>
              <a:endCxn id="61452" idx="1"/>
            </p:cNvCxnSpPr>
            <p:nvPr/>
          </p:nvCxnSpPr>
          <p:spPr bwMode="auto">
            <a:xfrm rot="16200000" flipH="1">
              <a:off x="2343516" y="3839391"/>
              <a:ext cx="1538187" cy="143541"/>
            </a:xfrm>
            <a:prstGeom prst="bentConnector2">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88089" name="Elbow Connector 47">
              <a:extLst>
                <a:ext uri="{FF2B5EF4-FFF2-40B4-BE49-F238E27FC236}">
                  <a16:creationId xmlns:a16="http://schemas.microsoft.com/office/drawing/2014/main" id="{9D50FE7D-D754-EFDC-B6E4-BE81889F12D5}"/>
                </a:ext>
              </a:extLst>
            </p:cNvPr>
            <p:cNvCxnSpPr>
              <a:cxnSpLocks noChangeShapeType="1"/>
              <a:endCxn id="61453" idx="1"/>
            </p:cNvCxnSpPr>
            <p:nvPr/>
          </p:nvCxnSpPr>
          <p:spPr bwMode="auto">
            <a:xfrm rot="16200000" flipH="1">
              <a:off x="4680486" y="3680551"/>
              <a:ext cx="649060" cy="145950"/>
            </a:xfrm>
            <a:prstGeom prst="bentConnector2">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88090" name="Shape 51">
              <a:extLst>
                <a:ext uri="{FF2B5EF4-FFF2-40B4-BE49-F238E27FC236}">
                  <a16:creationId xmlns:a16="http://schemas.microsoft.com/office/drawing/2014/main" id="{7E53539E-C988-CF90-2F58-D2A6C3DE7E53}"/>
                </a:ext>
              </a:extLst>
            </p:cNvPr>
            <p:cNvCxnSpPr>
              <a:cxnSpLocks noChangeShapeType="1"/>
              <a:endCxn id="61454" idx="1"/>
            </p:cNvCxnSpPr>
            <p:nvPr/>
          </p:nvCxnSpPr>
          <p:spPr bwMode="auto">
            <a:xfrm rot="16200000" flipH="1">
              <a:off x="4284013" y="4005014"/>
              <a:ext cx="1442003" cy="145952"/>
            </a:xfrm>
            <a:prstGeom prst="bentConnector2">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88091" name="Shape 53">
              <a:extLst>
                <a:ext uri="{FF2B5EF4-FFF2-40B4-BE49-F238E27FC236}">
                  <a16:creationId xmlns:a16="http://schemas.microsoft.com/office/drawing/2014/main" id="{480B82BB-DAD6-7F82-3CA0-5F2045998633}"/>
                </a:ext>
              </a:extLst>
            </p:cNvPr>
            <p:cNvCxnSpPr>
              <a:cxnSpLocks noChangeShapeType="1"/>
              <a:endCxn id="61455" idx="1"/>
            </p:cNvCxnSpPr>
            <p:nvPr/>
          </p:nvCxnSpPr>
          <p:spPr bwMode="auto">
            <a:xfrm rot="16200000" flipH="1">
              <a:off x="3947239" y="4251189"/>
              <a:ext cx="2115557" cy="145948"/>
            </a:xfrm>
            <a:prstGeom prst="bentConnector2">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88092" name="Shape 55">
              <a:extLst>
                <a:ext uri="{FF2B5EF4-FFF2-40B4-BE49-F238E27FC236}">
                  <a16:creationId xmlns:a16="http://schemas.microsoft.com/office/drawing/2014/main" id="{70F11821-2456-315C-B858-C0E925119B9A}"/>
                </a:ext>
              </a:extLst>
            </p:cNvPr>
            <p:cNvCxnSpPr>
              <a:cxnSpLocks noChangeShapeType="1"/>
              <a:endCxn id="61456" idx="1"/>
            </p:cNvCxnSpPr>
            <p:nvPr/>
          </p:nvCxnSpPr>
          <p:spPr bwMode="auto">
            <a:xfrm rot="16200000" flipH="1">
              <a:off x="6610898" y="3621771"/>
              <a:ext cx="530320" cy="144776"/>
            </a:xfrm>
            <a:prstGeom prst="bentConnector2">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88093" name="Shape 58">
              <a:extLst>
                <a:ext uri="{FF2B5EF4-FFF2-40B4-BE49-F238E27FC236}">
                  <a16:creationId xmlns:a16="http://schemas.microsoft.com/office/drawing/2014/main" id="{3A4CE3DB-2E5B-2A1F-A65F-091ED27172BE}"/>
                </a:ext>
              </a:extLst>
            </p:cNvPr>
            <p:cNvCxnSpPr>
              <a:cxnSpLocks noChangeShapeType="1"/>
              <a:endCxn id="61457" idx="1"/>
            </p:cNvCxnSpPr>
            <p:nvPr/>
          </p:nvCxnSpPr>
          <p:spPr bwMode="auto">
            <a:xfrm rot="16200000" flipH="1">
              <a:off x="6227541" y="3861106"/>
              <a:ext cx="1297033" cy="144778"/>
            </a:xfrm>
            <a:prstGeom prst="bentConnector2">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88094" name="Shape 60">
              <a:extLst>
                <a:ext uri="{FF2B5EF4-FFF2-40B4-BE49-F238E27FC236}">
                  <a16:creationId xmlns:a16="http://schemas.microsoft.com/office/drawing/2014/main" id="{FDC4C8A7-D4C0-26FE-320C-F9B5F59DD1A3}"/>
                </a:ext>
              </a:extLst>
            </p:cNvPr>
            <p:cNvCxnSpPr>
              <a:cxnSpLocks noChangeShapeType="1"/>
              <a:endCxn id="61458" idx="1"/>
            </p:cNvCxnSpPr>
            <p:nvPr/>
          </p:nvCxnSpPr>
          <p:spPr bwMode="auto">
            <a:xfrm rot="16200000" flipH="1">
              <a:off x="5855312" y="4089324"/>
              <a:ext cx="2041490" cy="144780"/>
            </a:xfrm>
            <a:prstGeom prst="bentConnector2">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sp>
        <p:nvSpPr>
          <p:cNvPr id="88070" name="Title 6">
            <a:extLst>
              <a:ext uri="{FF2B5EF4-FFF2-40B4-BE49-F238E27FC236}">
                <a16:creationId xmlns:a16="http://schemas.microsoft.com/office/drawing/2014/main" id="{B9D5D015-33F8-A411-2BCC-342F6160D4C1}"/>
              </a:ext>
            </a:extLst>
          </p:cNvPr>
          <p:cNvSpPr>
            <a:spLocks noGrp="1"/>
          </p:cNvSpPr>
          <p:nvPr>
            <p:ph type="title"/>
          </p:nvPr>
        </p:nvSpPr>
        <p:spPr>
          <a:xfrm>
            <a:off x="838200" y="487363"/>
            <a:ext cx="10515600" cy="1325562"/>
          </a:xfrm>
        </p:spPr>
        <p:txBody>
          <a:bodyPr/>
          <a:lstStyle/>
          <a:p>
            <a:pPr>
              <a:tabLst>
                <a:tab pos="723900" algn="l"/>
              </a:tabLst>
            </a:pPr>
            <a:r>
              <a:rPr lang="fr-CA" altLang="en-US">
                <a:solidFill>
                  <a:srgbClr val="FF5008"/>
                </a:solidFill>
                <a:latin typeface="Helvetica" panose="020B0604020202020204" pitchFamily="34" charset="0"/>
                <a:cs typeface="Helvetica" panose="020B0604020202020204" pitchFamily="34" charset="0"/>
              </a:rPr>
              <a:t>ORANGE</a:t>
            </a:r>
            <a:r>
              <a:rPr lang="fr-CA" altLang="en-US">
                <a:latin typeface="Helvetica" panose="020B0604020202020204" pitchFamily="34" charset="0"/>
                <a:cs typeface="Helvetica" panose="020B0604020202020204" pitchFamily="34" charset="0"/>
              </a:rPr>
              <a:t> Section</a:t>
            </a:r>
            <a:endParaRPr lang="en-CA" altLang="en-US">
              <a:latin typeface="Helvetica" panose="020B0604020202020204" pitchFamily="34" charset="0"/>
              <a:cs typeface="Helvetica" panose="020B0604020202020204" pitchFamily="34" charset="0"/>
            </a:endParaRPr>
          </a:p>
        </p:txBody>
      </p:sp>
      <p:sp>
        <p:nvSpPr>
          <p:cNvPr id="2" name="Slide Number Placeholder 1">
            <a:extLst>
              <a:ext uri="{FF2B5EF4-FFF2-40B4-BE49-F238E27FC236}">
                <a16:creationId xmlns:a16="http://schemas.microsoft.com/office/drawing/2014/main" id="{79CE4E00-BC9D-859A-FDC8-3816F61E1933}"/>
              </a:ext>
            </a:extLst>
          </p:cNvPr>
          <p:cNvSpPr>
            <a:spLocks noGrp="1"/>
          </p:cNvSpPr>
          <p:nvPr>
            <p:ph type="sldNum" sz="quarter" idx="10"/>
          </p:nvPr>
        </p:nvSpPr>
        <p:spPr/>
        <p:txBody>
          <a:bodyPr/>
          <a:lstStyle/>
          <a:p>
            <a:pPr>
              <a:defRPr/>
            </a:pPr>
            <a:fld id="{1FD57743-0D38-4BAC-B4AE-863D59450D1B}" type="slidenum">
              <a:rPr lang="en-CA"/>
              <a:pPr>
                <a:defRPr/>
              </a:pPr>
              <a:t>31</a:t>
            </a:fld>
            <a:endParaRPr lang="en-CA" dirty="0"/>
          </a:p>
        </p:txBody>
      </p:sp>
      <p:sp>
        <p:nvSpPr>
          <p:cNvPr id="88072" name="Text Box 10">
            <a:extLst>
              <a:ext uri="{FF2B5EF4-FFF2-40B4-BE49-F238E27FC236}">
                <a16:creationId xmlns:a16="http://schemas.microsoft.com/office/drawing/2014/main" id="{79C793A1-50BD-E9A0-B46F-D8FC85D615F8}"/>
              </a:ext>
            </a:extLst>
          </p:cNvPr>
          <p:cNvSpPr txBox="1">
            <a:spLocks noChangeArrowheads="1"/>
          </p:cNvSpPr>
          <p:nvPr/>
        </p:nvSpPr>
        <p:spPr bwMode="auto">
          <a:xfrm>
            <a:off x="998538" y="5151438"/>
            <a:ext cx="10344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50000"/>
              </a:spcBef>
              <a:buFontTx/>
              <a:buNone/>
            </a:pPr>
            <a:r>
              <a:rPr lang="en-CA" altLang="en-US" sz="2000">
                <a:latin typeface="Helvetica" panose="020B0604020202020204" pitchFamily="34" charset="0"/>
                <a:ea typeface="ＭＳ Ｐゴシック" panose="020B0600070205080204" pitchFamily="34" charset="-128"/>
                <a:cs typeface="Helvetica" panose="020B0604020202020204" pitchFamily="34" charset="0"/>
              </a:rPr>
              <a:t>In </a:t>
            </a:r>
            <a:r>
              <a:rPr lang="en-CA" altLang="en-US" sz="2000">
                <a:solidFill>
                  <a:schemeClr val="bg1"/>
                </a:solidFill>
                <a:latin typeface="Helvetica" panose="020B0604020202020204" pitchFamily="34" charset="0"/>
                <a:ea typeface="ＭＳ Ｐゴシック" panose="020B0600070205080204" pitchFamily="34" charset="-128"/>
                <a:cs typeface="Helvetica" panose="020B0604020202020204" pitchFamily="34" charset="0"/>
              </a:rPr>
              <a:t>Potential Hazards</a:t>
            </a:r>
            <a:r>
              <a:rPr lang="en-CA" altLang="en-US" sz="2000">
                <a:latin typeface="Helvetica" panose="020B0604020202020204" pitchFamily="34" charset="0"/>
                <a:ea typeface="ＭＳ Ｐゴシック" panose="020B0600070205080204" pitchFamily="34" charset="-128"/>
                <a:cs typeface="Helvetica" panose="020B0604020202020204" pitchFamily="34" charset="0"/>
              </a:rPr>
              <a:t>, depending on the primary hazard for the substances, the subsection </a:t>
            </a:r>
            <a:r>
              <a:rPr lang="en-CA" altLang="en-US" sz="2000" b="1">
                <a:latin typeface="Helvetica" panose="020B0604020202020204" pitchFamily="34" charset="0"/>
                <a:ea typeface="ＭＳ Ｐゴシック" panose="020B0600070205080204" pitchFamily="34" charset="-128"/>
                <a:cs typeface="Helvetica" panose="020B0604020202020204" pitchFamily="34" charset="0"/>
              </a:rPr>
              <a:t>Fire or Explosion </a:t>
            </a:r>
            <a:r>
              <a:rPr lang="en-CA" altLang="en-US" sz="2000">
                <a:latin typeface="Helvetica" panose="020B0604020202020204" pitchFamily="34" charset="0"/>
                <a:ea typeface="ＭＳ Ｐゴシック" panose="020B0600070205080204" pitchFamily="34" charset="-128"/>
                <a:cs typeface="Helvetica" panose="020B0604020202020204" pitchFamily="34" charset="0"/>
              </a:rPr>
              <a:t>or </a:t>
            </a:r>
            <a:r>
              <a:rPr lang="en-CA" altLang="en-US" sz="2000" b="1">
                <a:latin typeface="Helvetica" panose="020B0604020202020204" pitchFamily="34" charset="0"/>
                <a:ea typeface="ＭＳ Ｐゴシック" panose="020B0600070205080204" pitchFamily="34" charset="-128"/>
                <a:cs typeface="Helvetica" panose="020B0604020202020204" pitchFamily="34" charset="0"/>
              </a:rPr>
              <a:t>Health</a:t>
            </a:r>
            <a:r>
              <a:rPr lang="en-CA" altLang="en-US" sz="2000">
                <a:latin typeface="Helvetica" panose="020B0604020202020204" pitchFamily="34" charset="0"/>
                <a:ea typeface="ＭＳ Ｐゴシック" panose="020B0600070205080204" pitchFamily="34" charset="-128"/>
                <a:cs typeface="Helvetica" panose="020B0604020202020204" pitchFamily="34" charset="0"/>
              </a:rPr>
              <a:t> will appear first (see next slide).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13">
            <a:extLst>
              <a:ext uri="{FF2B5EF4-FFF2-40B4-BE49-F238E27FC236}">
                <a16:creationId xmlns:a16="http://schemas.microsoft.com/office/drawing/2014/main" id="{E845511E-9436-472E-C269-C256A9DBCC99}"/>
              </a:ext>
            </a:extLst>
          </p:cNvPr>
          <p:cNvGrpSpPr>
            <a:grpSpLocks/>
          </p:cNvGrpSpPr>
          <p:nvPr/>
        </p:nvGrpSpPr>
        <p:grpSpPr bwMode="auto">
          <a:xfrm>
            <a:off x="1730375" y="158750"/>
            <a:ext cx="8731250" cy="6099175"/>
            <a:chOff x="206771" y="158995"/>
            <a:chExt cx="8730458" cy="6099006"/>
          </a:xfrm>
        </p:grpSpPr>
        <p:pic>
          <p:nvPicPr>
            <p:cNvPr id="89094" name="Picture 6" descr="A close-up of a document&#10;&#10;Description automatically generated">
              <a:extLst>
                <a:ext uri="{FF2B5EF4-FFF2-40B4-BE49-F238E27FC236}">
                  <a16:creationId xmlns:a16="http://schemas.microsoft.com/office/drawing/2014/main" id="{D55B5595-D36F-980F-2710-9B96F2D39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771" y="158995"/>
              <a:ext cx="8730458" cy="609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832F419-E732-2054-F413-37A332ABDA2E}"/>
                </a:ext>
              </a:extLst>
            </p:cNvPr>
            <p:cNvSpPr/>
            <p:nvPr/>
          </p:nvSpPr>
          <p:spPr>
            <a:xfrm>
              <a:off x="416302" y="717780"/>
              <a:ext cx="3809654" cy="14922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latin typeface="Helvetica" panose="020B0604020202020204" pitchFamily="34" charset="0"/>
                <a:cs typeface="Helvetica" panose="020B0604020202020204" pitchFamily="34" charset="0"/>
              </a:endParaRPr>
            </a:p>
          </p:txBody>
        </p:sp>
        <p:cxnSp>
          <p:nvCxnSpPr>
            <p:cNvPr id="21" name="Straight Connector 20">
              <a:extLst>
                <a:ext uri="{FF2B5EF4-FFF2-40B4-BE49-F238E27FC236}">
                  <a16:creationId xmlns:a16="http://schemas.microsoft.com/office/drawing/2014/main" id="{E386FF64-D90D-A187-A857-F4D4E7A8AAD4}"/>
                </a:ext>
              </a:extLst>
            </p:cNvPr>
            <p:cNvCxnSpPr/>
            <p:nvPr/>
          </p:nvCxnSpPr>
          <p:spPr>
            <a:xfrm flipH="1">
              <a:off x="4787880" y="4540374"/>
              <a:ext cx="455572"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7D49F37D-D573-D27B-B9AC-EE5C05015363}"/>
                </a:ext>
              </a:extLst>
            </p:cNvPr>
            <p:cNvCxnSpPr/>
            <p:nvPr/>
          </p:nvCxnSpPr>
          <p:spPr>
            <a:xfrm flipH="1">
              <a:off x="4464060" y="4915013"/>
              <a:ext cx="779392"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729A2F2-0E85-C597-A7C7-25B54C64D365}"/>
                </a:ext>
              </a:extLst>
            </p:cNvPr>
            <p:cNvCxnSpPr/>
            <p:nvPr/>
          </p:nvCxnSpPr>
          <p:spPr>
            <a:xfrm flipH="1" flipV="1">
              <a:off x="4770420" y="1043208"/>
              <a:ext cx="17460" cy="3514628"/>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86737A2-9634-5418-EE94-3184129833C0}"/>
                </a:ext>
              </a:extLst>
            </p:cNvPr>
            <p:cNvCxnSpPr>
              <a:cxnSpLocks/>
            </p:cNvCxnSpPr>
            <p:nvPr/>
          </p:nvCxnSpPr>
          <p:spPr>
            <a:xfrm flipH="1" flipV="1">
              <a:off x="4452949" y="1714702"/>
              <a:ext cx="11111" cy="3200311"/>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FA4CE422-FDF8-A2AB-D36B-9C9C2658FF28}"/>
                </a:ext>
              </a:extLst>
            </p:cNvPr>
            <p:cNvCxnSpPr/>
            <p:nvPr/>
          </p:nvCxnSpPr>
          <p:spPr>
            <a:xfrm flipH="1">
              <a:off x="4186273" y="1043208"/>
              <a:ext cx="584147" cy="0"/>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84C5F1DF-6751-03C1-76EA-8E551FC492D8}"/>
                </a:ext>
              </a:extLst>
            </p:cNvPr>
            <p:cNvCxnSpPr>
              <a:cxnSpLocks/>
            </p:cNvCxnSpPr>
            <p:nvPr/>
          </p:nvCxnSpPr>
          <p:spPr>
            <a:xfrm flipH="1" flipV="1">
              <a:off x="4225956" y="1709940"/>
              <a:ext cx="238103" cy="4762"/>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DC389E32-DE7B-BCAF-93F2-D8E71B16C448}"/>
                </a:ext>
              </a:extLst>
            </p:cNvPr>
            <p:cNvSpPr/>
            <p:nvPr/>
          </p:nvSpPr>
          <p:spPr>
            <a:xfrm>
              <a:off x="416302" y="2444932"/>
              <a:ext cx="3809654" cy="150809"/>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latin typeface="Helvetica" panose="020B0604020202020204" pitchFamily="34" charset="0"/>
                <a:cs typeface="Helvetica" panose="020B0604020202020204" pitchFamily="34" charset="0"/>
              </a:endParaRPr>
            </a:p>
          </p:txBody>
        </p:sp>
        <p:sp>
          <p:nvSpPr>
            <p:cNvPr id="4" name="Rectangle 3">
              <a:extLst>
                <a:ext uri="{FF2B5EF4-FFF2-40B4-BE49-F238E27FC236}">
                  <a16:creationId xmlns:a16="http://schemas.microsoft.com/office/drawing/2014/main" id="{8C70821B-B0DF-249B-03E3-36F9D365F594}"/>
                </a:ext>
              </a:extLst>
            </p:cNvPr>
            <p:cNvSpPr/>
            <p:nvPr/>
          </p:nvSpPr>
          <p:spPr>
            <a:xfrm>
              <a:off x="4925981" y="719367"/>
              <a:ext cx="3801717" cy="150808"/>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latin typeface="Helvetica" panose="020B0604020202020204" pitchFamily="34" charset="0"/>
                <a:cs typeface="Helvetica" panose="020B0604020202020204" pitchFamily="34" charset="0"/>
              </a:endParaRPr>
            </a:p>
          </p:txBody>
        </p:sp>
      </p:grpSp>
      <p:sp>
        <p:nvSpPr>
          <p:cNvPr id="9" name="TextBox 8">
            <a:extLst>
              <a:ext uri="{FF2B5EF4-FFF2-40B4-BE49-F238E27FC236}">
                <a16:creationId xmlns:a16="http://schemas.microsoft.com/office/drawing/2014/main" id="{93F59DDC-9D0C-26DE-7D4E-105D2741A616}"/>
              </a:ext>
            </a:extLst>
          </p:cNvPr>
          <p:cNvSpPr txBox="1">
            <a:spLocks noChangeArrowheads="1"/>
          </p:cNvSpPr>
          <p:nvPr/>
        </p:nvSpPr>
        <p:spPr bwMode="auto">
          <a:xfrm>
            <a:off x="6742642" y="4332462"/>
            <a:ext cx="3401893" cy="830997"/>
          </a:xfrm>
          <a:prstGeom prst="rect">
            <a:avLst/>
          </a:prstGeom>
          <a:solidFill>
            <a:schemeClr val="bg1"/>
          </a:solidFill>
          <a:ln>
            <a:noFill/>
          </a:ln>
        </p:spPr>
        <p:txBody>
          <a:bodyPr wrap="none">
            <a:spAutoFit/>
          </a:bodyPr>
          <a:lstStyle>
            <a:lvl1pPr>
              <a:spcBef>
                <a:spcPct val="20000"/>
              </a:spcBef>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Char char="•"/>
              <a:defRPr sz="2400">
                <a:solidFill>
                  <a:schemeClr val="tx1"/>
                </a:solidFill>
                <a:latin typeface="Helvetica" panose="020B0604020202020204" pitchFamily="34" charset="0"/>
                <a:ea typeface="Helvetica" panose="020B0604020202020204" pitchFamily="34" charset="0"/>
                <a:cs typeface="Helvetica" panose="020B0604020202020204" pitchFamily="34" charset="0"/>
              </a:defRPr>
            </a:lvl3pPr>
            <a:lvl4pPr marL="1600200" indent="-228600">
              <a:spcBef>
                <a:spcPct val="20000"/>
              </a:spcBef>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defRPr/>
            </a:pPr>
            <a:r>
              <a:rPr lang="en-US" altLang="en-US" sz="1600" dirty="0">
                <a:solidFill>
                  <a:srgbClr val="FF0000"/>
                </a:solidFill>
              </a:rPr>
              <a:t>Primary Hazard: </a:t>
            </a:r>
            <a:r>
              <a:rPr lang="en-US" altLang="en-US" sz="1600" b="1" dirty="0">
                <a:highlight>
                  <a:srgbClr val="C0C0C0"/>
                </a:highlight>
              </a:rPr>
              <a:t>Fire or Explosion</a:t>
            </a:r>
          </a:p>
          <a:p>
            <a:pPr>
              <a:spcBef>
                <a:spcPct val="0"/>
              </a:spcBef>
              <a:buFontTx/>
              <a:buNone/>
              <a:defRPr/>
            </a:pPr>
            <a:endParaRPr lang="en-US" altLang="en-US" sz="1600" dirty="0">
              <a:solidFill>
                <a:srgbClr val="FF0000"/>
              </a:solidFill>
            </a:endParaRPr>
          </a:p>
          <a:p>
            <a:pPr>
              <a:spcBef>
                <a:spcPct val="0"/>
              </a:spcBef>
              <a:buFontTx/>
              <a:buNone/>
              <a:defRPr/>
            </a:pPr>
            <a:r>
              <a:rPr lang="en-US" altLang="en-US" sz="1600" dirty="0">
                <a:solidFill>
                  <a:srgbClr val="FF0000"/>
                </a:solidFill>
              </a:rPr>
              <a:t>Secondary Hazard: </a:t>
            </a:r>
            <a:r>
              <a:rPr lang="en-US" altLang="en-US" sz="1600" b="1" dirty="0">
                <a:highlight>
                  <a:srgbClr val="C0C0C0"/>
                </a:highlight>
              </a:rPr>
              <a:t>Health</a:t>
            </a:r>
          </a:p>
        </p:txBody>
      </p:sp>
      <p:sp>
        <p:nvSpPr>
          <p:cNvPr id="89092" name="Slide Number Placeholder 4">
            <a:extLst>
              <a:ext uri="{FF2B5EF4-FFF2-40B4-BE49-F238E27FC236}">
                <a16:creationId xmlns:a16="http://schemas.microsoft.com/office/drawing/2014/main" id="{1006C2C9-805E-63CF-608C-EBB42C08DBEB}"/>
              </a:ext>
            </a:extLst>
          </p:cNvPr>
          <p:cNvSpPr txBox="1">
            <a:spLocks noChangeArrowheads="1"/>
          </p:cNvSpPr>
          <p:nvPr/>
        </p:nvSpPr>
        <p:spPr bwMode="auto">
          <a:xfrm>
            <a:off x="9882188" y="6284913"/>
            <a:ext cx="5222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685800" indent="-22860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en-CA" altLang="en-US" sz="1000">
              <a:solidFill>
                <a:srgbClr val="898989"/>
              </a:solidFill>
              <a:latin typeface="Helvetica" panose="020B0604020202020204" pitchFamily="34" charset="0"/>
              <a:cs typeface="Helvetica" panose="020B0604020202020204" pitchFamily="34" charset="0"/>
            </a:endParaRPr>
          </a:p>
        </p:txBody>
      </p:sp>
      <p:sp>
        <p:nvSpPr>
          <p:cNvPr id="7" name="Slide Number Placeholder 6">
            <a:extLst>
              <a:ext uri="{FF2B5EF4-FFF2-40B4-BE49-F238E27FC236}">
                <a16:creationId xmlns:a16="http://schemas.microsoft.com/office/drawing/2014/main" id="{246E1749-9CEC-2601-F317-28FA1E3009C7}"/>
              </a:ext>
            </a:extLst>
          </p:cNvPr>
          <p:cNvSpPr>
            <a:spLocks noGrp="1"/>
          </p:cNvSpPr>
          <p:nvPr>
            <p:ph type="sldNum" sz="quarter" idx="10"/>
          </p:nvPr>
        </p:nvSpPr>
        <p:spPr/>
        <p:txBody>
          <a:bodyPr/>
          <a:lstStyle/>
          <a:p>
            <a:pPr>
              <a:defRPr/>
            </a:pPr>
            <a:fld id="{80CA350C-0A11-463E-B394-E89863B1E39C}" type="slidenum">
              <a:rPr lang="en-CA" smtClean="0"/>
              <a:pPr>
                <a:defRPr/>
              </a:pPr>
              <a:t>32</a:t>
            </a:fld>
            <a:endParaRPr lang="en-CA"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698ECB9-6F28-3B30-5B57-63F098A419D8}"/>
              </a:ext>
            </a:extLst>
          </p:cNvPr>
          <p:cNvSpPr/>
          <p:nvPr/>
        </p:nvSpPr>
        <p:spPr>
          <a:xfrm>
            <a:off x="1528763" y="1701800"/>
            <a:ext cx="2411412" cy="30638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CA">
              <a:latin typeface="Helvetica" panose="020B0604020202020204" pitchFamily="34" charset="0"/>
              <a:cs typeface="Helvetica" panose="020B0604020202020204" pitchFamily="34" charset="0"/>
            </a:endParaRPr>
          </a:p>
        </p:txBody>
      </p:sp>
      <p:sp>
        <p:nvSpPr>
          <p:cNvPr id="12" name="Rectangle 11">
            <a:extLst>
              <a:ext uri="{FF2B5EF4-FFF2-40B4-BE49-F238E27FC236}">
                <a16:creationId xmlns:a16="http://schemas.microsoft.com/office/drawing/2014/main" id="{F635A286-B629-2741-C2B3-E49BCFEEE8A8}"/>
              </a:ext>
            </a:extLst>
          </p:cNvPr>
          <p:cNvSpPr/>
          <p:nvPr/>
        </p:nvSpPr>
        <p:spPr>
          <a:xfrm>
            <a:off x="1528763" y="2846388"/>
            <a:ext cx="1958975" cy="30638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CA">
              <a:latin typeface="Helvetica" panose="020B0604020202020204" pitchFamily="34" charset="0"/>
              <a:cs typeface="Helvetica" panose="020B0604020202020204" pitchFamily="34" charset="0"/>
            </a:endParaRPr>
          </a:p>
        </p:txBody>
      </p:sp>
      <p:sp>
        <p:nvSpPr>
          <p:cNvPr id="11" name="Rectangle 10">
            <a:extLst>
              <a:ext uri="{FF2B5EF4-FFF2-40B4-BE49-F238E27FC236}">
                <a16:creationId xmlns:a16="http://schemas.microsoft.com/office/drawing/2014/main" id="{89E57157-1825-5BA0-3CC5-A3FCAE481544}"/>
              </a:ext>
            </a:extLst>
          </p:cNvPr>
          <p:cNvSpPr/>
          <p:nvPr/>
        </p:nvSpPr>
        <p:spPr>
          <a:xfrm>
            <a:off x="2132013" y="3740150"/>
            <a:ext cx="1355725" cy="28733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CA">
              <a:latin typeface="Helvetica" panose="020B0604020202020204" pitchFamily="34" charset="0"/>
              <a:cs typeface="Helvetica" panose="020B0604020202020204" pitchFamily="34" charset="0"/>
            </a:endParaRPr>
          </a:p>
        </p:txBody>
      </p:sp>
      <p:sp>
        <p:nvSpPr>
          <p:cNvPr id="90117" name="Title 6">
            <a:extLst>
              <a:ext uri="{FF2B5EF4-FFF2-40B4-BE49-F238E27FC236}">
                <a16:creationId xmlns:a16="http://schemas.microsoft.com/office/drawing/2014/main" id="{D2C13AE2-BAC4-70C3-1A38-EE2061D89EE7}"/>
              </a:ext>
            </a:extLst>
          </p:cNvPr>
          <p:cNvSpPr>
            <a:spLocks noGrp="1"/>
          </p:cNvSpPr>
          <p:nvPr>
            <p:ph type="title"/>
          </p:nvPr>
        </p:nvSpPr>
        <p:spPr>
          <a:xfrm>
            <a:off x="838200" y="487363"/>
            <a:ext cx="10515600" cy="1325562"/>
          </a:xfrm>
        </p:spPr>
        <p:txBody>
          <a:bodyPr/>
          <a:lstStyle/>
          <a:p>
            <a:pPr>
              <a:tabLst>
                <a:tab pos="723900" algn="l"/>
              </a:tabLst>
            </a:pPr>
            <a:r>
              <a:rPr lang="fr-CA" altLang="en-US">
                <a:solidFill>
                  <a:srgbClr val="FF5008"/>
                </a:solidFill>
                <a:latin typeface="Helvetica" panose="020B0604020202020204" pitchFamily="34" charset="0"/>
                <a:cs typeface="Helvetica" panose="020B0604020202020204" pitchFamily="34" charset="0"/>
              </a:rPr>
              <a:t>ORANGE</a:t>
            </a:r>
            <a:r>
              <a:rPr lang="fr-CA" altLang="en-US">
                <a:latin typeface="Helvetica" panose="020B0604020202020204" pitchFamily="34" charset="0"/>
                <a:cs typeface="Helvetica" panose="020B0604020202020204" pitchFamily="34" charset="0"/>
              </a:rPr>
              <a:t> Section</a:t>
            </a:r>
          </a:p>
        </p:txBody>
      </p:sp>
      <p:sp>
        <p:nvSpPr>
          <p:cNvPr id="2" name="Slide Number Placeholder 1">
            <a:extLst>
              <a:ext uri="{FF2B5EF4-FFF2-40B4-BE49-F238E27FC236}">
                <a16:creationId xmlns:a16="http://schemas.microsoft.com/office/drawing/2014/main" id="{79932736-B468-7F92-3DE1-B06E61889717}"/>
              </a:ext>
            </a:extLst>
          </p:cNvPr>
          <p:cNvSpPr>
            <a:spLocks noGrp="1"/>
          </p:cNvSpPr>
          <p:nvPr>
            <p:ph type="sldNum" sz="quarter" idx="10"/>
          </p:nvPr>
        </p:nvSpPr>
        <p:spPr/>
        <p:txBody>
          <a:bodyPr/>
          <a:lstStyle/>
          <a:p>
            <a:pPr>
              <a:defRPr/>
            </a:pPr>
            <a:fld id="{F9FF09C4-1338-464D-A8C7-3EF425974AAC}" type="slidenum">
              <a:rPr lang="en-CA"/>
              <a:pPr>
                <a:defRPr/>
              </a:pPr>
              <a:t>33</a:t>
            </a:fld>
            <a:endParaRPr lang="en-CA" dirty="0"/>
          </a:p>
        </p:txBody>
      </p:sp>
      <p:sp>
        <p:nvSpPr>
          <p:cNvPr id="60418" name="Rectangle 1027">
            <a:extLst>
              <a:ext uri="{FF2B5EF4-FFF2-40B4-BE49-F238E27FC236}">
                <a16:creationId xmlns:a16="http://schemas.microsoft.com/office/drawing/2014/main" id="{0D11EC96-4036-7F32-81D6-C8399BB96079}"/>
              </a:ext>
            </a:extLst>
          </p:cNvPr>
          <p:cNvSpPr>
            <a:spLocks noGrp="1" noChangeArrowheads="1"/>
          </p:cNvSpPr>
          <p:nvPr>
            <p:ph idx="4294967295"/>
          </p:nvPr>
        </p:nvSpPr>
        <p:spPr>
          <a:xfrm>
            <a:off x="838200" y="1673225"/>
            <a:ext cx="10831513" cy="4406900"/>
          </a:xfrm>
        </p:spPr>
        <p:txBody>
          <a:bodyPr lIns="90488" tIns="44450" rIns="90488" bIns="44450" rtlCol="0">
            <a:normAutofit/>
          </a:bodyPr>
          <a:lstStyle/>
          <a:p>
            <a:pPr>
              <a:buFontTx/>
              <a:buNone/>
              <a:defRPr/>
            </a:pPr>
            <a:r>
              <a:rPr lang="en-CA" altLang="en-US" sz="2400" dirty="0">
                <a:latin typeface="Helvetica" panose="020B0604020202020204" pitchFamily="34" charset="0"/>
                <a:ea typeface="ＭＳ Ｐゴシック" panose="020B0600070205080204" pitchFamily="34" charset="-128"/>
                <a:cs typeface="Helvetica" panose="020B0604020202020204" pitchFamily="34" charset="0"/>
              </a:rPr>
              <a:t>The</a:t>
            </a:r>
            <a:r>
              <a:rPr lang="en-CA" altLang="en-US" sz="2400" dirty="0">
                <a:solidFill>
                  <a:schemeClr val="bg1"/>
                </a:solidFill>
                <a:latin typeface="Helvetica" panose="020B0604020202020204" pitchFamily="34" charset="0"/>
                <a:ea typeface="ＭＳ Ｐゴシック" panose="020B0600070205080204" pitchFamily="34" charset="-128"/>
                <a:cs typeface="Helvetica" panose="020B0604020202020204" pitchFamily="34" charset="0"/>
              </a:rPr>
              <a:t> </a:t>
            </a:r>
            <a:r>
              <a:rPr lang="en-CA" altLang="en-US" sz="2400" b="1" dirty="0">
                <a:solidFill>
                  <a:schemeClr val="bg1"/>
                </a:solidFill>
                <a:latin typeface="Helvetica" panose="020B0604020202020204" pitchFamily="34" charset="0"/>
                <a:ea typeface="ＭＳ Ｐゴシック" panose="020B0600070205080204" pitchFamily="34" charset="-128"/>
                <a:cs typeface="Helvetica" panose="020B0604020202020204" pitchFamily="34" charset="0"/>
              </a:rPr>
              <a:t>Potential Hazard</a:t>
            </a:r>
            <a:r>
              <a:rPr lang="en-CA" altLang="en-US" sz="2400" dirty="0">
                <a:solidFill>
                  <a:schemeClr val="bg1"/>
                </a:solidFill>
                <a:latin typeface="Helvetica" panose="020B0604020202020204" pitchFamily="34" charset="0"/>
                <a:ea typeface="ＭＳ Ｐゴシック" panose="020B0600070205080204" pitchFamily="34" charset="-128"/>
                <a:cs typeface="Helvetica" panose="020B0604020202020204" pitchFamily="34" charset="0"/>
              </a:rPr>
              <a:t> </a:t>
            </a:r>
            <a:r>
              <a:rPr lang="en-CA" altLang="en-US" sz="2400" dirty="0">
                <a:solidFill>
                  <a:srgbClr val="000000"/>
                </a:solidFill>
                <a:latin typeface="Helvetica" panose="020B0604020202020204" pitchFamily="34" charset="0"/>
                <a:ea typeface="ＭＳ Ｐゴシック" panose="020B0600070205080204" pitchFamily="34" charset="-128"/>
                <a:cs typeface="Helvetica" panose="020B0604020202020204" pitchFamily="34" charset="0"/>
              </a:rPr>
              <a:t>section provides:</a:t>
            </a:r>
          </a:p>
          <a:p>
            <a:pPr lvl="1">
              <a:buFont typeface="Wingdings" panose="05000000000000000000" pitchFamily="2" charset="2"/>
              <a:buChar char="§"/>
              <a:defRPr/>
            </a:pPr>
            <a:r>
              <a:rPr lang="en-CA" altLang="en-US" sz="2000" dirty="0">
                <a:latin typeface="Helvetica" panose="020B0604020202020204" pitchFamily="34" charset="0"/>
                <a:ea typeface="ＭＳ Ｐゴシック" panose="020B0600070205080204" pitchFamily="34" charset="-128"/>
                <a:cs typeface="Helvetica" panose="020B0604020202020204" pitchFamily="34" charset="0"/>
              </a:rPr>
              <a:t>Information on health and fire / explosion</a:t>
            </a:r>
          </a:p>
          <a:p>
            <a:pPr lvl="1">
              <a:buFont typeface="Wingdings" panose="05000000000000000000" pitchFamily="2" charset="2"/>
              <a:buChar char="§"/>
              <a:defRPr/>
            </a:pPr>
            <a:endParaRPr lang="en-CA" altLang="en-US" sz="2000" dirty="0">
              <a:latin typeface="Helvetica" panose="020B0604020202020204" pitchFamily="34" charset="0"/>
              <a:ea typeface="ＭＳ Ｐゴシック" panose="020B0600070205080204" pitchFamily="34" charset="-128"/>
              <a:cs typeface="Helvetica" panose="020B0604020202020204" pitchFamily="34" charset="0"/>
            </a:endParaRPr>
          </a:p>
          <a:p>
            <a:pPr>
              <a:buFontTx/>
              <a:buNone/>
              <a:defRPr/>
            </a:pPr>
            <a:r>
              <a:rPr lang="en-CA" altLang="en-US" sz="2400" dirty="0">
                <a:latin typeface="Helvetica" panose="020B0604020202020204" pitchFamily="34" charset="0"/>
                <a:ea typeface="ＭＳ Ｐゴシック" panose="020B0600070205080204" pitchFamily="34" charset="-128"/>
                <a:cs typeface="Helvetica" panose="020B0604020202020204" pitchFamily="34" charset="0"/>
              </a:rPr>
              <a:t>The</a:t>
            </a:r>
            <a:r>
              <a:rPr lang="en-CA" altLang="en-US" sz="2400" dirty="0">
                <a:solidFill>
                  <a:schemeClr val="bg1"/>
                </a:solidFill>
                <a:latin typeface="Helvetica" panose="020B0604020202020204" pitchFamily="34" charset="0"/>
                <a:ea typeface="ＭＳ Ｐゴシック" panose="020B0600070205080204" pitchFamily="34" charset="-128"/>
                <a:cs typeface="Helvetica" panose="020B0604020202020204" pitchFamily="34" charset="0"/>
              </a:rPr>
              <a:t> </a:t>
            </a:r>
            <a:r>
              <a:rPr lang="en-CA" altLang="en-US" sz="2400" b="1" dirty="0">
                <a:solidFill>
                  <a:schemeClr val="bg1"/>
                </a:solidFill>
                <a:latin typeface="Helvetica" panose="020B0604020202020204" pitchFamily="34" charset="0"/>
                <a:ea typeface="ＭＳ Ｐゴシック" panose="020B0600070205080204" pitchFamily="34" charset="-128"/>
                <a:cs typeface="Helvetica" panose="020B0604020202020204" pitchFamily="34" charset="0"/>
              </a:rPr>
              <a:t>Public</a:t>
            </a:r>
            <a:r>
              <a:rPr lang="en-CA" altLang="en-US" sz="2400" b="1" i="1" dirty="0">
                <a:solidFill>
                  <a:schemeClr val="bg1"/>
                </a:solidFill>
                <a:latin typeface="Helvetica" panose="020B0604020202020204" pitchFamily="34" charset="0"/>
                <a:ea typeface="ＭＳ Ｐゴシック" panose="020B0600070205080204" pitchFamily="34" charset="-128"/>
                <a:cs typeface="Helvetica" panose="020B0604020202020204" pitchFamily="34" charset="0"/>
              </a:rPr>
              <a:t> </a:t>
            </a:r>
            <a:r>
              <a:rPr lang="en-CA" altLang="en-US" sz="2400" b="1" dirty="0">
                <a:solidFill>
                  <a:schemeClr val="bg1"/>
                </a:solidFill>
                <a:latin typeface="Helvetica" panose="020B0604020202020204" pitchFamily="34" charset="0"/>
                <a:ea typeface="ＭＳ Ｐゴシック" panose="020B0600070205080204" pitchFamily="34" charset="-128"/>
                <a:cs typeface="Helvetica" panose="020B0604020202020204" pitchFamily="34" charset="0"/>
              </a:rPr>
              <a:t>Safety</a:t>
            </a:r>
            <a:r>
              <a:rPr lang="en-CA" altLang="en-US" sz="2400" b="1" i="1" dirty="0">
                <a:solidFill>
                  <a:schemeClr val="bg1"/>
                </a:solidFill>
                <a:latin typeface="Helvetica" panose="020B0604020202020204" pitchFamily="34" charset="0"/>
                <a:ea typeface="ＭＳ Ｐゴシック" panose="020B0600070205080204" pitchFamily="34" charset="-128"/>
                <a:cs typeface="Helvetica" panose="020B0604020202020204" pitchFamily="34" charset="0"/>
              </a:rPr>
              <a:t> </a:t>
            </a:r>
            <a:r>
              <a:rPr lang="en-CA" altLang="en-US" sz="2400" dirty="0">
                <a:latin typeface="Helvetica" panose="020B0604020202020204" pitchFamily="34" charset="0"/>
                <a:ea typeface="ＭＳ Ｐゴシック" panose="020B0600070205080204" pitchFamily="34" charset="-128"/>
                <a:cs typeface="Helvetica" panose="020B0604020202020204" pitchFamily="34" charset="0"/>
              </a:rPr>
              <a:t>section provides:</a:t>
            </a:r>
          </a:p>
          <a:p>
            <a:pPr lvl="1">
              <a:buFont typeface="Wingdings" panose="05000000000000000000" pitchFamily="2" charset="2"/>
              <a:buChar char="§"/>
              <a:defRPr/>
            </a:pPr>
            <a:r>
              <a:rPr lang="en-CA" altLang="en-US" sz="2000" dirty="0">
                <a:latin typeface="Helvetica" panose="020B0604020202020204" pitchFamily="34" charset="0"/>
                <a:ea typeface="ＭＳ Ｐゴシック" panose="020B0600070205080204" pitchFamily="34" charset="-128"/>
                <a:cs typeface="Helvetica" panose="020B0604020202020204" pitchFamily="34" charset="0"/>
              </a:rPr>
              <a:t>General info on protective clothing and respiratory protection;</a:t>
            </a:r>
          </a:p>
          <a:p>
            <a:pPr lvl="1">
              <a:spcBef>
                <a:spcPts val="1800"/>
              </a:spcBef>
              <a:buFont typeface="Wingdings" panose="05000000000000000000" pitchFamily="2" charset="2"/>
              <a:buChar char="§"/>
              <a:defRPr/>
            </a:pPr>
            <a:r>
              <a:rPr lang="en-CA" altLang="en-US" sz="2000" dirty="0">
                <a:latin typeface="Helvetica" panose="020B0604020202020204" pitchFamily="34" charset="0"/>
                <a:ea typeface="ＭＳ Ｐゴシック" panose="020B0600070205080204" pitchFamily="34" charset="-128"/>
                <a:cs typeface="Helvetica" panose="020B0604020202020204" pitchFamily="34" charset="0"/>
              </a:rPr>
              <a:t>The </a:t>
            </a:r>
            <a:r>
              <a:rPr lang="en-CA" altLang="en-US" sz="2000" b="1" dirty="0">
                <a:latin typeface="Helvetica" panose="020B0604020202020204" pitchFamily="34" charset="0"/>
                <a:ea typeface="ＭＳ Ｐゴシック" panose="020B0600070205080204" pitchFamily="34" charset="-128"/>
                <a:cs typeface="Helvetica" panose="020B0604020202020204" pitchFamily="34" charset="0"/>
              </a:rPr>
              <a:t>Evacuation</a:t>
            </a:r>
            <a:r>
              <a:rPr lang="en-CA" altLang="en-US" sz="2000" dirty="0">
                <a:latin typeface="Helvetica" panose="020B0604020202020204" pitchFamily="34" charset="0"/>
                <a:ea typeface="ＭＳ Ｐゴシック" panose="020B0600070205080204" pitchFamily="34" charset="-128"/>
                <a:cs typeface="Helvetica" panose="020B0604020202020204" pitchFamily="34" charset="0"/>
              </a:rPr>
              <a:t> subsection provides :</a:t>
            </a:r>
          </a:p>
          <a:p>
            <a:pPr lvl="2" indent="-342900">
              <a:buFont typeface="Arial" panose="020B0604020202020204" pitchFamily="34" charset="0"/>
              <a:buChar char="•"/>
              <a:defRPr/>
            </a:pPr>
            <a:r>
              <a:rPr lang="en-CA" altLang="en-US" u="sng" dirty="0">
                <a:latin typeface="Helvetica" panose="020B0604020202020204" pitchFamily="34" charset="0"/>
                <a:ea typeface="ＭＳ Ｐゴシック" panose="020B0600070205080204" pitchFamily="34" charset="-128"/>
                <a:cs typeface="Helvetica" panose="020B0604020202020204" pitchFamily="34" charset="0"/>
              </a:rPr>
              <a:t>Immediate</a:t>
            </a:r>
            <a:r>
              <a:rPr lang="en-CA" altLang="en-US" dirty="0">
                <a:latin typeface="Helvetica" panose="020B0604020202020204" pitchFamily="34" charset="0"/>
                <a:ea typeface="ＭＳ Ｐゴシック" panose="020B0600070205080204" pitchFamily="34" charset="-128"/>
                <a:cs typeface="Helvetica" panose="020B0604020202020204" pitchFamily="34" charset="0"/>
              </a:rPr>
              <a:t> isolation distance, regardless of the quantity involved;</a:t>
            </a:r>
          </a:p>
          <a:p>
            <a:pPr lvl="2" indent="-342900">
              <a:buFont typeface="Arial" panose="020B0604020202020204" pitchFamily="34" charset="0"/>
              <a:buChar char="•"/>
              <a:defRPr/>
            </a:pPr>
            <a:r>
              <a:rPr lang="en-CA" dirty="0">
                <a:latin typeface="Helvetica" panose="020B0604020202020204" pitchFamily="34" charset="0"/>
                <a:cs typeface="Helvetica" panose="020B0604020202020204" pitchFamily="34" charset="0"/>
              </a:rPr>
              <a:t>A suggested evacuation perimeter for large spill or fire situations AND/OR a reference to </a:t>
            </a:r>
            <a:r>
              <a:rPr lang="en-CA" b="1" dirty="0">
                <a:solidFill>
                  <a:srgbClr val="00CC00"/>
                </a:solidFill>
                <a:latin typeface="Helvetica" panose="020B0604020202020204" pitchFamily="34" charset="0"/>
                <a:cs typeface="Helvetica" panose="020B0604020202020204" pitchFamily="34" charset="0"/>
              </a:rPr>
              <a:t>Table 1</a:t>
            </a:r>
            <a:r>
              <a:rPr lang="en-CA" dirty="0">
                <a:latin typeface="Helvetica" panose="020B0604020202020204" pitchFamily="34" charset="0"/>
                <a:cs typeface="Helvetica" panose="020B0604020202020204" pitchFamily="34" charset="0"/>
              </a:rPr>
              <a:t> - Initial Isolation and Protective Action Distances (</a:t>
            </a:r>
            <a:r>
              <a:rPr lang="en-CA" b="1" dirty="0">
                <a:solidFill>
                  <a:srgbClr val="33CC33"/>
                </a:solidFill>
                <a:latin typeface="Helvetica" panose="020B0604020202020204" pitchFamily="34" charset="0"/>
                <a:cs typeface="Helvetica" panose="020B0604020202020204" pitchFamily="34" charset="0"/>
              </a:rPr>
              <a:t>GREEN </a:t>
            </a:r>
            <a:r>
              <a:rPr lang="en-CA" dirty="0">
                <a:latin typeface="Helvetica" panose="020B0604020202020204" pitchFamily="34" charset="0"/>
                <a:cs typeface="Helvetica" panose="020B0604020202020204" pitchFamily="34" charset="0"/>
              </a:rPr>
              <a:t>section).</a:t>
            </a:r>
          </a:p>
          <a:p>
            <a:pPr marL="0" lvl="2" indent="0" algn="ctr">
              <a:spcBef>
                <a:spcPts val="1800"/>
              </a:spcBef>
              <a:buFont typeface="Wingdings" panose="05000000000000000000" pitchFamily="2" charset="2"/>
              <a:buNone/>
              <a:defRPr/>
            </a:pPr>
            <a:r>
              <a:rPr lang="en-CA" i="1" dirty="0">
                <a:solidFill>
                  <a:srgbClr val="0000FF"/>
                </a:solidFill>
                <a:latin typeface="Helvetica" panose="020B0604020202020204" pitchFamily="34" charset="0"/>
                <a:cs typeface="Helvetica" panose="020B0604020202020204" pitchFamily="34" charset="0"/>
              </a:rPr>
              <a:t>These sections are always found on the left-hand page </a:t>
            </a:r>
          </a:p>
          <a:p>
            <a:pPr lvl="1">
              <a:buFont typeface="Wingdings" panose="05000000000000000000" pitchFamily="2" charset="2"/>
              <a:buChar char="§"/>
              <a:defRPr/>
            </a:pPr>
            <a:endParaRPr lang="en-CA" altLang="en-US" sz="2000" dirty="0">
              <a:latin typeface="Helvetica" panose="020B0604020202020204" pitchFamily="34" charset="0"/>
              <a:ea typeface="ＭＳ Ｐゴシック" panose="020B0600070205080204" pitchFamily="34" charset="-128"/>
              <a:cs typeface="Helvetica" panose="020B0604020202020204" pitchFamily="34" charset="0"/>
            </a:endParaRPr>
          </a:p>
          <a:p>
            <a:pPr>
              <a:buFont typeface="Wingdings" panose="05000000000000000000" pitchFamily="2" charset="2"/>
              <a:buNone/>
              <a:defRPr/>
            </a:pPr>
            <a:endParaRPr lang="en-CA" altLang="en-US" sz="2400" dirty="0">
              <a:latin typeface="Helvetica" panose="020B0604020202020204" pitchFamily="34" charset="0"/>
              <a:ea typeface="ＭＳ Ｐゴシック" panose="020B0600070205080204" pitchFamily="34" charset="-128"/>
              <a:cs typeface="Helvetica"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C97104F1-234E-1D79-1179-6BA5AC6EBB25}"/>
              </a:ext>
            </a:extLst>
          </p:cNvPr>
          <p:cNvSpPr>
            <a:spLocks noGrp="1"/>
          </p:cNvSpPr>
          <p:nvPr>
            <p:ph type="title"/>
          </p:nvPr>
        </p:nvSpPr>
        <p:spPr>
          <a:xfrm>
            <a:off x="814388" y="661988"/>
            <a:ext cx="10515600" cy="854075"/>
          </a:xfrm>
        </p:spPr>
        <p:txBody>
          <a:bodyPr/>
          <a:lstStyle/>
          <a:p>
            <a:r>
              <a:rPr lang="fr-CA" altLang="en-US" sz="3600">
                <a:solidFill>
                  <a:srgbClr val="FF5008"/>
                </a:solidFill>
                <a:latin typeface="Helvetica" panose="020B0604020202020204" pitchFamily="34" charset="0"/>
                <a:cs typeface="Helvetica" panose="020B0604020202020204" pitchFamily="34" charset="0"/>
              </a:rPr>
              <a:t>ORANGE</a:t>
            </a:r>
            <a:r>
              <a:rPr lang="fr-CA" altLang="en-US" sz="3600">
                <a:latin typeface="Helvetica" panose="020B0604020202020204" pitchFamily="34" charset="0"/>
                <a:cs typeface="Helvetica" panose="020B0604020202020204" pitchFamily="34" charset="0"/>
              </a:rPr>
              <a:t> Section</a:t>
            </a:r>
            <a:endParaRPr lang="en-US" altLang="en-US" sz="3600">
              <a:latin typeface="Helvetica" panose="020B0604020202020204"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BB9EFEF4-454B-AAAB-8483-CF6491987D89}"/>
              </a:ext>
            </a:extLst>
          </p:cNvPr>
          <p:cNvSpPr>
            <a:spLocks noGrp="1"/>
          </p:cNvSpPr>
          <p:nvPr>
            <p:ph idx="1"/>
          </p:nvPr>
        </p:nvSpPr>
        <p:spPr>
          <a:xfrm>
            <a:off x="838200" y="1825625"/>
            <a:ext cx="9810868" cy="3861570"/>
          </a:xfrm>
        </p:spPr>
        <p:txBody>
          <a:bodyPr>
            <a:spAutoFit/>
          </a:bodyPr>
          <a:lstStyle/>
          <a:p>
            <a:pPr marL="0" indent="0">
              <a:buFont typeface="Wingdings" panose="05000000000000000000" pitchFamily="2" charset="2"/>
              <a:buNone/>
              <a:defRPr/>
            </a:pPr>
            <a:r>
              <a:rPr lang="en-CA" sz="2400" dirty="0">
                <a:latin typeface="Helvetica" panose="020B0604020202020204" pitchFamily="34" charset="0"/>
                <a:cs typeface="Helvetica" panose="020B0604020202020204" pitchFamily="34" charset="0"/>
              </a:rPr>
              <a:t>The </a:t>
            </a:r>
            <a:r>
              <a:rPr lang="en-CA" sz="2400" b="1" dirty="0">
                <a:solidFill>
                  <a:schemeClr val="bg1"/>
                </a:solidFill>
                <a:highlight>
                  <a:srgbClr val="000000"/>
                </a:highlight>
                <a:latin typeface="Helvetica" panose="020B0604020202020204" pitchFamily="34" charset="0"/>
                <a:cs typeface="Helvetica" panose="020B0604020202020204" pitchFamily="34" charset="0"/>
              </a:rPr>
              <a:t>Emergency</a:t>
            </a:r>
            <a:r>
              <a:rPr lang="en-CA" sz="2400" b="1" dirty="0">
                <a:highlight>
                  <a:srgbClr val="000000"/>
                </a:highlight>
                <a:latin typeface="Helvetica" panose="020B0604020202020204" pitchFamily="34" charset="0"/>
                <a:cs typeface="Helvetica" panose="020B0604020202020204" pitchFamily="34" charset="0"/>
              </a:rPr>
              <a:t> </a:t>
            </a:r>
            <a:r>
              <a:rPr lang="en-CA" sz="2400" b="1" dirty="0">
                <a:solidFill>
                  <a:schemeClr val="bg1"/>
                </a:solidFill>
                <a:highlight>
                  <a:srgbClr val="000000"/>
                </a:highlight>
                <a:latin typeface="Helvetica" panose="020B0604020202020204" pitchFamily="34" charset="0"/>
                <a:cs typeface="Helvetica" panose="020B0604020202020204" pitchFamily="34" charset="0"/>
              </a:rPr>
              <a:t>Response</a:t>
            </a:r>
            <a:r>
              <a:rPr lang="en-CA" sz="2400" b="1" dirty="0">
                <a:latin typeface="Helvetica" panose="020B0604020202020204" pitchFamily="34" charset="0"/>
                <a:cs typeface="Helvetica" panose="020B0604020202020204" pitchFamily="34" charset="0"/>
              </a:rPr>
              <a:t> </a:t>
            </a:r>
            <a:r>
              <a:rPr lang="en-CA" sz="2400" dirty="0">
                <a:latin typeface="Helvetica" panose="020B0604020202020204" pitchFamily="34" charset="0"/>
                <a:cs typeface="Helvetica" panose="020B0604020202020204" pitchFamily="34" charset="0"/>
              </a:rPr>
              <a:t>section provides:</a:t>
            </a:r>
          </a:p>
          <a:p>
            <a:pPr lvl="1">
              <a:spcBef>
                <a:spcPts val="1200"/>
              </a:spcBef>
              <a:buFont typeface="Wingdings" pitchFamily="2" charset="2"/>
              <a:buChar char="§"/>
              <a:defRPr/>
            </a:pPr>
            <a:r>
              <a:rPr lang="en-CA" sz="2000" dirty="0">
                <a:latin typeface="Helvetica" panose="020B0604020202020204" pitchFamily="34" charset="0"/>
                <a:cs typeface="Helvetica" panose="020B0604020202020204" pitchFamily="34" charset="0"/>
              </a:rPr>
              <a:t>Emergency response actions to mitigate the incident;</a:t>
            </a:r>
          </a:p>
          <a:p>
            <a:pPr lvl="1">
              <a:buFont typeface="Wingdings" pitchFamily="2" charset="2"/>
              <a:buChar char="§"/>
              <a:defRPr/>
            </a:pPr>
            <a:r>
              <a:rPr lang="en-CA" sz="2000" dirty="0">
                <a:latin typeface="Helvetica" panose="020B0604020202020204" pitchFamily="34" charset="0"/>
                <a:cs typeface="Helvetica" panose="020B0604020202020204" pitchFamily="34" charset="0"/>
              </a:rPr>
              <a:t>Instructions to follow in case of a fire;</a:t>
            </a:r>
          </a:p>
          <a:p>
            <a:pPr lvl="1">
              <a:buFont typeface="Wingdings" pitchFamily="2" charset="2"/>
              <a:buChar char="§"/>
              <a:defRPr/>
            </a:pPr>
            <a:r>
              <a:rPr lang="en-CA" sz="2000" dirty="0">
                <a:latin typeface="Helvetica" panose="020B0604020202020204" pitchFamily="34" charset="0"/>
                <a:cs typeface="Helvetica" panose="020B0604020202020204" pitchFamily="34" charset="0"/>
              </a:rPr>
              <a:t>Actions to be taken in case of a spill/leak;</a:t>
            </a:r>
          </a:p>
          <a:p>
            <a:pPr lvl="1">
              <a:buFont typeface="Wingdings" pitchFamily="2" charset="2"/>
              <a:buChar char="§"/>
              <a:defRPr/>
            </a:pPr>
            <a:r>
              <a:rPr lang="en-CA" sz="2000" u="sng" dirty="0">
                <a:latin typeface="Helvetica" panose="020B0604020202020204" pitchFamily="34" charset="0"/>
                <a:cs typeface="Helvetica" panose="020B0604020202020204" pitchFamily="34" charset="0"/>
              </a:rPr>
              <a:t>Specific</a:t>
            </a:r>
            <a:r>
              <a:rPr lang="en-CA" sz="2000" dirty="0">
                <a:latin typeface="Helvetica" panose="020B0604020202020204" pitchFamily="34" charset="0"/>
                <a:cs typeface="Helvetica" panose="020B0604020202020204" pitchFamily="34" charset="0"/>
              </a:rPr>
              <a:t> first aid guidance for a product or a guide.</a:t>
            </a:r>
          </a:p>
          <a:p>
            <a:pPr marL="0" lvl="1" indent="0" algn="ctr">
              <a:buFont typeface="Courier New" panose="02070309020205020404" pitchFamily="49" charset="0"/>
              <a:buNone/>
              <a:tabLst>
                <a:tab pos="266700" algn="l"/>
              </a:tabLst>
              <a:defRPr/>
            </a:pPr>
            <a:endParaRPr lang="en-CA" sz="2000" i="1" dirty="0">
              <a:solidFill>
                <a:srgbClr val="0000FF"/>
              </a:solidFill>
              <a:latin typeface="Helvetica" panose="020B0604020202020204" pitchFamily="34" charset="0"/>
              <a:cs typeface="Helvetica" panose="020B0604020202020204" pitchFamily="34" charset="0"/>
            </a:endParaRPr>
          </a:p>
          <a:p>
            <a:pPr marL="0" lvl="1" indent="0" algn="ctr">
              <a:buFont typeface="Courier New" panose="02070309020205020404" pitchFamily="49" charset="0"/>
              <a:buNone/>
              <a:tabLst>
                <a:tab pos="266700" algn="l"/>
              </a:tabLst>
              <a:defRPr/>
            </a:pPr>
            <a:r>
              <a:rPr lang="en-CA" sz="2000" i="1" dirty="0">
                <a:solidFill>
                  <a:srgbClr val="0000FF"/>
                </a:solidFill>
                <a:latin typeface="Helvetica" panose="020B0604020202020204" pitchFamily="34" charset="0"/>
                <a:cs typeface="Helvetica" panose="020B0604020202020204" pitchFamily="34" charset="0"/>
              </a:rPr>
              <a:t>This section is always found on the right-hand page </a:t>
            </a:r>
          </a:p>
          <a:p>
            <a:pPr marL="0" lvl="1" indent="0" algn="ctr">
              <a:buFont typeface="Courier New" panose="02070309020205020404" pitchFamily="49" charset="0"/>
              <a:buNone/>
              <a:tabLst>
                <a:tab pos="266700" algn="l"/>
              </a:tabLst>
              <a:defRPr/>
            </a:pPr>
            <a:endParaRPr lang="en-CA" sz="2000" i="1" dirty="0">
              <a:solidFill>
                <a:srgbClr val="0000FF"/>
              </a:solidFill>
              <a:latin typeface="Helvetica" panose="020B0604020202020204" pitchFamily="34" charset="0"/>
              <a:cs typeface="Helvetica" panose="020B0604020202020204" pitchFamily="34" charset="0"/>
            </a:endParaRPr>
          </a:p>
          <a:p>
            <a:pPr marL="0" lvl="1" indent="0" algn="ctr">
              <a:buFont typeface="Courier New" panose="02070309020205020404" pitchFamily="49" charset="0"/>
              <a:buNone/>
              <a:tabLst>
                <a:tab pos="266700" algn="l"/>
              </a:tabLst>
              <a:defRPr/>
            </a:pPr>
            <a:endParaRPr lang="en-CA" sz="2000" i="1" dirty="0">
              <a:solidFill>
                <a:srgbClr val="0000FF"/>
              </a:solidFill>
              <a:latin typeface="Helvetica" panose="020B0604020202020204" pitchFamily="34" charset="0"/>
              <a:cs typeface="Helvetica" panose="020B0604020202020204" pitchFamily="34" charset="0"/>
            </a:endParaRPr>
          </a:p>
          <a:p>
            <a:pPr marL="457200" lvl="2" indent="0" defTabSz="449263">
              <a:buFont typeface="Wingdings" panose="05000000000000000000" pitchFamily="2" charset="2"/>
              <a:buNone/>
              <a:tabLst>
                <a:tab pos="266700" algn="l"/>
              </a:tabLst>
              <a:defRPr/>
            </a:pPr>
            <a:r>
              <a:rPr lang="en-CA" b="1" u="sng" dirty="0">
                <a:solidFill>
                  <a:srgbClr val="FF0000"/>
                </a:solidFill>
                <a:latin typeface="Helvetica" panose="020B0604020202020204" pitchFamily="34" charset="0"/>
                <a:cs typeface="Helvetica" panose="020B0604020202020204" pitchFamily="34" charset="0"/>
              </a:rPr>
              <a:t>NOTE</a:t>
            </a:r>
            <a:r>
              <a:rPr lang="en-CA" dirty="0">
                <a:solidFill>
                  <a:srgbClr val="FF0000"/>
                </a:solidFill>
                <a:latin typeface="Helvetica" panose="020B0604020202020204" pitchFamily="34" charset="0"/>
                <a:cs typeface="Helvetica" panose="020B0604020202020204" pitchFamily="34" charset="0"/>
              </a:rPr>
              <a:t>:</a:t>
            </a:r>
            <a:r>
              <a:rPr lang="en-CA" dirty="0">
                <a:latin typeface="Helvetica" panose="020B0604020202020204" pitchFamily="34" charset="0"/>
                <a:cs typeface="Helvetica" panose="020B0604020202020204" pitchFamily="34" charset="0"/>
              </a:rPr>
              <a:t>	General first aid guidance is now found in a new section situated before </a:t>
            </a:r>
            <a:r>
              <a:rPr lang="en-CA" b="1" dirty="0">
                <a:solidFill>
                  <a:srgbClr val="FF5008"/>
                </a:solidFill>
                <a:latin typeface="Helvetica" panose="020B0604020202020204" pitchFamily="34" charset="0"/>
                <a:cs typeface="Helvetica" panose="020B0604020202020204" pitchFamily="34" charset="0"/>
              </a:rPr>
              <a:t>Guide 111</a:t>
            </a:r>
            <a:r>
              <a:rPr lang="en-CA" dirty="0">
                <a:latin typeface="Helvetica" panose="020B0604020202020204" pitchFamily="34" charset="0"/>
                <a:cs typeface="Helvetica" panose="020B0604020202020204" pitchFamily="34" charset="0"/>
              </a:rPr>
              <a:t>.</a:t>
            </a:r>
          </a:p>
        </p:txBody>
      </p:sp>
      <p:graphicFrame>
        <p:nvGraphicFramePr>
          <p:cNvPr id="8" name="Diagram 7">
            <a:extLst>
              <a:ext uri="{FF2B5EF4-FFF2-40B4-BE49-F238E27FC236}">
                <a16:creationId xmlns:a16="http://schemas.microsoft.com/office/drawing/2014/main" id="{C155AF7E-B5E1-7294-ACE2-607E22E1910B}"/>
              </a:ext>
            </a:extLst>
          </p:cNvPr>
          <p:cNvGraphicFramePr/>
          <p:nvPr/>
        </p:nvGraphicFramePr>
        <p:xfrm>
          <a:off x="2266952" y="5850129"/>
          <a:ext cx="6035197" cy="852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51F6AD03-285E-AC9D-0FC3-7F86DB8C7A13}"/>
              </a:ext>
            </a:extLst>
          </p:cNvPr>
          <p:cNvSpPr>
            <a:spLocks noGrp="1"/>
          </p:cNvSpPr>
          <p:nvPr>
            <p:ph type="sldNum" sz="quarter" idx="10"/>
          </p:nvPr>
        </p:nvSpPr>
        <p:spPr/>
        <p:txBody>
          <a:bodyPr/>
          <a:lstStyle/>
          <a:p>
            <a:pPr>
              <a:defRPr/>
            </a:pPr>
            <a:fld id="{467C9D17-A77A-4CE5-8813-1F72ED952D3E}" type="slidenum">
              <a:rPr lang="en-CA" smtClean="0"/>
              <a:pPr>
                <a:defRPr/>
              </a:pPr>
              <a:t>34</a:t>
            </a:fld>
            <a:endParaRPr lang="en-CA"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5FF17A-C46D-390F-553F-5576CFC0DECD}"/>
              </a:ext>
            </a:extLst>
          </p:cNvPr>
          <p:cNvSpPr/>
          <p:nvPr/>
        </p:nvSpPr>
        <p:spPr>
          <a:xfrm>
            <a:off x="3182938" y="1692275"/>
            <a:ext cx="2684462" cy="306388"/>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CA">
              <a:latin typeface="Helvetica" panose="020B0604020202020204" pitchFamily="34" charset="0"/>
              <a:cs typeface="Helvetica" panose="020B0604020202020204" pitchFamily="34" charset="0"/>
            </a:endParaRPr>
          </a:p>
        </p:txBody>
      </p:sp>
      <p:sp>
        <p:nvSpPr>
          <p:cNvPr id="5" name="Rectangle 4">
            <a:extLst>
              <a:ext uri="{FF2B5EF4-FFF2-40B4-BE49-F238E27FC236}">
                <a16:creationId xmlns:a16="http://schemas.microsoft.com/office/drawing/2014/main" id="{9BD210E5-E68F-5CAA-4919-DEEC7601B7C1}"/>
              </a:ext>
            </a:extLst>
          </p:cNvPr>
          <p:cNvSpPr/>
          <p:nvPr/>
        </p:nvSpPr>
        <p:spPr>
          <a:xfrm>
            <a:off x="6731000" y="1660525"/>
            <a:ext cx="1368425" cy="304800"/>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CA">
              <a:latin typeface="Helvetica" panose="020B0604020202020204" pitchFamily="34" charset="0"/>
              <a:cs typeface="Helvetica" panose="020B0604020202020204" pitchFamily="34" charset="0"/>
            </a:endParaRPr>
          </a:p>
        </p:txBody>
      </p:sp>
      <p:sp>
        <p:nvSpPr>
          <p:cNvPr id="93188" name="Title 1">
            <a:extLst>
              <a:ext uri="{FF2B5EF4-FFF2-40B4-BE49-F238E27FC236}">
                <a16:creationId xmlns:a16="http://schemas.microsoft.com/office/drawing/2014/main" id="{7BEBDBAF-5C04-0F7E-0945-01F74F0268B5}"/>
              </a:ext>
            </a:extLst>
          </p:cNvPr>
          <p:cNvSpPr>
            <a:spLocks noGrp="1"/>
          </p:cNvSpPr>
          <p:nvPr>
            <p:ph type="title"/>
          </p:nvPr>
        </p:nvSpPr>
        <p:spPr>
          <a:xfrm>
            <a:off x="838200" y="487363"/>
            <a:ext cx="10515600" cy="1325562"/>
          </a:xfrm>
        </p:spPr>
        <p:txBody>
          <a:bodyPr/>
          <a:lstStyle/>
          <a:p>
            <a:r>
              <a:rPr lang="en-CA" altLang="en-US">
                <a:solidFill>
                  <a:srgbClr val="33CC33"/>
                </a:solidFill>
                <a:latin typeface="Helvetica" panose="020B0604020202020204" pitchFamily="34" charset="0"/>
                <a:cs typeface="Helvetica" panose="020B0604020202020204" pitchFamily="34" charset="0"/>
              </a:rPr>
              <a:t>GREEN </a:t>
            </a:r>
            <a:r>
              <a:rPr lang="en-CA" altLang="en-US">
                <a:latin typeface="Helvetica" panose="020B0604020202020204" pitchFamily="34" charset="0"/>
                <a:cs typeface="Helvetica" panose="020B0604020202020204" pitchFamily="34" charset="0"/>
              </a:rPr>
              <a:t>Section</a:t>
            </a:r>
          </a:p>
        </p:txBody>
      </p:sp>
      <p:sp>
        <p:nvSpPr>
          <p:cNvPr id="4" name="Slide Number Placeholder 3">
            <a:extLst>
              <a:ext uri="{FF2B5EF4-FFF2-40B4-BE49-F238E27FC236}">
                <a16:creationId xmlns:a16="http://schemas.microsoft.com/office/drawing/2014/main" id="{9381D2A2-E9F7-1A8C-D8EB-663253DBAA14}"/>
              </a:ext>
            </a:extLst>
          </p:cNvPr>
          <p:cNvSpPr>
            <a:spLocks noGrp="1"/>
          </p:cNvSpPr>
          <p:nvPr>
            <p:ph type="sldNum" sz="quarter" idx="10"/>
          </p:nvPr>
        </p:nvSpPr>
        <p:spPr/>
        <p:txBody>
          <a:bodyPr/>
          <a:lstStyle/>
          <a:p>
            <a:pPr>
              <a:defRPr/>
            </a:pPr>
            <a:fld id="{AA01A665-C657-408B-844E-1B87307A06FB}" type="slidenum">
              <a:rPr lang="en-CA"/>
              <a:pPr>
                <a:defRPr/>
              </a:pPr>
              <a:t>35</a:t>
            </a:fld>
            <a:endParaRPr lang="en-CA" dirty="0"/>
          </a:p>
        </p:txBody>
      </p:sp>
      <p:sp>
        <p:nvSpPr>
          <p:cNvPr id="3" name="Content Placeholder 2">
            <a:extLst>
              <a:ext uri="{FF2B5EF4-FFF2-40B4-BE49-F238E27FC236}">
                <a16:creationId xmlns:a16="http://schemas.microsoft.com/office/drawing/2014/main" id="{E29A8273-8377-9FBA-856E-208DDEE5DB2B}"/>
              </a:ext>
            </a:extLst>
          </p:cNvPr>
          <p:cNvSpPr>
            <a:spLocks noGrp="1"/>
          </p:cNvSpPr>
          <p:nvPr>
            <p:ph idx="4294967295"/>
          </p:nvPr>
        </p:nvSpPr>
        <p:spPr>
          <a:xfrm>
            <a:off x="838200" y="1624013"/>
            <a:ext cx="10466388" cy="4054475"/>
          </a:xfrm>
        </p:spPr>
        <p:txBody>
          <a:bodyPr/>
          <a:lstStyle/>
          <a:p>
            <a:pPr marL="0" indent="0">
              <a:buFont typeface="Wingdings" panose="05000000000000000000" pitchFamily="2" charset="2"/>
              <a:buNone/>
              <a:defRPr/>
            </a:pPr>
            <a:r>
              <a:rPr lang="en-CA" sz="2400" dirty="0">
                <a:latin typeface="Helvetica" panose="020B0604020202020204" pitchFamily="34" charset="0"/>
                <a:cs typeface="Helvetica" panose="020B0604020202020204" pitchFamily="34" charset="0"/>
              </a:rPr>
              <a:t>If the material is highlighted in green in the </a:t>
            </a:r>
            <a:r>
              <a:rPr lang="en-CA" sz="2400" b="1" dirty="0">
                <a:latin typeface="Helvetica" panose="020B0604020202020204" pitchFamily="34" charset="0"/>
                <a:cs typeface="Helvetica" panose="020B0604020202020204" pitchFamily="34" charset="0"/>
              </a:rPr>
              <a:t>YELLOW</a:t>
            </a:r>
            <a:r>
              <a:rPr lang="en-CA" sz="2400" dirty="0">
                <a:solidFill>
                  <a:srgbClr val="FAFD00"/>
                </a:solidFill>
                <a:latin typeface="Helvetica" panose="020B0604020202020204" pitchFamily="34" charset="0"/>
                <a:cs typeface="Helvetica" panose="020B0604020202020204" pitchFamily="34" charset="0"/>
              </a:rPr>
              <a:t> </a:t>
            </a:r>
            <a:r>
              <a:rPr lang="en-CA" sz="2400" dirty="0">
                <a:solidFill>
                  <a:prstClr val="black"/>
                </a:solidFill>
                <a:latin typeface="Helvetica" panose="020B0604020202020204" pitchFamily="34" charset="0"/>
                <a:cs typeface="Helvetica" panose="020B0604020202020204" pitchFamily="34" charset="0"/>
              </a:rPr>
              <a:t>and </a:t>
            </a:r>
            <a:r>
              <a:rPr lang="en-CA" sz="2400" b="1" dirty="0">
                <a:solidFill>
                  <a:srgbClr val="0000FF"/>
                </a:solidFill>
                <a:latin typeface="Helvetica" panose="020B0604020202020204" pitchFamily="34" charset="0"/>
                <a:ea typeface="ＭＳ Ｐゴシック"/>
                <a:cs typeface="Helvetica" panose="020B0604020202020204" pitchFamily="34" charset="0"/>
              </a:rPr>
              <a:t>BLUE</a:t>
            </a:r>
            <a:r>
              <a:rPr lang="en-CA" sz="2400" dirty="0">
                <a:solidFill>
                  <a:srgbClr val="0000FF"/>
                </a:solidFill>
                <a:latin typeface="Helvetica" panose="020B0604020202020204" pitchFamily="34" charset="0"/>
                <a:ea typeface="ＭＳ Ｐゴシック"/>
                <a:cs typeface="Helvetica" panose="020B0604020202020204" pitchFamily="34" charset="0"/>
              </a:rPr>
              <a:t> </a:t>
            </a:r>
            <a:r>
              <a:rPr lang="en-CA" sz="2400" dirty="0">
                <a:solidFill>
                  <a:prstClr val="black"/>
                </a:solidFill>
                <a:latin typeface="Helvetica" panose="020B0604020202020204" pitchFamily="34" charset="0"/>
                <a:cs typeface="Helvetica" panose="020B0604020202020204" pitchFamily="34" charset="0"/>
              </a:rPr>
              <a:t>sections, you may need to refer to the </a:t>
            </a:r>
            <a:r>
              <a:rPr lang="en-CA" sz="2400" b="1" dirty="0">
                <a:solidFill>
                  <a:srgbClr val="33CC33"/>
                </a:solidFill>
                <a:latin typeface="Helvetica" panose="020B0604020202020204" pitchFamily="34" charset="0"/>
                <a:cs typeface="Helvetica" panose="020B0604020202020204" pitchFamily="34" charset="0"/>
              </a:rPr>
              <a:t>GREEN</a:t>
            </a:r>
            <a:r>
              <a:rPr lang="en-CA" sz="2400" dirty="0">
                <a:solidFill>
                  <a:srgbClr val="33CC33"/>
                </a:solidFill>
                <a:latin typeface="Helvetica" panose="020B0604020202020204" pitchFamily="34" charset="0"/>
                <a:cs typeface="Helvetica" panose="020B0604020202020204" pitchFamily="34" charset="0"/>
              </a:rPr>
              <a:t> </a:t>
            </a:r>
            <a:r>
              <a:rPr lang="en-CA" sz="2400" dirty="0">
                <a:solidFill>
                  <a:prstClr val="black"/>
                </a:solidFill>
                <a:latin typeface="Helvetica" panose="020B0604020202020204" pitchFamily="34" charset="0"/>
                <a:cs typeface="Helvetica" panose="020B0604020202020204" pitchFamily="34" charset="0"/>
              </a:rPr>
              <a:t>section.</a:t>
            </a:r>
          </a:p>
          <a:p>
            <a:pPr>
              <a:buFontTx/>
              <a:buNone/>
              <a:defRPr/>
            </a:pPr>
            <a:endParaRPr lang="en-CA" sz="2400" dirty="0">
              <a:solidFill>
                <a:prstClr val="black"/>
              </a:solidFill>
              <a:latin typeface="Helvetica" panose="020B0604020202020204" pitchFamily="34" charset="0"/>
              <a:cs typeface="Helvetica" panose="020B0604020202020204" pitchFamily="34" charset="0"/>
            </a:endParaRPr>
          </a:p>
          <a:p>
            <a:pPr marL="0" indent="0">
              <a:buFont typeface="Wingdings" panose="05000000000000000000" pitchFamily="2" charset="2"/>
              <a:buNone/>
              <a:defRPr/>
            </a:pPr>
            <a:r>
              <a:rPr lang="en-CA" sz="2400" dirty="0">
                <a:solidFill>
                  <a:prstClr val="black"/>
                </a:solidFill>
                <a:latin typeface="Helvetica" panose="020B0604020202020204" pitchFamily="34" charset="0"/>
                <a:cs typeface="Helvetica" panose="020B0604020202020204" pitchFamily="34" charset="0"/>
              </a:rPr>
              <a:t>The</a:t>
            </a:r>
            <a:r>
              <a:rPr lang="en-CA" sz="2400" b="1" dirty="0">
                <a:solidFill>
                  <a:srgbClr val="33CC33"/>
                </a:solidFill>
                <a:latin typeface="Helvetica" panose="020B0604020202020204" pitchFamily="34" charset="0"/>
                <a:cs typeface="Helvetica" panose="020B0604020202020204" pitchFamily="34" charset="0"/>
              </a:rPr>
              <a:t> GREEN</a:t>
            </a:r>
            <a:r>
              <a:rPr lang="en-CA" sz="2400" dirty="0">
                <a:solidFill>
                  <a:srgbClr val="33CC33"/>
                </a:solidFill>
                <a:latin typeface="Helvetica" panose="020B0604020202020204" pitchFamily="34" charset="0"/>
                <a:cs typeface="Helvetica" panose="020B0604020202020204" pitchFamily="34" charset="0"/>
              </a:rPr>
              <a:t> </a:t>
            </a:r>
            <a:r>
              <a:rPr lang="en-CA" sz="2400" dirty="0">
                <a:solidFill>
                  <a:prstClr val="black"/>
                </a:solidFill>
                <a:latin typeface="Helvetica" panose="020B0604020202020204" pitchFamily="34" charset="0"/>
                <a:cs typeface="Helvetica" panose="020B0604020202020204" pitchFamily="34" charset="0"/>
              </a:rPr>
              <a:t>section of the ERG consists of three parts : </a:t>
            </a:r>
          </a:p>
          <a:p>
            <a:pPr marL="257175" lvl="1" indent="0">
              <a:spcBef>
                <a:spcPts val="1200"/>
              </a:spcBef>
              <a:buFont typeface="Courier New" panose="02070309020205020404" pitchFamily="49" charset="0"/>
              <a:buNone/>
              <a:tabLst>
                <a:tab pos="1619250" algn="l"/>
              </a:tabLst>
              <a:defRPr/>
            </a:pPr>
            <a:r>
              <a:rPr lang="en-CA" sz="2000" b="1" dirty="0">
                <a:solidFill>
                  <a:srgbClr val="33CC33"/>
                </a:solidFill>
                <a:latin typeface="Helvetica" panose="020B0604020202020204" pitchFamily="34" charset="0"/>
                <a:ea typeface="ＭＳ Ｐゴシック" pitchFamily="-110" charset="-128"/>
                <a:cs typeface="Helvetica" panose="020B0604020202020204" pitchFamily="34" charset="0"/>
              </a:rPr>
              <a:t>TABLE 1</a:t>
            </a:r>
            <a:r>
              <a:rPr lang="en-CA" sz="2000" dirty="0">
                <a:solidFill>
                  <a:prstClr val="black"/>
                </a:solidFill>
                <a:latin typeface="Helvetica" panose="020B0604020202020204" pitchFamily="34" charset="0"/>
                <a:cs typeface="Helvetica" panose="020B0604020202020204" pitchFamily="34" charset="0"/>
              </a:rPr>
              <a:t> -	Initial Isolation and Protective Action Distances;</a:t>
            </a:r>
          </a:p>
          <a:p>
            <a:pPr marL="257175" lvl="1" indent="0">
              <a:spcBef>
                <a:spcPts val="600"/>
              </a:spcBef>
              <a:buFont typeface="Courier New" panose="02070309020205020404" pitchFamily="49" charset="0"/>
              <a:buNone/>
              <a:tabLst>
                <a:tab pos="1619250" algn="l"/>
              </a:tabLst>
              <a:defRPr/>
            </a:pPr>
            <a:r>
              <a:rPr lang="en-CA" sz="2000" b="1" dirty="0">
                <a:solidFill>
                  <a:srgbClr val="33CC33"/>
                </a:solidFill>
                <a:latin typeface="Helvetica" panose="020B0604020202020204" pitchFamily="34" charset="0"/>
                <a:ea typeface="ＭＳ Ｐゴシック" pitchFamily="-110" charset="-128"/>
                <a:cs typeface="Helvetica" panose="020B0604020202020204" pitchFamily="34" charset="0"/>
              </a:rPr>
              <a:t>TABLE 2</a:t>
            </a:r>
            <a:r>
              <a:rPr lang="en-CA" sz="2000" dirty="0">
                <a:solidFill>
                  <a:prstClr val="black"/>
                </a:solidFill>
                <a:latin typeface="Helvetica" panose="020B0604020202020204" pitchFamily="34" charset="0"/>
                <a:cs typeface="Helvetica" panose="020B0604020202020204" pitchFamily="34" charset="0"/>
              </a:rPr>
              <a:t> -	Water-Reactive Materials which Produce Toxic Gases; </a:t>
            </a:r>
          </a:p>
          <a:p>
            <a:pPr marL="1619250" lvl="1" indent="-1362075">
              <a:spcBef>
                <a:spcPts val="600"/>
              </a:spcBef>
              <a:buFont typeface="Courier New" panose="02070309020205020404" pitchFamily="49" charset="0"/>
              <a:buNone/>
              <a:defRPr/>
            </a:pPr>
            <a:r>
              <a:rPr lang="en-CA" sz="2000" b="1" dirty="0">
                <a:solidFill>
                  <a:srgbClr val="33CC33"/>
                </a:solidFill>
                <a:latin typeface="Helvetica" panose="020B0604020202020204" pitchFamily="34" charset="0"/>
                <a:ea typeface="ＭＳ Ｐゴシック" pitchFamily="-110" charset="-128"/>
                <a:cs typeface="Helvetica" panose="020B0604020202020204" pitchFamily="34" charset="0"/>
              </a:rPr>
              <a:t>TABLE 3</a:t>
            </a:r>
            <a:r>
              <a:rPr lang="en-CA" sz="2000" dirty="0">
                <a:solidFill>
                  <a:prstClr val="black"/>
                </a:solidFill>
                <a:latin typeface="Helvetica" panose="020B0604020202020204" pitchFamily="34" charset="0"/>
                <a:cs typeface="Helvetica" panose="020B0604020202020204" pitchFamily="34" charset="0"/>
              </a:rPr>
              <a:t> -	Initial Isolation and Protective Action Distances for Large Spills for Different Quantities of Six Common </a:t>
            </a:r>
            <a:r>
              <a:rPr lang="en-CA" sz="2000" dirty="0">
                <a:latin typeface="Helvetica" panose="020B0604020202020204" pitchFamily="34" charset="0"/>
                <a:cs typeface="Helvetica" panose="020B0604020202020204" pitchFamily="34" charset="0"/>
              </a:rPr>
              <a:t>Toxic by Inhalation (TIH) Gases</a:t>
            </a:r>
            <a:r>
              <a:rPr lang="en-CA" sz="2000" dirty="0">
                <a:solidFill>
                  <a:prstClr val="black"/>
                </a:solidFill>
                <a:latin typeface="Helvetica" panose="020B0604020202020204" pitchFamily="34" charset="0"/>
                <a:cs typeface="Helvetica" panose="020B0604020202020204" pitchFamily="34" charset="0"/>
              </a:rPr>
              <a:t>.</a:t>
            </a:r>
            <a:endParaRPr lang="en-US" sz="2000" dirty="0">
              <a:solidFill>
                <a:prstClr val="black"/>
              </a:solidFill>
              <a:latin typeface="Helvetica" panose="020B0604020202020204" pitchFamily="34" charset="0"/>
              <a:cs typeface="Helvetica" panose="020B0604020202020204" pitchFamily="34" charset="0"/>
            </a:endParaRPr>
          </a:p>
          <a:p>
            <a:pPr marL="857250" lvl="1" indent="-457200">
              <a:buFont typeface="+mj-lt"/>
              <a:buAutoNum type="arabicPeriod"/>
              <a:defRPr/>
            </a:pPr>
            <a:endParaRPr lang="en-CA" sz="2000" dirty="0">
              <a:solidFill>
                <a:prstClr val="black"/>
              </a:solidFill>
              <a:latin typeface="Helvetica" panose="020B0604020202020204" pitchFamily="34" charset="0"/>
              <a:cs typeface="Helvetica"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1" name="Rectangle 1027">
            <a:extLst>
              <a:ext uri="{FF2B5EF4-FFF2-40B4-BE49-F238E27FC236}">
                <a16:creationId xmlns:a16="http://schemas.microsoft.com/office/drawing/2014/main" id="{7B55EADE-8380-DE1D-E410-F18504D50E5E}"/>
              </a:ext>
            </a:extLst>
          </p:cNvPr>
          <p:cNvSpPr>
            <a:spLocks noGrp="1" noChangeArrowheads="1"/>
          </p:cNvSpPr>
          <p:nvPr>
            <p:ph idx="1"/>
          </p:nvPr>
        </p:nvSpPr>
        <p:spPr/>
        <p:txBody>
          <a:bodyPr lIns="90488" tIns="44450" rIns="90488" bIns="44450" rtlCol="0">
            <a:normAutofit/>
          </a:bodyPr>
          <a:lstStyle/>
          <a:p>
            <a:pPr marL="0" indent="0">
              <a:buFont typeface="Wingdings" panose="05000000000000000000" pitchFamily="2" charset="2"/>
              <a:buNone/>
              <a:defRPr/>
            </a:pPr>
            <a:r>
              <a:rPr lang="en-CA" sz="2400" b="1" dirty="0">
                <a:solidFill>
                  <a:srgbClr val="00CC00"/>
                </a:solidFill>
                <a:latin typeface="Helvetica" panose="020B0604020202020204" pitchFamily="34" charset="0"/>
                <a:cs typeface="Helvetica" panose="020B0604020202020204" pitchFamily="34" charset="0"/>
              </a:rPr>
              <a:t>TABLE 1</a:t>
            </a:r>
            <a:r>
              <a:rPr lang="en-CA" sz="2400" b="1" dirty="0">
                <a:solidFill>
                  <a:srgbClr val="03B604"/>
                </a:solidFill>
                <a:latin typeface="Helvetica" panose="020B0604020202020204" pitchFamily="34" charset="0"/>
                <a:cs typeface="Helvetica" panose="020B0604020202020204" pitchFamily="34" charset="0"/>
              </a:rPr>
              <a:t> </a:t>
            </a:r>
            <a:r>
              <a:rPr lang="en-CA" sz="2400" b="1" dirty="0">
                <a:solidFill>
                  <a:srgbClr val="33CC33"/>
                </a:solidFill>
                <a:latin typeface="Helvetica" panose="020B0604020202020204" pitchFamily="34" charset="0"/>
                <a:cs typeface="Helvetica" panose="020B0604020202020204" pitchFamily="34" charset="0"/>
              </a:rPr>
              <a:t>- Initial Isolation and Protective Action Distances </a:t>
            </a:r>
            <a:r>
              <a:rPr lang="en-CA" sz="2400" dirty="0">
                <a:latin typeface="Helvetica" panose="020B0604020202020204" pitchFamily="34" charset="0"/>
                <a:cs typeface="Helvetica" panose="020B0604020202020204" pitchFamily="34" charset="0"/>
              </a:rPr>
              <a:t>suggests distances to protect people from vapours resulting from spills involving dangerous goods that are:</a:t>
            </a:r>
          </a:p>
          <a:p>
            <a:pPr marL="741600" lvl="1" indent="-284400">
              <a:spcBef>
                <a:spcPts val="1200"/>
              </a:spcBef>
              <a:buFont typeface="Wingdings" pitchFamily="2" charset="2"/>
              <a:buChar char="§"/>
              <a:defRPr/>
            </a:pPr>
            <a:r>
              <a:rPr lang="en-CA" sz="2000" dirty="0">
                <a:latin typeface="Helvetica" panose="020B0604020202020204" pitchFamily="34" charset="0"/>
                <a:cs typeface="Helvetica" panose="020B0604020202020204" pitchFamily="34" charset="0"/>
              </a:rPr>
              <a:t>Toxic by inhalation (TIH); </a:t>
            </a:r>
          </a:p>
          <a:p>
            <a:pPr marL="741600" lvl="1" indent="-284400">
              <a:buFont typeface="Wingdings" pitchFamily="2" charset="2"/>
              <a:buChar char="§"/>
              <a:defRPr/>
            </a:pPr>
            <a:r>
              <a:rPr lang="en-CA" sz="2000" dirty="0">
                <a:latin typeface="Helvetica" panose="020B0604020202020204" pitchFamily="34" charset="0"/>
                <a:cs typeface="Helvetica" panose="020B0604020202020204" pitchFamily="34" charset="0"/>
              </a:rPr>
              <a:t>Materials that produce toxic gases upon contact with water.</a:t>
            </a:r>
            <a:endParaRPr lang="en-CA" sz="2000" i="1" dirty="0">
              <a:latin typeface="Helvetica" panose="020B0604020202020204" pitchFamily="34" charset="0"/>
              <a:cs typeface="Helvetica" panose="020B0604020202020204" pitchFamily="34" charset="0"/>
            </a:endParaRPr>
          </a:p>
          <a:p>
            <a:pPr marL="1427163" lvl="2" indent="-458788">
              <a:buFont typeface="Wingdings" panose="05000000000000000000" pitchFamily="2" charset="2"/>
              <a:buNone/>
              <a:defRPr/>
            </a:pPr>
            <a:endParaRPr lang="en-CA" sz="1600" dirty="0">
              <a:latin typeface="Helvetica" panose="020B0604020202020204" pitchFamily="34" charset="0"/>
              <a:cs typeface="Helvetica" panose="020B0604020202020204" pitchFamily="34" charset="0"/>
            </a:endParaRPr>
          </a:p>
          <a:p>
            <a:pPr marL="0" lvl="1" indent="0">
              <a:buFont typeface="Courier New" panose="02070309020205020404" pitchFamily="49" charset="0"/>
              <a:buNone/>
              <a:defRPr/>
            </a:pPr>
            <a:r>
              <a:rPr lang="en-CA" dirty="0">
                <a:solidFill>
                  <a:srgbClr val="000000"/>
                </a:solidFill>
                <a:latin typeface="Helvetica" panose="020B0604020202020204" pitchFamily="34" charset="0"/>
                <a:cs typeface="Helvetica" panose="020B0604020202020204" pitchFamily="34" charset="0"/>
              </a:rPr>
              <a:t>In this table, the substances are in </a:t>
            </a:r>
            <a:r>
              <a:rPr lang="en-CA" u="sng" dirty="0">
                <a:solidFill>
                  <a:srgbClr val="000000"/>
                </a:solidFill>
                <a:latin typeface="Helvetica" panose="020B0604020202020204" pitchFamily="34" charset="0"/>
                <a:cs typeface="Helvetica" panose="020B0604020202020204" pitchFamily="34" charset="0"/>
              </a:rPr>
              <a:t>numerical order</a:t>
            </a:r>
            <a:r>
              <a:rPr lang="en-CA" dirty="0">
                <a:solidFill>
                  <a:srgbClr val="000000"/>
                </a:solidFill>
                <a:latin typeface="Helvetica" panose="020B0604020202020204" pitchFamily="34" charset="0"/>
                <a:cs typeface="Helvetica" panose="020B0604020202020204" pitchFamily="34" charset="0"/>
              </a:rPr>
              <a:t> of their ID (UN) numbers. Some materials indicate to consult </a:t>
            </a:r>
            <a:r>
              <a:rPr lang="en-CA" b="1" dirty="0">
                <a:solidFill>
                  <a:srgbClr val="00CC00"/>
                </a:solidFill>
                <a:latin typeface="Helvetica" panose="020B0604020202020204" pitchFamily="34" charset="0"/>
                <a:cs typeface="Helvetica" panose="020B0604020202020204" pitchFamily="34" charset="0"/>
              </a:rPr>
              <a:t>Table 3 </a:t>
            </a:r>
            <a:r>
              <a:rPr lang="en-CA" dirty="0">
                <a:solidFill>
                  <a:srgbClr val="000000"/>
                </a:solidFill>
                <a:latin typeface="Helvetica" panose="020B0604020202020204" pitchFamily="34" charset="0"/>
                <a:cs typeface="Helvetica" panose="020B0604020202020204" pitchFamily="34" charset="0"/>
              </a:rPr>
              <a:t>for more information.</a:t>
            </a:r>
          </a:p>
          <a:p>
            <a:pPr marL="0" lvl="1" indent="0">
              <a:buFont typeface="Courier New" panose="02070309020205020404" pitchFamily="49" charset="0"/>
              <a:buNone/>
              <a:defRPr/>
            </a:pPr>
            <a:endParaRPr lang="en-CA" dirty="0">
              <a:solidFill>
                <a:srgbClr val="000000"/>
              </a:solidFill>
              <a:latin typeface="Helvetica" panose="020B0604020202020204" pitchFamily="34" charset="0"/>
              <a:cs typeface="Helvetica" panose="020B0604020202020204" pitchFamily="34" charset="0"/>
            </a:endParaRPr>
          </a:p>
          <a:p>
            <a:pPr marL="0" lvl="1" indent="0">
              <a:buFont typeface="Courier New" panose="02070309020205020404" pitchFamily="49" charset="0"/>
              <a:buNone/>
              <a:defRPr/>
            </a:pPr>
            <a:endParaRPr lang="en-CA" dirty="0">
              <a:latin typeface="Helvetica" panose="020B0604020202020204" pitchFamily="34" charset="0"/>
              <a:cs typeface="Helvetica" panose="020B0604020202020204" pitchFamily="34" charset="0"/>
            </a:endParaRPr>
          </a:p>
        </p:txBody>
      </p:sp>
      <p:sp>
        <p:nvSpPr>
          <p:cNvPr id="2" name="Slide Number Placeholder 1">
            <a:extLst>
              <a:ext uri="{FF2B5EF4-FFF2-40B4-BE49-F238E27FC236}">
                <a16:creationId xmlns:a16="http://schemas.microsoft.com/office/drawing/2014/main" id="{8E464181-8B94-AB9D-7A0E-3676E6BCE240}"/>
              </a:ext>
            </a:extLst>
          </p:cNvPr>
          <p:cNvSpPr>
            <a:spLocks noGrp="1"/>
          </p:cNvSpPr>
          <p:nvPr>
            <p:ph type="sldNum" sz="quarter" idx="10"/>
          </p:nvPr>
        </p:nvSpPr>
        <p:spPr/>
        <p:txBody>
          <a:bodyPr/>
          <a:lstStyle/>
          <a:p>
            <a:pPr>
              <a:defRPr/>
            </a:pPr>
            <a:fld id="{4181103C-305C-48CC-AE47-368833DC5209}" type="slidenum">
              <a:rPr lang="en-CA" smtClean="0"/>
              <a:pPr>
                <a:defRPr/>
              </a:pPr>
              <a:t>36</a:t>
            </a:fld>
            <a:endParaRPr lang="en-CA" dirty="0"/>
          </a:p>
        </p:txBody>
      </p:sp>
      <p:sp>
        <p:nvSpPr>
          <p:cNvPr id="95236" name="Slide Number Placeholder 4">
            <a:extLst>
              <a:ext uri="{FF2B5EF4-FFF2-40B4-BE49-F238E27FC236}">
                <a16:creationId xmlns:a16="http://schemas.microsoft.com/office/drawing/2014/main" id="{C6DDCCC0-561C-7685-509A-D94DFB3E0A5E}"/>
              </a:ext>
            </a:extLst>
          </p:cNvPr>
          <p:cNvSpPr txBox="1">
            <a:spLocks noChangeArrowheads="1"/>
          </p:cNvSpPr>
          <p:nvPr/>
        </p:nvSpPr>
        <p:spPr bwMode="auto">
          <a:xfrm>
            <a:off x="9882188" y="6284913"/>
            <a:ext cx="5222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685800" indent="-22860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en-CA" altLang="en-US" sz="1000">
              <a:solidFill>
                <a:srgbClr val="898989"/>
              </a:solidFill>
              <a:latin typeface="Helvetica" panose="020B0604020202020204" pitchFamily="34" charset="0"/>
              <a:cs typeface="Helvetica" panose="020B0604020202020204" pitchFamily="34" charset="0"/>
            </a:endParaRPr>
          </a:p>
        </p:txBody>
      </p:sp>
      <p:graphicFrame>
        <p:nvGraphicFramePr>
          <p:cNvPr id="9" name="Diagram 8">
            <a:extLst>
              <a:ext uri="{FF2B5EF4-FFF2-40B4-BE49-F238E27FC236}">
                <a16:creationId xmlns:a16="http://schemas.microsoft.com/office/drawing/2014/main" id="{4F8AADD3-88CD-51F3-1CCE-CE62DC542B92}"/>
              </a:ext>
            </a:extLst>
          </p:cNvPr>
          <p:cNvGraphicFramePr/>
          <p:nvPr/>
        </p:nvGraphicFramePr>
        <p:xfrm>
          <a:off x="2266952" y="5850129"/>
          <a:ext cx="6035197" cy="852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5238" name="Title 6">
            <a:extLst>
              <a:ext uri="{FF2B5EF4-FFF2-40B4-BE49-F238E27FC236}">
                <a16:creationId xmlns:a16="http://schemas.microsoft.com/office/drawing/2014/main" id="{554434F2-5908-EF7B-434B-2EF3D38FF5BC}"/>
              </a:ext>
            </a:extLst>
          </p:cNvPr>
          <p:cNvSpPr>
            <a:spLocks noGrp="1"/>
          </p:cNvSpPr>
          <p:nvPr>
            <p:ph type="title"/>
          </p:nvPr>
        </p:nvSpPr>
        <p:spPr>
          <a:xfrm>
            <a:off x="814388" y="788988"/>
            <a:ext cx="10515600" cy="727075"/>
          </a:xfrm>
        </p:spPr>
        <p:txBody>
          <a:bodyPr anchor="t"/>
          <a:lstStyle/>
          <a:p>
            <a:pPr>
              <a:tabLst>
                <a:tab pos="723900" algn="l"/>
              </a:tabLst>
            </a:pPr>
            <a:r>
              <a:rPr lang="en-CA" altLang="en-US" sz="3600">
                <a:solidFill>
                  <a:srgbClr val="33CC33"/>
                </a:solidFill>
                <a:latin typeface="Helvetica" panose="020B0604020202020204" pitchFamily="34" charset="0"/>
                <a:cs typeface="Helvetica" panose="020B0604020202020204" pitchFamily="34" charset="0"/>
              </a:rPr>
              <a:t>GREEN </a:t>
            </a:r>
            <a:r>
              <a:rPr lang="en-CA" altLang="en-US" sz="3600">
                <a:latin typeface="Helvetica" panose="020B0604020202020204" pitchFamily="34" charset="0"/>
                <a:cs typeface="Helvetica" panose="020B0604020202020204" pitchFamily="34" charset="0"/>
              </a:rPr>
              <a:t>Section </a:t>
            </a:r>
            <a:r>
              <a:rPr lang="en-US" altLang="en-US" sz="3600">
                <a:latin typeface="Helvetica" panose="020B0604020202020204" pitchFamily="34" charset="0"/>
                <a:ea typeface="ＭＳ Ｐゴシック" panose="020B0600070205080204" pitchFamily="34" charset="-128"/>
                <a:cs typeface="Helvetica" panose="020B0604020202020204" pitchFamily="34" charset="0"/>
              </a:rPr>
              <a:t>–</a:t>
            </a:r>
            <a:r>
              <a:rPr lang="en-CA" altLang="en-US" sz="3600">
                <a:latin typeface="Helvetica" panose="020B0604020202020204" pitchFamily="34" charset="0"/>
                <a:cs typeface="Helvetica" panose="020B0604020202020204" pitchFamily="34" charset="0"/>
              </a:rPr>
              <a:t> </a:t>
            </a:r>
            <a:r>
              <a:rPr lang="en-CA" altLang="en-US" sz="3600">
                <a:latin typeface="Helvetica" panose="020B0604020202020204" pitchFamily="34" charset="0"/>
                <a:ea typeface="ＭＳ Ｐゴシック" panose="020B0600070205080204" pitchFamily="34" charset="-128"/>
              </a:rPr>
              <a:t>Table 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1805E457-45E7-A13C-F4E9-7F0121FC7157}"/>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rgbClr val="33CC33"/>
                </a:solidFill>
                <a:latin typeface="Helvetica" pitchFamily="34" charset="0"/>
                <a:ea typeface="ＭＳ Ｐゴシック" pitchFamily="-110" charset="-128"/>
                <a:cs typeface="Helvetica" pitchFamily="34" charset="0"/>
              </a:rPr>
              <a:t>GREEN </a:t>
            </a:r>
            <a:r>
              <a:rPr lang="en-CA" sz="3600" dirty="0">
                <a:solidFill>
                  <a:schemeClr val="tx1">
                    <a:lumMod val="65000"/>
                    <a:lumOff val="35000"/>
                  </a:schemeClr>
                </a:solidFill>
                <a:latin typeface="Helvetica" panose="020B0604020202020204" pitchFamily="34" charset="0"/>
                <a:cs typeface="Helvetica" panose="020B0604020202020204" pitchFamily="34" charset="0"/>
              </a:rPr>
              <a:t>Section </a:t>
            </a:r>
            <a:r>
              <a:rPr lang="en-US" altLang="en-US" sz="3600" dirty="0">
                <a:solidFill>
                  <a:schemeClr val="tx1">
                    <a:lumMod val="65000"/>
                    <a:lumOff val="35000"/>
                  </a:schemeClr>
                </a:solidFill>
                <a:latin typeface="Helvetica" panose="020B0604020202020204" pitchFamily="34" charset="0"/>
                <a:cs typeface="Helvetica" panose="020B0604020202020204" pitchFamily="34" charset="0"/>
              </a:rPr>
              <a:t>–</a:t>
            </a:r>
            <a:r>
              <a:rPr lang="en-CA" sz="3600" dirty="0">
                <a:solidFill>
                  <a:schemeClr val="tx1">
                    <a:lumMod val="65000"/>
                    <a:lumOff val="35000"/>
                  </a:schemeClr>
                </a:solidFill>
                <a:latin typeface="Helvetica" panose="020B0604020202020204" pitchFamily="34" charset="0"/>
                <a:cs typeface="Helvetica" panose="020B0604020202020204" pitchFamily="34" charset="0"/>
              </a:rPr>
              <a:t> </a:t>
            </a:r>
            <a:r>
              <a:rPr lang="en-CA" altLang="en-US" sz="3600" dirty="0">
                <a:solidFill>
                  <a:schemeClr val="tx1">
                    <a:lumMod val="65000"/>
                    <a:lumOff val="35000"/>
                  </a:schemeClr>
                </a:solidFill>
                <a:latin typeface="Helvetica" panose="020B0604020202020204" pitchFamily="34" charset="0"/>
                <a:cs typeface="Helvetica" panose="020B0604020202020204" pitchFamily="34" charset="0"/>
              </a:rPr>
              <a:t>Table 1</a:t>
            </a:r>
          </a:p>
        </p:txBody>
      </p:sp>
      <p:sp>
        <p:nvSpPr>
          <p:cNvPr id="101379" name="Rectangle 1027">
            <a:extLst>
              <a:ext uri="{FF2B5EF4-FFF2-40B4-BE49-F238E27FC236}">
                <a16:creationId xmlns:a16="http://schemas.microsoft.com/office/drawing/2014/main" id="{F4D1A348-2163-219F-8008-79A7927972EC}"/>
              </a:ext>
            </a:extLst>
          </p:cNvPr>
          <p:cNvSpPr>
            <a:spLocks noGrp="1" noChangeArrowheads="1"/>
          </p:cNvSpPr>
          <p:nvPr>
            <p:ph idx="1"/>
          </p:nvPr>
        </p:nvSpPr>
        <p:spPr/>
        <p:txBody>
          <a:bodyPr lIns="90488" tIns="44450" rIns="90488" bIns="44450" rtlCol="0">
            <a:normAutofit/>
          </a:bodyPr>
          <a:lstStyle/>
          <a:p>
            <a:pPr marL="0" indent="0">
              <a:buFont typeface="Wingdings" panose="05000000000000000000" pitchFamily="2" charset="2"/>
              <a:buNone/>
              <a:defRPr/>
            </a:pPr>
            <a:r>
              <a:rPr lang="en-CA" sz="2400" b="1" dirty="0">
                <a:solidFill>
                  <a:srgbClr val="00CC00"/>
                </a:solidFill>
                <a:latin typeface="Helvetica" panose="020B0604020202020204" pitchFamily="34" charset="0"/>
                <a:ea typeface="ＭＳ Ｐゴシック" charset="-128"/>
                <a:cs typeface="Helvetica" panose="020B0604020202020204" pitchFamily="34" charset="0"/>
              </a:rPr>
              <a:t>Table 1</a:t>
            </a:r>
            <a:r>
              <a:rPr lang="en-CA" sz="2400" dirty="0">
                <a:latin typeface="Helvetica" panose="020B0604020202020204" pitchFamily="34" charset="0"/>
                <a:ea typeface="ＭＳ Ｐゴシック"/>
                <a:cs typeface="Helvetica" panose="020B0604020202020204" pitchFamily="34" charset="0"/>
              </a:rPr>
              <a:t> provides, for </a:t>
            </a:r>
            <a:r>
              <a:rPr lang="en-CA" sz="2400" b="1" dirty="0">
                <a:latin typeface="Helvetica" panose="020B0604020202020204" pitchFamily="34" charset="0"/>
                <a:ea typeface="ＭＳ Ｐゴシック"/>
                <a:cs typeface="Helvetica" panose="020B0604020202020204" pitchFamily="34" charset="0"/>
              </a:rPr>
              <a:t>small</a:t>
            </a:r>
            <a:r>
              <a:rPr lang="en-CA" sz="2400" dirty="0">
                <a:latin typeface="Helvetica" panose="020B0604020202020204" pitchFamily="34" charset="0"/>
                <a:ea typeface="ＭＳ Ｐゴシック"/>
                <a:cs typeface="Helvetica" panose="020B0604020202020204" pitchFamily="34" charset="0"/>
              </a:rPr>
              <a:t> and </a:t>
            </a:r>
            <a:r>
              <a:rPr lang="en-CA" sz="2400" b="1" dirty="0">
                <a:latin typeface="Helvetica" panose="020B0604020202020204" pitchFamily="34" charset="0"/>
                <a:ea typeface="ＭＳ Ｐゴシック"/>
                <a:cs typeface="Helvetica" panose="020B0604020202020204" pitchFamily="34" charset="0"/>
              </a:rPr>
              <a:t>large</a:t>
            </a:r>
            <a:r>
              <a:rPr lang="en-CA" sz="2400" dirty="0">
                <a:latin typeface="Helvetica" panose="020B0604020202020204" pitchFamily="34" charset="0"/>
                <a:ea typeface="ＭＳ Ｐゴシック"/>
                <a:cs typeface="Helvetica" panose="020B0604020202020204" pitchFamily="34" charset="0"/>
              </a:rPr>
              <a:t> spills, suggested distances for:</a:t>
            </a:r>
          </a:p>
          <a:p>
            <a:pPr marL="741600" lvl="1" indent="-284400">
              <a:spcBef>
                <a:spcPts val="1000"/>
              </a:spcBef>
              <a:buFont typeface="Wingdings" pitchFamily="2" charset="2"/>
              <a:buChar char="§"/>
              <a:defRPr/>
            </a:pPr>
            <a:r>
              <a:rPr lang="en-CA" sz="2000" dirty="0">
                <a:latin typeface="Helvetica" panose="020B0604020202020204" pitchFamily="34" charset="0"/>
                <a:ea typeface="ＭＳ Ｐゴシック"/>
                <a:cs typeface="Helvetica" panose="020B0604020202020204" pitchFamily="34" charset="0"/>
              </a:rPr>
              <a:t>The Initial Isolation Zone; and</a:t>
            </a:r>
          </a:p>
          <a:p>
            <a:pPr marL="741600" lvl="1" indent="-284400">
              <a:spcBef>
                <a:spcPts val="1000"/>
              </a:spcBef>
              <a:buFont typeface="Wingdings" pitchFamily="2" charset="2"/>
              <a:buChar char="§"/>
              <a:defRPr/>
            </a:pPr>
            <a:r>
              <a:rPr lang="en-CA" sz="2000" dirty="0">
                <a:latin typeface="Helvetica" panose="020B0604020202020204" pitchFamily="34" charset="0"/>
                <a:ea typeface="ＭＳ Ｐゴシック"/>
                <a:cs typeface="Helvetica" panose="020B0604020202020204" pitchFamily="34" charset="0"/>
              </a:rPr>
              <a:t>The Protective Action Zone for </a:t>
            </a:r>
            <a:r>
              <a:rPr lang="en-CA" sz="2000" b="1" dirty="0">
                <a:latin typeface="Helvetica" panose="020B0604020202020204" pitchFamily="34" charset="0"/>
                <a:ea typeface="ＭＳ Ｐゴシック"/>
                <a:cs typeface="Helvetica" panose="020B0604020202020204" pitchFamily="34" charset="0"/>
              </a:rPr>
              <a:t>day</a:t>
            </a:r>
            <a:r>
              <a:rPr lang="en-CA" sz="2000" dirty="0">
                <a:latin typeface="Helvetica" panose="020B0604020202020204" pitchFamily="34" charset="0"/>
                <a:ea typeface="ＭＳ Ｐゴシック"/>
                <a:cs typeface="Helvetica" panose="020B0604020202020204" pitchFamily="34" charset="0"/>
              </a:rPr>
              <a:t> and </a:t>
            </a:r>
            <a:r>
              <a:rPr lang="en-CA" sz="2000" b="1" dirty="0">
                <a:latin typeface="Helvetica" panose="020B0604020202020204" pitchFamily="34" charset="0"/>
                <a:ea typeface="ＭＳ Ｐゴシック"/>
                <a:cs typeface="Helvetica" panose="020B0604020202020204" pitchFamily="34" charset="0"/>
              </a:rPr>
              <a:t>night</a:t>
            </a:r>
            <a:r>
              <a:rPr lang="en-CA" sz="2000" dirty="0">
                <a:latin typeface="Helvetica" panose="020B0604020202020204" pitchFamily="34" charset="0"/>
                <a:ea typeface="ＭＳ Ｐゴシック"/>
                <a:cs typeface="Helvetica" panose="020B0604020202020204" pitchFamily="34" charset="0"/>
              </a:rPr>
              <a:t>.</a:t>
            </a:r>
          </a:p>
          <a:p>
            <a:pPr marL="0" lvl="1" indent="0">
              <a:spcBef>
                <a:spcPts val="0"/>
              </a:spcBef>
              <a:buFont typeface="Courier New" panose="02070309020205020404" pitchFamily="49" charset="0"/>
              <a:buNone/>
              <a:defRPr/>
            </a:pPr>
            <a:endParaRPr lang="en-CA" dirty="0">
              <a:latin typeface="Helvetica" panose="020B0604020202020204" pitchFamily="34" charset="0"/>
              <a:ea typeface="ＭＳ Ｐゴシック"/>
              <a:cs typeface="Helvetica" panose="020B0604020202020204" pitchFamily="34" charset="0"/>
            </a:endParaRPr>
          </a:p>
          <a:p>
            <a:pPr marL="0" lvl="1" indent="0">
              <a:spcBef>
                <a:spcPts val="0"/>
              </a:spcBef>
              <a:buFont typeface="Courier New" panose="02070309020205020404" pitchFamily="49" charset="0"/>
              <a:buNone/>
              <a:defRPr/>
            </a:pPr>
            <a:r>
              <a:rPr lang="en-CA" dirty="0">
                <a:latin typeface="Helvetica" panose="020B0604020202020204" pitchFamily="34" charset="0"/>
                <a:ea typeface="ＭＳ Ｐゴシック"/>
                <a:cs typeface="Helvetica" panose="020B0604020202020204" pitchFamily="34" charset="0"/>
              </a:rPr>
              <a:t>The distances show the areas likely to be affected during the </a:t>
            </a:r>
            <a:r>
              <a:rPr lang="en-CA" u="sng" dirty="0">
                <a:latin typeface="Helvetica" panose="020B0604020202020204" pitchFamily="34" charset="0"/>
                <a:ea typeface="ＭＳ Ｐゴシック"/>
                <a:cs typeface="Helvetica" panose="020B0604020202020204" pitchFamily="34" charset="0"/>
              </a:rPr>
              <a:t>first 30 minutes</a:t>
            </a:r>
            <a:r>
              <a:rPr lang="en-CA" dirty="0">
                <a:latin typeface="Helvetica" panose="020B0604020202020204" pitchFamily="34" charset="0"/>
                <a:ea typeface="ＭＳ Ｐゴシック"/>
                <a:cs typeface="Helvetica" panose="020B0604020202020204" pitchFamily="34" charset="0"/>
              </a:rPr>
              <a:t> after the materials are spilled, and this distance could increase with time.</a:t>
            </a:r>
          </a:p>
          <a:p>
            <a:pPr marL="0" lvl="1" indent="0">
              <a:spcBef>
                <a:spcPts val="0"/>
              </a:spcBef>
              <a:buFont typeface="Courier New" panose="02070309020205020404" pitchFamily="49" charset="0"/>
              <a:buNone/>
              <a:defRPr/>
            </a:pPr>
            <a:endParaRPr lang="en-CA" dirty="0">
              <a:latin typeface="Helvetica" panose="020B0604020202020204" pitchFamily="34" charset="0"/>
              <a:cs typeface="Helvetica" panose="020B0604020202020204" pitchFamily="34" charset="0"/>
            </a:endParaRPr>
          </a:p>
        </p:txBody>
      </p:sp>
      <p:sp>
        <p:nvSpPr>
          <p:cNvPr id="97284" name="Slide Number Placeholder 4">
            <a:extLst>
              <a:ext uri="{FF2B5EF4-FFF2-40B4-BE49-F238E27FC236}">
                <a16:creationId xmlns:a16="http://schemas.microsoft.com/office/drawing/2014/main" id="{3CFE9AA6-9C87-8B92-7706-B7B0D23E6B72}"/>
              </a:ext>
            </a:extLst>
          </p:cNvPr>
          <p:cNvSpPr txBox="1">
            <a:spLocks noChangeArrowheads="1"/>
          </p:cNvSpPr>
          <p:nvPr/>
        </p:nvSpPr>
        <p:spPr bwMode="auto">
          <a:xfrm>
            <a:off x="9882188" y="6284913"/>
            <a:ext cx="5222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685800" indent="-22860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en-CA" altLang="en-US" sz="1000">
              <a:solidFill>
                <a:srgbClr val="898989"/>
              </a:solidFill>
              <a:latin typeface="Helvetica" panose="020B0604020202020204" pitchFamily="34" charset="0"/>
              <a:cs typeface="Helvetica" panose="020B0604020202020204" pitchFamily="34" charset="0"/>
            </a:endParaRPr>
          </a:p>
        </p:txBody>
      </p:sp>
      <p:graphicFrame>
        <p:nvGraphicFramePr>
          <p:cNvPr id="10" name="Diagram 9">
            <a:extLst>
              <a:ext uri="{FF2B5EF4-FFF2-40B4-BE49-F238E27FC236}">
                <a16:creationId xmlns:a16="http://schemas.microsoft.com/office/drawing/2014/main" id="{DD45DBBA-9D37-97AA-FC85-59E5D2C8634D}"/>
              </a:ext>
            </a:extLst>
          </p:cNvPr>
          <p:cNvGraphicFramePr/>
          <p:nvPr/>
        </p:nvGraphicFramePr>
        <p:xfrm>
          <a:off x="2266952" y="5850129"/>
          <a:ext cx="6035197" cy="852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C438A054-A1D3-A7C7-AE2F-6E287EC5C962}"/>
              </a:ext>
            </a:extLst>
          </p:cNvPr>
          <p:cNvSpPr>
            <a:spLocks noGrp="1"/>
          </p:cNvSpPr>
          <p:nvPr>
            <p:ph type="sldNum" sz="quarter" idx="10"/>
          </p:nvPr>
        </p:nvSpPr>
        <p:spPr/>
        <p:txBody>
          <a:bodyPr/>
          <a:lstStyle/>
          <a:p>
            <a:pPr>
              <a:defRPr/>
            </a:pPr>
            <a:fld id="{51C9D096-0C56-4D33-9E04-45357E0526EC}" type="slidenum">
              <a:rPr lang="en-CA" smtClean="0"/>
              <a:pPr>
                <a:defRPr/>
              </a:pPr>
              <a:t>37</a:t>
            </a:fld>
            <a:endParaRPr lang="en-CA"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F9DCB2DE-6E9D-A4AD-35F3-19529228FCF4}"/>
              </a:ext>
            </a:extLst>
          </p:cNvPr>
          <p:cNvGraphicFramePr/>
          <p:nvPr/>
        </p:nvGraphicFramePr>
        <p:xfrm>
          <a:off x="2266952" y="5850129"/>
          <a:ext cx="6035197" cy="852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9331" name="Title 6">
            <a:extLst>
              <a:ext uri="{FF2B5EF4-FFF2-40B4-BE49-F238E27FC236}">
                <a16:creationId xmlns:a16="http://schemas.microsoft.com/office/drawing/2014/main" id="{ED69CB9D-98D3-C1B4-C414-81C9D911C24B}"/>
              </a:ext>
            </a:extLst>
          </p:cNvPr>
          <p:cNvSpPr>
            <a:spLocks noGrp="1"/>
          </p:cNvSpPr>
          <p:nvPr>
            <p:ph type="title"/>
          </p:nvPr>
        </p:nvSpPr>
        <p:spPr>
          <a:xfrm>
            <a:off x="814388" y="661988"/>
            <a:ext cx="10515600" cy="854075"/>
          </a:xfrm>
        </p:spPr>
        <p:txBody>
          <a:bodyPr/>
          <a:lstStyle/>
          <a:p>
            <a:pPr>
              <a:tabLst>
                <a:tab pos="723900" algn="l"/>
              </a:tabLst>
            </a:pPr>
            <a:r>
              <a:rPr lang="en-CA" altLang="en-US" sz="3600">
                <a:latin typeface="Helvetica" panose="020B0604020202020204" pitchFamily="34" charset="0"/>
                <a:ea typeface="ＭＳ Ｐゴシック" panose="020B0600070205080204" pitchFamily="34" charset="-128"/>
                <a:cs typeface="Helvetica" panose="020B0604020202020204" pitchFamily="34" charset="0"/>
              </a:rPr>
              <a:t>Table 1 </a:t>
            </a:r>
            <a:r>
              <a:rPr lang="en-US" altLang="en-US" sz="3600">
                <a:latin typeface="Helvetica" panose="020B0604020202020204" pitchFamily="34" charset="0"/>
                <a:ea typeface="ＭＳ Ｐゴシック" panose="020B0600070205080204" pitchFamily="34" charset="-128"/>
                <a:cs typeface="Helvetica" panose="020B0604020202020204" pitchFamily="34" charset="0"/>
              </a:rPr>
              <a:t>–</a:t>
            </a:r>
            <a:r>
              <a:rPr lang="en-CA" altLang="en-US" sz="3600">
                <a:latin typeface="Helvetica" panose="020B0604020202020204" pitchFamily="34" charset="0"/>
                <a:ea typeface="ＭＳ Ｐゴシック" panose="020B0600070205080204" pitchFamily="34" charset="-128"/>
                <a:cs typeface="Helvetica" panose="020B0604020202020204" pitchFamily="34" charset="0"/>
              </a:rPr>
              <a:t> Small and Large Spills</a:t>
            </a:r>
          </a:p>
        </p:txBody>
      </p:sp>
      <p:sp>
        <p:nvSpPr>
          <p:cNvPr id="6" name="Rectangle 4">
            <a:extLst>
              <a:ext uri="{FF2B5EF4-FFF2-40B4-BE49-F238E27FC236}">
                <a16:creationId xmlns:a16="http://schemas.microsoft.com/office/drawing/2014/main" id="{AFDBABCF-AC08-5FEA-3EFC-7BA17F7CAC8E}"/>
              </a:ext>
            </a:extLst>
          </p:cNvPr>
          <p:cNvSpPr>
            <a:spLocks noGrp="1" noChangeArrowheads="1"/>
          </p:cNvSpPr>
          <p:nvPr>
            <p:ph idx="1"/>
          </p:nvPr>
        </p:nvSpPr>
        <p:spPr>
          <a:ln w="12700">
            <a:miter lim="800000"/>
            <a:headEnd/>
            <a:tailEnd/>
          </a:ln>
        </p:spPr>
        <p:txBody>
          <a:bodyPr lIns="90488" tIns="44450" rIns="90488" bIns="44450"/>
          <a:lstStyle/>
          <a:p>
            <a:pPr marL="0" indent="0">
              <a:spcBef>
                <a:spcPct val="20000"/>
              </a:spcBef>
              <a:buFont typeface="Wingdings" panose="05000000000000000000" pitchFamily="2" charset="2"/>
              <a:buNone/>
              <a:defRPr/>
            </a:pPr>
            <a:r>
              <a:rPr lang="en-CA" sz="2400" dirty="0">
                <a:latin typeface="Helvetica" panose="020B0604020202020204" pitchFamily="34" charset="0"/>
                <a:cs typeface="Helvetica" panose="020B0604020202020204" pitchFamily="34" charset="0"/>
              </a:rPr>
              <a:t>The definitions are as follows:</a:t>
            </a:r>
          </a:p>
          <a:p>
            <a:pPr marL="741600" lvl="1" indent="-284400">
              <a:spcBef>
                <a:spcPts val="1200"/>
              </a:spcBef>
              <a:buFont typeface="Wingdings" pitchFamily="2" charset="2"/>
              <a:buChar char="§"/>
              <a:defRPr/>
            </a:pPr>
            <a:r>
              <a:rPr lang="en-CA" sz="2000" u="sng" dirty="0">
                <a:latin typeface="Helvetica" pitchFamily="34" charset="0"/>
                <a:cs typeface="Helvetica" panose="020B0604020202020204" pitchFamily="34" charset="0"/>
              </a:rPr>
              <a:t>Small spill</a:t>
            </a:r>
            <a:r>
              <a:rPr lang="en-CA" sz="2000" dirty="0">
                <a:latin typeface="Helvetica" pitchFamily="34" charset="0"/>
                <a:cs typeface="Helvetica" panose="020B0604020202020204" pitchFamily="34" charset="0"/>
              </a:rPr>
              <a:t>: </a:t>
            </a:r>
            <a:r>
              <a:rPr lang="en-US" sz="2000" dirty="0">
                <a:latin typeface="Helvetica" panose="020B0604020202020204" pitchFamily="34" charset="0"/>
                <a:cs typeface="Helvetica" panose="020B0604020202020204" pitchFamily="34" charset="0"/>
              </a:rPr>
              <a:t>Quantities that are 208 liters or less. This generally corresponds to a spill from a single small package (for example, a drum), a small cylinder, or a small leak from a large package.	</a:t>
            </a:r>
          </a:p>
          <a:p>
            <a:pPr marL="741600" lvl="1" indent="-284400">
              <a:spcBef>
                <a:spcPts val="2400"/>
              </a:spcBef>
              <a:buFont typeface="Wingdings" pitchFamily="2" charset="2"/>
              <a:buChar char="§"/>
              <a:defRPr/>
            </a:pPr>
            <a:r>
              <a:rPr lang="en-CA" sz="2000" u="sng" dirty="0">
                <a:latin typeface="Helvetica" pitchFamily="34" charset="0"/>
                <a:cs typeface="Helvetica" panose="020B0604020202020204" pitchFamily="34" charset="0"/>
              </a:rPr>
              <a:t>Large spill</a:t>
            </a:r>
            <a:r>
              <a:rPr lang="en-CA" sz="2000" dirty="0">
                <a:latin typeface="Helvetica" pitchFamily="34" charset="0"/>
                <a:cs typeface="Helvetica" panose="020B0604020202020204" pitchFamily="34" charset="0"/>
              </a:rPr>
              <a:t>: </a:t>
            </a:r>
            <a:r>
              <a:rPr lang="en-US" sz="2000" dirty="0">
                <a:latin typeface="Helvetica" panose="020B0604020202020204" pitchFamily="34" charset="0"/>
                <a:cs typeface="Helvetica" panose="020B0604020202020204" pitchFamily="34" charset="0"/>
              </a:rPr>
              <a:t>Quantities that are greater than 208 liters. This usually involves a spill from a large package, or multiple spills from many small packages.	</a:t>
            </a:r>
          </a:p>
          <a:p>
            <a:pPr lvl="1">
              <a:spcBef>
                <a:spcPts val="2400"/>
              </a:spcBef>
              <a:defRPr/>
            </a:pPr>
            <a:endParaRPr lang="en-CA" sz="2000" dirty="0">
              <a:latin typeface="Helvetica" pitchFamily="34" charset="0"/>
              <a:cs typeface="Helvetica" panose="020B0604020202020204" pitchFamily="34" charset="0"/>
            </a:endParaRPr>
          </a:p>
        </p:txBody>
      </p:sp>
      <p:sp>
        <p:nvSpPr>
          <p:cNvPr id="3" name="Slide Number Placeholder 2">
            <a:extLst>
              <a:ext uri="{FF2B5EF4-FFF2-40B4-BE49-F238E27FC236}">
                <a16:creationId xmlns:a16="http://schemas.microsoft.com/office/drawing/2014/main" id="{50D415D2-70D6-E4BA-81E2-E83A7B1EFF38}"/>
              </a:ext>
            </a:extLst>
          </p:cNvPr>
          <p:cNvSpPr>
            <a:spLocks noGrp="1"/>
          </p:cNvSpPr>
          <p:nvPr>
            <p:ph type="sldNum" sz="quarter" idx="10"/>
          </p:nvPr>
        </p:nvSpPr>
        <p:spPr/>
        <p:txBody>
          <a:bodyPr/>
          <a:lstStyle/>
          <a:p>
            <a:pPr>
              <a:defRPr/>
            </a:pPr>
            <a:fld id="{CE5C1349-77DD-41A5-9454-8D19CCA8C8D3}" type="slidenum">
              <a:rPr lang="en-CA" smtClean="0"/>
              <a:pPr>
                <a:defRPr/>
              </a:pPr>
              <a:t>38</a:t>
            </a:fld>
            <a:endParaRPr lang="en-CA"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Title 6">
            <a:extLst>
              <a:ext uri="{FF2B5EF4-FFF2-40B4-BE49-F238E27FC236}">
                <a16:creationId xmlns:a16="http://schemas.microsoft.com/office/drawing/2014/main" id="{A298C152-DF75-EB7D-F4C9-62A05DE2CA16}"/>
              </a:ext>
            </a:extLst>
          </p:cNvPr>
          <p:cNvSpPr>
            <a:spLocks noGrp="1"/>
          </p:cNvSpPr>
          <p:nvPr>
            <p:ph type="title"/>
          </p:nvPr>
        </p:nvSpPr>
        <p:spPr>
          <a:xfrm>
            <a:off x="814388" y="661988"/>
            <a:ext cx="10515600" cy="854075"/>
          </a:xfrm>
        </p:spPr>
        <p:txBody>
          <a:bodyPr/>
          <a:lstStyle/>
          <a:p>
            <a:pPr>
              <a:tabLst>
                <a:tab pos="723900" algn="l"/>
              </a:tabLst>
            </a:pPr>
            <a:r>
              <a:rPr lang="en-CA" altLang="en-US" sz="3600">
                <a:latin typeface="Helvetica" panose="020B0604020202020204" pitchFamily="34" charset="0"/>
                <a:ea typeface="ＭＳ Ｐゴシック" panose="020B0600070205080204" pitchFamily="34" charset="-128"/>
                <a:cs typeface="Helvetica" panose="020B0604020202020204" pitchFamily="34" charset="0"/>
              </a:rPr>
              <a:t>Table 1 </a:t>
            </a:r>
            <a:r>
              <a:rPr lang="en-US" altLang="en-US" sz="3600">
                <a:latin typeface="Helvetica" panose="020B0604020202020204" pitchFamily="34" charset="0"/>
                <a:ea typeface="ＭＳ Ｐゴシック" panose="020B0600070205080204" pitchFamily="34" charset="-128"/>
                <a:cs typeface="Helvetica" panose="020B0604020202020204" pitchFamily="34" charset="0"/>
              </a:rPr>
              <a:t>–</a:t>
            </a:r>
            <a:r>
              <a:rPr lang="en-CA" altLang="en-US" sz="3600">
                <a:latin typeface="Helvetica" panose="020B0604020202020204" pitchFamily="34" charset="0"/>
                <a:ea typeface="ＭＳ Ｐゴシック" panose="020B0600070205080204" pitchFamily="34" charset="-128"/>
                <a:cs typeface="Helvetica" panose="020B0604020202020204" pitchFamily="34" charset="0"/>
              </a:rPr>
              <a:t> </a:t>
            </a:r>
            <a:r>
              <a:rPr lang="fr-CA" altLang="en-US" sz="3600">
                <a:latin typeface="Helvetica" panose="020B0604020202020204" pitchFamily="34" charset="0"/>
                <a:ea typeface="ＭＳ Ｐゴシック" panose="020B0600070205080204" pitchFamily="34" charset="-128"/>
                <a:cs typeface="Helvetica" panose="020B0604020202020204" pitchFamily="34" charset="0"/>
              </a:rPr>
              <a:t>Initial Isolation Zone</a:t>
            </a:r>
          </a:p>
        </p:txBody>
      </p:sp>
      <p:sp>
        <p:nvSpPr>
          <p:cNvPr id="4" name="TextBox 8">
            <a:extLst>
              <a:ext uri="{FF2B5EF4-FFF2-40B4-BE49-F238E27FC236}">
                <a16:creationId xmlns:a16="http://schemas.microsoft.com/office/drawing/2014/main" id="{A178843E-5138-F299-96EB-0CF0C57B80B2}"/>
              </a:ext>
            </a:extLst>
          </p:cNvPr>
          <p:cNvSpPr txBox="1">
            <a:spLocks noGrp="1" noChangeArrowheads="1"/>
          </p:cNvSpPr>
          <p:nvPr>
            <p:ph idx="1"/>
          </p:nvPr>
        </p:nvSpPr>
        <p:spPr/>
        <p:txBody>
          <a:bodyPr>
            <a:spAutoFit/>
          </a:bodyPr>
          <a:lstStyle>
            <a:lvl1pPr marL="342900" indent="-342900">
              <a:spcBef>
                <a:spcPct val="20000"/>
              </a:spcBef>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Char char="•"/>
              <a:defRPr sz="2400">
                <a:solidFill>
                  <a:schemeClr val="tx1"/>
                </a:solidFill>
                <a:latin typeface="Helvetica" panose="020B0604020202020204" pitchFamily="34" charset="0"/>
                <a:ea typeface="Helvetica" panose="020B0604020202020204" pitchFamily="34" charset="0"/>
                <a:cs typeface="Helvetica" panose="020B0604020202020204" pitchFamily="34" charset="0"/>
              </a:defRPr>
            </a:lvl3pPr>
            <a:lvl4pPr marL="1600200" indent="-228600">
              <a:spcBef>
                <a:spcPct val="20000"/>
              </a:spcBef>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marL="0" indent="0">
              <a:spcBef>
                <a:spcPts val="1000"/>
              </a:spcBef>
              <a:buFont typeface="Wingdings" panose="05000000000000000000" pitchFamily="2" charset="2"/>
              <a:buNone/>
              <a:defRPr/>
            </a:pPr>
            <a:r>
              <a:rPr lang="en-CA" altLang="en-US" sz="2200" dirty="0"/>
              <a:t>The distances for the initial isolation zone are found in </a:t>
            </a:r>
            <a:r>
              <a:rPr lang="en-CA" altLang="en-US" sz="2200" b="1" dirty="0">
                <a:solidFill>
                  <a:srgbClr val="00CC00"/>
                </a:solidFill>
                <a:ea typeface="+mn-ea"/>
              </a:rPr>
              <a:t>Table 1</a:t>
            </a:r>
            <a:r>
              <a:rPr lang="en-CA" altLang="en-US" sz="2200" dirty="0"/>
              <a:t> under “First Isolate”.</a:t>
            </a:r>
          </a:p>
          <a:p>
            <a:pPr>
              <a:spcBef>
                <a:spcPts val="1000"/>
              </a:spcBef>
              <a:buFont typeface="Wingdings" panose="05000000000000000000" pitchFamily="2" charset="2"/>
              <a:buChar char="§"/>
              <a:defRPr/>
            </a:pPr>
            <a:r>
              <a:rPr lang="en-CA" altLang="en-US" sz="2200" dirty="0"/>
              <a:t>This distance defines the radius of a zone (Initial Isolation Zone) surrounding the spill in </a:t>
            </a:r>
            <a:r>
              <a:rPr lang="en-CA" altLang="en-US" sz="2200" b="1" dirty="0"/>
              <a:t>ALL DIRECTIONS</a:t>
            </a:r>
            <a:r>
              <a:rPr lang="en-CA" altLang="en-US" sz="2200" dirty="0"/>
              <a:t>.</a:t>
            </a:r>
          </a:p>
          <a:p>
            <a:pPr>
              <a:spcBef>
                <a:spcPts val="1000"/>
              </a:spcBef>
              <a:buFont typeface="Wingdings" panose="05000000000000000000" pitchFamily="2" charset="2"/>
              <a:buChar char="§"/>
              <a:defRPr/>
            </a:pPr>
            <a:r>
              <a:rPr lang="en-CA" altLang="en-US" sz="2200" dirty="0"/>
              <a:t>The public within this zone should be evacuated.</a:t>
            </a:r>
          </a:p>
          <a:p>
            <a:pPr>
              <a:spcBef>
                <a:spcPts val="1000"/>
              </a:spcBef>
              <a:buFont typeface="Wingdings" panose="05000000000000000000" pitchFamily="2" charset="2"/>
              <a:buChar char="§"/>
              <a:defRPr/>
            </a:pPr>
            <a:r>
              <a:rPr lang="en-CA" altLang="en-US" sz="2200" dirty="0"/>
              <a:t>Protective clothing and respiratory protection are required.</a:t>
            </a:r>
            <a:endParaRPr lang="fr-CA" altLang="en-US" sz="2200" dirty="0"/>
          </a:p>
        </p:txBody>
      </p:sp>
      <p:sp>
        <p:nvSpPr>
          <p:cNvPr id="3" name="Slide Number Placeholder 2">
            <a:extLst>
              <a:ext uri="{FF2B5EF4-FFF2-40B4-BE49-F238E27FC236}">
                <a16:creationId xmlns:a16="http://schemas.microsoft.com/office/drawing/2014/main" id="{387EDDAD-E74F-3181-BB32-2EE72A904552}"/>
              </a:ext>
            </a:extLst>
          </p:cNvPr>
          <p:cNvSpPr>
            <a:spLocks noGrp="1"/>
          </p:cNvSpPr>
          <p:nvPr>
            <p:ph type="sldNum" sz="quarter" idx="10"/>
          </p:nvPr>
        </p:nvSpPr>
        <p:spPr/>
        <p:txBody>
          <a:bodyPr/>
          <a:lstStyle/>
          <a:p>
            <a:pPr>
              <a:defRPr/>
            </a:pPr>
            <a:fld id="{8DBA8EA5-345A-46D9-9810-9F1638F1FBB4}" type="slidenum">
              <a:rPr lang="en-CA" smtClean="0"/>
              <a:pPr>
                <a:defRPr/>
              </a:pPr>
              <a:t>39</a:t>
            </a:fld>
            <a:endParaRPr lang="en-CA" dirty="0"/>
          </a:p>
        </p:txBody>
      </p:sp>
      <p:sp>
        <p:nvSpPr>
          <p:cNvPr id="100357" name="Slide Number Placeholder 4">
            <a:extLst>
              <a:ext uri="{FF2B5EF4-FFF2-40B4-BE49-F238E27FC236}">
                <a16:creationId xmlns:a16="http://schemas.microsoft.com/office/drawing/2014/main" id="{2AB07D48-13BE-69F5-7907-65021F7BBC23}"/>
              </a:ext>
            </a:extLst>
          </p:cNvPr>
          <p:cNvSpPr txBox="1">
            <a:spLocks noChangeArrowheads="1"/>
          </p:cNvSpPr>
          <p:nvPr/>
        </p:nvSpPr>
        <p:spPr bwMode="auto">
          <a:xfrm>
            <a:off x="9882188" y="6284913"/>
            <a:ext cx="5222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685800" indent="-22860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en-CA" altLang="en-US" sz="1000">
              <a:solidFill>
                <a:srgbClr val="898989"/>
              </a:solidFill>
              <a:latin typeface="Helvetica" panose="020B0604020202020204" pitchFamily="34" charset="0"/>
              <a:cs typeface="Helvetica" panose="020B0604020202020204" pitchFamily="34" charset="0"/>
            </a:endParaRPr>
          </a:p>
        </p:txBody>
      </p:sp>
      <p:graphicFrame>
        <p:nvGraphicFramePr>
          <p:cNvPr id="10" name="Diagram 9">
            <a:extLst>
              <a:ext uri="{FF2B5EF4-FFF2-40B4-BE49-F238E27FC236}">
                <a16:creationId xmlns:a16="http://schemas.microsoft.com/office/drawing/2014/main" id="{8D97CB50-316F-4DB8-3A93-BBC6A7D1ACD9}"/>
              </a:ext>
            </a:extLst>
          </p:cNvPr>
          <p:cNvGraphicFramePr/>
          <p:nvPr/>
        </p:nvGraphicFramePr>
        <p:xfrm>
          <a:off x="2266952" y="5850129"/>
          <a:ext cx="6035197" cy="852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0359" name="Picture 5" descr="A diagram of a circle with arrows pointing to the distance&#10;&#10;Description automatically generated">
            <a:extLst>
              <a:ext uri="{FF2B5EF4-FFF2-40B4-BE49-F238E27FC236}">
                <a16:creationId xmlns:a16="http://schemas.microsoft.com/office/drawing/2014/main" id="{6FC4E24C-F47E-DA9D-6271-380B827D2F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64563" y="2971800"/>
            <a:ext cx="3627437"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83A0D2CB-32EC-DA94-D23D-9ADAF5BFF31E}"/>
              </a:ext>
            </a:extLst>
          </p:cNvPr>
          <p:cNvGraphicFramePr/>
          <p:nvPr/>
        </p:nvGraphicFramePr>
        <p:xfrm>
          <a:off x="290145" y="1710550"/>
          <a:ext cx="6326169"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724AE08A-9A98-6F09-1BC7-CFDC967A4695}"/>
              </a:ext>
            </a:extLst>
          </p:cNvPr>
          <p:cNvSpPr>
            <a:spLocks noGrp="1"/>
          </p:cNvSpPr>
          <p:nvPr>
            <p:ph type="title"/>
          </p:nvPr>
        </p:nvSpPr>
        <p:spPr>
          <a:xfrm>
            <a:off x="814388" y="661988"/>
            <a:ext cx="10515600" cy="854075"/>
          </a:xfrm>
        </p:spPr>
        <p:txBody>
          <a:bodyPr/>
          <a:lstStyle/>
          <a:p>
            <a:pPr>
              <a:defRPr/>
            </a:pPr>
            <a:r>
              <a:rPr lang="en-CA" altLang="en-US" dirty="0">
                <a:solidFill>
                  <a:schemeClr val="tx1">
                    <a:lumMod val="65000"/>
                    <a:lumOff val="35000"/>
                  </a:schemeClr>
                </a:solidFill>
                <a:cs typeface="Arial" pitchFamily="34" charset="0"/>
              </a:rPr>
              <a:t>CANUTEC – Who We Are</a:t>
            </a:r>
            <a:endParaRPr lang="en-CA" dirty="0"/>
          </a:p>
        </p:txBody>
      </p:sp>
      <p:sp>
        <p:nvSpPr>
          <p:cNvPr id="35844" name="Slide Number Placeholder 5">
            <a:extLst>
              <a:ext uri="{FF2B5EF4-FFF2-40B4-BE49-F238E27FC236}">
                <a16:creationId xmlns:a16="http://schemas.microsoft.com/office/drawing/2014/main" id="{377D6A51-71FA-D6C9-02D1-46D18F2C7EC5}"/>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685800" indent="-22860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20000"/>
              </a:spcBef>
              <a:buFontTx/>
              <a:buNone/>
            </a:pPr>
            <a:fld id="{E305AB58-C817-4FCA-A207-FFC8E3DC7EDC}" type="slidenum">
              <a:rPr lang="en-CA" altLang="en-US" sz="1000" smtClean="0">
                <a:solidFill>
                  <a:srgbClr val="7F7F7F"/>
                </a:solidFill>
              </a:rPr>
              <a:pPr>
                <a:lnSpc>
                  <a:spcPct val="100000"/>
                </a:lnSpc>
                <a:spcBef>
                  <a:spcPct val="20000"/>
                </a:spcBef>
                <a:buFontTx/>
                <a:buNone/>
              </a:pPr>
              <a:t>4</a:t>
            </a:fld>
            <a:endParaRPr lang="en-US" altLang="en-US" sz="1000">
              <a:solidFill>
                <a:srgbClr val="7F7F7F"/>
              </a:solidFill>
              <a:ea typeface="ＭＳ Ｐゴシック" panose="020B0600070205080204" pitchFamily="34" charset="-128"/>
            </a:endParaRPr>
          </a:p>
        </p:txBody>
      </p:sp>
      <p:sp>
        <p:nvSpPr>
          <p:cNvPr id="10" name="Rectangle 1027">
            <a:extLst>
              <a:ext uri="{FF2B5EF4-FFF2-40B4-BE49-F238E27FC236}">
                <a16:creationId xmlns:a16="http://schemas.microsoft.com/office/drawing/2014/main" id="{76DEC1A3-17F9-F1AE-C044-B847EBEFBED9}"/>
              </a:ext>
            </a:extLst>
          </p:cNvPr>
          <p:cNvSpPr txBox="1">
            <a:spLocks noChangeArrowheads="1"/>
          </p:cNvSpPr>
          <p:nvPr/>
        </p:nvSpPr>
        <p:spPr bwMode="auto">
          <a:xfrm>
            <a:off x="4187825" y="1703388"/>
            <a:ext cx="5392738" cy="3754437"/>
          </a:xfrm>
          <a:prstGeom prst="rect">
            <a:avLst/>
          </a:prstGeom>
          <a:noFill/>
          <a:ln>
            <a:noFill/>
          </a:ln>
        </p:spPr>
        <p:txBody>
          <a:bodyPr lIns="84992" tIns="42497" rIns="84992" bIns="42497">
            <a:normAutofit fontScale="62500" lnSpcReduction="20000"/>
          </a:bodyPr>
          <a:lstStyle>
            <a:lvl1pPr marL="228600" indent="-228600" algn="l" rtl="0" eaLnBrk="0" fontAlgn="base" hangingPunct="0">
              <a:lnSpc>
                <a:spcPct val="90000"/>
              </a:lnSpc>
              <a:spcBef>
                <a:spcPts val="1000"/>
              </a:spcBef>
              <a:spcAft>
                <a:spcPct val="0"/>
              </a:spcAft>
              <a:buFont typeface="Wingdings" panose="05000000000000000000" pitchFamily="2" charset="2"/>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Courier New" panose="02070309020205020404" pitchFamily="49" charset="0"/>
              <a:buChar char="o"/>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Wingdings" panose="05000000000000000000" pitchFamily="2" charset="2"/>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Wingdings" panose="05000000000000000000" pitchFamily="2" charset="2"/>
              <a:buChar char="q"/>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457200" eaLnBrk="1" fontAlgn="auto" hangingPunct="1">
              <a:lnSpc>
                <a:spcPct val="170000"/>
              </a:lnSpc>
              <a:spcBef>
                <a:spcPts val="0"/>
              </a:spcBef>
              <a:spcAft>
                <a:spcPts val="0"/>
              </a:spcAft>
              <a:buSzPct val="110000"/>
              <a:buFont typeface="Arial" panose="020B0604020202020204" pitchFamily="34" charset="0"/>
              <a:buChar char="•"/>
              <a:defRPr/>
            </a:pPr>
            <a:r>
              <a:rPr lang="en-CA" b="1" dirty="0">
                <a:solidFill>
                  <a:srgbClr val="000000"/>
                </a:solidFill>
                <a:cs typeface="Arial" pitchFamily="34" charset="0"/>
              </a:rPr>
              <a:t>CANUTEC</a:t>
            </a:r>
            <a:r>
              <a:rPr lang="en-CA" dirty="0">
                <a:solidFill>
                  <a:srgbClr val="000000"/>
                </a:solidFill>
                <a:cs typeface="Arial" pitchFamily="34" charset="0"/>
              </a:rPr>
              <a:t> is the </a:t>
            </a:r>
            <a:r>
              <a:rPr lang="en-CA" b="1" dirty="0">
                <a:solidFill>
                  <a:srgbClr val="DF6420"/>
                </a:solidFill>
                <a:cs typeface="Arial" pitchFamily="34" charset="0"/>
              </a:rPr>
              <a:t>Canadian Transport Emergency Centre </a:t>
            </a:r>
            <a:r>
              <a:rPr lang="en-CA" dirty="0">
                <a:solidFill>
                  <a:srgbClr val="000000"/>
                </a:solidFill>
                <a:cs typeface="Arial" pitchFamily="34" charset="0"/>
              </a:rPr>
              <a:t>operated by the </a:t>
            </a:r>
            <a:r>
              <a:rPr lang="en-US" dirty="0">
                <a:solidFill>
                  <a:srgbClr val="000000"/>
                </a:solidFill>
                <a:cs typeface="Arial" pitchFamily="34" charset="0"/>
              </a:rPr>
              <a:t>Intermodal Surface Security and Emergency Preparedness</a:t>
            </a:r>
            <a:r>
              <a:rPr lang="en-CA" dirty="0">
                <a:solidFill>
                  <a:srgbClr val="000000"/>
                </a:solidFill>
                <a:cs typeface="Arial" pitchFamily="34" charset="0"/>
              </a:rPr>
              <a:t> within Transport Canada. </a:t>
            </a:r>
          </a:p>
          <a:p>
            <a:pPr marL="685800" indent="-457200" eaLnBrk="1" fontAlgn="auto" hangingPunct="1">
              <a:lnSpc>
                <a:spcPct val="170000"/>
              </a:lnSpc>
              <a:spcBef>
                <a:spcPts val="0"/>
              </a:spcBef>
              <a:spcAft>
                <a:spcPts val="0"/>
              </a:spcAft>
              <a:buSzPct val="110000"/>
              <a:buFont typeface="Arial" panose="020B0604020202020204" pitchFamily="34" charset="0"/>
              <a:buChar char="•"/>
              <a:defRPr/>
            </a:pPr>
            <a:r>
              <a:rPr lang="en-CA" dirty="0">
                <a:solidFill>
                  <a:srgbClr val="000000"/>
                </a:solidFill>
                <a:cs typeface="Arial" pitchFamily="34" charset="0"/>
              </a:rPr>
              <a:t>It’s a national emergency centre in the event of a spill or exposure to </a:t>
            </a:r>
            <a:r>
              <a:rPr lang="en-CA" b="1" dirty="0">
                <a:solidFill>
                  <a:srgbClr val="E37437"/>
                </a:solidFill>
                <a:cs typeface="Arial" pitchFamily="34" charset="0"/>
              </a:rPr>
              <a:t>dangerous goods during transport.</a:t>
            </a:r>
          </a:p>
          <a:p>
            <a:pPr marL="685800" indent="-457200" eaLnBrk="1" fontAlgn="auto" hangingPunct="1">
              <a:lnSpc>
                <a:spcPct val="170000"/>
              </a:lnSpc>
              <a:spcBef>
                <a:spcPts val="0"/>
              </a:spcBef>
              <a:spcAft>
                <a:spcPts val="0"/>
              </a:spcAft>
              <a:buSzPct val="110000"/>
              <a:buFont typeface="Arial" panose="020B0604020202020204" pitchFamily="34" charset="0"/>
              <a:buChar char="•"/>
              <a:defRPr/>
            </a:pPr>
            <a:r>
              <a:rPr lang="en-CA" dirty="0">
                <a:solidFill>
                  <a:srgbClr val="000000"/>
                </a:solidFill>
                <a:cs typeface="Arial" pitchFamily="34" charset="0"/>
              </a:rPr>
              <a:t>Since 1979, CANUTEC has been a free, 24/7 service.</a:t>
            </a:r>
            <a:endParaRPr lang="fr-CA" b="1" dirty="0">
              <a:solidFill>
                <a:srgbClr val="000000"/>
              </a:solidFill>
              <a:effectLst>
                <a:outerShdw blurRad="38100" dist="38100" dir="2700000" algn="tl">
                  <a:srgbClr val="FFFFFF"/>
                </a:outerShdw>
              </a:effectLst>
              <a:cs typeface="Arial"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Title 6">
            <a:extLst>
              <a:ext uri="{FF2B5EF4-FFF2-40B4-BE49-F238E27FC236}">
                <a16:creationId xmlns:a16="http://schemas.microsoft.com/office/drawing/2014/main" id="{67AE8658-57E5-FAF5-9302-9E97A1345AE0}"/>
              </a:ext>
            </a:extLst>
          </p:cNvPr>
          <p:cNvSpPr>
            <a:spLocks noGrp="1"/>
          </p:cNvSpPr>
          <p:nvPr>
            <p:ph type="title"/>
          </p:nvPr>
        </p:nvSpPr>
        <p:spPr>
          <a:xfrm>
            <a:off x="814388" y="661988"/>
            <a:ext cx="10515600" cy="854075"/>
          </a:xfrm>
        </p:spPr>
        <p:txBody>
          <a:bodyPr/>
          <a:lstStyle/>
          <a:p>
            <a:pPr>
              <a:tabLst>
                <a:tab pos="723900" algn="l"/>
              </a:tabLst>
            </a:pPr>
            <a:r>
              <a:rPr lang="en-CA" altLang="en-US" sz="3600">
                <a:latin typeface="Helvetica" panose="020B0604020202020204" pitchFamily="34" charset="0"/>
                <a:ea typeface="ＭＳ Ｐゴシック" panose="020B0600070205080204" pitchFamily="34" charset="-128"/>
                <a:cs typeface="Helvetica" panose="020B0604020202020204" pitchFamily="34" charset="0"/>
              </a:rPr>
              <a:t>Table 1 </a:t>
            </a:r>
            <a:r>
              <a:rPr lang="en-US" altLang="en-US" sz="3600">
                <a:latin typeface="Helvetica" panose="020B0604020202020204" pitchFamily="34" charset="0"/>
                <a:ea typeface="ＭＳ Ｐゴシック" panose="020B0600070205080204" pitchFamily="34" charset="-128"/>
                <a:cs typeface="Helvetica" panose="020B0604020202020204" pitchFamily="34" charset="0"/>
              </a:rPr>
              <a:t>–</a:t>
            </a:r>
            <a:r>
              <a:rPr lang="en-CA" altLang="en-US" sz="3600">
                <a:latin typeface="Helvetica" panose="020B0604020202020204" pitchFamily="34" charset="0"/>
                <a:ea typeface="ＭＳ Ｐゴシック" panose="020B0600070205080204" pitchFamily="34" charset="-128"/>
                <a:cs typeface="Helvetica" panose="020B0604020202020204" pitchFamily="34" charset="0"/>
              </a:rPr>
              <a:t> Protective Action Zone</a:t>
            </a:r>
          </a:p>
        </p:txBody>
      </p:sp>
      <p:sp>
        <p:nvSpPr>
          <p:cNvPr id="4" name="Rectangle 5">
            <a:extLst>
              <a:ext uri="{FF2B5EF4-FFF2-40B4-BE49-F238E27FC236}">
                <a16:creationId xmlns:a16="http://schemas.microsoft.com/office/drawing/2014/main" id="{9E7A0377-D74E-A326-6E1B-944421BB9EAC}"/>
              </a:ext>
            </a:extLst>
          </p:cNvPr>
          <p:cNvSpPr>
            <a:spLocks noGrp="1" noChangeArrowheads="1"/>
          </p:cNvSpPr>
          <p:nvPr>
            <p:ph idx="1"/>
          </p:nvPr>
        </p:nvSpPr>
        <p:spPr>
          <a:ln w="12700">
            <a:miter lim="800000"/>
            <a:headEnd/>
            <a:tailEnd/>
          </a:ln>
        </p:spPr>
        <p:txBody>
          <a:bodyPr lIns="90488" tIns="44450" rIns="90488" bIns="44450"/>
          <a:lstStyle/>
          <a:p>
            <a:pPr marL="0" indent="0">
              <a:spcBef>
                <a:spcPct val="20000"/>
              </a:spcBef>
              <a:buFont typeface="Wingdings" panose="05000000000000000000" pitchFamily="2" charset="2"/>
              <a:buNone/>
              <a:defRPr/>
            </a:pPr>
            <a:r>
              <a:rPr lang="en-CA" altLang="en-US" sz="2400" dirty="0">
                <a:latin typeface="Helvetica" pitchFamily="34" charset="0"/>
                <a:cs typeface="Helvetica" panose="020B0604020202020204" pitchFamily="34" charset="0"/>
              </a:rPr>
              <a:t>The distances for the protective action zone are found in </a:t>
            </a:r>
            <a:r>
              <a:rPr lang="en-CA" altLang="en-US" sz="2400" b="1" dirty="0">
                <a:solidFill>
                  <a:srgbClr val="00CC00"/>
                </a:solidFill>
                <a:latin typeface="Helvetica" panose="020B0604020202020204" pitchFamily="34" charset="0"/>
                <a:cs typeface="Helvetica" panose="020B0604020202020204" pitchFamily="34" charset="0"/>
              </a:rPr>
              <a:t>Table 1 </a:t>
            </a:r>
            <a:r>
              <a:rPr lang="en-CA" altLang="en-US" sz="2400" dirty="0">
                <a:latin typeface="Helvetica" pitchFamily="34" charset="0"/>
                <a:cs typeface="Helvetica" panose="020B0604020202020204" pitchFamily="34" charset="0"/>
              </a:rPr>
              <a:t>under “Then Protect”.</a:t>
            </a:r>
          </a:p>
          <a:p>
            <a:pPr marL="0" indent="0">
              <a:spcBef>
                <a:spcPct val="20000"/>
              </a:spcBef>
              <a:buFont typeface="Wingdings" panose="05000000000000000000" pitchFamily="2" charset="2"/>
              <a:buNone/>
              <a:defRPr/>
            </a:pPr>
            <a:endParaRPr lang="en-CA" altLang="en-US" sz="2400" dirty="0">
              <a:latin typeface="Helvetica" pitchFamily="34" charset="0"/>
              <a:cs typeface="Helvetica" panose="020B0604020202020204" pitchFamily="34" charset="0"/>
            </a:endParaRPr>
          </a:p>
          <a:p>
            <a:pPr marL="284400" indent="-284400">
              <a:spcBef>
                <a:spcPct val="20000"/>
              </a:spcBef>
              <a:defRPr/>
            </a:pPr>
            <a:r>
              <a:rPr lang="en-CA" sz="2400" dirty="0">
                <a:latin typeface="Helvetica" pitchFamily="34" charset="0"/>
                <a:cs typeface="Helvetica" panose="020B0604020202020204" pitchFamily="34" charset="0"/>
              </a:rPr>
              <a:t>This distance defines an area </a:t>
            </a:r>
            <a:r>
              <a:rPr lang="en-CA" sz="2400" b="1" dirty="0">
                <a:latin typeface="Helvetica" pitchFamily="34" charset="0"/>
                <a:cs typeface="Helvetica" panose="020B0604020202020204" pitchFamily="34" charset="0"/>
              </a:rPr>
              <a:t>DOWNWIND</a:t>
            </a:r>
            <a:r>
              <a:rPr lang="en-CA" sz="2400" dirty="0">
                <a:latin typeface="Helvetica" pitchFamily="34" charset="0"/>
                <a:cs typeface="Helvetica" panose="020B0604020202020204" pitchFamily="34" charset="0"/>
              </a:rPr>
              <a:t> from the incident in which people are at risk of harmful exposure.</a:t>
            </a:r>
          </a:p>
          <a:p>
            <a:pPr marL="0" lvl="1">
              <a:defRPr/>
            </a:pPr>
            <a:endParaRPr lang="en-CA" dirty="0">
              <a:latin typeface="Helvetica" pitchFamily="34" charset="0"/>
              <a:cs typeface="Helvetica" panose="020B0604020202020204" pitchFamily="34" charset="0"/>
            </a:endParaRPr>
          </a:p>
          <a:p>
            <a:pPr marL="342900" lvl="1" indent="-342900">
              <a:buFont typeface="Wingdings" panose="05000000000000000000" pitchFamily="2" charset="2"/>
              <a:buChar char="§"/>
              <a:defRPr/>
            </a:pPr>
            <a:r>
              <a:rPr lang="en-CA" dirty="0">
                <a:latin typeface="Helvetica" pitchFamily="34" charset="0"/>
                <a:cs typeface="Helvetica" panose="020B0604020202020204" pitchFamily="34" charset="0"/>
              </a:rPr>
              <a:t>The responders must choose a protective action:</a:t>
            </a:r>
          </a:p>
          <a:p>
            <a:pPr marL="1090613" lvl="1" indent="-342900">
              <a:spcBef>
                <a:spcPts val="600"/>
              </a:spcBef>
              <a:buFont typeface="Arial" panose="020B0604020202020204" pitchFamily="34" charset="0"/>
              <a:buChar char="•"/>
              <a:defRPr/>
            </a:pPr>
            <a:r>
              <a:rPr lang="en-CA" sz="2000" dirty="0">
                <a:latin typeface="Helvetica" panose="020B0604020202020204" pitchFamily="34" charset="0"/>
                <a:cs typeface="Helvetica" panose="020B0604020202020204" pitchFamily="34" charset="0"/>
              </a:rPr>
              <a:t>Evacuation;</a:t>
            </a:r>
          </a:p>
          <a:p>
            <a:pPr marL="1090613" lvl="1" indent="-342900">
              <a:spcBef>
                <a:spcPts val="600"/>
              </a:spcBef>
              <a:buFont typeface="Arial" panose="020B0604020202020204" pitchFamily="34" charset="0"/>
              <a:buChar char="•"/>
              <a:defRPr/>
            </a:pPr>
            <a:r>
              <a:rPr lang="en-CA" sz="2000" dirty="0">
                <a:latin typeface="Helvetica" panose="020B0604020202020204" pitchFamily="34" charset="0"/>
                <a:cs typeface="Helvetica" panose="020B0604020202020204" pitchFamily="34" charset="0"/>
              </a:rPr>
              <a:t>Shelter-in-place; or </a:t>
            </a:r>
          </a:p>
          <a:p>
            <a:pPr marL="1090613" lvl="1" indent="-342900">
              <a:spcBef>
                <a:spcPts val="600"/>
              </a:spcBef>
              <a:buFont typeface="Arial" panose="020B0604020202020204" pitchFamily="34" charset="0"/>
              <a:buChar char="•"/>
              <a:defRPr/>
            </a:pPr>
            <a:r>
              <a:rPr lang="en-CA" sz="2000" dirty="0">
                <a:latin typeface="Helvetica" panose="020B0604020202020204" pitchFamily="34" charset="0"/>
                <a:cs typeface="Helvetica" panose="020B0604020202020204" pitchFamily="34" charset="0"/>
              </a:rPr>
              <a:t>A combination of both.</a:t>
            </a:r>
          </a:p>
        </p:txBody>
      </p:sp>
      <p:sp>
        <p:nvSpPr>
          <p:cNvPr id="3" name="Slide Number Placeholder 2">
            <a:extLst>
              <a:ext uri="{FF2B5EF4-FFF2-40B4-BE49-F238E27FC236}">
                <a16:creationId xmlns:a16="http://schemas.microsoft.com/office/drawing/2014/main" id="{34D4C227-A30A-6C3A-B2E3-5C9EF0F7946C}"/>
              </a:ext>
            </a:extLst>
          </p:cNvPr>
          <p:cNvSpPr>
            <a:spLocks noGrp="1"/>
          </p:cNvSpPr>
          <p:nvPr>
            <p:ph type="sldNum" sz="quarter" idx="10"/>
          </p:nvPr>
        </p:nvSpPr>
        <p:spPr/>
        <p:txBody>
          <a:bodyPr/>
          <a:lstStyle/>
          <a:p>
            <a:pPr>
              <a:defRPr/>
            </a:pPr>
            <a:fld id="{43714405-EF80-4C4E-A2C0-318A6CDB51FA}" type="slidenum">
              <a:rPr lang="en-CA" smtClean="0"/>
              <a:pPr>
                <a:defRPr/>
              </a:pPr>
              <a:t>40</a:t>
            </a:fld>
            <a:endParaRPr lang="en-CA" dirty="0"/>
          </a:p>
        </p:txBody>
      </p:sp>
      <p:sp>
        <p:nvSpPr>
          <p:cNvPr id="101381" name="Slide Number Placeholder 4">
            <a:extLst>
              <a:ext uri="{FF2B5EF4-FFF2-40B4-BE49-F238E27FC236}">
                <a16:creationId xmlns:a16="http://schemas.microsoft.com/office/drawing/2014/main" id="{C1556020-D633-6EB9-AAF4-88653AB4A650}"/>
              </a:ext>
            </a:extLst>
          </p:cNvPr>
          <p:cNvSpPr txBox="1">
            <a:spLocks noChangeArrowheads="1"/>
          </p:cNvSpPr>
          <p:nvPr/>
        </p:nvSpPr>
        <p:spPr bwMode="auto">
          <a:xfrm>
            <a:off x="9882188" y="6284913"/>
            <a:ext cx="5222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685800" indent="-22860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en-CA" altLang="en-US" sz="1000">
              <a:solidFill>
                <a:srgbClr val="898989"/>
              </a:solidFill>
              <a:latin typeface="Helvetica" panose="020B0604020202020204" pitchFamily="34" charset="0"/>
              <a:cs typeface="Helvetica" panose="020B0604020202020204" pitchFamily="34" charset="0"/>
            </a:endParaRPr>
          </a:p>
        </p:txBody>
      </p:sp>
      <p:graphicFrame>
        <p:nvGraphicFramePr>
          <p:cNvPr id="9" name="Diagram 8">
            <a:extLst>
              <a:ext uri="{FF2B5EF4-FFF2-40B4-BE49-F238E27FC236}">
                <a16:creationId xmlns:a16="http://schemas.microsoft.com/office/drawing/2014/main" id="{FBC8E4A3-4A63-97AA-C1F6-A8D17C1937D2}"/>
              </a:ext>
            </a:extLst>
          </p:cNvPr>
          <p:cNvGraphicFramePr/>
          <p:nvPr/>
        </p:nvGraphicFramePr>
        <p:xfrm>
          <a:off x="2266952" y="5850129"/>
          <a:ext cx="6035197" cy="852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02" name="Picture 3" descr="Diagram of a diagram of a wind direction&#10;&#10;Description automatically generated">
            <a:extLst>
              <a:ext uri="{FF2B5EF4-FFF2-40B4-BE49-F238E27FC236}">
                <a16:creationId xmlns:a16="http://schemas.microsoft.com/office/drawing/2014/main" id="{206FC335-166B-EEDA-F006-99B395070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4850" y="2949575"/>
            <a:ext cx="5605463"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itle 6">
            <a:extLst>
              <a:ext uri="{FF2B5EF4-FFF2-40B4-BE49-F238E27FC236}">
                <a16:creationId xmlns:a16="http://schemas.microsoft.com/office/drawing/2014/main" id="{84F909D2-D248-F8F8-EEFA-3218EDD3287E}"/>
              </a:ext>
            </a:extLst>
          </p:cNvPr>
          <p:cNvSpPr>
            <a:spLocks noGrp="1"/>
          </p:cNvSpPr>
          <p:nvPr>
            <p:ph type="title"/>
          </p:nvPr>
        </p:nvSpPr>
        <p:spPr>
          <a:xfrm>
            <a:off x="814388" y="661988"/>
            <a:ext cx="10515600" cy="854075"/>
          </a:xfrm>
        </p:spPr>
        <p:txBody>
          <a:bodyPr/>
          <a:lstStyle/>
          <a:p>
            <a:pPr>
              <a:tabLst>
                <a:tab pos="723900" algn="l"/>
              </a:tabLst>
            </a:pPr>
            <a:r>
              <a:rPr lang="en-CA" altLang="en-US" sz="3600">
                <a:latin typeface="Helvetica" panose="020B0604020202020204" pitchFamily="34" charset="0"/>
                <a:ea typeface="ＭＳ Ｐゴシック" panose="020B0600070205080204" pitchFamily="34" charset="-128"/>
                <a:cs typeface="Helvetica" panose="020B0604020202020204" pitchFamily="34" charset="0"/>
              </a:rPr>
              <a:t>Table 1 </a:t>
            </a:r>
            <a:r>
              <a:rPr lang="en-US" altLang="en-US" sz="3600">
                <a:latin typeface="Helvetica" panose="020B0604020202020204" pitchFamily="34" charset="0"/>
                <a:ea typeface="ＭＳ Ｐゴシック" panose="020B0600070205080204" pitchFamily="34" charset="-128"/>
                <a:cs typeface="Helvetica" panose="020B0604020202020204" pitchFamily="34" charset="0"/>
              </a:rPr>
              <a:t>–</a:t>
            </a:r>
            <a:r>
              <a:rPr lang="en-CA" altLang="en-US" sz="3600">
                <a:latin typeface="Helvetica" panose="020B0604020202020204" pitchFamily="34" charset="0"/>
                <a:ea typeface="ＭＳ Ｐゴシック" panose="020B0600070205080204" pitchFamily="34" charset="-128"/>
                <a:cs typeface="Helvetica" panose="020B0604020202020204" pitchFamily="34" charset="0"/>
              </a:rPr>
              <a:t> Protective Action Zone</a:t>
            </a:r>
          </a:p>
        </p:txBody>
      </p:sp>
      <p:sp>
        <p:nvSpPr>
          <p:cNvPr id="3" name="Slide Number Placeholder 2">
            <a:extLst>
              <a:ext uri="{FF2B5EF4-FFF2-40B4-BE49-F238E27FC236}">
                <a16:creationId xmlns:a16="http://schemas.microsoft.com/office/drawing/2014/main" id="{69DC01D8-54B7-65BB-CCCE-E9CDF3E13434}"/>
              </a:ext>
            </a:extLst>
          </p:cNvPr>
          <p:cNvSpPr>
            <a:spLocks noGrp="1"/>
          </p:cNvSpPr>
          <p:nvPr>
            <p:ph type="sldNum" sz="quarter" idx="10"/>
          </p:nvPr>
        </p:nvSpPr>
        <p:spPr/>
        <p:txBody>
          <a:bodyPr/>
          <a:lstStyle/>
          <a:p>
            <a:pPr>
              <a:defRPr/>
            </a:pPr>
            <a:fld id="{398273DC-0731-45C5-BDC7-28A01EDBD4CB}" type="slidenum">
              <a:rPr lang="en-CA" smtClean="0"/>
              <a:pPr>
                <a:defRPr/>
              </a:pPr>
              <a:t>41</a:t>
            </a:fld>
            <a:endParaRPr lang="en-CA" dirty="0"/>
          </a:p>
        </p:txBody>
      </p:sp>
      <p:sp>
        <p:nvSpPr>
          <p:cNvPr id="7" name="Rectangle 6">
            <a:extLst>
              <a:ext uri="{FF2B5EF4-FFF2-40B4-BE49-F238E27FC236}">
                <a16:creationId xmlns:a16="http://schemas.microsoft.com/office/drawing/2014/main" id="{7BB12C6B-29A2-7A40-80E5-512DA04A8168}"/>
              </a:ext>
            </a:extLst>
          </p:cNvPr>
          <p:cNvSpPr/>
          <p:nvPr/>
        </p:nvSpPr>
        <p:spPr>
          <a:xfrm>
            <a:off x="4800600" y="3500438"/>
            <a:ext cx="2176463" cy="2151062"/>
          </a:xfrm>
          <a:prstGeom prst="rect">
            <a:avLst/>
          </a:prstGeom>
          <a:solidFill>
            <a:srgbClr val="C00000">
              <a:alpha val="33000"/>
            </a:srgb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latin typeface="Helvetica" panose="020B0604020202020204" pitchFamily="34" charset="0"/>
              <a:cs typeface="Helvetica" panose="020B0604020202020204" pitchFamily="34" charset="0"/>
            </a:endParaRPr>
          </a:p>
        </p:txBody>
      </p:sp>
      <p:sp>
        <p:nvSpPr>
          <p:cNvPr id="102406" name="Slide Number Placeholder 4">
            <a:extLst>
              <a:ext uri="{FF2B5EF4-FFF2-40B4-BE49-F238E27FC236}">
                <a16:creationId xmlns:a16="http://schemas.microsoft.com/office/drawing/2014/main" id="{CB7E1A3D-FD01-D657-A302-49E95812ADDC}"/>
              </a:ext>
            </a:extLst>
          </p:cNvPr>
          <p:cNvSpPr txBox="1">
            <a:spLocks noChangeArrowheads="1"/>
          </p:cNvSpPr>
          <p:nvPr/>
        </p:nvSpPr>
        <p:spPr bwMode="auto">
          <a:xfrm>
            <a:off x="9882188" y="6284913"/>
            <a:ext cx="5222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685800" indent="-22860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en-CA" altLang="en-US" sz="1000">
              <a:solidFill>
                <a:srgbClr val="898989"/>
              </a:solidFill>
              <a:latin typeface="Helvetica" panose="020B0604020202020204" pitchFamily="34" charset="0"/>
              <a:cs typeface="Helvetica" panose="020B0604020202020204" pitchFamily="34" charset="0"/>
            </a:endParaRPr>
          </a:p>
        </p:txBody>
      </p:sp>
      <p:graphicFrame>
        <p:nvGraphicFramePr>
          <p:cNvPr id="11" name="Diagram 10">
            <a:extLst>
              <a:ext uri="{FF2B5EF4-FFF2-40B4-BE49-F238E27FC236}">
                <a16:creationId xmlns:a16="http://schemas.microsoft.com/office/drawing/2014/main" id="{4EC02C0E-258F-50E2-42C4-9965D4BC3679}"/>
              </a:ext>
            </a:extLst>
          </p:cNvPr>
          <p:cNvGraphicFramePr/>
          <p:nvPr/>
        </p:nvGraphicFramePr>
        <p:xfrm>
          <a:off x="2266952" y="5850129"/>
          <a:ext cx="6035197" cy="8525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2408" name="Rectangle 1028">
            <a:extLst>
              <a:ext uri="{FF2B5EF4-FFF2-40B4-BE49-F238E27FC236}">
                <a16:creationId xmlns:a16="http://schemas.microsoft.com/office/drawing/2014/main" id="{FEB05018-73D2-7BF2-D99B-D1F8ADA5C7E5}"/>
              </a:ext>
            </a:extLst>
          </p:cNvPr>
          <p:cNvSpPr>
            <a:spLocks noGrp="1" noChangeArrowheads="1"/>
          </p:cNvSpPr>
          <p:nvPr>
            <p:ph idx="1"/>
          </p:nvPr>
        </p:nvSpPr>
        <p:spPr>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a:lnSpc>
                <a:spcPct val="100000"/>
              </a:lnSpc>
              <a:spcBef>
                <a:spcPct val="20000"/>
              </a:spcBef>
              <a:buFontTx/>
              <a:buNone/>
            </a:pPr>
            <a:r>
              <a:rPr lang="en-CA" altLang="en-US" sz="2400">
                <a:latin typeface="Helvetica" panose="020B0604020202020204" pitchFamily="34" charset="0"/>
                <a:ea typeface="ＭＳ Ｐゴシック" panose="020B0600070205080204" pitchFamily="34" charset="-128"/>
                <a:cs typeface="Helvetica" panose="020B0604020202020204" pitchFamily="34" charset="0"/>
              </a:rPr>
              <a:t>For practical purposes, the Protective Action Zone is a square, whose length and width are the same as the distance shown in </a:t>
            </a:r>
            <a:r>
              <a:rPr lang="en-CA" altLang="en-US" sz="2400" b="1">
                <a:solidFill>
                  <a:srgbClr val="00CC00"/>
                </a:solidFill>
                <a:latin typeface="Helvetica" panose="020B0604020202020204" pitchFamily="34" charset="0"/>
                <a:ea typeface="ＭＳ Ｐゴシック" panose="020B0600070205080204" pitchFamily="34" charset="-128"/>
                <a:cs typeface="Helvetica" panose="020B0604020202020204" pitchFamily="34" charset="0"/>
              </a:rPr>
              <a:t>Table 1</a:t>
            </a:r>
            <a:r>
              <a:rPr lang="en-US" altLang="en-US" sz="2400">
                <a:latin typeface="Helvetica" panose="020B0604020202020204" pitchFamily="34" charset="0"/>
                <a:ea typeface="ＭＳ Ｐゴシック" panose="020B0600070205080204" pitchFamily="34" charset="-128"/>
                <a:cs typeface="Helvetica" panose="020B0604020202020204" pitchFamily="34" charset="0"/>
              </a:rPr>
              <a: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26FEB872-EFDE-CBC5-3276-C6F72DD4650D}"/>
              </a:ext>
            </a:extLst>
          </p:cNvPr>
          <p:cNvSpPr>
            <a:spLocks noGrp="1"/>
          </p:cNvSpPr>
          <p:nvPr>
            <p:ph type="title"/>
          </p:nvPr>
        </p:nvSpPr>
        <p:spPr>
          <a:xfrm>
            <a:off x="814388" y="661988"/>
            <a:ext cx="10515600" cy="854075"/>
          </a:xfrm>
        </p:spPr>
        <p:txBody>
          <a:bodyPr/>
          <a:lstStyle/>
          <a:p>
            <a:r>
              <a:rPr lang="en-CA" altLang="en-US" sz="3600">
                <a:latin typeface="Helvetica" panose="020B0604020202020204" pitchFamily="34" charset="0"/>
                <a:ea typeface="ＭＳ Ｐゴシック" panose="020B0600070205080204" pitchFamily="34" charset="-128"/>
                <a:cs typeface="Helvetica" panose="020B0604020202020204" pitchFamily="34" charset="0"/>
              </a:rPr>
              <a:t>Table 1 </a:t>
            </a:r>
            <a:r>
              <a:rPr lang="en-US" altLang="en-US" sz="3600">
                <a:latin typeface="Helvetica" panose="020B0604020202020204" pitchFamily="34" charset="0"/>
                <a:ea typeface="ＭＳ Ｐゴシック" panose="020B0600070205080204" pitchFamily="34" charset="-128"/>
                <a:cs typeface="Helvetica" panose="020B0604020202020204" pitchFamily="34" charset="0"/>
              </a:rPr>
              <a:t>–</a:t>
            </a:r>
            <a:r>
              <a:rPr lang="en-CA" altLang="en-US" sz="3600">
                <a:latin typeface="Helvetica" panose="020B0604020202020204" pitchFamily="34" charset="0"/>
                <a:ea typeface="ＭＳ Ｐゴシック" panose="020B0600070205080204" pitchFamily="34" charset="-128"/>
                <a:cs typeface="Helvetica" panose="020B0604020202020204" pitchFamily="34" charset="0"/>
              </a:rPr>
              <a:t> Protective Action Zone</a:t>
            </a:r>
          </a:p>
        </p:txBody>
      </p:sp>
      <p:sp>
        <p:nvSpPr>
          <p:cNvPr id="3" name="Slide Number Placeholder 2">
            <a:extLst>
              <a:ext uri="{FF2B5EF4-FFF2-40B4-BE49-F238E27FC236}">
                <a16:creationId xmlns:a16="http://schemas.microsoft.com/office/drawing/2014/main" id="{290E5FEC-3E60-1AE0-3A1A-7634EF19148D}"/>
              </a:ext>
            </a:extLst>
          </p:cNvPr>
          <p:cNvSpPr>
            <a:spLocks noGrp="1"/>
          </p:cNvSpPr>
          <p:nvPr>
            <p:ph type="sldNum" sz="quarter" idx="10"/>
          </p:nvPr>
        </p:nvSpPr>
        <p:spPr/>
        <p:txBody>
          <a:bodyPr/>
          <a:lstStyle/>
          <a:p>
            <a:pPr>
              <a:defRPr/>
            </a:pPr>
            <a:fld id="{D71A24BB-7240-42FC-BD62-E5D7DE9656F3}" type="slidenum">
              <a:rPr lang="en-CA" smtClean="0"/>
              <a:pPr>
                <a:defRPr/>
              </a:pPr>
              <a:t>42</a:t>
            </a:fld>
            <a:endParaRPr lang="en-CA" dirty="0"/>
          </a:p>
        </p:txBody>
      </p:sp>
      <p:graphicFrame>
        <p:nvGraphicFramePr>
          <p:cNvPr id="12" name="Diagram 11">
            <a:extLst>
              <a:ext uri="{FF2B5EF4-FFF2-40B4-BE49-F238E27FC236}">
                <a16:creationId xmlns:a16="http://schemas.microsoft.com/office/drawing/2014/main" id="{12701053-3BD5-BEFA-0A4A-C4DE5265CBC5}"/>
              </a:ext>
            </a:extLst>
          </p:cNvPr>
          <p:cNvGraphicFramePr/>
          <p:nvPr/>
        </p:nvGraphicFramePr>
        <p:xfrm>
          <a:off x="2266952" y="5850129"/>
          <a:ext cx="6035197" cy="852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4453" name="Rectangle 17">
            <a:extLst>
              <a:ext uri="{FF2B5EF4-FFF2-40B4-BE49-F238E27FC236}">
                <a16:creationId xmlns:a16="http://schemas.microsoft.com/office/drawing/2014/main" id="{982C082E-E460-77B8-7978-72805D588DF6}"/>
              </a:ext>
            </a:extLst>
          </p:cNvPr>
          <p:cNvSpPr>
            <a:spLocks noGrp="1"/>
          </p:cNvSpPr>
          <p:nvPr>
            <p:ph idx="1"/>
          </p:nvPr>
        </p:nvSpPr>
        <p:spPr>
          <a:xfrm>
            <a:off x="838200" y="1825625"/>
            <a:ext cx="10515600" cy="3416300"/>
          </a:xfrm>
        </p:spPr>
        <p:txBody>
          <a:bodyPr>
            <a:spAutoFit/>
          </a:bodyPr>
          <a:lstStyle/>
          <a:p>
            <a:pPr>
              <a:lnSpc>
                <a:spcPct val="100000"/>
              </a:lnSpc>
              <a:spcBef>
                <a:spcPct val="0"/>
              </a:spcBef>
              <a:buFontTx/>
              <a:buNone/>
            </a:pPr>
            <a:r>
              <a:rPr lang="en-CA" altLang="en-US" sz="2400">
                <a:latin typeface="Helvetica" panose="020B0604020202020204" pitchFamily="34" charset="0"/>
                <a:ea typeface="ＭＳ Ｐゴシック" panose="020B0600070205080204" pitchFamily="34" charset="-128"/>
                <a:cs typeface="Helvetica" panose="020B0604020202020204" pitchFamily="34" charset="0"/>
              </a:rPr>
              <a:t>The protective action distances are divided into </a:t>
            </a:r>
            <a:r>
              <a:rPr lang="en-CA" altLang="en-US" sz="2400" b="1">
                <a:latin typeface="Helvetica" panose="020B0604020202020204" pitchFamily="34" charset="0"/>
                <a:ea typeface="ＭＳ Ｐゴシック" panose="020B0600070205080204" pitchFamily="34" charset="-128"/>
                <a:cs typeface="Helvetica" panose="020B0604020202020204" pitchFamily="34" charset="0"/>
              </a:rPr>
              <a:t>daytime</a:t>
            </a:r>
            <a:r>
              <a:rPr lang="en-CA" altLang="en-US" sz="2400">
                <a:latin typeface="Helvetica" panose="020B0604020202020204" pitchFamily="34" charset="0"/>
                <a:ea typeface="ＭＳ Ｐゴシック" panose="020B0600070205080204" pitchFamily="34" charset="-128"/>
                <a:cs typeface="Helvetica" panose="020B0604020202020204" pitchFamily="34" charset="0"/>
              </a:rPr>
              <a:t> and </a:t>
            </a:r>
            <a:r>
              <a:rPr lang="en-CA" altLang="en-US" sz="2400" b="1">
                <a:latin typeface="Helvetica" panose="020B0604020202020204" pitchFamily="34" charset="0"/>
                <a:ea typeface="ＭＳ Ｐゴシック" panose="020B0600070205080204" pitchFamily="34" charset="-128"/>
                <a:cs typeface="Helvetica" panose="020B0604020202020204" pitchFamily="34" charset="0"/>
              </a:rPr>
              <a:t>nighttime</a:t>
            </a:r>
            <a:r>
              <a:rPr lang="en-CA" altLang="en-US" sz="2400">
                <a:latin typeface="Helvetica" panose="020B0604020202020204" pitchFamily="34" charset="0"/>
                <a:ea typeface="ＭＳ Ｐゴシック" panose="020B0600070205080204" pitchFamily="34" charset="-128"/>
                <a:cs typeface="Helvetica" panose="020B0604020202020204" pitchFamily="34" charset="0"/>
              </a:rPr>
              <a:t> because the atmospheric conditions will affect the size of the hazardous area.</a:t>
            </a:r>
          </a:p>
          <a:p>
            <a:pPr>
              <a:lnSpc>
                <a:spcPct val="100000"/>
              </a:lnSpc>
              <a:spcBef>
                <a:spcPct val="0"/>
              </a:spcBef>
              <a:buFontTx/>
              <a:buNone/>
            </a:pPr>
            <a:endParaRPr lang="en-CA" altLang="en-US" sz="2400">
              <a:latin typeface="Helvetica" panose="020B0604020202020204" pitchFamily="34" charset="0"/>
              <a:ea typeface="ＭＳ Ｐゴシック" panose="020B0600070205080204" pitchFamily="34" charset="-128"/>
              <a:cs typeface="Helvetica" panose="020B0604020202020204" pitchFamily="34" charset="0"/>
            </a:endParaRPr>
          </a:p>
          <a:p>
            <a:pPr marL="742950" lvl="1" indent="-285750">
              <a:lnSpc>
                <a:spcPct val="100000"/>
              </a:lnSpc>
              <a:spcBef>
                <a:spcPct val="20000"/>
              </a:spcBef>
              <a:buFont typeface="Arial" panose="020B0604020202020204" pitchFamily="34" charset="0"/>
              <a:buChar char="•"/>
            </a:pPr>
            <a:r>
              <a:rPr lang="en-CA" altLang="en-US" sz="2000" b="1">
                <a:solidFill>
                  <a:srgbClr val="000000"/>
                </a:solidFill>
                <a:latin typeface="Helvetica" panose="020B0604020202020204" pitchFamily="34" charset="0"/>
                <a:ea typeface="ＭＳ Ｐゴシック" panose="020B0600070205080204" pitchFamily="34" charset="-128"/>
                <a:cs typeface="Helvetica" panose="020B0604020202020204" pitchFamily="34" charset="0"/>
              </a:rPr>
              <a:t>Day</a:t>
            </a:r>
            <a:r>
              <a:rPr lang="en-CA" altLang="en-US" sz="2000">
                <a:solidFill>
                  <a:srgbClr val="000000"/>
                </a:solidFill>
                <a:latin typeface="Helvetica" panose="020B0604020202020204" pitchFamily="34" charset="0"/>
                <a:ea typeface="ＭＳ Ｐゴシック" panose="020B0600070205080204" pitchFamily="34" charset="-128"/>
                <a:cs typeface="Helvetica" panose="020B0604020202020204" pitchFamily="34" charset="0"/>
              </a:rPr>
              <a:t>: after sunrise, before sunset</a:t>
            </a:r>
          </a:p>
          <a:p>
            <a:pPr marL="742950" lvl="1" indent="-285750">
              <a:lnSpc>
                <a:spcPct val="100000"/>
              </a:lnSpc>
              <a:spcBef>
                <a:spcPct val="20000"/>
              </a:spcBef>
              <a:buFont typeface="Arial" panose="020B0604020202020204" pitchFamily="34" charset="0"/>
              <a:buChar char="•"/>
            </a:pPr>
            <a:r>
              <a:rPr lang="en-CA" altLang="en-US" sz="2000" b="1">
                <a:solidFill>
                  <a:srgbClr val="000000"/>
                </a:solidFill>
                <a:latin typeface="Helvetica" panose="020B0604020202020204" pitchFamily="34" charset="0"/>
                <a:ea typeface="ＭＳ Ｐゴシック" panose="020B0600070205080204" pitchFamily="34" charset="-128"/>
                <a:cs typeface="Helvetica" panose="020B0604020202020204" pitchFamily="34" charset="0"/>
              </a:rPr>
              <a:t>Night</a:t>
            </a:r>
            <a:r>
              <a:rPr lang="en-CA" altLang="en-US" sz="2000">
                <a:solidFill>
                  <a:srgbClr val="000000"/>
                </a:solidFill>
                <a:latin typeface="Helvetica" panose="020B0604020202020204" pitchFamily="34" charset="0"/>
                <a:ea typeface="ＭＳ Ｐゴシック" panose="020B0600070205080204" pitchFamily="34" charset="-128"/>
                <a:cs typeface="Helvetica" panose="020B0604020202020204" pitchFamily="34" charset="0"/>
              </a:rPr>
              <a:t>: </a:t>
            </a:r>
            <a:r>
              <a:rPr lang="en-US" altLang="en-US" sz="2000">
                <a:latin typeface="Helvetica" panose="020B0604020202020204" pitchFamily="34" charset="0"/>
                <a:ea typeface="ＭＳ Ｐゴシック" panose="020B0600070205080204" pitchFamily="34" charset="-128"/>
                <a:cs typeface="Helvetica" panose="020B0604020202020204" pitchFamily="34" charset="0"/>
              </a:rPr>
              <a:t>between sunset and sunrise</a:t>
            </a:r>
          </a:p>
          <a:p>
            <a:pPr>
              <a:lnSpc>
                <a:spcPct val="100000"/>
              </a:lnSpc>
              <a:spcBef>
                <a:spcPct val="0"/>
              </a:spcBef>
              <a:buFontTx/>
              <a:buNone/>
            </a:pPr>
            <a:endParaRPr lang="en-CA" altLang="en-US" sz="2400">
              <a:latin typeface="Helvetica" panose="020B0604020202020204" pitchFamily="34" charset="0"/>
              <a:ea typeface="ＭＳ Ｐゴシック" panose="020B0600070205080204" pitchFamily="34" charset="-128"/>
              <a:cs typeface="Helvetica" panose="020B0604020202020204" pitchFamily="34" charset="0"/>
            </a:endParaRPr>
          </a:p>
          <a:p>
            <a:pPr>
              <a:lnSpc>
                <a:spcPct val="100000"/>
              </a:lnSpc>
              <a:spcBef>
                <a:spcPct val="0"/>
              </a:spcBef>
              <a:buFontTx/>
              <a:buNone/>
            </a:pPr>
            <a:r>
              <a:rPr lang="en-CA" altLang="en-US" sz="2400">
                <a:latin typeface="Helvetica" panose="020B0604020202020204" pitchFamily="34" charset="0"/>
                <a:ea typeface="ＭＳ Ｐゴシック" panose="020B0600070205080204" pitchFamily="34" charset="-128"/>
                <a:cs typeface="Helvetica" panose="020B0604020202020204" pitchFamily="34" charset="0"/>
              </a:rPr>
              <a:t>The Protective Action Zones are determined not only by the presence of gases/vapours but their concentration in the air.</a:t>
            </a:r>
            <a:endParaRPr lang="en-CA" altLang="en-US" sz="2400">
              <a:solidFill>
                <a:srgbClr val="FF6600"/>
              </a:solidFill>
              <a:latin typeface="Helvetica" panose="020B0604020202020204" pitchFamily="34" charset="0"/>
              <a:ea typeface="ＭＳ Ｐゴシック" panose="020B0600070205080204" pitchFamily="34" charset="-128"/>
              <a:cs typeface="Helvetica"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3" descr="A table of information with numbers and text&#10;&#10;Description automatically generated with medium confidence">
            <a:extLst>
              <a:ext uri="{FF2B5EF4-FFF2-40B4-BE49-F238E27FC236}">
                <a16:creationId xmlns:a16="http://schemas.microsoft.com/office/drawing/2014/main" id="{00A4D204-390B-091B-9E99-A02BFEC87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613" y="136525"/>
            <a:ext cx="8999537"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5626AD6-2A66-7ED6-FDAA-8B2D5FE63EC0}"/>
              </a:ext>
            </a:extLst>
          </p:cNvPr>
          <p:cNvSpPr/>
          <p:nvPr/>
        </p:nvSpPr>
        <p:spPr>
          <a:xfrm>
            <a:off x="4352925" y="487363"/>
            <a:ext cx="2841625" cy="1169987"/>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latin typeface="Helvetica" panose="020B0604020202020204" pitchFamily="34" charset="0"/>
              <a:cs typeface="Helvetica" panose="020B0604020202020204" pitchFamily="34" charset="0"/>
            </a:endParaRPr>
          </a:p>
        </p:txBody>
      </p:sp>
      <p:sp>
        <p:nvSpPr>
          <p:cNvPr id="7" name="Rectangle 6">
            <a:extLst>
              <a:ext uri="{FF2B5EF4-FFF2-40B4-BE49-F238E27FC236}">
                <a16:creationId xmlns:a16="http://schemas.microsoft.com/office/drawing/2014/main" id="{BDDA9604-3C75-4DE9-CA3B-AD52CB858651}"/>
              </a:ext>
            </a:extLst>
          </p:cNvPr>
          <p:cNvSpPr/>
          <p:nvPr/>
        </p:nvSpPr>
        <p:spPr>
          <a:xfrm>
            <a:off x="7202488" y="487363"/>
            <a:ext cx="3124200" cy="1169987"/>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latin typeface="Helvetica" panose="020B0604020202020204" pitchFamily="34" charset="0"/>
              <a:cs typeface="Helvetica" panose="020B0604020202020204" pitchFamily="34" charset="0"/>
            </a:endParaRPr>
          </a:p>
        </p:txBody>
      </p:sp>
      <p:sp>
        <p:nvSpPr>
          <p:cNvPr id="105477" name="Slide Number Placeholder 4">
            <a:extLst>
              <a:ext uri="{FF2B5EF4-FFF2-40B4-BE49-F238E27FC236}">
                <a16:creationId xmlns:a16="http://schemas.microsoft.com/office/drawing/2014/main" id="{02EBAA14-2C89-62BC-153E-601EC6352B05}"/>
              </a:ext>
            </a:extLst>
          </p:cNvPr>
          <p:cNvSpPr txBox="1">
            <a:spLocks noChangeArrowheads="1"/>
          </p:cNvSpPr>
          <p:nvPr/>
        </p:nvSpPr>
        <p:spPr bwMode="auto">
          <a:xfrm>
            <a:off x="9882188" y="6284913"/>
            <a:ext cx="5222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685800" indent="-22860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fld id="{47CA0F51-8760-48B8-9861-5258E7889A04}" type="slidenum">
              <a:rPr lang="en-CA" altLang="en-US" sz="1000">
                <a:solidFill>
                  <a:srgbClr val="898989"/>
                </a:solidFill>
                <a:latin typeface="Helvetica" panose="020B0604020202020204" pitchFamily="34" charset="0"/>
                <a:cs typeface="Helvetica" panose="020B0604020202020204" pitchFamily="34" charset="0"/>
              </a:rPr>
              <a:pPr algn="ctr" eaLnBrk="1" hangingPunct="1">
                <a:lnSpc>
                  <a:spcPct val="100000"/>
                </a:lnSpc>
                <a:spcBef>
                  <a:spcPct val="0"/>
                </a:spcBef>
                <a:buFontTx/>
                <a:buNone/>
              </a:pPr>
              <a:t>43</a:t>
            </a:fld>
            <a:endParaRPr lang="en-CA" altLang="en-US" sz="1000">
              <a:solidFill>
                <a:srgbClr val="898989"/>
              </a:solidFill>
              <a:latin typeface="Helvetica" panose="020B0604020202020204" pitchFamily="34" charset="0"/>
              <a:cs typeface="Helvetica" panose="020B0604020202020204" pitchFamily="34" charset="0"/>
            </a:endParaRPr>
          </a:p>
        </p:txBody>
      </p:sp>
      <p:sp>
        <p:nvSpPr>
          <p:cNvPr id="14" name="Rectangle 13">
            <a:extLst>
              <a:ext uri="{FF2B5EF4-FFF2-40B4-BE49-F238E27FC236}">
                <a16:creationId xmlns:a16="http://schemas.microsoft.com/office/drawing/2014/main" id="{1AA7E398-52FE-A9BD-DFC3-226C63E8216E}"/>
              </a:ext>
            </a:extLst>
          </p:cNvPr>
          <p:cNvSpPr/>
          <p:nvPr/>
        </p:nvSpPr>
        <p:spPr>
          <a:xfrm>
            <a:off x="7202488" y="2649538"/>
            <a:ext cx="3124200" cy="211137"/>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latin typeface="Helvetica" panose="020B0604020202020204" pitchFamily="34" charset="0"/>
              <a:cs typeface="Helvetica" panose="020B0604020202020204" pitchFamily="34" charset="0"/>
            </a:endParaRPr>
          </a:p>
        </p:txBody>
      </p:sp>
      <p:sp>
        <p:nvSpPr>
          <p:cNvPr id="15" name="Rectangle 14">
            <a:extLst>
              <a:ext uri="{FF2B5EF4-FFF2-40B4-BE49-F238E27FC236}">
                <a16:creationId xmlns:a16="http://schemas.microsoft.com/office/drawing/2014/main" id="{BA2B54DA-E21D-F880-54E9-325AEA5D87F3}"/>
              </a:ext>
            </a:extLst>
          </p:cNvPr>
          <p:cNvSpPr/>
          <p:nvPr/>
        </p:nvSpPr>
        <p:spPr>
          <a:xfrm>
            <a:off x="7196138" y="3087688"/>
            <a:ext cx="3130550" cy="341312"/>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latin typeface="Helvetica" panose="020B0604020202020204" pitchFamily="34" charset="0"/>
              <a:cs typeface="Helvetica" panose="020B0604020202020204" pitchFamily="34" charset="0"/>
            </a:endParaRPr>
          </a:p>
        </p:txBody>
      </p:sp>
      <p:sp>
        <p:nvSpPr>
          <p:cNvPr id="16" name="Rectangle 15">
            <a:extLst>
              <a:ext uri="{FF2B5EF4-FFF2-40B4-BE49-F238E27FC236}">
                <a16:creationId xmlns:a16="http://schemas.microsoft.com/office/drawing/2014/main" id="{97514157-3E83-8956-5556-5DADF3DB43DA}"/>
              </a:ext>
            </a:extLst>
          </p:cNvPr>
          <p:cNvSpPr/>
          <p:nvPr/>
        </p:nvSpPr>
        <p:spPr>
          <a:xfrm>
            <a:off x="7202488" y="1706563"/>
            <a:ext cx="3132137" cy="384175"/>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latin typeface="Helvetica" panose="020B0604020202020204" pitchFamily="34" charset="0"/>
              <a:cs typeface="Helvetica" panose="020B0604020202020204" pitchFamily="34" charset="0"/>
            </a:endParaRPr>
          </a:p>
        </p:txBody>
      </p:sp>
      <p:sp>
        <p:nvSpPr>
          <p:cNvPr id="5" name="Rectangle 4">
            <a:extLst>
              <a:ext uri="{FF2B5EF4-FFF2-40B4-BE49-F238E27FC236}">
                <a16:creationId xmlns:a16="http://schemas.microsoft.com/office/drawing/2014/main" id="{04A3C739-36DE-FAF6-39FC-E1E9A3370CE1}"/>
              </a:ext>
            </a:extLst>
          </p:cNvPr>
          <p:cNvSpPr/>
          <p:nvPr/>
        </p:nvSpPr>
        <p:spPr>
          <a:xfrm>
            <a:off x="7202488" y="3851275"/>
            <a:ext cx="3124200" cy="24606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latin typeface="Helvetica" panose="020B0604020202020204" pitchFamily="34" charset="0"/>
              <a:cs typeface="Helvetica" panose="020B0604020202020204" pitchFamily="34" charset="0"/>
            </a:endParaRPr>
          </a:p>
        </p:txBody>
      </p:sp>
      <p:sp>
        <p:nvSpPr>
          <p:cNvPr id="2" name="Rectangle 1">
            <a:extLst>
              <a:ext uri="{FF2B5EF4-FFF2-40B4-BE49-F238E27FC236}">
                <a16:creationId xmlns:a16="http://schemas.microsoft.com/office/drawing/2014/main" id="{6C8AD988-D56E-46C0-FF77-7AE9BF60F327}"/>
              </a:ext>
            </a:extLst>
          </p:cNvPr>
          <p:cNvSpPr/>
          <p:nvPr/>
        </p:nvSpPr>
        <p:spPr>
          <a:xfrm>
            <a:off x="7202488" y="4276725"/>
            <a:ext cx="3124200" cy="24606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latin typeface="Helvetica" panose="020B0604020202020204" pitchFamily="34" charset="0"/>
              <a:cs typeface="Helvetica" panose="020B0604020202020204" pitchFamily="34" charset="0"/>
            </a:endParaRPr>
          </a:p>
        </p:txBody>
      </p:sp>
      <p:sp>
        <p:nvSpPr>
          <p:cNvPr id="8" name="Slide Number Placeholder 7">
            <a:extLst>
              <a:ext uri="{FF2B5EF4-FFF2-40B4-BE49-F238E27FC236}">
                <a16:creationId xmlns:a16="http://schemas.microsoft.com/office/drawing/2014/main" id="{F57AE2AD-62D1-3A2D-1425-BF74EAA98D12}"/>
              </a:ext>
            </a:extLst>
          </p:cNvPr>
          <p:cNvSpPr>
            <a:spLocks noGrp="1"/>
          </p:cNvSpPr>
          <p:nvPr>
            <p:ph type="sldNum" sz="quarter" idx="10"/>
          </p:nvPr>
        </p:nvSpPr>
        <p:spPr/>
        <p:txBody>
          <a:bodyPr/>
          <a:lstStyle/>
          <a:p>
            <a:pPr>
              <a:defRPr/>
            </a:pPr>
            <a:fld id="{1B34F814-8624-4117-AA3C-41B8BC890349}" type="slidenum">
              <a:rPr lang="en-CA" smtClean="0"/>
              <a:pPr>
                <a:defRPr/>
              </a:pPr>
              <a:t>43</a:t>
            </a:fld>
            <a:endParaRPr lang="en-CA"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7522" name="Picture 2">
            <a:extLst>
              <a:ext uri="{FF2B5EF4-FFF2-40B4-BE49-F238E27FC236}">
                <a16:creationId xmlns:a16="http://schemas.microsoft.com/office/drawing/2014/main" id="{ACDC79D1-E828-F9A5-DF98-D2DCFBBB2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5273675"/>
            <a:ext cx="863917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itle 6">
            <a:extLst>
              <a:ext uri="{FF2B5EF4-FFF2-40B4-BE49-F238E27FC236}">
                <a16:creationId xmlns:a16="http://schemas.microsoft.com/office/drawing/2014/main" id="{7C997E76-B807-5A74-DA62-BC742FA32175}"/>
              </a:ext>
            </a:extLst>
          </p:cNvPr>
          <p:cNvSpPr>
            <a:spLocks noGrp="1"/>
          </p:cNvSpPr>
          <p:nvPr>
            <p:ph type="title"/>
          </p:nvPr>
        </p:nvSpPr>
        <p:spPr>
          <a:xfrm>
            <a:off x="814388" y="661988"/>
            <a:ext cx="10515600" cy="854075"/>
          </a:xfrm>
        </p:spPr>
        <p:txBody>
          <a:bodyPr/>
          <a:lstStyle/>
          <a:p>
            <a:pPr>
              <a:tabLst>
                <a:tab pos="723900" algn="l"/>
              </a:tabLst>
            </a:pPr>
            <a:r>
              <a:rPr lang="en-CA" altLang="en-US" sz="3600">
                <a:solidFill>
                  <a:srgbClr val="33CC33"/>
                </a:solidFill>
                <a:latin typeface="Helvetica" panose="020B0604020202020204" pitchFamily="34" charset="0"/>
                <a:cs typeface="Helvetica" panose="020B0604020202020204" pitchFamily="34" charset="0"/>
              </a:rPr>
              <a:t>GREEN </a:t>
            </a:r>
            <a:r>
              <a:rPr lang="en-CA" altLang="en-US" sz="3600">
                <a:latin typeface="Helvetica" panose="020B0604020202020204" pitchFamily="34" charset="0"/>
                <a:cs typeface="Helvetica" panose="020B0604020202020204" pitchFamily="34" charset="0"/>
              </a:rPr>
              <a:t>Section – </a:t>
            </a:r>
            <a:r>
              <a:rPr lang="en-CA" altLang="en-US" sz="3600">
                <a:latin typeface="Helvetica" panose="020B0604020202020204" pitchFamily="34" charset="0"/>
                <a:ea typeface="ＭＳ Ｐゴシック" panose="020B0600070205080204" pitchFamily="34" charset="-128"/>
                <a:cs typeface="Helvetica" panose="020B0604020202020204" pitchFamily="34" charset="0"/>
              </a:rPr>
              <a:t>Table 2</a:t>
            </a:r>
          </a:p>
        </p:txBody>
      </p:sp>
      <p:sp>
        <p:nvSpPr>
          <p:cNvPr id="107524" name="Rectangle 1027">
            <a:extLst>
              <a:ext uri="{FF2B5EF4-FFF2-40B4-BE49-F238E27FC236}">
                <a16:creationId xmlns:a16="http://schemas.microsoft.com/office/drawing/2014/main" id="{0945E9EF-C933-9E41-F07F-92AA767553F3}"/>
              </a:ext>
            </a:extLst>
          </p:cNvPr>
          <p:cNvSpPr>
            <a:spLocks noGrp="1"/>
          </p:cNvSpPr>
          <p:nvPr>
            <p:ph idx="1"/>
          </p:nvPr>
        </p:nvSpPr>
        <p:spPr/>
        <p:txBody>
          <a:bodyPr lIns="90488" tIns="44450" rIns="90488" bIns="44450"/>
          <a:lstStyle/>
          <a:p>
            <a:pPr marL="0" indent="0">
              <a:buFont typeface="Wingdings" panose="05000000000000000000" pitchFamily="2" charset="2"/>
              <a:buNone/>
            </a:pPr>
            <a:r>
              <a:rPr lang="en-CA" altLang="en-US" sz="2600" b="1">
                <a:solidFill>
                  <a:srgbClr val="33CC33"/>
                </a:solidFill>
                <a:latin typeface="Helvetica" panose="020B0604020202020204" pitchFamily="34" charset="0"/>
                <a:cs typeface="Helvetica" panose="020B0604020202020204" pitchFamily="34" charset="0"/>
              </a:rPr>
              <a:t>TABLE 2 - Water-Reactive Materials which Produce Toxic Gases </a:t>
            </a:r>
            <a:r>
              <a:rPr lang="en-CA" altLang="en-US" sz="2600">
                <a:latin typeface="Helvetica" panose="020B0604020202020204" pitchFamily="34" charset="0"/>
                <a:cs typeface="Helvetica" panose="020B0604020202020204" pitchFamily="34" charset="0"/>
              </a:rPr>
              <a:t>contains:</a:t>
            </a:r>
          </a:p>
          <a:p>
            <a:pPr marL="741363" lvl="1" indent="-284163">
              <a:spcBef>
                <a:spcPts val="1200"/>
              </a:spcBef>
              <a:buFont typeface="Wingdings" panose="05000000000000000000" pitchFamily="2" charset="2"/>
              <a:buChar char="§"/>
            </a:pPr>
            <a:r>
              <a:rPr lang="en-CA" altLang="en-US" sz="2200">
                <a:latin typeface="Helvetica" panose="020B0604020202020204" pitchFamily="34" charset="0"/>
                <a:cs typeface="Helvetica" panose="020B0604020202020204" pitchFamily="34" charset="0"/>
              </a:rPr>
              <a:t>A list of materials that produce large amounts of Toxic Inhalation Hazard (TIH) gases when spilled in water and identifies the TIH gases produced.</a:t>
            </a:r>
          </a:p>
          <a:p>
            <a:pPr marL="741363" lvl="1" indent="-284163">
              <a:spcBef>
                <a:spcPts val="1200"/>
              </a:spcBef>
              <a:buFont typeface="Wingdings" panose="05000000000000000000" pitchFamily="2" charset="2"/>
              <a:buChar char="§"/>
            </a:pPr>
            <a:r>
              <a:rPr lang="en-CA" altLang="en-US" sz="2200">
                <a:latin typeface="Helvetica" panose="020B0604020202020204" pitchFamily="34" charset="0"/>
                <a:cs typeface="Helvetica" panose="020B0604020202020204" pitchFamily="34" charset="0"/>
              </a:rPr>
              <a:t>The substances are presented in </a:t>
            </a:r>
            <a:r>
              <a:rPr lang="en-CA" altLang="en-US" sz="2200" u="sng">
                <a:latin typeface="Helvetica" panose="020B0604020202020204" pitchFamily="34" charset="0"/>
                <a:cs typeface="Helvetica" panose="020B0604020202020204" pitchFamily="34" charset="0"/>
              </a:rPr>
              <a:t>numerical order</a:t>
            </a:r>
            <a:r>
              <a:rPr lang="en-CA" altLang="en-US" sz="2200">
                <a:latin typeface="Helvetica" panose="020B0604020202020204" pitchFamily="34" charset="0"/>
                <a:cs typeface="Helvetica" panose="020B0604020202020204" pitchFamily="34" charset="0"/>
              </a:rPr>
              <a:t> of their ID (UN) numbers </a:t>
            </a:r>
            <a:r>
              <a:rPr lang="en-CA" altLang="en-US" sz="2200" i="1">
                <a:latin typeface="Helvetica" panose="020B0604020202020204" pitchFamily="34" charset="0"/>
                <a:cs typeface="Helvetica" panose="020B0604020202020204" pitchFamily="34" charset="0"/>
              </a:rPr>
              <a:t>(see next slide)</a:t>
            </a:r>
            <a:r>
              <a:rPr lang="en-CA" altLang="en-US" sz="2200">
                <a:latin typeface="Helvetica" panose="020B0604020202020204" pitchFamily="34" charset="0"/>
                <a:cs typeface="Helvetica" panose="020B0604020202020204" pitchFamily="34" charset="0"/>
              </a:rPr>
              <a:t>.</a:t>
            </a:r>
          </a:p>
          <a:p>
            <a:pPr marL="741363" lvl="1" indent="-284163">
              <a:spcBef>
                <a:spcPts val="1200"/>
              </a:spcBef>
              <a:buFont typeface="Wingdings" panose="05000000000000000000" pitchFamily="2" charset="2"/>
              <a:buChar char="§"/>
            </a:pPr>
            <a:r>
              <a:rPr lang="en-US" altLang="en-US" sz="2200">
                <a:latin typeface="Helvetica" panose="020B0604020202020204" pitchFamily="34" charset="0"/>
                <a:cs typeface="Helvetica" panose="020B0604020202020204" pitchFamily="34" charset="0"/>
              </a:rPr>
              <a:t>As shown below, these Water-Reactive materials are easily identified in </a:t>
            </a:r>
            <a:r>
              <a:rPr lang="en-US" altLang="en-US" sz="2200" b="1">
                <a:solidFill>
                  <a:srgbClr val="00CC00"/>
                </a:solidFill>
                <a:latin typeface="Helvetica" panose="020B0604020202020204" pitchFamily="34" charset="0"/>
                <a:cs typeface="Helvetica" panose="020B0604020202020204" pitchFamily="34" charset="0"/>
              </a:rPr>
              <a:t>Table 1</a:t>
            </a:r>
            <a:r>
              <a:rPr lang="en-US" altLang="en-US" sz="2200">
                <a:latin typeface="Helvetica" panose="020B0604020202020204" pitchFamily="34" charset="0"/>
                <a:cs typeface="Helvetica" panose="020B0604020202020204" pitchFamily="34" charset="0"/>
              </a:rPr>
              <a:t> as their name is immediately followed by </a:t>
            </a:r>
            <a:r>
              <a:rPr lang="en-US" altLang="en-US" sz="2200" b="1">
                <a:latin typeface="Helvetica" panose="020B0604020202020204" pitchFamily="34" charset="0"/>
                <a:cs typeface="Helvetica" panose="020B0604020202020204" pitchFamily="34" charset="0"/>
              </a:rPr>
              <a:t>(when spilled in water)</a:t>
            </a:r>
            <a:r>
              <a:rPr lang="en-US" altLang="en-US" sz="2200">
                <a:latin typeface="Helvetica" panose="020B0604020202020204" pitchFamily="34" charset="0"/>
                <a:cs typeface="Helvetica" panose="020B0604020202020204" pitchFamily="34" charset="0"/>
              </a:rPr>
              <a:t>.</a:t>
            </a:r>
            <a:endParaRPr lang="en-CA" altLang="en-US" sz="2200">
              <a:latin typeface="Helvetica" panose="020B0604020202020204" pitchFamily="34" charset="0"/>
              <a:cs typeface="Helvetica" panose="020B0604020202020204" pitchFamily="34" charset="0"/>
            </a:endParaRPr>
          </a:p>
        </p:txBody>
      </p:sp>
      <p:sp>
        <p:nvSpPr>
          <p:cNvPr id="2" name="Slide Number Placeholder 1">
            <a:extLst>
              <a:ext uri="{FF2B5EF4-FFF2-40B4-BE49-F238E27FC236}">
                <a16:creationId xmlns:a16="http://schemas.microsoft.com/office/drawing/2014/main" id="{E837BFF1-E044-A263-6820-235C9A7383EA}"/>
              </a:ext>
            </a:extLst>
          </p:cNvPr>
          <p:cNvSpPr>
            <a:spLocks noGrp="1"/>
          </p:cNvSpPr>
          <p:nvPr>
            <p:ph type="sldNum" sz="quarter" idx="10"/>
          </p:nvPr>
        </p:nvSpPr>
        <p:spPr/>
        <p:txBody>
          <a:bodyPr/>
          <a:lstStyle/>
          <a:p>
            <a:pPr>
              <a:defRPr/>
            </a:pPr>
            <a:fld id="{6C4D96AD-5F1D-4EC3-901D-6B9E78BC3DE6}" type="slidenum">
              <a:rPr lang="en-CA" smtClean="0"/>
              <a:pPr>
                <a:defRPr/>
              </a:pPr>
              <a:t>44</a:t>
            </a:fld>
            <a:endParaRPr lang="en-CA" dirty="0"/>
          </a:p>
        </p:txBody>
      </p:sp>
      <p:graphicFrame>
        <p:nvGraphicFramePr>
          <p:cNvPr id="10" name="Diagram 9">
            <a:extLst>
              <a:ext uri="{FF2B5EF4-FFF2-40B4-BE49-F238E27FC236}">
                <a16:creationId xmlns:a16="http://schemas.microsoft.com/office/drawing/2014/main" id="{E1815DB8-377B-8DF1-CDB9-3A07D105937B}"/>
              </a:ext>
            </a:extLst>
          </p:cNvPr>
          <p:cNvGraphicFramePr/>
          <p:nvPr/>
        </p:nvGraphicFramePr>
        <p:xfrm>
          <a:off x="2266952" y="5850129"/>
          <a:ext cx="6035197" cy="8525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ectangle 10">
            <a:extLst>
              <a:ext uri="{FF2B5EF4-FFF2-40B4-BE49-F238E27FC236}">
                <a16:creationId xmlns:a16="http://schemas.microsoft.com/office/drawing/2014/main" id="{BA61ECB6-5DC8-6A77-E8A0-B1CC412CF1D4}"/>
              </a:ext>
            </a:extLst>
          </p:cNvPr>
          <p:cNvSpPr/>
          <p:nvPr/>
        </p:nvSpPr>
        <p:spPr>
          <a:xfrm>
            <a:off x="1814513" y="5281613"/>
            <a:ext cx="2449512" cy="4572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latin typeface="Helvetica" panose="020B0604020202020204" pitchFamily="34" charset="0"/>
              <a:cs typeface="Helvetica"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3" descr="A screenshot of a document&#10;&#10;Description automatically generated">
            <a:extLst>
              <a:ext uri="{FF2B5EF4-FFF2-40B4-BE49-F238E27FC236}">
                <a16:creationId xmlns:a16="http://schemas.microsoft.com/office/drawing/2014/main" id="{BAF1208A-A926-B30C-8AE7-C0D11D1CD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6175" y="165100"/>
            <a:ext cx="4360863"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0D23735-9FEB-4FB0-B685-01170F9489B5}"/>
              </a:ext>
            </a:extLst>
          </p:cNvPr>
          <p:cNvSpPr/>
          <p:nvPr/>
        </p:nvSpPr>
        <p:spPr>
          <a:xfrm>
            <a:off x="3981450" y="1266825"/>
            <a:ext cx="3622675" cy="230188"/>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latin typeface="Helvetica" panose="020B0604020202020204" pitchFamily="34" charset="0"/>
              <a:cs typeface="Helvetica" panose="020B0604020202020204" pitchFamily="34" charset="0"/>
            </a:endParaRPr>
          </a:p>
        </p:txBody>
      </p:sp>
      <p:sp>
        <p:nvSpPr>
          <p:cNvPr id="2" name="Slide Number Placeholder 1">
            <a:extLst>
              <a:ext uri="{FF2B5EF4-FFF2-40B4-BE49-F238E27FC236}">
                <a16:creationId xmlns:a16="http://schemas.microsoft.com/office/drawing/2014/main" id="{CA6AE88A-3E14-8084-2694-45E87FF318B6}"/>
              </a:ext>
            </a:extLst>
          </p:cNvPr>
          <p:cNvSpPr>
            <a:spLocks noGrp="1"/>
          </p:cNvSpPr>
          <p:nvPr>
            <p:ph type="sldNum" sz="quarter" idx="10"/>
          </p:nvPr>
        </p:nvSpPr>
        <p:spPr/>
        <p:txBody>
          <a:bodyPr/>
          <a:lstStyle/>
          <a:p>
            <a:pPr>
              <a:defRPr/>
            </a:pPr>
            <a:fld id="{017B9435-DC73-4810-8105-3D66A59846EF}" type="slidenum">
              <a:rPr lang="en-CA" smtClean="0"/>
              <a:pPr>
                <a:defRPr/>
              </a:pPr>
              <a:t>45</a:t>
            </a:fld>
            <a:endParaRPr lang="en-CA"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7B9ECE21-6925-B5E0-7EFF-B54BDC323943}"/>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rgbClr val="33CC33"/>
                </a:solidFill>
                <a:latin typeface="Helvetica" pitchFamily="34" charset="0"/>
                <a:ea typeface="ＭＳ Ｐゴシック" pitchFamily="-110" charset="-128"/>
                <a:cs typeface="Helvetica" pitchFamily="34" charset="0"/>
              </a:rPr>
              <a:t>GREEN </a:t>
            </a:r>
            <a:r>
              <a:rPr lang="en-CA" sz="3600" dirty="0">
                <a:solidFill>
                  <a:schemeClr val="tx1">
                    <a:lumMod val="65000"/>
                    <a:lumOff val="35000"/>
                  </a:schemeClr>
                </a:solidFill>
                <a:latin typeface="Helvetica" panose="020B0604020202020204" pitchFamily="34" charset="0"/>
                <a:cs typeface="Helvetica" panose="020B0604020202020204" pitchFamily="34" charset="0"/>
              </a:rPr>
              <a:t>Section </a:t>
            </a:r>
            <a:r>
              <a:rPr lang="en-US" altLang="en-US" sz="3600" dirty="0">
                <a:solidFill>
                  <a:schemeClr val="tx1">
                    <a:lumMod val="65000"/>
                    <a:lumOff val="35000"/>
                  </a:schemeClr>
                </a:solidFill>
                <a:latin typeface="Helvetica" panose="020B0604020202020204" pitchFamily="34" charset="0"/>
                <a:cs typeface="Helvetica" panose="020B0604020202020204" pitchFamily="34" charset="0"/>
              </a:rPr>
              <a:t>–</a:t>
            </a:r>
            <a:r>
              <a:rPr lang="en-CA" sz="3600" dirty="0">
                <a:solidFill>
                  <a:schemeClr val="tx1">
                    <a:lumMod val="65000"/>
                    <a:lumOff val="35000"/>
                  </a:schemeClr>
                </a:solidFill>
                <a:latin typeface="Helvetica" panose="020B0604020202020204" pitchFamily="34" charset="0"/>
                <a:cs typeface="Helvetica" panose="020B0604020202020204" pitchFamily="34" charset="0"/>
              </a:rPr>
              <a:t> </a:t>
            </a:r>
            <a:r>
              <a:rPr lang="en-CA" altLang="en-US" sz="3600" dirty="0">
                <a:solidFill>
                  <a:schemeClr val="tx1">
                    <a:lumMod val="65000"/>
                    <a:lumOff val="35000"/>
                  </a:schemeClr>
                </a:solidFill>
                <a:latin typeface="Helvetica" panose="020B0604020202020204" pitchFamily="34" charset="0"/>
                <a:cs typeface="Helvetica" panose="020B0604020202020204" pitchFamily="34" charset="0"/>
              </a:rPr>
              <a:t>Table 2</a:t>
            </a:r>
          </a:p>
        </p:txBody>
      </p:sp>
      <p:graphicFrame>
        <p:nvGraphicFramePr>
          <p:cNvPr id="10" name="Diagram 9">
            <a:extLst>
              <a:ext uri="{FF2B5EF4-FFF2-40B4-BE49-F238E27FC236}">
                <a16:creationId xmlns:a16="http://schemas.microsoft.com/office/drawing/2014/main" id="{84409B3D-189F-0835-A57A-22667C70E481}"/>
              </a:ext>
            </a:extLst>
          </p:cNvPr>
          <p:cNvGraphicFramePr/>
          <p:nvPr/>
        </p:nvGraphicFramePr>
        <p:xfrm>
          <a:off x="2266952" y="5850129"/>
          <a:ext cx="6035197" cy="852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89F26511-CFFD-BAC6-C9EC-6E5AC4460530}"/>
              </a:ext>
            </a:extLst>
          </p:cNvPr>
          <p:cNvSpPr>
            <a:spLocks noGrp="1"/>
          </p:cNvSpPr>
          <p:nvPr>
            <p:ph type="sldNum" sz="quarter" idx="10"/>
          </p:nvPr>
        </p:nvSpPr>
        <p:spPr/>
        <p:txBody>
          <a:bodyPr/>
          <a:lstStyle/>
          <a:p>
            <a:pPr>
              <a:defRPr/>
            </a:pPr>
            <a:fld id="{99D8EED6-2ED0-473F-8FA5-E16EBC78CD90}" type="slidenum">
              <a:rPr lang="en-CA" smtClean="0"/>
              <a:pPr>
                <a:defRPr/>
              </a:pPr>
              <a:t>46</a:t>
            </a:fld>
            <a:endParaRPr lang="en-CA" dirty="0"/>
          </a:p>
        </p:txBody>
      </p:sp>
      <p:sp>
        <p:nvSpPr>
          <p:cNvPr id="111621" name="TextBox 3">
            <a:extLst>
              <a:ext uri="{FF2B5EF4-FFF2-40B4-BE49-F238E27FC236}">
                <a16:creationId xmlns:a16="http://schemas.microsoft.com/office/drawing/2014/main" id="{CC41E5A1-E567-E59E-E288-F96E6F10332E}"/>
              </a:ext>
            </a:extLst>
          </p:cNvPr>
          <p:cNvSpPr>
            <a:spLocks noGrp="1"/>
          </p:cNvSpPr>
          <p:nvPr>
            <p:ph idx="1"/>
          </p:nvPr>
        </p:nvSpPr>
        <p:spPr/>
        <p:txBody>
          <a:bodyPr>
            <a:spAutoFit/>
          </a:bodyPr>
          <a:lstStyle/>
          <a:p>
            <a:pPr>
              <a:lnSpc>
                <a:spcPct val="100000"/>
              </a:lnSpc>
              <a:spcBef>
                <a:spcPts val="600"/>
              </a:spcBef>
              <a:buFontTx/>
              <a:buNone/>
            </a:pPr>
            <a:r>
              <a:rPr lang="fr-CA" altLang="en-US" sz="2200" b="1" u="sng">
                <a:solidFill>
                  <a:srgbClr val="FF0000"/>
                </a:solidFill>
                <a:latin typeface="Helvetica" panose="020B0604020202020204" pitchFamily="34" charset="0"/>
                <a:cs typeface="Helvetica" panose="020B0604020202020204" pitchFamily="34" charset="0"/>
              </a:rPr>
              <a:t>Important</a:t>
            </a:r>
            <a:r>
              <a:rPr lang="fr-CA" altLang="en-US" sz="2200">
                <a:solidFill>
                  <a:srgbClr val="FF0000"/>
                </a:solidFill>
                <a:latin typeface="Helvetica" panose="020B0604020202020204" pitchFamily="34" charset="0"/>
                <a:cs typeface="Helvetica" panose="020B0604020202020204" pitchFamily="34" charset="0"/>
              </a:rPr>
              <a:t>:</a:t>
            </a:r>
            <a:r>
              <a:rPr lang="fr-CA" altLang="en-US" sz="2200" u="sng">
                <a:solidFill>
                  <a:srgbClr val="C00000"/>
                </a:solidFill>
                <a:latin typeface="Helvetica" panose="020B0604020202020204" pitchFamily="34" charset="0"/>
                <a:cs typeface="Helvetica" panose="020B0604020202020204" pitchFamily="34" charset="0"/>
              </a:rPr>
              <a:t> </a:t>
            </a:r>
          </a:p>
          <a:p>
            <a:pPr>
              <a:lnSpc>
                <a:spcPct val="100000"/>
              </a:lnSpc>
              <a:spcBef>
                <a:spcPct val="0"/>
              </a:spcBef>
              <a:buFontTx/>
              <a:buNone/>
            </a:pPr>
            <a:endParaRPr lang="en-US" altLang="en-US" sz="2200">
              <a:latin typeface="Helvetica" panose="020B0604020202020204" pitchFamily="34" charset="0"/>
              <a:cs typeface="Helvetica" panose="020B0604020202020204" pitchFamily="34" charset="0"/>
            </a:endParaRPr>
          </a:p>
          <a:p>
            <a:pPr>
              <a:lnSpc>
                <a:spcPct val="100000"/>
              </a:lnSpc>
              <a:spcBef>
                <a:spcPct val="0"/>
              </a:spcBef>
              <a:buFontTx/>
              <a:buNone/>
            </a:pPr>
            <a:r>
              <a:rPr lang="en-US" altLang="en-US" sz="2200">
                <a:latin typeface="Helvetica" panose="020B0604020202020204" pitchFamily="34" charset="0"/>
                <a:cs typeface="Helvetica" panose="020B0604020202020204" pitchFamily="34" charset="0"/>
              </a:rPr>
              <a:t>The TIH gases produced, indicated in </a:t>
            </a:r>
            <a:r>
              <a:rPr lang="en-US" altLang="en-US" sz="2200" b="1">
                <a:solidFill>
                  <a:srgbClr val="00CC00"/>
                </a:solidFill>
                <a:latin typeface="Helvetica" panose="020B0604020202020204" pitchFamily="34" charset="0"/>
                <a:cs typeface="Helvetica" panose="020B0604020202020204" pitchFamily="34" charset="0"/>
              </a:rPr>
              <a:t>Table 2</a:t>
            </a:r>
            <a:r>
              <a:rPr lang="en-US" altLang="en-US" sz="2200">
                <a:latin typeface="Helvetica" panose="020B0604020202020204" pitchFamily="34" charset="0"/>
                <a:cs typeface="Helvetica" panose="020B0604020202020204" pitchFamily="34" charset="0"/>
              </a:rPr>
              <a:t>, are for information purposes only. These TIH gases have already been taken into consideration in the distances of </a:t>
            </a:r>
            <a:r>
              <a:rPr lang="en-US" altLang="en-US" sz="2200" b="1">
                <a:solidFill>
                  <a:srgbClr val="00CC00"/>
                </a:solidFill>
                <a:latin typeface="Helvetica" panose="020B0604020202020204" pitchFamily="34" charset="0"/>
                <a:cs typeface="Helvetica" panose="020B0604020202020204" pitchFamily="34" charset="0"/>
              </a:rPr>
              <a:t>Table 1</a:t>
            </a:r>
            <a:r>
              <a:rPr lang="en-US" altLang="en-US" sz="2200">
                <a:latin typeface="Helvetica" panose="020B0604020202020204" pitchFamily="34" charset="0"/>
                <a:cs typeface="Helvetica" panose="020B0604020202020204" pitchFamily="34" charset="0"/>
              </a:rPr>
              <a:t>.</a:t>
            </a:r>
          </a:p>
          <a:p>
            <a:pPr>
              <a:lnSpc>
                <a:spcPct val="100000"/>
              </a:lnSpc>
              <a:spcBef>
                <a:spcPct val="0"/>
              </a:spcBef>
              <a:buFontTx/>
              <a:buNone/>
            </a:pPr>
            <a:endParaRPr lang="en-US" altLang="en-US" sz="2200">
              <a:latin typeface="Helvetica" panose="020B0604020202020204" pitchFamily="34" charset="0"/>
              <a:cs typeface="Helvetica" panose="020B0604020202020204" pitchFamily="34" charset="0"/>
            </a:endParaRPr>
          </a:p>
          <a:p>
            <a:pPr>
              <a:lnSpc>
                <a:spcPct val="100000"/>
              </a:lnSpc>
              <a:spcBef>
                <a:spcPct val="0"/>
              </a:spcBef>
              <a:buFontTx/>
              <a:buNone/>
            </a:pPr>
            <a:r>
              <a:rPr lang="en-CA" altLang="en-US" sz="2200">
                <a:latin typeface="Helvetica" panose="020B0604020202020204" pitchFamily="34" charset="0"/>
                <a:cs typeface="Helvetica" panose="020B0604020202020204" pitchFamily="34" charset="0"/>
              </a:rPr>
              <a:t>For example, </a:t>
            </a:r>
            <a:r>
              <a:rPr lang="en-CA" altLang="en-US" sz="2200" b="1">
                <a:solidFill>
                  <a:srgbClr val="00CC00"/>
                </a:solidFill>
                <a:latin typeface="Helvetica" panose="020B0604020202020204" pitchFamily="34" charset="0"/>
                <a:cs typeface="Helvetica" panose="020B0604020202020204" pitchFamily="34" charset="0"/>
              </a:rPr>
              <a:t>Table 2</a:t>
            </a:r>
            <a:r>
              <a:rPr lang="en-CA" altLang="en-US" sz="2200">
                <a:latin typeface="Helvetica" panose="020B0604020202020204" pitchFamily="34" charset="0"/>
                <a:cs typeface="Helvetica" panose="020B0604020202020204" pitchFamily="34" charset="0"/>
              </a:rPr>
              <a:t> indicates that UN1162 - </a:t>
            </a:r>
            <a:r>
              <a:rPr lang="en-CA" altLang="en-US" sz="2200" b="1">
                <a:latin typeface="Helvetica" panose="020B0604020202020204" pitchFamily="34" charset="0"/>
                <a:cs typeface="Helvetica" panose="020B0604020202020204" pitchFamily="34" charset="0"/>
              </a:rPr>
              <a:t>dimethyldichlorosilane</a:t>
            </a:r>
            <a:r>
              <a:rPr lang="en-CA" altLang="en-US" sz="2200">
                <a:latin typeface="Helvetica" panose="020B0604020202020204" pitchFamily="34" charset="0"/>
                <a:cs typeface="Helvetica" panose="020B0604020202020204" pitchFamily="34" charset="0"/>
              </a:rPr>
              <a:t>, when spilled in water, will generate HCl (hydrogen chloride gas). In </a:t>
            </a:r>
            <a:r>
              <a:rPr lang="en-CA" altLang="en-US" sz="2200" b="1">
                <a:solidFill>
                  <a:srgbClr val="00CC00"/>
                </a:solidFill>
                <a:latin typeface="Helvetica" panose="020B0604020202020204" pitchFamily="34" charset="0"/>
                <a:cs typeface="Helvetica" panose="020B0604020202020204" pitchFamily="34" charset="0"/>
              </a:rPr>
              <a:t>Table 1</a:t>
            </a:r>
            <a:r>
              <a:rPr lang="en-CA" altLang="en-US" sz="2200">
                <a:latin typeface="Helvetica" panose="020B0604020202020204" pitchFamily="34" charset="0"/>
                <a:cs typeface="Helvetica" panose="020B0604020202020204" pitchFamily="34" charset="0"/>
              </a:rPr>
              <a:t>, you must refer to the distances for </a:t>
            </a:r>
            <a:r>
              <a:rPr lang="en-CA" altLang="en-US" sz="2200" b="1">
                <a:latin typeface="Helvetica" panose="020B0604020202020204" pitchFamily="34" charset="0"/>
                <a:cs typeface="Helvetica" panose="020B0604020202020204" pitchFamily="34" charset="0"/>
              </a:rPr>
              <a:t>dimethyldichlorosilane </a:t>
            </a:r>
            <a:r>
              <a:rPr lang="en-CA" altLang="en-US" sz="2200">
                <a:latin typeface="Helvetica" panose="020B0604020202020204" pitchFamily="34" charset="0"/>
                <a:cs typeface="Helvetica" panose="020B0604020202020204" pitchFamily="34" charset="0"/>
              </a:rPr>
              <a:t>and not the distances for hydrogen chloride gas.</a:t>
            </a:r>
            <a:endParaRPr lang="fr-CA" altLang="en-US" sz="2200">
              <a:latin typeface="Helvetica" panose="020B0604020202020204" pitchFamily="34" charset="0"/>
              <a:cs typeface="Helvetica"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1027">
            <a:extLst>
              <a:ext uri="{FF2B5EF4-FFF2-40B4-BE49-F238E27FC236}">
                <a16:creationId xmlns:a16="http://schemas.microsoft.com/office/drawing/2014/main" id="{11188BE6-977B-DA66-77E9-CCE83D7DC6EC}"/>
              </a:ext>
            </a:extLst>
          </p:cNvPr>
          <p:cNvSpPr>
            <a:spLocks noGrp="1"/>
          </p:cNvSpPr>
          <p:nvPr>
            <p:ph idx="1"/>
          </p:nvPr>
        </p:nvSpPr>
        <p:spPr>
          <a:xfrm>
            <a:off x="838200" y="1825625"/>
            <a:ext cx="11145838" cy="4351338"/>
          </a:xfrm>
        </p:spPr>
        <p:txBody>
          <a:bodyPr lIns="90488" tIns="44450" rIns="90488" bIns="44450"/>
          <a:lstStyle/>
          <a:p>
            <a:pPr marL="0" indent="0">
              <a:spcBef>
                <a:spcPct val="0"/>
              </a:spcBef>
              <a:buFont typeface="Wingdings" panose="05000000000000000000" pitchFamily="2" charset="2"/>
              <a:buNone/>
            </a:pPr>
            <a:r>
              <a:rPr lang="en-CA" altLang="en-US" sz="2400" b="1">
                <a:solidFill>
                  <a:srgbClr val="33CC33"/>
                </a:solidFill>
                <a:latin typeface="Helvetica" panose="020B0604020202020204" pitchFamily="34" charset="0"/>
                <a:cs typeface="Helvetica" panose="020B0604020202020204" pitchFamily="34" charset="0"/>
              </a:rPr>
              <a:t>TABLE 3 - Initial Isolation and Protective Action Distances for Large Spills for Different Quantities of Six Common TIH Gases </a:t>
            </a:r>
            <a:r>
              <a:rPr lang="en-CA" altLang="en-US" sz="2400">
                <a:latin typeface="Helvetica" panose="020B0604020202020204" pitchFamily="34" charset="0"/>
                <a:cs typeface="Helvetica" panose="020B0604020202020204" pitchFamily="34" charset="0"/>
              </a:rPr>
              <a:t>contains:</a:t>
            </a:r>
          </a:p>
          <a:p>
            <a:pPr marL="0" indent="0">
              <a:spcBef>
                <a:spcPct val="0"/>
              </a:spcBef>
              <a:buFont typeface="Wingdings" panose="05000000000000000000" pitchFamily="2" charset="2"/>
              <a:buNone/>
            </a:pPr>
            <a:endParaRPr lang="en-CA" altLang="en-US" sz="1400">
              <a:latin typeface="Helvetica" panose="020B0604020202020204" pitchFamily="34" charset="0"/>
              <a:cs typeface="Helvetica" panose="020B0604020202020204" pitchFamily="34" charset="0"/>
            </a:endParaRPr>
          </a:p>
          <a:p>
            <a:pPr marL="741363" lvl="1" indent="-284163">
              <a:buFont typeface="Wingdings" panose="05000000000000000000" pitchFamily="2" charset="2"/>
              <a:buChar char="§"/>
            </a:pPr>
            <a:r>
              <a:rPr lang="en-CA" altLang="en-US" sz="2000">
                <a:latin typeface="Helvetica" panose="020B0604020202020204" pitchFamily="34" charset="0"/>
                <a:cs typeface="Helvetica" panose="020B0604020202020204" pitchFamily="34" charset="0"/>
              </a:rPr>
              <a:t>A list of Toxic Inhalation Hazard materials that may be more commonly encountered.</a:t>
            </a:r>
          </a:p>
          <a:p>
            <a:pPr marL="741363" lvl="1" indent="-284163">
              <a:spcBef>
                <a:spcPts val="1800"/>
              </a:spcBef>
              <a:buFont typeface="Wingdings" panose="05000000000000000000" pitchFamily="2" charset="2"/>
              <a:buChar char="§"/>
            </a:pPr>
            <a:r>
              <a:rPr lang="en-CA" altLang="en-US" sz="2000">
                <a:latin typeface="Helvetica" panose="020B0604020202020204" pitchFamily="34" charset="0"/>
                <a:cs typeface="Helvetica" panose="020B0604020202020204" pitchFamily="34" charset="0"/>
              </a:rPr>
              <a:t>The materials are: </a:t>
            </a:r>
          </a:p>
          <a:p>
            <a:pPr marL="1462088" lvl="4" indent="-285750">
              <a:spcBef>
                <a:spcPct val="0"/>
              </a:spcBef>
            </a:pPr>
            <a:r>
              <a:rPr lang="en-CA" altLang="en-US">
                <a:latin typeface="Helvetica" panose="020B0604020202020204" pitchFamily="34" charset="0"/>
                <a:cs typeface="Helvetica" panose="020B0604020202020204" pitchFamily="34" charset="0"/>
              </a:rPr>
              <a:t>UN1005 - Ammonia, anhydrous / Anhydrous ammonia</a:t>
            </a:r>
          </a:p>
          <a:p>
            <a:pPr marL="1462088" lvl="4" indent="-285750">
              <a:spcBef>
                <a:spcPct val="0"/>
              </a:spcBef>
            </a:pPr>
            <a:r>
              <a:rPr lang="en-CA" altLang="en-US">
                <a:latin typeface="Helvetica" panose="020B0604020202020204" pitchFamily="34" charset="0"/>
                <a:cs typeface="Helvetica" panose="020B0604020202020204" pitchFamily="34" charset="0"/>
              </a:rPr>
              <a:t>UN1017 - Chlorine</a:t>
            </a:r>
          </a:p>
          <a:p>
            <a:pPr marL="1462088" lvl="4" indent="-285750">
              <a:spcBef>
                <a:spcPct val="0"/>
              </a:spcBef>
            </a:pPr>
            <a:r>
              <a:rPr lang="en-CA" altLang="en-US">
                <a:latin typeface="Helvetica" panose="020B0604020202020204" pitchFamily="34" charset="0"/>
                <a:cs typeface="Helvetica" panose="020B0604020202020204" pitchFamily="34" charset="0"/>
              </a:rPr>
              <a:t>UN1040 - Ethylene oxide and Ethylene oxide with nitrogen</a:t>
            </a:r>
          </a:p>
          <a:p>
            <a:pPr marL="1462088" lvl="4" indent="-285750">
              <a:spcBef>
                <a:spcPct val="0"/>
              </a:spcBef>
            </a:pPr>
            <a:r>
              <a:rPr lang="en-CA" altLang="en-US">
                <a:latin typeface="Helvetica" panose="020B0604020202020204" pitchFamily="34" charset="0"/>
                <a:cs typeface="Helvetica" panose="020B0604020202020204" pitchFamily="34" charset="0"/>
              </a:rPr>
              <a:t>UN1050 - Hydrogen chloride, anhydrous and UN2186 - Hydrogen chloride, refrigerated liquid</a:t>
            </a:r>
          </a:p>
          <a:p>
            <a:pPr marL="1462088" lvl="4" indent="-285750">
              <a:spcBef>
                <a:spcPct val="0"/>
              </a:spcBef>
            </a:pPr>
            <a:r>
              <a:rPr lang="en-CA" altLang="en-US">
                <a:latin typeface="Helvetica" panose="020B0604020202020204" pitchFamily="34" charset="0"/>
                <a:cs typeface="Helvetica" panose="020B0604020202020204" pitchFamily="34" charset="0"/>
              </a:rPr>
              <a:t>UN1052 - Hydrogen fluoride, anhydrous</a:t>
            </a:r>
          </a:p>
          <a:p>
            <a:pPr marL="1462088" lvl="4" indent="-285750">
              <a:spcBef>
                <a:spcPct val="0"/>
              </a:spcBef>
            </a:pPr>
            <a:r>
              <a:rPr lang="en-CA" altLang="en-US">
                <a:latin typeface="Helvetica" panose="020B0604020202020204" pitchFamily="34" charset="0"/>
                <a:cs typeface="Helvetica" panose="020B0604020202020204" pitchFamily="34" charset="0"/>
              </a:rPr>
              <a:t>UN1079 - Sulfur dioxide / Sulphur dioxide</a:t>
            </a:r>
          </a:p>
        </p:txBody>
      </p:sp>
      <p:sp>
        <p:nvSpPr>
          <p:cNvPr id="2" name="Slide Number Placeholder 1">
            <a:extLst>
              <a:ext uri="{FF2B5EF4-FFF2-40B4-BE49-F238E27FC236}">
                <a16:creationId xmlns:a16="http://schemas.microsoft.com/office/drawing/2014/main" id="{02F19D73-A1EC-FE9E-498C-521711C882F9}"/>
              </a:ext>
            </a:extLst>
          </p:cNvPr>
          <p:cNvSpPr>
            <a:spLocks noGrp="1"/>
          </p:cNvSpPr>
          <p:nvPr>
            <p:ph type="sldNum" sz="quarter" idx="10"/>
          </p:nvPr>
        </p:nvSpPr>
        <p:spPr/>
        <p:txBody>
          <a:bodyPr/>
          <a:lstStyle/>
          <a:p>
            <a:pPr>
              <a:defRPr/>
            </a:pPr>
            <a:fld id="{FDD29A82-2F61-462E-A71F-BE2063A7F995}" type="slidenum">
              <a:rPr lang="en-CA" smtClean="0"/>
              <a:pPr>
                <a:defRPr/>
              </a:pPr>
              <a:t>47</a:t>
            </a:fld>
            <a:endParaRPr lang="en-CA" dirty="0"/>
          </a:p>
        </p:txBody>
      </p:sp>
      <p:sp>
        <p:nvSpPr>
          <p:cNvPr id="113668" name="Slide Number Placeholder 4">
            <a:extLst>
              <a:ext uri="{FF2B5EF4-FFF2-40B4-BE49-F238E27FC236}">
                <a16:creationId xmlns:a16="http://schemas.microsoft.com/office/drawing/2014/main" id="{FC518FD8-D6EB-28AB-9153-6A5299B0AFE5}"/>
              </a:ext>
            </a:extLst>
          </p:cNvPr>
          <p:cNvSpPr txBox="1">
            <a:spLocks noChangeArrowheads="1"/>
          </p:cNvSpPr>
          <p:nvPr/>
        </p:nvSpPr>
        <p:spPr bwMode="auto">
          <a:xfrm>
            <a:off x="9882188" y="6284913"/>
            <a:ext cx="5222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685800" indent="-22860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en-CA" altLang="en-US" sz="1000">
              <a:solidFill>
                <a:srgbClr val="898989"/>
              </a:solidFill>
              <a:latin typeface="Helvetica" panose="020B0604020202020204" pitchFamily="34" charset="0"/>
              <a:cs typeface="Helvetica" panose="020B0604020202020204" pitchFamily="34" charset="0"/>
            </a:endParaRPr>
          </a:p>
        </p:txBody>
      </p:sp>
      <p:graphicFrame>
        <p:nvGraphicFramePr>
          <p:cNvPr id="10" name="Diagram 9">
            <a:extLst>
              <a:ext uri="{FF2B5EF4-FFF2-40B4-BE49-F238E27FC236}">
                <a16:creationId xmlns:a16="http://schemas.microsoft.com/office/drawing/2014/main" id="{1D088F95-AE09-2D52-3B09-D46ED69732E7}"/>
              </a:ext>
            </a:extLst>
          </p:cNvPr>
          <p:cNvGraphicFramePr/>
          <p:nvPr/>
        </p:nvGraphicFramePr>
        <p:xfrm>
          <a:off x="2266952" y="5850129"/>
          <a:ext cx="6035197" cy="852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6">
            <a:extLst>
              <a:ext uri="{FF2B5EF4-FFF2-40B4-BE49-F238E27FC236}">
                <a16:creationId xmlns:a16="http://schemas.microsoft.com/office/drawing/2014/main" id="{21F518A3-191C-47D5-3042-57256486D832}"/>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rgbClr val="33CC33"/>
                </a:solidFill>
                <a:latin typeface="Helvetica" pitchFamily="34" charset="0"/>
                <a:ea typeface="ＭＳ Ｐゴシック" pitchFamily="-110" charset="-128"/>
                <a:cs typeface="Helvetica" pitchFamily="34" charset="0"/>
              </a:rPr>
              <a:t>GREEN </a:t>
            </a:r>
            <a:r>
              <a:rPr lang="en-CA" sz="3600" dirty="0">
                <a:solidFill>
                  <a:schemeClr val="tx1">
                    <a:lumMod val="65000"/>
                    <a:lumOff val="35000"/>
                  </a:schemeClr>
                </a:solidFill>
                <a:latin typeface="Helvetica" panose="020B0604020202020204" pitchFamily="34" charset="0"/>
                <a:cs typeface="Helvetica" panose="020B0604020202020204" pitchFamily="34" charset="0"/>
              </a:rPr>
              <a:t>Section </a:t>
            </a:r>
            <a:r>
              <a:rPr lang="en-US" altLang="en-US" sz="3600" dirty="0">
                <a:solidFill>
                  <a:schemeClr val="tx1">
                    <a:lumMod val="65000"/>
                    <a:lumOff val="35000"/>
                  </a:schemeClr>
                </a:solidFill>
                <a:latin typeface="Helvetica" panose="020B0604020202020204" pitchFamily="34" charset="0"/>
                <a:cs typeface="Helvetica" panose="020B0604020202020204" pitchFamily="34" charset="0"/>
              </a:rPr>
              <a:t>–</a:t>
            </a:r>
            <a:r>
              <a:rPr lang="en-CA" sz="3600" dirty="0">
                <a:solidFill>
                  <a:schemeClr val="tx1">
                    <a:lumMod val="65000"/>
                    <a:lumOff val="35000"/>
                  </a:schemeClr>
                </a:solidFill>
                <a:latin typeface="Helvetica" panose="020B0604020202020204" pitchFamily="34" charset="0"/>
                <a:cs typeface="Helvetica" panose="020B0604020202020204" pitchFamily="34" charset="0"/>
              </a:rPr>
              <a:t> </a:t>
            </a:r>
            <a:r>
              <a:rPr lang="en-CA" altLang="en-US" sz="3600" dirty="0">
                <a:solidFill>
                  <a:schemeClr val="tx1">
                    <a:lumMod val="65000"/>
                    <a:lumOff val="35000"/>
                  </a:schemeClr>
                </a:solidFill>
                <a:latin typeface="Helvetica" panose="020B0604020202020204" pitchFamily="34" charset="0"/>
                <a:cs typeface="Helvetica" panose="020B0604020202020204" pitchFamily="34" charset="0"/>
              </a:rPr>
              <a:t>Table 3</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92769A8B-AE01-CB1D-1618-E050CE1B9CD1}"/>
              </a:ext>
            </a:extLst>
          </p:cNvPr>
          <p:cNvGraphicFramePr/>
          <p:nvPr/>
        </p:nvGraphicFramePr>
        <p:xfrm>
          <a:off x="2266952" y="5850129"/>
          <a:ext cx="6035197" cy="852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DC81A41A-AEF3-185C-EF69-2FE7C22BD6EE}"/>
              </a:ext>
            </a:extLst>
          </p:cNvPr>
          <p:cNvSpPr>
            <a:spLocks noGrp="1"/>
          </p:cNvSpPr>
          <p:nvPr>
            <p:ph type="sldNum" sz="quarter" idx="10"/>
          </p:nvPr>
        </p:nvSpPr>
        <p:spPr/>
        <p:txBody>
          <a:bodyPr/>
          <a:lstStyle/>
          <a:p>
            <a:pPr>
              <a:defRPr/>
            </a:pPr>
            <a:fld id="{4A151C1C-343B-455B-AC0B-45C5CAD9CFAF}" type="slidenum">
              <a:rPr lang="en-CA" smtClean="0"/>
              <a:pPr>
                <a:defRPr/>
              </a:pPr>
              <a:t>48</a:t>
            </a:fld>
            <a:endParaRPr lang="en-CA" dirty="0"/>
          </a:p>
        </p:txBody>
      </p:sp>
      <p:sp>
        <p:nvSpPr>
          <p:cNvPr id="5" name="Title 6">
            <a:extLst>
              <a:ext uri="{FF2B5EF4-FFF2-40B4-BE49-F238E27FC236}">
                <a16:creationId xmlns:a16="http://schemas.microsoft.com/office/drawing/2014/main" id="{80182CC1-8E55-300D-A777-B4B92A4C4F73}"/>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rgbClr val="33CC33"/>
                </a:solidFill>
                <a:latin typeface="Helvetica" pitchFamily="34" charset="0"/>
                <a:ea typeface="ＭＳ Ｐゴシック" pitchFamily="-110" charset="-128"/>
                <a:cs typeface="Helvetica" pitchFamily="34" charset="0"/>
              </a:rPr>
              <a:t>GREEN </a:t>
            </a:r>
            <a:r>
              <a:rPr lang="en-CA" sz="3600" dirty="0">
                <a:solidFill>
                  <a:schemeClr val="tx1">
                    <a:lumMod val="65000"/>
                    <a:lumOff val="35000"/>
                  </a:schemeClr>
                </a:solidFill>
                <a:latin typeface="Helvetica" panose="020B0604020202020204" pitchFamily="34" charset="0"/>
                <a:cs typeface="Helvetica" panose="020B0604020202020204" pitchFamily="34" charset="0"/>
              </a:rPr>
              <a:t>Section – </a:t>
            </a:r>
            <a:r>
              <a:rPr lang="en-CA" altLang="en-US" sz="3600" dirty="0">
                <a:solidFill>
                  <a:schemeClr val="tx1">
                    <a:lumMod val="65000"/>
                    <a:lumOff val="35000"/>
                  </a:schemeClr>
                </a:solidFill>
                <a:latin typeface="Helvetica" panose="020B0604020202020204" pitchFamily="34" charset="0"/>
                <a:cs typeface="Helvetica" panose="020B0604020202020204" pitchFamily="34" charset="0"/>
              </a:rPr>
              <a:t>Table 3</a:t>
            </a:r>
          </a:p>
        </p:txBody>
      </p:sp>
      <p:sp>
        <p:nvSpPr>
          <p:cNvPr id="115717" name="TextBox 3">
            <a:extLst>
              <a:ext uri="{FF2B5EF4-FFF2-40B4-BE49-F238E27FC236}">
                <a16:creationId xmlns:a16="http://schemas.microsoft.com/office/drawing/2014/main" id="{A61C1586-605E-D640-511B-E790F8BFC24D}"/>
              </a:ext>
            </a:extLst>
          </p:cNvPr>
          <p:cNvSpPr>
            <a:spLocks noGrp="1"/>
          </p:cNvSpPr>
          <p:nvPr>
            <p:ph idx="1"/>
          </p:nvPr>
        </p:nvSpPr>
        <p:spPr/>
        <p:txBody>
          <a:bodyPr>
            <a:spAutoFit/>
          </a:bodyPr>
          <a:lstStyle/>
          <a:p>
            <a:pPr>
              <a:lnSpc>
                <a:spcPct val="100000"/>
              </a:lnSpc>
              <a:spcBef>
                <a:spcPct val="50000"/>
              </a:spcBef>
              <a:buFontTx/>
              <a:buNone/>
            </a:pPr>
            <a:r>
              <a:rPr lang="en-CA" altLang="en-US" sz="2400" b="1">
                <a:solidFill>
                  <a:srgbClr val="33CC33"/>
                </a:solidFill>
                <a:latin typeface="Helvetica" panose="020B0604020202020204" pitchFamily="34" charset="0"/>
                <a:ea typeface="ＭＳ Ｐゴシック" panose="020B0600070205080204" pitchFamily="34" charset="-128"/>
                <a:cs typeface="Helvetica" panose="020B0604020202020204" pitchFamily="34" charset="0"/>
              </a:rPr>
              <a:t>Table 3</a:t>
            </a:r>
            <a:r>
              <a:rPr lang="en-CA" altLang="en-US" sz="2400">
                <a:latin typeface="Helvetica" panose="020B0604020202020204" pitchFamily="34" charset="0"/>
                <a:ea typeface="ＭＳ Ｐゴシック" panose="020B0600070205080204" pitchFamily="34" charset="-128"/>
                <a:cs typeface="Helvetica" panose="020B0604020202020204" pitchFamily="34" charset="0"/>
              </a:rPr>
              <a:t> provides initial isolation and protective action distances for </a:t>
            </a:r>
            <a:r>
              <a:rPr lang="en-CA" altLang="en-US" sz="2400" b="1">
                <a:latin typeface="Helvetica" panose="020B0604020202020204" pitchFamily="34" charset="0"/>
                <a:ea typeface="ＭＳ Ｐゴシック" panose="020B0600070205080204" pitchFamily="34" charset="-128"/>
                <a:cs typeface="Helvetica" panose="020B0604020202020204" pitchFamily="34" charset="0"/>
              </a:rPr>
              <a:t>LARGE SPILLS </a:t>
            </a:r>
            <a:r>
              <a:rPr lang="en-CA" altLang="en-US" sz="2400">
                <a:latin typeface="Helvetica" panose="020B0604020202020204" pitchFamily="34" charset="0"/>
                <a:ea typeface="ＭＳ Ｐゴシック" panose="020B0600070205080204" pitchFamily="34" charset="-128"/>
                <a:cs typeface="Helvetica" panose="020B0604020202020204" pitchFamily="34" charset="0"/>
              </a:rPr>
              <a:t>(more than 208 litres) involving different container types (therefore, different volume capacities) for daytime and nighttime situations and different wind speeds.</a:t>
            </a:r>
          </a:p>
          <a:p>
            <a:pPr>
              <a:lnSpc>
                <a:spcPct val="100000"/>
              </a:lnSpc>
              <a:spcBef>
                <a:spcPct val="50000"/>
              </a:spcBef>
              <a:buFontTx/>
              <a:buNone/>
            </a:pPr>
            <a:endParaRPr lang="en-CA" altLang="en-US" sz="1000">
              <a:latin typeface="Helvetica" panose="020B0604020202020204" pitchFamily="34" charset="0"/>
              <a:ea typeface="ＭＳ Ｐゴシック" panose="020B0600070205080204" pitchFamily="34" charset="-128"/>
              <a:cs typeface="Helvetica" panose="020B0604020202020204" pitchFamily="34" charset="0"/>
            </a:endParaRPr>
          </a:p>
          <a:p>
            <a:pPr>
              <a:lnSpc>
                <a:spcPct val="100000"/>
              </a:lnSpc>
              <a:spcBef>
                <a:spcPct val="50000"/>
              </a:spcBef>
              <a:buFontTx/>
              <a:buNone/>
            </a:pPr>
            <a:r>
              <a:rPr lang="en-CA" altLang="en-US" sz="2400">
                <a:latin typeface="Helvetica" panose="020B0604020202020204" pitchFamily="34" charset="0"/>
                <a:ea typeface="ＭＳ Ｐゴシック" panose="020B0600070205080204" pitchFamily="34" charset="-128"/>
                <a:cs typeface="Helvetica" panose="020B0604020202020204" pitchFamily="34" charset="0"/>
              </a:rPr>
              <a:t>The materials are in </a:t>
            </a:r>
            <a:r>
              <a:rPr lang="en-CA" altLang="en-US" sz="2400" u="sng">
                <a:latin typeface="Helvetica" panose="020B0604020202020204" pitchFamily="34" charset="0"/>
                <a:ea typeface="ＭＳ Ｐゴシック" panose="020B0600070205080204" pitchFamily="34" charset="-128"/>
                <a:cs typeface="Helvetica" panose="020B0604020202020204" pitchFamily="34" charset="0"/>
              </a:rPr>
              <a:t>numerical order</a:t>
            </a:r>
            <a:r>
              <a:rPr lang="en-CA" altLang="en-US" sz="2400">
                <a:latin typeface="Helvetica" panose="020B0604020202020204" pitchFamily="34" charset="0"/>
                <a:ea typeface="ＭＳ Ｐゴシック" panose="020B0600070205080204" pitchFamily="34" charset="-128"/>
                <a:cs typeface="Helvetica" panose="020B0604020202020204" pitchFamily="34" charset="0"/>
              </a:rPr>
              <a:t> of their ID (UN) number </a:t>
            </a:r>
            <a:r>
              <a:rPr lang="en-CA" altLang="en-US" sz="2400" i="1">
                <a:latin typeface="Helvetica" panose="020B0604020202020204" pitchFamily="34" charset="0"/>
                <a:ea typeface="ＭＳ Ｐゴシック" panose="020B0600070205080204" pitchFamily="34" charset="-128"/>
                <a:cs typeface="Helvetica" panose="020B0604020202020204" pitchFamily="34" charset="0"/>
              </a:rPr>
              <a:t>(see next slide)</a:t>
            </a:r>
            <a:r>
              <a:rPr lang="en-CA" altLang="en-US" sz="2400">
                <a:latin typeface="Helvetica" panose="020B0604020202020204" pitchFamily="34" charset="0"/>
                <a:ea typeface="ＭＳ Ｐゴシック" panose="020B0600070205080204" pitchFamily="34" charset="-128"/>
                <a:cs typeface="Helvetica" panose="020B0604020202020204" pitchFamily="34" charset="0"/>
              </a:rPr>
              <a: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4" descr="A chart of a number of substances&#10;&#10;Description automatically generated with medium confidence">
            <a:extLst>
              <a:ext uri="{FF2B5EF4-FFF2-40B4-BE49-F238E27FC236}">
                <a16:creationId xmlns:a16="http://schemas.microsoft.com/office/drawing/2014/main" id="{2944999B-086E-BC5E-02EB-9A2A28049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2263" y="261938"/>
            <a:ext cx="8999537" cy="602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0D9EDD1-CD3F-B101-2A01-20306B720FCE}"/>
              </a:ext>
            </a:extLst>
          </p:cNvPr>
          <p:cNvSpPr>
            <a:spLocks noGrp="1"/>
          </p:cNvSpPr>
          <p:nvPr>
            <p:ph type="sldNum" sz="quarter" idx="10"/>
          </p:nvPr>
        </p:nvSpPr>
        <p:spPr/>
        <p:txBody>
          <a:bodyPr/>
          <a:lstStyle/>
          <a:p>
            <a:pPr>
              <a:defRPr/>
            </a:pPr>
            <a:fld id="{E634922A-71FE-42AE-87D3-C1B66BF5F92B}" type="slidenum">
              <a:rPr lang="en-CA" smtClean="0"/>
              <a:pPr>
                <a:defRPr/>
              </a:pPr>
              <a:t>49</a:t>
            </a:fld>
            <a:endParaRPr lang="en-CA"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561F5D-AB6F-A65F-9EA2-A6B579FEE354}"/>
              </a:ext>
            </a:extLst>
          </p:cNvPr>
          <p:cNvSpPr txBox="1">
            <a:spLocks noChangeArrowheads="1"/>
          </p:cNvSpPr>
          <p:nvPr/>
        </p:nvSpPr>
        <p:spPr>
          <a:xfrm>
            <a:off x="863600" y="2241550"/>
            <a:ext cx="4203700" cy="2251075"/>
          </a:xfrm>
          <a:prstGeom prst="rect">
            <a:avLst/>
          </a:prstGeom>
        </p:spPr>
        <p:txBody>
          <a:bodyPr/>
          <a:lstStyle/>
          <a:p>
            <a:pPr marL="316531" indent="-316531" eaLnBrk="1" fontAlgn="auto" hangingPunct="1">
              <a:spcBef>
                <a:spcPct val="20000"/>
              </a:spcBef>
              <a:spcAft>
                <a:spcPts val="0"/>
              </a:spcAft>
              <a:buFont typeface="Wingdings" pitchFamily="2" charset="2"/>
              <a:buChar char="§"/>
              <a:defRPr/>
            </a:pPr>
            <a:r>
              <a:rPr lang="en-US" sz="2000" kern="0" dirty="0">
                <a:ea typeface="ＭＳ Ｐゴシック" pitchFamily="-110" charset="-128"/>
                <a:cs typeface="Arial" pitchFamily="34" charset="0"/>
              </a:rPr>
              <a:t>Scientists with chemistry, biochemistry, biology and chemical engineering backgrounds</a:t>
            </a:r>
          </a:p>
          <a:p>
            <a:pPr marL="316531" indent="-316531" eaLnBrk="1" fontAlgn="auto" hangingPunct="1">
              <a:spcBef>
                <a:spcPct val="20000"/>
              </a:spcBef>
              <a:spcAft>
                <a:spcPts val="0"/>
              </a:spcAft>
              <a:buFont typeface="Wingdings" pitchFamily="2" charset="2"/>
              <a:buChar char="§"/>
              <a:defRPr/>
            </a:pPr>
            <a:endParaRPr lang="en-US" sz="2000" kern="0" dirty="0">
              <a:ea typeface="ＭＳ Ｐゴシック" pitchFamily="-110" charset="-128"/>
              <a:cs typeface="Arial" pitchFamily="34" charset="0"/>
            </a:endParaRPr>
          </a:p>
          <a:p>
            <a:pPr marL="316531" indent="-316531" eaLnBrk="1" fontAlgn="auto" hangingPunct="1">
              <a:spcBef>
                <a:spcPct val="20000"/>
              </a:spcBef>
              <a:spcAft>
                <a:spcPts val="0"/>
              </a:spcAft>
              <a:buFont typeface="Wingdings" pitchFamily="2" charset="2"/>
              <a:buChar char="§"/>
              <a:defRPr/>
            </a:pPr>
            <a:r>
              <a:rPr lang="en-US" sz="2000" kern="0" dirty="0">
                <a:ea typeface="ＭＳ Ｐゴシック" pitchFamily="-110" charset="-128"/>
                <a:cs typeface="Arial" pitchFamily="34" charset="0"/>
              </a:rPr>
              <a:t>Continuous training</a:t>
            </a:r>
          </a:p>
          <a:p>
            <a:pPr marL="316531" indent="-316531" eaLnBrk="1" fontAlgn="auto" hangingPunct="1">
              <a:spcBef>
                <a:spcPct val="20000"/>
              </a:spcBef>
              <a:spcAft>
                <a:spcPts val="0"/>
              </a:spcAft>
              <a:buFont typeface="Wingdings" pitchFamily="2" charset="2"/>
              <a:buChar char="§"/>
              <a:defRPr/>
            </a:pPr>
            <a:endParaRPr lang="en-US" sz="2000" kern="0" dirty="0">
              <a:ea typeface="ＭＳ Ｐゴシック" pitchFamily="-110" charset="-128"/>
              <a:cs typeface="Arial" pitchFamily="34" charset="0"/>
            </a:endParaRPr>
          </a:p>
          <a:p>
            <a:pPr marL="316531" indent="-316531" eaLnBrk="1" fontAlgn="auto" hangingPunct="1">
              <a:spcBef>
                <a:spcPct val="20000"/>
              </a:spcBef>
              <a:spcAft>
                <a:spcPts val="0"/>
              </a:spcAft>
              <a:buFont typeface="Wingdings" pitchFamily="2" charset="2"/>
              <a:buChar char="§"/>
              <a:defRPr/>
            </a:pPr>
            <a:r>
              <a:rPr lang="en-US" sz="2000" kern="0" dirty="0">
                <a:ea typeface="ＭＳ Ｐゴシック" pitchFamily="-110" charset="-128"/>
                <a:cs typeface="Arial" pitchFamily="34" charset="0"/>
              </a:rPr>
              <a:t>Bilingual (English and French)</a:t>
            </a:r>
          </a:p>
        </p:txBody>
      </p:sp>
      <p:sp>
        <p:nvSpPr>
          <p:cNvPr id="3" name="Title 2">
            <a:extLst>
              <a:ext uri="{FF2B5EF4-FFF2-40B4-BE49-F238E27FC236}">
                <a16:creationId xmlns:a16="http://schemas.microsoft.com/office/drawing/2014/main" id="{15C9A288-15E9-4246-8C65-D3D6EAFD7421}"/>
              </a:ext>
            </a:extLst>
          </p:cNvPr>
          <p:cNvSpPr>
            <a:spLocks noGrp="1"/>
          </p:cNvSpPr>
          <p:nvPr>
            <p:ph type="title"/>
          </p:nvPr>
        </p:nvSpPr>
        <p:spPr>
          <a:xfrm>
            <a:off x="838200" y="487363"/>
            <a:ext cx="10515600" cy="1325562"/>
          </a:xfrm>
        </p:spPr>
        <p:txBody>
          <a:bodyPr/>
          <a:lstStyle/>
          <a:p>
            <a:pPr>
              <a:defRPr/>
            </a:pPr>
            <a:r>
              <a:rPr lang="en-CA" altLang="en-US" dirty="0">
                <a:solidFill>
                  <a:schemeClr val="tx1">
                    <a:lumMod val="65000"/>
                    <a:lumOff val="35000"/>
                  </a:schemeClr>
                </a:solidFill>
                <a:cs typeface="Arial" pitchFamily="34" charset="0"/>
              </a:rPr>
              <a:t>CANUTEC – Who We Are</a:t>
            </a:r>
            <a:endParaRPr lang="en-CA" dirty="0"/>
          </a:p>
        </p:txBody>
      </p:sp>
      <p:sp>
        <p:nvSpPr>
          <p:cNvPr id="46084" name="Slide Number Placeholder 5">
            <a:extLst>
              <a:ext uri="{FF2B5EF4-FFF2-40B4-BE49-F238E27FC236}">
                <a16:creationId xmlns:a16="http://schemas.microsoft.com/office/drawing/2014/main" id="{90DBBD32-B67E-6131-8A5F-E519774AEF35}"/>
              </a:ext>
            </a:extLst>
          </p:cNvPr>
          <p:cNvSpPr>
            <a:spLocks noGrp="1"/>
          </p:cNvSpPr>
          <p:nvPr>
            <p:ph type="sldNum" sz="quarter" idx="10"/>
          </p:nvPr>
        </p:nvSpPr>
        <p:spPr/>
        <p:txBody>
          <a:bodyPr/>
          <a:lstStyle>
            <a:lvl1pPr>
              <a:spcBef>
                <a:spcPct val="20000"/>
              </a:spcBef>
              <a:buChar char="•"/>
              <a:defRPr sz="258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685817" indent="-263776">
              <a:spcBef>
                <a:spcPct val="20000"/>
              </a:spcBef>
              <a:buChar char="–"/>
              <a:defRPr sz="221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055103" indent="-211021">
              <a:spcBef>
                <a:spcPct val="20000"/>
              </a:spcBef>
              <a:buChar char="•"/>
              <a:defRPr sz="2215">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477145"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4pPr>
            <a:lvl5pPr marL="1899186"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5pPr>
            <a:lvl6pPr marL="2321227"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69"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7pPr>
            <a:lvl8pPr marL="3165310"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8pPr>
            <a:lvl9pPr marL="3587351"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buFontTx/>
              <a:buNone/>
              <a:defRPr/>
            </a:pPr>
            <a:r>
              <a:rPr lang="en-US" altLang="en-US" sz="1000" dirty="0">
                <a:solidFill>
                  <a:schemeClr val="bg1">
                    <a:lumMod val="50000"/>
                  </a:schemeClr>
                </a:solidFill>
              </a:rPr>
              <a:t>4</a:t>
            </a:r>
          </a:p>
        </p:txBody>
      </p:sp>
      <p:sp>
        <p:nvSpPr>
          <p:cNvPr id="37893" name="Content Placeholder 16">
            <a:extLst>
              <a:ext uri="{FF2B5EF4-FFF2-40B4-BE49-F238E27FC236}">
                <a16:creationId xmlns:a16="http://schemas.microsoft.com/office/drawing/2014/main" id="{A610A104-B023-BB98-47B6-C220EB8619C0}"/>
              </a:ext>
            </a:extLst>
          </p:cNvPr>
          <p:cNvSpPr>
            <a:spLocks noGrp="1"/>
          </p:cNvSpPr>
          <p:nvPr>
            <p:ph idx="4294967295"/>
          </p:nvPr>
        </p:nvSpPr>
        <p:spPr>
          <a:xfrm>
            <a:off x="838200" y="1624013"/>
            <a:ext cx="10515600" cy="4351337"/>
          </a:xfrm>
        </p:spPr>
        <p:txBody>
          <a:bodyPr/>
          <a:lstStyle/>
          <a:p>
            <a:pPr marL="0" indent="0">
              <a:buFont typeface="Wingdings" panose="05000000000000000000" pitchFamily="2" charset="2"/>
              <a:buNone/>
            </a:pPr>
            <a:r>
              <a:rPr lang="en-CA" altLang="en-US" sz="2600" b="1"/>
              <a:t>Emergency Response Advisors</a:t>
            </a:r>
          </a:p>
        </p:txBody>
      </p:sp>
      <p:pic>
        <p:nvPicPr>
          <p:cNvPr id="37894" name="Picture 10">
            <a:extLst>
              <a:ext uri="{FF2B5EF4-FFF2-40B4-BE49-F238E27FC236}">
                <a16:creationId xmlns:a16="http://schemas.microsoft.com/office/drawing/2014/main" id="{E81BBE44-4316-41BE-B56C-F41D37B5C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583"/>
          <a:stretch>
            <a:fillRect/>
          </a:stretch>
        </p:blipFill>
        <p:spPr bwMode="auto">
          <a:xfrm>
            <a:off x="4802188" y="2949575"/>
            <a:ext cx="2778125"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Box 11">
            <a:extLst>
              <a:ext uri="{FF2B5EF4-FFF2-40B4-BE49-F238E27FC236}">
                <a16:creationId xmlns:a16="http://schemas.microsoft.com/office/drawing/2014/main" id="{05BDD47D-3810-E2C4-716B-8D4DEB2FC7AF}"/>
              </a:ext>
            </a:extLst>
          </p:cNvPr>
          <p:cNvSpPr txBox="1">
            <a:spLocks noChangeArrowheads="1"/>
          </p:cNvSpPr>
          <p:nvPr/>
        </p:nvSpPr>
        <p:spPr bwMode="auto">
          <a:xfrm>
            <a:off x="7913688" y="4206875"/>
            <a:ext cx="31067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fr-CA" altLang="en-US" sz="1100" i="1"/>
              <a:t>Technician Training at Ottawa Fire Center</a:t>
            </a:r>
          </a:p>
          <a:p>
            <a:pPr eaLnBrk="1" hangingPunct="1">
              <a:lnSpc>
                <a:spcPct val="100000"/>
              </a:lnSpc>
              <a:spcBef>
                <a:spcPct val="0"/>
              </a:spcBef>
              <a:buFontTx/>
              <a:buNone/>
            </a:pPr>
            <a:r>
              <a:rPr lang="fr-CA" altLang="en-US" sz="1100" i="1"/>
              <a:t>Photo by: Ottawa Fire</a:t>
            </a:r>
            <a:endParaRPr lang="en-US" altLang="en-US" sz="1100" i="1"/>
          </a:p>
        </p:txBody>
      </p:sp>
      <p:sp>
        <p:nvSpPr>
          <p:cNvPr id="37896" name="TextBox 12">
            <a:extLst>
              <a:ext uri="{FF2B5EF4-FFF2-40B4-BE49-F238E27FC236}">
                <a16:creationId xmlns:a16="http://schemas.microsoft.com/office/drawing/2014/main" id="{D3CA6776-7850-C8B3-FBD3-88CACD8A4CA6}"/>
              </a:ext>
            </a:extLst>
          </p:cNvPr>
          <p:cNvSpPr txBox="1">
            <a:spLocks noChangeArrowheads="1"/>
          </p:cNvSpPr>
          <p:nvPr/>
        </p:nvSpPr>
        <p:spPr bwMode="auto">
          <a:xfrm>
            <a:off x="7580313" y="5572125"/>
            <a:ext cx="1778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fr-CA" altLang="en-US" sz="1100" i="1"/>
              <a:t>Training at JIBC</a:t>
            </a:r>
          </a:p>
          <a:p>
            <a:pPr eaLnBrk="1" hangingPunct="1">
              <a:lnSpc>
                <a:spcPct val="100000"/>
              </a:lnSpc>
              <a:spcBef>
                <a:spcPct val="0"/>
              </a:spcBef>
              <a:buFontTx/>
              <a:buNone/>
            </a:pPr>
            <a:r>
              <a:rPr lang="fr-CA" altLang="en-US" sz="1100" i="1"/>
              <a:t>Photo by: JP Morency</a:t>
            </a:r>
            <a:endParaRPr lang="en-US" altLang="en-US" sz="1100" i="1"/>
          </a:p>
        </p:txBody>
      </p:sp>
      <p:pic>
        <p:nvPicPr>
          <p:cNvPr id="37897" name="Picture 4" descr="A group of firefighters spraying water on a road&#10;&#10;Description automatically generated">
            <a:extLst>
              <a:ext uri="{FF2B5EF4-FFF2-40B4-BE49-F238E27FC236}">
                <a16:creationId xmlns:a16="http://schemas.microsoft.com/office/drawing/2014/main" id="{1912CDCD-199D-E6D1-507F-11DDCF4BF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7488" y="1649413"/>
            <a:ext cx="3409950"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816D2C-31C7-1339-1C12-5C227B6DF256}"/>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rgbClr val="33CC33"/>
                </a:solidFill>
                <a:latin typeface="Helvetica" pitchFamily="34" charset="0"/>
                <a:ea typeface="ＭＳ Ｐゴシック" pitchFamily="-110" charset="-128"/>
                <a:cs typeface="Helvetica" pitchFamily="34" charset="0"/>
              </a:rPr>
              <a:t>GREEN </a:t>
            </a:r>
            <a:r>
              <a:rPr lang="en-CA" sz="3600" dirty="0">
                <a:solidFill>
                  <a:schemeClr val="tx1">
                    <a:lumMod val="65000"/>
                    <a:lumOff val="35000"/>
                  </a:schemeClr>
                </a:solidFill>
                <a:latin typeface="Helvetica" panose="020B0604020202020204" pitchFamily="34" charset="0"/>
                <a:cs typeface="Helvetica" panose="020B0604020202020204" pitchFamily="34" charset="0"/>
              </a:rPr>
              <a:t>Section – </a:t>
            </a:r>
            <a:r>
              <a:rPr lang="en-CA" altLang="en-US" sz="3600" dirty="0">
                <a:solidFill>
                  <a:schemeClr val="tx1">
                    <a:lumMod val="65000"/>
                    <a:lumOff val="35000"/>
                  </a:schemeClr>
                </a:solidFill>
                <a:latin typeface="Helvetica" panose="020B0604020202020204" pitchFamily="34" charset="0"/>
                <a:cs typeface="Helvetica" panose="020B0604020202020204" pitchFamily="34" charset="0"/>
              </a:rPr>
              <a:t>Table 3</a:t>
            </a:r>
          </a:p>
        </p:txBody>
      </p:sp>
      <p:pic>
        <p:nvPicPr>
          <p:cNvPr id="117763" name="Picture 5" descr="A table of information with numbers and text&#10;&#10;Description automatically generated with medium confidence">
            <a:extLst>
              <a:ext uri="{FF2B5EF4-FFF2-40B4-BE49-F238E27FC236}">
                <a16:creationId xmlns:a16="http://schemas.microsoft.com/office/drawing/2014/main" id="{51084B7B-4F6E-243C-0583-66F51A335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113" y="1541463"/>
            <a:ext cx="6932612"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Rectangle 3">
            <a:extLst>
              <a:ext uri="{FF2B5EF4-FFF2-40B4-BE49-F238E27FC236}">
                <a16:creationId xmlns:a16="http://schemas.microsoft.com/office/drawing/2014/main" id="{EFF59EC2-2AD7-D5A3-D2DE-88ADDBED6AFD}"/>
              </a:ext>
            </a:extLst>
          </p:cNvPr>
          <p:cNvSpPr>
            <a:spLocks noChangeArrowheads="1"/>
          </p:cNvSpPr>
          <p:nvPr/>
        </p:nvSpPr>
        <p:spPr bwMode="auto">
          <a:xfrm>
            <a:off x="1878013" y="1493838"/>
            <a:ext cx="16002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50000"/>
              </a:spcBef>
              <a:buFontTx/>
              <a:buNone/>
            </a:pPr>
            <a:r>
              <a:rPr lang="en-CA" altLang="en-US" sz="2000">
                <a:latin typeface="Helvetica" panose="020B0604020202020204" pitchFamily="34" charset="0"/>
                <a:ea typeface="ＭＳ Ｐゴシック" panose="020B0600070205080204" pitchFamily="34" charset="-128"/>
                <a:cs typeface="Helvetica" panose="020B0604020202020204" pitchFamily="34" charset="0"/>
              </a:rPr>
              <a:t>These materials will be identified in </a:t>
            </a:r>
            <a:r>
              <a:rPr lang="en-CA" altLang="en-US" sz="2000" b="1">
                <a:solidFill>
                  <a:srgbClr val="33CC33"/>
                </a:solidFill>
                <a:latin typeface="Helvetica" panose="020B0604020202020204" pitchFamily="34" charset="0"/>
                <a:ea typeface="ＭＳ Ｐゴシック" panose="020B0600070205080204" pitchFamily="34" charset="-128"/>
                <a:cs typeface="Helvetica" panose="020B0604020202020204" pitchFamily="34" charset="0"/>
              </a:rPr>
              <a:t>Table 1</a:t>
            </a:r>
            <a:r>
              <a:rPr lang="en-CA" altLang="en-US" sz="2000">
                <a:latin typeface="Helvetica" panose="020B0604020202020204" pitchFamily="34" charset="0"/>
                <a:ea typeface="ＭＳ Ｐゴシック" panose="020B0600070205080204" pitchFamily="34" charset="-128"/>
                <a:cs typeface="Helvetica" panose="020B0604020202020204" pitchFamily="34" charset="0"/>
              </a:rPr>
              <a:t> with the mention: </a:t>
            </a:r>
            <a:r>
              <a:rPr lang="en-CA" altLang="en-US" sz="2000" b="1">
                <a:latin typeface="Helvetica" panose="020B0604020202020204" pitchFamily="34" charset="0"/>
                <a:ea typeface="ＭＳ Ｐゴシック" panose="020B0600070205080204" pitchFamily="34" charset="-128"/>
                <a:cs typeface="Helvetica" panose="020B0604020202020204" pitchFamily="34" charset="0"/>
              </a:rPr>
              <a:t>Refer to Table 3.</a:t>
            </a:r>
            <a:endParaRPr lang="en-CA" altLang="en-US" sz="2000">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9" name="Rectangle 8">
            <a:extLst>
              <a:ext uri="{FF2B5EF4-FFF2-40B4-BE49-F238E27FC236}">
                <a16:creationId xmlns:a16="http://schemas.microsoft.com/office/drawing/2014/main" id="{2C1CF5CA-3D0A-2C80-83D0-7E975F649599}"/>
              </a:ext>
            </a:extLst>
          </p:cNvPr>
          <p:cNvSpPr/>
          <p:nvPr/>
        </p:nvSpPr>
        <p:spPr>
          <a:xfrm>
            <a:off x="8005763" y="4724400"/>
            <a:ext cx="2398712" cy="193675"/>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latin typeface="Helvetica" panose="020B0604020202020204" pitchFamily="34" charset="0"/>
              <a:cs typeface="Helvetica" panose="020B0604020202020204" pitchFamily="34" charset="0"/>
            </a:endParaRPr>
          </a:p>
        </p:txBody>
      </p:sp>
      <p:sp>
        <p:nvSpPr>
          <p:cNvPr id="17" name="Rectangle 16">
            <a:extLst>
              <a:ext uri="{FF2B5EF4-FFF2-40B4-BE49-F238E27FC236}">
                <a16:creationId xmlns:a16="http://schemas.microsoft.com/office/drawing/2014/main" id="{3B458657-A2B3-B2C6-6DEA-C989F5A0607D}"/>
              </a:ext>
            </a:extLst>
          </p:cNvPr>
          <p:cNvSpPr/>
          <p:nvPr/>
        </p:nvSpPr>
        <p:spPr>
          <a:xfrm>
            <a:off x="8005763" y="2778125"/>
            <a:ext cx="2398712" cy="23971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latin typeface="Helvetica" panose="020B0604020202020204" pitchFamily="34" charset="0"/>
              <a:cs typeface="Helvetica" panose="020B0604020202020204" pitchFamily="34" charset="0"/>
            </a:endParaRPr>
          </a:p>
        </p:txBody>
      </p:sp>
      <p:sp>
        <p:nvSpPr>
          <p:cNvPr id="18" name="Rectangle 17">
            <a:extLst>
              <a:ext uri="{FF2B5EF4-FFF2-40B4-BE49-F238E27FC236}">
                <a16:creationId xmlns:a16="http://schemas.microsoft.com/office/drawing/2014/main" id="{3AF4191C-8B92-C234-6D93-2E71A3B663B4}"/>
              </a:ext>
            </a:extLst>
          </p:cNvPr>
          <p:cNvSpPr/>
          <p:nvPr/>
        </p:nvSpPr>
        <p:spPr>
          <a:xfrm>
            <a:off x="8005763" y="3463925"/>
            <a:ext cx="2398712" cy="193675"/>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latin typeface="Helvetica" panose="020B0604020202020204" pitchFamily="34" charset="0"/>
              <a:cs typeface="Helvetica" panose="020B0604020202020204" pitchFamily="34" charset="0"/>
            </a:endParaRPr>
          </a:p>
        </p:txBody>
      </p:sp>
      <p:sp>
        <p:nvSpPr>
          <p:cNvPr id="20" name="Rectangle 19">
            <a:extLst>
              <a:ext uri="{FF2B5EF4-FFF2-40B4-BE49-F238E27FC236}">
                <a16:creationId xmlns:a16="http://schemas.microsoft.com/office/drawing/2014/main" id="{AC4F3D2D-A3B7-FDDF-2A00-9D4B1DAF9686}"/>
              </a:ext>
            </a:extLst>
          </p:cNvPr>
          <p:cNvSpPr/>
          <p:nvPr/>
        </p:nvSpPr>
        <p:spPr>
          <a:xfrm>
            <a:off x="8005763" y="3830638"/>
            <a:ext cx="2398712" cy="217487"/>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latin typeface="Helvetica" panose="020B0604020202020204" pitchFamily="34" charset="0"/>
              <a:cs typeface="Helvetica" panose="020B0604020202020204" pitchFamily="34" charset="0"/>
            </a:endParaRPr>
          </a:p>
        </p:txBody>
      </p:sp>
      <p:sp>
        <p:nvSpPr>
          <p:cNvPr id="21" name="Rectangle 20">
            <a:extLst>
              <a:ext uri="{FF2B5EF4-FFF2-40B4-BE49-F238E27FC236}">
                <a16:creationId xmlns:a16="http://schemas.microsoft.com/office/drawing/2014/main" id="{A336960B-4FB0-FD14-4C64-09052E6B17B5}"/>
              </a:ext>
            </a:extLst>
          </p:cNvPr>
          <p:cNvSpPr/>
          <p:nvPr/>
        </p:nvSpPr>
        <p:spPr>
          <a:xfrm>
            <a:off x="4267200" y="1550988"/>
            <a:ext cx="3690938" cy="268287"/>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latin typeface="Helvetica" panose="020B0604020202020204" pitchFamily="34" charset="0"/>
              <a:cs typeface="Helvetica" panose="020B0604020202020204" pitchFamily="34" charset="0"/>
            </a:endParaRPr>
          </a:p>
        </p:txBody>
      </p:sp>
      <p:sp>
        <p:nvSpPr>
          <p:cNvPr id="2" name="Rectangle 1">
            <a:extLst>
              <a:ext uri="{FF2B5EF4-FFF2-40B4-BE49-F238E27FC236}">
                <a16:creationId xmlns:a16="http://schemas.microsoft.com/office/drawing/2014/main" id="{BF4A239F-D600-8D53-9E31-E957A3B83EC0}"/>
              </a:ext>
            </a:extLst>
          </p:cNvPr>
          <p:cNvSpPr/>
          <p:nvPr/>
        </p:nvSpPr>
        <p:spPr>
          <a:xfrm>
            <a:off x="8005763" y="4395788"/>
            <a:ext cx="2398712" cy="193675"/>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latin typeface="Helvetica" panose="020B0604020202020204" pitchFamily="34" charset="0"/>
              <a:cs typeface="Helvetica" panose="020B0604020202020204" pitchFamily="34" charset="0"/>
            </a:endParaRPr>
          </a:p>
        </p:txBody>
      </p:sp>
      <p:sp>
        <p:nvSpPr>
          <p:cNvPr id="3" name="Slide Number Placeholder 2">
            <a:extLst>
              <a:ext uri="{FF2B5EF4-FFF2-40B4-BE49-F238E27FC236}">
                <a16:creationId xmlns:a16="http://schemas.microsoft.com/office/drawing/2014/main" id="{F0D0EEF2-7CEE-E5B8-D1A9-6C8DE0197730}"/>
              </a:ext>
            </a:extLst>
          </p:cNvPr>
          <p:cNvSpPr>
            <a:spLocks noGrp="1"/>
          </p:cNvSpPr>
          <p:nvPr>
            <p:ph type="sldNum" sz="quarter" idx="10"/>
          </p:nvPr>
        </p:nvSpPr>
        <p:spPr/>
        <p:txBody>
          <a:bodyPr/>
          <a:lstStyle/>
          <a:p>
            <a:pPr>
              <a:defRPr/>
            </a:pPr>
            <a:fld id="{FDA740C2-8E25-438F-A18B-14EC7E11B3A0}" type="slidenum">
              <a:rPr lang="en-CA" smtClean="0"/>
              <a:pPr>
                <a:defRPr/>
              </a:pPr>
              <a:t>50</a:t>
            </a:fld>
            <a:endParaRPr lang="en-CA"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9" name="Rectangle 3">
            <a:extLst>
              <a:ext uri="{FF2B5EF4-FFF2-40B4-BE49-F238E27FC236}">
                <a16:creationId xmlns:a16="http://schemas.microsoft.com/office/drawing/2014/main" id="{1FB76BE4-B2A4-99CB-3EB2-556B825FC5EE}"/>
              </a:ext>
            </a:extLst>
          </p:cNvPr>
          <p:cNvSpPr>
            <a:spLocks noGrp="1" noChangeArrowheads="1"/>
          </p:cNvSpPr>
          <p:nvPr>
            <p:ph idx="1"/>
          </p:nvPr>
        </p:nvSpPr>
        <p:spPr/>
        <p:txBody>
          <a:bodyPr lIns="90488" tIns="44450" rIns="90488" bIns="44450"/>
          <a:lstStyle/>
          <a:p>
            <a:pPr>
              <a:buFontTx/>
              <a:buNone/>
              <a:defRPr/>
            </a:pPr>
            <a:r>
              <a:rPr lang="en-CA" sz="2400" dirty="0">
                <a:latin typeface="Helvetica" panose="020B0604020202020204" pitchFamily="34" charset="0"/>
                <a:cs typeface="Helvetica" panose="020B0604020202020204" pitchFamily="34" charset="0"/>
              </a:rPr>
              <a:t>For each of the following scenarios:</a:t>
            </a:r>
          </a:p>
          <a:p>
            <a:pPr>
              <a:buClr>
                <a:srgbClr val="FF6600"/>
              </a:buClr>
              <a:buFont typeface="Arial Unicode MS" pitchFamily="34" charset="-128"/>
              <a:buNone/>
              <a:defRPr/>
            </a:pPr>
            <a:endParaRPr lang="en-CA" sz="2400" dirty="0">
              <a:latin typeface="Helvetica" panose="020B0604020202020204" pitchFamily="34" charset="0"/>
              <a:cs typeface="Helvetica" panose="020B0604020202020204" pitchFamily="34" charset="0"/>
            </a:endParaRPr>
          </a:p>
          <a:p>
            <a:pPr marL="457200" indent="-457200">
              <a:buClr>
                <a:schemeClr val="tx1"/>
              </a:buClr>
              <a:buFont typeface="+mj-lt"/>
              <a:buAutoNum type="arabicPeriod"/>
              <a:defRPr/>
            </a:pPr>
            <a:r>
              <a:rPr lang="en-CA" sz="2200" dirty="0">
                <a:latin typeface="Helvetica" panose="020B0604020202020204" pitchFamily="34" charset="0"/>
                <a:cs typeface="Helvetica" panose="020B0604020202020204" pitchFamily="34" charset="0"/>
              </a:rPr>
              <a:t>Identify the product</a:t>
            </a:r>
            <a:r>
              <a:rPr lang="en-CA" sz="2000" dirty="0">
                <a:latin typeface="Helvetica" panose="020B0604020202020204" pitchFamily="34" charset="0"/>
                <a:cs typeface="Helvetica" panose="020B0604020202020204" pitchFamily="34" charset="0"/>
              </a:rPr>
              <a:t> in the </a:t>
            </a:r>
            <a:r>
              <a:rPr lang="en-CA" sz="2000" b="1" dirty="0">
                <a:highlight>
                  <a:srgbClr val="FFFF00"/>
                </a:highlight>
                <a:latin typeface="Helvetica" panose="020B0604020202020204" pitchFamily="34" charset="0"/>
                <a:cs typeface="Helvetica" panose="020B0604020202020204" pitchFamily="34" charset="0"/>
              </a:rPr>
              <a:t>YELLOW</a:t>
            </a:r>
            <a:r>
              <a:rPr lang="en-CA" sz="2000" dirty="0">
                <a:solidFill>
                  <a:srgbClr val="FAFD00"/>
                </a:solidFill>
                <a:latin typeface="Helvetica" panose="020B0604020202020204" pitchFamily="34" charset="0"/>
                <a:cs typeface="Helvetica" panose="020B0604020202020204" pitchFamily="34" charset="0"/>
              </a:rPr>
              <a:t> </a:t>
            </a:r>
            <a:r>
              <a:rPr lang="en-CA" sz="2000" dirty="0">
                <a:solidFill>
                  <a:prstClr val="black"/>
                </a:solidFill>
                <a:latin typeface="Helvetica" panose="020B0604020202020204" pitchFamily="34" charset="0"/>
                <a:cs typeface="Helvetica" panose="020B0604020202020204" pitchFamily="34" charset="0"/>
              </a:rPr>
              <a:t>or </a:t>
            </a:r>
            <a:r>
              <a:rPr lang="en-CA" sz="2000" b="1" dirty="0">
                <a:solidFill>
                  <a:srgbClr val="0000FF"/>
                </a:solidFill>
                <a:latin typeface="Helvetica" panose="020B0604020202020204" pitchFamily="34" charset="0"/>
                <a:ea typeface="ＭＳ Ｐゴシック"/>
                <a:cs typeface="Helvetica" panose="020B0604020202020204" pitchFamily="34" charset="0"/>
              </a:rPr>
              <a:t>BLUE</a:t>
            </a:r>
            <a:r>
              <a:rPr lang="en-CA" sz="2000" dirty="0">
                <a:solidFill>
                  <a:srgbClr val="0000FF"/>
                </a:solidFill>
                <a:latin typeface="Helvetica" panose="020B0604020202020204" pitchFamily="34" charset="0"/>
                <a:ea typeface="ＭＳ Ｐゴシック"/>
                <a:cs typeface="Helvetica" panose="020B0604020202020204" pitchFamily="34" charset="0"/>
              </a:rPr>
              <a:t> S</a:t>
            </a:r>
            <a:r>
              <a:rPr lang="en-CA" sz="2000" dirty="0">
                <a:solidFill>
                  <a:prstClr val="black"/>
                </a:solidFill>
                <a:latin typeface="Helvetica" panose="020B0604020202020204" pitchFamily="34" charset="0"/>
                <a:cs typeface="Helvetica" panose="020B0604020202020204" pitchFamily="34" charset="0"/>
              </a:rPr>
              <a:t>ections;</a:t>
            </a:r>
          </a:p>
          <a:p>
            <a:pPr marL="457200" indent="-457200">
              <a:buClr>
                <a:schemeClr val="tx1"/>
              </a:buClr>
              <a:buFont typeface="+mj-lt"/>
              <a:buAutoNum type="arabicPeriod"/>
              <a:defRPr/>
            </a:pPr>
            <a:endParaRPr lang="en-CA" sz="2200" dirty="0">
              <a:latin typeface="Helvetica" panose="020B0604020202020204" pitchFamily="34" charset="0"/>
              <a:cs typeface="Helvetica" panose="020B0604020202020204" pitchFamily="34" charset="0"/>
            </a:endParaRPr>
          </a:p>
          <a:p>
            <a:pPr marL="457200" indent="-457200">
              <a:buClr>
                <a:schemeClr val="tx1"/>
              </a:buClr>
              <a:buFont typeface="+mj-lt"/>
              <a:buAutoNum type="arabicPeriod"/>
              <a:defRPr/>
            </a:pPr>
            <a:r>
              <a:rPr lang="en-CA" sz="2200" dirty="0">
                <a:latin typeface="Helvetica" panose="020B0604020202020204" pitchFamily="34" charset="0"/>
                <a:cs typeface="Helvetica" panose="020B0604020202020204" pitchFamily="34" charset="0"/>
              </a:rPr>
              <a:t>Find the appropriate Guide in the </a:t>
            </a:r>
            <a:r>
              <a:rPr lang="en-CA" sz="2200" b="1" dirty="0">
                <a:solidFill>
                  <a:srgbClr val="FF6600"/>
                </a:solidFill>
                <a:latin typeface="Helvetica" panose="020B0604020202020204" pitchFamily="34" charset="0"/>
                <a:cs typeface="Helvetica" panose="020B0604020202020204" pitchFamily="34" charset="0"/>
              </a:rPr>
              <a:t>ORANGE</a:t>
            </a:r>
            <a:r>
              <a:rPr lang="en-CA" sz="2200" dirty="0">
                <a:latin typeface="Helvetica" panose="020B0604020202020204" pitchFamily="34" charset="0"/>
                <a:cs typeface="Helvetica" panose="020B0604020202020204" pitchFamily="34" charset="0"/>
              </a:rPr>
              <a:t> Section;</a:t>
            </a:r>
          </a:p>
          <a:p>
            <a:pPr marL="457200" indent="-457200">
              <a:buClr>
                <a:schemeClr val="tx1"/>
              </a:buClr>
              <a:buFont typeface="+mj-lt"/>
              <a:buAutoNum type="arabicPeriod"/>
              <a:defRPr/>
            </a:pPr>
            <a:endParaRPr lang="en-CA" sz="2200" dirty="0">
              <a:latin typeface="Helvetica" panose="020B0604020202020204" pitchFamily="34" charset="0"/>
              <a:cs typeface="Helvetica" panose="020B0604020202020204" pitchFamily="34" charset="0"/>
            </a:endParaRPr>
          </a:p>
          <a:p>
            <a:pPr marL="457200" indent="-457200">
              <a:buClr>
                <a:schemeClr val="tx1"/>
              </a:buClr>
              <a:buFont typeface="+mj-lt"/>
              <a:buAutoNum type="arabicPeriod"/>
              <a:defRPr/>
            </a:pPr>
            <a:r>
              <a:rPr lang="en-CA" sz="2200" dirty="0">
                <a:latin typeface="Helvetica" panose="020B0604020202020204" pitchFamily="34" charset="0"/>
                <a:cs typeface="Helvetica" panose="020B0604020202020204" pitchFamily="34" charset="0"/>
              </a:rPr>
              <a:t>Identify the suggested distances in the </a:t>
            </a:r>
            <a:r>
              <a:rPr lang="en-CA" sz="2200" b="1" dirty="0">
                <a:solidFill>
                  <a:srgbClr val="FF6600"/>
                </a:solidFill>
                <a:latin typeface="Helvetica" panose="020B0604020202020204" pitchFamily="34" charset="0"/>
                <a:cs typeface="Helvetica" panose="020B0604020202020204" pitchFamily="34" charset="0"/>
              </a:rPr>
              <a:t>ORANGE</a:t>
            </a:r>
            <a:r>
              <a:rPr lang="en-CA" sz="2200" dirty="0">
                <a:latin typeface="Helvetica" panose="020B0604020202020204" pitchFamily="34" charset="0"/>
                <a:cs typeface="Helvetica" panose="020B0604020202020204" pitchFamily="34" charset="0"/>
              </a:rPr>
              <a:t> and/or </a:t>
            </a:r>
            <a:r>
              <a:rPr lang="en-CA" sz="2200" b="1" dirty="0">
                <a:solidFill>
                  <a:srgbClr val="03B604"/>
                </a:solidFill>
                <a:latin typeface="Helvetica" panose="020B0604020202020204" pitchFamily="34" charset="0"/>
                <a:cs typeface="Helvetica" panose="020B0604020202020204" pitchFamily="34" charset="0"/>
              </a:rPr>
              <a:t>GREEN</a:t>
            </a:r>
            <a:r>
              <a:rPr lang="en-CA" sz="2200" dirty="0">
                <a:latin typeface="Helvetica" panose="020B0604020202020204" pitchFamily="34" charset="0"/>
                <a:cs typeface="Helvetica" panose="020B0604020202020204" pitchFamily="34" charset="0"/>
              </a:rPr>
              <a:t> Sections;</a:t>
            </a:r>
          </a:p>
          <a:p>
            <a:pPr marL="457200" indent="-457200">
              <a:buClr>
                <a:schemeClr val="tx1"/>
              </a:buClr>
              <a:buFont typeface="+mj-lt"/>
              <a:buAutoNum type="arabicPeriod"/>
              <a:defRPr/>
            </a:pPr>
            <a:endParaRPr lang="en-CA" sz="2200" dirty="0">
              <a:latin typeface="Helvetica" panose="020B0604020202020204" pitchFamily="34" charset="0"/>
              <a:cs typeface="Helvetica" panose="020B0604020202020204" pitchFamily="34" charset="0"/>
            </a:endParaRPr>
          </a:p>
          <a:p>
            <a:pPr marL="457200" indent="-457200">
              <a:buClr>
                <a:schemeClr val="tx1"/>
              </a:buClr>
              <a:buFont typeface="+mj-lt"/>
              <a:buAutoNum type="arabicPeriod"/>
              <a:defRPr/>
            </a:pPr>
            <a:r>
              <a:rPr lang="en-CA" sz="2200" dirty="0">
                <a:latin typeface="Helvetica" panose="020B0604020202020204" pitchFamily="34" charset="0"/>
                <a:cs typeface="Helvetica" panose="020B0604020202020204" pitchFamily="34" charset="0"/>
              </a:rPr>
              <a:t>Describe the main characteristics and hazards of the substance.</a:t>
            </a:r>
          </a:p>
        </p:txBody>
      </p:sp>
      <p:sp>
        <p:nvSpPr>
          <p:cNvPr id="2" name="Slide Number Placeholder 1">
            <a:extLst>
              <a:ext uri="{FF2B5EF4-FFF2-40B4-BE49-F238E27FC236}">
                <a16:creationId xmlns:a16="http://schemas.microsoft.com/office/drawing/2014/main" id="{81D6A404-6821-DFDF-4B14-FB44790C7B48}"/>
              </a:ext>
            </a:extLst>
          </p:cNvPr>
          <p:cNvSpPr>
            <a:spLocks noGrp="1"/>
          </p:cNvSpPr>
          <p:nvPr>
            <p:ph type="sldNum" sz="quarter" idx="10"/>
          </p:nvPr>
        </p:nvSpPr>
        <p:spPr/>
        <p:txBody>
          <a:bodyPr/>
          <a:lstStyle/>
          <a:p>
            <a:pPr>
              <a:defRPr/>
            </a:pPr>
            <a:fld id="{5BED4845-BE41-4BB8-AA42-FAE1BA6FC342}" type="slidenum">
              <a:rPr lang="en-CA" smtClean="0"/>
              <a:pPr>
                <a:defRPr/>
              </a:pPr>
              <a:t>51</a:t>
            </a:fld>
            <a:endParaRPr lang="en-CA" dirty="0"/>
          </a:p>
        </p:txBody>
      </p:sp>
      <p:sp>
        <p:nvSpPr>
          <p:cNvPr id="4" name="Title 6">
            <a:extLst>
              <a:ext uri="{FF2B5EF4-FFF2-40B4-BE49-F238E27FC236}">
                <a16:creationId xmlns:a16="http://schemas.microsoft.com/office/drawing/2014/main" id="{E7E495B9-1B1D-6A02-109E-4DB7D9777F15}"/>
              </a:ext>
            </a:extLst>
          </p:cNvPr>
          <p:cNvSpPr txBox="1">
            <a:spLocks noGrp="1"/>
          </p:cNvSpPr>
          <p:nvPr>
            <p:ph type="title"/>
          </p:nvPr>
        </p:nvSpPr>
        <p:spPr>
          <a:xfrm>
            <a:off x="814388" y="661988"/>
            <a:ext cx="10515600" cy="854075"/>
          </a:xfrm>
          <a:ln>
            <a:miter lim="800000"/>
            <a:headEnd/>
            <a:tailEnd/>
          </a:ln>
        </p:spPr>
        <p:txBody>
          <a:bodyPr/>
          <a:lstStyle/>
          <a:p>
            <a:pPr eaLnBrk="1" hangingPunct="1">
              <a:tabLst>
                <a:tab pos="723900" algn="l"/>
              </a:tabLst>
              <a:defRPr/>
            </a:pPr>
            <a:r>
              <a:rPr lang="en-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Scenario Guidelines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0834" name="Picture 5">
            <a:extLst>
              <a:ext uri="{FF2B5EF4-FFF2-40B4-BE49-F238E27FC236}">
                <a16:creationId xmlns:a16="http://schemas.microsoft.com/office/drawing/2014/main" id="{E6DF2C9E-D02D-DD25-69B6-1F05A80ABF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75" y="2314575"/>
            <a:ext cx="3562350"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3">
            <a:extLst>
              <a:ext uri="{FF2B5EF4-FFF2-40B4-BE49-F238E27FC236}">
                <a16:creationId xmlns:a16="http://schemas.microsoft.com/office/drawing/2014/main" id="{4B374E3A-4B9A-D2BB-30D1-429F8C3B87BD}"/>
              </a:ext>
            </a:extLst>
          </p:cNvPr>
          <p:cNvSpPr>
            <a:spLocks noGrp="1"/>
          </p:cNvSpPr>
          <p:nvPr>
            <p:ph idx="1"/>
          </p:nvPr>
        </p:nvSpPr>
        <p:spPr/>
        <p:txBody>
          <a:bodyPr lIns="90488" tIns="44450" rIns="90488" bIns="44450"/>
          <a:lstStyle/>
          <a:p>
            <a:pPr marL="0" indent="0">
              <a:buFont typeface="Wingdings" panose="05000000000000000000" pitchFamily="2" charset="2"/>
              <a:buNone/>
            </a:pPr>
            <a:r>
              <a:rPr lang="en-CA" altLang="en-US" sz="2400">
                <a:latin typeface="Helvetica" panose="020B0604020202020204" pitchFamily="34" charset="0"/>
                <a:ea typeface="ＭＳ Ｐゴシック" panose="020B0600070205080204" pitchFamily="34" charset="-128"/>
                <a:cs typeface="Helvetica" panose="020B0604020202020204" pitchFamily="34" charset="0"/>
              </a:rPr>
              <a:t>A 1000-litre tote container is leaking.</a:t>
            </a:r>
          </a:p>
        </p:txBody>
      </p:sp>
      <p:sp>
        <p:nvSpPr>
          <p:cNvPr id="2" name="Slide Number Placeholder 1">
            <a:extLst>
              <a:ext uri="{FF2B5EF4-FFF2-40B4-BE49-F238E27FC236}">
                <a16:creationId xmlns:a16="http://schemas.microsoft.com/office/drawing/2014/main" id="{4D5B9CC9-1196-F53A-81B4-69E9DC63E36E}"/>
              </a:ext>
            </a:extLst>
          </p:cNvPr>
          <p:cNvSpPr>
            <a:spLocks noGrp="1"/>
          </p:cNvSpPr>
          <p:nvPr>
            <p:ph type="sldNum" sz="quarter" idx="10"/>
          </p:nvPr>
        </p:nvSpPr>
        <p:spPr/>
        <p:txBody>
          <a:bodyPr/>
          <a:lstStyle/>
          <a:p>
            <a:pPr>
              <a:defRPr/>
            </a:pPr>
            <a:fld id="{4C7EF486-F3BF-4B46-A0DE-C4BDA0FBDF72}" type="slidenum">
              <a:rPr lang="en-CA" smtClean="0"/>
              <a:pPr>
                <a:defRPr/>
              </a:pPr>
              <a:t>52</a:t>
            </a:fld>
            <a:endParaRPr lang="en-CA" dirty="0"/>
          </a:p>
        </p:txBody>
      </p:sp>
      <p:pic>
        <p:nvPicPr>
          <p:cNvPr id="120837" name="Picture 13">
            <a:extLst>
              <a:ext uri="{FF2B5EF4-FFF2-40B4-BE49-F238E27FC236}">
                <a16:creationId xmlns:a16="http://schemas.microsoft.com/office/drawing/2014/main" id="{A37DEA3E-74A4-E7E9-5A61-C95FA62949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8238" y="3865563"/>
            <a:ext cx="2017712"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0838" name="Text Box 12">
            <a:extLst>
              <a:ext uri="{FF2B5EF4-FFF2-40B4-BE49-F238E27FC236}">
                <a16:creationId xmlns:a16="http://schemas.microsoft.com/office/drawing/2014/main" id="{53BAC140-B53E-3757-AA19-70DC485A467A}"/>
              </a:ext>
            </a:extLst>
          </p:cNvPr>
          <p:cNvSpPr txBox="1">
            <a:spLocks/>
          </p:cNvSpPr>
          <p:nvPr/>
        </p:nvSpPr>
        <p:spPr bwMode="auto">
          <a:xfrm>
            <a:off x="7265988" y="4149725"/>
            <a:ext cx="1112837" cy="52228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50000"/>
              </a:spcBef>
              <a:buFontTx/>
              <a:buNone/>
            </a:pPr>
            <a:r>
              <a:rPr lang="en-CA" altLang="en-US">
                <a:solidFill>
                  <a:srgbClr val="040300"/>
                </a:solidFill>
                <a:latin typeface="Helvetica" panose="020B0604020202020204" pitchFamily="34" charset="0"/>
                <a:ea typeface="ＭＳ Ｐゴシック" panose="020B0600070205080204" pitchFamily="34" charset="-128"/>
                <a:cs typeface="Helvetica" panose="020B0604020202020204" pitchFamily="34" charset="0"/>
              </a:rPr>
              <a:t>1824</a:t>
            </a:r>
          </a:p>
        </p:txBody>
      </p:sp>
      <p:sp>
        <p:nvSpPr>
          <p:cNvPr id="50190" name="Line 14">
            <a:extLst>
              <a:ext uri="{FF2B5EF4-FFF2-40B4-BE49-F238E27FC236}">
                <a16:creationId xmlns:a16="http://schemas.microsoft.com/office/drawing/2014/main" id="{7C2D165F-D55C-2340-7A35-43193FB4D679}"/>
              </a:ext>
            </a:extLst>
          </p:cNvPr>
          <p:cNvSpPr>
            <a:spLocks noChangeShapeType="1"/>
          </p:cNvSpPr>
          <p:nvPr/>
        </p:nvSpPr>
        <p:spPr bwMode="auto">
          <a:xfrm flipV="1">
            <a:off x="3840163" y="2339975"/>
            <a:ext cx="3981450" cy="2262188"/>
          </a:xfrm>
          <a:prstGeom prst="line">
            <a:avLst/>
          </a:prstGeom>
          <a:noFill/>
          <a:ln w="12700">
            <a:solidFill>
              <a:srgbClr val="000000"/>
            </a:solidFill>
            <a:round/>
            <a:headEnd/>
            <a:tailEnd/>
          </a:ln>
          <a:effectLst/>
        </p:spPr>
        <p:txBody>
          <a:bodyPr/>
          <a:lstStyle/>
          <a:p>
            <a:pPr algn="ctr">
              <a:spcBef>
                <a:spcPct val="50000"/>
              </a:spcBef>
              <a:defRPr/>
            </a:pPr>
            <a:endParaRPr lang="en-CA">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50191" name="Line 15">
            <a:extLst>
              <a:ext uri="{FF2B5EF4-FFF2-40B4-BE49-F238E27FC236}">
                <a16:creationId xmlns:a16="http://schemas.microsoft.com/office/drawing/2014/main" id="{505AEAEC-4D4E-7E0D-471E-027C448031A4}"/>
              </a:ext>
            </a:extLst>
          </p:cNvPr>
          <p:cNvSpPr>
            <a:spLocks noChangeShapeType="1"/>
          </p:cNvSpPr>
          <p:nvPr/>
        </p:nvSpPr>
        <p:spPr bwMode="auto">
          <a:xfrm>
            <a:off x="3840163" y="5010150"/>
            <a:ext cx="3981450" cy="723900"/>
          </a:xfrm>
          <a:prstGeom prst="line">
            <a:avLst/>
          </a:prstGeom>
          <a:noFill/>
          <a:ln w="12700">
            <a:solidFill>
              <a:srgbClr val="000000"/>
            </a:solidFill>
            <a:round/>
            <a:headEnd/>
            <a:tailEnd/>
          </a:ln>
          <a:effectLst/>
        </p:spPr>
        <p:txBody>
          <a:bodyPr/>
          <a:lstStyle/>
          <a:p>
            <a:pPr algn="ctr">
              <a:spcBef>
                <a:spcPct val="50000"/>
              </a:spcBef>
              <a:defRPr/>
            </a:pPr>
            <a:endParaRPr lang="en-CA">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4" name="Title 6">
            <a:extLst>
              <a:ext uri="{FF2B5EF4-FFF2-40B4-BE49-F238E27FC236}">
                <a16:creationId xmlns:a16="http://schemas.microsoft.com/office/drawing/2014/main" id="{B9F7B845-B84A-8A77-190C-DCA3F6E2FDCE}"/>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Scenario</a:t>
            </a:r>
            <a:r>
              <a:rPr lang="fr-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1" name="Rectangle 1027">
            <a:extLst>
              <a:ext uri="{FF2B5EF4-FFF2-40B4-BE49-F238E27FC236}">
                <a16:creationId xmlns:a16="http://schemas.microsoft.com/office/drawing/2014/main" id="{C1712A02-EA5E-BFE2-11FF-CAF7988C2421}"/>
              </a:ext>
            </a:extLst>
          </p:cNvPr>
          <p:cNvSpPr>
            <a:spLocks noGrp="1" noChangeArrowheads="1"/>
          </p:cNvSpPr>
          <p:nvPr>
            <p:ph idx="1"/>
          </p:nvPr>
        </p:nvSpPr>
        <p:spPr/>
        <p:txBody>
          <a:bodyPr lIns="90488" tIns="44450" rIns="90488" bIns="44450">
            <a:normAutofit/>
          </a:bodyPr>
          <a:lstStyle/>
          <a:p>
            <a:pPr>
              <a:defRPr/>
            </a:pPr>
            <a:r>
              <a:rPr lang="en-CA" sz="2400" dirty="0">
                <a:solidFill>
                  <a:prstClr val="black"/>
                </a:solidFill>
                <a:latin typeface="Helvetica" panose="020B0604020202020204" pitchFamily="34" charset="0"/>
                <a:cs typeface="Helvetica" panose="020B0604020202020204" pitchFamily="34" charset="0"/>
              </a:rPr>
              <a:t>The ID (UN) number is 1824 and it is a corrosive product (Class 8 placard);</a:t>
            </a:r>
          </a:p>
          <a:p>
            <a:pPr>
              <a:spcBef>
                <a:spcPts val="1200"/>
              </a:spcBef>
              <a:defRPr/>
            </a:pPr>
            <a:r>
              <a:rPr lang="en-CA" sz="2400" dirty="0">
                <a:solidFill>
                  <a:prstClr val="black"/>
                </a:solidFill>
                <a:latin typeface="Helvetica" panose="020B0604020202020204" pitchFamily="34" charset="0"/>
                <a:cs typeface="Helvetica" panose="020B0604020202020204" pitchFamily="34" charset="0"/>
              </a:rPr>
              <a:t>In the </a:t>
            </a:r>
            <a:r>
              <a:rPr lang="en-CA" sz="2400" b="1" dirty="0">
                <a:highlight>
                  <a:srgbClr val="FFFF00"/>
                </a:highlight>
                <a:latin typeface="Helvetica" panose="020B0604020202020204" pitchFamily="34" charset="0"/>
                <a:cs typeface="Helvetica" panose="020B0604020202020204" pitchFamily="34" charset="0"/>
              </a:rPr>
              <a:t>YELLOW</a:t>
            </a:r>
            <a:r>
              <a:rPr lang="en-CA" sz="2400" b="1" dirty="0">
                <a:latin typeface="Helvetica" panose="020B0604020202020204" pitchFamily="34" charset="0"/>
                <a:cs typeface="Helvetica" panose="020B0604020202020204" pitchFamily="34" charset="0"/>
              </a:rPr>
              <a:t> </a:t>
            </a:r>
            <a:r>
              <a:rPr lang="en-CA" sz="2400" dirty="0">
                <a:solidFill>
                  <a:prstClr val="black"/>
                </a:solidFill>
                <a:latin typeface="Helvetica" panose="020B0604020202020204" pitchFamily="34" charset="0"/>
                <a:cs typeface="Helvetica" panose="020B0604020202020204" pitchFamily="34" charset="0"/>
              </a:rPr>
              <a:t>section, this product corresponds to </a:t>
            </a:r>
            <a:r>
              <a:rPr lang="en-CA" sz="2400" i="1" dirty="0">
                <a:solidFill>
                  <a:prstClr val="black"/>
                </a:solidFill>
                <a:latin typeface="Helvetica" panose="020B0604020202020204" pitchFamily="34" charset="0"/>
                <a:cs typeface="Helvetica" panose="020B0604020202020204" pitchFamily="34" charset="0"/>
              </a:rPr>
              <a:t>Caustic soda, solution </a:t>
            </a:r>
            <a:r>
              <a:rPr lang="en-CA" sz="2400" dirty="0">
                <a:solidFill>
                  <a:prstClr val="black"/>
                </a:solidFill>
                <a:latin typeface="Helvetica" panose="020B0604020202020204" pitchFamily="34" charset="0"/>
                <a:cs typeface="Helvetica" panose="020B0604020202020204" pitchFamily="34" charset="0"/>
              </a:rPr>
              <a:t>or</a:t>
            </a:r>
            <a:r>
              <a:rPr lang="en-CA" sz="2400" i="1" dirty="0">
                <a:solidFill>
                  <a:prstClr val="black"/>
                </a:solidFill>
                <a:latin typeface="Helvetica" panose="020B0604020202020204" pitchFamily="34" charset="0"/>
                <a:cs typeface="Helvetica" panose="020B0604020202020204" pitchFamily="34" charset="0"/>
              </a:rPr>
              <a:t> Sodium hydroxide, solution</a:t>
            </a:r>
            <a:r>
              <a:rPr lang="en-CA" sz="2400" dirty="0">
                <a:solidFill>
                  <a:prstClr val="black"/>
                </a:solidFill>
                <a:latin typeface="Helvetica" panose="020B0604020202020204" pitchFamily="34" charset="0"/>
                <a:cs typeface="Helvetica" panose="020B0604020202020204" pitchFamily="34" charset="0"/>
              </a:rPr>
              <a:t> and refers to </a:t>
            </a:r>
            <a:r>
              <a:rPr lang="en-CA" sz="2400" b="1" dirty="0">
                <a:solidFill>
                  <a:srgbClr val="FF6600"/>
                </a:solidFill>
                <a:latin typeface="Helvetica" panose="020B0604020202020204" pitchFamily="34" charset="0"/>
                <a:cs typeface="Helvetica" panose="020B0604020202020204" pitchFamily="34" charset="0"/>
              </a:rPr>
              <a:t>Guide 154</a:t>
            </a:r>
            <a:r>
              <a:rPr lang="en-CA" sz="2400" dirty="0">
                <a:solidFill>
                  <a:prstClr val="black"/>
                </a:solidFill>
                <a:latin typeface="Helvetica" panose="020B0604020202020204" pitchFamily="34" charset="0"/>
                <a:cs typeface="Helvetica" panose="020B0604020202020204" pitchFamily="34" charset="0"/>
              </a:rPr>
              <a:t>;</a:t>
            </a:r>
          </a:p>
          <a:p>
            <a:pPr>
              <a:spcBef>
                <a:spcPts val="1200"/>
              </a:spcBef>
              <a:defRPr/>
            </a:pPr>
            <a:endParaRPr lang="fr-CA" altLang="en-US" sz="2400" dirty="0">
              <a:latin typeface="Helvetica" panose="020B0604020202020204" pitchFamily="34" charset="0"/>
              <a:ea typeface="ＭＳ Ｐゴシック" panose="020B0600070205080204" pitchFamily="34" charset="-128"/>
              <a:cs typeface="Helvetica" panose="020B0604020202020204" pitchFamily="34" charset="0"/>
            </a:endParaRPr>
          </a:p>
          <a:p>
            <a:pPr>
              <a:spcBef>
                <a:spcPts val="1200"/>
              </a:spcBef>
              <a:defRPr/>
            </a:pPr>
            <a:endParaRPr lang="fr-CA" altLang="en-US" sz="2400" dirty="0">
              <a:latin typeface="Helvetica" panose="020B0604020202020204" pitchFamily="34" charset="0"/>
              <a:ea typeface="ＭＳ Ｐゴシック" panose="020B0600070205080204" pitchFamily="34" charset="-128"/>
              <a:cs typeface="Helvetica" panose="020B0604020202020204" pitchFamily="34" charset="0"/>
            </a:endParaRPr>
          </a:p>
          <a:p>
            <a:pPr>
              <a:spcBef>
                <a:spcPts val="1200"/>
              </a:spcBef>
              <a:defRPr/>
            </a:pPr>
            <a:endParaRPr lang="fr-CA" altLang="en-US" sz="2400" dirty="0">
              <a:latin typeface="Helvetica" panose="020B0604020202020204" pitchFamily="34" charset="0"/>
              <a:ea typeface="ＭＳ Ｐゴシック" panose="020B0600070205080204" pitchFamily="34" charset="-128"/>
              <a:cs typeface="Helvetica" panose="020B0604020202020204" pitchFamily="34" charset="0"/>
            </a:endParaRPr>
          </a:p>
          <a:p>
            <a:pPr>
              <a:spcBef>
                <a:spcPts val="1200"/>
              </a:spcBef>
              <a:defRPr/>
            </a:pPr>
            <a:r>
              <a:rPr lang="en-CA" sz="2400" dirty="0">
                <a:solidFill>
                  <a:prstClr val="black"/>
                </a:solidFill>
                <a:latin typeface="Helvetica" panose="020B0604020202020204" pitchFamily="34" charset="0"/>
                <a:cs typeface="Helvetica" panose="020B0604020202020204" pitchFamily="34" charset="0"/>
              </a:rPr>
              <a:t>The substance is </a:t>
            </a:r>
            <a:r>
              <a:rPr lang="en-CA" sz="2400" u="sng" dirty="0">
                <a:solidFill>
                  <a:prstClr val="black"/>
                </a:solidFill>
                <a:latin typeface="Helvetica" panose="020B0604020202020204" pitchFamily="34" charset="0"/>
                <a:cs typeface="Helvetica" panose="020B0604020202020204" pitchFamily="34" charset="0"/>
              </a:rPr>
              <a:t>not highlighted</a:t>
            </a:r>
            <a:r>
              <a:rPr lang="en-CA" sz="2400" dirty="0">
                <a:solidFill>
                  <a:prstClr val="black"/>
                </a:solidFill>
                <a:latin typeface="Helvetica" panose="020B0604020202020204" pitchFamily="34" charset="0"/>
                <a:cs typeface="Helvetica" panose="020B0604020202020204" pitchFamily="34" charset="0"/>
              </a:rPr>
              <a:t> in green; therefore, the </a:t>
            </a:r>
            <a:r>
              <a:rPr lang="en-CA" sz="2400" b="1" dirty="0">
                <a:solidFill>
                  <a:srgbClr val="03B604"/>
                </a:solidFill>
                <a:latin typeface="Helvetica" panose="020B0604020202020204" pitchFamily="34" charset="0"/>
                <a:cs typeface="Helvetica" panose="020B0604020202020204" pitchFamily="34" charset="0"/>
              </a:rPr>
              <a:t>GREEN</a:t>
            </a:r>
            <a:r>
              <a:rPr lang="en-CA" sz="2400" b="1" dirty="0">
                <a:solidFill>
                  <a:srgbClr val="037C03"/>
                </a:solidFill>
                <a:latin typeface="Helvetica" panose="020B0604020202020204" pitchFamily="34" charset="0"/>
                <a:cs typeface="Helvetica" panose="020B0604020202020204" pitchFamily="34" charset="0"/>
              </a:rPr>
              <a:t> </a:t>
            </a:r>
            <a:r>
              <a:rPr lang="en-CA" sz="2400" dirty="0">
                <a:solidFill>
                  <a:prstClr val="black"/>
                </a:solidFill>
                <a:latin typeface="Helvetica" panose="020B0604020202020204" pitchFamily="34" charset="0"/>
                <a:cs typeface="Helvetica" panose="020B0604020202020204" pitchFamily="34" charset="0"/>
              </a:rPr>
              <a:t>section does not apply.</a:t>
            </a:r>
          </a:p>
          <a:p>
            <a:pPr>
              <a:defRPr/>
            </a:pPr>
            <a:endParaRPr lang="en-CA" sz="2400" dirty="0">
              <a:latin typeface="Helvetica" panose="020B0604020202020204" pitchFamily="34" charset="0"/>
              <a:cs typeface="Helvetica" panose="020B0604020202020204" pitchFamily="34" charset="0"/>
            </a:endParaRPr>
          </a:p>
        </p:txBody>
      </p:sp>
      <p:sp>
        <p:nvSpPr>
          <p:cNvPr id="2" name="Slide Number Placeholder 1">
            <a:extLst>
              <a:ext uri="{FF2B5EF4-FFF2-40B4-BE49-F238E27FC236}">
                <a16:creationId xmlns:a16="http://schemas.microsoft.com/office/drawing/2014/main" id="{540CCD66-0FCE-0FBE-BD12-D1FDF6AAAAC9}"/>
              </a:ext>
            </a:extLst>
          </p:cNvPr>
          <p:cNvSpPr>
            <a:spLocks noGrp="1"/>
          </p:cNvSpPr>
          <p:nvPr>
            <p:ph type="sldNum" sz="quarter" idx="10"/>
          </p:nvPr>
        </p:nvSpPr>
        <p:spPr/>
        <p:txBody>
          <a:bodyPr/>
          <a:lstStyle/>
          <a:p>
            <a:pPr>
              <a:defRPr/>
            </a:pPr>
            <a:fld id="{65C12D56-8D05-47D7-8DB0-35E5503BFFF1}" type="slidenum">
              <a:rPr lang="en-CA" smtClean="0"/>
              <a:pPr>
                <a:defRPr/>
              </a:pPr>
              <a:t>53</a:t>
            </a:fld>
            <a:endParaRPr lang="en-CA" dirty="0"/>
          </a:p>
        </p:txBody>
      </p:sp>
      <p:pic>
        <p:nvPicPr>
          <p:cNvPr id="121860" name="Picture 4">
            <a:extLst>
              <a:ext uri="{FF2B5EF4-FFF2-40B4-BE49-F238E27FC236}">
                <a16:creationId xmlns:a16="http://schemas.microsoft.com/office/drawing/2014/main" id="{4846812C-F5DE-FB29-02A4-4EE8700961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3613" y="3473450"/>
            <a:ext cx="4678362" cy="954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itle 6">
            <a:extLst>
              <a:ext uri="{FF2B5EF4-FFF2-40B4-BE49-F238E27FC236}">
                <a16:creationId xmlns:a16="http://schemas.microsoft.com/office/drawing/2014/main" id="{C7A9A169-2DEE-6023-ECE3-C2933BDCCCCE}"/>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Scenario</a:t>
            </a:r>
            <a:r>
              <a:rPr lang="fr-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1 – Solution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Rectangle 1027">
            <a:extLst>
              <a:ext uri="{FF2B5EF4-FFF2-40B4-BE49-F238E27FC236}">
                <a16:creationId xmlns:a16="http://schemas.microsoft.com/office/drawing/2014/main" id="{1DE5AD00-94D7-E2C1-C169-F929B35EE8A9}"/>
              </a:ext>
            </a:extLst>
          </p:cNvPr>
          <p:cNvSpPr>
            <a:spLocks noGrp="1" noChangeArrowheads="1"/>
          </p:cNvSpPr>
          <p:nvPr>
            <p:ph idx="1"/>
          </p:nvPr>
        </p:nvSpPr>
        <p:spPr/>
        <p:txBody>
          <a:bodyPr lIns="90488" tIns="44450" rIns="90488" bIns="44450"/>
          <a:lstStyle/>
          <a:p>
            <a:pPr marL="0" indent="0" algn="ctr">
              <a:spcBef>
                <a:spcPts val="0"/>
              </a:spcBef>
              <a:buFont typeface="Wingdings" panose="05000000000000000000" pitchFamily="2" charset="2"/>
              <a:buNone/>
              <a:defRPr/>
            </a:pPr>
            <a:r>
              <a:rPr lang="en-CA" altLang="en-US" sz="2400" dirty="0">
                <a:latin typeface="Helvetica" panose="020B0604020202020204" pitchFamily="34" charset="0"/>
                <a:ea typeface="ＭＳ Ｐゴシック" panose="020B0600070205080204" pitchFamily="34" charset="-128"/>
                <a:cs typeface="Helvetica" panose="020B0604020202020204" pitchFamily="34" charset="0"/>
              </a:rPr>
              <a:t>Since the product is </a:t>
            </a:r>
            <a:r>
              <a:rPr lang="en-CA" altLang="en-US" sz="2400" u="sng" dirty="0">
                <a:latin typeface="Helvetica" panose="020B0604020202020204" pitchFamily="34" charset="0"/>
                <a:ea typeface="ＭＳ Ｐゴシック" panose="020B0600070205080204" pitchFamily="34" charset="-128"/>
                <a:cs typeface="Helvetica" panose="020B0604020202020204" pitchFamily="34" charset="0"/>
              </a:rPr>
              <a:t>not highlighted</a:t>
            </a:r>
            <a:r>
              <a:rPr lang="en-CA" altLang="en-US" sz="2400" dirty="0">
                <a:latin typeface="Helvetica" panose="020B0604020202020204" pitchFamily="34" charset="0"/>
                <a:ea typeface="ＭＳ Ｐゴシック" panose="020B0600070205080204" pitchFamily="34" charset="-128"/>
                <a:cs typeface="Helvetica" panose="020B0604020202020204" pitchFamily="34" charset="0"/>
              </a:rPr>
              <a:t> in green, use the suggested distances found in </a:t>
            </a:r>
            <a:r>
              <a:rPr lang="en-CA" altLang="en-US" sz="2400" b="1" dirty="0">
                <a:solidFill>
                  <a:srgbClr val="FF6600"/>
                </a:solidFill>
                <a:latin typeface="Helvetica" panose="020B0604020202020204" pitchFamily="34" charset="0"/>
                <a:cs typeface="Helvetica" panose="020B0604020202020204" pitchFamily="34" charset="0"/>
              </a:rPr>
              <a:t>Guide 154 </a:t>
            </a:r>
            <a:r>
              <a:rPr lang="en-CA" altLang="en-US" sz="2400" dirty="0">
                <a:latin typeface="Helvetica" panose="020B0604020202020204" pitchFamily="34" charset="0"/>
                <a:ea typeface="ＭＳ Ｐゴシック" panose="020B0600070205080204" pitchFamily="34" charset="-128"/>
                <a:cs typeface="Helvetica" panose="020B0604020202020204" pitchFamily="34" charset="0"/>
              </a:rPr>
              <a:t>under </a:t>
            </a:r>
            <a:r>
              <a:rPr lang="en-CA" altLang="en-US" sz="2400" b="1" dirty="0">
                <a:highlight>
                  <a:srgbClr val="C0C0C0"/>
                </a:highlight>
                <a:latin typeface="Helvetica" panose="020B0604020202020204" pitchFamily="34" charset="0"/>
                <a:ea typeface="ＭＳ Ｐゴシック" panose="020B0600070205080204" pitchFamily="34" charset="-128"/>
                <a:cs typeface="Helvetica" panose="020B0604020202020204" pitchFamily="34" charset="0"/>
              </a:rPr>
              <a:t>EVACUATION</a:t>
            </a:r>
            <a:r>
              <a:rPr lang="en-CA" altLang="en-US" sz="2400" dirty="0">
                <a:latin typeface="Helvetica" panose="020B0604020202020204" pitchFamily="34" charset="0"/>
                <a:ea typeface="ＭＳ Ｐゴシック" panose="020B0600070205080204" pitchFamily="34" charset="-128"/>
                <a:cs typeface="Helvetica" panose="020B0604020202020204" pitchFamily="34" charset="0"/>
              </a:rPr>
              <a:t>.</a:t>
            </a:r>
          </a:p>
        </p:txBody>
      </p:sp>
      <p:sp>
        <p:nvSpPr>
          <p:cNvPr id="2" name="Slide Number Placeholder 1">
            <a:extLst>
              <a:ext uri="{FF2B5EF4-FFF2-40B4-BE49-F238E27FC236}">
                <a16:creationId xmlns:a16="http://schemas.microsoft.com/office/drawing/2014/main" id="{FAEE9E56-90B6-8A9C-5793-366DEA12974E}"/>
              </a:ext>
            </a:extLst>
          </p:cNvPr>
          <p:cNvSpPr>
            <a:spLocks noGrp="1"/>
          </p:cNvSpPr>
          <p:nvPr>
            <p:ph type="sldNum" sz="quarter" idx="10"/>
          </p:nvPr>
        </p:nvSpPr>
        <p:spPr/>
        <p:txBody>
          <a:bodyPr/>
          <a:lstStyle/>
          <a:p>
            <a:pPr>
              <a:defRPr/>
            </a:pPr>
            <a:fld id="{1663E810-2343-45DB-877D-C0003536AC0A}" type="slidenum">
              <a:rPr lang="en-CA" smtClean="0"/>
              <a:pPr>
                <a:defRPr/>
              </a:pPr>
              <a:t>54</a:t>
            </a:fld>
            <a:endParaRPr lang="en-CA" dirty="0"/>
          </a:p>
        </p:txBody>
      </p:sp>
      <p:pic>
        <p:nvPicPr>
          <p:cNvPr id="123908" name="Picture 4">
            <a:extLst>
              <a:ext uri="{FF2B5EF4-FFF2-40B4-BE49-F238E27FC236}">
                <a16:creationId xmlns:a16="http://schemas.microsoft.com/office/drawing/2014/main" id="{BB772FAD-952E-4128-8968-2AF7F4BA3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61"/>
          <a:stretch>
            <a:fillRect/>
          </a:stretch>
        </p:blipFill>
        <p:spPr bwMode="auto">
          <a:xfrm>
            <a:off x="2192338" y="2917825"/>
            <a:ext cx="7859712"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6B53A680-2B18-30CB-7C46-02ABB624F115}"/>
              </a:ext>
            </a:extLst>
          </p:cNvPr>
          <p:cNvCxnSpPr>
            <a:cxnSpLocks/>
          </p:cNvCxnSpPr>
          <p:nvPr/>
        </p:nvCxnSpPr>
        <p:spPr>
          <a:xfrm>
            <a:off x="2820988" y="4554538"/>
            <a:ext cx="1803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itle 6">
            <a:extLst>
              <a:ext uri="{FF2B5EF4-FFF2-40B4-BE49-F238E27FC236}">
                <a16:creationId xmlns:a16="http://schemas.microsoft.com/office/drawing/2014/main" id="{31607911-14C1-784E-9987-22AC432D1975}"/>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Scenario</a:t>
            </a:r>
            <a:r>
              <a:rPr lang="fr-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1 – Solution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6" name="TextBox 4">
            <a:extLst>
              <a:ext uri="{FF2B5EF4-FFF2-40B4-BE49-F238E27FC236}">
                <a16:creationId xmlns:a16="http://schemas.microsoft.com/office/drawing/2014/main" id="{E9C3DC74-9896-2FBC-1804-4AE01AD0E77F}"/>
              </a:ext>
            </a:extLst>
          </p:cNvPr>
          <p:cNvSpPr txBox="1">
            <a:spLocks noChangeArrowheads="1"/>
          </p:cNvSpPr>
          <p:nvPr/>
        </p:nvSpPr>
        <p:spPr bwMode="auto">
          <a:xfrm>
            <a:off x="1901653" y="2902994"/>
            <a:ext cx="2552382" cy="2862322"/>
          </a:xfrm>
          <a:prstGeom prst="rect">
            <a:avLst/>
          </a:prstGeom>
          <a:noFill/>
          <a:ln>
            <a:noFill/>
          </a:ln>
        </p:spPr>
        <p:txBody>
          <a:bodyPr>
            <a:spAutoFit/>
          </a:bodyPr>
          <a:lstStyle>
            <a:lvl1pPr>
              <a:spcBef>
                <a:spcPct val="20000"/>
              </a:spcBef>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Char char="•"/>
              <a:defRPr sz="2400">
                <a:solidFill>
                  <a:schemeClr val="tx1"/>
                </a:solidFill>
                <a:latin typeface="Helvetica" panose="020B0604020202020204" pitchFamily="34" charset="0"/>
                <a:ea typeface="Helvetica" panose="020B0604020202020204" pitchFamily="34" charset="0"/>
                <a:cs typeface="Helvetica" panose="020B0604020202020204" pitchFamily="34" charset="0"/>
              </a:defRPr>
            </a:lvl3pPr>
            <a:lvl4pPr marL="1600200" indent="-228600">
              <a:spcBef>
                <a:spcPct val="20000"/>
              </a:spcBef>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defRPr/>
            </a:pPr>
            <a:r>
              <a:rPr lang="en-CA" altLang="en-US" sz="2000" dirty="0"/>
              <a:t>Given that the primary danger associated with Sodium hydroxide is health (corrosive), the </a:t>
            </a:r>
            <a:r>
              <a:rPr lang="en-CA" altLang="en-US" sz="2000" b="1" dirty="0">
                <a:highlight>
                  <a:srgbClr val="C0C0C0"/>
                </a:highlight>
              </a:rPr>
              <a:t>HEALTH</a:t>
            </a:r>
            <a:r>
              <a:rPr lang="en-CA" altLang="en-US" sz="2000" dirty="0"/>
              <a:t> section precedes the </a:t>
            </a:r>
            <a:r>
              <a:rPr lang="en-CA" altLang="en-US" sz="2000" b="1" dirty="0">
                <a:highlight>
                  <a:srgbClr val="C0C0C0"/>
                </a:highlight>
              </a:rPr>
              <a:t>FIRE OR EXPLOSION </a:t>
            </a:r>
            <a:r>
              <a:rPr lang="en-CA" altLang="en-US" sz="2000" dirty="0"/>
              <a:t>section.</a:t>
            </a:r>
          </a:p>
        </p:txBody>
      </p:sp>
      <p:sp>
        <p:nvSpPr>
          <p:cNvPr id="141315" name="Rectangle 3">
            <a:extLst>
              <a:ext uri="{FF2B5EF4-FFF2-40B4-BE49-F238E27FC236}">
                <a16:creationId xmlns:a16="http://schemas.microsoft.com/office/drawing/2014/main" id="{0EE20B22-F933-7720-D787-EEFC245C103F}"/>
              </a:ext>
            </a:extLst>
          </p:cNvPr>
          <p:cNvSpPr>
            <a:spLocks noGrp="1" noChangeArrowheads="1"/>
          </p:cNvSpPr>
          <p:nvPr>
            <p:ph idx="1"/>
          </p:nvPr>
        </p:nvSpPr>
        <p:spPr/>
        <p:txBody>
          <a:bodyPr lIns="90488" tIns="44450" rIns="90488" bIns="44450"/>
          <a:lstStyle/>
          <a:p>
            <a:pPr marL="0" indent="0" algn="ctr">
              <a:buFont typeface="Wingdings" panose="05000000000000000000" pitchFamily="2" charset="2"/>
              <a:buNone/>
              <a:defRPr/>
            </a:pPr>
            <a:r>
              <a:rPr lang="en-CA" sz="2400" dirty="0">
                <a:latin typeface="Helvetica" panose="020B0604020202020204" pitchFamily="34" charset="0"/>
                <a:cs typeface="Helvetica" panose="020B0604020202020204" pitchFamily="34" charset="0"/>
              </a:rPr>
              <a:t>Main characteristics and hazards of the substance are found in </a:t>
            </a:r>
            <a:r>
              <a:rPr lang="en-CA" sz="2400" b="1" dirty="0">
                <a:solidFill>
                  <a:srgbClr val="FF6600"/>
                </a:solidFill>
                <a:latin typeface="Helvetica" panose="020B0604020202020204" pitchFamily="34" charset="0"/>
                <a:cs typeface="Helvetica" panose="020B0604020202020204" pitchFamily="34" charset="0"/>
              </a:rPr>
              <a:t>Guide 154 </a:t>
            </a:r>
            <a:r>
              <a:rPr lang="en-CA" sz="2400" dirty="0">
                <a:latin typeface="Helvetica" panose="020B0604020202020204" pitchFamily="34" charset="0"/>
                <a:cs typeface="Helvetica" panose="020B0604020202020204" pitchFamily="34" charset="0"/>
              </a:rPr>
              <a:t>under </a:t>
            </a:r>
            <a:r>
              <a:rPr lang="en-CA" sz="2400" b="1" dirty="0">
                <a:solidFill>
                  <a:schemeClr val="bg1"/>
                </a:solidFill>
                <a:highlight>
                  <a:srgbClr val="000000"/>
                </a:highlight>
                <a:latin typeface="Helvetica" panose="020B0604020202020204" pitchFamily="34" charset="0"/>
                <a:cs typeface="Helvetica" panose="020B0604020202020204" pitchFamily="34" charset="0"/>
              </a:rPr>
              <a:t>POTENTIAL HAZARDS</a:t>
            </a:r>
            <a:r>
              <a:rPr lang="en-CA" sz="2400" dirty="0">
                <a:latin typeface="Helvetica" panose="020B0604020202020204" pitchFamily="34" charset="0"/>
                <a:cs typeface="Helvetica" panose="020B0604020202020204" pitchFamily="34" charset="0"/>
              </a:rPr>
              <a:t>.</a:t>
            </a:r>
          </a:p>
          <a:p>
            <a:pPr>
              <a:defRPr/>
            </a:pPr>
            <a:endParaRPr lang="en-CA" sz="2400" dirty="0">
              <a:latin typeface="Helvetica" panose="020B0604020202020204" pitchFamily="34" charset="0"/>
              <a:cs typeface="Helvetica" panose="020B0604020202020204" pitchFamily="34" charset="0"/>
            </a:endParaRPr>
          </a:p>
        </p:txBody>
      </p:sp>
      <p:sp>
        <p:nvSpPr>
          <p:cNvPr id="2" name="Slide Number Placeholder 1">
            <a:extLst>
              <a:ext uri="{FF2B5EF4-FFF2-40B4-BE49-F238E27FC236}">
                <a16:creationId xmlns:a16="http://schemas.microsoft.com/office/drawing/2014/main" id="{BCC9D3DC-D413-EFD0-DC92-75EDB86986A9}"/>
              </a:ext>
            </a:extLst>
          </p:cNvPr>
          <p:cNvSpPr>
            <a:spLocks noGrp="1"/>
          </p:cNvSpPr>
          <p:nvPr>
            <p:ph type="sldNum" sz="quarter" idx="10"/>
          </p:nvPr>
        </p:nvSpPr>
        <p:spPr/>
        <p:txBody>
          <a:bodyPr/>
          <a:lstStyle/>
          <a:p>
            <a:pPr>
              <a:defRPr/>
            </a:pPr>
            <a:fld id="{333C8605-8CA1-48A4-9328-210F6770A076}" type="slidenum">
              <a:rPr lang="en-CA" smtClean="0"/>
              <a:pPr>
                <a:defRPr/>
              </a:pPr>
              <a:t>55</a:t>
            </a:fld>
            <a:endParaRPr lang="en-CA" dirty="0"/>
          </a:p>
        </p:txBody>
      </p:sp>
      <p:pic>
        <p:nvPicPr>
          <p:cNvPr id="125957" name="Picture 3">
            <a:extLst>
              <a:ext uri="{FF2B5EF4-FFF2-40B4-BE49-F238E27FC236}">
                <a16:creationId xmlns:a16="http://schemas.microsoft.com/office/drawing/2014/main" id="{7DD7CCE9-2E1F-CDFE-8234-F63B11FC0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363" y="2543175"/>
            <a:ext cx="5522912"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6">
            <a:extLst>
              <a:ext uri="{FF2B5EF4-FFF2-40B4-BE49-F238E27FC236}">
                <a16:creationId xmlns:a16="http://schemas.microsoft.com/office/drawing/2014/main" id="{8F37C2C7-F4B6-5487-80FD-2C8D5677EFDC}"/>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Scenario</a:t>
            </a:r>
            <a:r>
              <a:rPr lang="fr-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1 – Solution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8002" name="Picture 1">
            <a:extLst>
              <a:ext uri="{FF2B5EF4-FFF2-40B4-BE49-F238E27FC236}">
                <a16:creationId xmlns:a16="http://schemas.microsoft.com/office/drawing/2014/main" id="{5DF299A3-E2B6-06D6-566B-02DDAB740B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538" y="3030538"/>
            <a:ext cx="471487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Rectangle 3">
            <a:extLst>
              <a:ext uri="{FF2B5EF4-FFF2-40B4-BE49-F238E27FC236}">
                <a16:creationId xmlns:a16="http://schemas.microsoft.com/office/drawing/2014/main" id="{3733C54F-3157-4DBC-4C8B-6A1F0F8F6AD6}"/>
              </a:ext>
            </a:extLst>
          </p:cNvPr>
          <p:cNvSpPr>
            <a:spLocks noGrp="1"/>
          </p:cNvSpPr>
          <p:nvPr>
            <p:ph idx="1"/>
          </p:nvPr>
        </p:nvSpPr>
        <p:spPr/>
        <p:txBody>
          <a:bodyPr lIns="90488" tIns="44450" rIns="90488" bIns="44450"/>
          <a:lstStyle/>
          <a:p>
            <a:pPr marL="0" indent="0">
              <a:buFont typeface="Wingdings" panose="05000000000000000000" pitchFamily="2" charset="2"/>
              <a:buNone/>
            </a:pPr>
            <a:r>
              <a:rPr lang="en-CA" altLang="en-US" sz="2400">
                <a:latin typeface="Helvetica" panose="020B0604020202020204" pitchFamily="34" charset="0"/>
                <a:ea typeface="ＭＳ Ｐゴシック" panose="020B0600070205080204" pitchFamily="34" charset="-128"/>
                <a:cs typeface="Helvetica" panose="020B0604020202020204" pitchFamily="34" charset="0"/>
              </a:rPr>
              <a:t>A rail tank car is leaking during the day, at a well-known facility in your area, where chlorine rail cars are the only dangerous goods being handled.</a:t>
            </a:r>
          </a:p>
        </p:txBody>
      </p:sp>
      <p:sp>
        <p:nvSpPr>
          <p:cNvPr id="2" name="Slide Number Placeholder 1">
            <a:extLst>
              <a:ext uri="{FF2B5EF4-FFF2-40B4-BE49-F238E27FC236}">
                <a16:creationId xmlns:a16="http://schemas.microsoft.com/office/drawing/2014/main" id="{A203C8DE-845B-F54F-2934-A484AC25116B}"/>
              </a:ext>
            </a:extLst>
          </p:cNvPr>
          <p:cNvSpPr>
            <a:spLocks noGrp="1"/>
          </p:cNvSpPr>
          <p:nvPr>
            <p:ph type="sldNum" sz="quarter" idx="10"/>
          </p:nvPr>
        </p:nvSpPr>
        <p:spPr/>
        <p:txBody>
          <a:bodyPr/>
          <a:lstStyle/>
          <a:p>
            <a:pPr>
              <a:defRPr/>
            </a:pPr>
            <a:fld id="{79910EE5-DCAE-40E4-B02A-1796148DCA45}" type="slidenum">
              <a:rPr lang="en-CA" smtClean="0"/>
              <a:pPr>
                <a:defRPr/>
              </a:pPr>
              <a:t>56</a:t>
            </a:fld>
            <a:endParaRPr lang="en-CA" dirty="0"/>
          </a:p>
        </p:txBody>
      </p:sp>
      <p:sp>
        <p:nvSpPr>
          <p:cNvPr id="128005" name="Text Box 9">
            <a:extLst>
              <a:ext uri="{FF2B5EF4-FFF2-40B4-BE49-F238E27FC236}">
                <a16:creationId xmlns:a16="http://schemas.microsoft.com/office/drawing/2014/main" id="{5A12EFC8-9775-99FE-DFF3-E3DFDE5AF5A7}"/>
              </a:ext>
            </a:extLst>
          </p:cNvPr>
          <p:cNvSpPr txBox="1">
            <a:spLocks noChangeArrowheads="1"/>
          </p:cNvSpPr>
          <p:nvPr/>
        </p:nvSpPr>
        <p:spPr bwMode="auto">
          <a:xfrm>
            <a:off x="3719513" y="6219825"/>
            <a:ext cx="2590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50000"/>
              </a:spcBef>
              <a:buFontTx/>
              <a:buNone/>
            </a:pPr>
            <a:r>
              <a:rPr lang="fr-CA" altLang="en-US" sz="1000">
                <a:latin typeface="Helvetica" panose="020B0604020202020204" pitchFamily="34" charset="0"/>
                <a:ea typeface="ＭＳ Ｐゴシック" panose="020B0600070205080204" pitchFamily="34" charset="-128"/>
                <a:cs typeface="Helvetica" panose="020B0604020202020204" pitchFamily="34" charset="0"/>
              </a:rPr>
              <a:t>Source: KTVI-TV St. Louis, Missouri, USA</a:t>
            </a:r>
          </a:p>
        </p:txBody>
      </p:sp>
      <p:sp>
        <p:nvSpPr>
          <p:cNvPr id="4" name="Title 6">
            <a:extLst>
              <a:ext uri="{FF2B5EF4-FFF2-40B4-BE49-F238E27FC236}">
                <a16:creationId xmlns:a16="http://schemas.microsoft.com/office/drawing/2014/main" id="{9C9A0FD0-89C8-3627-A7EB-BDA069FB37C3}"/>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Scenario</a:t>
            </a:r>
            <a:r>
              <a:rPr lang="fr-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2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1" name="Rectangle 3">
            <a:extLst>
              <a:ext uri="{FF2B5EF4-FFF2-40B4-BE49-F238E27FC236}">
                <a16:creationId xmlns:a16="http://schemas.microsoft.com/office/drawing/2014/main" id="{5FB9A1F0-FB95-1A06-DA62-E2C66ED9DA98}"/>
              </a:ext>
            </a:extLst>
          </p:cNvPr>
          <p:cNvSpPr>
            <a:spLocks noGrp="1" noChangeArrowheads="1"/>
          </p:cNvSpPr>
          <p:nvPr>
            <p:ph idx="1"/>
          </p:nvPr>
        </p:nvSpPr>
        <p:spPr/>
        <p:txBody>
          <a:bodyPr lIns="90488" tIns="44450" rIns="90488" bIns="44450">
            <a:normAutofit/>
          </a:bodyPr>
          <a:lstStyle/>
          <a:p>
            <a:pPr marL="284400" indent="-284400">
              <a:defRPr/>
            </a:pPr>
            <a:r>
              <a:rPr lang="en-CA" sz="2400" dirty="0">
                <a:latin typeface="Helvetica" panose="020B0604020202020204" pitchFamily="34" charset="0"/>
                <a:cs typeface="Helvetica" panose="020B0604020202020204" pitchFamily="34" charset="0"/>
              </a:rPr>
              <a:t>The product involved is </a:t>
            </a:r>
            <a:r>
              <a:rPr lang="en-CA" sz="2400" i="1" dirty="0">
                <a:latin typeface="Helvetica" panose="020B0604020202020204" pitchFamily="34" charset="0"/>
                <a:cs typeface="Helvetica" panose="020B0604020202020204" pitchFamily="34" charset="0"/>
              </a:rPr>
              <a:t>Chlorine</a:t>
            </a:r>
            <a:r>
              <a:rPr lang="en-CA" sz="2400" dirty="0">
                <a:latin typeface="Helvetica" panose="020B0604020202020204" pitchFamily="34" charset="0"/>
                <a:cs typeface="Helvetica" panose="020B0604020202020204" pitchFamily="34" charset="0"/>
              </a:rPr>
              <a:t>;</a:t>
            </a:r>
          </a:p>
          <a:p>
            <a:pPr marL="284400" indent="-284400">
              <a:spcBef>
                <a:spcPts val="1200"/>
              </a:spcBef>
              <a:defRPr/>
            </a:pPr>
            <a:r>
              <a:rPr lang="en-CA" sz="2400" dirty="0">
                <a:latin typeface="Helvetica" panose="020B0604020202020204" pitchFamily="34" charset="0"/>
                <a:cs typeface="Helvetica" panose="020B0604020202020204" pitchFamily="34" charset="0"/>
              </a:rPr>
              <a:t>In the </a:t>
            </a:r>
            <a:r>
              <a:rPr lang="en-CA" sz="2400" b="1" dirty="0">
                <a:solidFill>
                  <a:srgbClr val="0000FF"/>
                </a:solidFill>
                <a:latin typeface="Helvetica" panose="020B0604020202020204" pitchFamily="34" charset="0"/>
                <a:ea typeface="ＭＳ Ｐゴシック"/>
                <a:cs typeface="Helvetica" panose="020B0604020202020204" pitchFamily="34" charset="0"/>
              </a:rPr>
              <a:t>BLUE</a:t>
            </a:r>
            <a:r>
              <a:rPr lang="en-CA" sz="2400" dirty="0">
                <a:latin typeface="Helvetica" panose="020B0604020202020204" pitchFamily="34" charset="0"/>
                <a:cs typeface="Helvetica" panose="020B0604020202020204" pitchFamily="34" charset="0"/>
              </a:rPr>
              <a:t> section, this product indicates that the ID (UN) number is 1017 and refers to </a:t>
            </a:r>
            <a:r>
              <a:rPr lang="en-CA" sz="2400" b="1" dirty="0">
                <a:solidFill>
                  <a:srgbClr val="FF6600"/>
                </a:solidFill>
                <a:latin typeface="Helvetica" panose="020B0604020202020204" pitchFamily="34" charset="0"/>
                <a:cs typeface="Helvetica" panose="020B0604020202020204" pitchFamily="34" charset="0"/>
              </a:rPr>
              <a:t>Guide 124</a:t>
            </a:r>
            <a:r>
              <a:rPr lang="en-CA" sz="2400" dirty="0">
                <a:latin typeface="Helvetica" panose="020B0604020202020204" pitchFamily="34" charset="0"/>
                <a:cs typeface="Helvetica" panose="020B0604020202020204" pitchFamily="34" charset="0"/>
              </a:rPr>
              <a:t>;</a:t>
            </a:r>
          </a:p>
          <a:p>
            <a:pPr marL="0" indent="0">
              <a:spcBef>
                <a:spcPts val="1200"/>
              </a:spcBef>
              <a:buFont typeface="Wingdings" panose="05000000000000000000" pitchFamily="2" charset="2"/>
              <a:buNone/>
              <a:defRPr/>
            </a:pPr>
            <a:endParaRPr lang="en-CA" sz="2400" dirty="0">
              <a:latin typeface="Helvetica" panose="020B0604020202020204" pitchFamily="34" charset="0"/>
              <a:cs typeface="Helvetica" panose="020B0604020202020204" pitchFamily="34" charset="0"/>
            </a:endParaRPr>
          </a:p>
          <a:p>
            <a:pPr marL="284400" indent="-284400">
              <a:defRPr/>
            </a:pPr>
            <a:endParaRPr lang="en-CA" sz="2400" dirty="0">
              <a:latin typeface="Helvetica" panose="020B0604020202020204" pitchFamily="34" charset="0"/>
              <a:cs typeface="Helvetica" panose="020B0604020202020204" pitchFamily="34" charset="0"/>
            </a:endParaRPr>
          </a:p>
          <a:p>
            <a:pPr marL="284400" indent="-284400">
              <a:defRPr/>
            </a:pPr>
            <a:endParaRPr lang="en-CA" sz="1000" dirty="0">
              <a:latin typeface="Helvetica" panose="020B0604020202020204" pitchFamily="34" charset="0"/>
              <a:cs typeface="Helvetica" panose="020B0604020202020204" pitchFamily="34" charset="0"/>
            </a:endParaRPr>
          </a:p>
          <a:p>
            <a:pPr>
              <a:spcBef>
                <a:spcPts val="1200"/>
              </a:spcBef>
              <a:defRPr/>
            </a:pPr>
            <a:r>
              <a:rPr lang="en-CA" sz="2400" dirty="0">
                <a:solidFill>
                  <a:prstClr val="black"/>
                </a:solidFill>
                <a:latin typeface="Helvetica" panose="020B0604020202020204" pitchFamily="34" charset="0"/>
                <a:cs typeface="Helvetica" panose="020B0604020202020204" pitchFamily="34" charset="0"/>
              </a:rPr>
              <a:t>The substance is </a:t>
            </a:r>
            <a:r>
              <a:rPr lang="en-CA" sz="2400" dirty="0">
                <a:solidFill>
                  <a:prstClr val="black"/>
                </a:solidFill>
                <a:highlight>
                  <a:srgbClr val="33CC33"/>
                </a:highlight>
                <a:latin typeface="Helvetica" panose="020B0604020202020204" pitchFamily="34" charset="0"/>
                <a:cs typeface="Helvetica" panose="020B0604020202020204" pitchFamily="34" charset="0"/>
              </a:rPr>
              <a:t>highlighted in green</a:t>
            </a:r>
            <a:r>
              <a:rPr lang="en-CA" sz="2400" dirty="0">
                <a:solidFill>
                  <a:prstClr val="black"/>
                </a:solidFill>
                <a:latin typeface="Helvetica" panose="020B0604020202020204" pitchFamily="34" charset="0"/>
                <a:cs typeface="Helvetica" panose="020B0604020202020204" pitchFamily="34" charset="0"/>
              </a:rPr>
              <a:t>;</a:t>
            </a:r>
            <a:r>
              <a:rPr lang="en-CA" sz="2400" b="1" dirty="0">
                <a:solidFill>
                  <a:srgbClr val="33CC33"/>
                </a:solidFill>
                <a:latin typeface="Helvetica" panose="020B0604020202020204" pitchFamily="34" charset="0"/>
                <a:cs typeface="Helvetica" panose="020B0604020202020204" pitchFamily="34" charset="0"/>
              </a:rPr>
              <a:t> </a:t>
            </a:r>
            <a:r>
              <a:rPr lang="en-CA" sz="2400" dirty="0">
                <a:solidFill>
                  <a:prstClr val="black"/>
                </a:solidFill>
                <a:latin typeface="Helvetica" panose="020B0604020202020204" pitchFamily="34" charset="0"/>
                <a:cs typeface="Helvetica" panose="020B0604020202020204" pitchFamily="34" charset="0"/>
              </a:rPr>
              <a:t>therefore, since there is a spill (and no fire), the initial isolation and protective action distances must be taken from</a:t>
            </a:r>
            <a:r>
              <a:rPr lang="en-CA" sz="2400" b="1" dirty="0">
                <a:solidFill>
                  <a:srgbClr val="33CC33"/>
                </a:solidFill>
                <a:latin typeface="Helvetica" panose="020B0604020202020204" pitchFamily="34" charset="0"/>
                <a:cs typeface="Helvetica" panose="020B0604020202020204" pitchFamily="34" charset="0"/>
              </a:rPr>
              <a:t> Table 1</a:t>
            </a:r>
            <a:r>
              <a:rPr lang="en-CA" sz="2400" dirty="0">
                <a:solidFill>
                  <a:prstClr val="black"/>
                </a:solidFill>
                <a:latin typeface="Helvetica" panose="020B0604020202020204" pitchFamily="34" charset="0"/>
                <a:cs typeface="Helvetica" panose="020B0604020202020204" pitchFamily="34" charset="0"/>
              </a:rPr>
              <a:t>.</a:t>
            </a:r>
            <a:endParaRPr lang="en-CA" sz="2400" dirty="0">
              <a:latin typeface="Helvetica" panose="020B0604020202020204" pitchFamily="34" charset="0"/>
              <a:cs typeface="Helvetica" panose="020B0604020202020204" pitchFamily="34" charset="0"/>
            </a:endParaRPr>
          </a:p>
          <a:p>
            <a:pPr marL="284400" indent="-284400">
              <a:defRPr/>
            </a:pPr>
            <a:endParaRPr lang="en-CA" sz="2400" dirty="0">
              <a:latin typeface="Helvetica" panose="020B0604020202020204" pitchFamily="34" charset="0"/>
              <a:cs typeface="Helvetica" panose="020B0604020202020204" pitchFamily="34" charset="0"/>
            </a:endParaRPr>
          </a:p>
        </p:txBody>
      </p:sp>
      <p:sp>
        <p:nvSpPr>
          <p:cNvPr id="2" name="Slide Number Placeholder 1">
            <a:extLst>
              <a:ext uri="{FF2B5EF4-FFF2-40B4-BE49-F238E27FC236}">
                <a16:creationId xmlns:a16="http://schemas.microsoft.com/office/drawing/2014/main" id="{153DEEB2-8A5A-0652-2016-DE5328C11272}"/>
              </a:ext>
            </a:extLst>
          </p:cNvPr>
          <p:cNvSpPr>
            <a:spLocks noGrp="1"/>
          </p:cNvSpPr>
          <p:nvPr>
            <p:ph type="sldNum" sz="quarter" idx="10"/>
          </p:nvPr>
        </p:nvSpPr>
        <p:spPr/>
        <p:txBody>
          <a:bodyPr/>
          <a:lstStyle/>
          <a:p>
            <a:pPr>
              <a:defRPr/>
            </a:pPr>
            <a:fld id="{8CD29F55-E03B-4D0E-A24B-0B4F039FA31B}" type="slidenum">
              <a:rPr lang="en-CA" smtClean="0"/>
              <a:pPr>
                <a:defRPr/>
              </a:pPr>
              <a:t>57</a:t>
            </a:fld>
            <a:endParaRPr lang="en-CA" dirty="0"/>
          </a:p>
        </p:txBody>
      </p:sp>
      <p:sp>
        <p:nvSpPr>
          <p:cNvPr id="129028" name="Slide Number Placeholder 4">
            <a:extLst>
              <a:ext uri="{FF2B5EF4-FFF2-40B4-BE49-F238E27FC236}">
                <a16:creationId xmlns:a16="http://schemas.microsoft.com/office/drawing/2014/main" id="{098AA6F1-0430-BB0E-1BD8-BDB15FF103B2}"/>
              </a:ext>
            </a:extLst>
          </p:cNvPr>
          <p:cNvSpPr txBox="1">
            <a:spLocks noChangeArrowheads="1"/>
          </p:cNvSpPr>
          <p:nvPr/>
        </p:nvSpPr>
        <p:spPr bwMode="auto">
          <a:xfrm>
            <a:off x="9896475" y="6284913"/>
            <a:ext cx="508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685800" indent="-22860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en-CA" altLang="en-US" sz="1000">
              <a:solidFill>
                <a:srgbClr val="898989"/>
              </a:solidFill>
              <a:latin typeface="Helvetica" panose="020B0604020202020204" pitchFamily="34" charset="0"/>
              <a:cs typeface="Helvetica" panose="020B0604020202020204" pitchFamily="34" charset="0"/>
            </a:endParaRPr>
          </a:p>
        </p:txBody>
      </p:sp>
      <p:pic>
        <p:nvPicPr>
          <p:cNvPr id="129029" name="Picture 3">
            <a:extLst>
              <a:ext uri="{FF2B5EF4-FFF2-40B4-BE49-F238E27FC236}">
                <a16:creationId xmlns:a16="http://schemas.microsoft.com/office/drawing/2014/main" id="{1D330560-89D6-9008-527A-4EA6C0249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2738" y="3027363"/>
            <a:ext cx="55721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6">
            <a:extLst>
              <a:ext uri="{FF2B5EF4-FFF2-40B4-BE49-F238E27FC236}">
                <a16:creationId xmlns:a16="http://schemas.microsoft.com/office/drawing/2014/main" id="{A14CCF57-86C8-3972-6A98-5BD42EF6822F}"/>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Scenario</a:t>
            </a:r>
            <a:r>
              <a:rPr lang="fr-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2 – Solution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5" name="Rectangle 3">
            <a:extLst>
              <a:ext uri="{FF2B5EF4-FFF2-40B4-BE49-F238E27FC236}">
                <a16:creationId xmlns:a16="http://schemas.microsoft.com/office/drawing/2014/main" id="{8A6852C9-F209-DD39-8678-2655BB58D2B6}"/>
              </a:ext>
            </a:extLst>
          </p:cNvPr>
          <p:cNvSpPr>
            <a:spLocks noGrp="1" noChangeArrowheads="1"/>
          </p:cNvSpPr>
          <p:nvPr>
            <p:ph idx="1"/>
          </p:nvPr>
        </p:nvSpPr>
        <p:spPr/>
        <p:txBody>
          <a:bodyPr lIns="90488" tIns="44450" rIns="90488" bIns="44450">
            <a:normAutofit/>
          </a:bodyPr>
          <a:lstStyle/>
          <a:p>
            <a:pPr marL="0" lvl="2" indent="0" defTabSz="450850">
              <a:spcBef>
                <a:spcPts val="1200"/>
              </a:spcBef>
              <a:buFont typeface="Wingdings" panose="05000000000000000000" pitchFamily="2" charset="2"/>
              <a:buNone/>
              <a:defRPr/>
            </a:pPr>
            <a:r>
              <a:rPr lang="en-CA" sz="2400" b="1" dirty="0">
                <a:solidFill>
                  <a:srgbClr val="04B604"/>
                </a:solidFill>
                <a:latin typeface="Helvetica" panose="020B0604020202020204" pitchFamily="34" charset="0"/>
                <a:cs typeface="Helvetica" panose="020B0604020202020204" pitchFamily="34" charset="0"/>
              </a:rPr>
              <a:t>Table 1 </a:t>
            </a:r>
            <a:r>
              <a:rPr lang="en-CA" sz="2400" dirty="0">
                <a:latin typeface="Helvetica" panose="020B0604020202020204" pitchFamily="34" charset="0"/>
                <a:cs typeface="Helvetica" panose="020B0604020202020204" pitchFamily="34" charset="0"/>
              </a:rPr>
              <a:t>- Initial Isolation and Protective Action Distances for UN1017 - Chlorine shows that</a:t>
            </a:r>
            <a:r>
              <a:rPr lang="en-CA" sz="2400" dirty="0">
                <a:solidFill>
                  <a:prstClr val="black"/>
                </a:solidFill>
                <a:latin typeface="Helvetica" panose="020B0604020202020204" pitchFamily="34" charset="0"/>
                <a:cs typeface="Helvetica" panose="020B0604020202020204" pitchFamily="34" charset="0"/>
              </a:rPr>
              <a:t> for large spills, </a:t>
            </a:r>
            <a:r>
              <a:rPr lang="en-CA" sz="2400" b="1" dirty="0">
                <a:solidFill>
                  <a:srgbClr val="04B604"/>
                </a:solidFill>
                <a:latin typeface="Helvetica" panose="020B0604020202020204" pitchFamily="34" charset="0"/>
                <a:cs typeface="Helvetica" panose="020B0604020202020204" pitchFamily="34" charset="0"/>
              </a:rPr>
              <a:t>Table 3</a:t>
            </a:r>
            <a:r>
              <a:rPr lang="en-CA" sz="2400" dirty="0">
                <a:solidFill>
                  <a:prstClr val="black"/>
                </a:solidFill>
                <a:latin typeface="Helvetica" panose="020B0604020202020204" pitchFamily="34" charset="0"/>
                <a:cs typeface="Helvetica" panose="020B0604020202020204" pitchFamily="34" charset="0"/>
              </a:rPr>
              <a:t> must be consulted for isolation and protective action distances.</a:t>
            </a:r>
            <a:endParaRPr lang="en-CA" sz="2400" dirty="0">
              <a:latin typeface="Helvetica" panose="020B0604020202020204" pitchFamily="34" charset="0"/>
              <a:cs typeface="Helvetica" panose="020B0604020202020204" pitchFamily="34" charset="0"/>
            </a:endParaRPr>
          </a:p>
          <a:p>
            <a:pPr marL="684450" lvl="1" indent="-284400">
              <a:spcBef>
                <a:spcPts val="600"/>
              </a:spcBef>
              <a:buFont typeface="Courier New" panose="02070309020205020404" pitchFamily="49" charset="0"/>
              <a:buNone/>
              <a:defRPr/>
            </a:pPr>
            <a:endParaRPr lang="en-CA" sz="2000" dirty="0">
              <a:latin typeface="Helvetica" panose="020B0604020202020204" pitchFamily="34" charset="0"/>
              <a:cs typeface="Helvetica" panose="020B0604020202020204" pitchFamily="34" charset="0"/>
            </a:endParaRPr>
          </a:p>
          <a:p>
            <a:pPr marL="284400" indent="-284400">
              <a:spcBef>
                <a:spcPts val="600"/>
              </a:spcBef>
              <a:defRPr/>
            </a:pPr>
            <a:endParaRPr lang="en-CA" sz="2400" dirty="0">
              <a:solidFill>
                <a:prstClr val="black"/>
              </a:solidFill>
              <a:latin typeface="Helvetica" panose="020B0604020202020204" pitchFamily="34" charset="0"/>
              <a:cs typeface="Helvetica" panose="020B0604020202020204" pitchFamily="34" charset="0"/>
            </a:endParaRPr>
          </a:p>
          <a:p>
            <a:pPr marL="284400" indent="-284400">
              <a:spcBef>
                <a:spcPts val="600"/>
              </a:spcBef>
              <a:defRPr/>
            </a:pPr>
            <a:endParaRPr lang="en-CA" sz="2400" dirty="0">
              <a:solidFill>
                <a:prstClr val="black"/>
              </a:solidFill>
              <a:latin typeface="Helvetica" panose="020B0604020202020204" pitchFamily="34" charset="0"/>
              <a:cs typeface="Helvetica" panose="020B0604020202020204" pitchFamily="34" charset="0"/>
            </a:endParaRPr>
          </a:p>
          <a:p>
            <a:pPr marL="284400" indent="-284400">
              <a:spcBef>
                <a:spcPts val="600"/>
              </a:spcBef>
              <a:defRPr/>
            </a:pPr>
            <a:endParaRPr lang="en-CA" sz="2400" dirty="0">
              <a:solidFill>
                <a:prstClr val="black"/>
              </a:solidFill>
              <a:latin typeface="Helvetica" panose="020B0604020202020204" pitchFamily="34" charset="0"/>
              <a:cs typeface="Helvetica" panose="020B0604020202020204" pitchFamily="34" charset="0"/>
            </a:endParaRPr>
          </a:p>
          <a:p>
            <a:pPr marL="284400" indent="-284400">
              <a:spcBef>
                <a:spcPts val="600"/>
              </a:spcBef>
              <a:defRPr/>
            </a:pPr>
            <a:endParaRPr lang="en-CA" sz="2400" dirty="0">
              <a:solidFill>
                <a:prstClr val="black"/>
              </a:solidFill>
              <a:latin typeface="Helvetica" panose="020B0604020202020204" pitchFamily="34" charset="0"/>
              <a:cs typeface="Helvetica" panose="020B0604020202020204" pitchFamily="34" charset="0"/>
            </a:endParaRPr>
          </a:p>
          <a:p>
            <a:pPr marL="284400" indent="-284400">
              <a:spcBef>
                <a:spcPts val="600"/>
              </a:spcBef>
              <a:defRPr/>
            </a:pPr>
            <a:endParaRPr lang="en-CA" sz="2400" dirty="0">
              <a:solidFill>
                <a:prstClr val="black"/>
              </a:solidFill>
              <a:latin typeface="Helvetica" panose="020B0604020202020204" pitchFamily="34" charset="0"/>
              <a:cs typeface="Helvetica" panose="020B0604020202020204" pitchFamily="34" charset="0"/>
            </a:endParaRPr>
          </a:p>
          <a:p>
            <a:pPr>
              <a:spcBef>
                <a:spcPts val="0"/>
              </a:spcBef>
              <a:buFont typeface="Wingdings" panose="05000000000000000000" pitchFamily="2" charset="2"/>
              <a:buNone/>
              <a:defRPr/>
            </a:pPr>
            <a:endParaRPr lang="en-CA" sz="2400" dirty="0">
              <a:solidFill>
                <a:prstClr val="black"/>
              </a:solidFill>
              <a:latin typeface="Helvetica" panose="020B0604020202020204" pitchFamily="34" charset="0"/>
              <a:cs typeface="Helvetica" panose="020B0604020202020204" pitchFamily="34" charset="0"/>
            </a:endParaRPr>
          </a:p>
        </p:txBody>
      </p:sp>
      <p:sp>
        <p:nvSpPr>
          <p:cNvPr id="2" name="Slide Number Placeholder 1">
            <a:extLst>
              <a:ext uri="{FF2B5EF4-FFF2-40B4-BE49-F238E27FC236}">
                <a16:creationId xmlns:a16="http://schemas.microsoft.com/office/drawing/2014/main" id="{5DCA96C1-F02D-121A-3DEF-8D80F6C58761}"/>
              </a:ext>
            </a:extLst>
          </p:cNvPr>
          <p:cNvSpPr>
            <a:spLocks noGrp="1"/>
          </p:cNvSpPr>
          <p:nvPr>
            <p:ph type="sldNum" sz="quarter" idx="10"/>
          </p:nvPr>
        </p:nvSpPr>
        <p:spPr/>
        <p:txBody>
          <a:bodyPr/>
          <a:lstStyle/>
          <a:p>
            <a:pPr>
              <a:defRPr/>
            </a:pPr>
            <a:fld id="{7787BEEA-D051-4CE9-ADA8-3041AB487B6F}" type="slidenum">
              <a:rPr lang="en-CA" smtClean="0"/>
              <a:pPr>
                <a:defRPr/>
              </a:pPr>
              <a:t>58</a:t>
            </a:fld>
            <a:endParaRPr lang="en-CA" dirty="0"/>
          </a:p>
        </p:txBody>
      </p:sp>
      <p:pic>
        <p:nvPicPr>
          <p:cNvPr id="130052" name="Picture 2">
            <a:extLst>
              <a:ext uri="{FF2B5EF4-FFF2-40B4-BE49-F238E27FC236}">
                <a16:creationId xmlns:a16="http://schemas.microsoft.com/office/drawing/2014/main" id="{AFF9C35F-23D4-759B-2D73-8360F06EC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5163" y="3154363"/>
            <a:ext cx="8278812"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5">
            <a:extLst>
              <a:ext uri="{FF2B5EF4-FFF2-40B4-BE49-F238E27FC236}">
                <a16:creationId xmlns:a16="http://schemas.microsoft.com/office/drawing/2014/main" id="{95D2D486-1BF1-0FAF-5D4A-4A75DF021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163" y="4668838"/>
            <a:ext cx="827881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6">
            <a:extLst>
              <a:ext uri="{FF2B5EF4-FFF2-40B4-BE49-F238E27FC236}">
                <a16:creationId xmlns:a16="http://schemas.microsoft.com/office/drawing/2014/main" id="{6A025C11-8816-58B3-02DE-33D4D9378976}"/>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Scenario</a:t>
            </a:r>
            <a:r>
              <a:rPr lang="fr-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2 – Solution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Rectangle 3">
            <a:extLst>
              <a:ext uri="{FF2B5EF4-FFF2-40B4-BE49-F238E27FC236}">
                <a16:creationId xmlns:a16="http://schemas.microsoft.com/office/drawing/2014/main" id="{45401EE8-6253-4E1A-925E-F682BA371395}"/>
              </a:ext>
            </a:extLst>
          </p:cNvPr>
          <p:cNvSpPr>
            <a:spLocks noGrp="1"/>
          </p:cNvSpPr>
          <p:nvPr>
            <p:ph idx="1"/>
          </p:nvPr>
        </p:nvSpPr>
        <p:spPr/>
        <p:txBody>
          <a:bodyPr lIns="90488" tIns="44450" rIns="90488" bIns="44450"/>
          <a:lstStyle/>
          <a:p>
            <a:pPr marL="0" indent="0">
              <a:spcBef>
                <a:spcPct val="0"/>
              </a:spcBef>
              <a:buFont typeface="Wingdings" panose="05000000000000000000" pitchFamily="2" charset="2"/>
              <a:buNone/>
            </a:pPr>
            <a:r>
              <a:rPr lang="en-CA" altLang="en-US" sz="2000">
                <a:solidFill>
                  <a:srgbClr val="000000"/>
                </a:solidFill>
                <a:latin typeface="Helvetica" panose="020B0604020202020204" pitchFamily="34" charset="0"/>
                <a:cs typeface="Helvetica" panose="020B0604020202020204" pitchFamily="34" charset="0"/>
              </a:rPr>
              <a:t>For a rail car, the initial isolation distance (</a:t>
            </a:r>
            <a:r>
              <a:rPr lang="en-CA" altLang="en-US" sz="2000" i="1">
                <a:solidFill>
                  <a:srgbClr val="000000"/>
                </a:solidFill>
                <a:latin typeface="Helvetica" panose="020B0604020202020204" pitchFamily="34" charset="0"/>
                <a:cs typeface="Helvetica" panose="020B0604020202020204" pitchFamily="34" charset="0"/>
              </a:rPr>
              <a:t>First Isolate</a:t>
            </a:r>
            <a:r>
              <a:rPr lang="en-CA" altLang="en-US" sz="2000">
                <a:solidFill>
                  <a:srgbClr val="000000"/>
                </a:solidFill>
                <a:latin typeface="Helvetica" panose="020B0604020202020204" pitchFamily="34" charset="0"/>
                <a:cs typeface="Helvetica" panose="020B0604020202020204" pitchFamily="34" charset="0"/>
              </a:rPr>
              <a:t>) suggested in </a:t>
            </a:r>
            <a:r>
              <a:rPr lang="en-CA" altLang="en-US" sz="2000" b="1">
                <a:solidFill>
                  <a:srgbClr val="04B604"/>
                </a:solidFill>
                <a:latin typeface="Helvetica" panose="020B0604020202020204" pitchFamily="34" charset="0"/>
                <a:cs typeface="Helvetica" panose="020B0604020202020204" pitchFamily="34" charset="0"/>
              </a:rPr>
              <a:t>Table 3</a:t>
            </a:r>
            <a:r>
              <a:rPr lang="en-CA" altLang="en-US" sz="2000">
                <a:solidFill>
                  <a:srgbClr val="04B604"/>
                </a:solidFill>
                <a:latin typeface="Helvetica" panose="020B0604020202020204" pitchFamily="34" charset="0"/>
                <a:cs typeface="Helvetica" panose="020B0604020202020204" pitchFamily="34" charset="0"/>
              </a:rPr>
              <a:t> </a:t>
            </a:r>
            <a:r>
              <a:rPr lang="en-CA" altLang="en-US" sz="2000">
                <a:solidFill>
                  <a:srgbClr val="000000"/>
                </a:solidFill>
                <a:latin typeface="Helvetica" panose="020B0604020202020204" pitchFamily="34" charset="0"/>
                <a:cs typeface="Helvetica" panose="020B0604020202020204" pitchFamily="34" charset="0"/>
              </a:rPr>
              <a:t>is 1000 metres. The protective action distances (</a:t>
            </a:r>
            <a:r>
              <a:rPr lang="en-CA" altLang="en-US" sz="2000" i="1">
                <a:solidFill>
                  <a:srgbClr val="000000"/>
                </a:solidFill>
                <a:latin typeface="Helvetica" panose="020B0604020202020204" pitchFamily="34" charset="0"/>
                <a:cs typeface="Helvetica" panose="020B0604020202020204" pitchFamily="34" charset="0"/>
              </a:rPr>
              <a:t>Then Protect</a:t>
            </a:r>
            <a:r>
              <a:rPr lang="en-CA" altLang="en-US" sz="2000">
                <a:solidFill>
                  <a:srgbClr val="000000"/>
                </a:solidFill>
                <a:latin typeface="Helvetica" panose="020B0604020202020204" pitchFamily="34" charset="0"/>
                <a:cs typeface="Helvetica" panose="020B0604020202020204" pitchFamily="34" charset="0"/>
              </a:rPr>
              <a:t>) must be taken during the day, depending on the wind speed (9.6 km, 6.3 km or 5.1 km).</a:t>
            </a:r>
            <a:endParaRPr lang="en-CA" altLang="en-US" sz="2000">
              <a:latin typeface="Helvetica" panose="020B0604020202020204" pitchFamily="34" charset="0"/>
              <a:cs typeface="Helvetica" panose="020B0604020202020204" pitchFamily="34" charset="0"/>
            </a:endParaRPr>
          </a:p>
          <a:p>
            <a:pPr marL="0" indent="0" algn="ctr">
              <a:spcBef>
                <a:spcPct val="0"/>
              </a:spcBef>
              <a:buFont typeface="Wingdings" panose="05000000000000000000" pitchFamily="2" charset="2"/>
              <a:buNone/>
            </a:pPr>
            <a:endParaRPr lang="en-CA" altLang="en-US" sz="2200">
              <a:solidFill>
                <a:srgbClr val="000000"/>
              </a:solidFill>
              <a:latin typeface="Helvetica" panose="020B0604020202020204" pitchFamily="34" charset="0"/>
              <a:cs typeface="Helvetica" panose="020B0604020202020204" pitchFamily="34" charset="0"/>
            </a:endParaRPr>
          </a:p>
        </p:txBody>
      </p:sp>
      <p:sp>
        <p:nvSpPr>
          <p:cNvPr id="2" name="Slide Number Placeholder 1">
            <a:extLst>
              <a:ext uri="{FF2B5EF4-FFF2-40B4-BE49-F238E27FC236}">
                <a16:creationId xmlns:a16="http://schemas.microsoft.com/office/drawing/2014/main" id="{1B185BFD-5461-26BC-6237-ACACF3CEA788}"/>
              </a:ext>
            </a:extLst>
          </p:cNvPr>
          <p:cNvSpPr>
            <a:spLocks noGrp="1"/>
          </p:cNvSpPr>
          <p:nvPr>
            <p:ph type="sldNum" sz="quarter" idx="10"/>
          </p:nvPr>
        </p:nvSpPr>
        <p:spPr/>
        <p:txBody>
          <a:bodyPr/>
          <a:lstStyle/>
          <a:p>
            <a:pPr>
              <a:defRPr/>
            </a:pPr>
            <a:fld id="{83EF5A97-31B4-4CE6-9AF6-59092C0F39B3}" type="slidenum">
              <a:rPr lang="en-CA" smtClean="0"/>
              <a:pPr>
                <a:defRPr/>
              </a:pPr>
              <a:t>59</a:t>
            </a:fld>
            <a:endParaRPr lang="en-CA" dirty="0"/>
          </a:p>
        </p:txBody>
      </p:sp>
      <p:grpSp>
        <p:nvGrpSpPr>
          <p:cNvPr id="131076" name="Group 4">
            <a:extLst>
              <a:ext uri="{FF2B5EF4-FFF2-40B4-BE49-F238E27FC236}">
                <a16:creationId xmlns:a16="http://schemas.microsoft.com/office/drawing/2014/main" id="{0A476DB2-E83C-B610-FF51-F4D6838B0386}"/>
              </a:ext>
            </a:extLst>
          </p:cNvPr>
          <p:cNvGrpSpPr>
            <a:grpSpLocks/>
          </p:cNvGrpSpPr>
          <p:nvPr/>
        </p:nvGrpSpPr>
        <p:grpSpPr bwMode="auto">
          <a:xfrm>
            <a:off x="2171700" y="2789238"/>
            <a:ext cx="7929563" cy="3611562"/>
            <a:chOff x="2171700" y="2788666"/>
            <a:chExt cx="7929563" cy="3612904"/>
          </a:xfrm>
        </p:grpSpPr>
        <p:pic>
          <p:nvPicPr>
            <p:cNvPr id="131078" name="Picture 4">
              <a:extLst>
                <a:ext uri="{FF2B5EF4-FFF2-40B4-BE49-F238E27FC236}">
                  <a16:creationId xmlns:a16="http://schemas.microsoft.com/office/drawing/2014/main" id="{3166C743-2CDF-5D10-CEE0-30CE55F83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2788666"/>
              <a:ext cx="7920038"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9" name="Picture 6">
              <a:extLst>
                <a:ext uri="{FF2B5EF4-FFF2-40B4-BE49-F238E27FC236}">
                  <a16:creationId xmlns:a16="http://schemas.microsoft.com/office/drawing/2014/main" id="{1E4B63D0-42BC-E785-DA80-C46F07BA3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225" y="4802958"/>
              <a:ext cx="7920038"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itle 6">
            <a:extLst>
              <a:ext uri="{FF2B5EF4-FFF2-40B4-BE49-F238E27FC236}">
                <a16:creationId xmlns:a16="http://schemas.microsoft.com/office/drawing/2014/main" id="{B7B632D7-A339-6BF3-CB4A-85D51C72E383}"/>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Scenario</a:t>
            </a:r>
            <a:r>
              <a:rPr lang="fr-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2 – Solution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AD3B0D-17E4-34BC-5583-2E65E97FB667}"/>
              </a:ext>
            </a:extLst>
          </p:cNvPr>
          <p:cNvSpPr>
            <a:spLocks noGrp="1"/>
          </p:cNvSpPr>
          <p:nvPr>
            <p:ph type="sldNum" sz="quarter" idx="10"/>
          </p:nvPr>
        </p:nvSpPr>
        <p:spPr/>
        <p:txBody>
          <a:bodyPr/>
          <a:lstStyle/>
          <a:p>
            <a:pPr>
              <a:defRPr/>
            </a:pPr>
            <a:fld id="{552D08AB-B81D-48CD-B10B-17E4BF0D1593}" type="slidenum">
              <a:rPr lang="en-CA"/>
              <a:pPr>
                <a:defRPr/>
              </a:pPr>
              <a:t>6</a:t>
            </a:fld>
            <a:endParaRPr lang="en-CA" dirty="0"/>
          </a:p>
        </p:txBody>
      </p:sp>
      <p:sp>
        <p:nvSpPr>
          <p:cNvPr id="3" name="TextBox 2">
            <a:extLst>
              <a:ext uri="{FF2B5EF4-FFF2-40B4-BE49-F238E27FC236}">
                <a16:creationId xmlns:a16="http://schemas.microsoft.com/office/drawing/2014/main" id="{E3869831-55BC-3765-D09C-8BE07A7AA548}"/>
              </a:ext>
            </a:extLst>
          </p:cNvPr>
          <p:cNvSpPr txBox="1"/>
          <p:nvPr/>
        </p:nvSpPr>
        <p:spPr>
          <a:xfrm>
            <a:off x="701675" y="2967038"/>
            <a:ext cx="10788650" cy="923925"/>
          </a:xfrm>
          <a:prstGeom prst="rect">
            <a:avLst/>
          </a:prstGeom>
          <a:noFill/>
        </p:spPr>
        <p:txBody>
          <a:bodyPr>
            <a:spAutoFit/>
          </a:bodyPr>
          <a:lstStyle/>
          <a:p>
            <a:pPr algn="ctr" eaLnBrk="1" fontAlgn="auto" hangingPunct="1">
              <a:spcBef>
                <a:spcPts val="0"/>
              </a:spcBef>
              <a:spcAft>
                <a:spcPts val="0"/>
              </a:spcAft>
              <a:defRPr/>
            </a:pPr>
            <a:r>
              <a:rPr lang="en-US" sz="5400" b="1" dirty="0">
                <a:solidFill>
                  <a:schemeClr val="tx1">
                    <a:lumMod val="65000"/>
                    <a:lumOff val="35000"/>
                  </a:schemeClr>
                </a:solidFill>
                <a:latin typeface="+mj-lt"/>
              </a:rPr>
              <a:t>CANUTEC – What do we do?</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62" name="TextBox 2">
            <a:extLst>
              <a:ext uri="{FF2B5EF4-FFF2-40B4-BE49-F238E27FC236}">
                <a16:creationId xmlns:a16="http://schemas.microsoft.com/office/drawing/2014/main" id="{A8AB05C5-5F7C-C6C8-57BD-7BF2909B1469}"/>
              </a:ext>
            </a:extLst>
          </p:cNvPr>
          <p:cNvSpPr txBox="1">
            <a:spLocks noChangeArrowheads="1"/>
          </p:cNvSpPr>
          <p:nvPr/>
        </p:nvSpPr>
        <p:spPr bwMode="auto">
          <a:xfrm>
            <a:off x="1867431" y="2960286"/>
            <a:ext cx="2232025" cy="2862322"/>
          </a:xfrm>
          <a:prstGeom prst="rect">
            <a:avLst/>
          </a:prstGeom>
          <a:noFill/>
          <a:ln>
            <a:noFill/>
          </a:ln>
        </p:spPr>
        <p:txBody>
          <a:bodyPr>
            <a:spAutoFit/>
          </a:bodyPr>
          <a:lstStyle>
            <a:lvl1pPr>
              <a:spcBef>
                <a:spcPct val="20000"/>
              </a:spcBef>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Char char="•"/>
              <a:defRPr sz="2400">
                <a:solidFill>
                  <a:schemeClr val="tx1"/>
                </a:solidFill>
                <a:latin typeface="Helvetica" panose="020B0604020202020204" pitchFamily="34" charset="0"/>
                <a:ea typeface="Helvetica" panose="020B0604020202020204" pitchFamily="34" charset="0"/>
                <a:cs typeface="Helvetica" panose="020B0604020202020204" pitchFamily="34" charset="0"/>
              </a:defRPr>
            </a:lvl3pPr>
            <a:lvl4pPr marL="1600200" indent="-228600">
              <a:spcBef>
                <a:spcPct val="20000"/>
              </a:spcBef>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defRPr/>
            </a:pPr>
            <a:r>
              <a:rPr lang="en-CA" altLang="en-US" sz="2000" dirty="0"/>
              <a:t>Given that the primary danger associated with Chlorine is health, the </a:t>
            </a:r>
            <a:r>
              <a:rPr lang="en-CA" altLang="en-US" sz="2000" b="1" dirty="0">
                <a:highlight>
                  <a:srgbClr val="C0C0C0"/>
                </a:highlight>
              </a:rPr>
              <a:t>HEALTH</a:t>
            </a:r>
            <a:r>
              <a:rPr lang="en-CA" altLang="en-US" sz="2000" dirty="0"/>
              <a:t> section precedes the </a:t>
            </a:r>
            <a:r>
              <a:rPr lang="en-CA" altLang="en-US" sz="2000" b="1" dirty="0">
                <a:highlight>
                  <a:srgbClr val="C0C0C0"/>
                </a:highlight>
              </a:rPr>
              <a:t>FIRE OR EXPLOSION </a:t>
            </a:r>
            <a:r>
              <a:rPr lang="en-CA" altLang="en-US" sz="2000" dirty="0"/>
              <a:t>section.</a:t>
            </a:r>
          </a:p>
        </p:txBody>
      </p:sp>
      <p:sp>
        <p:nvSpPr>
          <p:cNvPr id="4" name="Title 6">
            <a:extLst>
              <a:ext uri="{FF2B5EF4-FFF2-40B4-BE49-F238E27FC236}">
                <a16:creationId xmlns:a16="http://schemas.microsoft.com/office/drawing/2014/main" id="{24FD433F-CA9A-29DC-86E5-C53386164153}"/>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Scenario</a:t>
            </a:r>
            <a:r>
              <a:rPr lang="fr-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2 – Solution</a:t>
            </a:r>
          </a:p>
        </p:txBody>
      </p:sp>
      <p:sp>
        <p:nvSpPr>
          <p:cNvPr id="119811" name="Rectangle 3">
            <a:extLst>
              <a:ext uri="{FF2B5EF4-FFF2-40B4-BE49-F238E27FC236}">
                <a16:creationId xmlns:a16="http://schemas.microsoft.com/office/drawing/2014/main" id="{4EBE6F65-B14F-25EA-0A19-CF675F30EE8B}"/>
              </a:ext>
            </a:extLst>
          </p:cNvPr>
          <p:cNvSpPr>
            <a:spLocks noGrp="1" noChangeArrowheads="1"/>
          </p:cNvSpPr>
          <p:nvPr>
            <p:ph idx="1"/>
          </p:nvPr>
        </p:nvSpPr>
        <p:spPr/>
        <p:txBody>
          <a:bodyPr lIns="90488" tIns="44450" rIns="90488" bIns="44450"/>
          <a:lstStyle/>
          <a:p>
            <a:pPr marL="0" indent="0" algn="ctr">
              <a:buFont typeface="Wingdings" panose="05000000000000000000" pitchFamily="2" charset="2"/>
              <a:buNone/>
              <a:defRPr/>
            </a:pPr>
            <a:r>
              <a:rPr lang="en-CA" sz="2400" dirty="0">
                <a:latin typeface="Helvetica" panose="020B0604020202020204" pitchFamily="34" charset="0"/>
                <a:cs typeface="Helvetica" panose="020B0604020202020204" pitchFamily="34" charset="0"/>
              </a:rPr>
              <a:t>Main characteristics and hazards of the substance are also found in</a:t>
            </a:r>
            <a:r>
              <a:rPr lang="en-CA" sz="2400" b="1" dirty="0">
                <a:solidFill>
                  <a:srgbClr val="FF6600"/>
                </a:solidFill>
                <a:latin typeface="Helvetica" panose="020B0604020202020204" pitchFamily="34" charset="0"/>
                <a:cs typeface="Helvetica" panose="020B0604020202020204" pitchFamily="34" charset="0"/>
              </a:rPr>
              <a:t> Guide 124</a:t>
            </a:r>
            <a:r>
              <a:rPr lang="en-CA" sz="2400" dirty="0">
                <a:latin typeface="Helvetica" panose="020B0604020202020204" pitchFamily="34" charset="0"/>
                <a:cs typeface="Helvetica" panose="020B0604020202020204" pitchFamily="34" charset="0"/>
              </a:rPr>
              <a:t> under </a:t>
            </a:r>
            <a:r>
              <a:rPr lang="en-CA" sz="2400" b="1" dirty="0">
                <a:solidFill>
                  <a:schemeClr val="bg1"/>
                </a:solidFill>
                <a:highlight>
                  <a:srgbClr val="000000"/>
                </a:highlight>
                <a:latin typeface="Helvetica" panose="020B0604020202020204" pitchFamily="34" charset="0"/>
                <a:cs typeface="Helvetica" panose="020B0604020202020204" pitchFamily="34" charset="0"/>
              </a:rPr>
              <a:t>POTENTIAL HAZARDS</a:t>
            </a:r>
            <a:r>
              <a:rPr lang="en-CA" sz="2400" dirty="0">
                <a:latin typeface="Helvetica" panose="020B0604020202020204" pitchFamily="34" charset="0"/>
                <a:cs typeface="Helvetica" panose="020B0604020202020204" pitchFamily="34" charset="0"/>
              </a:rPr>
              <a:t>.</a:t>
            </a:r>
          </a:p>
          <a:p>
            <a:pPr algn="ctr">
              <a:defRPr/>
            </a:pPr>
            <a:endParaRPr lang="en-CA" sz="2400" dirty="0">
              <a:latin typeface="Helvetica" panose="020B0604020202020204" pitchFamily="34" charset="0"/>
              <a:cs typeface="Helvetica" panose="020B0604020202020204" pitchFamily="34" charset="0"/>
            </a:endParaRPr>
          </a:p>
          <a:p>
            <a:pPr algn="ctr">
              <a:defRPr/>
            </a:pPr>
            <a:endParaRPr lang="en-CA" sz="2400" dirty="0">
              <a:latin typeface="Helvetica" panose="020B0604020202020204" pitchFamily="34" charset="0"/>
              <a:cs typeface="Helvetica" panose="020B0604020202020204" pitchFamily="34" charset="0"/>
            </a:endParaRPr>
          </a:p>
        </p:txBody>
      </p:sp>
      <p:sp>
        <p:nvSpPr>
          <p:cNvPr id="2" name="Slide Number Placeholder 1">
            <a:extLst>
              <a:ext uri="{FF2B5EF4-FFF2-40B4-BE49-F238E27FC236}">
                <a16:creationId xmlns:a16="http://schemas.microsoft.com/office/drawing/2014/main" id="{4205558E-0CD0-D538-472B-EB7F04610711}"/>
              </a:ext>
            </a:extLst>
          </p:cNvPr>
          <p:cNvSpPr>
            <a:spLocks noGrp="1"/>
          </p:cNvSpPr>
          <p:nvPr>
            <p:ph type="sldNum" sz="quarter" idx="10"/>
          </p:nvPr>
        </p:nvSpPr>
        <p:spPr/>
        <p:txBody>
          <a:bodyPr/>
          <a:lstStyle/>
          <a:p>
            <a:pPr>
              <a:defRPr/>
            </a:pPr>
            <a:fld id="{FF8927E6-5A0D-44C4-9EDE-B358EFE79873}" type="slidenum">
              <a:rPr lang="en-CA" smtClean="0"/>
              <a:pPr>
                <a:defRPr/>
              </a:pPr>
              <a:t>60</a:t>
            </a:fld>
            <a:endParaRPr lang="en-CA" dirty="0"/>
          </a:p>
        </p:txBody>
      </p:sp>
      <p:sp>
        <p:nvSpPr>
          <p:cNvPr id="132102" name="Slide Number Placeholder 4">
            <a:extLst>
              <a:ext uri="{FF2B5EF4-FFF2-40B4-BE49-F238E27FC236}">
                <a16:creationId xmlns:a16="http://schemas.microsoft.com/office/drawing/2014/main" id="{FF262B65-8815-D727-BA3E-3EADD22161D0}"/>
              </a:ext>
            </a:extLst>
          </p:cNvPr>
          <p:cNvSpPr txBox="1">
            <a:spLocks noChangeArrowheads="1"/>
          </p:cNvSpPr>
          <p:nvPr/>
        </p:nvSpPr>
        <p:spPr bwMode="auto">
          <a:xfrm>
            <a:off x="9896475" y="6284913"/>
            <a:ext cx="508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685800" indent="-22860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en-CA" altLang="en-US" sz="1000">
              <a:solidFill>
                <a:srgbClr val="898989"/>
              </a:solidFill>
              <a:latin typeface="Helvetica" panose="020B0604020202020204" pitchFamily="34" charset="0"/>
              <a:cs typeface="Helvetica" panose="020B0604020202020204" pitchFamily="34" charset="0"/>
            </a:endParaRPr>
          </a:p>
        </p:txBody>
      </p:sp>
      <p:pic>
        <p:nvPicPr>
          <p:cNvPr id="132103" name="Picture 3">
            <a:extLst>
              <a:ext uri="{FF2B5EF4-FFF2-40B4-BE49-F238E27FC236}">
                <a16:creationId xmlns:a16="http://schemas.microsoft.com/office/drawing/2014/main" id="{33BECCCA-F5FD-1C5C-B9BF-800515F54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7063" y="2743200"/>
            <a:ext cx="5529262"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BA284E9D-D361-D2BC-2CDF-29DD10CF3ADA}"/>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Scenario</a:t>
            </a:r>
            <a:r>
              <a:rPr lang="fr-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3</a:t>
            </a:r>
          </a:p>
        </p:txBody>
      </p:sp>
      <p:sp>
        <p:nvSpPr>
          <p:cNvPr id="133123" name="Rectangle 3">
            <a:extLst>
              <a:ext uri="{FF2B5EF4-FFF2-40B4-BE49-F238E27FC236}">
                <a16:creationId xmlns:a16="http://schemas.microsoft.com/office/drawing/2014/main" id="{4F0CC027-4A0B-3341-4E86-538493040A63}"/>
              </a:ext>
            </a:extLst>
          </p:cNvPr>
          <p:cNvSpPr>
            <a:spLocks noGrp="1"/>
          </p:cNvSpPr>
          <p:nvPr>
            <p:ph idx="1"/>
          </p:nvPr>
        </p:nvSpPr>
        <p:spPr/>
        <p:txBody>
          <a:bodyPr lIns="90488" tIns="44450" rIns="90488" bIns="44450"/>
          <a:lstStyle/>
          <a:p>
            <a:pPr marL="0" indent="0">
              <a:buFont typeface="Wingdings" panose="05000000000000000000" pitchFamily="2" charset="2"/>
              <a:buNone/>
            </a:pPr>
            <a:r>
              <a:rPr lang="en-CA" altLang="en-US" sz="2400">
                <a:latin typeface="Helvetica" panose="020B0604020202020204" pitchFamily="34" charset="0"/>
                <a:ea typeface="ＭＳ Ｐゴシック" panose="020B0600070205080204" pitchFamily="34" charset="-128"/>
                <a:cs typeface="Helvetica" panose="020B0604020202020204" pitchFamily="34" charset="0"/>
              </a:rPr>
              <a:t>A drum is leaking in a puddle of water.</a:t>
            </a:r>
          </a:p>
        </p:txBody>
      </p:sp>
      <p:sp>
        <p:nvSpPr>
          <p:cNvPr id="2" name="Slide Number Placeholder 1">
            <a:extLst>
              <a:ext uri="{FF2B5EF4-FFF2-40B4-BE49-F238E27FC236}">
                <a16:creationId xmlns:a16="http://schemas.microsoft.com/office/drawing/2014/main" id="{28B81975-5327-42D8-5E5B-78E985C74F98}"/>
              </a:ext>
            </a:extLst>
          </p:cNvPr>
          <p:cNvSpPr>
            <a:spLocks noGrp="1"/>
          </p:cNvSpPr>
          <p:nvPr>
            <p:ph type="sldNum" sz="quarter" idx="10"/>
          </p:nvPr>
        </p:nvSpPr>
        <p:spPr/>
        <p:txBody>
          <a:bodyPr/>
          <a:lstStyle/>
          <a:p>
            <a:pPr>
              <a:defRPr/>
            </a:pPr>
            <a:fld id="{98DF1964-A5FB-4C78-90DF-C41AD14EFC29}" type="slidenum">
              <a:rPr lang="en-CA" smtClean="0"/>
              <a:pPr>
                <a:defRPr/>
              </a:pPr>
              <a:t>61</a:t>
            </a:fld>
            <a:endParaRPr lang="en-CA" dirty="0"/>
          </a:p>
        </p:txBody>
      </p:sp>
      <p:pic>
        <p:nvPicPr>
          <p:cNvPr id="133125" name="Picture 1">
            <a:extLst>
              <a:ext uri="{FF2B5EF4-FFF2-40B4-BE49-F238E27FC236}">
                <a16:creationId xmlns:a16="http://schemas.microsoft.com/office/drawing/2014/main" id="{FCAEA8BF-96F4-97F3-77E8-300907679F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950" y="2216150"/>
            <a:ext cx="7404100"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5" name="Rectangle 3">
            <a:extLst>
              <a:ext uri="{FF2B5EF4-FFF2-40B4-BE49-F238E27FC236}">
                <a16:creationId xmlns:a16="http://schemas.microsoft.com/office/drawing/2014/main" id="{E19FFCAE-3809-8693-1D82-A5BFEBA9D8FC}"/>
              </a:ext>
            </a:extLst>
          </p:cNvPr>
          <p:cNvSpPr>
            <a:spLocks noGrp="1" noChangeArrowheads="1"/>
          </p:cNvSpPr>
          <p:nvPr>
            <p:ph idx="1"/>
          </p:nvPr>
        </p:nvSpPr>
        <p:spPr/>
        <p:txBody>
          <a:bodyPr lIns="90488" tIns="44450" rIns="90488" bIns="44450">
            <a:normAutofit/>
          </a:bodyPr>
          <a:lstStyle/>
          <a:p>
            <a:pPr>
              <a:defRPr/>
            </a:pPr>
            <a:r>
              <a:rPr lang="en-CA" sz="2400" dirty="0">
                <a:latin typeface="Helvetica" panose="020B0604020202020204" pitchFamily="34" charset="0"/>
                <a:cs typeface="Helvetica" panose="020B0604020202020204" pitchFamily="34" charset="0"/>
              </a:rPr>
              <a:t>The ID (UN) number is 1689 and it is a toxic product (Class 6.1 label);</a:t>
            </a:r>
          </a:p>
          <a:p>
            <a:pPr>
              <a:defRPr/>
            </a:pPr>
            <a:r>
              <a:rPr lang="en-CA" sz="2400" dirty="0">
                <a:latin typeface="Helvetica" panose="020B0604020202020204" pitchFamily="34" charset="0"/>
                <a:cs typeface="Helvetica" panose="020B0604020202020204" pitchFamily="34" charset="0"/>
              </a:rPr>
              <a:t>In the </a:t>
            </a:r>
            <a:r>
              <a:rPr lang="en-CA" sz="2400" b="1" dirty="0">
                <a:highlight>
                  <a:srgbClr val="FFFF00"/>
                </a:highlight>
                <a:latin typeface="Helvetica" panose="020B0604020202020204" pitchFamily="34" charset="0"/>
                <a:cs typeface="Helvetica" panose="020B0604020202020204" pitchFamily="34" charset="0"/>
              </a:rPr>
              <a:t>YELLOW</a:t>
            </a:r>
            <a:r>
              <a:rPr lang="en-CA" sz="2400" dirty="0">
                <a:latin typeface="Helvetica" panose="020B0604020202020204" pitchFamily="34" charset="0"/>
                <a:cs typeface="Helvetica" panose="020B0604020202020204" pitchFamily="34" charset="0"/>
              </a:rPr>
              <a:t> section, this product is </a:t>
            </a:r>
            <a:r>
              <a:rPr lang="en-CA" sz="2400" i="1" dirty="0">
                <a:latin typeface="Helvetica" panose="020B0604020202020204" pitchFamily="34" charset="0"/>
                <a:cs typeface="Helvetica" panose="020B0604020202020204" pitchFamily="34" charset="0"/>
              </a:rPr>
              <a:t>Sodium cyanide, solid </a:t>
            </a:r>
            <a:r>
              <a:rPr lang="en-CA" sz="2400" dirty="0">
                <a:latin typeface="Helvetica" panose="020B0604020202020204" pitchFamily="34" charset="0"/>
                <a:cs typeface="Helvetica" panose="020B0604020202020204" pitchFamily="34" charset="0"/>
              </a:rPr>
              <a:t>and refers to </a:t>
            </a:r>
            <a:r>
              <a:rPr lang="en-CA" sz="2400" b="1" dirty="0">
                <a:solidFill>
                  <a:srgbClr val="FF6600"/>
                </a:solidFill>
                <a:latin typeface="Helvetica" panose="020B0604020202020204" pitchFamily="34" charset="0"/>
                <a:cs typeface="Helvetica" panose="020B0604020202020204" pitchFamily="34" charset="0"/>
              </a:rPr>
              <a:t>Guide 157</a:t>
            </a:r>
            <a:r>
              <a:rPr lang="en-CA" sz="2400" dirty="0">
                <a:latin typeface="Helvetica" panose="020B0604020202020204" pitchFamily="34" charset="0"/>
                <a:cs typeface="Helvetica" panose="020B0604020202020204" pitchFamily="34" charset="0"/>
              </a:rPr>
              <a:t>;</a:t>
            </a:r>
          </a:p>
          <a:p>
            <a:pPr>
              <a:defRPr/>
            </a:pPr>
            <a:endParaRPr lang="en-CA" sz="2400" dirty="0">
              <a:latin typeface="Helvetica" panose="020B0604020202020204" pitchFamily="34" charset="0"/>
              <a:cs typeface="Helvetica" panose="020B0604020202020204" pitchFamily="34" charset="0"/>
            </a:endParaRPr>
          </a:p>
          <a:p>
            <a:pPr>
              <a:defRPr/>
            </a:pPr>
            <a:endParaRPr lang="en-CA" sz="2400" dirty="0">
              <a:latin typeface="Helvetica" panose="020B0604020202020204" pitchFamily="34" charset="0"/>
              <a:cs typeface="Helvetica" panose="020B0604020202020204" pitchFamily="34" charset="0"/>
            </a:endParaRPr>
          </a:p>
          <a:p>
            <a:pPr>
              <a:spcBef>
                <a:spcPts val="1200"/>
              </a:spcBef>
              <a:defRPr/>
            </a:pPr>
            <a:r>
              <a:rPr lang="en-CA" sz="2400" dirty="0">
                <a:latin typeface="Helvetica" panose="020B0604020202020204" pitchFamily="34" charset="0"/>
                <a:cs typeface="Helvetica" panose="020B0604020202020204" pitchFamily="34" charset="0"/>
              </a:rPr>
              <a:t>The substance is </a:t>
            </a:r>
            <a:r>
              <a:rPr lang="en-CA" sz="2400" dirty="0">
                <a:highlight>
                  <a:srgbClr val="33CC33"/>
                </a:highlight>
                <a:latin typeface="Helvetica" panose="020B0604020202020204" pitchFamily="34" charset="0"/>
                <a:cs typeface="Helvetica" panose="020B0604020202020204" pitchFamily="34" charset="0"/>
              </a:rPr>
              <a:t>highlighted in green</a:t>
            </a:r>
            <a:r>
              <a:rPr lang="en-CA" sz="2400" dirty="0">
                <a:latin typeface="Helvetica" panose="020B0604020202020204" pitchFamily="34" charset="0"/>
                <a:cs typeface="Helvetica" panose="020B0604020202020204" pitchFamily="34" charset="0"/>
              </a:rPr>
              <a:t>; therefore, since there is a spill (and no fire), the initial isolation and protective action distances must be taken from</a:t>
            </a:r>
            <a:r>
              <a:rPr lang="en-CA" sz="2400" b="1" dirty="0">
                <a:solidFill>
                  <a:srgbClr val="04B604"/>
                </a:solidFill>
                <a:latin typeface="Helvetica" panose="020B0604020202020204" pitchFamily="34" charset="0"/>
                <a:cs typeface="Helvetica" panose="020B0604020202020204" pitchFamily="34" charset="0"/>
              </a:rPr>
              <a:t> Table 1</a:t>
            </a:r>
            <a:r>
              <a:rPr lang="en-CA" sz="2400" dirty="0">
                <a:latin typeface="Helvetica" panose="020B0604020202020204" pitchFamily="34" charset="0"/>
                <a:cs typeface="Helvetica" panose="020B0604020202020204" pitchFamily="34" charset="0"/>
              </a:rPr>
              <a:t>.</a:t>
            </a:r>
          </a:p>
          <a:p>
            <a:pPr>
              <a:defRPr/>
            </a:pPr>
            <a:endParaRPr lang="en-CA" sz="2400" dirty="0">
              <a:latin typeface="Helvetica" panose="020B0604020202020204" pitchFamily="34" charset="0"/>
              <a:cs typeface="Helvetica" panose="020B0604020202020204" pitchFamily="34" charset="0"/>
            </a:endParaRPr>
          </a:p>
          <a:p>
            <a:pPr>
              <a:spcBef>
                <a:spcPts val="0"/>
              </a:spcBef>
              <a:buFont typeface="Wingdings" panose="05000000000000000000" pitchFamily="2" charset="2"/>
              <a:buNone/>
              <a:defRPr/>
            </a:pPr>
            <a:endParaRPr lang="fr-CA" sz="1400" dirty="0">
              <a:latin typeface="Helvetica" panose="020B0604020202020204" pitchFamily="34" charset="0"/>
              <a:cs typeface="Helvetica" panose="020B0604020202020204" pitchFamily="34" charset="0"/>
            </a:endParaRPr>
          </a:p>
          <a:p>
            <a:pPr>
              <a:spcBef>
                <a:spcPts val="0"/>
              </a:spcBef>
              <a:buFont typeface="Wingdings" panose="05000000000000000000" pitchFamily="2" charset="2"/>
              <a:buNone/>
              <a:defRPr/>
            </a:pPr>
            <a:endParaRPr lang="fr-CA" sz="1400" dirty="0">
              <a:latin typeface="Helvetica" panose="020B0604020202020204" pitchFamily="34" charset="0"/>
              <a:cs typeface="Helvetica" panose="020B0604020202020204" pitchFamily="34" charset="0"/>
            </a:endParaRPr>
          </a:p>
          <a:p>
            <a:pPr marL="284400" indent="-284400">
              <a:buFont typeface="Wingdings" panose="05000000000000000000" pitchFamily="2" charset="2"/>
              <a:buNone/>
              <a:defRPr/>
            </a:pPr>
            <a:endParaRPr lang="fr-CA" sz="2400" dirty="0">
              <a:latin typeface="Helvetica" panose="020B0604020202020204" pitchFamily="34" charset="0"/>
              <a:cs typeface="Helvetica" panose="020B0604020202020204" pitchFamily="34" charset="0"/>
            </a:endParaRPr>
          </a:p>
        </p:txBody>
      </p:sp>
      <p:sp>
        <p:nvSpPr>
          <p:cNvPr id="2" name="Slide Number Placeholder 1">
            <a:extLst>
              <a:ext uri="{FF2B5EF4-FFF2-40B4-BE49-F238E27FC236}">
                <a16:creationId xmlns:a16="http://schemas.microsoft.com/office/drawing/2014/main" id="{6FDEF2B6-7230-FFBE-CE21-11D9E25884AE}"/>
              </a:ext>
            </a:extLst>
          </p:cNvPr>
          <p:cNvSpPr>
            <a:spLocks noGrp="1"/>
          </p:cNvSpPr>
          <p:nvPr>
            <p:ph type="sldNum" sz="quarter" idx="10"/>
          </p:nvPr>
        </p:nvSpPr>
        <p:spPr/>
        <p:txBody>
          <a:bodyPr/>
          <a:lstStyle/>
          <a:p>
            <a:pPr>
              <a:defRPr/>
            </a:pPr>
            <a:fld id="{A108B46C-11DF-4782-B38E-AAAD2B99F50A}" type="slidenum">
              <a:rPr lang="en-CA" smtClean="0"/>
              <a:pPr>
                <a:defRPr/>
              </a:pPr>
              <a:t>62</a:t>
            </a:fld>
            <a:endParaRPr lang="en-CA" dirty="0"/>
          </a:p>
        </p:txBody>
      </p:sp>
      <p:pic>
        <p:nvPicPr>
          <p:cNvPr id="134148" name="Picture 4">
            <a:extLst>
              <a:ext uri="{FF2B5EF4-FFF2-40B4-BE49-F238E27FC236}">
                <a16:creationId xmlns:a16="http://schemas.microsoft.com/office/drawing/2014/main" id="{EA91E286-0FB6-D590-E849-851E3BB87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7025" y="3248025"/>
            <a:ext cx="5343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6">
            <a:extLst>
              <a:ext uri="{FF2B5EF4-FFF2-40B4-BE49-F238E27FC236}">
                <a16:creationId xmlns:a16="http://schemas.microsoft.com/office/drawing/2014/main" id="{A9E3FAF1-56EC-C298-9E67-2EC60018E72D}"/>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Scenario</a:t>
            </a:r>
            <a:r>
              <a:rPr lang="fr-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3 – Solution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9" name="Rectangle 1027">
            <a:extLst>
              <a:ext uri="{FF2B5EF4-FFF2-40B4-BE49-F238E27FC236}">
                <a16:creationId xmlns:a16="http://schemas.microsoft.com/office/drawing/2014/main" id="{DC34B8AA-C02F-DEDA-6676-3A5FDE0D79BD}"/>
              </a:ext>
            </a:extLst>
          </p:cNvPr>
          <p:cNvSpPr>
            <a:spLocks noGrp="1" noChangeArrowheads="1"/>
          </p:cNvSpPr>
          <p:nvPr>
            <p:ph idx="1"/>
          </p:nvPr>
        </p:nvSpPr>
        <p:spPr/>
        <p:txBody>
          <a:bodyPr lIns="90488" tIns="44450" rIns="90488" bIns="44450"/>
          <a:lstStyle/>
          <a:p>
            <a:pPr marL="284400" indent="-284400">
              <a:spcBef>
                <a:spcPts val="0"/>
              </a:spcBef>
              <a:defRPr/>
            </a:pPr>
            <a:r>
              <a:rPr lang="en-CA" sz="2400" dirty="0">
                <a:latin typeface="Helvetica" panose="020B0604020202020204" pitchFamily="34" charset="0"/>
                <a:cs typeface="Helvetica" panose="020B0604020202020204" pitchFamily="34" charset="0"/>
              </a:rPr>
              <a:t>In </a:t>
            </a:r>
            <a:r>
              <a:rPr lang="en-CA" sz="2400" b="1" dirty="0">
                <a:solidFill>
                  <a:srgbClr val="03B604"/>
                </a:solidFill>
                <a:latin typeface="Helvetica" panose="020B0604020202020204" pitchFamily="34" charset="0"/>
                <a:cs typeface="Helvetica" panose="020B0604020202020204" pitchFamily="34" charset="0"/>
              </a:rPr>
              <a:t>Table 1</a:t>
            </a:r>
            <a:r>
              <a:rPr lang="en-CA" sz="2400" dirty="0">
                <a:latin typeface="Helvetica" panose="020B0604020202020204" pitchFamily="34" charset="0"/>
                <a:cs typeface="Helvetica" panose="020B0604020202020204" pitchFamily="34" charset="0"/>
              </a:rPr>
              <a:t>,</a:t>
            </a:r>
            <a:r>
              <a:rPr lang="en-CA" sz="2400" b="1" dirty="0">
                <a:solidFill>
                  <a:srgbClr val="03B604"/>
                </a:solidFill>
                <a:latin typeface="Helvetica" panose="020B0604020202020204" pitchFamily="34" charset="0"/>
                <a:cs typeface="Helvetica" panose="020B0604020202020204" pitchFamily="34" charset="0"/>
              </a:rPr>
              <a:t> </a:t>
            </a:r>
            <a:r>
              <a:rPr lang="en-CA" sz="2400" dirty="0">
                <a:latin typeface="Helvetica" panose="020B0604020202020204" pitchFamily="34" charset="0"/>
                <a:cs typeface="Helvetica" panose="020B0604020202020204" pitchFamily="34" charset="0"/>
              </a:rPr>
              <a:t>UN1689 includes </a:t>
            </a:r>
            <a:r>
              <a:rPr lang="en-CA" sz="2400" b="1" dirty="0">
                <a:latin typeface="Helvetica" panose="020B0604020202020204" pitchFamily="34" charset="0"/>
                <a:cs typeface="Helvetica" panose="020B0604020202020204" pitchFamily="34" charset="0"/>
              </a:rPr>
              <a:t>(when spilled in water) </a:t>
            </a:r>
            <a:r>
              <a:rPr lang="en-CA" sz="2400" dirty="0">
                <a:latin typeface="Helvetica" panose="020B0604020202020204" pitchFamily="34" charset="0"/>
                <a:cs typeface="Helvetica" panose="020B0604020202020204" pitchFamily="34" charset="0"/>
              </a:rPr>
              <a:t>meaning that the product is a water-reactive; </a:t>
            </a:r>
          </a:p>
          <a:p>
            <a:pPr marL="284400" indent="-284400">
              <a:spcBef>
                <a:spcPts val="0"/>
              </a:spcBef>
              <a:defRPr/>
            </a:pPr>
            <a:endParaRPr lang="en-CA" sz="2400" dirty="0">
              <a:latin typeface="Helvetica" panose="020B0604020202020204" pitchFamily="34" charset="0"/>
              <a:cs typeface="Helvetica" panose="020B0604020202020204" pitchFamily="34" charset="0"/>
            </a:endParaRPr>
          </a:p>
          <a:p>
            <a:pPr marL="284400" indent="-284400">
              <a:spcBef>
                <a:spcPts val="0"/>
              </a:spcBef>
              <a:defRPr/>
            </a:pPr>
            <a:r>
              <a:rPr lang="en-CA" sz="2400" dirty="0">
                <a:latin typeface="Helvetica" panose="020B0604020202020204" pitchFamily="34" charset="0"/>
                <a:cs typeface="Helvetica" panose="020B0604020202020204" pitchFamily="34" charset="0"/>
              </a:rPr>
              <a:t>Since the product is leaking in a puddle of water, </a:t>
            </a:r>
            <a:r>
              <a:rPr lang="en-CA" sz="2400" b="1" dirty="0">
                <a:solidFill>
                  <a:srgbClr val="03B604"/>
                </a:solidFill>
                <a:latin typeface="Helvetica" panose="020B0604020202020204" pitchFamily="34" charset="0"/>
                <a:cs typeface="Helvetica" panose="020B0604020202020204" pitchFamily="34" charset="0"/>
              </a:rPr>
              <a:t>Table 1 </a:t>
            </a:r>
            <a:r>
              <a:rPr lang="en-CA" sz="2400" dirty="0">
                <a:latin typeface="Helvetica" panose="020B0604020202020204" pitchFamily="34" charset="0"/>
                <a:cs typeface="Helvetica" panose="020B0604020202020204" pitchFamily="34" charset="0"/>
              </a:rPr>
              <a:t>will have to be used for suggested isolation and protective action distances.</a:t>
            </a:r>
            <a:endParaRPr lang="fr-CA" sz="2400" dirty="0">
              <a:latin typeface="Helvetica" panose="020B0604020202020204" pitchFamily="34" charset="0"/>
              <a:cs typeface="Helvetica" panose="020B0604020202020204" pitchFamily="34" charset="0"/>
            </a:endParaRPr>
          </a:p>
          <a:p>
            <a:pPr marL="284400" indent="-284400">
              <a:spcBef>
                <a:spcPts val="0"/>
              </a:spcBef>
              <a:defRPr/>
            </a:pPr>
            <a:endParaRPr lang="en-CA" sz="2400" dirty="0">
              <a:latin typeface="Helvetica" panose="020B0604020202020204" pitchFamily="34" charset="0"/>
              <a:cs typeface="Helvetica" panose="020B0604020202020204" pitchFamily="34" charset="0"/>
            </a:endParaRPr>
          </a:p>
          <a:p>
            <a:pPr marL="284400" indent="-284400">
              <a:spcBef>
                <a:spcPts val="0"/>
              </a:spcBef>
              <a:defRPr/>
            </a:pPr>
            <a:endParaRPr lang="en-CA" sz="2400" dirty="0">
              <a:latin typeface="Helvetica" panose="020B0604020202020204" pitchFamily="34" charset="0"/>
              <a:cs typeface="Helvetica" panose="020B0604020202020204" pitchFamily="34" charset="0"/>
            </a:endParaRPr>
          </a:p>
          <a:p>
            <a:pPr marL="284400" indent="-284400">
              <a:spcBef>
                <a:spcPts val="0"/>
              </a:spcBef>
              <a:defRPr/>
            </a:pPr>
            <a:endParaRPr lang="en-CA" sz="2400" dirty="0">
              <a:latin typeface="Helvetica" panose="020B0604020202020204" pitchFamily="34" charset="0"/>
              <a:cs typeface="Helvetica" panose="020B0604020202020204" pitchFamily="34" charset="0"/>
            </a:endParaRPr>
          </a:p>
          <a:p>
            <a:pPr marL="284400" indent="-284400">
              <a:spcBef>
                <a:spcPts val="0"/>
              </a:spcBef>
              <a:defRPr/>
            </a:pPr>
            <a:endParaRPr lang="en-CA" sz="2400" dirty="0">
              <a:latin typeface="Helvetica" panose="020B0604020202020204" pitchFamily="34" charset="0"/>
              <a:cs typeface="Helvetica" panose="020B0604020202020204" pitchFamily="34" charset="0"/>
            </a:endParaRPr>
          </a:p>
          <a:p>
            <a:pPr marL="284400" indent="-284400">
              <a:spcBef>
                <a:spcPts val="0"/>
              </a:spcBef>
              <a:buFont typeface="Wingdings" panose="05000000000000000000" pitchFamily="2" charset="2"/>
              <a:buNone/>
              <a:defRPr/>
            </a:pPr>
            <a:endParaRPr lang="fr-CA" sz="2400" dirty="0">
              <a:latin typeface="Helvetica" panose="020B0604020202020204" pitchFamily="34" charset="0"/>
              <a:cs typeface="Helvetica" panose="020B0604020202020204" pitchFamily="34" charset="0"/>
            </a:endParaRPr>
          </a:p>
          <a:p>
            <a:pPr marL="284400" indent="-284400">
              <a:spcBef>
                <a:spcPts val="0"/>
              </a:spcBef>
              <a:buFont typeface="Wingdings" panose="05000000000000000000" pitchFamily="2" charset="2"/>
              <a:buNone/>
              <a:defRPr/>
            </a:pPr>
            <a:endParaRPr lang="fr-CA" sz="2400" dirty="0">
              <a:latin typeface="Helvetica" panose="020B0604020202020204" pitchFamily="34" charset="0"/>
              <a:cs typeface="Helvetica" panose="020B0604020202020204" pitchFamily="34" charset="0"/>
            </a:endParaRPr>
          </a:p>
          <a:p>
            <a:pPr>
              <a:spcBef>
                <a:spcPts val="0"/>
              </a:spcBef>
              <a:buFont typeface="Wingdings" panose="05000000000000000000" pitchFamily="2" charset="2"/>
              <a:buNone/>
              <a:defRPr/>
            </a:pPr>
            <a:endParaRPr lang="fr-CA" sz="1400" dirty="0">
              <a:latin typeface="Helvetica" panose="020B0604020202020204" pitchFamily="34" charset="0"/>
              <a:cs typeface="Helvetica" panose="020B0604020202020204" pitchFamily="34" charset="0"/>
            </a:endParaRPr>
          </a:p>
        </p:txBody>
      </p:sp>
      <p:sp>
        <p:nvSpPr>
          <p:cNvPr id="2" name="Slide Number Placeholder 1">
            <a:extLst>
              <a:ext uri="{FF2B5EF4-FFF2-40B4-BE49-F238E27FC236}">
                <a16:creationId xmlns:a16="http://schemas.microsoft.com/office/drawing/2014/main" id="{ED715FA8-E30C-15D7-6804-F52E2B63CEA5}"/>
              </a:ext>
            </a:extLst>
          </p:cNvPr>
          <p:cNvSpPr>
            <a:spLocks noGrp="1"/>
          </p:cNvSpPr>
          <p:nvPr>
            <p:ph type="sldNum" sz="quarter" idx="10"/>
          </p:nvPr>
        </p:nvSpPr>
        <p:spPr/>
        <p:txBody>
          <a:bodyPr/>
          <a:lstStyle/>
          <a:p>
            <a:pPr>
              <a:defRPr/>
            </a:pPr>
            <a:fld id="{E406E68A-68EA-4A12-B0A7-A2D5C75DCC8B}" type="slidenum">
              <a:rPr lang="en-CA" smtClean="0"/>
              <a:pPr>
                <a:defRPr/>
              </a:pPr>
              <a:t>63</a:t>
            </a:fld>
            <a:endParaRPr lang="en-CA" dirty="0"/>
          </a:p>
        </p:txBody>
      </p:sp>
      <p:sp>
        <p:nvSpPr>
          <p:cNvPr id="136196" name="Slide Number Placeholder 4">
            <a:extLst>
              <a:ext uri="{FF2B5EF4-FFF2-40B4-BE49-F238E27FC236}">
                <a16:creationId xmlns:a16="http://schemas.microsoft.com/office/drawing/2014/main" id="{61416155-42FC-5E92-19F4-19587276D2EE}"/>
              </a:ext>
            </a:extLst>
          </p:cNvPr>
          <p:cNvSpPr txBox="1">
            <a:spLocks noChangeArrowheads="1"/>
          </p:cNvSpPr>
          <p:nvPr/>
        </p:nvSpPr>
        <p:spPr bwMode="auto">
          <a:xfrm>
            <a:off x="9896475" y="6284913"/>
            <a:ext cx="508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685800" indent="-22860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en-CA" altLang="en-US" sz="1000">
              <a:solidFill>
                <a:srgbClr val="898989"/>
              </a:solidFill>
              <a:latin typeface="Helvetica" panose="020B0604020202020204" pitchFamily="34" charset="0"/>
              <a:cs typeface="Helvetica" panose="020B0604020202020204" pitchFamily="34" charset="0"/>
            </a:endParaRPr>
          </a:p>
        </p:txBody>
      </p:sp>
      <p:pic>
        <p:nvPicPr>
          <p:cNvPr id="136197" name="Picture 3">
            <a:extLst>
              <a:ext uri="{FF2B5EF4-FFF2-40B4-BE49-F238E27FC236}">
                <a16:creationId xmlns:a16="http://schemas.microsoft.com/office/drawing/2014/main" id="{3B79B30F-CD5E-7359-068C-9B2E5156AC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38" y="5411788"/>
            <a:ext cx="8174037"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Picture 4">
            <a:extLst>
              <a:ext uri="{FF2B5EF4-FFF2-40B4-BE49-F238E27FC236}">
                <a16:creationId xmlns:a16="http://schemas.microsoft.com/office/drawing/2014/main" id="{E56CD307-6008-D807-397F-872F02480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3588" y="3857625"/>
            <a:ext cx="8307387"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6">
            <a:extLst>
              <a:ext uri="{FF2B5EF4-FFF2-40B4-BE49-F238E27FC236}">
                <a16:creationId xmlns:a16="http://schemas.microsoft.com/office/drawing/2014/main" id="{B003D64F-7140-56F9-F343-FC3B1047B0E3}"/>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Scenario</a:t>
            </a:r>
            <a:r>
              <a:rPr lang="fr-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3 – Solution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8" name="Rectangle 1027">
            <a:extLst>
              <a:ext uri="{FF2B5EF4-FFF2-40B4-BE49-F238E27FC236}">
                <a16:creationId xmlns:a16="http://schemas.microsoft.com/office/drawing/2014/main" id="{1BA1DDC1-1D26-8D77-20FF-9D056D5558CE}"/>
              </a:ext>
            </a:extLst>
          </p:cNvPr>
          <p:cNvSpPr>
            <a:spLocks noGrp="1"/>
          </p:cNvSpPr>
          <p:nvPr>
            <p:ph idx="1"/>
          </p:nvPr>
        </p:nvSpPr>
        <p:spPr/>
        <p:txBody>
          <a:bodyPr lIns="90488" tIns="44450" rIns="90488" bIns="44450"/>
          <a:lstStyle/>
          <a:p>
            <a:pPr marL="284163" indent="-284163">
              <a:spcBef>
                <a:spcPct val="0"/>
              </a:spcBef>
            </a:pPr>
            <a:r>
              <a:rPr lang="en-CA" altLang="en-US" sz="2400">
                <a:latin typeface="Helvetica" panose="020B0604020202020204" pitchFamily="34" charset="0"/>
                <a:cs typeface="Helvetica" panose="020B0604020202020204" pitchFamily="34" charset="0"/>
              </a:rPr>
              <a:t>In </a:t>
            </a:r>
            <a:r>
              <a:rPr lang="en-CA" altLang="en-US" sz="2400" b="1">
                <a:solidFill>
                  <a:srgbClr val="04B604"/>
                </a:solidFill>
                <a:latin typeface="Helvetica" panose="020B0604020202020204" pitchFamily="34" charset="0"/>
                <a:cs typeface="Helvetica" panose="020B0604020202020204" pitchFamily="34" charset="0"/>
              </a:rPr>
              <a:t>Table 1</a:t>
            </a:r>
            <a:r>
              <a:rPr lang="en-CA" altLang="en-US" sz="2400">
                <a:latin typeface="Helvetica" panose="020B0604020202020204" pitchFamily="34" charset="0"/>
                <a:cs typeface="Helvetica" panose="020B0604020202020204" pitchFamily="34" charset="0"/>
              </a:rPr>
              <a:t>, when the material name is immediately followed by </a:t>
            </a:r>
            <a:r>
              <a:rPr lang="en-CA" altLang="en-US" sz="2400" b="1">
                <a:latin typeface="Helvetica" panose="020B0604020202020204" pitchFamily="34" charset="0"/>
                <a:cs typeface="Helvetica" panose="020B0604020202020204" pitchFamily="34" charset="0"/>
              </a:rPr>
              <a:t>(when spilled in water)</a:t>
            </a:r>
            <a:r>
              <a:rPr lang="en-CA" altLang="en-US" sz="2400">
                <a:latin typeface="Helvetica" panose="020B0604020202020204" pitchFamily="34" charset="0"/>
                <a:cs typeface="Helvetica" panose="020B0604020202020204" pitchFamily="34" charset="0"/>
              </a:rPr>
              <a:t>, </a:t>
            </a:r>
            <a:r>
              <a:rPr lang="en-CA" altLang="en-US" sz="2400" b="1">
                <a:solidFill>
                  <a:srgbClr val="04B604"/>
                </a:solidFill>
                <a:latin typeface="Helvetica" panose="020B0604020202020204" pitchFamily="34" charset="0"/>
                <a:cs typeface="Helvetica" panose="020B0604020202020204" pitchFamily="34" charset="0"/>
              </a:rPr>
              <a:t>Table 2</a:t>
            </a:r>
            <a:r>
              <a:rPr lang="en-CA" altLang="en-US" sz="2400">
                <a:latin typeface="Helvetica" panose="020B0604020202020204" pitchFamily="34" charset="0"/>
                <a:cs typeface="Helvetica" panose="020B0604020202020204" pitchFamily="34" charset="0"/>
              </a:rPr>
              <a:t> will indicate the TIH gases produced; </a:t>
            </a:r>
          </a:p>
          <a:p>
            <a:pPr marL="284163" indent="-284163">
              <a:spcBef>
                <a:spcPct val="0"/>
              </a:spcBef>
              <a:buFont typeface="Wingdings" panose="05000000000000000000" pitchFamily="2" charset="2"/>
              <a:buNone/>
            </a:pPr>
            <a:r>
              <a:rPr lang="en-CA" altLang="en-US" sz="2400">
                <a:latin typeface="Helvetica" panose="020B0604020202020204" pitchFamily="34" charset="0"/>
                <a:cs typeface="Helvetica" panose="020B0604020202020204" pitchFamily="34" charset="0"/>
              </a:rPr>
              <a:t> </a:t>
            </a:r>
          </a:p>
          <a:p>
            <a:pPr marL="284163" indent="-284163">
              <a:spcBef>
                <a:spcPct val="0"/>
              </a:spcBef>
            </a:pPr>
            <a:r>
              <a:rPr lang="en-CA" altLang="en-US" sz="2400">
                <a:latin typeface="Helvetica" panose="020B0604020202020204" pitchFamily="34" charset="0"/>
                <a:cs typeface="Helvetica" panose="020B0604020202020204" pitchFamily="34" charset="0"/>
              </a:rPr>
              <a:t>For UN1689, the gas produced is </a:t>
            </a:r>
            <a:r>
              <a:rPr lang="en-CA" altLang="en-US" sz="2400" i="1">
                <a:latin typeface="Helvetica" panose="020B0604020202020204" pitchFamily="34" charset="0"/>
                <a:cs typeface="Helvetica" panose="020B0604020202020204" pitchFamily="34" charset="0"/>
              </a:rPr>
              <a:t>HCN</a:t>
            </a:r>
            <a:r>
              <a:rPr lang="en-CA" altLang="en-US" sz="2400">
                <a:latin typeface="Helvetica" panose="020B0604020202020204" pitchFamily="34" charset="0"/>
                <a:cs typeface="Helvetica" panose="020B0604020202020204" pitchFamily="34" charset="0"/>
              </a:rPr>
              <a:t> </a:t>
            </a:r>
            <a:r>
              <a:rPr lang="en-CA" altLang="en-US" sz="2400" i="1">
                <a:latin typeface="Helvetica" panose="020B0604020202020204" pitchFamily="34" charset="0"/>
                <a:cs typeface="Helvetica" panose="020B0604020202020204" pitchFamily="34" charset="0"/>
              </a:rPr>
              <a:t>(Hydrogen cyanide)</a:t>
            </a:r>
            <a:r>
              <a:rPr lang="en-CA" altLang="en-US" sz="2400">
                <a:latin typeface="Helvetica" panose="020B0604020202020204" pitchFamily="34" charset="0"/>
                <a:cs typeface="Helvetica" panose="020B0604020202020204" pitchFamily="34" charset="0"/>
              </a:rPr>
              <a:t>.</a:t>
            </a:r>
          </a:p>
          <a:p>
            <a:pPr marL="284163" indent="-284163">
              <a:spcBef>
                <a:spcPct val="0"/>
              </a:spcBef>
            </a:pPr>
            <a:endParaRPr lang="en-CA" altLang="en-US" sz="2400">
              <a:solidFill>
                <a:srgbClr val="000000"/>
              </a:solidFill>
              <a:latin typeface="Helvetica" panose="020B0604020202020204" pitchFamily="34" charset="0"/>
              <a:cs typeface="Helvetica" panose="020B0604020202020204" pitchFamily="34" charset="0"/>
            </a:endParaRPr>
          </a:p>
        </p:txBody>
      </p:sp>
      <p:sp>
        <p:nvSpPr>
          <p:cNvPr id="2" name="Slide Number Placeholder 1">
            <a:extLst>
              <a:ext uri="{FF2B5EF4-FFF2-40B4-BE49-F238E27FC236}">
                <a16:creationId xmlns:a16="http://schemas.microsoft.com/office/drawing/2014/main" id="{17FAB0C1-1BE0-EC8B-C2D2-A6E362357662}"/>
              </a:ext>
            </a:extLst>
          </p:cNvPr>
          <p:cNvSpPr>
            <a:spLocks noGrp="1"/>
          </p:cNvSpPr>
          <p:nvPr>
            <p:ph type="sldNum" sz="quarter" idx="10"/>
          </p:nvPr>
        </p:nvSpPr>
        <p:spPr/>
        <p:txBody>
          <a:bodyPr/>
          <a:lstStyle/>
          <a:p>
            <a:pPr>
              <a:defRPr/>
            </a:pPr>
            <a:fld id="{DC51E1C6-355E-4B83-AAC6-8885F6BE1A10}" type="slidenum">
              <a:rPr lang="en-CA" smtClean="0"/>
              <a:pPr>
                <a:defRPr/>
              </a:pPr>
              <a:t>64</a:t>
            </a:fld>
            <a:endParaRPr lang="en-CA" dirty="0"/>
          </a:p>
        </p:txBody>
      </p:sp>
      <p:pic>
        <p:nvPicPr>
          <p:cNvPr id="137220" name="Picture 4">
            <a:extLst>
              <a:ext uri="{FF2B5EF4-FFF2-40B4-BE49-F238E27FC236}">
                <a16:creationId xmlns:a16="http://schemas.microsoft.com/office/drawing/2014/main" id="{FA4F3FCE-9CA3-3B87-3ECF-D1E30F976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0775" y="3687763"/>
            <a:ext cx="7200900"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6">
            <a:extLst>
              <a:ext uri="{FF2B5EF4-FFF2-40B4-BE49-F238E27FC236}">
                <a16:creationId xmlns:a16="http://schemas.microsoft.com/office/drawing/2014/main" id="{3F1CE5E2-D9E0-35D6-7F54-8D07BD3380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1388" y="5578475"/>
            <a:ext cx="73802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6">
            <a:extLst>
              <a:ext uri="{FF2B5EF4-FFF2-40B4-BE49-F238E27FC236}">
                <a16:creationId xmlns:a16="http://schemas.microsoft.com/office/drawing/2014/main" id="{0E4FA1E5-9587-7A49-42E4-DF338170DE3B}"/>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Scenario</a:t>
            </a:r>
            <a:r>
              <a:rPr lang="fr-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3 – Solution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166CBC4B-1322-EA4F-2B50-BE7D749C0378}"/>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Scenario</a:t>
            </a:r>
            <a:r>
              <a:rPr lang="fr-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3 – Solution</a:t>
            </a:r>
          </a:p>
        </p:txBody>
      </p:sp>
      <p:sp>
        <p:nvSpPr>
          <p:cNvPr id="138243" name="Content Placeholder 2">
            <a:extLst>
              <a:ext uri="{FF2B5EF4-FFF2-40B4-BE49-F238E27FC236}">
                <a16:creationId xmlns:a16="http://schemas.microsoft.com/office/drawing/2014/main" id="{678A3F10-B489-A8A9-3EE0-E377E3169FD5}"/>
              </a:ext>
            </a:extLst>
          </p:cNvPr>
          <p:cNvSpPr>
            <a:spLocks noGrp="1"/>
          </p:cNvSpPr>
          <p:nvPr>
            <p:ph idx="1"/>
          </p:nvPr>
        </p:nvSpPr>
        <p:spPr/>
        <p:txBody>
          <a:bodyPr/>
          <a:lstStyle/>
          <a:p>
            <a:pPr>
              <a:lnSpc>
                <a:spcPct val="100000"/>
              </a:lnSpc>
              <a:spcBef>
                <a:spcPts val="600"/>
              </a:spcBef>
              <a:buFontTx/>
              <a:buNone/>
            </a:pPr>
            <a:r>
              <a:rPr lang="fr-CA" altLang="en-US" b="1" u="sng">
                <a:solidFill>
                  <a:srgbClr val="FF0000"/>
                </a:solidFill>
                <a:latin typeface="Helvetica" panose="020B0604020202020204" pitchFamily="34" charset="0"/>
                <a:cs typeface="Helvetica" panose="020B0604020202020204" pitchFamily="34" charset="0"/>
              </a:rPr>
              <a:t>IMPORTANT</a:t>
            </a:r>
            <a:r>
              <a:rPr lang="fr-CA" altLang="en-US">
                <a:solidFill>
                  <a:srgbClr val="FF0000"/>
                </a:solidFill>
                <a:latin typeface="Helvetica" panose="020B0604020202020204" pitchFamily="34" charset="0"/>
                <a:cs typeface="Helvetica" panose="020B0604020202020204" pitchFamily="34" charset="0"/>
              </a:rPr>
              <a:t>:</a:t>
            </a:r>
            <a:r>
              <a:rPr lang="fr-CA" altLang="en-US" u="sng">
                <a:solidFill>
                  <a:srgbClr val="C00000"/>
                </a:solidFill>
                <a:latin typeface="Helvetica" panose="020B0604020202020204" pitchFamily="34" charset="0"/>
                <a:cs typeface="Helvetica" panose="020B0604020202020204" pitchFamily="34" charset="0"/>
              </a:rPr>
              <a:t> </a:t>
            </a:r>
          </a:p>
          <a:p>
            <a:pPr>
              <a:lnSpc>
                <a:spcPct val="100000"/>
              </a:lnSpc>
              <a:spcBef>
                <a:spcPct val="0"/>
              </a:spcBef>
              <a:buFontTx/>
              <a:buNone/>
            </a:pPr>
            <a:endParaRPr lang="en-US" altLang="en-US">
              <a:latin typeface="Helvetica" panose="020B0604020202020204" pitchFamily="34" charset="0"/>
              <a:cs typeface="Helvetica" panose="020B0604020202020204" pitchFamily="34" charset="0"/>
            </a:endParaRPr>
          </a:p>
          <a:p>
            <a:pPr>
              <a:lnSpc>
                <a:spcPct val="100000"/>
              </a:lnSpc>
              <a:spcBef>
                <a:spcPct val="0"/>
              </a:spcBef>
              <a:buFontTx/>
              <a:buNone/>
            </a:pPr>
            <a:r>
              <a:rPr lang="en-US" altLang="en-US">
                <a:latin typeface="Helvetica" panose="020B0604020202020204" pitchFamily="34" charset="0"/>
                <a:cs typeface="Helvetica" panose="020B0604020202020204" pitchFamily="34" charset="0"/>
              </a:rPr>
              <a:t>The TIH gases produced, indicated in </a:t>
            </a:r>
            <a:r>
              <a:rPr lang="en-US" altLang="en-US" b="1">
                <a:solidFill>
                  <a:srgbClr val="00CC00"/>
                </a:solidFill>
                <a:latin typeface="Helvetica" panose="020B0604020202020204" pitchFamily="34" charset="0"/>
                <a:cs typeface="Helvetica" panose="020B0604020202020204" pitchFamily="34" charset="0"/>
              </a:rPr>
              <a:t>Table 2</a:t>
            </a:r>
            <a:r>
              <a:rPr lang="en-US" altLang="en-US">
                <a:latin typeface="Helvetica" panose="020B0604020202020204" pitchFamily="34" charset="0"/>
                <a:cs typeface="Helvetica" panose="020B0604020202020204" pitchFamily="34" charset="0"/>
              </a:rPr>
              <a:t>, are for</a:t>
            </a:r>
            <a:r>
              <a:rPr lang="en-US" altLang="en-US" u="sng">
                <a:latin typeface="Helvetica" panose="020B0604020202020204" pitchFamily="34" charset="0"/>
                <a:cs typeface="Helvetica" panose="020B0604020202020204" pitchFamily="34" charset="0"/>
              </a:rPr>
              <a:t> information purposes only</a:t>
            </a:r>
            <a:r>
              <a:rPr lang="en-US" altLang="en-US">
                <a:latin typeface="Helvetica" panose="020B0604020202020204" pitchFamily="34" charset="0"/>
                <a:cs typeface="Helvetica" panose="020B0604020202020204" pitchFamily="34" charset="0"/>
              </a:rPr>
              <a:t>. These TIH gases have already been taken into consideration in the distances of </a:t>
            </a:r>
            <a:r>
              <a:rPr lang="en-US" altLang="en-US" b="1">
                <a:solidFill>
                  <a:srgbClr val="00CC00"/>
                </a:solidFill>
                <a:latin typeface="Helvetica" panose="020B0604020202020204" pitchFamily="34" charset="0"/>
                <a:cs typeface="Helvetica" panose="020B0604020202020204" pitchFamily="34" charset="0"/>
              </a:rPr>
              <a:t>Table 1</a:t>
            </a:r>
            <a:r>
              <a:rPr lang="en-US" altLang="en-US">
                <a:latin typeface="Helvetica" panose="020B0604020202020204" pitchFamily="34" charset="0"/>
                <a:cs typeface="Helvetica" panose="020B0604020202020204" pitchFamily="34" charset="0"/>
              </a:rPr>
              <a:t>.</a:t>
            </a:r>
          </a:p>
          <a:p>
            <a:pPr>
              <a:lnSpc>
                <a:spcPct val="100000"/>
              </a:lnSpc>
              <a:spcBef>
                <a:spcPct val="0"/>
              </a:spcBef>
              <a:buFontTx/>
              <a:buNone/>
            </a:pPr>
            <a:endParaRPr lang="en-US" altLang="en-US">
              <a:latin typeface="Helvetica" panose="020B0604020202020204" pitchFamily="34" charset="0"/>
              <a:cs typeface="Helvetica" panose="020B0604020202020204" pitchFamily="34" charset="0"/>
            </a:endParaRPr>
          </a:p>
          <a:p>
            <a:pPr>
              <a:lnSpc>
                <a:spcPct val="100000"/>
              </a:lnSpc>
              <a:spcBef>
                <a:spcPct val="0"/>
              </a:spcBef>
              <a:buFontTx/>
              <a:buNone/>
            </a:pPr>
            <a:r>
              <a:rPr lang="en-CA" altLang="en-US">
                <a:latin typeface="Helvetica" panose="020B0604020202020204" pitchFamily="34" charset="0"/>
                <a:cs typeface="Helvetica" panose="020B0604020202020204" pitchFamily="34" charset="0"/>
              </a:rPr>
              <a:t>For UN1689, in </a:t>
            </a:r>
            <a:r>
              <a:rPr lang="en-CA" altLang="en-US" b="1">
                <a:solidFill>
                  <a:srgbClr val="00CC00"/>
                </a:solidFill>
                <a:latin typeface="Helvetica" panose="020B0604020202020204" pitchFamily="34" charset="0"/>
                <a:cs typeface="Helvetica" panose="020B0604020202020204" pitchFamily="34" charset="0"/>
              </a:rPr>
              <a:t>Table 1</a:t>
            </a:r>
            <a:r>
              <a:rPr lang="en-CA" altLang="en-US">
                <a:latin typeface="Helvetica" panose="020B0604020202020204" pitchFamily="34" charset="0"/>
                <a:cs typeface="Helvetica" panose="020B0604020202020204" pitchFamily="34" charset="0"/>
              </a:rPr>
              <a:t>, you must refer to the distances for </a:t>
            </a:r>
            <a:r>
              <a:rPr lang="en-CA" altLang="en-US" b="1" i="1">
                <a:latin typeface="Helvetica" panose="020B0604020202020204" pitchFamily="34" charset="0"/>
                <a:cs typeface="Helvetica" panose="020B0604020202020204" pitchFamily="34" charset="0"/>
              </a:rPr>
              <a:t>Sodium cyanide, solid </a:t>
            </a:r>
            <a:r>
              <a:rPr lang="en-CA" altLang="en-US">
                <a:latin typeface="Helvetica" panose="020B0604020202020204" pitchFamily="34" charset="0"/>
                <a:cs typeface="Helvetica" panose="020B0604020202020204" pitchFamily="34" charset="0"/>
              </a:rPr>
              <a:t>and not the distances for </a:t>
            </a:r>
            <a:r>
              <a:rPr lang="en-CA" altLang="en-US" i="1">
                <a:latin typeface="Helvetica" panose="020B0604020202020204" pitchFamily="34" charset="0"/>
                <a:cs typeface="Helvetica" panose="020B0604020202020204" pitchFamily="34" charset="0"/>
              </a:rPr>
              <a:t>Hydrogen cyanide gas (HCN)</a:t>
            </a:r>
            <a:r>
              <a:rPr lang="en-CA" altLang="en-US">
                <a:latin typeface="Helvetica" panose="020B0604020202020204" pitchFamily="34" charset="0"/>
                <a:cs typeface="Helvetica" panose="020B0604020202020204" pitchFamily="34" charset="0"/>
              </a:rPr>
              <a:t>.</a:t>
            </a:r>
          </a:p>
          <a:p>
            <a:endParaRPr lang="en-US" altLang="en-US"/>
          </a:p>
        </p:txBody>
      </p:sp>
      <p:sp>
        <p:nvSpPr>
          <p:cNvPr id="2" name="Slide Number Placeholder 1">
            <a:extLst>
              <a:ext uri="{FF2B5EF4-FFF2-40B4-BE49-F238E27FC236}">
                <a16:creationId xmlns:a16="http://schemas.microsoft.com/office/drawing/2014/main" id="{E18FFA24-0196-4A2B-F2A1-34FE6C54B042}"/>
              </a:ext>
            </a:extLst>
          </p:cNvPr>
          <p:cNvSpPr>
            <a:spLocks noGrp="1"/>
          </p:cNvSpPr>
          <p:nvPr>
            <p:ph type="sldNum" sz="quarter" idx="10"/>
          </p:nvPr>
        </p:nvSpPr>
        <p:spPr/>
        <p:txBody>
          <a:bodyPr/>
          <a:lstStyle/>
          <a:p>
            <a:pPr>
              <a:defRPr/>
            </a:pPr>
            <a:fld id="{90716E79-E4DC-4C71-BB3F-E08F8960C5FC}" type="slidenum">
              <a:rPr lang="en-CA" smtClean="0"/>
              <a:pPr>
                <a:defRPr/>
              </a:pPr>
              <a:t>65</a:t>
            </a:fld>
            <a:endParaRPr lang="en-CA"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9" name="Rectangle 3">
            <a:extLst>
              <a:ext uri="{FF2B5EF4-FFF2-40B4-BE49-F238E27FC236}">
                <a16:creationId xmlns:a16="http://schemas.microsoft.com/office/drawing/2014/main" id="{D9C8C0BB-D38B-CEE5-CB55-3F298AEFC245}"/>
              </a:ext>
            </a:extLst>
          </p:cNvPr>
          <p:cNvSpPr>
            <a:spLocks noGrp="1" noChangeArrowheads="1"/>
          </p:cNvSpPr>
          <p:nvPr>
            <p:ph idx="1"/>
          </p:nvPr>
        </p:nvSpPr>
        <p:spPr/>
        <p:txBody>
          <a:bodyPr lIns="90488" tIns="44450" rIns="90488" bIns="44450"/>
          <a:lstStyle/>
          <a:p>
            <a:pPr>
              <a:defRPr/>
            </a:pPr>
            <a:r>
              <a:rPr lang="en-CA" sz="2400" dirty="0">
                <a:latin typeface="Helvetica" panose="020B0604020202020204" pitchFamily="34" charset="0"/>
                <a:cs typeface="Helvetica" panose="020B0604020202020204" pitchFamily="34" charset="0"/>
              </a:rPr>
              <a:t>For UN1689, </a:t>
            </a:r>
            <a:r>
              <a:rPr lang="en-CA" sz="2400" b="1" dirty="0">
                <a:solidFill>
                  <a:srgbClr val="03B604"/>
                </a:solidFill>
                <a:latin typeface="Helvetica" panose="020B0604020202020204" pitchFamily="34" charset="0"/>
                <a:cs typeface="Helvetica" panose="020B0604020202020204" pitchFamily="34" charset="0"/>
              </a:rPr>
              <a:t>Table 1</a:t>
            </a:r>
            <a:r>
              <a:rPr lang="en-CA" sz="2400" dirty="0">
                <a:latin typeface="Helvetica" panose="020B0604020202020204" pitchFamily="34" charset="0"/>
                <a:cs typeface="Helvetica" panose="020B0604020202020204" pitchFamily="34" charset="0"/>
              </a:rPr>
              <a:t> suggests distances specifically </a:t>
            </a:r>
            <a:r>
              <a:rPr lang="en-CA" sz="2400" b="1" dirty="0">
                <a:latin typeface="Helvetica" panose="020B0604020202020204" pitchFamily="34" charset="0"/>
                <a:cs typeface="Helvetica" panose="020B0604020202020204" pitchFamily="34" charset="0"/>
              </a:rPr>
              <a:t>when the product is spilled in water</a:t>
            </a:r>
            <a:r>
              <a:rPr lang="en-CA" sz="2400" dirty="0">
                <a:latin typeface="Helvetica" panose="020B0604020202020204" pitchFamily="34" charset="0"/>
                <a:cs typeface="Helvetica" panose="020B0604020202020204" pitchFamily="34" charset="0"/>
              </a:rPr>
              <a:t>. </a:t>
            </a:r>
            <a:r>
              <a:rPr lang="en-CA" sz="2400" dirty="0">
                <a:solidFill>
                  <a:srgbClr val="FF0000"/>
                </a:solidFill>
                <a:latin typeface="Helvetica" panose="020B0604020202020204" pitchFamily="34" charset="0"/>
                <a:cs typeface="Helvetica" panose="020B0604020202020204" pitchFamily="34" charset="0"/>
              </a:rPr>
              <a:t>If this was not the case</a:t>
            </a:r>
            <a:r>
              <a:rPr lang="en-CA" sz="2400" dirty="0">
                <a:latin typeface="Helvetica" panose="020B0604020202020204" pitchFamily="34" charset="0"/>
                <a:cs typeface="Helvetica" panose="020B0604020202020204" pitchFamily="34" charset="0"/>
              </a:rPr>
              <a:t>, the </a:t>
            </a:r>
            <a:r>
              <a:rPr lang="en-CA" sz="2400" b="1" dirty="0">
                <a:solidFill>
                  <a:srgbClr val="03B604"/>
                </a:solidFill>
                <a:latin typeface="Helvetica" panose="020B0604020202020204" pitchFamily="34" charset="0"/>
                <a:cs typeface="Helvetica" panose="020B0604020202020204" pitchFamily="34" charset="0"/>
              </a:rPr>
              <a:t>GREEN</a:t>
            </a:r>
            <a:r>
              <a:rPr lang="en-CA" sz="2400" dirty="0">
                <a:latin typeface="Helvetica" panose="020B0604020202020204" pitchFamily="34" charset="0"/>
                <a:cs typeface="Helvetica" panose="020B0604020202020204" pitchFamily="34" charset="0"/>
              </a:rPr>
              <a:t> section does not apply, and the suggested distances found in </a:t>
            </a:r>
            <a:r>
              <a:rPr lang="en-CA" sz="2400" b="1" dirty="0">
                <a:solidFill>
                  <a:srgbClr val="FF6600"/>
                </a:solidFill>
                <a:latin typeface="Helvetica" panose="020B0604020202020204" pitchFamily="34" charset="0"/>
                <a:cs typeface="Helvetica" panose="020B0604020202020204" pitchFamily="34" charset="0"/>
              </a:rPr>
              <a:t>Guide 157</a:t>
            </a:r>
            <a:r>
              <a:rPr lang="en-CA" sz="2400" dirty="0">
                <a:latin typeface="Helvetica" panose="020B0604020202020204" pitchFamily="34" charset="0"/>
                <a:cs typeface="Helvetica" panose="020B0604020202020204" pitchFamily="34" charset="0"/>
              </a:rPr>
              <a:t> under </a:t>
            </a:r>
            <a:r>
              <a:rPr lang="en-CA" sz="2400" b="1" dirty="0">
                <a:highlight>
                  <a:srgbClr val="C0C0C0"/>
                </a:highlight>
                <a:latin typeface="Helvetica" panose="020B0604020202020204" pitchFamily="34" charset="0"/>
                <a:cs typeface="Helvetica" panose="020B0604020202020204" pitchFamily="34" charset="0"/>
              </a:rPr>
              <a:t>EVACUATION</a:t>
            </a:r>
            <a:r>
              <a:rPr lang="en-CA" sz="2400" b="1" dirty="0">
                <a:latin typeface="Helvetica" panose="020B0604020202020204" pitchFamily="34" charset="0"/>
                <a:cs typeface="Helvetica" panose="020B0604020202020204" pitchFamily="34" charset="0"/>
              </a:rPr>
              <a:t> </a:t>
            </a:r>
            <a:r>
              <a:rPr lang="en-CA" sz="2400" dirty="0">
                <a:latin typeface="Helvetica" panose="020B0604020202020204" pitchFamily="34" charset="0"/>
                <a:cs typeface="Helvetica" panose="020B0604020202020204" pitchFamily="34" charset="0"/>
              </a:rPr>
              <a:t>must be used.</a:t>
            </a:r>
          </a:p>
          <a:p>
            <a:pPr marL="0" indent="0">
              <a:buFont typeface="Wingdings" panose="05000000000000000000" pitchFamily="2" charset="2"/>
              <a:buNone/>
              <a:defRPr/>
            </a:pPr>
            <a:endParaRPr lang="en-CA" sz="2400" dirty="0">
              <a:latin typeface="Helvetica" panose="020B0604020202020204" pitchFamily="34" charset="0"/>
              <a:cs typeface="Helvetica" panose="020B0604020202020204" pitchFamily="34" charset="0"/>
            </a:endParaRPr>
          </a:p>
        </p:txBody>
      </p:sp>
      <p:sp>
        <p:nvSpPr>
          <p:cNvPr id="2" name="Slide Number Placeholder 1">
            <a:extLst>
              <a:ext uri="{FF2B5EF4-FFF2-40B4-BE49-F238E27FC236}">
                <a16:creationId xmlns:a16="http://schemas.microsoft.com/office/drawing/2014/main" id="{423F8F9C-E4FF-0F50-63C7-C5D72BF043E0}"/>
              </a:ext>
            </a:extLst>
          </p:cNvPr>
          <p:cNvSpPr>
            <a:spLocks noGrp="1"/>
          </p:cNvSpPr>
          <p:nvPr>
            <p:ph type="sldNum" sz="quarter" idx="10"/>
          </p:nvPr>
        </p:nvSpPr>
        <p:spPr/>
        <p:txBody>
          <a:bodyPr/>
          <a:lstStyle/>
          <a:p>
            <a:pPr>
              <a:defRPr/>
            </a:pPr>
            <a:fld id="{A91C3901-7C90-4D68-9DF3-F5F0CD4DE018}" type="slidenum">
              <a:rPr lang="en-CA" smtClean="0"/>
              <a:pPr>
                <a:defRPr/>
              </a:pPr>
              <a:t>66</a:t>
            </a:fld>
            <a:endParaRPr lang="en-CA" dirty="0"/>
          </a:p>
        </p:txBody>
      </p:sp>
      <p:pic>
        <p:nvPicPr>
          <p:cNvPr id="140292" name="Picture 3">
            <a:extLst>
              <a:ext uri="{FF2B5EF4-FFF2-40B4-BE49-F238E27FC236}">
                <a16:creationId xmlns:a16="http://schemas.microsoft.com/office/drawing/2014/main" id="{B1F8BDA0-45DE-3F44-F36E-5106D3AAFB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438" y="3625850"/>
            <a:ext cx="720090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3" name="Slide Number Placeholder 4">
            <a:extLst>
              <a:ext uri="{FF2B5EF4-FFF2-40B4-BE49-F238E27FC236}">
                <a16:creationId xmlns:a16="http://schemas.microsoft.com/office/drawing/2014/main" id="{2160C575-D9AE-4020-F523-61631CAFC2AC}"/>
              </a:ext>
            </a:extLst>
          </p:cNvPr>
          <p:cNvSpPr txBox="1">
            <a:spLocks noChangeArrowheads="1"/>
          </p:cNvSpPr>
          <p:nvPr/>
        </p:nvSpPr>
        <p:spPr bwMode="auto">
          <a:xfrm>
            <a:off x="9896475" y="6284913"/>
            <a:ext cx="508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685800" indent="-22860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en-CA" altLang="en-US" sz="1000">
              <a:solidFill>
                <a:srgbClr val="898989"/>
              </a:solidFill>
              <a:latin typeface="Helvetica" panose="020B0604020202020204" pitchFamily="34" charset="0"/>
              <a:cs typeface="Helvetica" panose="020B0604020202020204" pitchFamily="34" charset="0"/>
            </a:endParaRPr>
          </a:p>
        </p:txBody>
      </p:sp>
      <p:cxnSp>
        <p:nvCxnSpPr>
          <p:cNvPr id="8" name="Straight Connector 7">
            <a:extLst>
              <a:ext uri="{FF2B5EF4-FFF2-40B4-BE49-F238E27FC236}">
                <a16:creationId xmlns:a16="http://schemas.microsoft.com/office/drawing/2014/main" id="{3A634C29-517F-D68C-51EB-0A2550F75F39}"/>
              </a:ext>
            </a:extLst>
          </p:cNvPr>
          <p:cNvCxnSpPr>
            <a:cxnSpLocks/>
          </p:cNvCxnSpPr>
          <p:nvPr/>
        </p:nvCxnSpPr>
        <p:spPr>
          <a:xfrm>
            <a:off x="3170238" y="5154613"/>
            <a:ext cx="1679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itle 6">
            <a:extLst>
              <a:ext uri="{FF2B5EF4-FFF2-40B4-BE49-F238E27FC236}">
                <a16:creationId xmlns:a16="http://schemas.microsoft.com/office/drawing/2014/main" id="{AF1F44FA-006E-ED8F-CAEF-D666339133A1}"/>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Scenario</a:t>
            </a:r>
            <a:r>
              <a:rPr lang="fr-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3 – Solution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7" name="TextBox 2">
            <a:extLst>
              <a:ext uri="{FF2B5EF4-FFF2-40B4-BE49-F238E27FC236}">
                <a16:creationId xmlns:a16="http://schemas.microsoft.com/office/drawing/2014/main" id="{F282F331-5193-3DCD-16B4-9EF79C43C62D}"/>
              </a:ext>
            </a:extLst>
          </p:cNvPr>
          <p:cNvSpPr txBox="1">
            <a:spLocks noChangeArrowheads="1"/>
          </p:cNvSpPr>
          <p:nvPr/>
        </p:nvSpPr>
        <p:spPr bwMode="auto">
          <a:xfrm>
            <a:off x="1848035" y="2737264"/>
            <a:ext cx="2403475" cy="3170099"/>
          </a:xfrm>
          <a:prstGeom prst="rect">
            <a:avLst/>
          </a:prstGeom>
          <a:noFill/>
          <a:ln>
            <a:noFill/>
          </a:ln>
        </p:spPr>
        <p:txBody>
          <a:bodyPr>
            <a:spAutoFit/>
          </a:bodyPr>
          <a:lstStyle>
            <a:lvl1pPr>
              <a:spcBef>
                <a:spcPct val="20000"/>
              </a:spcBef>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Char char="•"/>
              <a:defRPr sz="2400">
                <a:solidFill>
                  <a:schemeClr val="tx1"/>
                </a:solidFill>
                <a:latin typeface="Helvetica" panose="020B0604020202020204" pitchFamily="34" charset="0"/>
                <a:ea typeface="Helvetica" panose="020B0604020202020204" pitchFamily="34" charset="0"/>
                <a:cs typeface="Helvetica" panose="020B0604020202020204" pitchFamily="34" charset="0"/>
              </a:defRPr>
            </a:lvl3pPr>
            <a:lvl4pPr marL="1600200" indent="-228600">
              <a:spcBef>
                <a:spcPct val="20000"/>
              </a:spcBef>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defRPr/>
            </a:pPr>
            <a:r>
              <a:rPr lang="en-CA" altLang="en-US" sz="2000" dirty="0"/>
              <a:t>Given that the primary danger associated with Sodium cyanide, solid is health (toxic), the </a:t>
            </a:r>
            <a:r>
              <a:rPr lang="en-CA" altLang="en-US" sz="2000" b="1" dirty="0">
                <a:highlight>
                  <a:srgbClr val="C0C0C0"/>
                </a:highlight>
              </a:rPr>
              <a:t>HEALTH</a:t>
            </a:r>
            <a:r>
              <a:rPr lang="en-CA" altLang="en-US" sz="2000" dirty="0"/>
              <a:t> section precedes the </a:t>
            </a:r>
            <a:r>
              <a:rPr lang="en-CA" altLang="en-US" sz="2000" b="1" dirty="0">
                <a:highlight>
                  <a:srgbClr val="C0C0C0"/>
                </a:highlight>
              </a:rPr>
              <a:t>FIRE</a:t>
            </a:r>
            <a:r>
              <a:rPr lang="en-CA" altLang="en-US" sz="2000" dirty="0">
                <a:highlight>
                  <a:srgbClr val="C0C0C0"/>
                </a:highlight>
              </a:rPr>
              <a:t> </a:t>
            </a:r>
            <a:r>
              <a:rPr lang="en-CA" altLang="en-US" sz="2000" b="1" dirty="0">
                <a:highlight>
                  <a:srgbClr val="C0C0C0"/>
                </a:highlight>
              </a:rPr>
              <a:t>OR</a:t>
            </a:r>
            <a:r>
              <a:rPr lang="en-CA" altLang="en-US" sz="2000" dirty="0">
                <a:highlight>
                  <a:srgbClr val="C0C0C0"/>
                </a:highlight>
              </a:rPr>
              <a:t> </a:t>
            </a:r>
            <a:r>
              <a:rPr lang="en-CA" altLang="en-US" sz="2000" b="1" dirty="0">
                <a:highlight>
                  <a:srgbClr val="C0C0C0"/>
                </a:highlight>
              </a:rPr>
              <a:t>EXPLOSION</a:t>
            </a:r>
            <a:r>
              <a:rPr lang="en-CA" altLang="en-US" sz="2000" dirty="0">
                <a:highlight>
                  <a:srgbClr val="C0C0C0"/>
                </a:highlight>
              </a:rPr>
              <a:t> </a:t>
            </a:r>
            <a:r>
              <a:rPr lang="en-CA" altLang="en-US" sz="2000" dirty="0"/>
              <a:t>section.</a:t>
            </a:r>
          </a:p>
        </p:txBody>
      </p:sp>
      <p:sp>
        <p:nvSpPr>
          <p:cNvPr id="120835" name="Rectangle 3">
            <a:extLst>
              <a:ext uri="{FF2B5EF4-FFF2-40B4-BE49-F238E27FC236}">
                <a16:creationId xmlns:a16="http://schemas.microsoft.com/office/drawing/2014/main" id="{32014B34-2E05-B7C4-3070-796B4888D25E}"/>
              </a:ext>
            </a:extLst>
          </p:cNvPr>
          <p:cNvSpPr>
            <a:spLocks noGrp="1" noChangeArrowheads="1"/>
          </p:cNvSpPr>
          <p:nvPr>
            <p:ph idx="1"/>
          </p:nvPr>
        </p:nvSpPr>
        <p:spPr/>
        <p:txBody>
          <a:bodyPr lIns="90488" tIns="44450" rIns="90488" bIns="44450"/>
          <a:lstStyle/>
          <a:p>
            <a:pPr marL="0" indent="0" algn="ctr">
              <a:buFont typeface="Wingdings" panose="05000000000000000000" pitchFamily="2" charset="2"/>
              <a:buNone/>
              <a:defRPr/>
            </a:pPr>
            <a:r>
              <a:rPr lang="en-CA" sz="2400" dirty="0">
                <a:latin typeface="Helvetica" panose="020B0604020202020204" pitchFamily="34" charset="0"/>
                <a:cs typeface="Helvetica" panose="020B0604020202020204" pitchFamily="34" charset="0"/>
              </a:rPr>
              <a:t>Main characteristics and hazards of the substance are found in </a:t>
            </a:r>
            <a:r>
              <a:rPr lang="en-CA" sz="2400" b="1" dirty="0">
                <a:solidFill>
                  <a:srgbClr val="FF6600"/>
                </a:solidFill>
                <a:latin typeface="Helvetica" panose="020B0604020202020204" pitchFamily="34" charset="0"/>
                <a:cs typeface="Helvetica" panose="020B0604020202020204" pitchFamily="34" charset="0"/>
              </a:rPr>
              <a:t>Guide 157</a:t>
            </a:r>
            <a:r>
              <a:rPr lang="en-CA" sz="2400" dirty="0">
                <a:latin typeface="Helvetica" panose="020B0604020202020204" pitchFamily="34" charset="0"/>
                <a:cs typeface="Helvetica" panose="020B0604020202020204" pitchFamily="34" charset="0"/>
              </a:rPr>
              <a:t> under </a:t>
            </a:r>
            <a:r>
              <a:rPr lang="en-CA" sz="2400" b="1" dirty="0">
                <a:solidFill>
                  <a:schemeClr val="bg1"/>
                </a:solidFill>
                <a:highlight>
                  <a:srgbClr val="000000"/>
                </a:highlight>
                <a:latin typeface="Helvetica" panose="020B0604020202020204" pitchFamily="34" charset="0"/>
                <a:cs typeface="Helvetica" panose="020B0604020202020204" pitchFamily="34" charset="0"/>
              </a:rPr>
              <a:t>POTENTIAL HAZARDS</a:t>
            </a:r>
            <a:r>
              <a:rPr lang="en-CA" sz="2400" dirty="0">
                <a:latin typeface="Helvetica" panose="020B0604020202020204" pitchFamily="34" charset="0"/>
                <a:cs typeface="Helvetica" panose="020B0604020202020204" pitchFamily="34" charset="0"/>
              </a:rPr>
              <a:t>.</a:t>
            </a:r>
          </a:p>
          <a:p>
            <a:pPr marL="457200" indent="-457200">
              <a:defRPr/>
            </a:pPr>
            <a:endParaRPr lang="en-CA" sz="2400" dirty="0">
              <a:latin typeface="Helvetica" panose="020B0604020202020204" pitchFamily="34" charset="0"/>
              <a:cs typeface="Helvetica" panose="020B0604020202020204" pitchFamily="34" charset="0"/>
            </a:endParaRPr>
          </a:p>
          <a:p>
            <a:pPr marL="457200" indent="-457200">
              <a:defRPr/>
            </a:pPr>
            <a:endParaRPr lang="en-CA" sz="2400" dirty="0">
              <a:latin typeface="Helvetica" panose="020B0604020202020204" pitchFamily="34" charset="0"/>
              <a:cs typeface="Helvetica" panose="020B0604020202020204" pitchFamily="34" charset="0"/>
            </a:endParaRPr>
          </a:p>
          <a:p>
            <a:pPr>
              <a:spcBef>
                <a:spcPts val="0"/>
              </a:spcBef>
              <a:buFont typeface="Wingdings" panose="05000000000000000000" pitchFamily="2" charset="2"/>
              <a:buNone/>
              <a:defRPr/>
            </a:pPr>
            <a:endParaRPr lang="fr-CA" sz="1400" dirty="0">
              <a:latin typeface="Helvetica" panose="020B0604020202020204" pitchFamily="34" charset="0"/>
              <a:cs typeface="Helvetica" panose="020B0604020202020204" pitchFamily="34" charset="0"/>
            </a:endParaRPr>
          </a:p>
          <a:p>
            <a:pPr marL="284400" indent="-284400">
              <a:buFont typeface="Wingdings" panose="05000000000000000000" pitchFamily="2" charset="2"/>
              <a:buNone/>
              <a:defRPr/>
            </a:pPr>
            <a:endParaRPr lang="fr-CA" sz="2400" dirty="0">
              <a:latin typeface="Helvetica" panose="020B0604020202020204" pitchFamily="34" charset="0"/>
              <a:cs typeface="Helvetica" panose="020B0604020202020204" pitchFamily="34" charset="0"/>
            </a:endParaRPr>
          </a:p>
        </p:txBody>
      </p:sp>
      <p:sp>
        <p:nvSpPr>
          <p:cNvPr id="2" name="Slide Number Placeholder 1">
            <a:extLst>
              <a:ext uri="{FF2B5EF4-FFF2-40B4-BE49-F238E27FC236}">
                <a16:creationId xmlns:a16="http://schemas.microsoft.com/office/drawing/2014/main" id="{5A3FC8E1-E66E-F616-4A68-2C4CD111912E}"/>
              </a:ext>
            </a:extLst>
          </p:cNvPr>
          <p:cNvSpPr>
            <a:spLocks noGrp="1"/>
          </p:cNvSpPr>
          <p:nvPr>
            <p:ph type="sldNum" sz="quarter" idx="10"/>
          </p:nvPr>
        </p:nvSpPr>
        <p:spPr/>
        <p:txBody>
          <a:bodyPr/>
          <a:lstStyle/>
          <a:p>
            <a:pPr>
              <a:defRPr/>
            </a:pPr>
            <a:fld id="{9AAA8051-4D9D-4F54-8196-9A3B9EDCECAF}" type="slidenum">
              <a:rPr lang="en-CA" smtClean="0"/>
              <a:pPr>
                <a:defRPr/>
              </a:pPr>
              <a:t>67</a:t>
            </a:fld>
            <a:endParaRPr lang="en-CA" dirty="0"/>
          </a:p>
        </p:txBody>
      </p:sp>
      <p:sp>
        <p:nvSpPr>
          <p:cNvPr id="141317" name="Slide Number Placeholder 4">
            <a:extLst>
              <a:ext uri="{FF2B5EF4-FFF2-40B4-BE49-F238E27FC236}">
                <a16:creationId xmlns:a16="http://schemas.microsoft.com/office/drawing/2014/main" id="{2261B69A-10E6-A4A3-B031-BD95EB170DFF}"/>
              </a:ext>
            </a:extLst>
          </p:cNvPr>
          <p:cNvSpPr txBox="1">
            <a:spLocks noChangeArrowheads="1"/>
          </p:cNvSpPr>
          <p:nvPr/>
        </p:nvSpPr>
        <p:spPr bwMode="auto">
          <a:xfrm>
            <a:off x="9896475" y="6284913"/>
            <a:ext cx="508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685800" indent="-22860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en-CA" altLang="en-US" sz="1000">
              <a:solidFill>
                <a:srgbClr val="898989"/>
              </a:solidFill>
              <a:latin typeface="Helvetica" panose="020B0604020202020204" pitchFamily="34" charset="0"/>
              <a:cs typeface="Helvetica" panose="020B0604020202020204" pitchFamily="34" charset="0"/>
            </a:endParaRPr>
          </a:p>
        </p:txBody>
      </p:sp>
      <p:pic>
        <p:nvPicPr>
          <p:cNvPr id="141318" name="Picture 3">
            <a:extLst>
              <a:ext uri="{FF2B5EF4-FFF2-40B4-BE49-F238E27FC236}">
                <a16:creationId xmlns:a16="http://schemas.microsoft.com/office/drawing/2014/main" id="{646C2BD6-5A57-CC70-CEAD-C78456D74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175" y="2609850"/>
            <a:ext cx="532765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6">
            <a:extLst>
              <a:ext uri="{FF2B5EF4-FFF2-40B4-BE49-F238E27FC236}">
                <a16:creationId xmlns:a16="http://schemas.microsoft.com/office/drawing/2014/main" id="{13C159AB-84D1-FA69-E7F5-BA8AF19E074C}"/>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Scenario</a:t>
            </a:r>
            <a:r>
              <a:rPr lang="fr-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3 – Solution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3">
            <a:extLst>
              <a:ext uri="{FF2B5EF4-FFF2-40B4-BE49-F238E27FC236}">
                <a16:creationId xmlns:a16="http://schemas.microsoft.com/office/drawing/2014/main" id="{EBEC3602-33B3-8AC4-2C57-90E8CB299905}"/>
              </a:ext>
            </a:extLst>
          </p:cNvPr>
          <p:cNvSpPr>
            <a:spLocks noGrp="1"/>
          </p:cNvSpPr>
          <p:nvPr>
            <p:ph idx="1"/>
          </p:nvPr>
        </p:nvSpPr>
        <p:spPr/>
        <p:txBody>
          <a:bodyPr lIns="90488" tIns="44450" rIns="90488" bIns="44450"/>
          <a:lstStyle/>
          <a:p>
            <a:pPr marL="0" indent="0">
              <a:buFont typeface="Wingdings" panose="05000000000000000000" pitchFamily="2" charset="2"/>
              <a:buNone/>
            </a:pPr>
            <a:r>
              <a:rPr lang="en-CA" altLang="en-US" sz="2400">
                <a:latin typeface="Helvetica" panose="020B0604020202020204" pitchFamily="34" charset="0"/>
                <a:ea typeface="ＭＳ Ｐゴシック" panose="020B0600070205080204" pitchFamily="34" charset="-128"/>
                <a:cs typeface="Helvetica" panose="020B0604020202020204" pitchFamily="34" charset="0"/>
              </a:rPr>
              <a:t>A drum containing this substance is punctured and is leaking on the ground.</a:t>
            </a:r>
          </a:p>
        </p:txBody>
      </p:sp>
      <p:sp>
        <p:nvSpPr>
          <p:cNvPr id="2" name="Slide Number Placeholder 1">
            <a:extLst>
              <a:ext uri="{FF2B5EF4-FFF2-40B4-BE49-F238E27FC236}">
                <a16:creationId xmlns:a16="http://schemas.microsoft.com/office/drawing/2014/main" id="{65EAEB9C-039A-0848-B0FE-0F482746CC49}"/>
              </a:ext>
            </a:extLst>
          </p:cNvPr>
          <p:cNvSpPr>
            <a:spLocks noGrp="1"/>
          </p:cNvSpPr>
          <p:nvPr>
            <p:ph type="sldNum" sz="quarter" idx="10"/>
          </p:nvPr>
        </p:nvSpPr>
        <p:spPr/>
        <p:txBody>
          <a:bodyPr/>
          <a:lstStyle/>
          <a:p>
            <a:pPr>
              <a:defRPr/>
            </a:pPr>
            <a:fld id="{5853837E-1D56-455B-9BF2-AF9DD430D212}" type="slidenum">
              <a:rPr lang="en-CA" smtClean="0"/>
              <a:pPr>
                <a:defRPr/>
              </a:pPr>
              <a:t>68</a:t>
            </a:fld>
            <a:endParaRPr lang="en-CA" dirty="0"/>
          </a:p>
        </p:txBody>
      </p:sp>
      <p:pic>
        <p:nvPicPr>
          <p:cNvPr id="143364" name="Picture 1">
            <a:extLst>
              <a:ext uri="{FF2B5EF4-FFF2-40B4-BE49-F238E27FC236}">
                <a16:creationId xmlns:a16="http://schemas.microsoft.com/office/drawing/2014/main" id="{5070E396-5B0D-E7A6-CB13-077B4CF4B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0" y="2640013"/>
            <a:ext cx="7146925"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6">
            <a:extLst>
              <a:ext uri="{FF2B5EF4-FFF2-40B4-BE49-F238E27FC236}">
                <a16:creationId xmlns:a16="http://schemas.microsoft.com/office/drawing/2014/main" id="{7307BE94-456D-BA1B-5209-D121EA8530AF}"/>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Scenario</a:t>
            </a:r>
            <a:r>
              <a:rPr lang="fr-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4</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5" name="Rectangle 3">
            <a:extLst>
              <a:ext uri="{FF2B5EF4-FFF2-40B4-BE49-F238E27FC236}">
                <a16:creationId xmlns:a16="http://schemas.microsoft.com/office/drawing/2014/main" id="{521BCBC4-DF5C-25FF-7912-171022CDC9F2}"/>
              </a:ext>
            </a:extLst>
          </p:cNvPr>
          <p:cNvSpPr>
            <a:spLocks noGrp="1" noChangeArrowheads="1"/>
          </p:cNvSpPr>
          <p:nvPr>
            <p:ph idx="1"/>
          </p:nvPr>
        </p:nvSpPr>
        <p:spPr/>
        <p:txBody>
          <a:bodyPr lIns="90488" tIns="44450" rIns="90488" bIns="44450">
            <a:normAutofit/>
          </a:bodyPr>
          <a:lstStyle/>
          <a:p>
            <a:pPr>
              <a:defRPr/>
            </a:pPr>
            <a:r>
              <a:rPr lang="en-CA" sz="2400" dirty="0">
                <a:latin typeface="Helvetica" panose="020B0604020202020204" pitchFamily="34" charset="0"/>
                <a:cs typeface="Helvetica" panose="020B0604020202020204" pitchFamily="34" charset="0"/>
              </a:rPr>
              <a:t>The ID (UN) number is 1836 and it is a corrosive product (Class 8 label);</a:t>
            </a:r>
          </a:p>
          <a:p>
            <a:pPr>
              <a:spcBef>
                <a:spcPts val="1200"/>
              </a:spcBef>
              <a:defRPr/>
            </a:pPr>
            <a:r>
              <a:rPr lang="en-CA" sz="2400" dirty="0">
                <a:latin typeface="Helvetica" panose="020B0604020202020204" pitchFamily="34" charset="0"/>
                <a:cs typeface="Helvetica" panose="020B0604020202020204" pitchFamily="34" charset="0"/>
              </a:rPr>
              <a:t>In the </a:t>
            </a:r>
            <a:r>
              <a:rPr lang="en-CA" sz="2400" b="1" dirty="0">
                <a:highlight>
                  <a:srgbClr val="FFFF00"/>
                </a:highlight>
                <a:latin typeface="Helvetica" panose="020B0604020202020204" pitchFamily="34" charset="0"/>
                <a:cs typeface="Helvetica" panose="020B0604020202020204" pitchFamily="34" charset="0"/>
              </a:rPr>
              <a:t>YELLOW</a:t>
            </a:r>
            <a:r>
              <a:rPr lang="en-CA" sz="2400" dirty="0">
                <a:latin typeface="Helvetica" panose="020B0604020202020204" pitchFamily="34" charset="0"/>
                <a:cs typeface="Helvetica" panose="020B0604020202020204" pitchFamily="34" charset="0"/>
              </a:rPr>
              <a:t> section, this product is </a:t>
            </a:r>
            <a:r>
              <a:rPr lang="en-CA" sz="2400" i="1" dirty="0">
                <a:latin typeface="Helvetica" panose="020B0604020202020204" pitchFamily="34" charset="0"/>
                <a:cs typeface="Helvetica" panose="020B0604020202020204" pitchFamily="34" charset="0"/>
              </a:rPr>
              <a:t>Thionyl chloride </a:t>
            </a:r>
            <a:r>
              <a:rPr lang="en-CA" sz="2400" dirty="0">
                <a:latin typeface="Helvetica" panose="020B0604020202020204" pitchFamily="34" charset="0"/>
                <a:cs typeface="Helvetica" panose="020B0604020202020204" pitchFamily="34" charset="0"/>
              </a:rPr>
              <a:t>and refers to </a:t>
            </a:r>
            <a:r>
              <a:rPr lang="en-CA" sz="2400" b="1" dirty="0">
                <a:solidFill>
                  <a:srgbClr val="FF6600"/>
                </a:solidFill>
                <a:latin typeface="Helvetica" panose="020B0604020202020204" pitchFamily="34" charset="0"/>
                <a:cs typeface="Helvetica" panose="020B0604020202020204" pitchFamily="34" charset="0"/>
              </a:rPr>
              <a:t>Guide 137</a:t>
            </a:r>
            <a:r>
              <a:rPr lang="en-CA" sz="2400" dirty="0">
                <a:latin typeface="Helvetica" panose="020B0604020202020204" pitchFamily="34" charset="0"/>
                <a:cs typeface="Helvetica" panose="020B0604020202020204" pitchFamily="34" charset="0"/>
              </a:rPr>
              <a:t>;</a:t>
            </a:r>
          </a:p>
          <a:p>
            <a:pPr>
              <a:spcBef>
                <a:spcPts val="1200"/>
              </a:spcBef>
              <a:defRPr/>
            </a:pPr>
            <a:endParaRPr lang="en-CA" sz="2400" dirty="0">
              <a:latin typeface="Helvetica" panose="020B0604020202020204" pitchFamily="34" charset="0"/>
              <a:cs typeface="Helvetica" panose="020B0604020202020204" pitchFamily="34" charset="0"/>
            </a:endParaRPr>
          </a:p>
          <a:p>
            <a:pPr>
              <a:spcBef>
                <a:spcPts val="1200"/>
              </a:spcBef>
              <a:defRPr/>
            </a:pPr>
            <a:endParaRPr lang="en-CA" sz="2400" dirty="0">
              <a:latin typeface="Helvetica" panose="020B0604020202020204" pitchFamily="34" charset="0"/>
              <a:cs typeface="Helvetica" panose="020B0604020202020204" pitchFamily="34" charset="0"/>
            </a:endParaRPr>
          </a:p>
          <a:p>
            <a:pPr>
              <a:spcBef>
                <a:spcPts val="1200"/>
              </a:spcBef>
              <a:defRPr/>
            </a:pPr>
            <a:r>
              <a:rPr lang="en-CA" sz="2400" dirty="0">
                <a:solidFill>
                  <a:prstClr val="black"/>
                </a:solidFill>
                <a:latin typeface="Helvetica" panose="020B0604020202020204" pitchFamily="34" charset="0"/>
                <a:cs typeface="Helvetica" panose="020B0604020202020204" pitchFamily="34" charset="0"/>
              </a:rPr>
              <a:t>The substance is </a:t>
            </a:r>
            <a:r>
              <a:rPr lang="en-CA" sz="2400" dirty="0">
                <a:solidFill>
                  <a:prstClr val="black"/>
                </a:solidFill>
                <a:highlight>
                  <a:srgbClr val="33CC33"/>
                </a:highlight>
                <a:latin typeface="Helvetica" panose="020B0604020202020204" pitchFamily="34" charset="0"/>
                <a:cs typeface="Helvetica" panose="020B0604020202020204" pitchFamily="34" charset="0"/>
              </a:rPr>
              <a:t>highlighted in green</a:t>
            </a:r>
            <a:r>
              <a:rPr lang="en-CA" sz="2400" dirty="0">
                <a:solidFill>
                  <a:prstClr val="black"/>
                </a:solidFill>
                <a:latin typeface="Helvetica" panose="020B0604020202020204" pitchFamily="34" charset="0"/>
                <a:cs typeface="Helvetica" panose="020B0604020202020204" pitchFamily="34" charset="0"/>
              </a:rPr>
              <a:t>; therefore, since there is a spill (no fire), the initial isolation and protective action distances must be taken from</a:t>
            </a:r>
            <a:r>
              <a:rPr lang="en-CA" sz="2400" b="1" dirty="0">
                <a:solidFill>
                  <a:srgbClr val="04B604"/>
                </a:solidFill>
                <a:latin typeface="Helvetica" panose="020B0604020202020204" pitchFamily="34" charset="0"/>
                <a:cs typeface="Helvetica" panose="020B0604020202020204" pitchFamily="34" charset="0"/>
              </a:rPr>
              <a:t> Table 1</a:t>
            </a:r>
            <a:r>
              <a:rPr lang="en-CA" sz="2400" dirty="0">
                <a:solidFill>
                  <a:prstClr val="black"/>
                </a:solidFill>
                <a:latin typeface="Helvetica" panose="020B0604020202020204" pitchFamily="34" charset="0"/>
                <a:cs typeface="Helvetica" panose="020B0604020202020204" pitchFamily="34" charset="0"/>
              </a:rPr>
              <a:t>.</a:t>
            </a:r>
          </a:p>
          <a:p>
            <a:pPr>
              <a:defRPr/>
            </a:pPr>
            <a:endParaRPr lang="en-CA" sz="2400" dirty="0">
              <a:latin typeface="Helvetica" panose="020B0604020202020204" pitchFamily="34" charset="0"/>
              <a:cs typeface="Helvetica" panose="020B0604020202020204" pitchFamily="34" charset="0"/>
            </a:endParaRPr>
          </a:p>
        </p:txBody>
      </p:sp>
      <p:sp>
        <p:nvSpPr>
          <p:cNvPr id="2" name="Slide Number Placeholder 1">
            <a:extLst>
              <a:ext uri="{FF2B5EF4-FFF2-40B4-BE49-F238E27FC236}">
                <a16:creationId xmlns:a16="http://schemas.microsoft.com/office/drawing/2014/main" id="{B58FCD5B-CDB7-2FFF-7BFE-C1E1454A29DD}"/>
              </a:ext>
            </a:extLst>
          </p:cNvPr>
          <p:cNvSpPr>
            <a:spLocks noGrp="1"/>
          </p:cNvSpPr>
          <p:nvPr>
            <p:ph type="sldNum" sz="quarter" idx="10"/>
          </p:nvPr>
        </p:nvSpPr>
        <p:spPr/>
        <p:txBody>
          <a:bodyPr/>
          <a:lstStyle/>
          <a:p>
            <a:pPr>
              <a:defRPr/>
            </a:pPr>
            <a:fld id="{9D703533-40AE-4819-8A94-743F45B21C2A}" type="slidenum">
              <a:rPr lang="en-CA" smtClean="0"/>
              <a:pPr>
                <a:defRPr/>
              </a:pPr>
              <a:t>69</a:t>
            </a:fld>
            <a:endParaRPr lang="en-CA" dirty="0"/>
          </a:p>
        </p:txBody>
      </p:sp>
      <p:pic>
        <p:nvPicPr>
          <p:cNvPr id="144388" name="Picture 4">
            <a:extLst>
              <a:ext uri="{FF2B5EF4-FFF2-40B4-BE49-F238E27FC236}">
                <a16:creationId xmlns:a16="http://schemas.microsoft.com/office/drawing/2014/main" id="{B79DB615-05D8-17F7-7285-F36EB4847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650" y="3370263"/>
            <a:ext cx="58705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6">
            <a:extLst>
              <a:ext uri="{FF2B5EF4-FFF2-40B4-BE49-F238E27FC236}">
                <a16:creationId xmlns:a16="http://schemas.microsoft.com/office/drawing/2014/main" id="{3CCF5647-2267-DA6A-98F5-CE62905F6864}"/>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Scenario</a:t>
            </a:r>
            <a:r>
              <a:rPr lang="fr-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4 – Solution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7EFB5633-3191-57DE-10C4-E39AF80485B9}"/>
              </a:ext>
            </a:extLst>
          </p:cNvPr>
          <p:cNvSpPr>
            <a:spLocks noGrp="1"/>
          </p:cNvSpPr>
          <p:nvPr>
            <p:ph type="title"/>
          </p:nvPr>
        </p:nvSpPr>
        <p:spPr>
          <a:xfrm>
            <a:off x="814388" y="908050"/>
            <a:ext cx="10515600" cy="854075"/>
          </a:xfrm>
        </p:spPr>
        <p:txBody>
          <a:bodyPr/>
          <a:lstStyle/>
          <a:p>
            <a:r>
              <a:rPr lang="fr-CA" altLang="en-US"/>
              <a:t>CANUTEC</a:t>
            </a:r>
            <a:br>
              <a:rPr lang="fr-CA" altLang="en-US"/>
            </a:br>
            <a:r>
              <a:rPr lang="fr-CA" altLang="en-US"/>
              <a:t>Overview</a:t>
            </a:r>
            <a:endParaRPr lang="en-US" altLang="en-US"/>
          </a:p>
        </p:txBody>
      </p:sp>
      <p:sp>
        <p:nvSpPr>
          <p:cNvPr id="3" name="Slide Number Placeholder 2">
            <a:extLst>
              <a:ext uri="{FF2B5EF4-FFF2-40B4-BE49-F238E27FC236}">
                <a16:creationId xmlns:a16="http://schemas.microsoft.com/office/drawing/2014/main" id="{E605D107-26B5-C9F6-56A5-2C8986E5A6C1}"/>
              </a:ext>
            </a:extLst>
          </p:cNvPr>
          <p:cNvSpPr>
            <a:spLocks noGrp="1"/>
          </p:cNvSpPr>
          <p:nvPr>
            <p:ph type="sldNum" sz="quarter" idx="10"/>
          </p:nvPr>
        </p:nvSpPr>
        <p:spPr/>
        <p:txBody>
          <a:bodyPr/>
          <a:lstStyle/>
          <a:p>
            <a:pPr>
              <a:defRPr/>
            </a:pPr>
            <a:fld id="{FFC4EC28-706B-4020-9A6B-1312F07A497A}" type="slidenum">
              <a:rPr lang="en-CA" smtClean="0"/>
              <a:pPr>
                <a:defRPr/>
              </a:pPr>
              <a:t>7</a:t>
            </a:fld>
            <a:endParaRPr lang="en-CA" dirty="0"/>
          </a:p>
        </p:txBody>
      </p:sp>
      <p:sp>
        <p:nvSpPr>
          <p:cNvPr id="6" name="Rectangle 5">
            <a:extLst>
              <a:ext uri="{FF2B5EF4-FFF2-40B4-BE49-F238E27FC236}">
                <a16:creationId xmlns:a16="http://schemas.microsoft.com/office/drawing/2014/main" id="{ECBA25EC-60AD-600C-1F7C-72A82E90E0CD}"/>
              </a:ext>
            </a:extLst>
          </p:cNvPr>
          <p:cNvSpPr/>
          <p:nvPr/>
        </p:nvSpPr>
        <p:spPr>
          <a:xfrm>
            <a:off x="3694113" y="1182688"/>
            <a:ext cx="76073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4" name="Diagram 3">
            <a:extLst>
              <a:ext uri="{FF2B5EF4-FFF2-40B4-BE49-F238E27FC236}">
                <a16:creationId xmlns:a16="http://schemas.microsoft.com/office/drawing/2014/main" id="{007EFDEF-0524-6739-473B-8827829C9477}"/>
              </a:ext>
            </a:extLst>
          </p:cNvPr>
          <p:cNvGraphicFramePr/>
          <p:nvPr/>
        </p:nvGraphicFramePr>
        <p:xfrm>
          <a:off x="1780992" y="0"/>
          <a:ext cx="10218270" cy="6817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0" name="Rectangle 3">
            <a:extLst>
              <a:ext uri="{FF2B5EF4-FFF2-40B4-BE49-F238E27FC236}">
                <a16:creationId xmlns:a16="http://schemas.microsoft.com/office/drawing/2014/main" id="{8C012EE2-BCB3-B942-49CD-5539BBB85FD1}"/>
              </a:ext>
            </a:extLst>
          </p:cNvPr>
          <p:cNvSpPr>
            <a:spLocks noGrp="1"/>
          </p:cNvSpPr>
          <p:nvPr>
            <p:ph idx="1"/>
          </p:nvPr>
        </p:nvSpPr>
        <p:spPr/>
        <p:txBody>
          <a:bodyPr lIns="90488" tIns="44450" rIns="90488" bIns="44450"/>
          <a:lstStyle/>
          <a:p>
            <a:pPr marL="0" lvl="1" indent="0">
              <a:spcBef>
                <a:spcPts val="600"/>
              </a:spcBef>
              <a:buFont typeface="Courier New" panose="02070309020205020404" pitchFamily="49" charset="0"/>
              <a:buNone/>
            </a:pPr>
            <a:r>
              <a:rPr lang="en-CA" altLang="en-US">
                <a:latin typeface="Helvetica" panose="020B0604020202020204" pitchFamily="34" charset="0"/>
                <a:cs typeface="Helvetica" panose="020B0604020202020204" pitchFamily="34" charset="0"/>
              </a:rPr>
              <a:t>For this product, </a:t>
            </a:r>
            <a:r>
              <a:rPr lang="en-CA" altLang="en-US" b="1">
                <a:solidFill>
                  <a:srgbClr val="04B604"/>
                </a:solidFill>
                <a:latin typeface="Helvetica" panose="020B0604020202020204" pitchFamily="34" charset="0"/>
                <a:cs typeface="Helvetica" panose="020B0604020202020204" pitchFamily="34" charset="0"/>
              </a:rPr>
              <a:t>Table 1 </a:t>
            </a:r>
            <a:r>
              <a:rPr lang="en-CA" altLang="en-US">
                <a:latin typeface="Helvetica" panose="020B0604020202020204" pitchFamily="34" charset="0"/>
                <a:cs typeface="Helvetica" panose="020B0604020202020204" pitchFamily="34" charset="0"/>
              </a:rPr>
              <a:t>has two separate entries for UN1836: one entry for </a:t>
            </a:r>
            <a:r>
              <a:rPr lang="en-CA" altLang="en-US" b="1">
                <a:latin typeface="Helvetica" panose="020B0604020202020204" pitchFamily="34" charset="0"/>
                <a:cs typeface="Helvetica" panose="020B0604020202020204" pitchFamily="34" charset="0"/>
              </a:rPr>
              <a:t>(when spilled on land) </a:t>
            </a:r>
            <a:r>
              <a:rPr lang="en-CA" altLang="en-US">
                <a:latin typeface="Helvetica" panose="020B0604020202020204" pitchFamily="34" charset="0"/>
                <a:cs typeface="Helvetica" panose="020B0604020202020204" pitchFamily="34" charset="0"/>
              </a:rPr>
              <a:t>and another entry for </a:t>
            </a:r>
            <a:r>
              <a:rPr lang="en-CA" altLang="en-US" b="1">
                <a:latin typeface="Helvetica" panose="020B0604020202020204" pitchFamily="34" charset="0"/>
                <a:cs typeface="Helvetica" panose="020B0604020202020204" pitchFamily="34" charset="0"/>
              </a:rPr>
              <a:t>(when spilled in water)</a:t>
            </a:r>
            <a:r>
              <a:rPr lang="en-CA" altLang="en-US" i="1">
                <a:latin typeface="Helvetica" panose="020B0604020202020204" pitchFamily="34" charset="0"/>
                <a:cs typeface="Helvetica" panose="020B0604020202020204" pitchFamily="34" charset="0"/>
              </a:rPr>
              <a:t>;</a:t>
            </a:r>
            <a:endParaRPr lang="en-CA" altLang="en-US">
              <a:latin typeface="Helvetica" panose="020B0604020202020204" pitchFamily="34" charset="0"/>
              <a:cs typeface="Helvetica" panose="020B0604020202020204" pitchFamily="34" charset="0"/>
            </a:endParaRPr>
          </a:p>
        </p:txBody>
      </p:sp>
      <p:sp>
        <p:nvSpPr>
          <p:cNvPr id="2" name="Slide Number Placeholder 1">
            <a:extLst>
              <a:ext uri="{FF2B5EF4-FFF2-40B4-BE49-F238E27FC236}">
                <a16:creationId xmlns:a16="http://schemas.microsoft.com/office/drawing/2014/main" id="{E9352B38-13F2-3919-F4FB-A4839F1A9095}"/>
              </a:ext>
            </a:extLst>
          </p:cNvPr>
          <p:cNvSpPr>
            <a:spLocks noGrp="1"/>
          </p:cNvSpPr>
          <p:nvPr>
            <p:ph type="sldNum" sz="quarter" idx="10"/>
          </p:nvPr>
        </p:nvSpPr>
        <p:spPr/>
        <p:txBody>
          <a:bodyPr/>
          <a:lstStyle/>
          <a:p>
            <a:pPr>
              <a:defRPr/>
            </a:pPr>
            <a:fld id="{D4AC8E9F-BD03-412F-B8B3-B20B1C38FB3A}" type="slidenum">
              <a:rPr lang="en-CA" smtClean="0"/>
              <a:pPr>
                <a:defRPr/>
              </a:pPr>
              <a:t>70</a:t>
            </a:fld>
            <a:endParaRPr lang="en-CA" dirty="0"/>
          </a:p>
        </p:txBody>
      </p:sp>
      <p:pic>
        <p:nvPicPr>
          <p:cNvPr id="145412" name="Picture 1">
            <a:extLst>
              <a:ext uri="{FF2B5EF4-FFF2-40B4-BE49-F238E27FC236}">
                <a16:creationId xmlns:a16="http://schemas.microsoft.com/office/drawing/2014/main" id="{CB1D3F1F-8215-78A4-739C-6EC5FA782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3" y="2784475"/>
            <a:ext cx="828040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3" name="Picture 4">
            <a:extLst>
              <a:ext uri="{FF2B5EF4-FFF2-40B4-BE49-F238E27FC236}">
                <a16:creationId xmlns:a16="http://schemas.microsoft.com/office/drawing/2014/main" id="{7F7A1B75-01A3-827E-544A-DCD2A2E02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7713" y="4375150"/>
            <a:ext cx="82804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6">
            <a:extLst>
              <a:ext uri="{FF2B5EF4-FFF2-40B4-BE49-F238E27FC236}">
                <a16:creationId xmlns:a16="http://schemas.microsoft.com/office/drawing/2014/main" id="{417C033A-D786-4FC2-E78C-C490BC5E0D99}"/>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Scenario</a:t>
            </a:r>
            <a:r>
              <a:rPr lang="fr-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4 – Solution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5" name="Rectangle 3">
            <a:extLst>
              <a:ext uri="{FF2B5EF4-FFF2-40B4-BE49-F238E27FC236}">
                <a16:creationId xmlns:a16="http://schemas.microsoft.com/office/drawing/2014/main" id="{4A0602EF-F0FD-6BD1-B9DF-C8A802B2248D}"/>
              </a:ext>
            </a:extLst>
          </p:cNvPr>
          <p:cNvSpPr>
            <a:spLocks noGrp="1" noChangeArrowheads="1"/>
          </p:cNvSpPr>
          <p:nvPr>
            <p:ph idx="1"/>
          </p:nvPr>
        </p:nvSpPr>
        <p:spPr/>
        <p:txBody>
          <a:bodyPr lIns="90488" tIns="44450" rIns="90488" bIns="44450">
            <a:normAutofit/>
          </a:bodyPr>
          <a:lstStyle/>
          <a:p>
            <a:pPr marL="0" lvl="1" indent="0">
              <a:spcBef>
                <a:spcPts val="1200"/>
              </a:spcBef>
              <a:buFont typeface="Courier New" panose="02070309020205020404" pitchFamily="49" charset="0"/>
              <a:buNone/>
              <a:defRPr/>
            </a:pPr>
            <a:r>
              <a:rPr lang="en-CA" dirty="0">
                <a:latin typeface="Helvetica" panose="020B0604020202020204" pitchFamily="34" charset="0"/>
                <a:cs typeface="Helvetica" panose="020B0604020202020204" pitchFamily="34" charset="0"/>
              </a:rPr>
              <a:t>Since the product is spilled on the ground, the initial isolation distance in </a:t>
            </a:r>
            <a:r>
              <a:rPr lang="en-CA" b="1" dirty="0">
                <a:solidFill>
                  <a:srgbClr val="03B604"/>
                </a:solidFill>
                <a:latin typeface="Helvetica" panose="020B0604020202020204" pitchFamily="34" charset="0"/>
                <a:ea typeface="ＭＳ Ｐゴシック" pitchFamily="-110" charset="-128"/>
                <a:cs typeface="Helvetica" panose="020B0604020202020204" pitchFamily="34" charset="0"/>
              </a:rPr>
              <a:t>Table 1</a:t>
            </a:r>
            <a:r>
              <a:rPr lang="en-CA" dirty="0">
                <a:latin typeface="Helvetica" panose="020B0604020202020204" pitchFamily="34" charset="0"/>
                <a:cs typeface="Helvetica" panose="020B0604020202020204" pitchFamily="34" charset="0"/>
              </a:rPr>
              <a:t> (</a:t>
            </a:r>
            <a:r>
              <a:rPr lang="en-CA" i="1" dirty="0">
                <a:latin typeface="Helvetica" panose="020B0604020202020204" pitchFamily="34" charset="0"/>
                <a:cs typeface="Helvetica" panose="020B0604020202020204" pitchFamily="34" charset="0"/>
              </a:rPr>
              <a:t>First Isolate</a:t>
            </a:r>
            <a:r>
              <a:rPr lang="en-CA" dirty="0">
                <a:latin typeface="Helvetica" panose="020B0604020202020204" pitchFamily="34" charset="0"/>
                <a:cs typeface="Helvetica" panose="020B0604020202020204" pitchFamily="34" charset="0"/>
              </a:rPr>
              <a:t>) is 30 metres in all directions for a small spill;</a:t>
            </a:r>
          </a:p>
          <a:p>
            <a:pPr marL="0" lvl="1" indent="0">
              <a:spcBef>
                <a:spcPts val="600"/>
              </a:spcBef>
              <a:buFont typeface="Courier New" panose="02070309020205020404" pitchFamily="49" charset="0"/>
              <a:buNone/>
              <a:defRPr/>
            </a:pPr>
            <a:endParaRPr lang="en-CA" sz="1200" dirty="0">
              <a:latin typeface="Helvetica" panose="020B0604020202020204" pitchFamily="34" charset="0"/>
              <a:cs typeface="Helvetica" panose="020B0604020202020204" pitchFamily="34" charset="0"/>
            </a:endParaRPr>
          </a:p>
          <a:p>
            <a:pPr marL="0" lvl="1" indent="0">
              <a:spcBef>
                <a:spcPts val="600"/>
              </a:spcBef>
              <a:buFont typeface="Courier New" panose="02070309020205020404" pitchFamily="49" charset="0"/>
              <a:buNone/>
              <a:defRPr/>
            </a:pPr>
            <a:r>
              <a:rPr lang="en-CA" dirty="0">
                <a:latin typeface="Helvetica" panose="020B0604020202020204" pitchFamily="34" charset="0"/>
                <a:cs typeface="Helvetica" panose="020B0604020202020204" pitchFamily="34" charset="0"/>
              </a:rPr>
              <a:t>Additionally, the protective action distances (</a:t>
            </a:r>
            <a:r>
              <a:rPr lang="en-CA" i="1" dirty="0">
                <a:latin typeface="Helvetica" panose="020B0604020202020204" pitchFamily="34" charset="0"/>
                <a:cs typeface="Helvetica" panose="020B0604020202020204" pitchFamily="34" charset="0"/>
              </a:rPr>
              <a:t>Then Protect</a:t>
            </a:r>
            <a:r>
              <a:rPr lang="en-CA" dirty="0">
                <a:latin typeface="Helvetica" panose="020B0604020202020204" pitchFamily="34" charset="0"/>
                <a:cs typeface="Helvetica" panose="020B0604020202020204" pitchFamily="34" charset="0"/>
              </a:rPr>
              <a:t>) for day and night will have to be taken from </a:t>
            </a:r>
            <a:r>
              <a:rPr lang="en-CA" b="1" dirty="0">
                <a:solidFill>
                  <a:srgbClr val="03B604"/>
                </a:solidFill>
                <a:latin typeface="Helvetica" panose="020B0604020202020204" pitchFamily="34" charset="0"/>
                <a:ea typeface="ＭＳ Ｐゴシック" pitchFamily="-110" charset="-128"/>
                <a:cs typeface="Helvetica" panose="020B0604020202020204" pitchFamily="34" charset="0"/>
              </a:rPr>
              <a:t>Table 1</a:t>
            </a:r>
            <a:r>
              <a:rPr lang="en-CA" dirty="0">
                <a:latin typeface="Helvetica" panose="020B0604020202020204" pitchFamily="34" charset="0"/>
                <a:cs typeface="Helvetica" panose="020B0604020202020204" pitchFamily="34" charset="0"/>
              </a:rPr>
              <a:t>.</a:t>
            </a:r>
          </a:p>
          <a:p>
            <a:pPr lvl="1">
              <a:spcBef>
                <a:spcPts val="600"/>
              </a:spcBef>
              <a:buFont typeface="Wingdings" pitchFamily="2" charset="2"/>
              <a:buChar char="§"/>
              <a:defRPr/>
            </a:pPr>
            <a:endParaRPr lang="en-CA" sz="2000" dirty="0">
              <a:latin typeface="Helvetica" panose="020B0604020202020204" pitchFamily="34" charset="0"/>
              <a:cs typeface="Helvetica" panose="020B0604020202020204" pitchFamily="34" charset="0"/>
            </a:endParaRPr>
          </a:p>
        </p:txBody>
      </p:sp>
      <p:sp>
        <p:nvSpPr>
          <p:cNvPr id="2" name="Slide Number Placeholder 1">
            <a:extLst>
              <a:ext uri="{FF2B5EF4-FFF2-40B4-BE49-F238E27FC236}">
                <a16:creationId xmlns:a16="http://schemas.microsoft.com/office/drawing/2014/main" id="{DF41ADC5-1D72-3770-03FD-B22968772EB6}"/>
              </a:ext>
            </a:extLst>
          </p:cNvPr>
          <p:cNvSpPr>
            <a:spLocks noGrp="1"/>
          </p:cNvSpPr>
          <p:nvPr>
            <p:ph type="sldNum" sz="quarter" idx="10"/>
          </p:nvPr>
        </p:nvSpPr>
        <p:spPr/>
        <p:txBody>
          <a:bodyPr/>
          <a:lstStyle/>
          <a:p>
            <a:pPr>
              <a:defRPr/>
            </a:pPr>
            <a:fld id="{5DD2F64E-CAD2-47B6-8D73-702CF4B304F8}" type="slidenum">
              <a:rPr lang="en-CA" smtClean="0"/>
              <a:pPr>
                <a:defRPr/>
              </a:pPr>
              <a:t>71</a:t>
            </a:fld>
            <a:endParaRPr lang="en-CA" dirty="0"/>
          </a:p>
        </p:txBody>
      </p:sp>
      <p:sp>
        <p:nvSpPr>
          <p:cNvPr id="4" name="Title 6">
            <a:extLst>
              <a:ext uri="{FF2B5EF4-FFF2-40B4-BE49-F238E27FC236}">
                <a16:creationId xmlns:a16="http://schemas.microsoft.com/office/drawing/2014/main" id="{69F1466A-447F-9587-20E7-92B6E59A3D62}"/>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Scenario</a:t>
            </a:r>
            <a:r>
              <a:rPr lang="fr-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4 – Solution</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52" name="TextBox 2">
            <a:extLst>
              <a:ext uri="{FF2B5EF4-FFF2-40B4-BE49-F238E27FC236}">
                <a16:creationId xmlns:a16="http://schemas.microsoft.com/office/drawing/2014/main" id="{35101FAC-21FC-C56D-A887-D3AAB8560220}"/>
              </a:ext>
            </a:extLst>
          </p:cNvPr>
          <p:cNvSpPr txBox="1">
            <a:spLocks noChangeArrowheads="1"/>
          </p:cNvSpPr>
          <p:nvPr/>
        </p:nvSpPr>
        <p:spPr bwMode="auto">
          <a:xfrm>
            <a:off x="1858964" y="2724836"/>
            <a:ext cx="2149475" cy="3477875"/>
          </a:xfrm>
          <a:prstGeom prst="rect">
            <a:avLst/>
          </a:prstGeom>
          <a:noFill/>
          <a:ln>
            <a:noFill/>
          </a:ln>
        </p:spPr>
        <p:txBody>
          <a:bodyPr>
            <a:spAutoFit/>
          </a:bodyPr>
          <a:lstStyle>
            <a:lvl1pPr>
              <a:spcBef>
                <a:spcPct val="20000"/>
              </a:spcBef>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Char char="•"/>
              <a:defRPr sz="2400">
                <a:solidFill>
                  <a:schemeClr val="tx1"/>
                </a:solidFill>
                <a:latin typeface="Helvetica" panose="020B0604020202020204" pitchFamily="34" charset="0"/>
                <a:ea typeface="Helvetica" panose="020B0604020202020204" pitchFamily="34" charset="0"/>
                <a:cs typeface="Helvetica" panose="020B0604020202020204" pitchFamily="34" charset="0"/>
              </a:defRPr>
            </a:lvl3pPr>
            <a:lvl4pPr marL="1600200" indent="-228600">
              <a:spcBef>
                <a:spcPct val="20000"/>
              </a:spcBef>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defRPr/>
            </a:pPr>
            <a:r>
              <a:rPr lang="en-CA" altLang="en-US" sz="2000" dirty="0"/>
              <a:t>Given that the primary danger associated with Thionyl chloride is health (corrosive), the </a:t>
            </a:r>
            <a:r>
              <a:rPr lang="en-CA" altLang="en-US" sz="2000" b="1" dirty="0">
                <a:highlight>
                  <a:srgbClr val="C0C0C0"/>
                </a:highlight>
              </a:rPr>
              <a:t>HEALTH</a:t>
            </a:r>
            <a:r>
              <a:rPr lang="en-CA" altLang="en-US" sz="2000" dirty="0"/>
              <a:t> section precedes the </a:t>
            </a:r>
            <a:r>
              <a:rPr lang="en-CA" altLang="en-US" sz="2000" b="1" dirty="0">
                <a:highlight>
                  <a:srgbClr val="C0C0C0"/>
                </a:highlight>
              </a:rPr>
              <a:t>FIRE OR EXPLOSION </a:t>
            </a:r>
            <a:r>
              <a:rPr lang="en-CA" altLang="en-US" sz="2000" dirty="0"/>
              <a:t>section.</a:t>
            </a:r>
          </a:p>
        </p:txBody>
      </p:sp>
      <p:sp>
        <p:nvSpPr>
          <p:cNvPr id="2" name="Rectangle 1">
            <a:extLst>
              <a:ext uri="{FF2B5EF4-FFF2-40B4-BE49-F238E27FC236}">
                <a16:creationId xmlns:a16="http://schemas.microsoft.com/office/drawing/2014/main" id="{F223C826-A2C3-4F5B-EC4F-F991A0B9603F}"/>
              </a:ext>
            </a:extLst>
          </p:cNvPr>
          <p:cNvSpPr/>
          <p:nvPr/>
        </p:nvSpPr>
        <p:spPr>
          <a:xfrm>
            <a:off x="1964055" y="1425186"/>
            <a:ext cx="8263890" cy="757130"/>
          </a:xfrm>
          <a:prstGeom prst="rect">
            <a:avLst/>
          </a:prstGeom>
        </p:spPr>
        <p:txBody>
          <a:bodyPr>
            <a:spAutoFit/>
          </a:bodyPr>
          <a:lstStyle/>
          <a:p>
            <a:pPr algn="ctr">
              <a:lnSpc>
                <a:spcPct val="90000"/>
              </a:lnSpc>
              <a:defRPr/>
            </a:pPr>
            <a:r>
              <a:rPr lang="en-CA" sz="2400" dirty="0">
                <a:latin typeface="Helvetica" panose="020B0604020202020204" pitchFamily="34" charset="0"/>
                <a:cs typeface="Helvetica" panose="020B0604020202020204" pitchFamily="34" charset="0"/>
              </a:rPr>
              <a:t>Main characteristics and hazards of the substance are found in </a:t>
            </a:r>
            <a:r>
              <a:rPr lang="en-CA" sz="2400" b="1" dirty="0">
                <a:solidFill>
                  <a:srgbClr val="FF6600"/>
                </a:solidFill>
                <a:latin typeface="Helvetica" panose="020B0604020202020204" pitchFamily="34" charset="0"/>
                <a:cs typeface="Helvetica" panose="020B0604020202020204" pitchFamily="34" charset="0"/>
              </a:rPr>
              <a:t>Guide 137 </a:t>
            </a:r>
            <a:r>
              <a:rPr lang="en-CA" sz="2400" dirty="0">
                <a:latin typeface="Helvetica" panose="020B0604020202020204" pitchFamily="34" charset="0"/>
                <a:cs typeface="Helvetica" panose="020B0604020202020204" pitchFamily="34" charset="0"/>
              </a:rPr>
              <a:t>under </a:t>
            </a:r>
            <a:r>
              <a:rPr lang="en-CA" sz="2400" b="1" dirty="0">
                <a:solidFill>
                  <a:schemeClr val="bg1"/>
                </a:solidFill>
                <a:highlight>
                  <a:srgbClr val="000000"/>
                </a:highlight>
                <a:latin typeface="Helvetica" panose="020B0604020202020204" pitchFamily="34" charset="0"/>
                <a:cs typeface="Helvetica" panose="020B0604020202020204" pitchFamily="34" charset="0"/>
              </a:rPr>
              <a:t>POTENTIAL HAZARDS</a:t>
            </a:r>
            <a:r>
              <a:rPr lang="en-CA" sz="2400" dirty="0">
                <a:latin typeface="Helvetica" panose="020B0604020202020204" pitchFamily="34" charset="0"/>
                <a:cs typeface="Helvetica" panose="020B0604020202020204" pitchFamily="34" charset="0"/>
              </a:rPr>
              <a:t>.</a:t>
            </a:r>
          </a:p>
        </p:txBody>
      </p:sp>
      <p:pic>
        <p:nvPicPr>
          <p:cNvPr id="147460" name="Picture 4">
            <a:extLst>
              <a:ext uri="{FF2B5EF4-FFF2-40B4-BE49-F238E27FC236}">
                <a16:creationId xmlns:a16="http://schemas.microsoft.com/office/drawing/2014/main" id="{AC1430D3-6A0C-4D3E-66FB-F4AB77B23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850" y="2633663"/>
            <a:ext cx="5219700"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1329D026-322B-979D-0544-4F60B446A818}"/>
              </a:ext>
            </a:extLst>
          </p:cNvPr>
          <p:cNvSpPr>
            <a:spLocks noGrp="1"/>
          </p:cNvSpPr>
          <p:nvPr>
            <p:ph type="sldNum" sz="quarter" idx="10"/>
          </p:nvPr>
        </p:nvSpPr>
        <p:spPr/>
        <p:txBody>
          <a:bodyPr/>
          <a:lstStyle/>
          <a:p>
            <a:pPr>
              <a:defRPr/>
            </a:pPr>
            <a:fld id="{B59F6394-9127-43DF-9F5E-97509F1FA533}" type="slidenum">
              <a:rPr lang="en-CA" smtClean="0"/>
              <a:pPr>
                <a:defRPr/>
              </a:pPr>
              <a:t>72</a:t>
            </a:fld>
            <a:endParaRPr lang="en-CA" dirty="0"/>
          </a:p>
        </p:txBody>
      </p:sp>
      <p:sp>
        <p:nvSpPr>
          <p:cNvPr id="6" name="Title 6">
            <a:extLst>
              <a:ext uri="{FF2B5EF4-FFF2-40B4-BE49-F238E27FC236}">
                <a16:creationId xmlns:a16="http://schemas.microsoft.com/office/drawing/2014/main" id="{56DA983C-6B4C-2C1F-073A-325224312EA2}"/>
              </a:ext>
            </a:extLst>
          </p:cNvPr>
          <p:cNvSpPr txBox="1">
            <a:spLocks noGrp="1"/>
          </p:cNvSpPr>
          <p:nvPr>
            <p:ph type="title"/>
          </p:nvPr>
        </p:nvSpPr>
        <p:spPr>
          <a:xfrm>
            <a:off x="814388" y="661988"/>
            <a:ext cx="10515600" cy="854075"/>
          </a:xfrm>
          <a:ln>
            <a:miter lim="800000"/>
            <a:headEnd/>
            <a:tailEnd/>
          </a:ln>
        </p:spPr>
        <p:txBody>
          <a:bodyPr/>
          <a:lstStyle/>
          <a:p>
            <a:pPr>
              <a:tabLst>
                <a:tab pos="723900" algn="l"/>
              </a:tabLst>
              <a:defRPr/>
            </a:pPr>
            <a:r>
              <a:rPr lang="en-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Scenario</a:t>
            </a:r>
            <a:r>
              <a:rPr lang="fr-CA" sz="36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4 – Solution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B58B24-9A74-B789-B0FC-49E917951D9A}"/>
              </a:ext>
            </a:extLst>
          </p:cNvPr>
          <p:cNvSpPr>
            <a:spLocks noGrp="1"/>
          </p:cNvSpPr>
          <p:nvPr>
            <p:ph type="sldNum" sz="quarter" idx="10"/>
          </p:nvPr>
        </p:nvSpPr>
        <p:spPr/>
        <p:txBody>
          <a:bodyPr/>
          <a:lstStyle/>
          <a:p>
            <a:pPr>
              <a:defRPr/>
            </a:pPr>
            <a:fld id="{230B0555-339D-4A52-B084-2068423B3A1F}" type="slidenum">
              <a:rPr lang="en-CA"/>
              <a:pPr>
                <a:defRPr/>
              </a:pPr>
              <a:t>73</a:t>
            </a:fld>
            <a:endParaRPr lang="en-CA" dirty="0"/>
          </a:p>
        </p:txBody>
      </p:sp>
      <p:sp>
        <p:nvSpPr>
          <p:cNvPr id="3" name="TextBox 2">
            <a:extLst>
              <a:ext uri="{FF2B5EF4-FFF2-40B4-BE49-F238E27FC236}">
                <a16:creationId xmlns:a16="http://schemas.microsoft.com/office/drawing/2014/main" id="{5FA5D858-383F-768B-61F2-BD74207F0A80}"/>
              </a:ext>
            </a:extLst>
          </p:cNvPr>
          <p:cNvSpPr txBox="1"/>
          <p:nvPr/>
        </p:nvSpPr>
        <p:spPr>
          <a:xfrm>
            <a:off x="2565400" y="2967038"/>
            <a:ext cx="7061200" cy="1754187"/>
          </a:xfrm>
          <a:prstGeom prst="rect">
            <a:avLst/>
          </a:prstGeom>
          <a:noFill/>
        </p:spPr>
        <p:txBody>
          <a:bodyPr>
            <a:spAutoFit/>
          </a:bodyPr>
          <a:lstStyle/>
          <a:p>
            <a:pPr algn="ctr" eaLnBrk="1" fontAlgn="auto" hangingPunct="1">
              <a:spcBef>
                <a:spcPts val="0"/>
              </a:spcBef>
              <a:spcAft>
                <a:spcPts val="0"/>
              </a:spcAft>
              <a:defRPr/>
            </a:pPr>
            <a:r>
              <a:rPr lang="en-US" sz="5400" b="1" dirty="0">
                <a:solidFill>
                  <a:schemeClr val="tx1">
                    <a:lumMod val="65000"/>
                    <a:lumOff val="35000"/>
                  </a:schemeClr>
                </a:solidFill>
                <a:latin typeface="+mj-lt"/>
              </a:rPr>
              <a:t>CANUTEC and TDG Contacts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6" name="Title 3">
            <a:extLst>
              <a:ext uri="{FF2B5EF4-FFF2-40B4-BE49-F238E27FC236}">
                <a16:creationId xmlns:a16="http://schemas.microsoft.com/office/drawing/2014/main" id="{2EC97AC0-382A-CEB7-1EE9-35E32D77894F}"/>
              </a:ext>
            </a:extLst>
          </p:cNvPr>
          <p:cNvSpPr>
            <a:spLocks noGrp="1"/>
          </p:cNvSpPr>
          <p:nvPr>
            <p:ph type="title"/>
          </p:nvPr>
        </p:nvSpPr>
        <p:spPr>
          <a:xfrm>
            <a:off x="838200" y="487363"/>
            <a:ext cx="10515600" cy="1325562"/>
          </a:xfrm>
        </p:spPr>
        <p:txBody>
          <a:bodyPr/>
          <a:lstStyle/>
          <a:p>
            <a:r>
              <a:rPr lang="en-CA" altLang="en-US"/>
              <a:t>CANUTEC </a:t>
            </a:r>
          </a:p>
        </p:txBody>
      </p:sp>
      <p:sp>
        <p:nvSpPr>
          <p:cNvPr id="2" name="Slide Number Placeholder 1">
            <a:extLst>
              <a:ext uri="{FF2B5EF4-FFF2-40B4-BE49-F238E27FC236}">
                <a16:creationId xmlns:a16="http://schemas.microsoft.com/office/drawing/2014/main" id="{11A9249F-1AF6-D3D6-FF91-65DF3D9FEC5D}"/>
              </a:ext>
            </a:extLst>
          </p:cNvPr>
          <p:cNvSpPr>
            <a:spLocks noGrp="1"/>
          </p:cNvSpPr>
          <p:nvPr>
            <p:ph type="sldNum" sz="quarter" idx="10"/>
          </p:nvPr>
        </p:nvSpPr>
        <p:spPr/>
        <p:txBody>
          <a:bodyPr/>
          <a:lstStyle/>
          <a:p>
            <a:pPr>
              <a:defRPr/>
            </a:pPr>
            <a:fld id="{FBC2E348-E937-4DD3-8EC2-838FB486D04D}" type="slidenum">
              <a:rPr lang="en-CA"/>
              <a:pPr>
                <a:defRPr/>
              </a:pPr>
              <a:t>74</a:t>
            </a:fld>
            <a:endParaRPr lang="en-CA" dirty="0"/>
          </a:p>
        </p:txBody>
      </p:sp>
      <p:sp>
        <p:nvSpPr>
          <p:cNvPr id="149508" name="Rectangle 3">
            <a:extLst>
              <a:ext uri="{FF2B5EF4-FFF2-40B4-BE49-F238E27FC236}">
                <a16:creationId xmlns:a16="http://schemas.microsoft.com/office/drawing/2014/main" id="{C86867E1-6B2C-000B-E2C5-29B785045921}"/>
              </a:ext>
            </a:extLst>
          </p:cNvPr>
          <p:cNvSpPr>
            <a:spLocks noGrp="1"/>
          </p:cNvSpPr>
          <p:nvPr>
            <p:ph idx="4294967295"/>
          </p:nvPr>
        </p:nvSpPr>
        <p:spPr>
          <a:xfrm>
            <a:off x="838200" y="1624013"/>
            <a:ext cx="10710863" cy="4184650"/>
          </a:xfrm>
        </p:spPr>
        <p:txBody>
          <a:bodyPr lIns="90488" tIns="44450" rIns="90488" bIns="44450"/>
          <a:lstStyle/>
          <a:p>
            <a:r>
              <a:rPr lang="en-CA" altLang="en-US" sz="2400">
                <a:latin typeface="Helvetica" panose="020B0604020202020204" pitchFamily="34" charset="0"/>
                <a:cs typeface="Helvetica" panose="020B0604020202020204" pitchFamily="34" charset="0"/>
              </a:rPr>
              <a:t>In case of an emergency, dial, 24 hours a day, 7 days a week:</a:t>
            </a:r>
          </a:p>
          <a:p>
            <a:pPr lvl="1">
              <a:buFont typeface="Arial" panose="020B0604020202020204" pitchFamily="34" charset="0"/>
              <a:buChar char="•"/>
            </a:pPr>
            <a:r>
              <a:rPr lang="en-CA" altLang="en-US" b="1">
                <a:latin typeface="Helvetica" panose="020B0604020202020204" pitchFamily="34" charset="0"/>
                <a:cs typeface="Helvetica" panose="020B0604020202020204" pitchFamily="34" charset="0"/>
              </a:rPr>
              <a:t> </a:t>
            </a:r>
            <a:r>
              <a:rPr lang="en-CA" altLang="en-US" b="1">
                <a:solidFill>
                  <a:srgbClr val="FF0000"/>
                </a:solidFill>
                <a:latin typeface="Helvetica" panose="020B0604020202020204" pitchFamily="34" charset="0"/>
                <a:cs typeface="Helvetica" panose="020B0604020202020204" pitchFamily="34" charset="0"/>
              </a:rPr>
              <a:t>1-888-CAN-UTEC (1-888-226-8832)</a:t>
            </a:r>
            <a:r>
              <a:rPr lang="en-CA" altLang="en-US">
                <a:latin typeface="Helvetica" panose="020B0604020202020204" pitchFamily="34" charset="0"/>
                <a:cs typeface="Helvetica" panose="020B0604020202020204" pitchFamily="34" charset="0"/>
              </a:rPr>
              <a:t>,</a:t>
            </a:r>
            <a:r>
              <a:rPr lang="en-CA" altLang="en-US" b="1">
                <a:solidFill>
                  <a:srgbClr val="FF0000"/>
                </a:solidFill>
                <a:latin typeface="Helvetica" panose="020B0604020202020204" pitchFamily="34" charset="0"/>
                <a:cs typeface="Helvetica" panose="020B0604020202020204" pitchFamily="34" charset="0"/>
              </a:rPr>
              <a:t> </a:t>
            </a:r>
            <a:r>
              <a:rPr lang="en-CA" altLang="en-US">
                <a:latin typeface="Helvetica" panose="020B0604020202020204" pitchFamily="34" charset="0"/>
                <a:cs typeface="Helvetica" panose="020B0604020202020204" pitchFamily="34" charset="0"/>
              </a:rPr>
              <a:t>or </a:t>
            </a:r>
          </a:p>
          <a:p>
            <a:pPr lvl="1">
              <a:buFont typeface="Arial" panose="020B0604020202020204" pitchFamily="34" charset="0"/>
              <a:buChar char="•"/>
            </a:pPr>
            <a:r>
              <a:rPr lang="en-CA" altLang="en-US" b="1">
                <a:latin typeface="Helvetica" panose="020B0604020202020204" pitchFamily="34" charset="0"/>
                <a:cs typeface="Helvetica" panose="020B0604020202020204" pitchFamily="34" charset="0"/>
              </a:rPr>
              <a:t> </a:t>
            </a:r>
            <a:r>
              <a:rPr lang="en-CA" altLang="en-US" b="1">
                <a:solidFill>
                  <a:srgbClr val="FF0000"/>
                </a:solidFill>
                <a:latin typeface="Helvetica" panose="020B0604020202020204" pitchFamily="34" charset="0"/>
                <a:cs typeface="Helvetica" panose="020B0604020202020204" pitchFamily="34" charset="0"/>
              </a:rPr>
              <a:t>(613) 996-6666</a:t>
            </a:r>
            <a:r>
              <a:rPr lang="en-CA" altLang="en-US">
                <a:latin typeface="Helvetica" panose="020B0604020202020204" pitchFamily="34" charset="0"/>
                <a:cs typeface="Helvetica" panose="020B0604020202020204" pitchFamily="34" charset="0"/>
              </a:rPr>
              <a:t>, or </a:t>
            </a:r>
          </a:p>
          <a:p>
            <a:pPr lvl="1">
              <a:buFont typeface="Arial" panose="020B0604020202020204" pitchFamily="34" charset="0"/>
              <a:buChar char="•"/>
            </a:pPr>
            <a:r>
              <a:rPr lang="en-CA" altLang="en-US" b="1">
                <a:latin typeface="Helvetica" panose="020B0604020202020204" pitchFamily="34" charset="0"/>
                <a:cs typeface="Helvetica" panose="020B0604020202020204" pitchFamily="34" charset="0"/>
              </a:rPr>
              <a:t> </a:t>
            </a:r>
            <a:r>
              <a:rPr lang="en-CA" altLang="en-US" b="1">
                <a:solidFill>
                  <a:srgbClr val="FF0000"/>
                </a:solidFill>
                <a:latin typeface="Helvetica" panose="020B0604020202020204" pitchFamily="34" charset="0"/>
                <a:cs typeface="Helvetica" panose="020B0604020202020204" pitchFamily="34" charset="0"/>
              </a:rPr>
              <a:t>*666</a:t>
            </a:r>
            <a:r>
              <a:rPr lang="en-CA" altLang="en-US">
                <a:solidFill>
                  <a:srgbClr val="FF0000"/>
                </a:solidFill>
                <a:latin typeface="Helvetica" panose="020B0604020202020204" pitchFamily="34" charset="0"/>
                <a:cs typeface="Helvetica" panose="020B0604020202020204" pitchFamily="34" charset="0"/>
              </a:rPr>
              <a:t> </a:t>
            </a:r>
            <a:r>
              <a:rPr lang="en-CA" altLang="en-US">
                <a:latin typeface="Helvetica" panose="020B0604020202020204" pitchFamily="34" charset="0"/>
                <a:cs typeface="Helvetica" panose="020B0604020202020204" pitchFamily="34" charset="0"/>
              </a:rPr>
              <a:t>on a cellular (Canada only).</a:t>
            </a:r>
          </a:p>
          <a:p>
            <a:endParaRPr lang="en-CA" altLang="en-US" sz="2400">
              <a:latin typeface="Helvetica" panose="020B0604020202020204" pitchFamily="34" charset="0"/>
              <a:cs typeface="Helvetica" panose="020B0604020202020204" pitchFamily="34" charset="0"/>
            </a:endParaRPr>
          </a:p>
          <a:p>
            <a:r>
              <a:rPr lang="en-CA" altLang="en-US" sz="2400">
                <a:latin typeface="Helvetica" panose="020B0604020202020204" pitchFamily="34" charset="0"/>
                <a:cs typeface="Helvetica" panose="020B0604020202020204" pitchFamily="34" charset="0"/>
              </a:rPr>
              <a:t>In a non-emergency situation (for example a simulation), please call the information line available 24 hours a day, 7 days a week at </a:t>
            </a:r>
            <a:r>
              <a:rPr lang="en-CA" altLang="en-US" sz="2400" b="1">
                <a:solidFill>
                  <a:srgbClr val="0000FF"/>
                </a:solidFill>
                <a:latin typeface="Helvetica" panose="020B0604020202020204" pitchFamily="34" charset="0"/>
                <a:cs typeface="Helvetica" panose="020B0604020202020204" pitchFamily="34" charset="0"/>
              </a:rPr>
              <a:t>(613) 992-4624</a:t>
            </a:r>
            <a:r>
              <a:rPr lang="en-CA" altLang="en-US" sz="2400">
                <a:latin typeface="Helvetica" panose="020B0604020202020204" pitchFamily="34" charset="0"/>
                <a:cs typeface="Helvetica" panose="020B0604020202020204" pitchFamily="34" charset="0"/>
              </a:rPr>
              <a:t>. </a:t>
            </a:r>
          </a:p>
          <a:p>
            <a:endParaRPr lang="en-CA" altLang="en-US" sz="2400">
              <a:latin typeface="Helvetica" panose="020B0604020202020204" pitchFamily="34" charset="0"/>
              <a:cs typeface="Helvetica" panose="020B0604020202020204" pitchFamily="34" charset="0"/>
            </a:endParaRPr>
          </a:p>
          <a:p>
            <a:r>
              <a:rPr lang="en-CA" altLang="en-US" sz="2400">
                <a:latin typeface="Helvetica" panose="020B0604020202020204" pitchFamily="34" charset="0"/>
                <a:cs typeface="Helvetica" panose="020B0604020202020204" pitchFamily="34" charset="0"/>
              </a:rPr>
              <a:t>By email: </a:t>
            </a:r>
            <a:r>
              <a:rPr lang="en-CA" altLang="en-US" sz="2400" b="1">
                <a:solidFill>
                  <a:srgbClr val="0000FF"/>
                </a:solidFill>
                <a:latin typeface="Helvetica" panose="020B0604020202020204" pitchFamily="34" charset="0"/>
                <a:cs typeface="Helvetica" panose="020B0604020202020204" pitchFamily="34" charset="0"/>
                <a:hlinkClick r:id="rId2"/>
              </a:rPr>
              <a:t>CANUTEC@tc.gc.ca</a:t>
            </a:r>
            <a:endParaRPr lang="en-CA" altLang="en-US" sz="2400" b="1">
              <a:solidFill>
                <a:srgbClr val="0000FF"/>
              </a:solidFill>
              <a:latin typeface="Helvetica" panose="020B0604020202020204" pitchFamily="34" charset="0"/>
              <a:cs typeface="Helvetica" panose="020B060402020202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CB47AB37-AB8F-A163-E052-2C1265777B46}"/>
              </a:ext>
            </a:extLst>
          </p:cNvPr>
          <p:cNvSpPr>
            <a:spLocks noGrp="1" noChangeArrowheads="1"/>
          </p:cNvSpPr>
          <p:nvPr>
            <p:ph idx="1"/>
          </p:nvPr>
        </p:nvSpPr>
        <p:spPr>
          <a:xfrm>
            <a:off x="838200" y="1624013"/>
            <a:ext cx="10515600" cy="4351337"/>
          </a:xfrm>
        </p:spPr>
        <p:txBody>
          <a:bodyPr lIns="90488" tIns="44450" rIns="90488" bIns="44450" rtlCol="0">
            <a:normAutofit/>
          </a:bodyPr>
          <a:lstStyle/>
          <a:p>
            <a:pPr>
              <a:lnSpc>
                <a:spcPct val="100000"/>
              </a:lnSpc>
              <a:spcBef>
                <a:spcPts val="0"/>
              </a:spcBef>
              <a:spcAft>
                <a:spcPts val="1200"/>
              </a:spcAft>
              <a:defRPr/>
            </a:pPr>
            <a:r>
              <a:rPr lang="fr-CA" sz="2400" dirty="0">
                <a:cs typeface="Helvetica" panose="020B0604020202020204" pitchFamily="34" charset="0"/>
              </a:rPr>
              <a:t>In charge of ERG distribution</a:t>
            </a:r>
          </a:p>
          <a:p>
            <a:pPr>
              <a:lnSpc>
                <a:spcPct val="100000"/>
              </a:lnSpc>
              <a:spcBef>
                <a:spcPts val="0"/>
              </a:spcBef>
              <a:spcAft>
                <a:spcPts val="1200"/>
              </a:spcAft>
              <a:defRPr/>
            </a:pPr>
            <a:r>
              <a:rPr lang="fr-CA" sz="2400" dirty="0">
                <a:cs typeface="Helvetica" panose="020B0604020202020204" pitchFamily="34" charset="0"/>
              </a:rPr>
              <a:t>Manage the CANUTEC Registration System (CRS)</a:t>
            </a:r>
          </a:p>
          <a:p>
            <a:pPr>
              <a:lnSpc>
                <a:spcPct val="100000"/>
              </a:lnSpc>
              <a:spcBef>
                <a:spcPts val="0"/>
              </a:spcBef>
              <a:spcAft>
                <a:spcPts val="1200"/>
              </a:spcAft>
              <a:defRPr/>
            </a:pPr>
            <a:r>
              <a:rPr lang="fr-CA" sz="2400" dirty="0">
                <a:cs typeface="Helvetica" panose="020B0604020202020204" pitchFamily="34" charset="0"/>
              </a:rPr>
              <a:t>How to contact the registration team:</a:t>
            </a:r>
          </a:p>
          <a:p>
            <a:pPr lvl="1">
              <a:lnSpc>
                <a:spcPct val="100000"/>
              </a:lnSpc>
              <a:spcBef>
                <a:spcPts val="0"/>
              </a:spcBef>
              <a:spcAft>
                <a:spcPts val="1200"/>
              </a:spcAft>
              <a:buFont typeface="Arial" panose="020B0604020202020204" pitchFamily="34" charset="0"/>
              <a:buChar char="•"/>
              <a:defRPr/>
            </a:pPr>
            <a:r>
              <a:rPr lang="fr-CA" sz="2000" dirty="0">
                <a:cs typeface="Helvetica" panose="020B0604020202020204" pitchFamily="34" charset="0"/>
              </a:rPr>
              <a:t>By phone: 1-613-947-5048</a:t>
            </a:r>
          </a:p>
          <a:p>
            <a:pPr lvl="1">
              <a:lnSpc>
                <a:spcPct val="100000"/>
              </a:lnSpc>
              <a:spcBef>
                <a:spcPts val="0"/>
              </a:spcBef>
              <a:spcAft>
                <a:spcPts val="1200"/>
              </a:spcAft>
              <a:buFont typeface="Arial" panose="020B0604020202020204" pitchFamily="34" charset="0"/>
              <a:buChar char="•"/>
              <a:defRPr/>
            </a:pPr>
            <a:r>
              <a:rPr lang="fr-CA" sz="2000" dirty="0" err="1">
                <a:cs typeface="Helvetica" panose="020B0604020202020204" pitchFamily="34" charset="0"/>
              </a:rPr>
              <a:t>Toll</a:t>
            </a:r>
            <a:r>
              <a:rPr lang="fr-CA" sz="2000" dirty="0">
                <a:cs typeface="Helvetica" panose="020B0604020202020204" pitchFamily="34" charset="0"/>
              </a:rPr>
              <a:t>-free: 1-888-706-0195</a:t>
            </a:r>
          </a:p>
          <a:p>
            <a:pPr lvl="1">
              <a:lnSpc>
                <a:spcPct val="100000"/>
              </a:lnSpc>
              <a:spcBef>
                <a:spcPts val="0"/>
              </a:spcBef>
              <a:spcAft>
                <a:spcPts val="1200"/>
              </a:spcAft>
              <a:buFont typeface="Arial" panose="020B0604020202020204" pitchFamily="34" charset="0"/>
              <a:buChar char="•"/>
              <a:defRPr/>
            </a:pPr>
            <a:r>
              <a:rPr lang="fr-CA" sz="2000" dirty="0">
                <a:cs typeface="Helvetica" panose="020B0604020202020204" pitchFamily="34" charset="0"/>
              </a:rPr>
              <a:t>By email: </a:t>
            </a:r>
            <a:r>
              <a:rPr lang="fr-CA" sz="2000" dirty="0">
                <a:cs typeface="Helvetica" panose="020B0604020202020204" pitchFamily="34" charset="0"/>
                <a:hlinkClick r:id="rId3"/>
              </a:rPr>
              <a:t>canutec.services@tc.gc.ca</a:t>
            </a:r>
            <a:endParaRPr lang="fr-CA" sz="2000" dirty="0">
              <a:cs typeface="Helvetica" panose="020B0604020202020204" pitchFamily="34" charset="0"/>
            </a:endParaRPr>
          </a:p>
          <a:p>
            <a:pPr marL="457200" lvl="1" indent="0">
              <a:spcBef>
                <a:spcPts val="0"/>
              </a:spcBef>
              <a:spcAft>
                <a:spcPts val="1200"/>
              </a:spcAft>
              <a:buFont typeface="Courier New" panose="02070309020205020404" pitchFamily="49" charset="0"/>
              <a:buNone/>
              <a:defRPr/>
            </a:pPr>
            <a:endParaRPr lang="fr-CA" sz="2000" dirty="0">
              <a:cs typeface="Helvetica" panose="020B0604020202020204" pitchFamily="34" charset="0"/>
            </a:endParaRPr>
          </a:p>
        </p:txBody>
      </p:sp>
      <p:sp>
        <p:nvSpPr>
          <p:cNvPr id="147460" name="Slide Number Placeholder 4">
            <a:extLst>
              <a:ext uri="{FF2B5EF4-FFF2-40B4-BE49-F238E27FC236}">
                <a16:creationId xmlns:a16="http://schemas.microsoft.com/office/drawing/2014/main" id="{EF28112F-CD22-147F-BC9C-BF8780351C3F}"/>
              </a:ext>
            </a:extLst>
          </p:cNvPr>
          <p:cNvSpPr>
            <a:spLocks noGrp="1"/>
          </p:cNvSpPr>
          <p:nvPr>
            <p:ph type="sldNum" sz="quarter" idx="10"/>
          </p:nvPr>
        </p:nvSpPr>
        <p:spPr/>
        <p:txBody>
          <a:bodyPr/>
          <a:lstStyle>
            <a:lvl1pPr>
              <a:spcBef>
                <a:spcPct val="20000"/>
              </a:spcBef>
              <a:buChar char="•"/>
              <a:defRPr sz="258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685817" indent="-263776">
              <a:spcBef>
                <a:spcPct val="20000"/>
              </a:spcBef>
              <a:buChar char="–"/>
              <a:defRPr sz="221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055103" indent="-211021">
              <a:spcBef>
                <a:spcPct val="20000"/>
              </a:spcBef>
              <a:buChar char="•"/>
              <a:defRPr sz="2215">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477145"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4pPr>
            <a:lvl5pPr marL="1899186"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5pPr>
            <a:lvl6pPr marL="2321227"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69"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7pPr>
            <a:lvl8pPr marL="3165310"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8pPr>
            <a:lvl9pPr marL="3587351"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defRPr/>
            </a:pPr>
            <a:fld id="{19F9986A-D459-4E39-B0B8-D4E602EDDCC0}" type="slidenum">
              <a:rPr lang="en-US" altLang="en-US" sz="1000">
                <a:solidFill>
                  <a:schemeClr val="bg1">
                    <a:lumMod val="50000"/>
                  </a:schemeClr>
                </a:solidFill>
                <a:cs typeface="Arial" panose="020B0604020202020204" pitchFamily="34" charset="0"/>
              </a:rPr>
              <a:pPr>
                <a:spcBef>
                  <a:spcPct val="0"/>
                </a:spcBef>
                <a:buFontTx/>
                <a:buNone/>
                <a:defRPr/>
              </a:pPr>
              <a:t>75</a:t>
            </a:fld>
            <a:endParaRPr lang="en-US" altLang="en-US" sz="1000" dirty="0">
              <a:solidFill>
                <a:schemeClr val="bg1">
                  <a:lumMod val="50000"/>
                </a:schemeClr>
              </a:solidFill>
              <a:cs typeface="Arial" panose="020B0604020202020204" pitchFamily="34" charset="0"/>
            </a:endParaRPr>
          </a:p>
        </p:txBody>
      </p:sp>
      <p:sp>
        <p:nvSpPr>
          <p:cNvPr id="150532" name="Title 3">
            <a:extLst>
              <a:ext uri="{FF2B5EF4-FFF2-40B4-BE49-F238E27FC236}">
                <a16:creationId xmlns:a16="http://schemas.microsoft.com/office/drawing/2014/main" id="{59D68ABB-9E05-BD2D-4E42-4F3A72B8CE50}"/>
              </a:ext>
            </a:extLst>
          </p:cNvPr>
          <p:cNvSpPr>
            <a:spLocks noGrp="1"/>
          </p:cNvSpPr>
          <p:nvPr>
            <p:ph type="title"/>
          </p:nvPr>
        </p:nvSpPr>
        <p:spPr>
          <a:xfrm>
            <a:off x="838200" y="487363"/>
            <a:ext cx="10515600" cy="1325562"/>
          </a:xfrm>
        </p:spPr>
        <p:txBody>
          <a:bodyPr/>
          <a:lstStyle/>
          <a:p>
            <a:r>
              <a:rPr lang="en-CA" altLang="en-US"/>
              <a:t>CANUTEC Registration Services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A53A1F08-3A1F-9736-06E2-DB8C65D49FAB}"/>
              </a:ext>
            </a:extLst>
          </p:cNvPr>
          <p:cNvSpPr>
            <a:spLocks noGrp="1"/>
          </p:cNvSpPr>
          <p:nvPr>
            <p:ph type="title"/>
          </p:nvPr>
        </p:nvSpPr>
        <p:spPr>
          <a:xfrm>
            <a:off x="838200" y="487363"/>
            <a:ext cx="10515600" cy="1325562"/>
          </a:xfrm>
        </p:spPr>
        <p:txBody>
          <a:bodyPr/>
          <a:lstStyle/>
          <a:p>
            <a:r>
              <a:rPr lang="en-US" altLang="en-US">
                <a:ea typeface="ＭＳ Ｐゴシック" panose="020B0600070205080204" pitchFamily="34" charset="-128"/>
                <a:cs typeface="Arial" panose="020B0604020202020204" pitchFamily="34" charset="0"/>
              </a:rPr>
              <a:t>TDG Contacts</a:t>
            </a:r>
            <a:endParaRPr lang="en-CA" altLang="en-US">
              <a:ea typeface="ＭＳ Ｐゴシック" panose="020B0600070205080204" pitchFamily="34" charset="-128"/>
              <a:cs typeface="Arial" panose="020B0604020202020204" pitchFamily="34" charset="0"/>
            </a:endParaRPr>
          </a:p>
        </p:txBody>
      </p:sp>
      <p:sp>
        <p:nvSpPr>
          <p:cNvPr id="167970" name="Slide Number Placeholder 1">
            <a:extLst>
              <a:ext uri="{FF2B5EF4-FFF2-40B4-BE49-F238E27FC236}">
                <a16:creationId xmlns:a16="http://schemas.microsoft.com/office/drawing/2014/main" id="{6B6C61EB-5D0F-5935-1A9E-8666C8101D66}"/>
              </a:ext>
            </a:extLst>
          </p:cNvPr>
          <p:cNvSpPr>
            <a:spLocks noGrp="1"/>
          </p:cNvSpPr>
          <p:nvPr>
            <p:ph type="sldNum" sz="quarter" idx="10"/>
          </p:nvPr>
        </p:nvSpPr>
        <p:spPr/>
        <p:txBody>
          <a:bodyPr/>
          <a:lstStyle>
            <a:lvl1pPr>
              <a:spcBef>
                <a:spcPct val="20000"/>
              </a:spcBef>
              <a:buChar char="•"/>
              <a:defRPr sz="258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685817" indent="-263776">
              <a:spcBef>
                <a:spcPct val="20000"/>
              </a:spcBef>
              <a:buChar char="–"/>
              <a:defRPr sz="221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055103" indent="-211021">
              <a:spcBef>
                <a:spcPct val="20000"/>
              </a:spcBef>
              <a:buChar char="•"/>
              <a:defRPr sz="2215">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477145"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4pPr>
            <a:lvl5pPr marL="1899186"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5pPr>
            <a:lvl6pPr marL="2321227"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69"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7pPr>
            <a:lvl8pPr marL="3165310"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8pPr>
            <a:lvl9pPr marL="3587351"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defRPr/>
            </a:pPr>
            <a:fld id="{83DBA7C9-54AF-49C1-8C53-829F9AA0F3B6}" type="slidenum">
              <a:rPr lang="en-US" altLang="en-US" sz="1000">
                <a:solidFill>
                  <a:schemeClr val="bg1">
                    <a:lumMod val="50000"/>
                  </a:schemeClr>
                </a:solidFill>
                <a:cs typeface="Arial" panose="020B0604020202020204" pitchFamily="34" charset="0"/>
              </a:rPr>
              <a:pPr>
                <a:spcBef>
                  <a:spcPct val="0"/>
                </a:spcBef>
                <a:buFontTx/>
                <a:buNone/>
                <a:defRPr/>
              </a:pPr>
              <a:t>76</a:t>
            </a:fld>
            <a:endParaRPr lang="en-US" altLang="en-US" sz="1000" dirty="0">
              <a:solidFill>
                <a:schemeClr val="bg1">
                  <a:lumMod val="50000"/>
                </a:schemeClr>
              </a:solidFill>
              <a:cs typeface="Arial" panose="020B0604020202020204" pitchFamily="34" charset="0"/>
            </a:endParaRPr>
          </a:p>
        </p:txBody>
      </p:sp>
      <p:graphicFrame>
        <p:nvGraphicFramePr>
          <p:cNvPr id="3" name="Table 2">
            <a:extLst>
              <a:ext uri="{FF2B5EF4-FFF2-40B4-BE49-F238E27FC236}">
                <a16:creationId xmlns:a16="http://schemas.microsoft.com/office/drawing/2014/main" id="{3AD11333-E9BC-ECCA-411B-21BDF9192A4A}"/>
              </a:ext>
            </a:extLst>
          </p:cNvPr>
          <p:cNvGraphicFramePr>
            <a:graphicFrameLocks noGrp="1"/>
          </p:cNvGraphicFramePr>
          <p:nvPr/>
        </p:nvGraphicFramePr>
        <p:xfrm>
          <a:off x="1797050" y="1671638"/>
          <a:ext cx="9031288" cy="2590800"/>
        </p:xfrm>
        <a:graphic>
          <a:graphicData uri="http://schemas.openxmlformats.org/drawingml/2006/table">
            <a:tbl>
              <a:tblPr/>
              <a:tblGrid>
                <a:gridCol w="2178053">
                  <a:extLst>
                    <a:ext uri="{9D8B030D-6E8A-4147-A177-3AD203B41FA5}">
                      <a16:colId xmlns:a16="http://schemas.microsoft.com/office/drawing/2014/main" val="20000"/>
                    </a:ext>
                  </a:extLst>
                </a:gridCol>
                <a:gridCol w="2497130">
                  <a:extLst>
                    <a:ext uri="{9D8B030D-6E8A-4147-A177-3AD203B41FA5}">
                      <a16:colId xmlns:a16="http://schemas.microsoft.com/office/drawing/2014/main" val="20001"/>
                    </a:ext>
                  </a:extLst>
                </a:gridCol>
                <a:gridCol w="4356105">
                  <a:extLst>
                    <a:ext uri="{9D8B030D-6E8A-4147-A177-3AD203B41FA5}">
                      <a16:colId xmlns:a16="http://schemas.microsoft.com/office/drawing/2014/main" val="20002"/>
                    </a:ext>
                  </a:extLst>
                </a:gridCol>
              </a:tblGrid>
              <a:tr h="782775">
                <a:tc gridSpan="3">
                  <a:txBody>
                    <a:bodyPr/>
                    <a:lstStyle/>
                    <a:p>
                      <a:pPr marL="0" marR="0" lvl="0" indent="0" algn="ctr" defTabSz="914400" rtl="0" eaLnBrk="1" fontAlgn="ctr" latinLnBrk="0" hangingPunct="1">
                        <a:lnSpc>
                          <a:spcPct val="106000"/>
                        </a:lnSpc>
                        <a:spcBef>
                          <a:spcPts val="0"/>
                        </a:spcBef>
                        <a:spcAft>
                          <a:spcPts val="0"/>
                        </a:spcAft>
                        <a:buClrTx/>
                        <a:buSzTx/>
                        <a:buFontTx/>
                        <a:buNone/>
                        <a:tabLst/>
                        <a:defRPr/>
                      </a:pPr>
                      <a:r>
                        <a:rPr lang="fr-CA" altLang="en-US" sz="2400" dirty="0">
                          <a:solidFill>
                            <a:srgbClr val="232323"/>
                          </a:solidFill>
                          <a:cs typeface="Arial" panose="020B0604020202020204" pitchFamily="34" charset="0"/>
                        </a:rPr>
                        <a:t>For questions </a:t>
                      </a:r>
                      <a:r>
                        <a:rPr lang="fr-CA" altLang="en-US" sz="2400" dirty="0" err="1">
                          <a:solidFill>
                            <a:srgbClr val="232323"/>
                          </a:solidFill>
                          <a:cs typeface="Arial" panose="020B0604020202020204" pitchFamily="34" charset="0"/>
                        </a:rPr>
                        <a:t>related</a:t>
                      </a:r>
                      <a:r>
                        <a:rPr lang="fr-CA" altLang="en-US" sz="2400" dirty="0">
                          <a:solidFill>
                            <a:srgbClr val="232323"/>
                          </a:solidFill>
                          <a:cs typeface="Arial" panose="020B0604020202020204" pitchFamily="34" charset="0"/>
                        </a:rPr>
                        <a:t> to the TDG </a:t>
                      </a:r>
                      <a:r>
                        <a:rPr lang="fr-CA" altLang="en-US" sz="2400" dirty="0" err="1">
                          <a:solidFill>
                            <a:srgbClr val="232323"/>
                          </a:solidFill>
                          <a:cs typeface="Arial" panose="020B0604020202020204" pitchFamily="34" charset="0"/>
                        </a:rPr>
                        <a:t>Regulations</a:t>
                      </a:r>
                      <a:endParaRPr lang="en-US" altLang="en-US" sz="2400" dirty="0">
                        <a:solidFill>
                          <a:srgbClr val="232323"/>
                        </a:solidFill>
                        <a:cs typeface="Arial" panose="020B0604020202020204" pitchFamily="34" charset="0"/>
                      </a:endParaRPr>
                    </a:p>
                    <a:p>
                      <a:pPr marL="0" marR="0" algn="ctr" fontAlgn="ctr">
                        <a:lnSpc>
                          <a:spcPct val="106000"/>
                        </a:lnSpc>
                        <a:spcBef>
                          <a:spcPts val="0"/>
                        </a:spcBef>
                        <a:spcAft>
                          <a:spcPts val="0"/>
                        </a:spcAft>
                      </a:pPr>
                      <a:r>
                        <a:rPr lang="en-US" sz="24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TDG </a:t>
                      </a:r>
                      <a:r>
                        <a:rPr lang="en-US" sz="24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Regional Offices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7680" marR="7680" marT="7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DA0D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3326">
                <a:tc>
                  <a:txBody>
                    <a:bodyPr/>
                    <a:lstStyle/>
                    <a:p>
                      <a:pPr marL="0" marR="0" algn="ctr" fontAlgn="ctr">
                        <a:lnSpc>
                          <a:spcPct val="106000"/>
                        </a:lnSpc>
                        <a:spcBef>
                          <a:spcPts val="0"/>
                        </a:spcBef>
                        <a:spcAft>
                          <a:spcPts val="0"/>
                        </a:spcAft>
                      </a:pPr>
                      <a:r>
                        <a:rPr lang="en-US" sz="18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Region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680" marR="7680" marT="7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BFDF"/>
                    </a:solidFill>
                  </a:tcPr>
                </a:tc>
                <a:tc>
                  <a:txBody>
                    <a:bodyPr/>
                    <a:lstStyle/>
                    <a:p>
                      <a:pPr marL="0" marR="0" algn="ctr" fontAlgn="ctr">
                        <a:lnSpc>
                          <a:spcPct val="106000"/>
                        </a:lnSpc>
                        <a:spcBef>
                          <a:spcPts val="0"/>
                        </a:spcBef>
                        <a:spcAft>
                          <a:spcPts val="0"/>
                        </a:spcAft>
                      </a:pPr>
                      <a:r>
                        <a:rPr lang="en-US" sz="18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Telephone Number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7680" marR="7680" marT="7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BFDF"/>
                    </a:solidFill>
                  </a:tcPr>
                </a:tc>
                <a:tc>
                  <a:txBody>
                    <a:bodyPr/>
                    <a:lstStyle/>
                    <a:p>
                      <a:pPr marL="0" marR="0" algn="ctr" fontAlgn="ctr">
                        <a:lnSpc>
                          <a:spcPct val="106000"/>
                        </a:lnSpc>
                        <a:spcBef>
                          <a:spcPts val="0"/>
                        </a:spcBef>
                        <a:spcAft>
                          <a:spcPts val="0"/>
                        </a:spcAft>
                      </a:pPr>
                      <a:r>
                        <a:rPr lang="en-US" sz="18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Email address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680" marR="7680" marT="7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BFDF"/>
                    </a:solidFill>
                  </a:tcPr>
                </a:tc>
                <a:extLst>
                  <a:ext uri="{0D108BD9-81ED-4DB2-BD59-A6C34878D82A}">
                    <a16:rowId xmlns:a16="http://schemas.microsoft.com/office/drawing/2014/main" val="10001"/>
                  </a:ext>
                </a:extLst>
              </a:tr>
              <a:tr h="273546">
                <a:tc>
                  <a:txBody>
                    <a:bodyPr/>
                    <a:lstStyle/>
                    <a:p>
                      <a:pPr marL="0" marR="0" algn="ctr" fontAlgn="b">
                        <a:lnSpc>
                          <a:spcPct val="106000"/>
                        </a:lnSpc>
                        <a:spcBef>
                          <a:spcPts val="0"/>
                        </a:spcBef>
                        <a:spcAft>
                          <a:spcPts val="0"/>
                        </a:spcAft>
                      </a:pPr>
                      <a:r>
                        <a:rPr lang="en-US" sz="16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Atlantic</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680" marR="7680" marT="7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b">
                        <a:lnSpc>
                          <a:spcPct val="106000"/>
                        </a:lnSpc>
                        <a:spcBef>
                          <a:spcPts val="0"/>
                        </a:spcBef>
                        <a:spcAft>
                          <a:spcPts val="0"/>
                        </a:spcAft>
                      </a:pPr>
                      <a:r>
                        <a:rPr lang="en-US" sz="16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1-866-814-1477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680" marR="7680" marT="7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b">
                        <a:lnSpc>
                          <a:spcPct val="106000"/>
                        </a:lnSpc>
                        <a:spcBef>
                          <a:spcPts val="0"/>
                        </a:spcBef>
                        <a:spcAft>
                          <a:spcPts val="0"/>
                        </a:spcAft>
                      </a:pPr>
                      <a:r>
                        <a:rPr lang="en-US" sz="1600" u="sng" kern="120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4"/>
                        </a:rPr>
                        <a:t>TDG-TMDAtlantic@tc.gc.ca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246" marR="7680" marT="7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3546">
                <a:tc>
                  <a:txBody>
                    <a:bodyPr/>
                    <a:lstStyle/>
                    <a:p>
                      <a:pPr marL="0" marR="0" algn="ctr" fontAlgn="b">
                        <a:lnSpc>
                          <a:spcPct val="106000"/>
                        </a:lnSpc>
                        <a:spcBef>
                          <a:spcPts val="0"/>
                        </a:spcBef>
                        <a:spcAft>
                          <a:spcPts val="0"/>
                        </a:spcAft>
                      </a:pPr>
                      <a:r>
                        <a:rPr lang="en-US" sz="16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Quebec</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680" marR="7680" marT="7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b">
                        <a:lnSpc>
                          <a:spcPct val="106000"/>
                        </a:lnSpc>
                        <a:spcBef>
                          <a:spcPts val="0"/>
                        </a:spcBef>
                        <a:spcAft>
                          <a:spcPts val="0"/>
                        </a:spcAft>
                      </a:pPr>
                      <a:r>
                        <a:rPr lang="en-US" sz="16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1-514-633-3400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680" marR="7680" marT="7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b">
                        <a:lnSpc>
                          <a:spcPct val="106000"/>
                        </a:lnSpc>
                        <a:spcBef>
                          <a:spcPts val="0"/>
                        </a:spcBef>
                        <a:spcAft>
                          <a:spcPts val="0"/>
                        </a:spcAft>
                      </a:pPr>
                      <a:r>
                        <a:rPr lang="en-US" sz="1600" u="sng" kern="1200"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5"/>
                        </a:rPr>
                        <a:t>TMD-TDG.Quebec@tc.gc.ca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246" marR="7680" marT="7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3546">
                <a:tc>
                  <a:txBody>
                    <a:bodyPr/>
                    <a:lstStyle/>
                    <a:p>
                      <a:pPr marL="0" marR="0" algn="ctr" fontAlgn="b">
                        <a:lnSpc>
                          <a:spcPct val="106000"/>
                        </a:lnSpc>
                        <a:spcBef>
                          <a:spcPts val="0"/>
                        </a:spcBef>
                        <a:spcAft>
                          <a:spcPts val="0"/>
                        </a:spcAft>
                      </a:pPr>
                      <a:r>
                        <a:rPr lang="en-US" sz="16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Ontario</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680" marR="7680" marT="7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b">
                        <a:lnSpc>
                          <a:spcPct val="106000"/>
                        </a:lnSpc>
                        <a:spcBef>
                          <a:spcPts val="0"/>
                        </a:spcBef>
                        <a:spcAft>
                          <a:spcPts val="0"/>
                        </a:spcAft>
                      </a:pPr>
                      <a:r>
                        <a:rPr lang="en-US" sz="16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1-416-973-1868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680" marR="7680" marT="7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b">
                        <a:lnSpc>
                          <a:spcPct val="106000"/>
                        </a:lnSpc>
                        <a:spcBef>
                          <a:spcPts val="0"/>
                        </a:spcBef>
                        <a:spcAft>
                          <a:spcPts val="0"/>
                        </a:spcAft>
                      </a:pPr>
                      <a:r>
                        <a:rPr lang="en-US" sz="1600" u="sng" kern="120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6"/>
                        </a:rPr>
                        <a:t>TDG-TMDOntario@tc.gc.ca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246" marR="7680" marT="7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10514">
                <a:tc>
                  <a:txBody>
                    <a:bodyPr/>
                    <a:lstStyle/>
                    <a:p>
                      <a:pPr marL="0" marR="0" algn="ctr" fontAlgn="b">
                        <a:lnSpc>
                          <a:spcPct val="106000"/>
                        </a:lnSpc>
                        <a:spcBef>
                          <a:spcPts val="0"/>
                        </a:spcBef>
                        <a:spcAft>
                          <a:spcPts val="0"/>
                        </a:spcAft>
                      </a:pPr>
                      <a:r>
                        <a:rPr lang="en-US" sz="16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Prairie &amp; Northern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680" marR="7680" marT="7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b">
                        <a:lnSpc>
                          <a:spcPct val="106000"/>
                        </a:lnSpc>
                        <a:spcBef>
                          <a:spcPts val="0"/>
                        </a:spcBef>
                        <a:spcAft>
                          <a:spcPts val="0"/>
                        </a:spcAft>
                      </a:pPr>
                      <a:r>
                        <a:rPr lang="en-US" sz="16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1-888-463-0521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680" marR="7680" marT="7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b">
                        <a:lnSpc>
                          <a:spcPct val="106000"/>
                        </a:lnSpc>
                        <a:spcBef>
                          <a:spcPts val="0"/>
                        </a:spcBef>
                        <a:spcAft>
                          <a:spcPts val="0"/>
                        </a:spcAft>
                      </a:pPr>
                      <a:r>
                        <a:rPr lang="en-US" sz="1600" u="sng" kern="120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7"/>
                        </a:rPr>
                        <a:t>TDG-TMDPNR@tc.gc.ca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246" marR="7680" marT="7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73547">
                <a:tc>
                  <a:txBody>
                    <a:bodyPr/>
                    <a:lstStyle/>
                    <a:p>
                      <a:pPr marL="0" marR="0" algn="ctr" fontAlgn="b">
                        <a:lnSpc>
                          <a:spcPct val="106000"/>
                        </a:lnSpc>
                        <a:spcBef>
                          <a:spcPts val="0"/>
                        </a:spcBef>
                        <a:spcAft>
                          <a:spcPts val="0"/>
                        </a:spcAft>
                      </a:pPr>
                      <a:r>
                        <a:rPr lang="en-US" sz="16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Pacific</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680" marR="7680" marT="7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b">
                        <a:lnSpc>
                          <a:spcPct val="106000"/>
                        </a:lnSpc>
                        <a:spcBef>
                          <a:spcPts val="0"/>
                        </a:spcBef>
                        <a:spcAft>
                          <a:spcPts val="0"/>
                        </a:spcAft>
                      </a:pPr>
                      <a:r>
                        <a:rPr lang="en-US"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1-604-666-2955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680" marR="7680" marT="7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b">
                        <a:lnSpc>
                          <a:spcPct val="106000"/>
                        </a:lnSpc>
                        <a:spcBef>
                          <a:spcPts val="0"/>
                        </a:spcBef>
                        <a:spcAft>
                          <a:spcPts val="0"/>
                        </a:spcAft>
                      </a:pPr>
                      <a:r>
                        <a:rPr lang="en-US" sz="1600" u="sng" kern="1200"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8"/>
                        </a:rPr>
                        <a:t>TDGPacific-TMDPacifique@tc.gc.ca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246" marR="7680" marT="7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52612" name="TextBox 4">
            <a:extLst>
              <a:ext uri="{FF2B5EF4-FFF2-40B4-BE49-F238E27FC236}">
                <a16:creationId xmlns:a16="http://schemas.microsoft.com/office/drawing/2014/main" id="{48B8C369-CDA0-578F-E82E-CDEEBAD6BB57}"/>
              </a:ext>
            </a:extLst>
          </p:cNvPr>
          <p:cNvSpPr txBox="1">
            <a:spLocks noChangeArrowheads="1"/>
          </p:cNvSpPr>
          <p:nvPr>
            <p:custDataLst>
              <p:tags r:id="rId1"/>
            </p:custDataLst>
          </p:nvPr>
        </p:nvSpPr>
        <p:spPr bwMode="auto">
          <a:xfrm>
            <a:off x="1797050" y="4460875"/>
            <a:ext cx="9031288" cy="1546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CA" altLang="en-US" sz="1800" b="1">
                <a:solidFill>
                  <a:srgbClr val="000000"/>
                </a:solidFill>
                <a:ea typeface="ＭＳ Ｐゴシック" panose="020B0600070205080204" pitchFamily="34" charset="-128"/>
                <a:cs typeface="Arial" panose="020B0604020202020204" pitchFamily="34" charset="0"/>
              </a:rPr>
              <a:t>General TDG information</a:t>
            </a:r>
            <a:r>
              <a:rPr lang="fr-CA" altLang="en-US" sz="1800" b="1">
                <a:solidFill>
                  <a:srgbClr val="000000"/>
                </a:solidFill>
                <a:ea typeface="ＭＳ Ｐゴシック" panose="020B0600070205080204" pitchFamily="34" charset="-128"/>
                <a:cs typeface="Arial" panose="020B0604020202020204" pitchFamily="34" charset="0"/>
              </a:rPr>
              <a:t>: </a:t>
            </a:r>
            <a:r>
              <a:rPr lang="fr-CA" altLang="en-US" sz="2000">
                <a:solidFill>
                  <a:srgbClr val="0070C0"/>
                </a:solidFill>
                <a:ea typeface="ＭＳ Ｐゴシック" panose="020B0600070205080204" pitchFamily="34" charset="-128"/>
                <a:cs typeface="Arial" panose="020B0604020202020204" pitchFamily="34" charset="0"/>
                <a:hlinkClick r:id="rId9"/>
              </a:rPr>
              <a:t>TDG-TMD@tc.gc.ca</a:t>
            </a:r>
            <a:r>
              <a:rPr lang="fr-CA" altLang="en-US" sz="2000" b="1">
                <a:solidFill>
                  <a:srgbClr val="000000"/>
                </a:solidFill>
                <a:ea typeface="ＭＳ Ｐゴシック" panose="020B0600070205080204" pitchFamily="34" charset="-128"/>
                <a:cs typeface="Arial" panose="020B0604020202020204" pitchFamily="34" charset="0"/>
              </a:rPr>
              <a:t>  </a:t>
            </a:r>
          </a:p>
          <a:p>
            <a:pPr eaLnBrk="1" hangingPunct="1">
              <a:lnSpc>
                <a:spcPct val="100000"/>
              </a:lnSpc>
              <a:spcBef>
                <a:spcPct val="0"/>
              </a:spcBef>
              <a:buFontTx/>
              <a:buNone/>
            </a:pPr>
            <a:r>
              <a:rPr lang="en-US" altLang="en-US" sz="1800" b="1">
                <a:solidFill>
                  <a:srgbClr val="000000"/>
                </a:solidFill>
                <a:ea typeface="ＭＳ Ｐゴシック" panose="020B0600070205080204" pitchFamily="34" charset="-128"/>
                <a:cs typeface="Arial" panose="020B0604020202020204" pitchFamily="34" charset="0"/>
              </a:rPr>
              <a:t>Safety Awareness Team</a:t>
            </a:r>
            <a:r>
              <a:rPr lang="fr-CA" altLang="en-US" sz="1800" b="1">
                <a:solidFill>
                  <a:srgbClr val="000000"/>
                </a:solidFill>
                <a:ea typeface="ＭＳ Ｐゴシック" panose="020B0600070205080204" pitchFamily="34" charset="-128"/>
                <a:cs typeface="Arial" panose="020B0604020202020204" pitchFamily="34" charset="0"/>
              </a:rPr>
              <a:t>: </a:t>
            </a:r>
          </a:p>
          <a:p>
            <a:pPr eaLnBrk="1" hangingPunct="1">
              <a:lnSpc>
                <a:spcPct val="100000"/>
              </a:lnSpc>
              <a:spcBef>
                <a:spcPct val="0"/>
              </a:spcBef>
              <a:buFontTx/>
              <a:buNone/>
            </a:pPr>
            <a:r>
              <a:rPr lang="fr-CA" altLang="en-US" sz="1800" u="sng">
                <a:solidFill>
                  <a:srgbClr val="595959"/>
                </a:solidFill>
                <a:ea typeface="ＭＳ Ｐゴシック" panose="020B0600070205080204" pitchFamily="34" charset="-128"/>
                <a:cs typeface="Arial" panose="020B0604020202020204" pitchFamily="34" charset="0"/>
              </a:rPr>
              <a:t>TC.TDGSafetyAwareness-SensibilisationalasecuriteduTMD.TC@tc.gc.ca</a:t>
            </a:r>
          </a:p>
          <a:p>
            <a:pPr eaLnBrk="1" hangingPunct="1">
              <a:lnSpc>
                <a:spcPct val="100000"/>
              </a:lnSpc>
              <a:spcBef>
                <a:spcPct val="0"/>
              </a:spcBef>
              <a:spcAft>
                <a:spcPts val="300"/>
              </a:spcAft>
              <a:buFont typeface="Arial" panose="020B0604020202020204" pitchFamily="34" charset="0"/>
              <a:buNone/>
            </a:pPr>
            <a:r>
              <a:rPr lang="fr-CA" altLang="en-US" sz="1800" b="1">
                <a:ea typeface="ＭＳ Ｐゴシック" panose="020B0600070205080204" pitchFamily="34" charset="-128"/>
                <a:cs typeface="Arial" panose="020B0604020202020204" pitchFamily="34" charset="0"/>
              </a:rPr>
              <a:t>Response Operations Team (ERAP Program):</a:t>
            </a:r>
          </a:p>
          <a:p>
            <a:pPr eaLnBrk="1" hangingPunct="1">
              <a:lnSpc>
                <a:spcPct val="100000"/>
              </a:lnSpc>
              <a:spcBef>
                <a:spcPct val="0"/>
              </a:spcBef>
              <a:spcAft>
                <a:spcPts val="300"/>
              </a:spcAft>
              <a:buFont typeface="Arial" panose="020B0604020202020204" pitchFamily="34" charset="0"/>
              <a:buNone/>
            </a:pPr>
            <a:r>
              <a:rPr lang="en-US" altLang="en-US" sz="1800">
                <a:solidFill>
                  <a:srgbClr val="4F81BD"/>
                </a:solidFill>
                <a:ea typeface="ＭＳ Ｐゴシック" panose="020B0600070205080204" pitchFamily="34" charset="-128"/>
                <a:cs typeface="Arial" panose="020B0604020202020204" pitchFamily="34" charset="0"/>
                <a:hlinkClick r:id="rId10"/>
              </a:rPr>
              <a:t>TC.ChiefResponseOperations-ChefOperationsDeReponse.TC@tc.gc.ca</a:t>
            </a:r>
            <a:endParaRPr lang="en-US" altLang="en-US" sz="1800">
              <a:solidFill>
                <a:srgbClr val="4F81BD"/>
              </a:solidFill>
              <a:ea typeface="ＭＳ Ｐゴシック" panose="020B0600070205080204" pitchFamily="34" charset="-128"/>
              <a:cs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46" descr="&quot;&quot;">
            <a:extLst>
              <a:ext uri="{FF2B5EF4-FFF2-40B4-BE49-F238E27FC236}">
                <a16:creationId xmlns:a16="http://schemas.microsoft.com/office/drawing/2014/main" id="{7FA2A440-5E84-8408-CADF-F88EB7E5841C}"/>
              </a:ext>
            </a:extLst>
          </p:cNvPr>
          <p:cNvSpPr>
            <a:spLocks noGrp="1" noRot="1" noChangeAspect="1" noMove="1" noResize="1" noEditPoints="1" noAdjustHandles="1" noChangeArrowheads="1" noChangeShapeType="1" noTextEdit="1"/>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4627" name="Title 1">
            <a:extLst>
              <a:ext uri="{FF2B5EF4-FFF2-40B4-BE49-F238E27FC236}">
                <a16:creationId xmlns:a16="http://schemas.microsoft.com/office/drawing/2014/main" id="{2CD1A484-F471-0AA5-B5B0-CC41BFFB0D3A}"/>
              </a:ext>
            </a:extLst>
          </p:cNvPr>
          <p:cNvSpPr>
            <a:spLocks noGrp="1"/>
          </p:cNvSpPr>
          <p:nvPr>
            <p:ph type="title"/>
          </p:nvPr>
        </p:nvSpPr>
        <p:spPr>
          <a:xfrm>
            <a:off x="446088" y="2752725"/>
            <a:ext cx="4419600" cy="2373313"/>
          </a:xfrm>
        </p:spPr>
        <p:txBody>
          <a:bodyPr anchor="b"/>
          <a:lstStyle/>
          <a:p>
            <a:pPr algn="ctr" eaLnBrk="1" hangingPunct="1"/>
            <a:br>
              <a:rPr lang="en-US" altLang="en-US" sz="5000">
                <a:solidFill>
                  <a:schemeClr val="tx1"/>
                </a:solidFill>
                <a:sym typeface="Wingdings" panose="05000000000000000000" pitchFamily="2" charset="2"/>
              </a:rPr>
            </a:br>
            <a:r>
              <a:rPr lang="en-US" altLang="en-US" sz="5000">
                <a:solidFill>
                  <a:schemeClr val="tx1"/>
                </a:solidFill>
              </a:rPr>
              <a:t>Thank you! </a:t>
            </a:r>
            <a:br>
              <a:rPr lang="en-US" altLang="en-US" sz="5000">
                <a:solidFill>
                  <a:schemeClr val="tx1"/>
                </a:solidFill>
              </a:rPr>
            </a:br>
            <a:r>
              <a:rPr lang="en-US" altLang="en-US" sz="5000">
                <a:solidFill>
                  <a:schemeClr val="tx1"/>
                </a:solidFill>
              </a:rPr>
              <a:t>Questions?</a:t>
            </a:r>
          </a:p>
        </p:txBody>
      </p:sp>
      <p:sp>
        <p:nvSpPr>
          <p:cNvPr id="56" name="sketchy line" descr="&quot;&quot;">
            <a:extLst>
              <a:ext uri="{FF2B5EF4-FFF2-40B4-BE49-F238E27FC236}">
                <a16:creationId xmlns:a16="http://schemas.microsoft.com/office/drawing/2014/main" id="{C9BBC4E3-F61E-016C-57A0-2C9A992E3834}"/>
              </a:ext>
            </a:extLst>
          </p:cNvPr>
          <p:cNvSpPr>
            <a:spLocks noGrp="1" noRot="1" noChangeAspect="1" noMove="1" noResize="1" noEditPoints="1" noAdjustHandles="1" noChangeArrowheads="1" noChangeShapeType="1" noTextEdit="1"/>
          </p:cNvSpPr>
          <p:nvPr/>
        </p:nvSpPr>
        <p:spPr>
          <a:xfrm>
            <a:off x="890588" y="4408488"/>
            <a:ext cx="3475037" cy="19050"/>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2" descr="http://assets.kingletas.com/wp-content/uploads/2013/04/Question-People.jpg">
            <a:extLst>
              <a:ext uri="{FF2B5EF4-FFF2-40B4-BE49-F238E27FC236}">
                <a16:creationId xmlns:a16="http://schemas.microsoft.com/office/drawing/2014/main" id="{01F16FEC-ADE3-C3D2-6044-ACE951E7DFEE}"/>
              </a:ext>
            </a:extLst>
          </p:cNvPr>
          <p:cNvPicPr>
            <a:picLocks noChangeAspect="1" noChangeArrowheads="1"/>
          </p:cNvPicPr>
          <p:nvPr/>
        </p:nvPicPr>
        <p:blipFill rotWithShape="1">
          <a:blip r:embed="rId3"/>
          <a:srcRect l="6718" r="-2"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
        <p:nvSpPr>
          <p:cNvPr id="154630" name="Slide Number Placeholder 5">
            <a:extLst>
              <a:ext uri="{FF2B5EF4-FFF2-40B4-BE49-F238E27FC236}">
                <a16:creationId xmlns:a16="http://schemas.microsoft.com/office/drawing/2014/main" id="{E0C98A63-141B-4BA5-0A0F-7B8A2C639840}"/>
              </a:ext>
            </a:extLst>
          </p:cNvPr>
          <p:cNvSpPr>
            <a:spLocks noGrp="1" noChangeArrowheads="1"/>
          </p:cNvSpPr>
          <p:nvPr>
            <p:ph type="sldNum" sz="quarter" idx="10"/>
          </p:nvPr>
        </p:nvSpPr>
        <p:spPr bwMode="auto">
          <a:xfrm>
            <a:off x="10591800" y="6356350"/>
            <a:ext cx="762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685800" indent="-22860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r" eaLnBrk="1" hangingPunct="1">
              <a:lnSpc>
                <a:spcPct val="100000"/>
              </a:lnSpc>
              <a:spcBef>
                <a:spcPct val="0"/>
              </a:spcBef>
              <a:spcAft>
                <a:spcPts val="600"/>
              </a:spcAft>
              <a:buFontTx/>
              <a:buNone/>
            </a:pPr>
            <a:fld id="{1F57161B-1D8D-4543-8B24-60EBE8F790B1}" type="slidenum">
              <a:rPr lang="en-US" altLang="en-US" sz="1200" smtClean="0">
                <a:solidFill>
                  <a:srgbClr val="FFFFFF"/>
                </a:solidFill>
                <a:latin typeface="Calibri" panose="020F0502020204030204" pitchFamily="34" charset="0"/>
              </a:rPr>
              <a:pPr algn="r" eaLnBrk="1" hangingPunct="1">
                <a:lnSpc>
                  <a:spcPct val="100000"/>
                </a:lnSpc>
                <a:spcBef>
                  <a:spcPct val="0"/>
                </a:spcBef>
                <a:spcAft>
                  <a:spcPts val="600"/>
                </a:spcAft>
                <a:buFontTx/>
                <a:buNone/>
              </a:pPr>
              <a:t>77</a:t>
            </a:fld>
            <a:endParaRPr lang="en-US" altLang="en-US" sz="1200">
              <a:solidFill>
                <a:srgbClr val="FFFFFF"/>
              </a:solidFill>
              <a:latin typeface="Calibri" panose="020F050202020403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a:extLst>
              <a:ext uri="{FF2B5EF4-FFF2-40B4-BE49-F238E27FC236}">
                <a16:creationId xmlns:a16="http://schemas.microsoft.com/office/drawing/2014/main" id="{CCE59FB4-0A1B-767F-2672-F98AA90DD45E}"/>
              </a:ext>
            </a:extLst>
          </p:cNvPr>
          <p:cNvSpPr>
            <a:spLocks noGrp="1"/>
          </p:cNvSpPr>
          <p:nvPr>
            <p:ph type="title"/>
          </p:nvPr>
        </p:nvSpPr>
        <p:spPr>
          <a:xfrm>
            <a:off x="814388" y="661988"/>
            <a:ext cx="10515600" cy="854075"/>
          </a:xfrm>
        </p:spPr>
        <p:txBody>
          <a:bodyPr/>
          <a:lstStyle/>
          <a:p>
            <a:r>
              <a:rPr lang="en-CA" altLang="en-US"/>
              <a:t>Feedback</a:t>
            </a:r>
          </a:p>
        </p:txBody>
      </p:sp>
      <p:sp>
        <p:nvSpPr>
          <p:cNvPr id="3" name="Content Placeholder 2">
            <a:extLst>
              <a:ext uri="{FF2B5EF4-FFF2-40B4-BE49-F238E27FC236}">
                <a16:creationId xmlns:a16="http://schemas.microsoft.com/office/drawing/2014/main" id="{28274DB5-DA61-DDF4-5B63-870609F19BC8}"/>
              </a:ext>
            </a:extLst>
          </p:cNvPr>
          <p:cNvSpPr>
            <a:spLocks noGrp="1"/>
          </p:cNvSpPr>
          <p:nvPr>
            <p:ph idx="1"/>
          </p:nvPr>
        </p:nvSpPr>
        <p:spPr>
          <a:xfrm>
            <a:off x="838200" y="1825625"/>
            <a:ext cx="5054600" cy="4351338"/>
          </a:xfrm>
        </p:spPr>
        <p:txBody>
          <a:bodyPr/>
          <a:lstStyle/>
          <a:p>
            <a:pPr marL="0" indent="0">
              <a:buFont typeface="Wingdings" panose="05000000000000000000" pitchFamily="2" charset="2"/>
              <a:buNone/>
              <a:defRPr/>
            </a:pPr>
            <a:endParaRPr lang="en-CA" dirty="0"/>
          </a:p>
          <a:p>
            <a:pPr>
              <a:defRPr/>
            </a:pPr>
            <a:r>
              <a:rPr lang="en-CA" dirty="0"/>
              <a:t>Please click on the link below or scan the QR code to send us your feedback on the presentation!</a:t>
            </a:r>
          </a:p>
          <a:p>
            <a:pPr marL="0" indent="0">
              <a:buFont typeface="Wingdings" panose="05000000000000000000" pitchFamily="2" charset="2"/>
              <a:buNone/>
              <a:defRPr/>
            </a:pPr>
            <a:endParaRPr lang="en-CA" dirty="0"/>
          </a:p>
          <a:p>
            <a:pPr marL="0" indent="0">
              <a:buFont typeface="Wingdings" panose="05000000000000000000" pitchFamily="2" charset="2"/>
              <a:buNone/>
              <a:defRPr/>
            </a:pPr>
            <a:r>
              <a:rPr lang="en-CA" dirty="0"/>
              <a:t>Link: </a:t>
            </a:r>
            <a:r>
              <a:rPr lang="en-CA" dirty="0">
                <a:solidFill>
                  <a:srgbClr val="0070C0"/>
                </a:solidFill>
                <a:hlinkClick r:id="rId2"/>
              </a:rPr>
              <a:t>https://forms.office.com/r/ekQUy41MLu</a:t>
            </a:r>
            <a:r>
              <a:rPr lang="en-CA" dirty="0">
                <a:solidFill>
                  <a:srgbClr val="0070C0"/>
                </a:solidFill>
              </a:rPr>
              <a:t> </a:t>
            </a:r>
          </a:p>
        </p:txBody>
      </p:sp>
      <p:sp>
        <p:nvSpPr>
          <p:cNvPr id="4" name="Slide Number Placeholder 3">
            <a:extLst>
              <a:ext uri="{FF2B5EF4-FFF2-40B4-BE49-F238E27FC236}">
                <a16:creationId xmlns:a16="http://schemas.microsoft.com/office/drawing/2014/main" id="{C402C98E-4973-6930-246D-404F19DD641C}"/>
              </a:ext>
            </a:extLst>
          </p:cNvPr>
          <p:cNvSpPr>
            <a:spLocks noGrp="1"/>
          </p:cNvSpPr>
          <p:nvPr>
            <p:ph type="sldNum" sz="quarter" idx="10"/>
          </p:nvPr>
        </p:nvSpPr>
        <p:spPr/>
        <p:txBody>
          <a:bodyPr/>
          <a:lstStyle/>
          <a:p>
            <a:pPr>
              <a:defRPr/>
            </a:pPr>
            <a:fld id="{7FB007DD-292B-476D-9D41-1D046E37127A}" type="slidenum">
              <a:rPr lang="en-CA" smtClean="0"/>
              <a:pPr>
                <a:defRPr/>
              </a:pPr>
              <a:t>78</a:t>
            </a:fld>
            <a:endParaRPr lang="en-CA" dirty="0"/>
          </a:p>
        </p:txBody>
      </p:sp>
      <p:pic>
        <p:nvPicPr>
          <p:cNvPr id="156677" name="Picture 4" descr="A qr code on a green background&#10;&#10;Description automatically generated">
            <a:extLst>
              <a:ext uri="{FF2B5EF4-FFF2-40B4-BE49-F238E27FC236}">
                <a16:creationId xmlns:a16="http://schemas.microsoft.com/office/drawing/2014/main" id="{EA597AAC-7D88-9350-B815-A5A78CB95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263" y="1450975"/>
            <a:ext cx="4632325" cy="463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B40694-B36A-3107-FF59-714B88FE1854}"/>
              </a:ext>
            </a:extLst>
          </p:cNvPr>
          <p:cNvSpPr>
            <a:spLocks noGrp="1"/>
          </p:cNvSpPr>
          <p:nvPr>
            <p:ph type="sldNum" sz="quarter" idx="10"/>
          </p:nvPr>
        </p:nvSpPr>
        <p:spPr/>
        <p:txBody>
          <a:bodyPr/>
          <a:lstStyle/>
          <a:p>
            <a:pPr>
              <a:defRPr/>
            </a:pPr>
            <a:fld id="{5E1A3822-8969-4A24-8A4C-4DB90360E413}" type="slidenum">
              <a:rPr lang="en-CA"/>
              <a:pPr>
                <a:defRPr/>
              </a:pPr>
              <a:t>79</a:t>
            </a:fld>
            <a:endParaRPr lang="en-CA" dirty="0"/>
          </a:p>
        </p:txBody>
      </p:sp>
      <p:sp>
        <p:nvSpPr>
          <p:cNvPr id="3" name="TextBox 2">
            <a:extLst>
              <a:ext uri="{FF2B5EF4-FFF2-40B4-BE49-F238E27FC236}">
                <a16:creationId xmlns:a16="http://schemas.microsoft.com/office/drawing/2014/main" id="{D1858F09-64C7-8EB4-3D6A-3CE3CF76E5FC}"/>
              </a:ext>
            </a:extLst>
          </p:cNvPr>
          <p:cNvSpPr txBox="1"/>
          <p:nvPr/>
        </p:nvSpPr>
        <p:spPr>
          <a:xfrm>
            <a:off x="2171700" y="2967038"/>
            <a:ext cx="7848600" cy="923925"/>
          </a:xfrm>
          <a:prstGeom prst="rect">
            <a:avLst/>
          </a:prstGeom>
          <a:noFill/>
        </p:spPr>
        <p:txBody>
          <a:bodyPr>
            <a:spAutoFit/>
          </a:bodyPr>
          <a:lstStyle/>
          <a:p>
            <a:pPr algn="ctr" eaLnBrk="1" fontAlgn="auto" hangingPunct="1">
              <a:spcBef>
                <a:spcPts val="0"/>
              </a:spcBef>
              <a:spcAft>
                <a:spcPts val="0"/>
              </a:spcAft>
              <a:defRPr/>
            </a:pPr>
            <a:r>
              <a:rPr lang="en-US" sz="5400" b="1" dirty="0">
                <a:solidFill>
                  <a:schemeClr val="tx1">
                    <a:lumMod val="65000"/>
                    <a:lumOff val="35000"/>
                  </a:schemeClr>
                </a:solidFill>
                <a:latin typeface="+mj-lt"/>
              </a:rPr>
              <a:t>Legislation Overview</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a:extLst>
              <a:ext uri="{FF2B5EF4-FFF2-40B4-BE49-F238E27FC236}">
                <a16:creationId xmlns:a16="http://schemas.microsoft.com/office/drawing/2014/main" id="{3809F2B2-6B68-7866-47E8-10C089AE5507}"/>
              </a:ext>
            </a:extLst>
          </p:cNvPr>
          <p:cNvSpPr>
            <a:spLocks noGrp="1"/>
          </p:cNvSpPr>
          <p:nvPr>
            <p:ph type="title"/>
          </p:nvPr>
        </p:nvSpPr>
        <p:spPr>
          <a:xfrm>
            <a:off x="814388" y="661988"/>
            <a:ext cx="10515600" cy="854075"/>
          </a:xfrm>
        </p:spPr>
        <p:txBody>
          <a:bodyPr/>
          <a:lstStyle/>
          <a:p>
            <a:pPr eaLnBrk="1" hangingPunct="1"/>
            <a:r>
              <a:rPr lang="en-CA" altLang="en-US">
                <a:ea typeface="ＭＳ Ｐゴシック" panose="020B0600070205080204" pitchFamily="34" charset="-128"/>
                <a:cs typeface="Arial" panose="020B0604020202020204" pitchFamily="34" charset="0"/>
              </a:rPr>
              <a:t>CANUTEC – What We Do</a:t>
            </a:r>
          </a:p>
        </p:txBody>
      </p:sp>
      <p:sp>
        <p:nvSpPr>
          <p:cNvPr id="48133" name="Slide Number Placeholder 7">
            <a:extLst>
              <a:ext uri="{FF2B5EF4-FFF2-40B4-BE49-F238E27FC236}">
                <a16:creationId xmlns:a16="http://schemas.microsoft.com/office/drawing/2014/main" id="{17E54686-E7FF-4512-D9AC-93E525A728AC}"/>
              </a:ext>
            </a:extLst>
          </p:cNvPr>
          <p:cNvSpPr>
            <a:spLocks noGrp="1"/>
          </p:cNvSpPr>
          <p:nvPr>
            <p:ph type="sldNum" sz="quarter" idx="10"/>
          </p:nvPr>
        </p:nvSpPr>
        <p:spPr/>
        <p:txBody>
          <a:bodyPr/>
          <a:lstStyle>
            <a:lvl1pPr>
              <a:spcBef>
                <a:spcPct val="20000"/>
              </a:spcBef>
              <a:buChar char="•"/>
              <a:defRPr sz="258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685817" indent="-263776">
              <a:spcBef>
                <a:spcPct val="20000"/>
              </a:spcBef>
              <a:buChar char="–"/>
              <a:defRPr sz="221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055103" indent="-211021">
              <a:spcBef>
                <a:spcPct val="20000"/>
              </a:spcBef>
              <a:buChar char="•"/>
              <a:defRPr sz="2215">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477145"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4pPr>
            <a:lvl5pPr marL="1899186"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5pPr>
            <a:lvl6pPr marL="2321227"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69"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7pPr>
            <a:lvl8pPr marL="3165310"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8pPr>
            <a:lvl9pPr marL="3587351"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defRPr/>
            </a:pPr>
            <a:fld id="{1DA3412E-597C-4B42-AE12-28A82C1E8533}" type="slidenum">
              <a:rPr lang="en-US" altLang="en-US" sz="1000">
                <a:solidFill>
                  <a:schemeClr val="bg1">
                    <a:lumMod val="50000"/>
                  </a:schemeClr>
                </a:solidFill>
              </a:rPr>
              <a:pPr>
                <a:spcBef>
                  <a:spcPct val="0"/>
                </a:spcBef>
                <a:buFontTx/>
                <a:buNone/>
                <a:defRPr/>
              </a:pPr>
              <a:t>8</a:t>
            </a:fld>
            <a:endParaRPr lang="en-US" altLang="en-US" sz="1000" dirty="0">
              <a:solidFill>
                <a:schemeClr val="bg1">
                  <a:lumMod val="50000"/>
                </a:schemeClr>
              </a:solidFill>
            </a:endParaRPr>
          </a:p>
        </p:txBody>
      </p:sp>
      <p:grpSp>
        <p:nvGrpSpPr>
          <p:cNvPr id="43012" name="Group 11">
            <a:extLst>
              <a:ext uri="{FF2B5EF4-FFF2-40B4-BE49-F238E27FC236}">
                <a16:creationId xmlns:a16="http://schemas.microsoft.com/office/drawing/2014/main" id="{51AA971C-4738-FE2C-8BE6-193CF322E43E}"/>
              </a:ext>
            </a:extLst>
          </p:cNvPr>
          <p:cNvGrpSpPr>
            <a:grpSpLocks noChangeAspect="1"/>
          </p:cNvGrpSpPr>
          <p:nvPr/>
        </p:nvGrpSpPr>
        <p:grpSpPr bwMode="auto">
          <a:xfrm>
            <a:off x="7931150" y="2463800"/>
            <a:ext cx="3422650" cy="2827338"/>
            <a:chOff x="6010498" y="4077072"/>
            <a:chExt cx="2771575" cy="2569840"/>
          </a:xfrm>
        </p:grpSpPr>
        <p:pic>
          <p:nvPicPr>
            <p:cNvPr id="43014" name="Picture 196" descr="C:\Documents and Settings\foisyd\Desktop\glassware.bmp">
              <a:extLst>
                <a:ext uri="{FF2B5EF4-FFF2-40B4-BE49-F238E27FC236}">
                  <a16:creationId xmlns:a16="http://schemas.microsoft.com/office/drawing/2014/main" id="{03166EF9-65B8-C24B-F770-07931D6AC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4077072"/>
              <a:ext cx="984738" cy="122413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5" name="Picture 118" descr="C:\Documents and Settings\foisyd\Desktop\15.jpg">
              <a:extLst>
                <a:ext uri="{FF2B5EF4-FFF2-40B4-BE49-F238E27FC236}">
                  <a16:creationId xmlns:a16="http://schemas.microsoft.com/office/drawing/2014/main" id="{588D635A-D761-26D3-6B44-F129F1CBF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4077072"/>
              <a:ext cx="1617785" cy="256984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6" name="Picture 1">
              <a:extLst>
                <a:ext uri="{FF2B5EF4-FFF2-40B4-BE49-F238E27FC236}">
                  <a16:creationId xmlns:a16="http://schemas.microsoft.com/office/drawing/2014/main" id="{1B661889-3C47-4E21-2489-1D55CC3319E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0498" y="5422912"/>
              <a:ext cx="986400" cy="1224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3013" name="TextBox 3">
            <a:extLst>
              <a:ext uri="{FF2B5EF4-FFF2-40B4-BE49-F238E27FC236}">
                <a16:creationId xmlns:a16="http://schemas.microsoft.com/office/drawing/2014/main" id="{1B1A0FEC-1DF9-4EF3-6C16-31CEB074B907}"/>
              </a:ext>
            </a:extLst>
          </p:cNvPr>
          <p:cNvSpPr>
            <a:spLocks noGrp="1"/>
          </p:cNvSpPr>
          <p:nvPr>
            <p:ph idx="1"/>
          </p:nvPr>
        </p:nvSpPr>
        <p:spPr/>
        <p:txBody>
          <a:bodyPr>
            <a:spAutoFit/>
          </a:bodyPr>
          <a:lstStyle/>
          <a:p>
            <a:pPr eaLnBrk="1" hangingPunct="1">
              <a:lnSpc>
                <a:spcPct val="100000"/>
              </a:lnSpc>
              <a:spcBef>
                <a:spcPct val="0"/>
              </a:spcBef>
              <a:buFontTx/>
              <a:buNone/>
            </a:pPr>
            <a:r>
              <a:rPr lang="en-CA" altLang="en-US" sz="2500" b="1">
                <a:ea typeface="ＭＳ Ｐゴシック" panose="020B0600070205080204" pitchFamily="34" charset="-128"/>
                <a:cs typeface="Arial" panose="020B0604020202020204" pitchFamily="34" charset="0"/>
              </a:rPr>
              <a:t>1. Provide technical advice 24/7/365</a:t>
            </a:r>
            <a:endParaRPr lang="en-CA" altLang="en-US" sz="1800">
              <a:ea typeface="ＭＳ Ｐゴシック" panose="020B0600070205080204" pitchFamily="34" charset="-128"/>
              <a:cs typeface="Arial" panose="020B0604020202020204" pitchFamily="34" charset="0"/>
            </a:endParaRPr>
          </a:p>
          <a:p>
            <a:pPr marL="742950" lvl="1" indent="-285750" eaLnBrk="1" hangingPunct="1">
              <a:lnSpc>
                <a:spcPct val="100000"/>
              </a:lnSpc>
              <a:spcBef>
                <a:spcPts val="1113"/>
              </a:spcBef>
              <a:buFont typeface="Wingdings" panose="05000000000000000000" pitchFamily="2" charset="2"/>
              <a:buChar char="§"/>
            </a:pPr>
            <a:r>
              <a:rPr lang="en-US" altLang="en-US" sz="1800">
                <a:ea typeface="ＭＳ Ｐゴシック" panose="020B0600070205080204" pitchFamily="34" charset="-128"/>
                <a:cs typeface="Arial" panose="020B0604020202020204" pitchFamily="34" charset="0"/>
              </a:rPr>
              <a:t>Chemical, physical and toxicological properties </a:t>
            </a:r>
          </a:p>
          <a:p>
            <a:pPr marL="742950" lvl="1" indent="-285750" eaLnBrk="1" hangingPunct="1">
              <a:lnSpc>
                <a:spcPct val="100000"/>
              </a:lnSpc>
              <a:spcBef>
                <a:spcPts val="1113"/>
              </a:spcBef>
              <a:buFont typeface="Wingdings" panose="05000000000000000000" pitchFamily="2" charset="2"/>
              <a:buChar char="§"/>
            </a:pPr>
            <a:r>
              <a:rPr lang="en-CA" altLang="en-US" sz="1800">
                <a:ea typeface="ＭＳ Ｐゴシック" panose="020B0600070205080204" pitchFamily="34" charset="-128"/>
                <a:cs typeface="Arial" panose="020B0604020202020204" pitchFamily="34" charset="0"/>
              </a:rPr>
              <a:t>Product incompatibility</a:t>
            </a:r>
            <a:endParaRPr lang="en-US" altLang="en-US" sz="1800">
              <a:ea typeface="ＭＳ Ｐゴシック" panose="020B0600070205080204" pitchFamily="34" charset="-128"/>
              <a:cs typeface="Arial" panose="020B0604020202020204" pitchFamily="34" charset="0"/>
            </a:endParaRPr>
          </a:p>
          <a:p>
            <a:pPr marL="742950" lvl="1" indent="-285750" eaLnBrk="1" hangingPunct="1">
              <a:lnSpc>
                <a:spcPct val="100000"/>
              </a:lnSpc>
              <a:spcBef>
                <a:spcPts val="1113"/>
              </a:spcBef>
              <a:buFont typeface="Wingdings" panose="05000000000000000000" pitchFamily="2" charset="2"/>
              <a:buChar char="§"/>
            </a:pPr>
            <a:r>
              <a:rPr lang="en-US" altLang="en-US" sz="1800">
                <a:ea typeface="ＭＳ Ｐゴシック" panose="020B0600070205080204" pitchFamily="34" charset="-128"/>
                <a:cs typeface="Arial" panose="020B0604020202020204" pitchFamily="34" charset="0"/>
              </a:rPr>
              <a:t>Immediate public safety actions</a:t>
            </a:r>
          </a:p>
          <a:p>
            <a:pPr marL="742950" lvl="1" indent="-285750" eaLnBrk="1" hangingPunct="1">
              <a:lnSpc>
                <a:spcPct val="100000"/>
              </a:lnSpc>
              <a:spcBef>
                <a:spcPts val="1113"/>
              </a:spcBef>
              <a:buFont typeface="Wingdings" panose="05000000000000000000" pitchFamily="2" charset="2"/>
              <a:buChar char="§"/>
            </a:pPr>
            <a:r>
              <a:rPr lang="en-US" altLang="en-US" sz="1800">
                <a:ea typeface="ＭＳ Ｐゴシック" panose="020B0600070205080204" pitchFamily="34" charset="-128"/>
                <a:cs typeface="Arial" panose="020B0604020202020204" pitchFamily="34" charset="0"/>
              </a:rPr>
              <a:t>Isolation and evacuation distances</a:t>
            </a:r>
          </a:p>
          <a:p>
            <a:pPr marL="742950" lvl="1" indent="-285750" eaLnBrk="1" hangingPunct="1">
              <a:lnSpc>
                <a:spcPct val="100000"/>
              </a:lnSpc>
              <a:spcBef>
                <a:spcPts val="1113"/>
              </a:spcBef>
              <a:buFont typeface="Wingdings" panose="05000000000000000000" pitchFamily="2" charset="2"/>
              <a:buChar char="§"/>
            </a:pPr>
            <a:r>
              <a:rPr lang="en-US" altLang="en-US" sz="1800">
                <a:ea typeface="ＭＳ Ｐゴシック" panose="020B0600070205080204" pitchFamily="34" charset="-128"/>
                <a:cs typeface="Arial" panose="020B0604020202020204" pitchFamily="34" charset="0"/>
              </a:rPr>
              <a:t>Potential health effects</a:t>
            </a:r>
          </a:p>
          <a:p>
            <a:pPr marL="742950" lvl="1" indent="-285750" eaLnBrk="1" hangingPunct="1">
              <a:lnSpc>
                <a:spcPct val="100000"/>
              </a:lnSpc>
              <a:spcBef>
                <a:spcPts val="1113"/>
              </a:spcBef>
              <a:buFont typeface="Wingdings" panose="05000000000000000000" pitchFamily="2" charset="2"/>
              <a:buChar char="§"/>
            </a:pPr>
            <a:r>
              <a:rPr lang="en-US" altLang="en-US" sz="1800">
                <a:ea typeface="ＭＳ Ｐゴシック" panose="020B0600070205080204" pitchFamily="34" charset="-128"/>
                <a:cs typeface="Arial" panose="020B0604020202020204" pitchFamily="34" charset="0"/>
              </a:rPr>
              <a:t>Personal Protective Equipment (PPE) requirements </a:t>
            </a:r>
          </a:p>
          <a:p>
            <a:pPr marL="742950" lvl="1" indent="-285750" eaLnBrk="1" hangingPunct="1">
              <a:lnSpc>
                <a:spcPct val="100000"/>
              </a:lnSpc>
              <a:spcBef>
                <a:spcPts val="1113"/>
              </a:spcBef>
              <a:buFont typeface="Wingdings" panose="05000000000000000000" pitchFamily="2" charset="2"/>
              <a:buChar char="§"/>
            </a:pPr>
            <a:r>
              <a:rPr lang="en-US" altLang="en-US" sz="1800">
                <a:ea typeface="ＭＳ Ｐゴシック" panose="020B0600070205080204" pitchFamily="34" charset="-128"/>
                <a:cs typeface="Arial" panose="020B0604020202020204" pitchFamily="34" charset="0"/>
              </a:rPr>
              <a:t>Decontamination</a:t>
            </a:r>
          </a:p>
          <a:p>
            <a:pPr marL="742950" lvl="1" indent="-285750" eaLnBrk="1" hangingPunct="1">
              <a:lnSpc>
                <a:spcPct val="100000"/>
              </a:lnSpc>
              <a:spcBef>
                <a:spcPts val="1113"/>
              </a:spcBef>
              <a:buFont typeface="Wingdings" panose="05000000000000000000" pitchFamily="2" charset="2"/>
              <a:buChar char="§"/>
            </a:pPr>
            <a:r>
              <a:rPr lang="en-CA" altLang="en-US" sz="1800">
                <a:ea typeface="ＭＳ Ｐゴシック" panose="020B0600070205080204" pitchFamily="34" charset="-128"/>
                <a:cs typeface="Arial" panose="020B0604020202020204" pitchFamily="34" charset="0"/>
              </a:rPr>
              <a:t>Mitigation techniques</a:t>
            </a:r>
          </a:p>
          <a:p>
            <a:pPr marL="742950" lvl="1" indent="-285750" eaLnBrk="1" hangingPunct="1">
              <a:lnSpc>
                <a:spcPct val="100000"/>
              </a:lnSpc>
              <a:spcBef>
                <a:spcPts val="1113"/>
              </a:spcBef>
              <a:buFont typeface="Wingdings" panose="05000000000000000000" pitchFamily="2" charset="2"/>
              <a:buChar char="§"/>
            </a:pPr>
            <a:r>
              <a:rPr lang="en-CA" altLang="en-US" sz="1800">
                <a:ea typeface="ＭＳ Ｐゴシック" panose="020B0600070205080204" pitchFamily="34" charset="-128"/>
                <a:cs typeface="Arial" panose="020B0604020202020204" pitchFamily="34" charset="0"/>
              </a:rPr>
              <a:t>Protection measures for life, property and environment</a:t>
            </a:r>
          </a:p>
          <a:p>
            <a:pPr eaLnBrk="1" hangingPunct="1">
              <a:lnSpc>
                <a:spcPct val="100000"/>
              </a:lnSpc>
              <a:spcBef>
                <a:spcPct val="0"/>
              </a:spcBef>
            </a:pPr>
            <a:endParaRPr lang="en-CA" altLang="en-US" sz="1800">
              <a:ea typeface="ＭＳ Ｐゴシック" panose="020B0600070205080204" pitchFamily="34" charset="-128"/>
              <a:cs typeface="Arial"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2" name="Title 3">
            <a:extLst>
              <a:ext uri="{FF2B5EF4-FFF2-40B4-BE49-F238E27FC236}">
                <a16:creationId xmlns:a16="http://schemas.microsoft.com/office/drawing/2014/main" id="{7AFBE555-5056-E341-0C6B-C916344CD6E5}"/>
              </a:ext>
            </a:extLst>
          </p:cNvPr>
          <p:cNvSpPr>
            <a:spLocks noGrp="1"/>
          </p:cNvSpPr>
          <p:nvPr>
            <p:ph type="title"/>
          </p:nvPr>
        </p:nvSpPr>
        <p:spPr>
          <a:xfrm>
            <a:off x="814388" y="661988"/>
            <a:ext cx="10515600" cy="854075"/>
          </a:xfrm>
        </p:spPr>
        <p:txBody>
          <a:bodyPr/>
          <a:lstStyle/>
          <a:p>
            <a:r>
              <a:rPr lang="en-CA" altLang="en-US"/>
              <a:t>Legislation Overview</a:t>
            </a:r>
          </a:p>
        </p:txBody>
      </p:sp>
      <p:sp>
        <p:nvSpPr>
          <p:cNvPr id="70660" name="Slide Number Placeholder 5">
            <a:extLst>
              <a:ext uri="{FF2B5EF4-FFF2-40B4-BE49-F238E27FC236}">
                <a16:creationId xmlns:a16="http://schemas.microsoft.com/office/drawing/2014/main" id="{AC4ADEB3-CB2E-525B-5130-A4175FB128B8}"/>
              </a:ext>
            </a:extLst>
          </p:cNvPr>
          <p:cNvSpPr>
            <a:spLocks noGrp="1"/>
          </p:cNvSpPr>
          <p:nvPr>
            <p:ph type="sldNum" sz="quarter" idx="10"/>
          </p:nvPr>
        </p:nvSpPr>
        <p:spPr/>
        <p:txBody>
          <a:bodyPr/>
          <a:lstStyle>
            <a:lvl1pPr>
              <a:spcBef>
                <a:spcPct val="20000"/>
              </a:spcBef>
              <a:buChar char="•"/>
              <a:defRPr sz="258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685817" indent="-263776">
              <a:spcBef>
                <a:spcPct val="20000"/>
              </a:spcBef>
              <a:buChar char="–"/>
              <a:defRPr sz="221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055103" indent="-211021">
              <a:spcBef>
                <a:spcPct val="20000"/>
              </a:spcBef>
              <a:buChar char="•"/>
              <a:defRPr sz="2215">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477145"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4pPr>
            <a:lvl5pPr marL="1899186"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5pPr>
            <a:lvl6pPr marL="2321227"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69"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7pPr>
            <a:lvl8pPr marL="3165310"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8pPr>
            <a:lvl9pPr marL="3587351"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defRPr/>
            </a:pPr>
            <a:fld id="{39D1AA1E-304E-46B9-BF3B-B21D1416B744}" type="slidenum">
              <a:rPr lang="en-US" altLang="en-US" sz="1000">
                <a:solidFill>
                  <a:schemeClr val="bg1">
                    <a:lumMod val="50000"/>
                  </a:schemeClr>
                </a:solidFill>
              </a:rPr>
              <a:pPr>
                <a:spcBef>
                  <a:spcPct val="0"/>
                </a:spcBef>
                <a:buFontTx/>
                <a:buNone/>
                <a:defRPr/>
              </a:pPr>
              <a:t>80</a:t>
            </a:fld>
            <a:endParaRPr lang="en-US" altLang="en-US" sz="1000" dirty="0">
              <a:solidFill>
                <a:schemeClr val="bg1">
                  <a:lumMod val="50000"/>
                </a:schemeClr>
              </a:solidFill>
            </a:endParaRPr>
          </a:p>
        </p:txBody>
      </p:sp>
      <p:sp>
        <p:nvSpPr>
          <p:cNvPr id="5" name="Rectangle 3">
            <a:extLst>
              <a:ext uri="{FF2B5EF4-FFF2-40B4-BE49-F238E27FC236}">
                <a16:creationId xmlns:a16="http://schemas.microsoft.com/office/drawing/2014/main" id="{6A64EBE1-4A11-D1C1-09C3-071DA1CFC380}"/>
              </a:ext>
            </a:extLst>
          </p:cNvPr>
          <p:cNvSpPr txBox="1">
            <a:spLocks noChangeArrowheads="1"/>
          </p:cNvSpPr>
          <p:nvPr/>
        </p:nvSpPr>
        <p:spPr>
          <a:xfrm>
            <a:off x="838200" y="2233613"/>
            <a:ext cx="10466388" cy="3094037"/>
          </a:xfrm>
          <a:prstGeom prst="rect">
            <a:avLst/>
          </a:prstGeom>
          <a:noFill/>
          <a:ln/>
        </p:spPr>
        <p:txBody>
          <a:bodyPr lIns="84992" tIns="42497" rIns="84992" bIns="42497"/>
          <a:lstStyle/>
          <a:p>
            <a:pPr marL="316531" indent="-316531" eaLnBrk="1" fontAlgn="auto" hangingPunct="1">
              <a:lnSpc>
                <a:spcPct val="90000"/>
              </a:lnSpc>
              <a:spcBef>
                <a:spcPct val="20000"/>
              </a:spcBef>
              <a:spcAft>
                <a:spcPts val="0"/>
              </a:spcAft>
              <a:buSzPct val="110000"/>
              <a:buFont typeface="Wingdings" pitchFamily="2" charset="2"/>
              <a:buChar char="§"/>
              <a:defRPr/>
            </a:pPr>
            <a:r>
              <a:rPr lang="en-US" sz="2000" kern="0" dirty="0">
                <a:ea typeface="ＭＳ Ｐゴシック" pitchFamily="-110" charset="-128"/>
                <a:cs typeface="Arial" pitchFamily="34" charset="0"/>
              </a:rPr>
              <a:t>According to Part 3 (Documentation) of the TDG Regulations, the shipping document must contain the following information:</a:t>
            </a:r>
          </a:p>
          <a:p>
            <a:pPr marL="738572" lvl="1" indent="-316531" eaLnBrk="1" fontAlgn="auto" hangingPunct="1">
              <a:lnSpc>
                <a:spcPct val="90000"/>
              </a:lnSpc>
              <a:spcBef>
                <a:spcPts val="1108"/>
              </a:spcBef>
              <a:spcAft>
                <a:spcPts val="0"/>
              </a:spcAft>
              <a:buSzPct val="110000"/>
              <a:buFont typeface="Arial" panose="020B0604020202020204" pitchFamily="34" charset="0"/>
              <a:buChar char="•"/>
              <a:defRPr/>
            </a:pPr>
            <a:r>
              <a:rPr lang="en-CA" sz="2000" kern="0" dirty="0">
                <a:ea typeface="ＭＳ Ｐゴシック" pitchFamily="-110" charset="-128"/>
                <a:cs typeface="Arial" pitchFamily="34" charset="0"/>
              </a:rPr>
              <a:t>The words “</a:t>
            </a:r>
            <a:r>
              <a:rPr lang="en-CA" sz="2000" dirty="0">
                <a:cs typeface="Arial" panose="020B0604020202020204" pitchFamily="34" charset="0"/>
              </a:rPr>
              <a:t>24-Hour Number</a:t>
            </a:r>
            <a:r>
              <a:rPr lang="en-CA" sz="2000" kern="0" dirty="0">
                <a:ea typeface="ＭＳ Ｐゴシック" pitchFamily="-110" charset="-128"/>
                <a:cs typeface="Arial" pitchFamily="34" charset="0"/>
              </a:rPr>
              <a:t>” or " </a:t>
            </a:r>
            <a:r>
              <a:rPr lang="fr-CA" sz="2000" kern="0" dirty="0">
                <a:ea typeface="ＭＳ Ｐゴシック" pitchFamily="-110" charset="-128"/>
                <a:cs typeface="Arial" pitchFamily="34" charset="0"/>
              </a:rPr>
              <a:t>Numéro 24 heures </a:t>
            </a:r>
            <a:r>
              <a:rPr lang="en-CA" sz="2000" kern="0" dirty="0">
                <a:ea typeface="ＭＳ Ｐゴシック" pitchFamily="-110" charset="-128"/>
                <a:cs typeface="Arial" pitchFamily="34" charset="0"/>
              </a:rPr>
              <a:t>" or an abbreviation of these words, followed by a telephone number, including the area code, at which the shipper can be reached immediately for technical information about the dangerous goods in transport, without breaking the telephone connection made by the caller</a:t>
            </a:r>
          </a:p>
          <a:p>
            <a:pPr marL="316531" indent="-316531" eaLnBrk="1" fontAlgn="auto" hangingPunct="1">
              <a:lnSpc>
                <a:spcPct val="90000"/>
              </a:lnSpc>
              <a:spcBef>
                <a:spcPts val="1108"/>
              </a:spcBef>
              <a:spcAft>
                <a:spcPts val="0"/>
              </a:spcAft>
              <a:buSzPct val="110000"/>
              <a:buFont typeface="Wingdings" pitchFamily="2" charset="2"/>
              <a:buChar char="§"/>
              <a:defRPr/>
            </a:pPr>
            <a:r>
              <a:rPr lang="fr-CA" sz="2000" kern="0" dirty="0">
                <a:ea typeface="ＭＳ Ｐゴシック" pitchFamily="-110" charset="-128"/>
                <a:cs typeface="Arial" pitchFamily="34" charset="0"/>
              </a:rPr>
              <a:t>A </a:t>
            </a:r>
            <a:r>
              <a:rPr lang="en-CA" sz="2000" kern="0" dirty="0">
                <a:ea typeface="ＭＳ Ｐゴシック" pitchFamily="-110" charset="-128"/>
                <a:cs typeface="Arial" pitchFamily="34" charset="0"/>
              </a:rPr>
              <a:t>shipper can </a:t>
            </a:r>
            <a:r>
              <a:rPr lang="fr-CA" sz="2000" kern="0" dirty="0">
                <a:ea typeface="ＭＳ Ｐゴシック" pitchFamily="-110" charset="-128"/>
                <a:cs typeface="Arial" pitchFamily="34" charset="0"/>
              </a:rPr>
              <a:t>use:</a:t>
            </a:r>
          </a:p>
          <a:p>
            <a:pPr marL="738572" lvl="1" indent="-316531" eaLnBrk="1" fontAlgn="auto" hangingPunct="1">
              <a:lnSpc>
                <a:spcPct val="90000"/>
              </a:lnSpc>
              <a:spcBef>
                <a:spcPts val="1108"/>
              </a:spcBef>
              <a:spcAft>
                <a:spcPts val="0"/>
              </a:spcAft>
              <a:buSzPct val="110000"/>
              <a:buFont typeface="Arial" panose="020B0604020202020204" pitchFamily="34" charset="0"/>
              <a:buChar char="•"/>
              <a:defRPr/>
            </a:pPr>
            <a:r>
              <a:rPr lang="fr-CA" sz="2000" kern="0" dirty="0">
                <a:ea typeface="ＭＳ Ｐゴシック" pitchFamily="-110" charset="-128"/>
                <a:cs typeface="Arial" pitchFamily="34" charset="0"/>
              </a:rPr>
              <a:t>A 24-hour </a:t>
            </a:r>
            <a:r>
              <a:rPr lang="en-CA" sz="2000" kern="0" dirty="0">
                <a:ea typeface="ＭＳ Ｐゴシック" pitchFamily="-110" charset="-128"/>
                <a:cs typeface="Arial" pitchFamily="34" charset="0"/>
              </a:rPr>
              <a:t>number of their choice</a:t>
            </a:r>
            <a:r>
              <a:rPr lang="fr-CA" sz="2000" kern="0" dirty="0">
                <a:ea typeface="ＭＳ Ｐゴシック" pitchFamily="-110" charset="-128"/>
                <a:cs typeface="Arial" pitchFamily="34" charset="0"/>
              </a:rPr>
              <a:t>; or</a:t>
            </a:r>
          </a:p>
          <a:p>
            <a:pPr marL="738572" lvl="1" indent="-316531" eaLnBrk="1" fontAlgn="auto" hangingPunct="1">
              <a:lnSpc>
                <a:spcPct val="90000"/>
              </a:lnSpc>
              <a:spcBef>
                <a:spcPts val="554"/>
              </a:spcBef>
              <a:spcAft>
                <a:spcPts val="0"/>
              </a:spcAft>
              <a:buSzPct val="110000"/>
              <a:buFont typeface="Arial" panose="020B0604020202020204" pitchFamily="34" charset="0"/>
              <a:buChar char="•"/>
              <a:defRPr/>
            </a:pPr>
            <a:r>
              <a:rPr lang="en-CA" sz="2000" kern="0" dirty="0">
                <a:ea typeface="ＭＳ Ｐゴシック" pitchFamily="-110" charset="-128"/>
                <a:cs typeface="Arial" pitchFamily="34" charset="0"/>
              </a:rPr>
              <a:t>CANUTEC’s phone number (if they are registered with CANUTEC</a:t>
            </a:r>
            <a:r>
              <a:rPr lang="fr-CA" sz="2000" kern="0" dirty="0">
                <a:ea typeface="ＭＳ Ｐゴシック" pitchFamily="-110" charset="-128"/>
                <a:cs typeface="Arial" pitchFamily="34" charset="0"/>
              </a:rPr>
              <a:t>).</a:t>
            </a:r>
          </a:p>
          <a:p>
            <a:pPr lvl="1" algn="just" eaLnBrk="1" fontAlgn="auto" hangingPunct="1">
              <a:lnSpc>
                <a:spcPct val="90000"/>
              </a:lnSpc>
              <a:spcBef>
                <a:spcPts val="1108"/>
              </a:spcBef>
              <a:spcAft>
                <a:spcPts val="0"/>
              </a:spcAft>
              <a:buSzPct val="110000"/>
              <a:defRPr/>
            </a:pPr>
            <a:endParaRPr lang="en-US" sz="1662" kern="0" dirty="0">
              <a:ea typeface="ＭＳ Ｐゴシック" pitchFamily="-110" charset="-128"/>
              <a:cs typeface="Arial" pitchFamily="34" charset="0"/>
            </a:endParaRPr>
          </a:p>
          <a:p>
            <a:pPr marL="316531" indent="-316531" algn="just" eaLnBrk="1" fontAlgn="t" hangingPunct="1">
              <a:lnSpc>
                <a:spcPct val="90000"/>
              </a:lnSpc>
              <a:spcBef>
                <a:spcPct val="20000"/>
              </a:spcBef>
              <a:spcAft>
                <a:spcPts val="0"/>
              </a:spcAft>
              <a:buSzPct val="110000"/>
              <a:defRPr/>
            </a:pPr>
            <a:endParaRPr lang="en-US" sz="1662" kern="0" dirty="0">
              <a:solidFill>
                <a:srgbClr val="000000"/>
              </a:solidFill>
              <a:effectLst>
                <a:outerShdw blurRad="38100" dist="38100" dir="2700000" algn="tl">
                  <a:srgbClr val="FFFFFF"/>
                </a:outerShdw>
              </a:effectLst>
              <a:ea typeface="ＭＳ Ｐゴシック" pitchFamily="-110" charset="-128"/>
              <a:cs typeface="Arial" pitchFamily="34" charset="0"/>
            </a:endParaRPr>
          </a:p>
        </p:txBody>
      </p:sp>
      <p:sp>
        <p:nvSpPr>
          <p:cNvPr id="70663" name="TextBox 1">
            <a:extLst>
              <a:ext uri="{FF2B5EF4-FFF2-40B4-BE49-F238E27FC236}">
                <a16:creationId xmlns:a16="http://schemas.microsoft.com/office/drawing/2014/main" id="{6CBA3105-0964-7824-9F11-1CD55804CF6C}"/>
              </a:ext>
            </a:extLst>
          </p:cNvPr>
          <p:cNvSpPr txBox="1">
            <a:spLocks noChangeArrowheads="1"/>
          </p:cNvSpPr>
          <p:nvPr/>
        </p:nvSpPr>
        <p:spPr bwMode="auto">
          <a:xfrm>
            <a:off x="2001838" y="5537200"/>
            <a:ext cx="8089900" cy="433388"/>
          </a:xfrm>
          <a:prstGeom prst="rect">
            <a:avLst/>
          </a:prstGeom>
          <a:noFill/>
          <a:ln w="19050">
            <a:solidFill>
              <a:srgbClr val="3FA291"/>
            </a:solidFill>
            <a:miter lim="800000"/>
            <a:headEnd/>
            <a:tailEnd/>
          </a:ln>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fontAlgn="auto" hangingPunct="1">
              <a:spcBef>
                <a:spcPct val="0"/>
              </a:spcBef>
              <a:spcAft>
                <a:spcPts val="0"/>
              </a:spcAft>
              <a:buFontTx/>
              <a:buNone/>
              <a:defRPr/>
            </a:pPr>
            <a:r>
              <a:rPr lang="fr-CA" altLang="en-US" sz="1846" dirty="0">
                <a:solidFill>
                  <a:srgbClr val="232323"/>
                </a:solidFill>
                <a:cs typeface="Arial" panose="020B0604020202020204" pitchFamily="34" charset="0"/>
              </a:rPr>
              <a:t>To </a:t>
            </a:r>
            <a:r>
              <a:rPr lang="en-CA" altLang="en-US" sz="1846" dirty="0">
                <a:solidFill>
                  <a:srgbClr val="232323"/>
                </a:solidFill>
                <a:cs typeface="Arial" panose="020B0604020202020204" pitchFamily="34" charset="0"/>
              </a:rPr>
              <a:t>register with </a:t>
            </a:r>
            <a:r>
              <a:rPr lang="fr-CA" altLang="en-US" sz="1846" dirty="0">
                <a:solidFill>
                  <a:srgbClr val="232323"/>
                </a:solidFill>
                <a:cs typeface="Arial" panose="020B0604020202020204" pitchFamily="34" charset="0"/>
              </a:rPr>
              <a:t>CANUTEC: </a:t>
            </a:r>
            <a:r>
              <a:rPr lang="fr-CA" altLang="en-US" sz="2215" dirty="0">
                <a:solidFill>
                  <a:srgbClr val="E37437"/>
                </a:solidFill>
                <a:cs typeface="Arial" panose="020B0604020202020204" pitchFamily="34" charset="0"/>
                <a:hlinkClick r:id="rId3"/>
              </a:rPr>
              <a:t>tc.canada.ca/</a:t>
            </a:r>
            <a:r>
              <a:rPr lang="fr-CA" altLang="en-US" sz="2215" dirty="0" err="1">
                <a:solidFill>
                  <a:srgbClr val="E37437"/>
                </a:solidFill>
                <a:cs typeface="Arial" panose="020B0604020202020204" pitchFamily="34" charset="0"/>
                <a:hlinkClick r:id="rId3"/>
              </a:rPr>
              <a:t>canutec</a:t>
            </a:r>
            <a:endParaRPr lang="fr-CA" altLang="en-US" sz="2215" dirty="0">
              <a:solidFill>
                <a:srgbClr val="E37437"/>
              </a:solidFill>
              <a:cs typeface="Arial" panose="020B0604020202020204" pitchFamily="34" charset="0"/>
            </a:endParaRPr>
          </a:p>
        </p:txBody>
      </p:sp>
      <p:sp>
        <p:nvSpPr>
          <p:cNvPr id="158726" name="Content Placeholder 2">
            <a:extLst>
              <a:ext uri="{FF2B5EF4-FFF2-40B4-BE49-F238E27FC236}">
                <a16:creationId xmlns:a16="http://schemas.microsoft.com/office/drawing/2014/main" id="{C1B52387-D3FE-2830-76FA-AB30EF809E5D}"/>
              </a:ext>
            </a:extLst>
          </p:cNvPr>
          <p:cNvSpPr>
            <a:spLocks noGrp="1"/>
          </p:cNvSpPr>
          <p:nvPr>
            <p:ph idx="1"/>
          </p:nvPr>
        </p:nvSpPr>
        <p:spPr>
          <a:xfrm>
            <a:off x="838200" y="1773238"/>
            <a:ext cx="6335713" cy="479425"/>
          </a:xfrm>
        </p:spPr>
        <p:txBody>
          <a:bodyPr wrap="none">
            <a:spAutoFit/>
          </a:bodyPr>
          <a:lstStyle/>
          <a:p>
            <a:pPr marL="0" indent="0" eaLnBrk="1" hangingPunct="1">
              <a:spcBef>
                <a:spcPct val="0"/>
              </a:spcBef>
              <a:buFont typeface="Wingdings" panose="05000000000000000000" pitchFamily="2" charset="2"/>
              <a:buNone/>
            </a:pPr>
            <a:r>
              <a:rPr lang="fr-CA" altLang="en-US" b="1">
                <a:cs typeface="Arial" panose="020B0604020202020204" pitchFamily="34" charset="0"/>
              </a:rPr>
              <a:t>CANUTEC and the TDG Regulations</a:t>
            </a:r>
            <a:endParaRPr lang="en-CA" altLang="en-US" b="1"/>
          </a:p>
        </p:txBody>
      </p:sp>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2D3EE5B5-D3B4-FD6B-CD80-FEF683C60B7A}"/>
              </a:ext>
            </a:extLst>
          </p:cNvPr>
          <p:cNvSpPr>
            <a:spLocks noGrp="1"/>
          </p:cNvSpPr>
          <p:nvPr>
            <p:ph type="title"/>
          </p:nvPr>
        </p:nvSpPr>
        <p:spPr>
          <a:xfrm>
            <a:off x="814388" y="661988"/>
            <a:ext cx="10515600" cy="854075"/>
          </a:xfrm>
        </p:spPr>
        <p:txBody>
          <a:bodyPr/>
          <a:lstStyle/>
          <a:p>
            <a:r>
              <a:rPr lang="en-US" altLang="en-US"/>
              <a:t>Legislation Overview</a:t>
            </a:r>
          </a:p>
        </p:txBody>
      </p:sp>
      <p:sp>
        <p:nvSpPr>
          <p:cNvPr id="2" name="Slide Number Placeholder 1">
            <a:extLst>
              <a:ext uri="{FF2B5EF4-FFF2-40B4-BE49-F238E27FC236}">
                <a16:creationId xmlns:a16="http://schemas.microsoft.com/office/drawing/2014/main" id="{823A6A44-09FF-D468-6791-B37EB43AE6D4}"/>
              </a:ext>
            </a:extLst>
          </p:cNvPr>
          <p:cNvSpPr>
            <a:spLocks noGrp="1"/>
          </p:cNvSpPr>
          <p:nvPr>
            <p:ph type="sldNum" sz="quarter" idx="10"/>
          </p:nvPr>
        </p:nvSpPr>
        <p:spPr/>
        <p:txBody>
          <a:bodyPr/>
          <a:lstStyle/>
          <a:p>
            <a:pPr>
              <a:defRPr/>
            </a:pPr>
            <a:fld id="{D66ABCA5-5629-4369-B617-E58F5CCB02E4}" type="slidenum">
              <a:rPr lang="en-CA"/>
              <a:pPr>
                <a:defRPr/>
              </a:pPr>
              <a:t>81</a:t>
            </a:fld>
            <a:endParaRPr lang="en-CA" dirty="0"/>
          </a:p>
        </p:txBody>
      </p:sp>
      <p:graphicFrame>
        <p:nvGraphicFramePr>
          <p:cNvPr id="7" name="Diagram 6">
            <a:extLst>
              <a:ext uri="{FF2B5EF4-FFF2-40B4-BE49-F238E27FC236}">
                <a16:creationId xmlns:a16="http://schemas.microsoft.com/office/drawing/2014/main" id="{106072A3-F6CC-C5E7-AA59-D49ED8F8228C}"/>
              </a:ext>
            </a:extLst>
          </p:cNvPr>
          <p:cNvGraphicFramePr/>
          <p:nvPr/>
        </p:nvGraphicFramePr>
        <p:xfrm>
          <a:off x="813594" y="1334683"/>
          <a:ext cx="11192876" cy="5523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515DE0-0853-03EF-002E-85E6DA19252E}"/>
              </a:ext>
            </a:extLst>
          </p:cNvPr>
          <p:cNvSpPr>
            <a:spLocks noGrp="1"/>
          </p:cNvSpPr>
          <p:nvPr>
            <p:ph type="sldNum" sz="quarter" idx="10"/>
          </p:nvPr>
        </p:nvSpPr>
        <p:spPr/>
        <p:txBody>
          <a:bodyPr/>
          <a:lstStyle/>
          <a:p>
            <a:pPr>
              <a:defRPr/>
            </a:pPr>
            <a:fld id="{B519A7A1-BA39-4514-B361-3FCBADB13519}" type="slidenum">
              <a:rPr lang="en-CA"/>
              <a:pPr>
                <a:defRPr/>
              </a:pPr>
              <a:t>82</a:t>
            </a:fld>
            <a:endParaRPr lang="en-CA" dirty="0"/>
          </a:p>
        </p:txBody>
      </p:sp>
      <p:sp>
        <p:nvSpPr>
          <p:cNvPr id="3" name="TextBox 2">
            <a:extLst>
              <a:ext uri="{FF2B5EF4-FFF2-40B4-BE49-F238E27FC236}">
                <a16:creationId xmlns:a16="http://schemas.microsoft.com/office/drawing/2014/main" id="{9D12BA7E-5D90-936D-C3B7-B055216EB77D}"/>
              </a:ext>
            </a:extLst>
          </p:cNvPr>
          <p:cNvSpPr txBox="1"/>
          <p:nvPr/>
        </p:nvSpPr>
        <p:spPr>
          <a:xfrm>
            <a:off x="2219325" y="2136775"/>
            <a:ext cx="7753350" cy="2584450"/>
          </a:xfrm>
          <a:prstGeom prst="rect">
            <a:avLst/>
          </a:prstGeom>
          <a:noFill/>
        </p:spPr>
        <p:txBody>
          <a:bodyPr>
            <a:spAutoFit/>
          </a:bodyPr>
          <a:lstStyle/>
          <a:p>
            <a:pPr algn="ctr" eaLnBrk="1" fontAlgn="auto" hangingPunct="1">
              <a:spcBef>
                <a:spcPts val="0"/>
              </a:spcBef>
              <a:spcAft>
                <a:spcPts val="0"/>
              </a:spcAft>
              <a:defRPr/>
            </a:pPr>
            <a:r>
              <a:rPr lang="en-US" sz="5400" b="1" dirty="0">
                <a:solidFill>
                  <a:schemeClr val="tx1">
                    <a:lumMod val="65000"/>
                    <a:lumOff val="35000"/>
                  </a:schemeClr>
                </a:solidFill>
                <a:latin typeface="+mj-lt"/>
              </a:rPr>
              <a:t>Emergency Response Assistance Plan (ERAP)</a:t>
            </a:r>
          </a:p>
        </p:txBody>
      </p:sp>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tangle 2051">
            <a:extLst>
              <a:ext uri="{FF2B5EF4-FFF2-40B4-BE49-F238E27FC236}">
                <a16:creationId xmlns:a16="http://schemas.microsoft.com/office/drawing/2014/main" id="{810C4CB0-EB60-A41E-47D2-68465FA38852}"/>
              </a:ext>
            </a:extLst>
          </p:cNvPr>
          <p:cNvSpPr txBox="1">
            <a:spLocks noChangeArrowheads="1"/>
          </p:cNvSpPr>
          <p:nvPr>
            <p:custDataLst>
              <p:tags r:id="rId1"/>
            </p:custDataLst>
          </p:nvPr>
        </p:nvSpPr>
        <p:spPr>
          <a:xfrm>
            <a:off x="925513" y="2344738"/>
            <a:ext cx="6003925" cy="3028950"/>
          </a:xfrm>
          <a:prstGeom prst="rect">
            <a:avLst/>
          </a:prstGeom>
          <a:noFill/>
          <a:ln/>
        </p:spPr>
        <p:txBody>
          <a:bodyPr lIns="84992" tIns="42497" rIns="84992" bIns="42497"/>
          <a:lstStyle/>
          <a:p>
            <a:pPr marL="342900" indent="-342900" eaLnBrk="1" fontAlgn="auto" hangingPunct="1">
              <a:spcBef>
                <a:spcPct val="20000"/>
              </a:spcBef>
              <a:spcAft>
                <a:spcPts val="0"/>
              </a:spcAft>
              <a:buSzPct val="110000"/>
              <a:buFont typeface="Wingdings" panose="05000000000000000000" pitchFamily="2" charset="2"/>
              <a:buChar char="§"/>
              <a:defRPr/>
            </a:pPr>
            <a:r>
              <a:rPr lang="en-US" sz="2000" kern="0" dirty="0">
                <a:ea typeface="ＭＳ Ｐゴシック" pitchFamily="-110" charset="-128"/>
                <a:cs typeface="Arial" pitchFamily="34" charset="0"/>
              </a:rPr>
              <a:t>A recommendation from the Grange report following the 1979 Mississauga derailment</a:t>
            </a:r>
          </a:p>
          <a:p>
            <a:pPr marL="342900" indent="-342900" eaLnBrk="1" fontAlgn="auto" hangingPunct="1">
              <a:spcBef>
                <a:spcPts val="1108"/>
              </a:spcBef>
              <a:spcAft>
                <a:spcPts val="0"/>
              </a:spcAft>
              <a:buSzPct val="110000"/>
              <a:buFont typeface="Wingdings" panose="05000000000000000000" pitchFamily="2" charset="2"/>
              <a:buChar char="§"/>
              <a:defRPr/>
            </a:pPr>
            <a:r>
              <a:rPr lang="en-US" sz="2000" kern="0" dirty="0">
                <a:ea typeface="ＭＳ Ｐゴシック" pitchFamily="-110" charset="-128"/>
                <a:cs typeface="Arial" pitchFamily="34" charset="0"/>
              </a:rPr>
              <a:t>Approved by Transport Canada for high-risk products (e.g., flammable liquids, flammable solids, propane, chlorine, anhydrous ammonia, explosives)</a:t>
            </a:r>
          </a:p>
          <a:p>
            <a:pPr marL="342900" indent="-342900" eaLnBrk="1" fontAlgn="auto" hangingPunct="1">
              <a:spcBef>
                <a:spcPts val="1108"/>
              </a:spcBef>
              <a:spcAft>
                <a:spcPts val="0"/>
              </a:spcAft>
              <a:buSzPct val="110000"/>
              <a:buFont typeface="Wingdings" panose="05000000000000000000" pitchFamily="2" charset="2"/>
              <a:buChar char="§"/>
              <a:defRPr/>
            </a:pPr>
            <a:r>
              <a:rPr lang="en-US" sz="2000" kern="0" dirty="0">
                <a:ea typeface="ＭＳ Ｐゴシック" pitchFamily="-110" charset="-128"/>
                <a:cs typeface="Arial" pitchFamily="34" charset="0"/>
              </a:rPr>
              <a:t>Provides specialized assistance to first responders</a:t>
            </a:r>
          </a:p>
          <a:p>
            <a:pPr marL="342900" indent="-342900" algn="just" eaLnBrk="1" fontAlgn="auto" hangingPunct="1">
              <a:spcBef>
                <a:spcPts val="1108"/>
              </a:spcBef>
              <a:spcAft>
                <a:spcPts val="0"/>
              </a:spcAft>
              <a:buSzPct val="110000"/>
              <a:buFont typeface="Wingdings" panose="05000000000000000000" pitchFamily="2" charset="2"/>
              <a:buChar char="§"/>
              <a:defRPr/>
            </a:pPr>
            <a:r>
              <a:rPr lang="en-US" sz="2000" kern="0" dirty="0">
                <a:ea typeface="ＭＳ Ｐゴシック" pitchFamily="-110" charset="-128"/>
                <a:cs typeface="Arial" pitchFamily="34" charset="0"/>
              </a:rPr>
              <a:t>Requirement under the TDG Act</a:t>
            </a:r>
            <a:r>
              <a:rPr lang="en-US" sz="1662" kern="0" dirty="0">
                <a:ea typeface="ＭＳ Ｐゴシック" pitchFamily="-110" charset="-128"/>
                <a:cs typeface="Arial" pitchFamily="34" charset="0"/>
              </a:rPr>
              <a:t>		</a:t>
            </a:r>
          </a:p>
        </p:txBody>
      </p:sp>
      <p:sp>
        <p:nvSpPr>
          <p:cNvPr id="416770" name="Rectangle 1026">
            <a:extLst>
              <a:ext uri="{FF2B5EF4-FFF2-40B4-BE49-F238E27FC236}">
                <a16:creationId xmlns:a16="http://schemas.microsoft.com/office/drawing/2014/main" id="{E99318E8-3545-D3E7-9777-CAE08A7369BA}"/>
              </a:ext>
            </a:extLst>
          </p:cNvPr>
          <p:cNvSpPr>
            <a:spLocks noGrp="1" noChangeArrowheads="1"/>
          </p:cNvSpPr>
          <p:nvPr>
            <p:ph type="title"/>
          </p:nvPr>
        </p:nvSpPr>
        <p:spPr>
          <a:xfrm>
            <a:off x="838200" y="487363"/>
            <a:ext cx="10515600" cy="1325562"/>
          </a:xfrm>
        </p:spPr>
        <p:txBody>
          <a:bodyPr/>
          <a:lstStyle/>
          <a:p>
            <a:pPr eaLnBrk="1" fontAlgn="auto" hangingPunct="1">
              <a:spcBef>
                <a:spcPts val="0"/>
              </a:spcBef>
              <a:spcAft>
                <a:spcPts val="0"/>
              </a:spcAft>
              <a:defRPr/>
            </a:pPr>
            <a:r>
              <a:rPr lang="en-CA" altLang="en-US" dirty="0">
                <a:solidFill>
                  <a:schemeClr val="tx1">
                    <a:lumMod val="65000"/>
                    <a:lumOff val="35000"/>
                  </a:schemeClr>
                </a:solidFill>
                <a:cs typeface="Arial" pitchFamily="34" charset="0"/>
              </a:rPr>
              <a:t>What is an ERAP?</a:t>
            </a:r>
          </a:p>
        </p:txBody>
      </p:sp>
      <p:sp>
        <p:nvSpPr>
          <p:cNvPr id="5" name="Slide Number Placeholder 4">
            <a:extLst>
              <a:ext uri="{FF2B5EF4-FFF2-40B4-BE49-F238E27FC236}">
                <a16:creationId xmlns:a16="http://schemas.microsoft.com/office/drawing/2014/main" id="{FB9C448F-D311-4F60-1FF0-455E5F7B4E9D}"/>
              </a:ext>
            </a:extLst>
          </p:cNvPr>
          <p:cNvSpPr>
            <a:spLocks noGrp="1"/>
          </p:cNvSpPr>
          <p:nvPr>
            <p:ph type="sldNum" sz="quarter" idx="10"/>
          </p:nvPr>
        </p:nvSpPr>
        <p:spPr/>
        <p:txBody>
          <a:bodyPr/>
          <a:lstStyle/>
          <a:p>
            <a:pPr>
              <a:defRPr/>
            </a:pPr>
            <a:fld id="{3470B794-0F61-4120-8A6F-9C1B8B2EC2BF}" type="slidenum">
              <a:rPr lang="en-CA"/>
              <a:pPr>
                <a:defRPr/>
              </a:pPr>
              <a:t>83</a:t>
            </a:fld>
            <a:endParaRPr lang="en-CA" dirty="0"/>
          </a:p>
        </p:txBody>
      </p:sp>
      <p:pic>
        <p:nvPicPr>
          <p:cNvPr id="7" name="Picture 6" descr="Authorization for use in PowerPoint presentations received from Elizabeth McQuaig from the City of Mississauga." title="Mississauga Train Derailment">
            <a:extLst>
              <a:ext uri="{FF2B5EF4-FFF2-40B4-BE49-F238E27FC236}">
                <a16:creationId xmlns:a16="http://schemas.microsoft.com/office/drawing/2014/main" id="{972F49C8-415D-6F98-2EC5-E6941B49CF5B}"/>
              </a:ext>
            </a:extLst>
          </p:cNvPr>
          <p:cNvPicPr>
            <a:picLocks/>
          </p:cNvPicPr>
          <p:nvPr/>
        </p:nvPicPr>
        <p:blipFill>
          <a:blip r:embed="rId4" cstate="screen"/>
          <a:stretch>
            <a:fillRect/>
          </a:stretch>
        </p:blipFill>
        <p:spPr>
          <a:xfrm>
            <a:off x="6880225" y="2344738"/>
            <a:ext cx="4424363" cy="3373437"/>
          </a:xfrm>
          <a:prstGeom prst="rect">
            <a:avLst/>
          </a:prstGeom>
          <a:ln>
            <a:noFill/>
          </a:ln>
          <a:effectLst>
            <a:outerShdw blurRad="88900" dist="139700" dir="2700000" sx="101000" sy="101000" algn="tl" rotWithShape="0">
              <a:srgbClr val="333333">
                <a:alpha val="0"/>
              </a:srgbClr>
            </a:outerShdw>
          </a:effectLst>
        </p:spPr>
      </p:pic>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890" name="Title 1">
            <a:extLst>
              <a:ext uri="{FF2B5EF4-FFF2-40B4-BE49-F238E27FC236}">
                <a16:creationId xmlns:a16="http://schemas.microsoft.com/office/drawing/2014/main" id="{31235C28-4B4D-1DFA-F83A-334F2608526F}"/>
              </a:ext>
            </a:extLst>
          </p:cNvPr>
          <p:cNvSpPr>
            <a:spLocks noGrp="1"/>
          </p:cNvSpPr>
          <p:nvPr>
            <p:ph type="title"/>
          </p:nvPr>
        </p:nvSpPr>
        <p:spPr>
          <a:xfrm>
            <a:off x="838200" y="487363"/>
            <a:ext cx="10515600" cy="1325562"/>
          </a:xfrm>
        </p:spPr>
        <p:txBody>
          <a:bodyPr/>
          <a:lstStyle/>
          <a:p>
            <a:r>
              <a:rPr lang="en-CA" altLang="en-US"/>
              <a:t>Requirement for an ERAP</a:t>
            </a:r>
          </a:p>
        </p:txBody>
      </p:sp>
      <p:sp>
        <p:nvSpPr>
          <p:cNvPr id="165891" name="Rectangle 2051">
            <a:extLst>
              <a:ext uri="{FF2B5EF4-FFF2-40B4-BE49-F238E27FC236}">
                <a16:creationId xmlns:a16="http://schemas.microsoft.com/office/drawing/2014/main" id="{37EF41E1-80CF-6F50-86D5-FC42F1D5AFD0}"/>
              </a:ext>
            </a:extLst>
          </p:cNvPr>
          <p:cNvSpPr txBox="1">
            <a:spLocks noChangeArrowheads="1"/>
          </p:cNvSpPr>
          <p:nvPr>
            <p:custDataLst>
              <p:tags r:id="rId1"/>
            </p:custDataLst>
          </p:nvPr>
        </p:nvSpPr>
        <p:spPr bwMode="auto">
          <a:xfrm>
            <a:off x="838200" y="1624013"/>
            <a:ext cx="9085263"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CA" altLang="en-US" sz="2600" b="1">
                <a:ea typeface="ＭＳ Ｐゴシック" panose="020B0600070205080204" pitchFamily="34" charset="-128"/>
                <a:cs typeface="Arial" panose="020B0604020202020204" pitchFamily="34" charset="0"/>
              </a:rPr>
              <a:t>WHO NEEDS AN ERAP?</a:t>
            </a:r>
          </a:p>
          <a:p>
            <a:pPr eaLnBrk="1" hangingPunct="1">
              <a:lnSpc>
                <a:spcPct val="100000"/>
              </a:lnSpc>
              <a:spcBef>
                <a:spcPct val="0"/>
              </a:spcBef>
              <a:buFontTx/>
              <a:buNone/>
            </a:pPr>
            <a:endParaRPr lang="en-US" altLang="en-US" sz="1800">
              <a:ea typeface="ＭＳ Ｐゴシック" panose="020B0600070205080204" pitchFamily="34" charset="-128"/>
              <a:cs typeface="Arial" panose="020B0604020202020204" pitchFamily="34" charset="0"/>
            </a:endParaRPr>
          </a:p>
          <a:p>
            <a:pPr eaLnBrk="1" hangingPunct="1">
              <a:lnSpc>
                <a:spcPct val="150000"/>
              </a:lnSpc>
              <a:spcBef>
                <a:spcPct val="0"/>
              </a:spcBef>
            </a:pPr>
            <a:r>
              <a:rPr lang="en-US" altLang="en-US" sz="1800">
                <a:ea typeface="ＭＳ Ｐゴシック" panose="020B0600070205080204" pitchFamily="34" charset="-128"/>
                <a:cs typeface="Arial" panose="020B0604020202020204" pitchFamily="34" charset="0"/>
              </a:rPr>
              <a:t>Persons who import certain dangerous goods into Canada or offer for transport those dangerous goods in Canada may require an ERAP (TDG Regulations, part 7).</a:t>
            </a:r>
          </a:p>
          <a:p>
            <a:pPr eaLnBrk="1" hangingPunct="1">
              <a:lnSpc>
                <a:spcPct val="150000"/>
              </a:lnSpc>
              <a:spcBef>
                <a:spcPct val="0"/>
              </a:spcBef>
            </a:pPr>
            <a:endParaRPr lang="en-US" altLang="en-US" sz="1800">
              <a:ea typeface="ＭＳ Ｐゴシック" panose="020B0600070205080204" pitchFamily="34" charset="-128"/>
              <a:cs typeface="Arial" panose="020B0604020202020204" pitchFamily="34" charset="0"/>
            </a:endParaRPr>
          </a:p>
          <a:p>
            <a:pPr eaLnBrk="1" hangingPunct="1">
              <a:lnSpc>
                <a:spcPct val="150000"/>
              </a:lnSpc>
              <a:spcBef>
                <a:spcPct val="0"/>
              </a:spcBef>
            </a:pPr>
            <a:r>
              <a:rPr lang="en-US" altLang="en-US" sz="1800">
                <a:ea typeface="ＭＳ Ｐゴシック" panose="020B0600070205080204" pitchFamily="34" charset="-128"/>
                <a:cs typeface="Arial" panose="020B0604020202020204" pitchFamily="34" charset="0"/>
              </a:rPr>
              <a:t>In cases when no one imports those dangerous goods into Canada or offers the goods for transport in Canada, the person handling or transporting those goods may require the ERAP.</a:t>
            </a:r>
          </a:p>
          <a:p>
            <a:pPr eaLnBrk="1" hangingPunct="1">
              <a:lnSpc>
                <a:spcPct val="100000"/>
              </a:lnSpc>
              <a:spcBef>
                <a:spcPct val="0"/>
              </a:spcBef>
              <a:buFont typeface="Wingdings" panose="05000000000000000000" pitchFamily="2" charset="2"/>
              <a:buNone/>
            </a:pPr>
            <a:endParaRPr lang="en-US" altLang="en-US" sz="1600">
              <a:ea typeface="ＭＳ Ｐゴシック" panose="020B0600070205080204" pitchFamily="34" charset="-128"/>
              <a:cs typeface="Arial" panose="020B0604020202020204" pitchFamily="34" charset="0"/>
            </a:endParaRPr>
          </a:p>
          <a:p>
            <a:pPr eaLnBrk="1" hangingPunct="1">
              <a:lnSpc>
                <a:spcPct val="100000"/>
              </a:lnSpc>
              <a:spcBef>
                <a:spcPct val="0"/>
              </a:spcBef>
              <a:buSzPct val="110000"/>
              <a:buFontTx/>
              <a:buNone/>
            </a:pPr>
            <a:r>
              <a:rPr lang="en-US" altLang="en-US" sz="2600" b="1">
                <a:ea typeface="ＭＳ Ｐゴシック" panose="020B0600070205080204" pitchFamily="34" charset="-128"/>
                <a:cs typeface="Arial" panose="020B0604020202020204" pitchFamily="34" charset="0"/>
              </a:rPr>
              <a:t>WHAT DANGEROUS GOODS NEED AN ERAP?</a:t>
            </a:r>
          </a:p>
          <a:p>
            <a:pPr eaLnBrk="1" hangingPunct="1">
              <a:lnSpc>
                <a:spcPct val="150000"/>
              </a:lnSpc>
              <a:spcBef>
                <a:spcPts val="900"/>
              </a:spcBef>
              <a:buSzPct val="110000"/>
            </a:pPr>
            <a:r>
              <a:rPr lang="en-US" altLang="en-US" sz="1800">
                <a:ea typeface="ＭＳ Ｐゴシック" panose="020B0600070205080204" pitchFamily="34" charset="-128"/>
                <a:cs typeface="Arial" panose="020B0604020202020204" pitchFamily="34" charset="0"/>
              </a:rPr>
              <a:t>Only certain dangerous goods in certain quantities, means of containment or modes or transport need an ERAP.</a:t>
            </a:r>
          </a:p>
          <a:p>
            <a:pPr algn="just" eaLnBrk="1" hangingPunct="1">
              <a:lnSpc>
                <a:spcPct val="100000"/>
              </a:lnSpc>
              <a:spcBef>
                <a:spcPts val="900"/>
              </a:spcBef>
              <a:buSzPct val="110000"/>
              <a:buFont typeface="Arial" panose="020B0604020202020204" pitchFamily="34" charset="0"/>
              <a:buChar char="•"/>
            </a:pPr>
            <a:endParaRPr lang="en-US" altLang="en-US" sz="1600">
              <a:ea typeface="ＭＳ Ｐゴシック" panose="020B0600070205080204" pitchFamily="34" charset="-128"/>
              <a:cs typeface="Arial" panose="020B0604020202020204" pitchFamily="34" charset="0"/>
            </a:endParaRPr>
          </a:p>
          <a:p>
            <a:pPr algn="just" eaLnBrk="1" hangingPunct="1">
              <a:lnSpc>
                <a:spcPct val="100000"/>
              </a:lnSpc>
              <a:spcBef>
                <a:spcPts val="900"/>
              </a:spcBef>
              <a:buSzPct val="110000"/>
              <a:buFont typeface="Arial" panose="020B0604020202020204" pitchFamily="34" charset="0"/>
              <a:buChar char="•"/>
            </a:pPr>
            <a:endParaRPr lang="en-US" altLang="en-US" sz="1600">
              <a:ea typeface="ＭＳ Ｐゴシック" panose="020B0600070205080204" pitchFamily="34" charset="-128"/>
              <a:cs typeface="Arial" panose="020B0604020202020204" pitchFamily="34" charset="0"/>
            </a:endParaRPr>
          </a:p>
          <a:p>
            <a:pPr algn="just" eaLnBrk="1" hangingPunct="1">
              <a:lnSpc>
                <a:spcPct val="100000"/>
              </a:lnSpc>
              <a:spcBef>
                <a:spcPts val="900"/>
              </a:spcBef>
              <a:buSzPct val="110000"/>
              <a:buFontTx/>
              <a:buNone/>
            </a:pPr>
            <a:endParaRPr lang="en-US" altLang="en-US" sz="1600">
              <a:ea typeface="ＭＳ Ｐゴシック" panose="020B0600070205080204" pitchFamily="34" charset="-128"/>
              <a:cs typeface="Arial" panose="020B0604020202020204" pitchFamily="34" charset="0"/>
            </a:endParaRPr>
          </a:p>
          <a:p>
            <a:pPr algn="just" eaLnBrk="1" hangingPunct="1">
              <a:lnSpc>
                <a:spcPct val="100000"/>
              </a:lnSpc>
              <a:spcBef>
                <a:spcPct val="20000"/>
              </a:spcBef>
              <a:buSzPct val="110000"/>
              <a:buFontTx/>
              <a:buNone/>
            </a:pPr>
            <a:endParaRPr lang="en-CA" altLang="en-US" sz="1600">
              <a:ea typeface="ＭＳ Ｐゴシック" panose="020B0600070205080204" pitchFamily="34" charset="-128"/>
              <a:cs typeface="Arial" panose="020B0604020202020204" pitchFamily="34" charset="0"/>
            </a:endParaRPr>
          </a:p>
        </p:txBody>
      </p:sp>
      <p:sp>
        <p:nvSpPr>
          <p:cNvPr id="12" name="Title 1">
            <a:extLst>
              <a:ext uri="{FF2B5EF4-FFF2-40B4-BE49-F238E27FC236}">
                <a16:creationId xmlns:a16="http://schemas.microsoft.com/office/drawing/2014/main" id="{4224B7DF-67B0-9236-505B-0A12E23F5304}"/>
              </a:ext>
            </a:extLst>
          </p:cNvPr>
          <p:cNvSpPr txBox="1">
            <a:spLocks/>
          </p:cNvSpPr>
          <p:nvPr>
            <p:custDataLst>
              <p:tags r:id="rId2"/>
            </p:custDataLst>
          </p:nvPr>
        </p:nvSpPr>
        <p:spPr bwMode="auto">
          <a:xfrm>
            <a:off x="838200" y="1624013"/>
            <a:ext cx="5829300" cy="539750"/>
          </a:xfrm>
          <a:prstGeom prst="rect">
            <a:avLst/>
          </a:prstGeom>
          <a:noFill/>
          <a:ln w="9525">
            <a:noFill/>
            <a:miter lim="800000"/>
            <a:headEnd/>
            <a:tailEnd/>
          </a:ln>
          <a:effectLst/>
        </p:spPr>
        <p:txBody>
          <a:bodyPr/>
          <a:lstStyle/>
          <a:p>
            <a:pPr eaLnBrk="1" fontAlgn="auto" hangingPunct="1">
              <a:spcBef>
                <a:spcPts val="0"/>
              </a:spcBef>
              <a:spcAft>
                <a:spcPts val="0"/>
              </a:spcAft>
              <a:defRPr/>
            </a:pPr>
            <a:endParaRPr lang="en-CA" sz="2600" b="1" kern="0" cap="all" dirty="0">
              <a:ea typeface="ＭＳ Ｐゴシック" pitchFamily="-110" charset="-128"/>
              <a:cs typeface="Arial" pitchFamily="34" charset="0"/>
            </a:endParaRPr>
          </a:p>
        </p:txBody>
      </p:sp>
      <p:sp>
        <p:nvSpPr>
          <p:cNvPr id="6" name="Slide Number Placeholder 5">
            <a:extLst>
              <a:ext uri="{FF2B5EF4-FFF2-40B4-BE49-F238E27FC236}">
                <a16:creationId xmlns:a16="http://schemas.microsoft.com/office/drawing/2014/main" id="{E9C1FB87-3F18-2E9D-9DAE-9DA69658D287}"/>
              </a:ext>
            </a:extLst>
          </p:cNvPr>
          <p:cNvSpPr>
            <a:spLocks noGrp="1"/>
          </p:cNvSpPr>
          <p:nvPr>
            <p:ph type="sldNum" sz="quarter" idx="10"/>
          </p:nvPr>
        </p:nvSpPr>
        <p:spPr/>
        <p:txBody>
          <a:bodyPr/>
          <a:lstStyle/>
          <a:p>
            <a:pPr>
              <a:defRPr/>
            </a:pPr>
            <a:fld id="{A0DAE73A-6EDC-4E7A-A000-DF83BD87F867}" type="slidenum">
              <a:rPr lang="en-CA"/>
              <a:pPr>
                <a:defRPr/>
              </a:pPr>
              <a:t>84</a:t>
            </a:fld>
            <a:endParaRPr lang="en-CA" dirty="0"/>
          </a:p>
        </p:txBody>
      </p:sp>
    </p:spTree>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049533-B1DD-4E30-8DE7-1B8387AA8071}"/>
              </a:ext>
            </a:extLst>
          </p:cNvPr>
          <p:cNvSpPr>
            <a:spLocks noGrp="1"/>
          </p:cNvSpPr>
          <p:nvPr>
            <p:ph type="title"/>
          </p:nvPr>
        </p:nvSpPr>
        <p:spPr>
          <a:xfrm>
            <a:off x="838200" y="487363"/>
            <a:ext cx="10515600" cy="1325562"/>
          </a:xfrm>
        </p:spPr>
        <p:txBody>
          <a:bodyPr/>
          <a:lstStyle/>
          <a:p>
            <a:pPr>
              <a:defRPr/>
            </a:pPr>
            <a:r>
              <a:rPr lang="en-CA" altLang="en-US" dirty="0">
                <a:solidFill>
                  <a:schemeClr val="tx1">
                    <a:lumMod val="65000"/>
                    <a:lumOff val="35000"/>
                  </a:schemeClr>
                </a:solidFill>
                <a:cs typeface="Arial" pitchFamily="34" charset="0"/>
              </a:rPr>
              <a:t>Requirement for an ERAP</a:t>
            </a:r>
            <a:endParaRPr lang="en-CA" dirty="0"/>
          </a:p>
        </p:txBody>
      </p:sp>
      <p:sp>
        <p:nvSpPr>
          <p:cNvPr id="78853" name="Slide Number Placeholder 5">
            <a:extLst>
              <a:ext uri="{FF2B5EF4-FFF2-40B4-BE49-F238E27FC236}">
                <a16:creationId xmlns:a16="http://schemas.microsoft.com/office/drawing/2014/main" id="{75013AC6-CD09-5997-97AF-4E1911DC02B2}"/>
              </a:ext>
            </a:extLst>
          </p:cNvPr>
          <p:cNvSpPr>
            <a:spLocks noGrp="1"/>
          </p:cNvSpPr>
          <p:nvPr>
            <p:ph type="sldNum" sz="quarter" idx="10"/>
          </p:nvPr>
        </p:nvSpPr>
        <p:spPr/>
        <p:txBody>
          <a:bodyPr/>
          <a:lstStyle>
            <a:lvl1pPr>
              <a:spcBef>
                <a:spcPct val="20000"/>
              </a:spcBef>
              <a:buChar char="•"/>
              <a:defRPr sz="258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685817" indent="-263776">
              <a:spcBef>
                <a:spcPct val="20000"/>
              </a:spcBef>
              <a:buChar char="–"/>
              <a:defRPr sz="221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055103" indent="-211021">
              <a:spcBef>
                <a:spcPct val="20000"/>
              </a:spcBef>
              <a:buChar char="•"/>
              <a:defRPr sz="2215">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477145"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4pPr>
            <a:lvl5pPr marL="1899186"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5pPr>
            <a:lvl6pPr marL="2321227"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69"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7pPr>
            <a:lvl8pPr marL="3165310"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8pPr>
            <a:lvl9pPr marL="3587351"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defRPr/>
            </a:pPr>
            <a:fld id="{DB0E6201-BECD-4D56-A39A-3363E3F471B4}" type="slidenum">
              <a:rPr lang="en-US" altLang="en-US" sz="1000">
                <a:solidFill>
                  <a:schemeClr val="bg1">
                    <a:lumMod val="50000"/>
                  </a:schemeClr>
                </a:solidFill>
              </a:rPr>
              <a:pPr>
                <a:spcBef>
                  <a:spcPct val="0"/>
                </a:spcBef>
                <a:buFontTx/>
                <a:buNone/>
                <a:defRPr/>
              </a:pPr>
              <a:t>85</a:t>
            </a:fld>
            <a:endParaRPr lang="en-US" altLang="en-US" sz="1000" dirty="0">
              <a:solidFill>
                <a:schemeClr val="bg1">
                  <a:lumMod val="50000"/>
                </a:schemeClr>
              </a:solidFill>
            </a:endParaRPr>
          </a:p>
        </p:txBody>
      </p:sp>
      <p:pic>
        <p:nvPicPr>
          <p:cNvPr id="167940" name="Picture 1">
            <a:extLst>
              <a:ext uri="{FF2B5EF4-FFF2-40B4-BE49-F238E27FC236}">
                <a16:creationId xmlns:a16="http://schemas.microsoft.com/office/drawing/2014/main" id="{9E56D1C2-A163-B5EA-656C-BB93156DE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31" t="23666" r="8492" b="3557"/>
          <a:stretch>
            <a:fillRect/>
          </a:stretch>
        </p:blipFill>
        <p:spPr bwMode="auto">
          <a:xfrm>
            <a:off x="419100" y="1616075"/>
            <a:ext cx="4821238"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1" name="Picture 2">
            <a:extLst>
              <a:ext uri="{FF2B5EF4-FFF2-40B4-BE49-F238E27FC236}">
                <a16:creationId xmlns:a16="http://schemas.microsoft.com/office/drawing/2014/main" id="{A4815036-3909-BFC7-7CD5-0739F2512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198" r="1274" b="6818"/>
          <a:stretch>
            <a:fillRect/>
          </a:stretch>
        </p:blipFill>
        <p:spPr bwMode="auto">
          <a:xfrm>
            <a:off x="6391275" y="1616075"/>
            <a:ext cx="4949825"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0BB915F-4E1C-30B4-5625-872CCF652C5F}"/>
              </a:ext>
            </a:extLst>
          </p:cNvPr>
          <p:cNvSpPr txBox="1">
            <a:spLocks noChangeArrowheads="1"/>
          </p:cNvSpPr>
          <p:nvPr>
            <p:custDataLst>
              <p:tags r:id="rId1"/>
            </p:custDataLst>
          </p:nvPr>
        </p:nvSpPr>
        <p:spPr bwMode="auto">
          <a:xfrm>
            <a:off x="3179763" y="2349500"/>
            <a:ext cx="2646362" cy="431800"/>
          </a:xfrm>
          <a:prstGeom prst="rect">
            <a:avLst/>
          </a:prstGeom>
          <a:noFill/>
          <a:ln>
            <a:noFill/>
          </a:ln>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Helvetica"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fontAlgn="auto" hangingPunct="1">
              <a:spcBef>
                <a:spcPct val="0"/>
              </a:spcBef>
              <a:spcAft>
                <a:spcPts val="0"/>
              </a:spcAft>
              <a:buFontTx/>
              <a:buNone/>
              <a:defRPr/>
            </a:pPr>
            <a:r>
              <a:rPr lang="en-CA" altLang="en-US" sz="2251">
                <a:solidFill>
                  <a:schemeClr val="bg1"/>
                </a:solidFill>
                <a:latin typeface="Helvetica" panose="020B0604020202020204" pitchFamily="34" charset="0"/>
                <a:cs typeface="Helvetica" panose="020B0604020202020204" pitchFamily="34" charset="0"/>
              </a:rPr>
              <a:t>ERAP required</a:t>
            </a:r>
          </a:p>
        </p:txBody>
      </p:sp>
      <p:graphicFrame>
        <p:nvGraphicFramePr>
          <p:cNvPr id="10" name="Table 9">
            <a:extLst>
              <a:ext uri="{FF2B5EF4-FFF2-40B4-BE49-F238E27FC236}">
                <a16:creationId xmlns:a16="http://schemas.microsoft.com/office/drawing/2014/main" id="{099746B0-C1EA-B7FF-68B1-751D55CE9E65}"/>
              </a:ext>
            </a:extLst>
          </p:cNvPr>
          <p:cNvGraphicFramePr>
            <a:graphicFrameLocks noGrp="1"/>
          </p:cNvGraphicFramePr>
          <p:nvPr/>
        </p:nvGraphicFramePr>
        <p:xfrm>
          <a:off x="1254125" y="2370138"/>
          <a:ext cx="9144000" cy="3751262"/>
        </p:xfrm>
        <a:graphic>
          <a:graphicData uri="http://schemas.openxmlformats.org/drawingml/2006/table">
            <a:tbl>
              <a:tblPr/>
              <a:tblGrid>
                <a:gridCol w="1438875">
                  <a:extLst>
                    <a:ext uri="{9D8B030D-6E8A-4147-A177-3AD203B41FA5}">
                      <a16:colId xmlns:a16="http://schemas.microsoft.com/office/drawing/2014/main" val="20000"/>
                    </a:ext>
                  </a:extLst>
                </a:gridCol>
                <a:gridCol w="7705125">
                  <a:extLst>
                    <a:ext uri="{9D8B030D-6E8A-4147-A177-3AD203B41FA5}">
                      <a16:colId xmlns:a16="http://schemas.microsoft.com/office/drawing/2014/main" val="20001"/>
                    </a:ext>
                  </a:extLst>
                </a:gridCol>
              </a:tblGrid>
              <a:tr h="676321">
                <a:tc gridSpan="2">
                  <a:txBody>
                    <a:bodyPr/>
                    <a:lstStyle>
                      <a:lvl1pPr>
                        <a:lnSpc>
                          <a:spcPct val="90000"/>
                        </a:lnSpc>
                        <a:spcBef>
                          <a:spcPts val="1000"/>
                        </a:spcBef>
                        <a:buFont typeface="Wingdings" panose="05000000000000000000" pitchFamily="2" charset="2"/>
                        <a:defRPr sz="24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defRPr sz="20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defRPr>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defRPr sz="1600">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altLang="en-US" sz="1600" b="1" i="0" u="none" strike="noStrike" cap="none" normalizeH="0" baseline="0" dirty="0">
                          <a:ln>
                            <a:noFill/>
                          </a:ln>
                          <a:solidFill>
                            <a:srgbClr val="FFFFFF"/>
                          </a:solidFill>
                          <a:effectLst/>
                          <a:latin typeface="Arial" panose="020B0604020202020204" pitchFamily="34" charset="0"/>
                        </a:rPr>
                        <a:t>SUPPORT FOR DANGEROUS GOODS WITH AN APPROVED ERAP</a:t>
                      </a:r>
                      <a:endParaRPr kumimoji="0" lang="en-CA" altLang="en-US" sz="1600" b="1" i="0" u="none" strike="noStrike" cap="none" normalizeH="0" baseline="0" dirty="0">
                        <a:ln>
                          <a:noFill/>
                        </a:ln>
                        <a:solidFill>
                          <a:srgbClr val="FFFFFF"/>
                        </a:solidFill>
                        <a:effectLst/>
                        <a:latin typeface="Calibri" panose="020F0502020204030204" pitchFamily="34" charset="0"/>
                        <a:cs typeface="Times New Roman" panose="02020603050405020304"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extLst>
                  <a:ext uri="{0D108BD9-81ED-4DB2-BD59-A6C34878D82A}">
                    <a16:rowId xmlns:a16="http://schemas.microsoft.com/office/drawing/2014/main" val="10000"/>
                  </a:ext>
                </a:extLst>
              </a:tr>
              <a:tr h="994590">
                <a:tc>
                  <a:txBody>
                    <a:bodyPr/>
                    <a:lstStyle>
                      <a:lvl1pPr>
                        <a:lnSpc>
                          <a:spcPct val="90000"/>
                        </a:lnSpc>
                        <a:spcBef>
                          <a:spcPts val="1000"/>
                        </a:spcBef>
                        <a:buFont typeface="Wingdings" panose="05000000000000000000" pitchFamily="2" charset="2"/>
                        <a:defRPr sz="24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defRPr sz="20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defRPr>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defRPr sz="1600">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400" b="1" i="0" u="none" strike="noStrike" cap="none" normalizeH="0" baseline="0">
                          <a:ln>
                            <a:noFill/>
                          </a:ln>
                          <a:solidFill>
                            <a:srgbClr val="FFFFFF"/>
                          </a:solidFill>
                          <a:effectLst/>
                          <a:latin typeface="Arial" panose="020B0604020202020204" pitchFamily="34" charset="0"/>
                        </a:rPr>
                        <a:t>By telephone</a:t>
                      </a:r>
                      <a:endParaRPr kumimoji="0" lang="en-CA" altLang="en-US" sz="1400" b="1" i="0" u="none" strike="noStrike" cap="none" normalizeH="0" baseline="0">
                        <a:ln>
                          <a:noFill/>
                        </a:ln>
                        <a:solidFill>
                          <a:srgbClr val="FFFFFF"/>
                        </a:solidFill>
                        <a:effectLst/>
                        <a:latin typeface="Calibri" panose="020F0502020204030204" pitchFamily="34" charset="0"/>
                        <a:cs typeface="Times New Roman" panose="02020603050405020304"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342900" indent="-342900">
                        <a:lnSpc>
                          <a:spcPct val="90000"/>
                        </a:lnSpc>
                        <a:spcBef>
                          <a:spcPts val="1000"/>
                        </a:spcBef>
                        <a:buFont typeface="Wingdings" panose="05000000000000000000" pitchFamily="2" charset="2"/>
                        <a:defRPr sz="24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defRPr sz="20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defRPr>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defRPr sz="1600">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ts val="300"/>
                        </a:spcBef>
                        <a:spcAft>
                          <a:spcPct val="0"/>
                        </a:spcAft>
                        <a:buClrTx/>
                        <a:buSzTx/>
                        <a:buFont typeface="Symbol" panose="05050102010706020507" pitchFamily="18" charset="2"/>
                        <a:buChar char=""/>
                        <a:tabLst/>
                      </a:pPr>
                      <a:r>
                        <a:rPr kumimoji="0" lang="en-CA" altLang="en-US" sz="1600" b="0" i="0" u="none" strike="noStrike" cap="none" normalizeH="0" baseline="0">
                          <a:ln>
                            <a:noFill/>
                          </a:ln>
                          <a:solidFill>
                            <a:srgbClr val="000000"/>
                          </a:solidFill>
                          <a:effectLst/>
                          <a:latin typeface="Arial" panose="020B0604020202020204" pitchFamily="34" charset="0"/>
                        </a:rPr>
                        <a:t>Technical and/or emergency response advice</a:t>
                      </a:r>
                    </a:p>
                    <a:p>
                      <a:pPr marL="342900" marR="0" lvl="0" indent="-342900" algn="l" defTabSz="914400" rtl="0" eaLnBrk="1" fontAlgn="base" latinLnBrk="0" hangingPunct="1">
                        <a:lnSpc>
                          <a:spcPct val="100000"/>
                        </a:lnSpc>
                        <a:spcBef>
                          <a:spcPct val="0"/>
                        </a:spcBef>
                        <a:spcAft>
                          <a:spcPts val="300"/>
                        </a:spcAft>
                        <a:buClrTx/>
                        <a:buSzTx/>
                        <a:buFont typeface="Symbol" panose="05050102010706020507" pitchFamily="18" charset="2"/>
                        <a:buChar char=""/>
                        <a:tabLst/>
                      </a:pPr>
                      <a:r>
                        <a:rPr kumimoji="0" lang="en-CA" altLang="en-US" sz="1600" b="0" i="0" u="none" strike="noStrike" cap="none" normalizeH="0" baseline="0">
                          <a:ln>
                            <a:noFill/>
                          </a:ln>
                          <a:solidFill>
                            <a:srgbClr val="000000"/>
                          </a:solidFill>
                          <a:effectLst/>
                          <a:latin typeface="Arial" panose="020B0604020202020204" pitchFamily="34" charset="0"/>
                        </a:rPr>
                        <a:t>Support will be provided in the 10 minutes following the initial request</a:t>
                      </a:r>
                      <a:endParaRPr kumimoji="0" lang="en-CA" altLang="en-US" sz="1600" b="0" i="0" u="none" strike="noStrike" cap="none" normalizeH="0" baseline="0">
                        <a:ln>
                          <a:noFill/>
                        </a:ln>
                        <a:solidFill>
                          <a:srgbClr val="000000"/>
                        </a:solidFill>
                        <a:effectLst/>
                        <a:latin typeface="Calibri" panose="020F0502020204030204" pitchFamily="34" charset="0"/>
                        <a:cs typeface="Times New Roman" panose="02020603050405020304"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0DC"/>
                    </a:solidFill>
                  </a:tcPr>
                </a:tc>
                <a:extLst>
                  <a:ext uri="{0D108BD9-81ED-4DB2-BD59-A6C34878D82A}">
                    <a16:rowId xmlns:a16="http://schemas.microsoft.com/office/drawing/2014/main" val="10001"/>
                  </a:ext>
                </a:extLst>
              </a:tr>
              <a:tr h="994590">
                <a:tc>
                  <a:txBody>
                    <a:bodyPr/>
                    <a:lstStyle>
                      <a:lvl1pPr>
                        <a:lnSpc>
                          <a:spcPct val="90000"/>
                        </a:lnSpc>
                        <a:spcBef>
                          <a:spcPts val="1000"/>
                        </a:spcBef>
                        <a:buFont typeface="Wingdings" panose="05000000000000000000" pitchFamily="2" charset="2"/>
                        <a:defRPr sz="24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defRPr sz="20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defRPr>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defRPr sz="1600">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altLang="en-US" sz="1400" b="1" i="0" u="none" strike="noStrike" cap="none" normalizeH="0" baseline="0">
                          <a:ln>
                            <a:noFill/>
                          </a:ln>
                          <a:solidFill>
                            <a:srgbClr val="FFFFFF"/>
                          </a:solidFill>
                          <a:effectLst/>
                          <a:latin typeface="Arial" panose="020B0604020202020204" pitchFamily="34" charset="0"/>
                        </a:rPr>
                        <a:t>On site*</a:t>
                      </a:r>
                      <a:endParaRPr kumimoji="0" lang="en-CA" altLang="en-US" sz="1400" b="1" i="0" u="none" strike="noStrike" cap="none" normalizeH="0" baseline="0">
                        <a:ln>
                          <a:noFill/>
                        </a:ln>
                        <a:solidFill>
                          <a:srgbClr val="FFFFFF"/>
                        </a:solidFill>
                        <a:effectLst/>
                        <a:latin typeface="Calibri" panose="020F0502020204030204" pitchFamily="34" charset="0"/>
                        <a:cs typeface="Times New Roman" panose="02020603050405020304"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342900" indent="-342900">
                        <a:lnSpc>
                          <a:spcPct val="90000"/>
                        </a:lnSpc>
                        <a:spcBef>
                          <a:spcPts val="1000"/>
                        </a:spcBef>
                        <a:buFont typeface="Wingdings" panose="05000000000000000000" pitchFamily="2" charset="2"/>
                        <a:defRPr sz="24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defRPr sz="20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defRPr>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defRPr sz="1600">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ts val="300"/>
                        </a:spcBef>
                        <a:spcAft>
                          <a:spcPct val="0"/>
                        </a:spcAft>
                        <a:buClrTx/>
                        <a:buSzTx/>
                        <a:buFont typeface="Symbol" panose="05050102010706020507" pitchFamily="18" charset="2"/>
                        <a:buChar char=""/>
                        <a:tabLst/>
                      </a:pPr>
                      <a:r>
                        <a:rPr kumimoji="0" lang="en-CA" altLang="en-US" sz="1600" b="0" i="0" u="none" strike="noStrike" cap="none" normalizeH="0" baseline="0">
                          <a:ln>
                            <a:noFill/>
                          </a:ln>
                          <a:solidFill>
                            <a:srgbClr val="000000"/>
                          </a:solidFill>
                          <a:effectLst/>
                          <a:latin typeface="Arial" panose="020B0604020202020204" pitchFamily="34" charset="0"/>
                        </a:rPr>
                        <a:t>Emergency response personnel with appropriate equipment</a:t>
                      </a:r>
                    </a:p>
                    <a:p>
                      <a:pPr marL="342900" marR="0" lvl="0" indent="-342900" algn="l" defTabSz="914400" rtl="0" eaLnBrk="1" fontAlgn="base" latinLnBrk="0" hangingPunct="1">
                        <a:lnSpc>
                          <a:spcPct val="100000"/>
                        </a:lnSpc>
                        <a:spcBef>
                          <a:spcPct val="0"/>
                        </a:spcBef>
                        <a:spcAft>
                          <a:spcPts val="300"/>
                        </a:spcAft>
                        <a:buClrTx/>
                        <a:buSzTx/>
                        <a:buFont typeface="Symbol" panose="05050102010706020507" pitchFamily="18" charset="2"/>
                        <a:buChar char=""/>
                        <a:tabLst/>
                      </a:pPr>
                      <a:r>
                        <a:rPr kumimoji="0" lang="en-CA" altLang="en-US" sz="1600" b="0" i="0" u="none" strike="noStrike" cap="none" normalizeH="0" baseline="0">
                          <a:ln>
                            <a:noFill/>
                          </a:ln>
                          <a:solidFill>
                            <a:srgbClr val="000000"/>
                          </a:solidFill>
                          <a:effectLst/>
                          <a:latin typeface="Arial" panose="020B0604020202020204" pitchFamily="34" charset="0"/>
                        </a:rPr>
                        <a:t>Support provided will vary depending on the nature and severity of an incident as well as the needs of the resources on site</a:t>
                      </a:r>
                      <a:endParaRPr kumimoji="0" lang="en-CA" altLang="en-US" sz="1600" b="0" i="0" u="none" strike="noStrike" cap="none" normalizeH="0" baseline="0">
                        <a:ln>
                          <a:noFill/>
                        </a:ln>
                        <a:solidFill>
                          <a:srgbClr val="000000"/>
                        </a:solidFill>
                        <a:effectLst/>
                        <a:latin typeface="Calibri" panose="020F0502020204030204" pitchFamily="34" charset="0"/>
                        <a:cs typeface="Times New Roman" panose="02020603050405020304"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EE"/>
                    </a:solidFill>
                  </a:tcPr>
                </a:tc>
                <a:extLst>
                  <a:ext uri="{0D108BD9-81ED-4DB2-BD59-A6C34878D82A}">
                    <a16:rowId xmlns:a16="http://schemas.microsoft.com/office/drawing/2014/main" val="10002"/>
                  </a:ext>
                </a:extLst>
              </a:tr>
              <a:tr h="1085761">
                <a:tc gridSpan="2">
                  <a:txBody>
                    <a:bodyPr/>
                    <a:lstStyle>
                      <a:lvl1pPr>
                        <a:lnSpc>
                          <a:spcPct val="90000"/>
                        </a:lnSpc>
                        <a:spcBef>
                          <a:spcPts val="1000"/>
                        </a:spcBef>
                        <a:buFont typeface="Wingdings" panose="05000000000000000000" pitchFamily="2" charset="2"/>
                        <a:defRPr sz="24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defRPr sz="20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defRPr>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defRPr sz="1600">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ts val="200"/>
                        </a:spcBef>
                        <a:spcAft>
                          <a:spcPts val="200"/>
                        </a:spcAft>
                        <a:buClrTx/>
                        <a:buSzTx/>
                        <a:buFontTx/>
                        <a:buNone/>
                        <a:tabLst/>
                      </a:pPr>
                      <a:endParaRPr kumimoji="0" lang="en-CA" altLang="en-US" sz="1000" b="1" i="0" u="none" strike="noStrike" cap="none" normalizeH="0" baseline="0" dirty="0">
                        <a:ln>
                          <a:noFill/>
                        </a:ln>
                        <a:solidFill>
                          <a:srgbClr val="FFFFFF"/>
                        </a:solidFill>
                        <a:effectLst/>
                        <a:latin typeface="Arial" panose="020B0604020202020204" pitchFamily="34" charset="0"/>
                      </a:endParaRPr>
                    </a:p>
                    <a:p>
                      <a:pPr marL="0" marR="0" lvl="0" indent="0" algn="ctr" defTabSz="914400" rtl="0" eaLnBrk="1" fontAlgn="base" latinLnBrk="0" hangingPunct="1">
                        <a:lnSpc>
                          <a:spcPct val="100000"/>
                        </a:lnSpc>
                        <a:spcBef>
                          <a:spcPts val="200"/>
                        </a:spcBef>
                        <a:spcAft>
                          <a:spcPts val="200"/>
                        </a:spcAft>
                        <a:buClrTx/>
                        <a:buSzTx/>
                        <a:buFontTx/>
                        <a:buNone/>
                        <a:tabLst/>
                      </a:pPr>
                      <a:r>
                        <a:rPr kumimoji="0" lang="en-CA" altLang="en-US" sz="1800" b="1" i="0" u="none" strike="noStrike" cap="none" normalizeH="0" baseline="0" dirty="0">
                          <a:ln>
                            <a:noFill/>
                          </a:ln>
                          <a:solidFill>
                            <a:srgbClr val="FFFFFF"/>
                          </a:solidFill>
                          <a:effectLst/>
                          <a:latin typeface="Arial" panose="020B0604020202020204" pitchFamily="34" charset="0"/>
                        </a:rPr>
                        <a:t>*During the implementation of the plan, ERAP holders are responsible for using due diligence and responding in a reasonable timeframe, given the location of the site, meteorological conditions, site accessibility and other circumstances. </a:t>
                      </a:r>
                      <a:endParaRPr kumimoji="0" lang="en-CA" altLang="en-US" sz="1800" b="1" i="0" u="none" strike="noStrike" cap="none" normalizeH="0" baseline="0" dirty="0">
                        <a:ln>
                          <a:noFill/>
                        </a:ln>
                        <a:solidFill>
                          <a:srgbClr val="FFFFFF"/>
                        </a:solidFill>
                        <a:effectLst/>
                        <a:latin typeface="Calibri" panose="020F0502020204030204" pitchFamily="34" charset="0"/>
                        <a:cs typeface="Times New Roman" panose="02020603050405020304" pitchFamily="18" charset="0"/>
                      </a:endParaRPr>
                    </a:p>
                  </a:txBody>
                  <a:tcPr marL="51434" marR="5143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15" name="Title 1">
            <a:extLst>
              <a:ext uri="{FF2B5EF4-FFF2-40B4-BE49-F238E27FC236}">
                <a16:creationId xmlns:a16="http://schemas.microsoft.com/office/drawing/2014/main" id="{67CD436C-D0A1-BEEE-8F63-80865A18D4D6}"/>
              </a:ext>
            </a:extLst>
          </p:cNvPr>
          <p:cNvSpPr txBox="1">
            <a:spLocks/>
          </p:cNvSpPr>
          <p:nvPr/>
        </p:nvSpPr>
        <p:spPr bwMode="auto">
          <a:xfrm>
            <a:off x="1731963" y="1490663"/>
            <a:ext cx="8694737" cy="998537"/>
          </a:xfrm>
          <a:prstGeom prst="rect">
            <a:avLst/>
          </a:prstGeom>
          <a:noFill/>
          <a:ln w="9525">
            <a:noFill/>
            <a:miter lim="800000"/>
            <a:headEnd/>
            <a:tailEnd/>
          </a:ln>
          <a:effectLst/>
        </p:spPr>
        <p:txBody>
          <a:bodyPr/>
          <a:lstStyle/>
          <a:p>
            <a:pPr algn="ctr" eaLnBrk="1" fontAlgn="auto" hangingPunct="1">
              <a:spcBef>
                <a:spcPts val="0"/>
              </a:spcBef>
              <a:spcAft>
                <a:spcPts val="0"/>
              </a:spcAft>
              <a:defRPr/>
            </a:pPr>
            <a:r>
              <a:rPr lang="fr-CA" sz="2800" b="1" kern="0" cap="all" dirty="0">
                <a:solidFill>
                  <a:srgbClr val="002060"/>
                </a:solidFill>
                <a:ea typeface="ＭＳ Ｐゴシック" pitchFamily="-110" charset="-128"/>
                <a:cs typeface="Arial" panose="020B0604020202020204" pitchFamily="34" charset="0"/>
              </a:rPr>
              <a:t>Shipping document</a:t>
            </a:r>
            <a:endParaRPr lang="en-CA" sz="2800" b="1" kern="0" cap="all" dirty="0">
              <a:solidFill>
                <a:srgbClr val="002060"/>
              </a:solidFill>
              <a:ea typeface="ＭＳ Ｐゴシック" pitchFamily="-110" charset="-128"/>
              <a:cs typeface="Arial" panose="020B0604020202020204" pitchFamily="34" charset="0"/>
            </a:endParaRPr>
          </a:p>
          <a:p>
            <a:pPr algn="ctr" eaLnBrk="1" fontAlgn="auto" hangingPunct="1">
              <a:spcBef>
                <a:spcPts val="0"/>
              </a:spcBef>
              <a:spcAft>
                <a:spcPts val="0"/>
              </a:spcAft>
              <a:defRPr/>
            </a:pPr>
            <a:r>
              <a:rPr lang="en-CA" kern="0" cap="all" dirty="0">
                <a:solidFill>
                  <a:srgbClr val="002060"/>
                </a:solidFill>
                <a:ea typeface="ＭＳ Ｐゴシック" pitchFamily="-110" charset="-128"/>
                <a:cs typeface="Arial" panose="020B0604020202020204" pitchFamily="34" charset="0"/>
              </a:rPr>
              <a:t>ERAP / PIU 2-XXXX-(YYY) and telephone number</a:t>
            </a:r>
            <a:endParaRPr lang="fr-CA" kern="0" cap="all" dirty="0">
              <a:solidFill>
                <a:srgbClr val="002060"/>
              </a:solidFill>
              <a:ea typeface="ＭＳ Ｐゴシック" pitchFamily="-110" charset="-128"/>
              <a:cs typeface="Arial" panose="020B0604020202020204" pitchFamily="34" charset="0"/>
            </a:endParaRPr>
          </a:p>
        </p:txBody>
      </p:sp>
      <p:sp>
        <p:nvSpPr>
          <p:cNvPr id="3" name="Title 2">
            <a:extLst>
              <a:ext uri="{FF2B5EF4-FFF2-40B4-BE49-F238E27FC236}">
                <a16:creationId xmlns:a16="http://schemas.microsoft.com/office/drawing/2014/main" id="{9E98A322-F6B4-46FB-D517-5391C54613EB}"/>
              </a:ext>
            </a:extLst>
          </p:cNvPr>
          <p:cNvSpPr>
            <a:spLocks noGrp="1"/>
          </p:cNvSpPr>
          <p:nvPr>
            <p:ph type="title"/>
          </p:nvPr>
        </p:nvSpPr>
        <p:spPr>
          <a:xfrm>
            <a:off x="838200" y="487363"/>
            <a:ext cx="10515600" cy="1325562"/>
          </a:xfrm>
        </p:spPr>
        <p:txBody>
          <a:bodyPr/>
          <a:lstStyle/>
          <a:p>
            <a:pPr>
              <a:defRPr/>
            </a:pPr>
            <a:r>
              <a:rPr lang="en-CA" altLang="en-US" dirty="0">
                <a:solidFill>
                  <a:schemeClr val="tx1">
                    <a:lumMod val="65000"/>
                    <a:lumOff val="35000"/>
                  </a:schemeClr>
                </a:solidFill>
                <a:cs typeface="Arial" pitchFamily="34" charset="0"/>
              </a:rPr>
              <a:t>ERAP: What can you expect?</a:t>
            </a:r>
            <a:endParaRPr lang="en-CA" dirty="0"/>
          </a:p>
        </p:txBody>
      </p:sp>
      <p:sp>
        <p:nvSpPr>
          <p:cNvPr id="2" name="Slide Number Placeholder 1">
            <a:extLst>
              <a:ext uri="{FF2B5EF4-FFF2-40B4-BE49-F238E27FC236}">
                <a16:creationId xmlns:a16="http://schemas.microsoft.com/office/drawing/2014/main" id="{271D361F-C305-B3D4-B3FC-FF5256EBD430}"/>
              </a:ext>
            </a:extLst>
          </p:cNvPr>
          <p:cNvSpPr>
            <a:spLocks noGrp="1"/>
          </p:cNvSpPr>
          <p:nvPr>
            <p:ph type="sldNum" sz="quarter" idx="10"/>
          </p:nvPr>
        </p:nvSpPr>
        <p:spPr/>
        <p:txBody>
          <a:bodyPr/>
          <a:lstStyle/>
          <a:p>
            <a:pPr>
              <a:defRPr/>
            </a:pPr>
            <a:fld id="{E575ADD8-F1F7-49EB-BAB2-3C944F73963F}" type="slidenum">
              <a:rPr lang="en-US" altLang="en-US"/>
              <a:pPr>
                <a:defRPr/>
              </a:pPr>
              <a:t>86</a:t>
            </a:fld>
            <a:endParaRPr lang="en-US" altLang="en-US" dirty="0"/>
          </a:p>
        </p:txBody>
      </p:sp>
    </p:spTree>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598EF0-0571-41E8-5485-66088F329770}"/>
              </a:ext>
            </a:extLst>
          </p:cNvPr>
          <p:cNvSpPr>
            <a:spLocks noGrp="1"/>
          </p:cNvSpPr>
          <p:nvPr>
            <p:ph type="sldNum" sz="quarter" idx="10"/>
          </p:nvPr>
        </p:nvSpPr>
        <p:spPr/>
        <p:txBody>
          <a:bodyPr/>
          <a:lstStyle/>
          <a:p>
            <a:pPr>
              <a:defRPr/>
            </a:pPr>
            <a:fld id="{52BBAB64-AF9B-4C80-8A54-0117F0BEC70E}" type="slidenum">
              <a:rPr lang="en-CA"/>
              <a:pPr>
                <a:defRPr/>
              </a:pPr>
              <a:t>87</a:t>
            </a:fld>
            <a:endParaRPr lang="en-CA" dirty="0"/>
          </a:p>
        </p:txBody>
      </p:sp>
      <p:sp>
        <p:nvSpPr>
          <p:cNvPr id="3" name="TextBox 2">
            <a:extLst>
              <a:ext uri="{FF2B5EF4-FFF2-40B4-BE49-F238E27FC236}">
                <a16:creationId xmlns:a16="http://schemas.microsoft.com/office/drawing/2014/main" id="{5D620E49-E004-207D-C757-2FC06E3976FD}"/>
              </a:ext>
            </a:extLst>
          </p:cNvPr>
          <p:cNvSpPr txBox="1"/>
          <p:nvPr/>
        </p:nvSpPr>
        <p:spPr>
          <a:xfrm>
            <a:off x="2565400" y="2551113"/>
            <a:ext cx="7061200" cy="1755775"/>
          </a:xfrm>
          <a:prstGeom prst="rect">
            <a:avLst/>
          </a:prstGeom>
          <a:noFill/>
        </p:spPr>
        <p:txBody>
          <a:bodyPr>
            <a:spAutoFit/>
          </a:bodyPr>
          <a:lstStyle/>
          <a:p>
            <a:pPr algn="ctr" eaLnBrk="1" fontAlgn="auto" hangingPunct="1">
              <a:spcBef>
                <a:spcPts val="0"/>
              </a:spcBef>
              <a:spcAft>
                <a:spcPts val="0"/>
              </a:spcAft>
              <a:defRPr/>
            </a:pPr>
            <a:r>
              <a:rPr lang="en-US" sz="5400" b="1" dirty="0">
                <a:solidFill>
                  <a:schemeClr val="tx1">
                    <a:lumMod val="65000"/>
                    <a:lumOff val="35000"/>
                  </a:schemeClr>
                </a:solidFill>
                <a:latin typeface="+mj-lt"/>
              </a:rPr>
              <a:t>Tools and Resources</a:t>
            </a:r>
          </a:p>
        </p:txBody>
      </p:sp>
    </p:spTree>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3">
            <a:extLst>
              <a:ext uri="{FF2B5EF4-FFF2-40B4-BE49-F238E27FC236}">
                <a16:creationId xmlns:a16="http://schemas.microsoft.com/office/drawing/2014/main" id="{9AC5890A-E4D4-8015-F30A-454B0EA8ACAD}"/>
              </a:ext>
            </a:extLst>
          </p:cNvPr>
          <p:cNvSpPr>
            <a:spLocks noGrp="1"/>
          </p:cNvSpPr>
          <p:nvPr>
            <p:ph type="title"/>
          </p:nvPr>
        </p:nvSpPr>
        <p:spPr>
          <a:xfrm>
            <a:off x="814388" y="661988"/>
            <a:ext cx="10515600" cy="854075"/>
          </a:xfrm>
        </p:spPr>
        <p:txBody>
          <a:bodyPr/>
          <a:lstStyle/>
          <a:p>
            <a:r>
              <a:rPr lang="en-CA" altLang="en-US"/>
              <a:t>Tools Available to First Responders </a:t>
            </a:r>
          </a:p>
        </p:txBody>
      </p:sp>
      <p:sp>
        <p:nvSpPr>
          <p:cNvPr id="173059" name="Content Placeholder 4">
            <a:extLst>
              <a:ext uri="{FF2B5EF4-FFF2-40B4-BE49-F238E27FC236}">
                <a16:creationId xmlns:a16="http://schemas.microsoft.com/office/drawing/2014/main" id="{4287BEAC-C55E-A1C5-0C72-427629B1C262}"/>
              </a:ext>
            </a:extLst>
          </p:cNvPr>
          <p:cNvSpPr>
            <a:spLocks noGrp="1"/>
          </p:cNvSpPr>
          <p:nvPr>
            <p:ph idx="1"/>
          </p:nvPr>
        </p:nvSpPr>
        <p:spPr>
          <a:xfrm>
            <a:off x="736600" y="1493838"/>
            <a:ext cx="6011863" cy="4781550"/>
          </a:xfrm>
        </p:spPr>
        <p:txBody>
          <a:bodyPr/>
          <a:lstStyle/>
          <a:p>
            <a:pPr eaLnBrk="1" hangingPunct="1">
              <a:lnSpc>
                <a:spcPct val="100000"/>
              </a:lnSpc>
              <a:spcBef>
                <a:spcPts val="1200"/>
              </a:spcBef>
            </a:pPr>
            <a:r>
              <a:rPr lang="en-US" altLang="en-US" sz="2000">
                <a:hlinkClick r:id="rId3"/>
              </a:rPr>
              <a:t>Competency Guidelines</a:t>
            </a:r>
            <a:endParaRPr lang="en-US" altLang="en-US" sz="2000"/>
          </a:p>
          <a:p>
            <a:pPr eaLnBrk="1" hangingPunct="1">
              <a:lnSpc>
                <a:spcPct val="100000"/>
              </a:lnSpc>
              <a:spcBef>
                <a:spcPts val="1200"/>
              </a:spcBef>
            </a:pPr>
            <a:r>
              <a:rPr lang="en-US" altLang="en-US" sz="2000">
                <a:hlinkClick r:id="rId4"/>
              </a:rPr>
              <a:t>Downloadable presentation on Emergency Preparedness and Response for Incidents Involving Dangerous Goods</a:t>
            </a:r>
            <a:endParaRPr lang="en-US" altLang="en-US" sz="2000"/>
          </a:p>
          <a:p>
            <a:pPr eaLnBrk="1" hangingPunct="1">
              <a:lnSpc>
                <a:spcPct val="100000"/>
              </a:lnSpc>
              <a:spcBef>
                <a:spcPts val="1200"/>
              </a:spcBef>
            </a:pPr>
            <a:r>
              <a:rPr lang="en-US" altLang="en-US" sz="2000">
                <a:hlinkClick r:id="rId5"/>
              </a:rPr>
              <a:t>Video on Responding to Railcar Incidents Involving Flammable Liquids </a:t>
            </a:r>
            <a:endParaRPr lang="en-US" altLang="en-US" sz="2000"/>
          </a:p>
          <a:p>
            <a:pPr eaLnBrk="1" hangingPunct="1">
              <a:lnSpc>
                <a:spcPct val="100000"/>
              </a:lnSpc>
              <a:spcBef>
                <a:spcPts val="1200"/>
              </a:spcBef>
            </a:pPr>
            <a:r>
              <a:rPr lang="en-US" altLang="en-US" sz="2000">
                <a:solidFill>
                  <a:srgbClr val="232323"/>
                </a:solidFill>
                <a:cs typeface="Arial" panose="020B0604020202020204" pitchFamily="34" charset="0"/>
              </a:rPr>
              <a:t>Self-paced online training:                           </a:t>
            </a:r>
            <a:r>
              <a:rPr lang="en-US" altLang="en-US" sz="2000">
                <a:solidFill>
                  <a:srgbClr val="232323"/>
                </a:solidFill>
                <a:cs typeface="Arial" panose="020B0604020202020204" pitchFamily="34" charset="0"/>
                <a:hlinkClick r:id="rId6"/>
              </a:rPr>
              <a:t>Alternative Fuel Vehicles Training Program for Emergency Responders</a:t>
            </a:r>
            <a:endParaRPr lang="en-US" altLang="en-US" sz="2000">
              <a:solidFill>
                <a:srgbClr val="232323"/>
              </a:solidFill>
              <a:cs typeface="Arial" panose="020B0604020202020204" pitchFamily="34" charset="0"/>
            </a:endParaRPr>
          </a:p>
        </p:txBody>
      </p:sp>
      <p:sp>
        <p:nvSpPr>
          <p:cNvPr id="161794" name="Slide Number Placeholder 3">
            <a:extLst>
              <a:ext uri="{FF2B5EF4-FFF2-40B4-BE49-F238E27FC236}">
                <a16:creationId xmlns:a16="http://schemas.microsoft.com/office/drawing/2014/main" id="{65E0968F-5F5E-7842-C2A6-BBB585302C96}"/>
              </a:ext>
            </a:extLst>
          </p:cNvPr>
          <p:cNvSpPr>
            <a:spLocks noGrp="1"/>
          </p:cNvSpPr>
          <p:nvPr>
            <p:ph type="sldNum" sz="quarter" idx="10"/>
          </p:nvPr>
        </p:nvSpPr>
        <p:spPr/>
        <p:txBody>
          <a:bodyPr/>
          <a:lstStyle>
            <a:lvl1pPr>
              <a:spcBef>
                <a:spcPct val="20000"/>
              </a:spcBef>
              <a:buChar char="•"/>
              <a:defRPr sz="258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685817" indent="-263776">
              <a:spcBef>
                <a:spcPct val="20000"/>
              </a:spcBef>
              <a:buChar char="–"/>
              <a:defRPr sz="221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055103" indent="-211021">
              <a:spcBef>
                <a:spcPct val="20000"/>
              </a:spcBef>
              <a:buChar char="•"/>
              <a:defRPr sz="2215">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477145"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4pPr>
            <a:lvl5pPr marL="1899186"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5pPr>
            <a:lvl6pPr marL="2321227"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69"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7pPr>
            <a:lvl8pPr marL="3165310"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8pPr>
            <a:lvl9pPr marL="3587351"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defRPr/>
            </a:pPr>
            <a:fld id="{FED328DB-C815-4D4A-AB12-D97A08E80C5A}" type="slidenum">
              <a:rPr lang="en-US" altLang="en-US" sz="1000" smtClean="0">
                <a:solidFill>
                  <a:schemeClr val="bg1">
                    <a:lumMod val="50000"/>
                  </a:schemeClr>
                </a:solidFill>
                <a:cs typeface="Arial" panose="020B0604020202020204" pitchFamily="34" charset="0"/>
              </a:rPr>
              <a:pPr>
                <a:spcBef>
                  <a:spcPct val="0"/>
                </a:spcBef>
                <a:buFontTx/>
                <a:buNone/>
                <a:defRPr/>
              </a:pPr>
              <a:t>88</a:t>
            </a:fld>
            <a:endParaRPr lang="en-US" altLang="en-US" sz="1000" dirty="0">
              <a:solidFill>
                <a:schemeClr val="bg1">
                  <a:lumMod val="50000"/>
                </a:schemeClr>
              </a:solidFill>
              <a:cs typeface="Arial" panose="020B0604020202020204" pitchFamily="34" charset="0"/>
            </a:endParaRPr>
          </a:p>
        </p:txBody>
      </p:sp>
      <p:pic>
        <p:nvPicPr>
          <p:cNvPr id="3" name="Picture 2">
            <a:extLst>
              <a:ext uri="{FF2B5EF4-FFF2-40B4-BE49-F238E27FC236}">
                <a16:creationId xmlns:a16="http://schemas.microsoft.com/office/drawing/2014/main" id="{B5F12805-5368-DA6D-8462-44B09380AFCA}"/>
              </a:ext>
            </a:extLst>
          </p:cNvPr>
          <p:cNvPicPr>
            <a:picLocks noChangeAspect="1"/>
          </p:cNvPicPr>
          <p:nvPr/>
        </p:nvPicPr>
        <p:blipFill>
          <a:blip r:embed="rId7" cstate="screen"/>
          <a:stretch>
            <a:fillRect/>
          </a:stretch>
        </p:blipFill>
        <p:spPr>
          <a:xfrm>
            <a:off x="6967538" y="1670050"/>
            <a:ext cx="3411537" cy="4427538"/>
          </a:xfrm>
          <a:prstGeom prst="rect">
            <a:avLst/>
          </a:prstGeom>
          <a:ln>
            <a:noFill/>
          </a:ln>
          <a:effectLst>
            <a:outerShdw blurRad="190500" algn="tl" rotWithShape="0">
              <a:srgbClr val="000000">
                <a:alpha val="70000"/>
              </a:srgbClr>
            </a:outerShdw>
          </a:effectLst>
        </p:spPr>
      </p:pic>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TextBox 6">
            <a:extLst>
              <a:ext uri="{FF2B5EF4-FFF2-40B4-BE49-F238E27FC236}">
                <a16:creationId xmlns:a16="http://schemas.microsoft.com/office/drawing/2014/main" id="{9D101EA7-9064-0AC8-60AA-9DC820E4174F}"/>
              </a:ext>
            </a:extLst>
          </p:cNvPr>
          <p:cNvSpPr txBox="1">
            <a:spLocks noChangeArrowheads="1"/>
          </p:cNvSpPr>
          <p:nvPr/>
        </p:nvSpPr>
        <p:spPr bwMode="auto">
          <a:xfrm>
            <a:off x="935038" y="4265613"/>
            <a:ext cx="9351962" cy="1408112"/>
          </a:xfrm>
          <a:prstGeom prst="rect">
            <a:avLst/>
          </a:prstGeom>
          <a:noFill/>
          <a:ln>
            <a:noFill/>
          </a:ln>
        </p:spPr>
        <p:txBody>
          <a:bodyPr>
            <a:spAutoFit/>
          </a:bodyPr>
          <a:lstStyle>
            <a:lvl1pPr marL="2857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fontAlgn="auto" hangingPunct="1">
              <a:spcBef>
                <a:spcPct val="0"/>
              </a:spcBef>
              <a:spcAft>
                <a:spcPts val="0"/>
              </a:spcAft>
              <a:buFont typeface="Wingdings" panose="05000000000000000000" pitchFamily="2" charset="2"/>
              <a:buChar char="§"/>
              <a:defRPr/>
            </a:pPr>
            <a:r>
              <a:rPr lang="en-US" altLang="en-US" sz="1846" dirty="0">
                <a:solidFill>
                  <a:srgbClr val="232323"/>
                </a:solidFill>
                <a:cs typeface="Arial" panose="020B0604020202020204" pitchFamily="34" charset="0"/>
              </a:rPr>
              <a:t>Use a simple railcar ID search to see whether a railcar on a train is carrying hazardous materials</a:t>
            </a:r>
          </a:p>
          <a:p>
            <a:pPr eaLnBrk="1" fontAlgn="auto" hangingPunct="1">
              <a:spcBef>
                <a:spcPts val="738"/>
              </a:spcBef>
              <a:spcAft>
                <a:spcPts val="0"/>
              </a:spcAft>
              <a:buFont typeface="Wingdings" panose="05000000000000000000" pitchFamily="2" charset="2"/>
              <a:buChar char="§"/>
              <a:defRPr/>
            </a:pPr>
            <a:r>
              <a:rPr lang="en-US" altLang="en-US" sz="1846" dirty="0">
                <a:solidFill>
                  <a:srgbClr val="232323"/>
                </a:solidFill>
                <a:cs typeface="Arial" panose="020B0604020202020204" pitchFamily="34" charset="0"/>
              </a:rPr>
              <a:t>View the contents of the entire train</a:t>
            </a:r>
          </a:p>
          <a:p>
            <a:pPr eaLnBrk="1" fontAlgn="auto" hangingPunct="1">
              <a:spcBef>
                <a:spcPts val="738"/>
              </a:spcBef>
              <a:spcAft>
                <a:spcPts val="0"/>
              </a:spcAft>
              <a:buFont typeface="Wingdings" panose="05000000000000000000" pitchFamily="2" charset="2"/>
              <a:buChar char="§"/>
              <a:defRPr/>
            </a:pPr>
            <a:r>
              <a:rPr lang="en-US" altLang="en-US" sz="1846" dirty="0">
                <a:solidFill>
                  <a:srgbClr val="232323"/>
                </a:solidFill>
                <a:cs typeface="Arial" panose="020B0604020202020204" pitchFamily="34" charset="0"/>
              </a:rPr>
              <a:t>View emergency contact information for all Class I railroads and AMTRACK</a:t>
            </a:r>
          </a:p>
        </p:txBody>
      </p:sp>
      <p:pic>
        <p:nvPicPr>
          <p:cNvPr id="175107" name="Picture 6">
            <a:extLst>
              <a:ext uri="{FF2B5EF4-FFF2-40B4-BE49-F238E27FC236}">
                <a16:creationId xmlns:a16="http://schemas.microsoft.com/office/drawing/2014/main" id="{545B0F2D-FED0-ED46-1EE9-7EB5CB664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1793875"/>
            <a:ext cx="815975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itle 3">
            <a:extLst>
              <a:ext uri="{FF2B5EF4-FFF2-40B4-BE49-F238E27FC236}">
                <a16:creationId xmlns:a16="http://schemas.microsoft.com/office/drawing/2014/main" id="{2B2DFA10-1151-73D4-DBA0-413502674C3D}"/>
              </a:ext>
            </a:extLst>
          </p:cNvPr>
          <p:cNvSpPr>
            <a:spLocks noGrp="1"/>
          </p:cNvSpPr>
          <p:nvPr>
            <p:ph type="title"/>
          </p:nvPr>
        </p:nvSpPr>
        <p:spPr>
          <a:xfrm>
            <a:off x="814388" y="661988"/>
            <a:ext cx="10515600" cy="854075"/>
          </a:xfrm>
        </p:spPr>
        <p:txBody>
          <a:bodyPr/>
          <a:lstStyle/>
          <a:p>
            <a:r>
              <a:rPr lang="en-CA" altLang="en-US"/>
              <a:t>Tools Available to First Responders </a:t>
            </a:r>
          </a:p>
        </p:txBody>
      </p:sp>
      <p:sp>
        <p:nvSpPr>
          <p:cNvPr id="2" name="Slide Number Placeholder 1">
            <a:extLst>
              <a:ext uri="{FF2B5EF4-FFF2-40B4-BE49-F238E27FC236}">
                <a16:creationId xmlns:a16="http://schemas.microsoft.com/office/drawing/2014/main" id="{C6E1CAEC-AFD5-EF11-8401-BEFC23A93942}"/>
              </a:ext>
            </a:extLst>
          </p:cNvPr>
          <p:cNvSpPr>
            <a:spLocks noGrp="1"/>
          </p:cNvSpPr>
          <p:nvPr>
            <p:ph type="sldNum" sz="quarter" idx="10"/>
          </p:nvPr>
        </p:nvSpPr>
        <p:spPr/>
        <p:txBody>
          <a:bodyPr/>
          <a:lstStyle/>
          <a:p>
            <a:pPr>
              <a:defRPr/>
            </a:pPr>
            <a:fld id="{9C7D3D48-FE12-4F00-AA4E-1872D0B764DF}" type="slidenum">
              <a:rPr lang="en-CA"/>
              <a:pPr>
                <a:defRPr/>
              </a:pPr>
              <a:t>89</a:t>
            </a:fld>
            <a:endParaRPr lang="en-CA" dirty="0"/>
          </a:p>
        </p:txBody>
      </p:sp>
    </p:spTree>
    <p:custDataLst>
      <p:tags r:id="rId1"/>
    </p:custData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a:extLst>
              <a:ext uri="{FF2B5EF4-FFF2-40B4-BE49-F238E27FC236}">
                <a16:creationId xmlns:a16="http://schemas.microsoft.com/office/drawing/2014/main" id="{99D0E5C0-E332-EB6A-4D83-77230DC0D314}"/>
              </a:ext>
            </a:extLst>
          </p:cNvPr>
          <p:cNvSpPr>
            <a:spLocks noGrp="1"/>
          </p:cNvSpPr>
          <p:nvPr>
            <p:ph type="title"/>
          </p:nvPr>
        </p:nvSpPr>
        <p:spPr>
          <a:xfrm>
            <a:off x="814388" y="661988"/>
            <a:ext cx="10515600" cy="854075"/>
          </a:xfrm>
        </p:spPr>
        <p:txBody>
          <a:bodyPr/>
          <a:lstStyle/>
          <a:p>
            <a:pPr eaLnBrk="1" hangingPunct="1"/>
            <a:r>
              <a:rPr lang="en-CA" altLang="en-US">
                <a:ea typeface="ＭＳ Ｐゴシック" panose="020B0600070205080204" pitchFamily="34" charset="-128"/>
                <a:cs typeface="Arial" panose="020B0604020202020204" pitchFamily="34" charset="0"/>
              </a:rPr>
              <a:t>CANUTEC – What We Do</a:t>
            </a:r>
          </a:p>
        </p:txBody>
      </p:sp>
      <p:sp>
        <p:nvSpPr>
          <p:cNvPr id="48133" name="Slide Number Placeholder 7">
            <a:extLst>
              <a:ext uri="{FF2B5EF4-FFF2-40B4-BE49-F238E27FC236}">
                <a16:creationId xmlns:a16="http://schemas.microsoft.com/office/drawing/2014/main" id="{C8E1429A-BC6D-8D0D-6899-752AC62D29AC}"/>
              </a:ext>
            </a:extLst>
          </p:cNvPr>
          <p:cNvSpPr>
            <a:spLocks noGrp="1"/>
          </p:cNvSpPr>
          <p:nvPr>
            <p:ph type="sldNum" sz="quarter" idx="10"/>
          </p:nvPr>
        </p:nvSpPr>
        <p:spPr/>
        <p:txBody>
          <a:bodyPr/>
          <a:lstStyle>
            <a:lvl1pPr>
              <a:spcBef>
                <a:spcPct val="20000"/>
              </a:spcBef>
              <a:buChar char="•"/>
              <a:defRPr sz="258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685817" indent="-263776">
              <a:spcBef>
                <a:spcPct val="20000"/>
              </a:spcBef>
              <a:buChar char="–"/>
              <a:defRPr sz="2215">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055103" indent="-211021">
              <a:spcBef>
                <a:spcPct val="20000"/>
              </a:spcBef>
              <a:buChar char="•"/>
              <a:defRPr sz="2215">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477145"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4pPr>
            <a:lvl5pPr marL="1899186" indent="-211021">
              <a:spcBef>
                <a:spcPct val="20000"/>
              </a:spcBef>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5pPr>
            <a:lvl6pPr marL="2321227"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69"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7pPr>
            <a:lvl8pPr marL="3165310"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8pPr>
            <a:lvl9pPr marL="3587351" indent="-211021" eaLnBrk="0" fontAlgn="base" hangingPunct="0">
              <a:spcBef>
                <a:spcPct val="20000"/>
              </a:spcBef>
              <a:spcAft>
                <a:spcPct val="0"/>
              </a:spcAft>
              <a:buChar char="»"/>
              <a:defRPr sz="1846">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defRPr/>
            </a:pPr>
            <a:fld id="{6E649868-84E0-4EB3-9C36-681A0A540694}" type="slidenum">
              <a:rPr lang="en-US" altLang="en-US" sz="1000" smtClean="0">
                <a:solidFill>
                  <a:schemeClr val="bg1">
                    <a:lumMod val="50000"/>
                  </a:schemeClr>
                </a:solidFill>
              </a:rPr>
              <a:pPr>
                <a:spcBef>
                  <a:spcPct val="0"/>
                </a:spcBef>
                <a:buFontTx/>
                <a:buNone/>
                <a:defRPr/>
              </a:pPr>
              <a:t>9</a:t>
            </a:fld>
            <a:endParaRPr lang="en-US" altLang="en-US" sz="1000" dirty="0">
              <a:solidFill>
                <a:schemeClr val="bg1">
                  <a:lumMod val="50000"/>
                </a:schemeClr>
              </a:solidFill>
            </a:endParaRPr>
          </a:p>
        </p:txBody>
      </p:sp>
      <p:sp>
        <p:nvSpPr>
          <p:cNvPr id="45060" name="TextBox 1">
            <a:extLst>
              <a:ext uri="{FF2B5EF4-FFF2-40B4-BE49-F238E27FC236}">
                <a16:creationId xmlns:a16="http://schemas.microsoft.com/office/drawing/2014/main" id="{227C623B-7649-6D07-E1B9-1FB41AB96B5D}"/>
              </a:ext>
            </a:extLst>
          </p:cNvPr>
          <p:cNvSpPr>
            <a:spLocks noGrp="1"/>
          </p:cNvSpPr>
          <p:nvPr>
            <p:ph idx="1"/>
          </p:nvPr>
        </p:nvSpPr>
        <p:spPr>
          <a:xfrm>
            <a:off x="814388" y="1739900"/>
            <a:ext cx="3825875" cy="1246188"/>
          </a:xfrm>
        </p:spPr>
        <p:txBody>
          <a:bodyPr>
            <a:spAutoFit/>
          </a:bodyPr>
          <a:lstStyle/>
          <a:p>
            <a:pPr eaLnBrk="1" hangingPunct="1">
              <a:lnSpc>
                <a:spcPct val="100000"/>
              </a:lnSpc>
              <a:spcBef>
                <a:spcPct val="0"/>
              </a:spcBef>
              <a:buFontTx/>
              <a:buNone/>
            </a:pPr>
            <a:r>
              <a:rPr lang="en-CA" altLang="en-US" sz="2500" b="1">
                <a:ea typeface="ＭＳ Ｐゴシック" panose="020B0600070205080204" pitchFamily="34" charset="-128"/>
                <a:cs typeface="Arial" panose="020B0604020202020204" pitchFamily="34" charset="0"/>
              </a:rPr>
              <a:t>2. Coordinate communications and share information</a:t>
            </a:r>
          </a:p>
        </p:txBody>
      </p:sp>
      <p:graphicFrame>
        <p:nvGraphicFramePr>
          <p:cNvPr id="2" name="Diagram 1">
            <a:extLst>
              <a:ext uri="{FF2B5EF4-FFF2-40B4-BE49-F238E27FC236}">
                <a16:creationId xmlns:a16="http://schemas.microsoft.com/office/drawing/2014/main" id="{A35B7DDE-AF80-FFAA-E4F7-10C57E9B7988}"/>
              </a:ext>
            </a:extLst>
          </p:cNvPr>
          <p:cNvGraphicFramePr/>
          <p:nvPr/>
        </p:nvGraphicFramePr>
        <p:xfrm>
          <a:off x="4248692" y="1366345"/>
          <a:ext cx="6606312" cy="5491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a:extLst>
              <a:ext uri="{FF2B5EF4-FFF2-40B4-BE49-F238E27FC236}">
                <a16:creationId xmlns:a16="http://schemas.microsoft.com/office/drawing/2014/main" id="{ADAD1A5A-288E-2EC5-3FD5-8687DA186E2C}"/>
              </a:ext>
            </a:extLst>
          </p:cNvPr>
          <p:cNvSpPr>
            <a:spLocks noGrp="1"/>
          </p:cNvSpPr>
          <p:nvPr>
            <p:ph type="title"/>
          </p:nvPr>
        </p:nvSpPr>
        <p:spPr>
          <a:xfrm>
            <a:off x="814388" y="661988"/>
            <a:ext cx="10515600" cy="854075"/>
          </a:xfrm>
        </p:spPr>
        <p:txBody>
          <a:bodyPr/>
          <a:lstStyle/>
          <a:p>
            <a:r>
              <a:rPr lang="en-CA" altLang="en-US"/>
              <a:t>Tools Available to First Responders </a:t>
            </a:r>
            <a:endParaRPr lang="en-US" altLang="en-US"/>
          </a:p>
        </p:txBody>
      </p:sp>
      <p:sp>
        <p:nvSpPr>
          <p:cNvPr id="3" name="Slide Number Placeholder 2">
            <a:extLst>
              <a:ext uri="{FF2B5EF4-FFF2-40B4-BE49-F238E27FC236}">
                <a16:creationId xmlns:a16="http://schemas.microsoft.com/office/drawing/2014/main" id="{7A9CEDB5-6047-D84D-6ABE-B1C320918336}"/>
              </a:ext>
            </a:extLst>
          </p:cNvPr>
          <p:cNvSpPr>
            <a:spLocks noGrp="1"/>
          </p:cNvSpPr>
          <p:nvPr>
            <p:ph type="sldNum" sz="quarter" idx="10"/>
          </p:nvPr>
        </p:nvSpPr>
        <p:spPr/>
        <p:txBody>
          <a:bodyPr/>
          <a:lstStyle/>
          <a:p>
            <a:pPr>
              <a:defRPr/>
            </a:pPr>
            <a:fld id="{26367280-7EB2-43E9-8E71-2DA870B454FD}" type="slidenum">
              <a:rPr lang="en-CA"/>
              <a:pPr>
                <a:defRPr/>
              </a:pPr>
              <a:t>90</a:t>
            </a:fld>
            <a:endParaRPr lang="en-CA" dirty="0"/>
          </a:p>
        </p:txBody>
      </p:sp>
      <p:pic>
        <p:nvPicPr>
          <p:cNvPr id="177156" name="Picture 2">
            <a:extLst>
              <a:ext uri="{FF2B5EF4-FFF2-40B4-BE49-F238E27FC236}">
                <a16:creationId xmlns:a16="http://schemas.microsoft.com/office/drawing/2014/main" id="{B14DA4BA-EB51-114F-E0F7-F12B5E3A4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188" y="1611313"/>
            <a:ext cx="69056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7" name="TextBox 5">
            <a:extLst>
              <a:ext uri="{FF2B5EF4-FFF2-40B4-BE49-F238E27FC236}">
                <a16:creationId xmlns:a16="http://schemas.microsoft.com/office/drawing/2014/main" id="{512CFBA2-F542-C397-D62F-3C136955A602}"/>
              </a:ext>
            </a:extLst>
          </p:cNvPr>
          <p:cNvSpPr txBox="1">
            <a:spLocks noChangeArrowheads="1"/>
          </p:cNvSpPr>
          <p:nvPr/>
        </p:nvSpPr>
        <p:spPr bwMode="auto">
          <a:xfrm>
            <a:off x="635000" y="3913188"/>
            <a:ext cx="105156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Wingdings" panose="05000000000000000000" pitchFamily="2" charset="2"/>
              <a:buChar char="§"/>
              <a:defRPr sz="2800">
                <a:solidFill>
                  <a:schemeClr val="tx1"/>
                </a:solidFill>
                <a:latin typeface="Arial" panose="020B0604020202020204" pitchFamily="34" charset="0"/>
              </a:defRPr>
            </a:lvl1pPr>
            <a:lvl2pPr marL="742950" indent="-285750">
              <a:lnSpc>
                <a:spcPct val="90000"/>
              </a:lnSpc>
              <a:spcBef>
                <a:spcPts val="500"/>
              </a:spcBef>
              <a:buFont typeface="Courier New" panose="02070309020205020404" pitchFamily="49" charset="0"/>
              <a:buChar char="o"/>
              <a:defRPr sz="2400">
                <a:solidFill>
                  <a:schemeClr val="tx1"/>
                </a:solidFill>
                <a:latin typeface="Arial" panose="020B060402020202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panose="020B0604020202020204" pitchFamily="34" charset="0"/>
              </a:defRPr>
            </a:lvl3pPr>
            <a:lvl4pPr marL="1600200" indent="-228600">
              <a:lnSpc>
                <a:spcPct val="90000"/>
              </a:lnSpc>
              <a:spcBef>
                <a:spcPts val="500"/>
              </a:spcBef>
              <a:buFont typeface="Wingdings" panose="05000000000000000000" pitchFamily="2" charset="2"/>
              <a:buChar char="q"/>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 typeface="Arial" panose="020B0604020202020204" pitchFamily="34" charset="0"/>
              <a:buChar char="•"/>
            </a:pPr>
            <a:r>
              <a:rPr lang="en-US" altLang="en-US" sz="1800"/>
              <a:t>The Canadian Emergency Response to Flammable Liquids Incidents in Transport (CERFLIT) is a series of online courses, resources, and support materials </a:t>
            </a:r>
          </a:p>
          <a:p>
            <a:pPr eaLnBrk="1" hangingPunct="1">
              <a:lnSpc>
                <a:spcPct val="100000"/>
              </a:lnSpc>
              <a:spcBef>
                <a:spcPct val="0"/>
              </a:spcBef>
              <a:buFont typeface="Arial" panose="020B0604020202020204" pitchFamily="34" charset="0"/>
              <a:buChar char="•"/>
            </a:pPr>
            <a:endParaRPr lang="en-US" altLang="en-US" sz="1800"/>
          </a:p>
          <a:p>
            <a:pPr eaLnBrk="1" hangingPunct="1">
              <a:lnSpc>
                <a:spcPct val="100000"/>
              </a:lnSpc>
              <a:spcBef>
                <a:spcPct val="0"/>
              </a:spcBef>
              <a:buFont typeface="Arial" panose="020B0604020202020204" pitchFamily="34" charset="0"/>
              <a:buChar char="•"/>
            </a:pPr>
            <a:r>
              <a:rPr lang="en-US" altLang="en-US" sz="1800"/>
              <a:t>The curriculum and materials have been designed to help communities, and firefighters at every level, become better prepared to manage an incident involving flammable liquids being transported by road or rail</a:t>
            </a:r>
          </a:p>
          <a:p>
            <a:pPr eaLnBrk="1" hangingPunct="1">
              <a:lnSpc>
                <a:spcPct val="100000"/>
              </a:lnSpc>
              <a:spcBef>
                <a:spcPct val="0"/>
              </a:spcBef>
              <a:buFont typeface="Arial" panose="020B0604020202020204" pitchFamily="34" charset="0"/>
              <a:buChar char="•"/>
            </a:pPr>
            <a:endParaRPr lang="en-US" altLang="en-US" sz="1800"/>
          </a:p>
          <a:p>
            <a:pPr eaLnBrk="1" hangingPunct="1">
              <a:lnSpc>
                <a:spcPct val="100000"/>
              </a:lnSpc>
              <a:spcBef>
                <a:spcPct val="0"/>
              </a:spcBef>
              <a:buFont typeface="Arial" panose="020B0604020202020204" pitchFamily="34" charset="0"/>
              <a:buChar char="•"/>
            </a:pPr>
            <a:r>
              <a:rPr lang="en-US" altLang="en-US" sz="1800"/>
              <a:t>Find out more and access the three levels of this training by clicking the link:                                                            </a:t>
            </a:r>
            <a:r>
              <a:rPr lang="en-US" altLang="en-US" sz="1800">
                <a:hlinkClick r:id="rId3"/>
              </a:rPr>
              <a:t>Canadian emergency response to flammable liquids in transport</a:t>
            </a:r>
            <a:r>
              <a:rPr lang="en-US" altLang="en-US" sz="1800"/>
              <a:t> </a:t>
            </a:r>
          </a:p>
        </p:txBody>
      </p:sp>
    </p:spTree>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C41138-52C5-C675-BA9E-9E063D5EA5AF}"/>
              </a:ext>
            </a:extLst>
          </p:cNvPr>
          <p:cNvSpPr>
            <a:spLocks noGrp="1"/>
          </p:cNvSpPr>
          <p:nvPr>
            <p:ph type="sldNum" sz="quarter" idx="10"/>
          </p:nvPr>
        </p:nvSpPr>
        <p:spPr/>
        <p:txBody>
          <a:bodyPr/>
          <a:lstStyle/>
          <a:p>
            <a:pPr>
              <a:defRPr/>
            </a:pPr>
            <a:fld id="{6D48D75D-E586-4DB6-887B-E49B450ECEC8}" type="slidenum">
              <a:rPr lang="en-CA"/>
              <a:pPr>
                <a:defRPr/>
              </a:pPr>
              <a:t>91</a:t>
            </a:fld>
            <a:endParaRPr lang="en-CA" dirty="0"/>
          </a:p>
        </p:txBody>
      </p:sp>
      <p:sp>
        <p:nvSpPr>
          <p:cNvPr id="3" name="TextBox 2">
            <a:extLst>
              <a:ext uri="{FF2B5EF4-FFF2-40B4-BE49-F238E27FC236}">
                <a16:creationId xmlns:a16="http://schemas.microsoft.com/office/drawing/2014/main" id="{1585D07F-4F3C-2D0F-3E47-581BCC1E1C5D}"/>
              </a:ext>
            </a:extLst>
          </p:cNvPr>
          <p:cNvSpPr txBox="1"/>
          <p:nvPr/>
        </p:nvSpPr>
        <p:spPr>
          <a:xfrm>
            <a:off x="2565400" y="2551113"/>
            <a:ext cx="7061200" cy="1755775"/>
          </a:xfrm>
          <a:prstGeom prst="rect">
            <a:avLst/>
          </a:prstGeom>
          <a:noFill/>
        </p:spPr>
        <p:txBody>
          <a:bodyPr>
            <a:spAutoFit/>
          </a:bodyPr>
          <a:lstStyle/>
          <a:p>
            <a:pPr algn="ctr" eaLnBrk="1" fontAlgn="auto" hangingPunct="1">
              <a:spcBef>
                <a:spcPts val="0"/>
              </a:spcBef>
              <a:spcAft>
                <a:spcPts val="0"/>
              </a:spcAft>
              <a:defRPr/>
            </a:pPr>
            <a:r>
              <a:rPr lang="en-US" sz="5400" b="1" dirty="0">
                <a:solidFill>
                  <a:schemeClr val="tx1">
                    <a:lumMod val="65000"/>
                    <a:lumOff val="35000"/>
                  </a:schemeClr>
                </a:solidFill>
                <a:latin typeface="+mj-lt"/>
              </a:rPr>
              <a:t>Safety Awareness Program</a:t>
            </a:r>
          </a:p>
        </p:txBody>
      </p:sp>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a:extLst>
              <a:ext uri="{FF2B5EF4-FFF2-40B4-BE49-F238E27FC236}">
                <a16:creationId xmlns:a16="http://schemas.microsoft.com/office/drawing/2014/main" id="{51FF3B1E-B1FC-E012-14AA-6BD1F125C2CE}"/>
              </a:ext>
            </a:extLst>
          </p:cNvPr>
          <p:cNvSpPr>
            <a:spLocks noGrp="1"/>
          </p:cNvSpPr>
          <p:nvPr>
            <p:ph type="title"/>
          </p:nvPr>
        </p:nvSpPr>
        <p:spPr>
          <a:xfrm>
            <a:off x="814388" y="661988"/>
            <a:ext cx="10515600" cy="854075"/>
          </a:xfrm>
        </p:spPr>
        <p:txBody>
          <a:bodyPr/>
          <a:lstStyle/>
          <a:p>
            <a:r>
              <a:rPr lang="fr-CA" altLang="en-US"/>
              <a:t>TDG Safety Awareness Program</a:t>
            </a:r>
            <a:endParaRPr lang="en-US" altLang="en-US"/>
          </a:p>
        </p:txBody>
      </p:sp>
      <p:sp>
        <p:nvSpPr>
          <p:cNvPr id="5" name="Content Placeholder 2">
            <a:extLst>
              <a:ext uri="{FF2B5EF4-FFF2-40B4-BE49-F238E27FC236}">
                <a16:creationId xmlns:a16="http://schemas.microsoft.com/office/drawing/2014/main" id="{70AA2703-AD35-5DEA-6CF5-B21CCBD6400F}"/>
              </a:ext>
            </a:extLst>
          </p:cNvPr>
          <p:cNvSpPr>
            <a:spLocks noGrp="1"/>
          </p:cNvSpPr>
          <p:nvPr>
            <p:ph idx="1"/>
          </p:nvPr>
        </p:nvSpPr>
        <p:spPr/>
        <p:txBody>
          <a:bodyPr rtlCol="0">
            <a:normAutofit fontScale="92500" lnSpcReduction="10000"/>
          </a:bodyPr>
          <a:lstStyle/>
          <a:p>
            <a:pPr marL="0" indent="0" eaLnBrk="1" fontAlgn="auto" hangingPunct="1">
              <a:spcAft>
                <a:spcPts val="0"/>
              </a:spcAft>
              <a:buFont typeface="Arial" panose="020B0604020202020204" pitchFamily="34" charset="0"/>
              <a:buNone/>
              <a:defRPr/>
            </a:pPr>
            <a:r>
              <a:rPr lang="fr-CA" sz="2200" b="1" dirty="0"/>
              <a:t>TDG Safety Awareness Kits </a:t>
            </a:r>
          </a:p>
          <a:p>
            <a:pPr eaLnBrk="1" fontAlgn="auto" hangingPunct="1">
              <a:spcBef>
                <a:spcPts val="1200"/>
              </a:spcBef>
              <a:spcAft>
                <a:spcPts val="0"/>
              </a:spcAft>
              <a:buClr>
                <a:schemeClr val="tx1"/>
              </a:buClr>
              <a:defRPr/>
            </a:pPr>
            <a:r>
              <a:rPr lang="en-US" altLang="fr-FR" sz="1900" dirty="0"/>
              <a:t>Aimed at four specific audiences: First Responders, Communities/Municipalities, Industry and the General Public.</a:t>
            </a:r>
          </a:p>
          <a:p>
            <a:pPr eaLnBrk="1" fontAlgn="auto" hangingPunct="1">
              <a:spcBef>
                <a:spcPts val="1800"/>
              </a:spcBef>
              <a:spcAft>
                <a:spcPts val="600"/>
              </a:spcAft>
              <a:buClr>
                <a:schemeClr val="tx1"/>
              </a:buClr>
              <a:defRPr/>
            </a:pPr>
            <a:r>
              <a:rPr lang="en-US" altLang="fr-FR" sz="1900" dirty="0"/>
              <a:t>Kits include information on:</a:t>
            </a:r>
          </a:p>
          <a:p>
            <a:pPr marL="819150" lvl="1" indent="-285750" eaLnBrk="1" fontAlgn="auto" hangingPunct="1">
              <a:spcAft>
                <a:spcPts val="0"/>
              </a:spcAft>
              <a:buFont typeface="Wingdings" panose="05000000000000000000" pitchFamily="2" charset="2"/>
              <a:buChar char="ü"/>
              <a:defRPr/>
            </a:pPr>
            <a:r>
              <a:rPr lang="en-CA" sz="1900" dirty="0"/>
              <a:t>Emergency preparedness and response;</a:t>
            </a:r>
            <a:endParaRPr lang="fr-CA" sz="1900" dirty="0"/>
          </a:p>
          <a:p>
            <a:pPr marL="819150" lvl="1" indent="-285750" eaLnBrk="1" fontAlgn="auto" hangingPunct="1">
              <a:spcAft>
                <a:spcPts val="0"/>
              </a:spcAft>
              <a:buFont typeface="Wingdings" panose="05000000000000000000" pitchFamily="2" charset="2"/>
              <a:buChar char="ü"/>
              <a:defRPr/>
            </a:pPr>
            <a:r>
              <a:rPr lang="en-CA" sz="1900" dirty="0"/>
              <a:t>Protective Direction No. 36;</a:t>
            </a:r>
            <a:endParaRPr lang="fr-CA" sz="1900" dirty="0"/>
          </a:p>
          <a:p>
            <a:pPr marL="819150" lvl="1" indent="-285750" eaLnBrk="1" fontAlgn="auto" hangingPunct="1">
              <a:spcAft>
                <a:spcPts val="0"/>
              </a:spcAft>
              <a:buFont typeface="Wingdings" panose="05000000000000000000" pitchFamily="2" charset="2"/>
              <a:buChar char="ü"/>
              <a:defRPr/>
            </a:pPr>
            <a:r>
              <a:rPr lang="en-CA" sz="1900" dirty="0"/>
              <a:t>Safety Advisories (e.g., lithium batteries);</a:t>
            </a:r>
            <a:endParaRPr lang="fr-CA" sz="1900" dirty="0"/>
          </a:p>
          <a:p>
            <a:pPr marL="819150" lvl="1" indent="-285750" eaLnBrk="1" fontAlgn="auto" hangingPunct="1">
              <a:spcAft>
                <a:spcPts val="0"/>
              </a:spcAft>
              <a:buFont typeface="Wingdings" panose="05000000000000000000" pitchFamily="2" charset="2"/>
              <a:buChar char="ü"/>
              <a:defRPr/>
            </a:pPr>
            <a:r>
              <a:rPr lang="en-CA" sz="1900" dirty="0"/>
              <a:t>Bulletins;</a:t>
            </a:r>
            <a:endParaRPr lang="fr-CA" sz="1900" dirty="0"/>
          </a:p>
          <a:p>
            <a:pPr marL="819150" lvl="1" indent="-285750" eaLnBrk="1" fontAlgn="auto" hangingPunct="1">
              <a:spcAft>
                <a:spcPts val="0"/>
              </a:spcAft>
              <a:buFont typeface="Wingdings" panose="05000000000000000000" pitchFamily="2" charset="2"/>
              <a:buChar char="ü"/>
              <a:defRPr/>
            </a:pPr>
            <a:r>
              <a:rPr lang="en-CA" sz="1900" dirty="0"/>
              <a:t>CANUTEC;</a:t>
            </a:r>
          </a:p>
          <a:p>
            <a:pPr marL="819150" lvl="1" indent="-285750" eaLnBrk="1" fontAlgn="auto" hangingPunct="1">
              <a:spcAft>
                <a:spcPts val="0"/>
              </a:spcAft>
              <a:buFont typeface="Wingdings" panose="05000000000000000000" pitchFamily="2" charset="2"/>
              <a:buChar char="ü"/>
              <a:defRPr/>
            </a:pPr>
            <a:r>
              <a:rPr lang="en-CA" sz="1900" dirty="0"/>
              <a:t>And much more!</a:t>
            </a:r>
          </a:p>
          <a:p>
            <a:pPr marL="533400" lvl="1" indent="0" eaLnBrk="1" fontAlgn="auto" hangingPunct="1">
              <a:spcAft>
                <a:spcPts val="0"/>
              </a:spcAft>
              <a:buFont typeface="Arial" panose="020B0604020202020204" pitchFamily="34" charset="0"/>
              <a:buNone/>
              <a:defRPr/>
            </a:pPr>
            <a:endParaRPr lang="en-CA" sz="1800" dirty="0"/>
          </a:p>
          <a:p>
            <a:pPr eaLnBrk="1" fontAlgn="auto" hangingPunct="1">
              <a:lnSpc>
                <a:spcPct val="110000"/>
              </a:lnSpc>
              <a:spcBef>
                <a:spcPts val="600"/>
              </a:spcBef>
              <a:spcAft>
                <a:spcPts val="0"/>
              </a:spcAft>
              <a:buClr>
                <a:schemeClr val="tx1"/>
              </a:buClr>
              <a:defRPr/>
            </a:pPr>
            <a:r>
              <a:rPr lang="en-US" altLang="fr-FR" sz="1900" dirty="0"/>
              <a:t>Updated regularly and available online :</a:t>
            </a:r>
          </a:p>
          <a:p>
            <a:pPr marL="0" indent="0" eaLnBrk="1" fontAlgn="auto" hangingPunct="1">
              <a:lnSpc>
                <a:spcPct val="110000"/>
              </a:lnSpc>
              <a:spcBef>
                <a:spcPts val="600"/>
              </a:spcBef>
              <a:spcAft>
                <a:spcPts val="0"/>
              </a:spcAft>
              <a:buClr>
                <a:schemeClr val="tx1"/>
              </a:buClr>
              <a:buFont typeface="Wingdings" panose="05000000000000000000" pitchFamily="2" charset="2"/>
              <a:buNone/>
              <a:defRPr/>
            </a:pPr>
            <a:r>
              <a:rPr lang="en-US" sz="1900" dirty="0">
                <a:hlinkClick r:id="rId2"/>
              </a:rPr>
              <a:t>Awareness Materials and FAQ</a:t>
            </a:r>
            <a:endParaRPr lang="en-US" sz="1900" dirty="0"/>
          </a:p>
          <a:p>
            <a:pPr marL="0" indent="0" eaLnBrk="1" fontAlgn="auto" hangingPunct="1">
              <a:lnSpc>
                <a:spcPct val="110000"/>
              </a:lnSpc>
              <a:spcBef>
                <a:spcPts val="600"/>
              </a:spcBef>
              <a:spcAft>
                <a:spcPts val="0"/>
              </a:spcAft>
              <a:buClr>
                <a:schemeClr val="tx1"/>
              </a:buClr>
              <a:buFont typeface="Arial" panose="020B0604020202020204" pitchFamily="34" charset="0"/>
              <a:buNone/>
              <a:defRPr/>
            </a:pPr>
            <a:endParaRPr lang="en-US" altLang="fr-FR" sz="2000" dirty="0"/>
          </a:p>
        </p:txBody>
      </p:sp>
      <p:sp>
        <p:nvSpPr>
          <p:cNvPr id="4" name="Slide Number Placeholder 3">
            <a:extLst>
              <a:ext uri="{FF2B5EF4-FFF2-40B4-BE49-F238E27FC236}">
                <a16:creationId xmlns:a16="http://schemas.microsoft.com/office/drawing/2014/main" id="{C21D1D14-619E-731A-ED77-6BFAC8A3AFB8}"/>
              </a:ext>
            </a:extLst>
          </p:cNvPr>
          <p:cNvSpPr>
            <a:spLocks noGrp="1"/>
          </p:cNvSpPr>
          <p:nvPr>
            <p:ph type="sldNum" sz="quarter" idx="10"/>
          </p:nvPr>
        </p:nvSpPr>
        <p:spPr/>
        <p:txBody>
          <a:bodyPr/>
          <a:lstStyle/>
          <a:p>
            <a:pPr>
              <a:defRPr/>
            </a:pPr>
            <a:fld id="{C6212609-B86A-4331-9315-90EC3CF84D82}" type="slidenum">
              <a:rPr lang="en-CA"/>
              <a:pPr>
                <a:defRPr/>
              </a:pPr>
              <a:t>92</a:t>
            </a:fld>
            <a:endParaRPr lang="en-CA" dirty="0"/>
          </a:p>
        </p:txBody>
      </p:sp>
      <p:pic>
        <p:nvPicPr>
          <p:cNvPr id="6" name="Picture 5">
            <a:extLst>
              <a:ext uri="{FF2B5EF4-FFF2-40B4-BE49-F238E27FC236}">
                <a16:creationId xmlns:a16="http://schemas.microsoft.com/office/drawing/2014/main" id="{451A1BEB-F4B6-7D0E-3678-000E3C9C6581}"/>
              </a:ext>
            </a:extLst>
          </p:cNvPr>
          <p:cNvPicPr>
            <a:picLocks noChangeAspect="1"/>
          </p:cNvPicPr>
          <p:nvPr/>
        </p:nvPicPr>
        <p:blipFill>
          <a:blip r:embed="rId3"/>
          <a:stretch>
            <a:fillRect/>
          </a:stretch>
        </p:blipFill>
        <p:spPr>
          <a:xfrm>
            <a:off x="7345363" y="2635250"/>
            <a:ext cx="2054225" cy="3043238"/>
          </a:xfrm>
          <a:prstGeom prst="rect">
            <a:avLst/>
          </a:prstGeom>
          <a:ln>
            <a:noFill/>
          </a:ln>
          <a:effectLst>
            <a:outerShdw blurRad="190500" algn="tl" rotWithShape="0">
              <a:srgbClr val="000000">
                <a:alpha val="70000"/>
              </a:srgbClr>
            </a:outerShdw>
          </a:effectLst>
        </p:spPr>
      </p:pic>
    </p:spTree>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a:extLst>
              <a:ext uri="{FF2B5EF4-FFF2-40B4-BE49-F238E27FC236}">
                <a16:creationId xmlns:a16="http://schemas.microsoft.com/office/drawing/2014/main" id="{684B0C68-BC3A-A5D1-CA97-4ED157FEA8A7}"/>
              </a:ext>
            </a:extLst>
          </p:cNvPr>
          <p:cNvSpPr>
            <a:spLocks noGrp="1"/>
          </p:cNvSpPr>
          <p:nvPr>
            <p:ph type="title"/>
          </p:nvPr>
        </p:nvSpPr>
        <p:spPr>
          <a:xfrm>
            <a:off x="814388" y="661988"/>
            <a:ext cx="10515600" cy="854075"/>
          </a:xfrm>
        </p:spPr>
        <p:txBody>
          <a:bodyPr/>
          <a:lstStyle/>
          <a:p>
            <a:pPr eaLnBrk="1" hangingPunct="1"/>
            <a:r>
              <a:rPr lang="en-CA" altLang="en-US"/>
              <a:t>TDG Safety Awareness Program</a:t>
            </a:r>
          </a:p>
        </p:txBody>
      </p:sp>
      <p:sp>
        <p:nvSpPr>
          <p:cNvPr id="4" name="Slide Number Placeholder 3">
            <a:extLst>
              <a:ext uri="{FF2B5EF4-FFF2-40B4-BE49-F238E27FC236}">
                <a16:creationId xmlns:a16="http://schemas.microsoft.com/office/drawing/2014/main" id="{5246101B-9B17-1C33-20C9-22C27D4B16EE}"/>
              </a:ext>
            </a:extLst>
          </p:cNvPr>
          <p:cNvSpPr>
            <a:spLocks noGrp="1"/>
          </p:cNvSpPr>
          <p:nvPr>
            <p:ph type="sldNum" sz="quarter" idx="10"/>
          </p:nvPr>
        </p:nvSpPr>
        <p:spPr/>
        <p:txBody>
          <a:bodyPr/>
          <a:lstStyle/>
          <a:p>
            <a:pPr>
              <a:defRPr/>
            </a:pPr>
            <a:fld id="{97F396DE-982D-4055-A3A4-0E5B72837795}" type="slidenum">
              <a:rPr lang="en-CA"/>
              <a:pPr>
                <a:defRPr/>
              </a:pPr>
              <a:t>93</a:t>
            </a:fld>
            <a:endParaRPr lang="en-CA" dirty="0"/>
          </a:p>
        </p:txBody>
      </p:sp>
      <p:sp>
        <p:nvSpPr>
          <p:cNvPr id="7" name="Text Placeholder 2">
            <a:extLst>
              <a:ext uri="{FF2B5EF4-FFF2-40B4-BE49-F238E27FC236}">
                <a16:creationId xmlns:a16="http://schemas.microsoft.com/office/drawing/2014/main" id="{B472B9E6-7EE2-0D9E-EEA6-9F358286257E}"/>
              </a:ext>
            </a:extLst>
          </p:cNvPr>
          <p:cNvSpPr txBox="1">
            <a:spLocks/>
          </p:cNvSpPr>
          <p:nvPr/>
        </p:nvSpPr>
        <p:spPr bwMode="auto">
          <a:xfrm>
            <a:off x="585788" y="1763713"/>
            <a:ext cx="6513512" cy="4352925"/>
          </a:xfrm>
          <a:prstGeom prst="rect">
            <a:avLst/>
          </a:prstGeom>
          <a:noFill/>
          <a:ln>
            <a:noFill/>
          </a:ln>
        </p:spPr>
        <p:txBody>
          <a:bodyPr>
            <a:normAutofit/>
          </a:bodyPr>
          <a:lstStyle>
            <a:lvl1pPr marL="342900" indent="-342900" algn="l" rtl="0" eaLnBrk="0" fontAlgn="base" hangingPunct="0">
              <a:lnSpc>
                <a:spcPct val="90000"/>
              </a:lnSpc>
              <a:spcBef>
                <a:spcPct val="20000"/>
              </a:spcBef>
              <a:spcAft>
                <a:spcPct val="0"/>
              </a:spcAft>
              <a:buFont typeface="Wingdings" panose="05000000000000000000" pitchFamily="2" charset="2"/>
              <a:buChar char="•"/>
              <a:defRPr sz="2800" kern="1200">
                <a:solidFill>
                  <a:schemeClr val="tx1"/>
                </a:solidFill>
                <a:latin typeface="Arial" pitchFamily="34" charset="0"/>
                <a:ea typeface="ＭＳ Ｐゴシック" pitchFamily="-110" charset="-128"/>
                <a:cs typeface="Arial" pitchFamily="34" charset="0"/>
              </a:defRPr>
            </a:lvl1pPr>
            <a:lvl2pPr marL="742950" indent="-285750" algn="l" rtl="0" eaLnBrk="0" fontAlgn="base" hangingPunct="0">
              <a:lnSpc>
                <a:spcPct val="90000"/>
              </a:lnSpc>
              <a:spcBef>
                <a:spcPct val="20000"/>
              </a:spcBef>
              <a:spcAft>
                <a:spcPct val="0"/>
              </a:spcAft>
              <a:buFont typeface="Courier New" panose="02070309020205020404" pitchFamily="49" charset="0"/>
              <a:buChar char="–"/>
              <a:defRPr sz="2400" kern="1200">
                <a:solidFill>
                  <a:schemeClr val="tx1"/>
                </a:solidFill>
                <a:latin typeface="Arial" pitchFamily="34" charset="0"/>
                <a:ea typeface="ＭＳ Ｐゴシック" charset="-128"/>
                <a:cs typeface="Arial" pitchFamily="34" charset="0"/>
              </a:defRPr>
            </a:lvl2pPr>
            <a:lvl3pPr marL="1143000" indent="-228600" algn="l" rtl="0" eaLnBrk="0" fontAlgn="base" hangingPunct="0">
              <a:lnSpc>
                <a:spcPct val="90000"/>
              </a:lnSpc>
              <a:spcBef>
                <a:spcPct val="20000"/>
              </a:spcBef>
              <a:spcAft>
                <a:spcPct val="0"/>
              </a:spcAft>
              <a:buFont typeface="Wingdings" panose="05000000000000000000" pitchFamily="2" charset="2"/>
              <a:buChar char="•"/>
              <a:defRPr sz="2400" kern="1200">
                <a:solidFill>
                  <a:schemeClr val="tx1"/>
                </a:solidFill>
                <a:latin typeface="Arial" pitchFamily="34" charset="0"/>
                <a:ea typeface="Helvetica" pitchFamily="-110" charset="0"/>
                <a:cs typeface="Arial" pitchFamily="34" charset="0"/>
              </a:defRPr>
            </a:lvl3pPr>
            <a:lvl4pPr marL="1600200" indent="-228600" algn="l" rtl="0" eaLnBrk="0" fontAlgn="base" hangingPunct="0">
              <a:lnSpc>
                <a:spcPct val="90000"/>
              </a:lnSpc>
              <a:spcBef>
                <a:spcPct val="20000"/>
              </a:spcBef>
              <a:spcAft>
                <a:spcPct val="0"/>
              </a:spcAft>
              <a:buFont typeface="Wingdings" panose="05000000000000000000" pitchFamily="2" charset="2"/>
              <a:buChar char="–"/>
              <a:defRPr sz="2000" kern="1200">
                <a:solidFill>
                  <a:schemeClr val="tx1"/>
                </a:solidFill>
                <a:latin typeface="Arial" pitchFamily="34" charset="0"/>
                <a:ea typeface="ＭＳ Ｐゴシック" charset="-128"/>
                <a:cs typeface="Arial" pitchFamily="34" charset="0"/>
              </a:defRPr>
            </a:lvl4pPr>
            <a:lvl5pPr marL="2057400" indent="-228600" algn="l" rtl="0" eaLnBrk="0" fontAlgn="base" hangingPunct="0">
              <a:lnSpc>
                <a:spcPct val="90000"/>
              </a:lnSpc>
              <a:spcBef>
                <a:spcPct val="20000"/>
              </a:spcBef>
              <a:spcAft>
                <a:spcPct val="0"/>
              </a:spcAft>
              <a:buFont typeface="Arial" panose="020B0604020202020204" pitchFamily="34" charset="0"/>
              <a:buChar char="»"/>
              <a:defRPr sz="2000" kern="1200">
                <a:solidFill>
                  <a:schemeClr val="tx1"/>
                </a:solidFill>
                <a:latin typeface="Arial" pitchFamily="34" charset="0"/>
                <a:ea typeface="ＭＳ Ｐゴシック" charset="-128"/>
                <a:cs typeface="Arial" pitchFamily="34" charset="0"/>
              </a:defRPr>
            </a:lvl5pPr>
            <a:lvl6pPr marL="2514600" indent="-228600" algn="l" defTabSz="914400" rtl="0" eaLnBrk="1" fontAlgn="base" latinLnBrk="0" hangingPunct="1">
              <a:lnSpc>
                <a:spcPct val="90000"/>
              </a:lnSpc>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6pPr>
            <a:lvl7pPr marL="2971800" indent="-228600" algn="l" defTabSz="914400" rtl="0" eaLnBrk="1" fontAlgn="base" latinLnBrk="0" hangingPunct="1">
              <a:lnSpc>
                <a:spcPct val="90000"/>
              </a:lnSpc>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7pPr>
            <a:lvl8pPr marL="3429000" indent="-228600" algn="l" defTabSz="914400" rtl="0" eaLnBrk="1" fontAlgn="base" latinLnBrk="0" hangingPunct="1">
              <a:lnSpc>
                <a:spcPct val="90000"/>
              </a:lnSpc>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8pPr>
            <a:lvl9pPr marL="3886200" indent="-228600" algn="l" defTabSz="914400" rtl="0" eaLnBrk="1" fontAlgn="base" latinLnBrk="0" hangingPunct="1">
              <a:lnSpc>
                <a:spcPct val="90000"/>
              </a:lnSpc>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9pPr>
          </a:lstStyle>
          <a:p>
            <a:pPr marL="0" indent="0" eaLnBrk="1" fontAlgn="auto" hangingPunct="1">
              <a:lnSpc>
                <a:spcPct val="100000"/>
              </a:lnSpc>
              <a:spcBef>
                <a:spcPts val="1200"/>
              </a:spcBef>
              <a:spcAft>
                <a:spcPts val="0"/>
              </a:spcAft>
              <a:buClr>
                <a:schemeClr val="tx1"/>
              </a:buClr>
              <a:buFont typeface="Wingdings" panose="05000000000000000000" pitchFamily="2" charset="2"/>
              <a:buNone/>
              <a:defRPr/>
            </a:pPr>
            <a:r>
              <a:rPr lang="en-CA" altLang="en-US" sz="2000" b="1" dirty="0">
                <a:ea typeface="ＭＳ Ｐゴシック" panose="020B0600070205080204" pitchFamily="34" charset="-128"/>
                <a:cs typeface="Helvetica" panose="020B0604020202020204" pitchFamily="34" charset="0"/>
              </a:rPr>
              <a:t>“You’re not alone!” Documents</a:t>
            </a:r>
          </a:p>
          <a:p>
            <a:pPr eaLnBrk="1" fontAlgn="auto" hangingPunct="1">
              <a:lnSpc>
                <a:spcPct val="100000"/>
              </a:lnSpc>
              <a:spcBef>
                <a:spcPts val="1200"/>
              </a:spcBef>
              <a:spcAft>
                <a:spcPts val="0"/>
              </a:spcAft>
              <a:buClr>
                <a:schemeClr val="tx1"/>
              </a:buClr>
              <a:buFont typeface="Arial" panose="020B0604020202020204" pitchFamily="34" charset="0"/>
              <a:buChar char="•"/>
              <a:defRPr/>
            </a:pPr>
            <a:r>
              <a:rPr lang="en-CA" altLang="fr-FR" sz="1800" dirty="0"/>
              <a:t>Helps local emergency planners prepare for potential rail incidents involving the transportation of dangerous goods.</a:t>
            </a:r>
          </a:p>
          <a:p>
            <a:pPr eaLnBrk="1" fontAlgn="auto" hangingPunct="1">
              <a:lnSpc>
                <a:spcPct val="100000"/>
              </a:lnSpc>
              <a:spcBef>
                <a:spcPts val="1200"/>
              </a:spcBef>
              <a:spcAft>
                <a:spcPts val="0"/>
              </a:spcAft>
              <a:buClr>
                <a:schemeClr val="tx1"/>
              </a:buClr>
              <a:buFont typeface="Arial" panose="020B0604020202020204" pitchFamily="34" charset="0"/>
              <a:buChar char="•"/>
              <a:defRPr/>
            </a:pPr>
            <a:r>
              <a:rPr lang="en-CA" sz="1800" dirty="0"/>
              <a:t>Contains tools for police, rescue, health and firefighting responders to help remediate the effects of a rail incident.</a:t>
            </a:r>
          </a:p>
          <a:p>
            <a:pPr eaLnBrk="1" fontAlgn="auto" hangingPunct="1">
              <a:lnSpc>
                <a:spcPct val="100000"/>
              </a:lnSpc>
              <a:spcBef>
                <a:spcPts val="1200"/>
              </a:spcBef>
              <a:spcAft>
                <a:spcPts val="0"/>
              </a:spcAft>
              <a:buClr>
                <a:schemeClr val="tx1"/>
              </a:buClr>
              <a:buFont typeface="Arial" panose="020B0604020202020204" pitchFamily="34" charset="0"/>
              <a:buChar char="•"/>
              <a:defRPr/>
            </a:pPr>
            <a:r>
              <a:rPr lang="en-US" altLang="fr-FR" sz="1800" dirty="0"/>
              <a:t>Guide link :                                                                    </a:t>
            </a:r>
            <a:r>
              <a:rPr lang="en-US" altLang="fr-FR" sz="1800" dirty="0">
                <a:hlinkClick r:id="rId2"/>
              </a:rPr>
              <a:t>You're not alone! - Emergency response planning rail incidents involving flammable liquids</a:t>
            </a:r>
            <a:endParaRPr lang="fr-CA" altLang="en-US" sz="1800" kern="0" dirty="0"/>
          </a:p>
        </p:txBody>
      </p:sp>
      <p:pic>
        <p:nvPicPr>
          <p:cNvPr id="8" name="Picture 7">
            <a:extLst>
              <a:ext uri="{FF2B5EF4-FFF2-40B4-BE49-F238E27FC236}">
                <a16:creationId xmlns:a16="http://schemas.microsoft.com/office/drawing/2014/main" id="{75BCBF1F-40F6-C521-487F-F427646FBB18}"/>
              </a:ext>
            </a:extLst>
          </p:cNvPr>
          <p:cNvPicPr>
            <a:picLocks noChangeAspect="1"/>
          </p:cNvPicPr>
          <p:nvPr/>
        </p:nvPicPr>
        <p:blipFill>
          <a:blip r:embed="rId3"/>
          <a:stretch>
            <a:fillRect/>
          </a:stretch>
        </p:blipFill>
        <p:spPr>
          <a:xfrm>
            <a:off x="7375525" y="1763713"/>
            <a:ext cx="2916238" cy="4321175"/>
          </a:xfrm>
          <a:prstGeom prst="rect">
            <a:avLst/>
          </a:prstGeom>
          <a:ln>
            <a:noFill/>
          </a:ln>
          <a:effectLst>
            <a:outerShdw blurRad="190500" algn="tl" rotWithShape="0">
              <a:srgbClr val="000000">
                <a:alpha val="70000"/>
              </a:srgbClr>
            </a:outerShdw>
          </a:effectLst>
        </p:spPr>
      </p:pic>
    </p:spTree>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3CBC23-C4B1-D1CD-9DA3-47F021E8BE06}"/>
              </a:ext>
            </a:extLst>
          </p:cNvPr>
          <p:cNvSpPr>
            <a:spLocks noGrp="1"/>
          </p:cNvSpPr>
          <p:nvPr>
            <p:ph type="sldNum" sz="quarter" idx="10"/>
          </p:nvPr>
        </p:nvSpPr>
        <p:spPr/>
        <p:txBody>
          <a:bodyPr/>
          <a:lstStyle/>
          <a:p>
            <a:pPr>
              <a:defRPr/>
            </a:pPr>
            <a:fld id="{79B34E3C-94BE-4C20-B32D-9D706C9C0AB0}" type="slidenum">
              <a:rPr lang="en-CA"/>
              <a:pPr>
                <a:defRPr/>
              </a:pPr>
              <a:t>94</a:t>
            </a:fld>
            <a:endParaRPr lang="en-CA" dirty="0"/>
          </a:p>
        </p:txBody>
      </p:sp>
      <p:pic>
        <p:nvPicPr>
          <p:cNvPr id="181251" name="Picture 5">
            <a:extLst>
              <a:ext uri="{FF2B5EF4-FFF2-40B4-BE49-F238E27FC236}">
                <a16:creationId xmlns:a16="http://schemas.microsoft.com/office/drawing/2014/main" id="{7B6B9B45-FA20-6B9F-AFCF-449ABA287F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0" y="1617663"/>
            <a:ext cx="3471863"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C161E91-C7FB-3C11-6701-05DDD7767CB7}"/>
              </a:ext>
            </a:extLst>
          </p:cNvPr>
          <p:cNvSpPr txBox="1"/>
          <p:nvPr/>
        </p:nvSpPr>
        <p:spPr>
          <a:xfrm>
            <a:off x="617538" y="1677988"/>
            <a:ext cx="7075487" cy="4140200"/>
          </a:xfrm>
          <a:prstGeom prst="rect">
            <a:avLst/>
          </a:prstGeom>
          <a:noFill/>
        </p:spPr>
        <p:txBody>
          <a:bodyPr>
            <a:spAutoFit/>
          </a:bodyPr>
          <a:lstStyle/>
          <a:p>
            <a:pPr eaLnBrk="1" fontAlgn="auto" hangingPunct="1">
              <a:spcBef>
                <a:spcPts val="1200"/>
              </a:spcBef>
              <a:spcAft>
                <a:spcPts val="0"/>
              </a:spcAft>
              <a:buClr>
                <a:schemeClr val="tx1"/>
              </a:buClr>
              <a:defRPr/>
            </a:pPr>
            <a:r>
              <a:rPr lang="en-CA" altLang="en-US" sz="2000" b="1" dirty="0">
                <a:latin typeface="+mj-lt"/>
                <a:ea typeface="ＭＳ Ｐゴシック" panose="020B0600070205080204" pitchFamily="34" charset="-128"/>
                <a:cs typeface="Helvetica" panose="020B0604020202020204" pitchFamily="34" charset="0"/>
              </a:rPr>
              <a:t>“You’re not alone!” Documents</a:t>
            </a:r>
          </a:p>
          <a:p>
            <a:pPr marL="185738" lvl="1" eaLnBrk="1" fontAlgn="auto" hangingPunct="1">
              <a:spcBef>
                <a:spcPts val="1200"/>
              </a:spcBef>
              <a:spcAft>
                <a:spcPts val="600"/>
              </a:spcAft>
              <a:defRPr/>
            </a:pPr>
            <a:r>
              <a:rPr lang="en-US" kern="0" dirty="0">
                <a:latin typeface="+mj-lt"/>
              </a:rPr>
              <a:t>A new practical guide containing:</a:t>
            </a:r>
          </a:p>
          <a:p>
            <a:pPr marL="542925" lvl="1" indent="-184150" eaLnBrk="1" fontAlgn="auto" hangingPunct="1">
              <a:spcBef>
                <a:spcPts val="1200"/>
              </a:spcBef>
              <a:spcAft>
                <a:spcPts val="0"/>
              </a:spcAft>
              <a:buFont typeface="Arial" panose="020B0604020202020204" pitchFamily="34" charset="0"/>
              <a:buChar char="•"/>
              <a:defRPr/>
            </a:pPr>
            <a:r>
              <a:rPr lang="en-US" kern="0" dirty="0">
                <a:latin typeface="+mj-lt"/>
              </a:rPr>
              <a:t>Aide-mémoire: Now 15 classes and divisions of dangerous goods</a:t>
            </a:r>
          </a:p>
          <a:p>
            <a:pPr marL="542925" lvl="1" indent="-184150" eaLnBrk="1" fontAlgn="auto" hangingPunct="1">
              <a:spcBef>
                <a:spcPts val="1200"/>
              </a:spcBef>
              <a:spcAft>
                <a:spcPts val="0"/>
              </a:spcAft>
              <a:buFont typeface="Arial" panose="020B0604020202020204" pitchFamily="34" charset="0"/>
              <a:buChar char="•"/>
              <a:defRPr/>
            </a:pPr>
            <a:r>
              <a:rPr lang="en-US" kern="0" dirty="0">
                <a:latin typeface="+mj-lt"/>
              </a:rPr>
              <a:t>Dangerous Goods Incident Worksheet: To take notes when using the aide-mémoire, step by step</a:t>
            </a:r>
          </a:p>
          <a:p>
            <a:pPr marL="542925" lvl="1" indent="-184150" eaLnBrk="1" fontAlgn="auto" hangingPunct="1">
              <a:spcBef>
                <a:spcPts val="1200"/>
              </a:spcBef>
              <a:spcAft>
                <a:spcPts val="0"/>
              </a:spcAft>
              <a:buFont typeface="Arial" panose="020B0604020202020204" pitchFamily="34" charset="0"/>
              <a:buChar char="•"/>
              <a:defRPr/>
            </a:pPr>
            <a:r>
              <a:rPr lang="en-US" kern="0" dirty="0">
                <a:latin typeface="+mj-lt"/>
              </a:rPr>
              <a:t>Dangerous Goods Incident Pre-plan Worksheet</a:t>
            </a:r>
          </a:p>
          <a:p>
            <a:pPr marL="542925" lvl="1" indent="-184150" eaLnBrk="1" fontAlgn="auto" hangingPunct="1">
              <a:spcBef>
                <a:spcPts val="1200"/>
              </a:spcBef>
              <a:spcAft>
                <a:spcPts val="0"/>
              </a:spcAft>
              <a:buFont typeface="Arial" panose="020B0604020202020204" pitchFamily="34" charset="0"/>
              <a:buChar char="•"/>
              <a:defRPr/>
            </a:pPr>
            <a:r>
              <a:rPr lang="en-US" kern="0" dirty="0">
                <a:latin typeface="+mj-lt"/>
              </a:rPr>
              <a:t>Instruction guidelines included</a:t>
            </a:r>
          </a:p>
          <a:p>
            <a:pPr marL="542925" lvl="1" indent="-184150" eaLnBrk="1" fontAlgn="auto" hangingPunct="1">
              <a:spcBef>
                <a:spcPts val="1200"/>
              </a:spcBef>
              <a:spcAft>
                <a:spcPts val="0"/>
              </a:spcAft>
              <a:buFont typeface="Arial" panose="020B0604020202020204" pitchFamily="34" charset="0"/>
              <a:buChar char="•"/>
              <a:defRPr/>
            </a:pPr>
            <a:r>
              <a:rPr lang="en-US" kern="0" dirty="0">
                <a:latin typeface="+mj-lt"/>
              </a:rPr>
              <a:t>Guide link :                                                                         </a:t>
            </a:r>
            <a:r>
              <a:rPr lang="en-US" kern="0" dirty="0">
                <a:latin typeface="+mj-lt"/>
                <a:hlinkClick r:id="rId3"/>
              </a:rPr>
              <a:t>You're not alone! - Practical tools planning responding dangerous goods incidents</a:t>
            </a:r>
            <a:endParaRPr lang="en-US" kern="0" dirty="0">
              <a:latin typeface="+mj-lt"/>
            </a:endParaRPr>
          </a:p>
        </p:txBody>
      </p:sp>
      <p:sp>
        <p:nvSpPr>
          <p:cNvPr id="181253" name="Title 1">
            <a:extLst>
              <a:ext uri="{FF2B5EF4-FFF2-40B4-BE49-F238E27FC236}">
                <a16:creationId xmlns:a16="http://schemas.microsoft.com/office/drawing/2014/main" id="{71A2BFC7-0C4C-A163-16C8-2E01662C9CE3}"/>
              </a:ext>
            </a:extLst>
          </p:cNvPr>
          <p:cNvSpPr>
            <a:spLocks noGrp="1"/>
          </p:cNvSpPr>
          <p:nvPr>
            <p:ph type="title"/>
          </p:nvPr>
        </p:nvSpPr>
        <p:spPr>
          <a:xfrm>
            <a:off x="814388" y="661988"/>
            <a:ext cx="10515600" cy="854075"/>
          </a:xfrm>
        </p:spPr>
        <p:txBody>
          <a:bodyPr/>
          <a:lstStyle/>
          <a:p>
            <a:pPr eaLnBrk="1" hangingPunct="1"/>
            <a:r>
              <a:rPr lang="en-CA" altLang="en-US"/>
              <a:t>TDG Safety Awareness Program</a:t>
            </a:r>
          </a:p>
        </p:txBody>
      </p:sp>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a:extLst>
              <a:ext uri="{FF2B5EF4-FFF2-40B4-BE49-F238E27FC236}">
                <a16:creationId xmlns:a16="http://schemas.microsoft.com/office/drawing/2014/main" id="{84B81D94-A038-7E1B-0054-4B6B1679607F}"/>
              </a:ext>
            </a:extLst>
          </p:cNvPr>
          <p:cNvSpPr>
            <a:spLocks noGrp="1"/>
          </p:cNvSpPr>
          <p:nvPr>
            <p:ph type="title"/>
          </p:nvPr>
        </p:nvSpPr>
        <p:spPr>
          <a:xfrm>
            <a:off x="814388" y="661988"/>
            <a:ext cx="10515600" cy="854075"/>
          </a:xfrm>
        </p:spPr>
        <p:txBody>
          <a:bodyPr/>
          <a:lstStyle/>
          <a:p>
            <a:r>
              <a:rPr lang="fr-CA" altLang="en-US"/>
              <a:t>TDG Safety Awareness Program</a:t>
            </a:r>
            <a:endParaRPr lang="en-US" altLang="en-US"/>
          </a:p>
        </p:txBody>
      </p:sp>
      <p:sp>
        <p:nvSpPr>
          <p:cNvPr id="5" name="Content Placeholder 2">
            <a:extLst>
              <a:ext uri="{FF2B5EF4-FFF2-40B4-BE49-F238E27FC236}">
                <a16:creationId xmlns:a16="http://schemas.microsoft.com/office/drawing/2014/main" id="{610C6F44-6100-C5F4-7C7B-970B796E86A0}"/>
              </a:ext>
            </a:extLst>
          </p:cNvPr>
          <p:cNvSpPr>
            <a:spLocks noGrp="1"/>
          </p:cNvSpPr>
          <p:nvPr>
            <p:ph idx="1"/>
          </p:nvPr>
        </p:nvSpPr>
        <p:spPr>
          <a:xfrm>
            <a:off x="838200" y="1825625"/>
            <a:ext cx="6829425" cy="5032375"/>
          </a:xfrm>
        </p:spPr>
        <p:txBody>
          <a:bodyPr rtlCol="0">
            <a:normAutofit/>
          </a:bodyPr>
          <a:lstStyle/>
          <a:p>
            <a:pPr marL="0" indent="0" eaLnBrk="1" fontAlgn="auto" hangingPunct="1">
              <a:spcAft>
                <a:spcPts val="0"/>
              </a:spcAft>
              <a:buFont typeface="Arial" panose="020B0604020202020204" pitchFamily="34" charset="0"/>
              <a:buNone/>
              <a:defRPr/>
            </a:pPr>
            <a:r>
              <a:rPr lang="fr-CA" sz="2400" b="1" dirty="0"/>
              <a:t>TDG Newsletter</a:t>
            </a:r>
          </a:p>
          <a:p>
            <a:pPr eaLnBrk="1" fontAlgn="auto" hangingPunct="1">
              <a:spcAft>
                <a:spcPts val="0"/>
              </a:spcAft>
              <a:defRPr/>
            </a:pPr>
            <a:r>
              <a:rPr lang="fr-CA" sz="1800" dirty="0"/>
              <a:t>Available </a:t>
            </a:r>
            <a:r>
              <a:rPr lang="fr-CA" sz="1800" dirty="0" err="1"/>
              <a:t>upon</a:t>
            </a:r>
            <a:r>
              <a:rPr lang="fr-CA" sz="1800" dirty="0"/>
              <a:t> </a:t>
            </a:r>
            <a:r>
              <a:rPr lang="fr-CA" sz="1800" dirty="0" err="1"/>
              <a:t>request</a:t>
            </a:r>
            <a:r>
              <a:rPr lang="fr-CA" sz="1800" dirty="0"/>
              <a:t> and </a:t>
            </a:r>
            <a:r>
              <a:rPr lang="fr-CA" sz="1800" dirty="0" err="1"/>
              <a:t>distributed</a:t>
            </a:r>
            <a:r>
              <a:rPr lang="fr-CA" sz="1800" dirty="0"/>
              <a:t> </a:t>
            </a:r>
            <a:r>
              <a:rPr lang="fr-CA" sz="1800" dirty="0" err="1"/>
              <a:t>electronically</a:t>
            </a:r>
            <a:r>
              <a:rPr lang="fr-CA" sz="1800" dirty="0"/>
              <a:t> free of charge to more </a:t>
            </a:r>
            <a:r>
              <a:rPr lang="fr-CA" sz="1800" dirty="0" err="1"/>
              <a:t>than</a:t>
            </a:r>
            <a:r>
              <a:rPr lang="fr-CA" sz="1800" dirty="0"/>
              <a:t> 10,000 </a:t>
            </a:r>
            <a:r>
              <a:rPr lang="fr-CA" sz="1800" dirty="0" err="1"/>
              <a:t>subscribers</a:t>
            </a:r>
            <a:r>
              <a:rPr lang="fr-CA" sz="1800" dirty="0"/>
              <a:t> in Canada and </a:t>
            </a:r>
            <a:r>
              <a:rPr lang="fr-CA" sz="1800" dirty="0" err="1"/>
              <a:t>abroad</a:t>
            </a:r>
            <a:r>
              <a:rPr lang="fr-CA" sz="1800" dirty="0"/>
              <a:t>.</a:t>
            </a:r>
          </a:p>
          <a:p>
            <a:pPr algn="just" eaLnBrk="1" fontAlgn="auto" hangingPunct="1">
              <a:spcAft>
                <a:spcPts val="0"/>
              </a:spcAft>
              <a:defRPr/>
            </a:pPr>
            <a:r>
              <a:rPr lang="fr-CA" sz="1800" dirty="0" err="1"/>
              <a:t>Provides</a:t>
            </a:r>
            <a:r>
              <a:rPr lang="fr-CA" sz="1800" dirty="0"/>
              <a:t> </a:t>
            </a:r>
            <a:r>
              <a:rPr lang="fr-CA" sz="1800" dirty="0" err="1"/>
              <a:t>useful</a:t>
            </a:r>
            <a:r>
              <a:rPr lang="fr-CA" sz="1800" dirty="0"/>
              <a:t> information on the </a:t>
            </a:r>
            <a:r>
              <a:rPr lang="fr-CA" sz="1800" dirty="0" err="1"/>
              <a:t>safe</a:t>
            </a:r>
            <a:r>
              <a:rPr lang="fr-CA" sz="1800" dirty="0"/>
              <a:t> transportation of </a:t>
            </a:r>
            <a:r>
              <a:rPr lang="fr-CA" sz="1800" dirty="0" err="1"/>
              <a:t>dangerous</a:t>
            </a:r>
            <a:r>
              <a:rPr lang="fr-CA" sz="1800" dirty="0"/>
              <a:t> </a:t>
            </a:r>
            <a:r>
              <a:rPr lang="fr-CA" sz="1800" dirty="0" err="1"/>
              <a:t>goods</a:t>
            </a:r>
            <a:r>
              <a:rPr lang="fr-CA" sz="1800" dirty="0"/>
              <a:t>.</a:t>
            </a:r>
          </a:p>
          <a:p>
            <a:pPr algn="just" eaLnBrk="1" fontAlgn="auto" hangingPunct="1">
              <a:spcAft>
                <a:spcPts val="0"/>
              </a:spcAft>
              <a:defRPr/>
            </a:pPr>
            <a:endParaRPr lang="fr-CA" sz="1800" dirty="0"/>
          </a:p>
          <a:p>
            <a:pPr algn="just" eaLnBrk="1" fontAlgn="auto" hangingPunct="1">
              <a:spcAft>
                <a:spcPts val="0"/>
              </a:spcAft>
              <a:defRPr/>
            </a:pPr>
            <a:endParaRPr lang="fr-CA" sz="1800" dirty="0"/>
          </a:p>
          <a:p>
            <a:pPr algn="just" eaLnBrk="1" fontAlgn="auto" hangingPunct="1">
              <a:spcAft>
                <a:spcPts val="0"/>
              </a:spcAft>
              <a:defRPr/>
            </a:pPr>
            <a:endParaRPr lang="fr-CA" sz="1800" dirty="0"/>
          </a:p>
          <a:p>
            <a:pPr algn="just" eaLnBrk="1" fontAlgn="auto" hangingPunct="1">
              <a:spcAft>
                <a:spcPts val="0"/>
              </a:spcAft>
              <a:defRPr/>
            </a:pPr>
            <a:endParaRPr lang="fr-CA" sz="1800" dirty="0"/>
          </a:p>
          <a:p>
            <a:pPr algn="just" eaLnBrk="1" fontAlgn="auto" hangingPunct="1">
              <a:spcAft>
                <a:spcPts val="0"/>
              </a:spcAft>
              <a:defRPr/>
            </a:pPr>
            <a:endParaRPr lang="fr-CA" sz="1800" dirty="0"/>
          </a:p>
          <a:p>
            <a:pPr eaLnBrk="1" fontAlgn="auto" hangingPunct="1">
              <a:spcBef>
                <a:spcPts val="600"/>
              </a:spcBef>
              <a:spcAft>
                <a:spcPts val="0"/>
              </a:spcAft>
              <a:defRPr/>
            </a:pPr>
            <a:r>
              <a:rPr lang="fr-CA" sz="1800" dirty="0" err="1"/>
              <a:t>Subscribe</a:t>
            </a:r>
            <a:r>
              <a:rPr lang="fr-CA" sz="1800" dirty="0"/>
              <a:t> </a:t>
            </a:r>
            <a:r>
              <a:rPr lang="fr-CA" sz="1800" dirty="0" err="1"/>
              <a:t>now</a:t>
            </a:r>
            <a:r>
              <a:rPr lang="fr-CA" sz="1800" dirty="0"/>
              <a:t> at:</a:t>
            </a:r>
          </a:p>
          <a:p>
            <a:pPr marL="0" indent="0" eaLnBrk="1" fontAlgn="auto" hangingPunct="1">
              <a:spcBef>
                <a:spcPts val="600"/>
              </a:spcBef>
              <a:spcAft>
                <a:spcPts val="0"/>
              </a:spcAft>
              <a:buFont typeface="Wingdings" panose="05000000000000000000" pitchFamily="2" charset="2"/>
              <a:buNone/>
              <a:defRPr/>
            </a:pPr>
            <a:r>
              <a:rPr lang="en-US" sz="1800" dirty="0">
                <a:hlinkClick r:id="rId2"/>
              </a:rPr>
              <a:t>http://www.tc.gc.ca/eng/tdg/newsletter-menu-268.htm</a:t>
            </a:r>
            <a:endParaRPr lang="en-US" sz="1800" dirty="0"/>
          </a:p>
          <a:p>
            <a:pPr algn="just" eaLnBrk="1" fontAlgn="auto" hangingPunct="1">
              <a:spcAft>
                <a:spcPts val="0"/>
              </a:spcAft>
              <a:defRPr/>
            </a:pPr>
            <a:endParaRPr lang="fr-CA" sz="1800" dirty="0"/>
          </a:p>
          <a:p>
            <a:pPr eaLnBrk="1" fontAlgn="auto" hangingPunct="1">
              <a:spcAft>
                <a:spcPts val="0"/>
              </a:spcAft>
              <a:defRPr/>
            </a:pPr>
            <a:endParaRPr lang="fr-CA" sz="2400" dirty="0"/>
          </a:p>
          <a:p>
            <a:pPr marL="0" indent="0" eaLnBrk="1" fontAlgn="auto" hangingPunct="1">
              <a:spcAft>
                <a:spcPts val="0"/>
              </a:spcAft>
              <a:buFont typeface="Arial" panose="020B0604020202020204" pitchFamily="34" charset="0"/>
              <a:buNone/>
              <a:defRPr/>
            </a:pPr>
            <a:endParaRPr lang="fr-CA" sz="2400" dirty="0"/>
          </a:p>
          <a:p>
            <a:pPr marL="0" indent="0" eaLnBrk="1" fontAlgn="auto" hangingPunct="1">
              <a:spcAft>
                <a:spcPts val="0"/>
              </a:spcAft>
              <a:buFont typeface="Arial" panose="020B0604020202020204" pitchFamily="34" charset="0"/>
              <a:buNone/>
              <a:defRPr/>
            </a:pPr>
            <a:endParaRPr lang="en-CA" altLang="fr-FR" dirty="0"/>
          </a:p>
          <a:p>
            <a:pPr marL="0" indent="0" eaLnBrk="1" fontAlgn="auto" hangingPunct="1">
              <a:spcAft>
                <a:spcPts val="0"/>
              </a:spcAft>
              <a:buFont typeface="Arial" panose="020B0604020202020204" pitchFamily="34" charset="0"/>
              <a:buNone/>
              <a:defRPr/>
            </a:pPr>
            <a:endParaRPr lang="en-US" dirty="0"/>
          </a:p>
        </p:txBody>
      </p:sp>
      <p:sp>
        <p:nvSpPr>
          <p:cNvPr id="4" name="Slide Number Placeholder 3">
            <a:extLst>
              <a:ext uri="{FF2B5EF4-FFF2-40B4-BE49-F238E27FC236}">
                <a16:creationId xmlns:a16="http://schemas.microsoft.com/office/drawing/2014/main" id="{72110044-F6C9-4315-D1BA-069D9308EDFE}"/>
              </a:ext>
            </a:extLst>
          </p:cNvPr>
          <p:cNvSpPr>
            <a:spLocks noGrp="1"/>
          </p:cNvSpPr>
          <p:nvPr>
            <p:ph type="sldNum" sz="quarter" idx="10"/>
          </p:nvPr>
        </p:nvSpPr>
        <p:spPr/>
        <p:txBody>
          <a:bodyPr/>
          <a:lstStyle/>
          <a:p>
            <a:pPr>
              <a:defRPr/>
            </a:pPr>
            <a:fld id="{FD2D7A73-03DB-417C-8B89-9E53492300E9}" type="slidenum">
              <a:rPr lang="en-CA"/>
              <a:pPr>
                <a:defRPr/>
              </a:pPr>
              <a:t>95</a:t>
            </a:fld>
            <a:endParaRPr lang="en-CA" dirty="0"/>
          </a:p>
        </p:txBody>
      </p:sp>
      <p:pic>
        <p:nvPicPr>
          <p:cNvPr id="182277" name="Picture 6">
            <a:extLst>
              <a:ext uri="{FF2B5EF4-FFF2-40B4-BE49-F238E27FC236}">
                <a16:creationId xmlns:a16="http://schemas.microsoft.com/office/drawing/2014/main" id="{BB8AABEC-43E1-D99D-B60B-3D4C2C0C0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963" y="3668713"/>
            <a:ext cx="1984375"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3FA57957-EEB2-74C4-37DB-FD9B4DB20BA0}"/>
              </a:ext>
            </a:extLst>
          </p:cNvPr>
          <p:cNvPicPr>
            <a:picLocks noChangeAspect="1"/>
          </p:cNvPicPr>
          <p:nvPr/>
        </p:nvPicPr>
        <p:blipFill>
          <a:blip r:embed="rId4"/>
          <a:srcRect/>
          <a:stretch/>
        </p:blipFill>
        <p:spPr>
          <a:xfrm>
            <a:off x="8212138" y="1720850"/>
            <a:ext cx="2824162" cy="3662363"/>
          </a:xfrm>
          <a:prstGeom prst="rect">
            <a:avLst/>
          </a:prstGeom>
          <a:ln>
            <a:noFill/>
          </a:ln>
          <a:effectLst>
            <a:outerShdw blurRad="190500" algn="tl" rotWithShape="0">
              <a:srgbClr val="000000">
                <a:alpha val="70000"/>
              </a:srgbClr>
            </a:outerShdw>
          </a:effectLst>
        </p:spPr>
      </p:pic>
    </p:spTree>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5"/>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Transport Canada">
      <a:dk1>
        <a:srgbClr val="000000"/>
      </a:dk1>
      <a:lt1>
        <a:srgbClr val="FFFFFF"/>
      </a:lt1>
      <a:dk2>
        <a:srgbClr val="44546A"/>
      </a:dk2>
      <a:lt2>
        <a:srgbClr val="E7E6E6"/>
      </a:lt2>
      <a:accent1>
        <a:srgbClr val="3FA291"/>
      </a:accent1>
      <a:accent2>
        <a:srgbClr val="7CCCBD"/>
      </a:accent2>
      <a:accent3>
        <a:srgbClr val="008AB1"/>
      </a:accent3>
      <a:accent4>
        <a:srgbClr val="DF6420"/>
      </a:accent4>
      <a:accent5>
        <a:srgbClr val="00698C"/>
      </a:accent5>
      <a:accent6>
        <a:srgbClr val="D3DF44"/>
      </a:accent6>
      <a:hlink>
        <a:srgbClr val="595959"/>
      </a:hlink>
      <a:folHlink>
        <a:srgbClr val="5959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Transport Canada">
      <a:dk1>
        <a:srgbClr val="000000"/>
      </a:dk1>
      <a:lt1>
        <a:srgbClr val="FFFFFF"/>
      </a:lt1>
      <a:dk2>
        <a:srgbClr val="44546A"/>
      </a:dk2>
      <a:lt2>
        <a:srgbClr val="E7E6E6"/>
      </a:lt2>
      <a:accent1>
        <a:srgbClr val="3FA291"/>
      </a:accent1>
      <a:accent2>
        <a:srgbClr val="7CCCBD"/>
      </a:accent2>
      <a:accent3>
        <a:srgbClr val="008AB1"/>
      </a:accent3>
      <a:accent4>
        <a:srgbClr val="DF6420"/>
      </a:accent4>
      <a:accent5>
        <a:srgbClr val="00698C"/>
      </a:accent5>
      <a:accent6>
        <a:srgbClr val="D3DF44"/>
      </a:accent6>
      <a:hlink>
        <a:srgbClr val="595959"/>
      </a:hlink>
      <a:folHlink>
        <a:srgbClr val="5959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9989</TotalTime>
  <Words>6523</Words>
  <Application>Microsoft Office PowerPoint</Application>
  <PresentationFormat>Widescreen</PresentationFormat>
  <Paragraphs>875</Paragraphs>
  <Slides>95</Slides>
  <Notes>55</Notes>
  <HiddenSlides>0</HiddenSlides>
  <MMClips>1</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95</vt:i4>
      </vt:variant>
    </vt:vector>
  </HeadingPairs>
  <TitlesOfParts>
    <vt:vector size="109" baseType="lpstr">
      <vt:lpstr>Arial</vt:lpstr>
      <vt:lpstr>Wingdings</vt:lpstr>
      <vt:lpstr>Courier New</vt:lpstr>
      <vt:lpstr>Calibri</vt:lpstr>
      <vt:lpstr>Arial Narrow</vt:lpstr>
      <vt:lpstr>ＭＳ Ｐゴシック</vt:lpstr>
      <vt:lpstr>Arial Unicode MS</vt:lpstr>
      <vt:lpstr>Times New Roman</vt:lpstr>
      <vt:lpstr>Helvetica</vt:lpstr>
      <vt:lpstr>Symbol</vt:lpstr>
      <vt:lpstr>Google Sans</vt:lpstr>
      <vt:lpstr>1_Office Theme</vt:lpstr>
      <vt:lpstr>2_Office Theme</vt:lpstr>
      <vt:lpstr>Microsoft Excel Chart</vt:lpstr>
      <vt:lpstr>PowerPoint Presentation</vt:lpstr>
      <vt:lpstr>Outline</vt:lpstr>
      <vt:lpstr>PowerPoint Presentation</vt:lpstr>
      <vt:lpstr>CANUTEC – Who We Are</vt:lpstr>
      <vt:lpstr>CANUTEC – Who We Are</vt:lpstr>
      <vt:lpstr>PowerPoint Presentation</vt:lpstr>
      <vt:lpstr>CANUTEC Overview</vt:lpstr>
      <vt:lpstr>CANUTEC – What We Do</vt:lpstr>
      <vt:lpstr>CANUTEC – What We Do</vt:lpstr>
      <vt:lpstr>CANUTEC – What We Do</vt:lpstr>
      <vt:lpstr>CANUTEC – What We Do</vt:lpstr>
      <vt:lpstr>CANUTEC – What We Do</vt:lpstr>
      <vt:lpstr>CANUTEC – What We do</vt:lpstr>
      <vt:lpstr>CANUTEC – What We Do</vt:lpstr>
      <vt:lpstr>CANUTEC – What We Do</vt:lpstr>
      <vt:lpstr>PowerPoint Presentation</vt:lpstr>
      <vt:lpstr>PowerPoint Presentation</vt:lpstr>
      <vt:lpstr>PowerPoint Presentation</vt:lpstr>
      <vt:lpstr>CANUTEC – Emergencies by Class for 2023*</vt:lpstr>
      <vt:lpstr>PowerPoint Presentation</vt:lpstr>
      <vt:lpstr>Emergency Response Guidebook (ERG) </vt:lpstr>
      <vt:lpstr>Emergency Response Guidebook (ERG)</vt:lpstr>
      <vt:lpstr>Emergency Response Guidebook (ERG)</vt:lpstr>
      <vt:lpstr>Overview of the ERG</vt:lpstr>
      <vt:lpstr>How to use the ERG</vt:lpstr>
      <vt:lpstr>YELLOW Section</vt:lpstr>
      <vt:lpstr>PowerPoint Presentation</vt:lpstr>
      <vt:lpstr>BLUE Section</vt:lpstr>
      <vt:lpstr>PowerPoint Presentation</vt:lpstr>
      <vt:lpstr>ORANGE Section</vt:lpstr>
      <vt:lpstr>ORANGE Section</vt:lpstr>
      <vt:lpstr>PowerPoint Presentation</vt:lpstr>
      <vt:lpstr>ORANGE Section</vt:lpstr>
      <vt:lpstr>ORANGE Section</vt:lpstr>
      <vt:lpstr>GREEN Section</vt:lpstr>
      <vt:lpstr>GREEN Section – Table 1</vt:lpstr>
      <vt:lpstr>GREEN Section – Table 1</vt:lpstr>
      <vt:lpstr>Table 1 – Small and Large Spills</vt:lpstr>
      <vt:lpstr>Table 1 – Initial Isolation Zone</vt:lpstr>
      <vt:lpstr>Table 1 – Protective Action Zone</vt:lpstr>
      <vt:lpstr>Table 1 – Protective Action Zone</vt:lpstr>
      <vt:lpstr>Table 1 – Protective Action Zone</vt:lpstr>
      <vt:lpstr>PowerPoint Presentation</vt:lpstr>
      <vt:lpstr>GREEN Section – Table 2</vt:lpstr>
      <vt:lpstr>PowerPoint Presentation</vt:lpstr>
      <vt:lpstr>GREEN Section – Table 2</vt:lpstr>
      <vt:lpstr>GREEN Section – Table 3</vt:lpstr>
      <vt:lpstr>GREEN Section – Table 3</vt:lpstr>
      <vt:lpstr>PowerPoint Presentation</vt:lpstr>
      <vt:lpstr>GREEN Section – Table 3</vt:lpstr>
      <vt:lpstr>Scenario Guidelines</vt:lpstr>
      <vt:lpstr>Scenario 1</vt:lpstr>
      <vt:lpstr>Scenario 1 – Solution</vt:lpstr>
      <vt:lpstr>Scenario 1 – Solution</vt:lpstr>
      <vt:lpstr>Scenario 1 – Solution</vt:lpstr>
      <vt:lpstr>Scenario 2 </vt:lpstr>
      <vt:lpstr>Scenario 2 – Solution</vt:lpstr>
      <vt:lpstr>Scenario 2 – Solution</vt:lpstr>
      <vt:lpstr>Scenario 2 – Solution</vt:lpstr>
      <vt:lpstr>Scenario 2 – Solution</vt:lpstr>
      <vt:lpstr>Scenario 3</vt:lpstr>
      <vt:lpstr>Scenario 3 – Solution</vt:lpstr>
      <vt:lpstr>Scenario 3 – Solution</vt:lpstr>
      <vt:lpstr>Scenario 3 – Solution</vt:lpstr>
      <vt:lpstr>Scenario 3 – Solution</vt:lpstr>
      <vt:lpstr>Scenario 3 – Solution</vt:lpstr>
      <vt:lpstr>Scenario 3 – Solution</vt:lpstr>
      <vt:lpstr>Scenario 4</vt:lpstr>
      <vt:lpstr>Scenario 4 – Solution</vt:lpstr>
      <vt:lpstr>Scenario 4 – Solution</vt:lpstr>
      <vt:lpstr>Scenario 4 – Solution</vt:lpstr>
      <vt:lpstr>Scenario 4 – Solution</vt:lpstr>
      <vt:lpstr>PowerPoint Presentation</vt:lpstr>
      <vt:lpstr>CANUTEC </vt:lpstr>
      <vt:lpstr>CANUTEC Registration Services</vt:lpstr>
      <vt:lpstr>TDG Contacts</vt:lpstr>
      <vt:lpstr> Thank you!  Questions?</vt:lpstr>
      <vt:lpstr>Feedback</vt:lpstr>
      <vt:lpstr>PowerPoint Presentation</vt:lpstr>
      <vt:lpstr>Legislation Overview</vt:lpstr>
      <vt:lpstr>Legislation Overview</vt:lpstr>
      <vt:lpstr>PowerPoint Presentation</vt:lpstr>
      <vt:lpstr>What is an ERAP?</vt:lpstr>
      <vt:lpstr>Requirement for an ERAP</vt:lpstr>
      <vt:lpstr>Requirement for an ERAP</vt:lpstr>
      <vt:lpstr>ERAP: What can you expect?</vt:lpstr>
      <vt:lpstr>PowerPoint Presentation</vt:lpstr>
      <vt:lpstr>Tools Available to First Responders </vt:lpstr>
      <vt:lpstr>Tools Available to First Responders </vt:lpstr>
      <vt:lpstr>Tools Available to First Responders </vt:lpstr>
      <vt:lpstr>PowerPoint Presentation</vt:lpstr>
      <vt:lpstr>TDG Safety Awareness Program</vt:lpstr>
      <vt:lpstr>TDG Safety Awareness Program</vt:lpstr>
      <vt:lpstr>TDG Safety Awareness Program</vt:lpstr>
      <vt:lpstr>TDG Safety Awareness Program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Al Zarka, Fady (he,him,his | il,le,lui) (TC/TC)</cp:lastModifiedBy>
  <cp:revision>1026</cp:revision>
  <dcterms:created xsi:type="dcterms:W3CDTF">2019-04-09T19:40:21Z</dcterms:created>
  <dcterms:modified xsi:type="dcterms:W3CDTF">2024-10-31T18:17:02Z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5bbdc02-cb35-4d29-b911-7fc063a80903_Enabled">
    <vt:lpwstr>true</vt:lpwstr>
  </property>
  <property fmtid="{D5CDD505-2E9C-101B-9397-08002B2CF9AE}" pid="3" name="MSIP_Label_b5bbdc02-cb35-4d29-b911-7fc063a80903_SetDate">
    <vt:lpwstr>2021-10-28T19:39:08Z</vt:lpwstr>
  </property>
  <property fmtid="{D5CDD505-2E9C-101B-9397-08002B2CF9AE}" pid="4" name="MSIP_Label_b5bbdc02-cb35-4d29-b911-7fc063a80903_Method">
    <vt:lpwstr>Privileged</vt:lpwstr>
  </property>
  <property fmtid="{D5CDD505-2E9C-101B-9397-08002B2CF9AE}" pid="5" name="MSIP_Label_b5bbdc02-cb35-4d29-b911-7fc063a80903_Name">
    <vt:lpwstr>Unclassified (No Marking)</vt:lpwstr>
  </property>
  <property fmtid="{D5CDD505-2E9C-101B-9397-08002B2CF9AE}" pid="6" name="MSIP_Label_b5bbdc02-cb35-4d29-b911-7fc063a80903_SiteId">
    <vt:lpwstr>2008ffa9-c9b2-4d97-9ad9-4ace25386be7</vt:lpwstr>
  </property>
  <property fmtid="{D5CDD505-2E9C-101B-9397-08002B2CF9AE}" pid="7" name="MSIP_Label_b5bbdc02-cb35-4d29-b911-7fc063a80903_ActionId">
    <vt:lpwstr>c5dbf747-8769-4df8-9242-98bb6658bbb8</vt:lpwstr>
  </property>
  <property fmtid="{D5CDD505-2E9C-101B-9397-08002B2CF9AE}" pid="8" name="MSIP_Label_b5bbdc02-cb35-4d29-b911-7fc063a80903_ContentBits">
    <vt:lpwstr>0</vt:lpwstr>
  </property>
</Properties>
</file>