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4" r:id="rId4"/>
    <p:sldMasterId id="214748371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Lst>
  <p:sldSz cy="13716000" cx="24384000"/>
  <p:notesSz cx="6797675" cy="9926625"/>
  <p:embeddedFontLst>
    <p:embeddedFont>
      <p:font typeface="Proxima Nova"/>
      <p:regular r:id="rId145"/>
      <p:bold r:id="rId146"/>
      <p:italic r:id="rId147"/>
      <p:boldItalic r:id="rId148"/>
    </p:embeddedFont>
    <p:embeddedFont>
      <p:font typeface="Helvetica Neue"/>
      <p:regular r:id="rId149"/>
      <p:bold r:id="rId150"/>
      <p:italic r:id="rId151"/>
      <p:boldItalic r:id="rId1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BB8A22A-DBB8-4CC5-9982-88E3BF97DCFF}">
  <a:tblStyle styleId="{FBB8A22A-DBB8-4CC5-9982-88E3BF97DCFF}" styleName="Table_0">
    <a:wholeTbl>
      <a:tcTxStyle b="off" i="off">
        <a:font>
          <a:latin typeface="Arial"/>
          <a:ea typeface="Arial"/>
          <a:cs typeface="Arial"/>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0E716D67-9207-4420-BE1F-0B9B18187A68}"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font" Target="fonts/HelveticaNeue-bold.fntdata"/><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font" Target="fonts/HelveticaNeue-regular.fntdata"/><Relationship Id="rId4" Type="http://schemas.openxmlformats.org/officeDocument/2006/relationships/slideMaster" Target="slideMasters/slideMaster1.xml"/><Relationship Id="rId148" Type="http://schemas.openxmlformats.org/officeDocument/2006/relationships/font" Target="fonts/ProximaNova-boldItalic.fntdata"/><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2.xml"/><Relationship Id="rId147" Type="http://schemas.openxmlformats.org/officeDocument/2006/relationships/font" Target="fonts/ProximaNova-italic.fntdata"/><Relationship Id="rId6" Type="http://schemas.openxmlformats.org/officeDocument/2006/relationships/notesMaster" Target="notesMasters/notesMaster1.xml"/><Relationship Id="rId146" Type="http://schemas.openxmlformats.org/officeDocument/2006/relationships/font" Target="fonts/ProximaNova-bold.fntdata"/><Relationship Id="rId7" Type="http://schemas.openxmlformats.org/officeDocument/2006/relationships/slide" Target="slides/slide1.xml"/><Relationship Id="rId145" Type="http://schemas.openxmlformats.org/officeDocument/2006/relationships/font" Target="fonts/ProximaNova-regular.fntdata"/><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 Id="rId152" Type="http://schemas.openxmlformats.org/officeDocument/2006/relationships/font" Target="fonts/HelveticaNeue-boldItalic.fntdata"/><Relationship Id="rId151" Type="http://schemas.openxmlformats.org/officeDocument/2006/relationships/font" Target="fonts/HelveticaNeue-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06357" y="4715153"/>
            <a:ext cx="4984962" cy="4466987"/>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17999"/>
              </a:lnSpc>
              <a:spcBef>
                <a:spcPts val="0"/>
              </a:spcBef>
              <a:spcAft>
                <a:spcPts val="0"/>
              </a:spcAft>
              <a:buClr>
                <a:srgbClr val="000000"/>
              </a:buClr>
              <a:buSzPts val="1400"/>
              <a:buFont typeface="Arial"/>
              <a:buNone/>
              <a:defRPr b="0" i="0" sz="2100" u="none" cap="none" strike="noStrike">
                <a:solidFill>
                  <a:srgbClr val="000000"/>
                </a:solidFill>
                <a:latin typeface="Helvetica Neue"/>
                <a:ea typeface="Helvetica Neue"/>
                <a:cs typeface="Helvetica Neue"/>
                <a:sym typeface="Helvetica Neue"/>
              </a:defRPr>
            </a:lvl1pPr>
            <a:lvl2pPr indent="-228600" lvl="1" marL="914400" marR="0" rtl="0" algn="l">
              <a:lnSpc>
                <a:spcPct val="117999"/>
              </a:lnSpc>
              <a:spcBef>
                <a:spcPts val="0"/>
              </a:spcBef>
              <a:spcAft>
                <a:spcPts val="0"/>
              </a:spcAft>
              <a:buClr>
                <a:srgbClr val="000000"/>
              </a:buClr>
              <a:buSzPts val="1400"/>
              <a:buFont typeface="Arial"/>
              <a:buNone/>
              <a:defRPr b="0" i="0" sz="2100" u="none" cap="none" strike="noStrike">
                <a:solidFill>
                  <a:srgbClr val="000000"/>
                </a:solidFill>
                <a:latin typeface="Helvetica Neue"/>
                <a:ea typeface="Helvetica Neue"/>
                <a:cs typeface="Helvetica Neue"/>
                <a:sym typeface="Helvetica Neue"/>
              </a:defRPr>
            </a:lvl2pPr>
            <a:lvl3pPr indent="-228600" lvl="2" marL="1371600" marR="0" rtl="0" algn="l">
              <a:lnSpc>
                <a:spcPct val="117999"/>
              </a:lnSpc>
              <a:spcBef>
                <a:spcPts val="0"/>
              </a:spcBef>
              <a:spcAft>
                <a:spcPts val="0"/>
              </a:spcAft>
              <a:buClr>
                <a:srgbClr val="000000"/>
              </a:buClr>
              <a:buSzPts val="1400"/>
              <a:buFont typeface="Arial"/>
              <a:buNone/>
              <a:defRPr b="0" i="0" sz="2100" u="none" cap="none" strike="noStrike">
                <a:solidFill>
                  <a:srgbClr val="000000"/>
                </a:solidFill>
                <a:latin typeface="Helvetica Neue"/>
                <a:ea typeface="Helvetica Neue"/>
                <a:cs typeface="Helvetica Neue"/>
                <a:sym typeface="Helvetica Neue"/>
              </a:defRPr>
            </a:lvl3pPr>
            <a:lvl4pPr indent="-228600" lvl="3" marL="1828800" marR="0" rtl="0" algn="l">
              <a:lnSpc>
                <a:spcPct val="117999"/>
              </a:lnSpc>
              <a:spcBef>
                <a:spcPts val="0"/>
              </a:spcBef>
              <a:spcAft>
                <a:spcPts val="0"/>
              </a:spcAft>
              <a:buClr>
                <a:srgbClr val="000000"/>
              </a:buClr>
              <a:buSzPts val="1400"/>
              <a:buFont typeface="Arial"/>
              <a:buNone/>
              <a:defRPr b="0" i="0" sz="2100" u="none" cap="none" strike="noStrike">
                <a:solidFill>
                  <a:srgbClr val="000000"/>
                </a:solidFill>
                <a:latin typeface="Helvetica Neue"/>
                <a:ea typeface="Helvetica Neue"/>
                <a:cs typeface="Helvetica Neue"/>
                <a:sym typeface="Helvetica Neue"/>
              </a:defRPr>
            </a:lvl4pPr>
            <a:lvl5pPr indent="-228600" lvl="4" marL="2286000" marR="0" rtl="0" algn="l">
              <a:lnSpc>
                <a:spcPct val="117999"/>
              </a:lnSpc>
              <a:spcBef>
                <a:spcPts val="0"/>
              </a:spcBef>
              <a:spcAft>
                <a:spcPts val="0"/>
              </a:spcAft>
              <a:buClr>
                <a:srgbClr val="000000"/>
              </a:buClr>
              <a:buSzPts val="1400"/>
              <a:buFont typeface="Arial"/>
              <a:buNone/>
              <a:defRPr b="0" i="0" sz="2100" u="none" cap="none" strike="noStrike">
                <a:solidFill>
                  <a:srgbClr val="000000"/>
                </a:solidFill>
                <a:latin typeface="Helvetica Neue"/>
                <a:ea typeface="Helvetica Neue"/>
                <a:cs typeface="Helvetica Neue"/>
                <a:sym typeface="Helvetica Neue"/>
              </a:defRPr>
            </a:lvl5pPr>
            <a:lvl6pPr indent="-228600" lvl="5" marL="2743200" marR="0" rtl="0" algn="l">
              <a:lnSpc>
                <a:spcPct val="117999"/>
              </a:lnSpc>
              <a:spcBef>
                <a:spcPts val="0"/>
              </a:spcBef>
              <a:spcAft>
                <a:spcPts val="0"/>
              </a:spcAft>
              <a:buClr>
                <a:srgbClr val="000000"/>
              </a:buClr>
              <a:buSzPts val="1400"/>
              <a:buFont typeface="Arial"/>
              <a:buNone/>
              <a:defRPr b="0" i="0" sz="2100" u="none" cap="none" strike="noStrike">
                <a:solidFill>
                  <a:srgbClr val="000000"/>
                </a:solidFill>
                <a:latin typeface="Helvetica Neue"/>
                <a:ea typeface="Helvetica Neue"/>
                <a:cs typeface="Helvetica Neue"/>
                <a:sym typeface="Helvetica Neue"/>
              </a:defRPr>
            </a:lvl6pPr>
            <a:lvl7pPr indent="-228600" lvl="6" marL="3200400" marR="0" rtl="0" algn="l">
              <a:lnSpc>
                <a:spcPct val="117999"/>
              </a:lnSpc>
              <a:spcBef>
                <a:spcPts val="0"/>
              </a:spcBef>
              <a:spcAft>
                <a:spcPts val="0"/>
              </a:spcAft>
              <a:buClr>
                <a:srgbClr val="000000"/>
              </a:buClr>
              <a:buSzPts val="1400"/>
              <a:buFont typeface="Arial"/>
              <a:buNone/>
              <a:defRPr b="0" i="0" sz="2100" u="none" cap="none" strike="noStrike">
                <a:solidFill>
                  <a:srgbClr val="000000"/>
                </a:solidFill>
                <a:latin typeface="Helvetica Neue"/>
                <a:ea typeface="Helvetica Neue"/>
                <a:cs typeface="Helvetica Neue"/>
                <a:sym typeface="Helvetica Neue"/>
              </a:defRPr>
            </a:lvl7pPr>
            <a:lvl8pPr indent="-228600" lvl="7" marL="3657600" marR="0" rtl="0" algn="l">
              <a:lnSpc>
                <a:spcPct val="117999"/>
              </a:lnSpc>
              <a:spcBef>
                <a:spcPts val="0"/>
              </a:spcBef>
              <a:spcAft>
                <a:spcPts val="0"/>
              </a:spcAft>
              <a:buClr>
                <a:srgbClr val="000000"/>
              </a:buClr>
              <a:buSzPts val="1400"/>
              <a:buFont typeface="Arial"/>
              <a:buNone/>
              <a:defRPr b="0" i="0" sz="2100" u="none" cap="none" strike="noStrike">
                <a:solidFill>
                  <a:srgbClr val="000000"/>
                </a:solidFill>
                <a:latin typeface="Helvetica Neue"/>
                <a:ea typeface="Helvetica Neue"/>
                <a:cs typeface="Helvetica Neue"/>
                <a:sym typeface="Helvetica Neue"/>
              </a:defRPr>
            </a:lvl8pPr>
            <a:lvl9pPr indent="-228600" lvl="8" marL="4114800" marR="0" rtl="0" algn="l">
              <a:lnSpc>
                <a:spcPct val="117999"/>
              </a:lnSpc>
              <a:spcBef>
                <a:spcPts val="0"/>
              </a:spcBef>
              <a:spcAft>
                <a:spcPts val="0"/>
              </a:spcAft>
              <a:buClr>
                <a:srgbClr val="000000"/>
              </a:buClr>
              <a:buSzPts val="1400"/>
              <a:buFont typeface="Arial"/>
              <a:buNone/>
              <a:defRPr b="0" i="0" sz="2100" u="none" cap="none" strike="noStrike">
                <a:solidFill>
                  <a:srgbClr val="000000"/>
                </a:solidFill>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3" name="Shape 1343"/>
        <p:cNvGrpSpPr/>
        <p:nvPr/>
      </p:nvGrpSpPr>
      <p:grpSpPr>
        <a:xfrm>
          <a:off x="0" y="0"/>
          <a:ext cx="0" cy="0"/>
          <a:chOff x="0" y="0"/>
          <a:chExt cx="0" cy="0"/>
        </a:xfrm>
      </p:grpSpPr>
      <p:sp>
        <p:nvSpPr>
          <p:cNvPr id="1344" name="Google Shape;1344;p1:notes"/>
          <p:cNvSpPr/>
          <p:nvPr>
            <p:ph idx="2" type="sldImg"/>
          </p:nvPr>
        </p:nvSpPr>
        <p:spPr>
          <a:xfrm>
            <a:off x="377946" y="744497"/>
            <a:ext cx="6042300" cy="37224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45" name="Google Shape;1345;p1:notes"/>
          <p:cNvSpPr txBox="1"/>
          <p:nvPr>
            <p:ph idx="1" type="body"/>
          </p:nvPr>
        </p:nvSpPr>
        <p:spPr>
          <a:xfrm>
            <a:off x="679768" y="4715147"/>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9" name="Shape 1469"/>
        <p:cNvGrpSpPr/>
        <p:nvPr/>
      </p:nvGrpSpPr>
      <p:grpSpPr>
        <a:xfrm>
          <a:off x="0" y="0"/>
          <a:ext cx="0" cy="0"/>
          <a:chOff x="0" y="0"/>
          <a:chExt cx="0" cy="0"/>
        </a:xfrm>
      </p:grpSpPr>
      <p:sp>
        <p:nvSpPr>
          <p:cNvPr id="1470" name="Google Shape;1470;p10: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471" name="Google Shape;1471;p10: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1" name="Shape 2771"/>
        <p:cNvGrpSpPr/>
        <p:nvPr/>
      </p:nvGrpSpPr>
      <p:grpSpPr>
        <a:xfrm>
          <a:off x="0" y="0"/>
          <a:ext cx="0" cy="0"/>
          <a:chOff x="0" y="0"/>
          <a:chExt cx="0" cy="0"/>
        </a:xfrm>
      </p:grpSpPr>
      <p:sp>
        <p:nvSpPr>
          <p:cNvPr id="2772" name="Google Shape;2772;p100: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773" name="Google Shape;2773;p100: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6" name="Shape 2786"/>
        <p:cNvGrpSpPr/>
        <p:nvPr/>
      </p:nvGrpSpPr>
      <p:grpSpPr>
        <a:xfrm>
          <a:off x="0" y="0"/>
          <a:ext cx="0" cy="0"/>
          <a:chOff x="0" y="0"/>
          <a:chExt cx="0" cy="0"/>
        </a:xfrm>
      </p:grpSpPr>
      <p:sp>
        <p:nvSpPr>
          <p:cNvPr id="2787" name="Google Shape;2787;p101: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788" name="Google Shape;2788;p10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1" name="Shape 2801"/>
        <p:cNvGrpSpPr/>
        <p:nvPr/>
      </p:nvGrpSpPr>
      <p:grpSpPr>
        <a:xfrm>
          <a:off x="0" y="0"/>
          <a:ext cx="0" cy="0"/>
          <a:chOff x="0" y="0"/>
          <a:chExt cx="0" cy="0"/>
        </a:xfrm>
      </p:grpSpPr>
      <p:sp>
        <p:nvSpPr>
          <p:cNvPr id="2802" name="Google Shape;2802;p102: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803" name="Google Shape;2803;p102: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8" name="Shape 2818"/>
        <p:cNvGrpSpPr/>
        <p:nvPr/>
      </p:nvGrpSpPr>
      <p:grpSpPr>
        <a:xfrm>
          <a:off x="0" y="0"/>
          <a:ext cx="0" cy="0"/>
          <a:chOff x="0" y="0"/>
          <a:chExt cx="0" cy="0"/>
        </a:xfrm>
      </p:grpSpPr>
      <p:sp>
        <p:nvSpPr>
          <p:cNvPr id="2819" name="Google Shape;2819;p103: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820" name="Google Shape;2820;p103: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3" name="Shape 2833"/>
        <p:cNvGrpSpPr/>
        <p:nvPr/>
      </p:nvGrpSpPr>
      <p:grpSpPr>
        <a:xfrm>
          <a:off x="0" y="0"/>
          <a:ext cx="0" cy="0"/>
          <a:chOff x="0" y="0"/>
          <a:chExt cx="0" cy="0"/>
        </a:xfrm>
      </p:grpSpPr>
      <p:sp>
        <p:nvSpPr>
          <p:cNvPr id="2834" name="Google Shape;2834;p104: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835" name="Google Shape;2835;p104: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8" name="Shape 2848"/>
        <p:cNvGrpSpPr/>
        <p:nvPr/>
      </p:nvGrpSpPr>
      <p:grpSpPr>
        <a:xfrm>
          <a:off x="0" y="0"/>
          <a:ext cx="0" cy="0"/>
          <a:chOff x="0" y="0"/>
          <a:chExt cx="0" cy="0"/>
        </a:xfrm>
      </p:grpSpPr>
      <p:sp>
        <p:nvSpPr>
          <p:cNvPr id="2849" name="Google Shape;2849;p105: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850" name="Google Shape;2850;p105: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3" name="Shape 2863"/>
        <p:cNvGrpSpPr/>
        <p:nvPr/>
      </p:nvGrpSpPr>
      <p:grpSpPr>
        <a:xfrm>
          <a:off x="0" y="0"/>
          <a:ext cx="0" cy="0"/>
          <a:chOff x="0" y="0"/>
          <a:chExt cx="0" cy="0"/>
        </a:xfrm>
      </p:grpSpPr>
      <p:sp>
        <p:nvSpPr>
          <p:cNvPr id="2864" name="Google Shape;2864;p106: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865" name="Google Shape;2865;p10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8" name="Shape 2878"/>
        <p:cNvGrpSpPr/>
        <p:nvPr/>
      </p:nvGrpSpPr>
      <p:grpSpPr>
        <a:xfrm>
          <a:off x="0" y="0"/>
          <a:ext cx="0" cy="0"/>
          <a:chOff x="0" y="0"/>
          <a:chExt cx="0" cy="0"/>
        </a:xfrm>
      </p:grpSpPr>
      <p:sp>
        <p:nvSpPr>
          <p:cNvPr id="2879" name="Google Shape;2879;p107: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880" name="Google Shape;2880;p107: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4" name="Shape 2884"/>
        <p:cNvGrpSpPr/>
        <p:nvPr/>
      </p:nvGrpSpPr>
      <p:grpSpPr>
        <a:xfrm>
          <a:off x="0" y="0"/>
          <a:ext cx="0" cy="0"/>
          <a:chOff x="0" y="0"/>
          <a:chExt cx="0" cy="0"/>
        </a:xfrm>
      </p:grpSpPr>
      <p:sp>
        <p:nvSpPr>
          <p:cNvPr id="2885" name="Google Shape;2885;p108: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886" name="Google Shape;2886;p108: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2" name="Shape 2902"/>
        <p:cNvGrpSpPr/>
        <p:nvPr/>
      </p:nvGrpSpPr>
      <p:grpSpPr>
        <a:xfrm>
          <a:off x="0" y="0"/>
          <a:ext cx="0" cy="0"/>
          <a:chOff x="0" y="0"/>
          <a:chExt cx="0" cy="0"/>
        </a:xfrm>
      </p:grpSpPr>
      <p:sp>
        <p:nvSpPr>
          <p:cNvPr id="2903" name="Google Shape;2903;p109: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904" name="Google Shape;2904;p109: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p11: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489" name="Google Shape;1489;p1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1" name="Shape 2921"/>
        <p:cNvGrpSpPr/>
        <p:nvPr/>
      </p:nvGrpSpPr>
      <p:grpSpPr>
        <a:xfrm>
          <a:off x="0" y="0"/>
          <a:ext cx="0" cy="0"/>
          <a:chOff x="0" y="0"/>
          <a:chExt cx="0" cy="0"/>
        </a:xfrm>
      </p:grpSpPr>
      <p:sp>
        <p:nvSpPr>
          <p:cNvPr id="2922" name="Google Shape;2922;p110: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923" name="Google Shape;2923;p110: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9" name="Shape 2939"/>
        <p:cNvGrpSpPr/>
        <p:nvPr/>
      </p:nvGrpSpPr>
      <p:grpSpPr>
        <a:xfrm>
          <a:off x="0" y="0"/>
          <a:ext cx="0" cy="0"/>
          <a:chOff x="0" y="0"/>
          <a:chExt cx="0" cy="0"/>
        </a:xfrm>
      </p:grpSpPr>
      <p:sp>
        <p:nvSpPr>
          <p:cNvPr id="2940" name="Google Shape;2940;p111: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941" name="Google Shape;2941;p11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6" name="Shape 2956"/>
        <p:cNvGrpSpPr/>
        <p:nvPr/>
      </p:nvGrpSpPr>
      <p:grpSpPr>
        <a:xfrm>
          <a:off x="0" y="0"/>
          <a:ext cx="0" cy="0"/>
          <a:chOff x="0" y="0"/>
          <a:chExt cx="0" cy="0"/>
        </a:xfrm>
      </p:grpSpPr>
      <p:sp>
        <p:nvSpPr>
          <p:cNvPr id="2957" name="Google Shape;2957;p112: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958" name="Google Shape;2958;p112: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0" name="Shape 2970"/>
        <p:cNvGrpSpPr/>
        <p:nvPr/>
      </p:nvGrpSpPr>
      <p:grpSpPr>
        <a:xfrm>
          <a:off x="0" y="0"/>
          <a:ext cx="0" cy="0"/>
          <a:chOff x="0" y="0"/>
          <a:chExt cx="0" cy="0"/>
        </a:xfrm>
      </p:grpSpPr>
      <p:sp>
        <p:nvSpPr>
          <p:cNvPr id="2971" name="Google Shape;2971;p113: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972" name="Google Shape;2972;p113: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6" name="Shape 2976"/>
        <p:cNvGrpSpPr/>
        <p:nvPr/>
      </p:nvGrpSpPr>
      <p:grpSpPr>
        <a:xfrm>
          <a:off x="0" y="0"/>
          <a:ext cx="0" cy="0"/>
          <a:chOff x="0" y="0"/>
          <a:chExt cx="0" cy="0"/>
        </a:xfrm>
      </p:grpSpPr>
      <p:sp>
        <p:nvSpPr>
          <p:cNvPr id="2977" name="Google Shape;2977;p114: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978" name="Google Shape;2978;p114: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9" name="Shape 2989"/>
        <p:cNvGrpSpPr/>
        <p:nvPr/>
      </p:nvGrpSpPr>
      <p:grpSpPr>
        <a:xfrm>
          <a:off x="0" y="0"/>
          <a:ext cx="0" cy="0"/>
          <a:chOff x="0" y="0"/>
          <a:chExt cx="0" cy="0"/>
        </a:xfrm>
      </p:grpSpPr>
      <p:sp>
        <p:nvSpPr>
          <p:cNvPr id="2990" name="Google Shape;2990;p115: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991" name="Google Shape;2991;p115: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4" name="Shape 3004"/>
        <p:cNvGrpSpPr/>
        <p:nvPr/>
      </p:nvGrpSpPr>
      <p:grpSpPr>
        <a:xfrm>
          <a:off x="0" y="0"/>
          <a:ext cx="0" cy="0"/>
          <a:chOff x="0" y="0"/>
          <a:chExt cx="0" cy="0"/>
        </a:xfrm>
      </p:grpSpPr>
      <p:sp>
        <p:nvSpPr>
          <p:cNvPr id="3005" name="Google Shape;3005;p116: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3006" name="Google Shape;3006;p11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9" name="Shape 3019"/>
        <p:cNvGrpSpPr/>
        <p:nvPr/>
      </p:nvGrpSpPr>
      <p:grpSpPr>
        <a:xfrm>
          <a:off x="0" y="0"/>
          <a:ext cx="0" cy="0"/>
          <a:chOff x="0" y="0"/>
          <a:chExt cx="0" cy="0"/>
        </a:xfrm>
      </p:grpSpPr>
      <p:sp>
        <p:nvSpPr>
          <p:cNvPr id="3020" name="Google Shape;3020;p117: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3021" name="Google Shape;3021;p117: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5" name="Shape 3025"/>
        <p:cNvGrpSpPr/>
        <p:nvPr/>
      </p:nvGrpSpPr>
      <p:grpSpPr>
        <a:xfrm>
          <a:off x="0" y="0"/>
          <a:ext cx="0" cy="0"/>
          <a:chOff x="0" y="0"/>
          <a:chExt cx="0" cy="0"/>
        </a:xfrm>
      </p:grpSpPr>
      <p:sp>
        <p:nvSpPr>
          <p:cNvPr id="3026" name="Google Shape;3026;p118: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3027" name="Google Shape;3027;p118: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8" name="Shape 3038"/>
        <p:cNvGrpSpPr/>
        <p:nvPr/>
      </p:nvGrpSpPr>
      <p:grpSpPr>
        <a:xfrm>
          <a:off x="0" y="0"/>
          <a:ext cx="0" cy="0"/>
          <a:chOff x="0" y="0"/>
          <a:chExt cx="0" cy="0"/>
        </a:xfrm>
      </p:grpSpPr>
      <p:sp>
        <p:nvSpPr>
          <p:cNvPr id="3039" name="Google Shape;3039;p119: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3040" name="Google Shape;3040;p119: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5" name="Shape 1505"/>
        <p:cNvGrpSpPr/>
        <p:nvPr/>
      </p:nvGrpSpPr>
      <p:grpSpPr>
        <a:xfrm>
          <a:off x="0" y="0"/>
          <a:ext cx="0" cy="0"/>
          <a:chOff x="0" y="0"/>
          <a:chExt cx="0" cy="0"/>
        </a:xfrm>
      </p:grpSpPr>
      <p:sp>
        <p:nvSpPr>
          <p:cNvPr id="1506" name="Google Shape;1506;p12: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507" name="Google Shape;1507;p12: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1" name="Shape 3051"/>
        <p:cNvGrpSpPr/>
        <p:nvPr/>
      </p:nvGrpSpPr>
      <p:grpSpPr>
        <a:xfrm>
          <a:off x="0" y="0"/>
          <a:ext cx="0" cy="0"/>
          <a:chOff x="0" y="0"/>
          <a:chExt cx="0" cy="0"/>
        </a:xfrm>
      </p:grpSpPr>
      <p:sp>
        <p:nvSpPr>
          <p:cNvPr id="3052" name="Google Shape;3052;p120: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3053" name="Google Shape;3053;p120: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4" name="Shape 3064"/>
        <p:cNvGrpSpPr/>
        <p:nvPr/>
      </p:nvGrpSpPr>
      <p:grpSpPr>
        <a:xfrm>
          <a:off x="0" y="0"/>
          <a:ext cx="0" cy="0"/>
          <a:chOff x="0" y="0"/>
          <a:chExt cx="0" cy="0"/>
        </a:xfrm>
      </p:grpSpPr>
      <p:sp>
        <p:nvSpPr>
          <p:cNvPr id="3065" name="Google Shape;3065;p121: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3066" name="Google Shape;3066;p12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9" name="Shape 3079"/>
        <p:cNvGrpSpPr/>
        <p:nvPr/>
      </p:nvGrpSpPr>
      <p:grpSpPr>
        <a:xfrm>
          <a:off x="0" y="0"/>
          <a:ext cx="0" cy="0"/>
          <a:chOff x="0" y="0"/>
          <a:chExt cx="0" cy="0"/>
        </a:xfrm>
      </p:grpSpPr>
      <p:sp>
        <p:nvSpPr>
          <p:cNvPr id="3080" name="Google Shape;3080;p122: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3081" name="Google Shape;3081;p122: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5" name="Shape 3085"/>
        <p:cNvGrpSpPr/>
        <p:nvPr/>
      </p:nvGrpSpPr>
      <p:grpSpPr>
        <a:xfrm>
          <a:off x="0" y="0"/>
          <a:ext cx="0" cy="0"/>
          <a:chOff x="0" y="0"/>
          <a:chExt cx="0" cy="0"/>
        </a:xfrm>
      </p:grpSpPr>
      <p:sp>
        <p:nvSpPr>
          <p:cNvPr id="3086" name="Google Shape;3086;p123: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3087" name="Google Shape;3087;p123: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8" name="Shape 3098"/>
        <p:cNvGrpSpPr/>
        <p:nvPr/>
      </p:nvGrpSpPr>
      <p:grpSpPr>
        <a:xfrm>
          <a:off x="0" y="0"/>
          <a:ext cx="0" cy="0"/>
          <a:chOff x="0" y="0"/>
          <a:chExt cx="0" cy="0"/>
        </a:xfrm>
      </p:grpSpPr>
      <p:sp>
        <p:nvSpPr>
          <p:cNvPr id="3099" name="Google Shape;3099;p124: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3100" name="Google Shape;3100;p124: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1" name="Shape 3111"/>
        <p:cNvGrpSpPr/>
        <p:nvPr/>
      </p:nvGrpSpPr>
      <p:grpSpPr>
        <a:xfrm>
          <a:off x="0" y="0"/>
          <a:ext cx="0" cy="0"/>
          <a:chOff x="0" y="0"/>
          <a:chExt cx="0" cy="0"/>
        </a:xfrm>
      </p:grpSpPr>
      <p:sp>
        <p:nvSpPr>
          <p:cNvPr id="3112" name="Google Shape;3112;p125: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3113" name="Google Shape;3113;p125: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6" name="Shape 3126"/>
        <p:cNvGrpSpPr/>
        <p:nvPr/>
      </p:nvGrpSpPr>
      <p:grpSpPr>
        <a:xfrm>
          <a:off x="0" y="0"/>
          <a:ext cx="0" cy="0"/>
          <a:chOff x="0" y="0"/>
          <a:chExt cx="0" cy="0"/>
        </a:xfrm>
      </p:grpSpPr>
      <p:sp>
        <p:nvSpPr>
          <p:cNvPr id="3127" name="Google Shape;3127;p126: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3128" name="Google Shape;3128;p12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9" name="Shape 3139"/>
        <p:cNvGrpSpPr/>
        <p:nvPr/>
      </p:nvGrpSpPr>
      <p:grpSpPr>
        <a:xfrm>
          <a:off x="0" y="0"/>
          <a:ext cx="0" cy="0"/>
          <a:chOff x="0" y="0"/>
          <a:chExt cx="0" cy="0"/>
        </a:xfrm>
      </p:grpSpPr>
      <p:sp>
        <p:nvSpPr>
          <p:cNvPr id="3140" name="Google Shape;3140;p127: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3141" name="Google Shape;3141;p127: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4" name="Shape 3154"/>
        <p:cNvGrpSpPr/>
        <p:nvPr/>
      </p:nvGrpSpPr>
      <p:grpSpPr>
        <a:xfrm>
          <a:off x="0" y="0"/>
          <a:ext cx="0" cy="0"/>
          <a:chOff x="0" y="0"/>
          <a:chExt cx="0" cy="0"/>
        </a:xfrm>
      </p:grpSpPr>
      <p:sp>
        <p:nvSpPr>
          <p:cNvPr id="3155" name="Google Shape;3155;p128: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3156" name="Google Shape;3156;p128: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7" name="Shape 3167"/>
        <p:cNvGrpSpPr/>
        <p:nvPr/>
      </p:nvGrpSpPr>
      <p:grpSpPr>
        <a:xfrm>
          <a:off x="0" y="0"/>
          <a:ext cx="0" cy="0"/>
          <a:chOff x="0" y="0"/>
          <a:chExt cx="0" cy="0"/>
        </a:xfrm>
      </p:grpSpPr>
      <p:sp>
        <p:nvSpPr>
          <p:cNvPr id="3168" name="Google Shape;3168;p129: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3169" name="Google Shape;3169;p129: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3" name="Shape 1523"/>
        <p:cNvGrpSpPr/>
        <p:nvPr/>
      </p:nvGrpSpPr>
      <p:grpSpPr>
        <a:xfrm>
          <a:off x="0" y="0"/>
          <a:ext cx="0" cy="0"/>
          <a:chOff x="0" y="0"/>
          <a:chExt cx="0" cy="0"/>
        </a:xfrm>
      </p:grpSpPr>
      <p:sp>
        <p:nvSpPr>
          <p:cNvPr id="1524" name="Google Shape;1524;p13: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525" name="Google Shape;1525;p13: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2" name="Shape 3182"/>
        <p:cNvGrpSpPr/>
        <p:nvPr/>
      </p:nvGrpSpPr>
      <p:grpSpPr>
        <a:xfrm>
          <a:off x="0" y="0"/>
          <a:ext cx="0" cy="0"/>
          <a:chOff x="0" y="0"/>
          <a:chExt cx="0" cy="0"/>
        </a:xfrm>
      </p:grpSpPr>
      <p:sp>
        <p:nvSpPr>
          <p:cNvPr id="3183" name="Google Shape;3183;p130: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3184" name="Google Shape;3184;p130: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7" name="Shape 3197"/>
        <p:cNvGrpSpPr/>
        <p:nvPr/>
      </p:nvGrpSpPr>
      <p:grpSpPr>
        <a:xfrm>
          <a:off x="0" y="0"/>
          <a:ext cx="0" cy="0"/>
          <a:chOff x="0" y="0"/>
          <a:chExt cx="0" cy="0"/>
        </a:xfrm>
      </p:grpSpPr>
      <p:sp>
        <p:nvSpPr>
          <p:cNvPr id="3198" name="Google Shape;3198;p131: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3199" name="Google Shape;3199;p13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2" name="Shape 3212"/>
        <p:cNvGrpSpPr/>
        <p:nvPr/>
      </p:nvGrpSpPr>
      <p:grpSpPr>
        <a:xfrm>
          <a:off x="0" y="0"/>
          <a:ext cx="0" cy="0"/>
          <a:chOff x="0" y="0"/>
          <a:chExt cx="0" cy="0"/>
        </a:xfrm>
      </p:grpSpPr>
      <p:sp>
        <p:nvSpPr>
          <p:cNvPr id="3213" name="Google Shape;3213;p132: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3214" name="Google Shape;3214;p132: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4" name="Shape 3224"/>
        <p:cNvGrpSpPr/>
        <p:nvPr/>
      </p:nvGrpSpPr>
      <p:grpSpPr>
        <a:xfrm>
          <a:off x="0" y="0"/>
          <a:ext cx="0" cy="0"/>
          <a:chOff x="0" y="0"/>
          <a:chExt cx="0" cy="0"/>
        </a:xfrm>
      </p:grpSpPr>
      <p:sp>
        <p:nvSpPr>
          <p:cNvPr id="3225" name="Google Shape;3225;p133: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3226" name="Google Shape;3226;p133: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9" name="Shape 3239"/>
        <p:cNvGrpSpPr/>
        <p:nvPr/>
      </p:nvGrpSpPr>
      <p:grpSpPr>
        <a:xfrm>
          <a:off x="0" y="0"/>
          <a:ext cx="0" cy="0"/>
          <a:chOff x="0" y="0"/>
          <a:chExt cx="0" cy="0"/>
        </a:xfrm>
      </p:grpSpPr>
      <p:sp>
        <p:nvSpPr>
          <p:cNvPr id="3240" name="Google Shape;3240;p134: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3241" name="Google Shape;3241;p134: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2" name="Shape 3252"/>
        <p:cNvGrpSpPr/>
        <p:nvPr/>
      </p:nvGrpSpPr>
      <p:grpSpPr>
        <a:xfrm>
          <a:off x="0" y="0"/>
          <a:ext cx="0" cy="0"/>
          <a:chOff x="0" y="0"/>
          <a:chExt cx="0" cy="0"/>
        </a:xfrm>
      </p:grpSpPr>
      <p:sp>
        <p:nvSpPr>
          <p:cNvPr id="3253" name="Google Shape;3253;p135: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3254" name="Google Shape;3254;p135: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5" name="Shape 3265"/>
        <p:cNvGrpSpPr/>
        <p:nvPr/>
      </p:nvGrpSpPr>
      <p:grpSpPr>
        <a:xfrm>
          <a:off x="0" y="0"/>
          <a:ext cx="0" cy="0"/>
          <a:chOff x="0" y="0"/>
          <a:chExt cx="0" cy="0"/>
        </a:xfrm>
      </p:grpSpPr>
      <p:sp>
        <p:nvSpPr>
          <p:cNvPr id="3266" name="Google Shape;3266;p136: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3267" name="Google Shape;3267;p13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8" name="Shape 3278"/>
        <p:cNvGrpSpPr/>
        <p:nvPr/>
      </p:nvGrpSpPr>
      <p:grpSpPr>
        <a:xfrm>
          <a:off x="0" y="0"/>
          <a:ext cx="0" cy="0"/>
          <a:chOff x="0" y="0"/>
          <a:chExt cx="0" cy="0"/>
        </a:xfrm>
      </p:grpSpPr>
      <p:sp>
        <p:nvSpPr>
          <p:cNvPr id="3279" name="Google Shape;3279;p137: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3280" name="Google Shape;3280;p137: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4" name="Shape 3284"/>
        <p:cNvGrpSpPr/>
        <p:nvPr/>
      </p:nvGrpSpPr>
      <p:grpSpPr>
        <a:xfrm>
          <a:off x="0" y="0"/>
          <a:ext cx="0" cy="0"/>
          <a:chOff x="0" y="0"/>
          <a:chExt cx="0" cy="0"/>
        </a:xfrm>
      </p:grpSpPr>
      <p:sp>
        <p:nvSpPr>
          <p:cNvPr id="3285" name="Google Shape;3285;p138: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3286" name="Google Shape;3286;p138: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0" name="Shape 1540"/>
        <p:cNvGrpSpPr/>
        <p:nvPr/>
      </p:nvGrpSpPr>
      <p:grpSpPr>
        <a:xfrm>
          <a:off x="0" y="0"/>
          <a:ext cx="0" cy="0"/>
          <a:chOff x="0" y="0"/>
          <a:chExt cx="0" cy="0"/>
        </a:xfrm>
      </p:grpSpPr>
      <p:sp>
        <p:nvSpPr>
          <p:cNvPr id="1541" name="Google Shape;1541;p14: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542" name="Google Shape;1542;p14: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8" name="Shape 1558"/>
        <p:cNvGrpSpPr/>
        <p:nvPr/>
      </p:nvGrpSpPr>
      <p:grpSpPr>
        <a:xfrm>
          <a:off x="0" y="0"/>
          <a:ext cx="0" cy="0"/>
          <a:chOff x="0" y="0"/>
          <a:chExt cx="0" cy="0"/>
        </a:xfrm>
      </p:grpSpPr>
      <p:sp>
        <p:nvSpPr>
          <p:cNvPr id="1559" name="Google Shape;1559;p15: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560" name="Google Shape;1560;p15: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6" name="Shape 1576"/>
        <p:cNvGrpSpPr/>
        <p:nvPr/>
      </p:nvGrpSpPr>
      <p:grpSpPr>
        <a:xfrm>
          <a:off x="0" y="0"/>
          <a:ext cx="0" cy="0"/>
          <a:chOff x="0" y="0"/>
          <a:chExt cx="0" cy="0"/>
        </a:xfrm>
      </p:grpSpPr>
      <p:sp>
        <p:nvSpPr>
          <p:cNvPr id="1577" name="Google Shape;1577;p16: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578" name="Google Shape;1578;p1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4" name="Shape 1594"/>
        <p:cNvGrpSpPr/>
        <p:nvPr/>
      </p:nvGrpSpPr>
      <p:grpSpPr>
        <a:xfrm>
          <a:off x="0" y="0"/>
          <a:ext cx="0" cy="0"/>
          <a:chOff x="0" y="0"/>
          <a:chExt cx="0" cy="0"/>
        </a:xfrm>
      </p:grpSpPr>
      <p:sp>
        <p:nvSpPr>
          <p:cNvPr id="1595" name="Google Shape;1595;p17: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596" name="Google Shape;1596;p17: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2" name="Shape 1612"/>
        <p:cNvGrpSpPr/>
        <p:nvPr/>
      </p:nvGrpSpPr>
      <p:grpSpPr>
        <a:xfrm>
          <a:off x="0" y="0"/>
          <a:ext cx="0" cy="0"/>
          <a:chOff x="0" y="0"/>
          <a:chExt cx="0" cy="0"/>
        </a:xfrm>
      </p:grpSpPr>
      <p:sp>
        <p:nvSpPr>
          <p:cNvPr id="1613" name="Google Shape;1613;p18: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614" name="Google Shape;1614;p18: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8" name="Shape 1618"/>
        <p:cNvGrpSpPr/>
        <p:nvPr/>
      </p:nvGrpSpPr>
      <p:grpSpPr>
        <a:xfrm>
          <a:off x="0" y="0"/>
          <a:ext cx="0" cy="0"/>
          <a:chOff x="0" y="0"/>
          <a:chExt cx="0" cy="0"/>
        </a:xfrm>
      </p:grpSpPr>
      <p:sp>
        <p:nvSpPr>
          <p:cNvPr id="1619" name="Google Shape;1619;p19: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620" name="Google Shape;1620;p19: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p2: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53" name="Google Shape;1353;p2: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5" name="Shape 1635"/>
        <p:cNvGrpSpPr/>
        <p:nvPr/>
      </p:nvGrpSpPr>
      <p:grpSpPr>
        <a:xfrm>
          <a:off x="0" y="0"/>
          <a:ext cx="0" cy="0"/>
          <a:chOff x="0" y="0"/>
          <a:chExt cx="0" cy="0"/>
        </a:xfrm>
      </p:grpSpPr>
      <p:sp>
        <p:nvSpPr>
          <p:cNvPr id="1636" name="Google Shape;1636;p20: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637" name="Google Shape;1637;p20: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2" name="Shape 1652"/>
        <p:cNvGrpSpPr/>
        <p:nvPr/>
      </p:nvGrpSpPr>
      <p:grpSpPr>
        <a:xfrm>
          <a:off x="0" y="0"/>
          <a:ext cx="0" cy="0"/>
          <a:chOff x="0" y="0"/>
          <a:chExt cx="0" cy="0"/>
        </a:xfrm>
      </p:grpSpPr>
      <p:sp>
        <p:nvSpPr>
          <p:cNvPr id="1653" name="Google Shape;1653;p21: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654" name="Google Shape;1654;p2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9" name="Shape 1669"/>
        <p:cNvGrpSpPr/>
        <p:nvPr/>
      </p:nvGrpSpPr>
      <p:grpSpPr>
        <a:xfrm>
          <a:off x="0" y="0"/>
          <a:ext cx="0" cy="0"/>
          <a:chOff x="0" y="0"/>
          <a:chExt cx="0" cy="0"/>
        </a:xfrm>
      </p:grpSpPr>
      <p:sp>
        <p:nvSpPr>
          <p:cNvPr id="1670" name="Google Shape;1670;p22: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671" name="Google Shape;1671;p22: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6" name="Shape 1686"/>
        <p:cNvGrpSpPr/>
        <p:nvPr/>
      </p:nvGrpSpPr>
      <p:grpSpPr>
        <a:xfrm>
          <a:off x="0" y="0"/>
          <a:ext cx="0" cy="0"/>
          <a:chOff x="0" y="0"/>
          <a:chExt cx="0" cy="0"/>
        </a:xfrm>
      </p:grpSpPr>
      <p:sp>
        <p:nvSpPr>
          <p:cNvPr id="1687" name="Google Shape;1687;p23: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688" name="Google Shape;1688;p23: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3" name="Shape 1703"/>
        <p:cNvGrpSpPr/>
        <p:nvPr/>
      </p:nvGrpSpPr>
      <p:grpSpPr>
        <a:xfrm>
          <a:off x="0" y="0"/>
          <a:ext cx="0" cy="0"/>
          <a:chOff x="0" y="0"/>
          <a:chExt cx="0" cy="0"/>
        </a:xfrm>
      </p:grpSpPr>
      <p:sp>
        <p:nvSpPr>
          <p:cNvPr id="1704" name="Google Shape;1704;p24: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705" name="Google Shape;1705;p24: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0" name="Shape 1720"/>
        <p:cNvGrpSpPr/>
        <p:nvPr/>
      </p:nvGrpSpPr>
      <p:grpSpPr>
        <a:xfrm>
          <a:off x="0" y="0"/>
          <a:ext cx="0" cy="0"/>
          <a:chOff x="0" y="0"/>
          <a:chExt cx="0" cy="0"/>
        </a:xfrm>
      </p:grpSpPr>
      <p:sp>
        <p:nvSpPr>
          <p:cNvPr id="1721" name="Google Shape;1721;p25: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722" name="Google Shape;1722;p25: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7" name="Shape 1737"/>
        <p:cNvGrpSpPr/>
        <p:nvPr/>
      </p:nvGrpSpPr>
      <p:grpSpPr>
        <a:xfrm>
          <a:off x="0" y="0"/>
          <a:ext cx="0" cy="0"/>
          <a:chOff x="0" y="0"/>
          <a:chExt cx="0" cy="0"/>
        </a:xfrm>
      </p:grpSpPr>
      <p:sp>
        <p:nvSpPr>
          <p:cNvPr id="1738" name="Google Shape;1738;p26: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739" name="Google Shape;1739;p2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4" name="Shape 1754"/>
        <p:cNvGrpSpPr/>
        <p:nvPr/>
      </p:nvGrpSpPr>
      <p:grpSpPr>
        <a:xfrm>
          <a:off x="0" y="0"/>
          <a:ext cx="0" cy="0"/>
          <a:chOff x="0" y="0"/>
          <a:chExt cx="0" cy="0"/>
        </a:xfrm>
      </p:grpSpPr>
      <p:sp>
        <p:nvSpPr>
          <p:cNvPr id="1755" name="Google Shape;1755;p27: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756" name="Google Shape;1756;p27: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8" name="Shape 1768"/>
        <p:cNvGrpSpPr/>
        <p:nvPr/>
      </p:nvGrpSpPr>
      <p:grpSpPr>
        <a:xfrm>
          <a:off x="0" y="0"/>
          <a:ext cx="0" cy="0"/>
          <a:chOff x="0" y="0"/>
          <a:chExt cx="0" cy="0"/>
        </a:xfrm>
      </p:grpSpPr>
      <p:sp>
        <p:nvSpPr>
          <p:cNvPr id="1769" name="Google Shape;1769;p28: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770" name="Google Shape;1770;p28: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2" name="Shape 1782"/>
        <p:cNvGrpSpPr/>
        <p:nvPr/>
      </p:nvGrpSpPr>
      <p:grpSpPr>
        <a:xfrm>
          <a:off x="0" y="0"/>
          <a:ext cx="0" cy="0"/>
          <a:chOff x="0" y="0"/>
          <a:chExt cx="0" cy="0"/>
        </a:xfrm>
      </p:grpSpPr>
      <p:sp>
        <p:nvSpPr>
          <p:cNvPr id="1783" name="Google Shape;1783;p29: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784" name="Google Shape;1784;p29: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1" name="Shape 1361"/>
        <p:cNvGrpSpPr/>
        <p:nvPr/>
      </p:nvGrpSpPr>
      <p:grpSpPr>
        <a:xfrm>
          <a:off x="0" y="0"/>
          <a:ext cx="0" cy="0"/>
          <a:chOff x="0" y="0"/>
          <a:chExt cx="0" cy="0"/>
        </a:xfrm>
      </p:grpSpPr>
      <p:sp>
        <p:nvSpPr>
          <p:cNvPr id="1362" name="Google Shape;1362;p3:notes"/>
          <p:cNvSpPr/>
          <p:nvPr>
            <p:ph idx="2" type="sldImg"/>
          </p:nvPr>
        </p:nvSpPr>
        <p:spPr>
          <a:xfrm>
            <a:off x="377946" y="744497"/>
            <a:ext cx="6042300" cy="37224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63" name="Google Shape;1363;p3:notes"/>
          <p:cNvSpPr txBox="1"/>
          <p:nvPr>
            <p:ph idx="1" type="body"/>
          </p:nvPr>
        </p:nvSpPr>
        <p:spPr>
          <a:xfrm>
            <a:off x="679768" y="4715147"/>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3" name="Shape 1793"/>
        <p:cNvGrpSpPr/>
        <p:nvPr/>
      </p:nvGrpSpPr>
      <p:grpSpPr>
        <a:xfrm>
          <a:off x="0" y="0"/>
          <a:ext cx="0" cy="0"/>
          <a:chOff x="0" y="0"/>
          <a:chExt cx="0" cy="0"/>
        </a:xfrm>
      </p:grpSpPr>
      <p:sp>
        <p:nvSpPr>
          <p:cNvPr id="1794" name="Google Shape;1794;p30: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795" name="Google Shape;1795;p30: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9" name="Shape 1799"/>
        <p:cNvGrpSpPr/>
        <p:nvPr/>
      </p:nvGrpSpPr>
      <p:grpSpPr>
        <a:xfrm>
          <a:off x="0" y="0"/>
          <a:ext cx="0" cy="0"/>
          <a:chOff x="0" y="0"/>
          <a:chExt cx="0" cy="0"/>
        </a:xfrm>
      </p:grpSpPr>
      <p:sp>
        <p:nvSpPr>
          <p:cNvPr id="1800" name="Google Shape;1800;p31: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801" name="Google Shape;1801;p3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7" name="Shape 1817"/>
        <p:cNvGrpSpPr/>
        <p:nvPr/>
      </p:nvGrpSpPr>
      <p:grpSpPr>
        <a:xfrm>
          <a:off x="0" y="0"/>
          <a:ext cx="0" cy="0"/>
          <a:chOff x="0" y="0"/>
          <a:chExt cx="0" cy="0"/>
        </a:xfrm>
      </p:grpSpPr>
      <p:sp>
        <p:nvSpPr>
          <p:cNvPr id="1818" name="Google Shape;1818;p32: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819" name="Google Shape;1819;p32: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5" name="Shape 1835"/>
        <p:cNvGrpSpPr/>
        <p:nvPr/>
      </p:nvGrpSpPr>
      <p:grpSpPr>
        <a:xfrm>
          <a:off x="0" y="0"/>
          <a:ext cx="0" cy="0"/>
          <a:chOff x="0" y="0"/>
          <a:chExt cx="0" cy="0"/>
        </a:xfrm>
      </p:grpSpPr>
      <p:sp>
        <p:nvSpPr>
          <p:cNvPr id="1836" name="Google Shape;1836;p33: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837" name="Google Shape;1837;p33: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2" name="Shape 1852"/>
        <p:cNvGrpSpPr/>
        <p:nvPr/>
      </p:nvGrpSpPr>
      <p:grpSpPr>
        <a:xfrm>
          <a:off x="0" y="0"/>
          <a:ext cx="0" cy="0"/>
          <a:chOff x="0" y="0"/>
          <a:chExt cx="0" cy="0"/>
        </a:xfrm>
      </p:grpSpPr>
      <p:sp>
        <p:nvSpPr>
          <p:cNvPr id="1853" name="Google Shape;1853;p34: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854" name="Google Shape;1854;p34: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8" name="Shape 1858"/>
        <p:cNvGrpSpPr/>
        <p:nvPr/>
      </p:nvGrpSpPr>
      <p:grpSpPr>
        <a:xfrm>
          <a:off x="0" y="0"/>
          <a:ext cx="0" cy="0"/>
          <a:chOff x="0" y="0"/>
          <a:chExt cx="0" cy="0"/>
        </a:xfrm>
      </p:grpSpPr>
      <p:sp>
        <p:nvSpPr>
          <p:cNvPr id="1859" name="Google Shape;1859;p35: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860" name="Google Shape;1860;p35: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5" name="Shape 1875"/>
        <p:cNvGrpSpPr/>
        <p:nvPr/>
      </p:nvGrpSpPr>
      <p:grpSpPr>
        <a:xfrm>
          <a:off x="0" y="0"/>
          <a:ext cx="0" cy="0"/>
          <a:chOff x="0" y="0"/>
          <a:chExt cx="0" cy="0"/>
        </a:xfrm>
      </p:grpSpPr>
      <p:sp>
        <p:nvSpPr>
          <p:cNvPr id="1876" name="Google Shape;1876;p36: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877" name="Google Shape;1877;p3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2" name="Shape 1892"/>
        <p:cNvGrpSpPr/>
        <p:nvPr/>
      </p:nvGrpSpPr>
      <p:grpSpPr>
        <a:xfrm>
          <a:off x="0" y="0"/>
          <a:ext cx="0" cy="0"/>
          <a:chOff x="0" y="0"/>
          <a:chExt cx="0" cy="0"/>
        </a:xfrm>
      </p:grpSpPr>
      <p:sp>
        <p:nvSpPr>
          <p:cNvPr id="1893" name="Google Shape;1893;p37: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894" name="Google Shape;1894;p37: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9" name="Shape 1909"/>
        <p:cNvGrpSpPr/>
        <p:nvPr/>
      </p:nvGrpSpPr>
      <p:grpSpPr>
        <a:xfrm>
          <a:off x="0" y="0"/>
          <a:ext cx="0" cy="0"/>
          <a:chOff x="0" y="0"/>
          <a:chExt cx="0" cy="0"/>
        </a:xfrm>
      </p:grpSpPr>
      <p:sp>
        <p:nvSpPr>
          <p:cNvPr id="1910" name="Google Shape;1910;p38: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911" name="Google Shape;1911;p38: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6" name="Shape 1926"/>
        <p:cNvGrpSpPr/>
        <p:nvPr/>
      </p:nvGrpSpPr>
      <p:grpSpPr>
        <a:xfrm>
          <a:off x="0" y="0"/>
          <a:ext cx="0" cy="0"/>
          <a:chOff x="0" y="0"/>
          <a:chExt cx="0" cy="0"/>
        </a:xfrm>
      </p:grpSpPr>
      <p:sp>
        <p:nvSpPr>
          <p:cNvPr id="1927" name="Google Shape;1927;p39: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928" name="Google Shape;1928;p39: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9" name="Shape 1369"/>
        <p:cNvGrpSpPr/>
        <p:nvPr/>
      </p:nvGrpSpPr>
      <p:grpSpPr>
        <a:xfrm>
          <a:off x="0" y="0"/>
          <a:ext cx="0" cy="0"/>
          <a:chOff x="0" y="0"/>
          <a:chExt cx="0" cy="0"/>
        </a:xfrm>
      </p:grpSpPr>
      <p:sp>
        <p:nvSpPr>
          <p:cNvPr id="1370" name="Google Shape;1370;p4:notes"/>
          <p:cNvSpPr/>
          <p:nvPr>
            <p:ph idx="2" type="sldImg"/>
          </p:nvPr>
        </p:nvSpPr>
        <p:spPr>
          <a:xfrm>
            <a:off x="90488" y="744538"/>
            <a:ext cx="6616700"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71" name="Google Shape;1371;p4:notes"/>
          <p:cNvSpPr txBox="1"/>
          <p:nvPr>
            <p:ph idx="1" type="body"/>
          </p:nvPr>
        </p:nvSpPr>
        <p:spPr>
          <a:xfrm>
            <a:off x="679768" y="4715147"/>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2" name="Shape 1932"/>
        <p:cNvGrpSpPr/>
        <p:nvPr/>
      </p:nvGrpSpPr>
      <p:grpSpPr>
        <a:xfrm>
          <a:off x="0" y="0"/>
          <a:ext cx="0" cy="0"/>
          <a:chOff x="0" y="0"/>
          <a:chExt cx="0" cy="0"/>
        </a:xfrm>
      </p:grpSpPr>
      <p:sp>
        <p:nvSpPr>
          <p:cNvPr id="1933" name="Google Shape;1933;p40: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934" name="Google Shape;1934;p40: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0" name="Shape 1950"/>
        <p:cNvGrpSpPr/>
        <p:nvPr/>
      </p:nvGrpSpPr>
      <p:grpSpPr>
        <a:xfrm>
          <a:off x="0" y="0"/>
          <a:ext cx="0" cy="0"/>
          <a:chOff x="0" y="0"/>
          <a:chExt cx="0" cy="0"/>
        </a:xfrm>
      </p:grpSpPr>
      <p:sp>
        <p:nvSpPr>
          <p:cNvPr id="1951" name="Google Shape;1951;p41: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952" name="Google Shape;1952;p4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8" name="Shape 1968"/>
        <p:cNvGrpSpPr/>
        <p:nvPr/>
      </p:nvGrpSpPr>
      <p:grpSpPr>
        <a:xfrm>
          <a:off x="0" y="0"/>
          <a:ext cx="0" cy="0"/>
          <a:chOff x="0" y="0"/>
          <a:chExt cx="0" cy="0"/>
        </a:xfrm>
      </p:grpSpPr>
      <p:sp>
        <p:nvSpPr>
          <p:cNvPr id="1969" name="Google Shape;1969;p42: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970" name="Google Shape;1970;p42: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5" name="Shape 1985"/>
        <p:cNvGrpSpPr/>
        <p:nvPr/>
      </p:nvGrpSpPr>
      <p:grpSpPr>
        <a:xfrm>
          <a:off x="0" y="0"/>
          <a:ext cx="0" cy="0"/>
          <a:chOff x="0" y="0"/>
          <a:chExt cx="0" cy="0"/>
        </a:xfrm>
      </p:grpSpPr>
      <p:sp>
        <p:nvSpPr>
          <p:cNvPr id="1986" name="Google Shape;1986;p43: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987" name="Google Shape;1987;p43: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3" name="Shape 2003"/>
        <p:cNvGrpSpPr/>
        <p:nvPr/>
      </p:nvGrpSpPr>
      <p:grpSpPr>
        <a:xfrm>
          <a:off x="0" y="0"/>
          <a:ext cx="0" cy="0"/>
          <a:chOff x="0" y="0"/>
          <a:chExt cx="0" cy="0"/>
        </a:xfrm>
      </p:grpSpPr>
      <p:sp>
        <p:nvSpPr>
          <p:cNvPr id="2004" name="Google Shape;2004;p44: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005" name="Google Shape;2005;p44: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0" name="Shape 2020"/>
        <p:cNvGrpSpPr/>
        <p:nvPr/>
      </p:nvGrpSpPr>
      <p:grpSpPr>
        <a:xfrm>
          <a:off x="0" y="0"/>
          <a:ext cx="0" cy="0"/>
          <a:chOff x="0" y="0"/>
          <a:chExt cx="0" cy="0"/>
        </a:xfrm>
      </p:grpSpPr>
      <p:sp>
        <p:nvSpPr>
          <p:cNvPr id="2021" name="Google Shape;2021;p45: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022" name="Google Shape;2022;p45: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6" name="Shape 2026"/>
        <p:cNvGrpSpPr/>
        <p:nvPr/>
      </p:nvGrpSpPr>
      <p:grpSpPr>
        <a:xfrm>
          <a:off x="0" y="0"/>
          <a:ext cx="0" cy="0"/>
          <a:chOff x="0" y="0"/>
          <a:chExt cx="0" cy="0"/>
        </a:xfrm>
      </p:grpSpPr>
      <p:sp>
        <p:nvSpPr>
          <p:cNvPr id="2027" name="Google Shape;2027;p46: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028" name="Google Shape;2028;p4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1" name="Shape 2041"/>
        <p:cNvGrpSpPr/>
        <p:nvPr/>
      </p:nvGrpSpPr>
      <p:grpSpPr>
        <a:xfrm>
          <a:off x="0" y="0"/>
          <a:ext cx="0" cy="0"/>
          <a:chOff x="0" y="0"/>
          <a:chExt cx="0" cy="0"/>
        </a:xfrm>
      </p:grpSpPr>
      <p:sp>
        <p:nvSpPr>
          <p:cNvPr id="2042" name="Google Shape;2042;p47: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043" name="Google Shape;2043;p47: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9" name="Shape 2059"/>
        <p:cNvGrpSpPr/>
        <p:nvPr/>
      </p:nvGrpSpPr>
      <p:grpSpPr>
        <a:xfrm>
          <a:off x="0" y="0"/>
          <a:ext cx="0" cy="0"/>
          <a:chOff x="0" y="0"/>
          <a:chExt cx="0" cy="0"/>
        </a:xfrm>
      </p:grpSpPr>
      <p:sp>
        <p:nvSpPr>
          <p:cNvPr id="2060" name="Google Shape;2060;p48: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061" name="Google Shape;2061;p48: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6" name="Shape 2076"/>
        <p:cNvGrpSpPr/>
        <p:nvPr/>
      </p:nvGrpSpPr>
      <p:grpSpPr>
        <a:xfrm>
          <a:off x="0" y="0"/>
          <a:ext cx="0" cy="0"/>
          <a:chOff x="0" y="0"/>
          <a:chExt cx="0" cy="0"/>
        </a:xfrm>
      </p:grpSpPr>
      <p:sp>
        <p:nvSpPr>
          <p:cNvPr id="2077" name="Google Shape;2077;p49: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078" name="Google Shape;2078;p49: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p5:notes"/>
          <p:cNvSpPr/>
          <p:nvPr>
            <p:ph idx="2" type="sldImg"/>
          </p:nvPr>
        </p:nvSpPr>
        <p:spPr>
          <a:xfrm>
            <a:off x="377946" y="744497"/>
            <a:ext cx="6042300" cy="37224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00" name="Google Shape;1400;p5:notes"/>
          <p:cNvSpPr txBox="1"/>
          <p:nvPr>
            <p:ph idx="1" type="body"/>
          </p:nvPr>
        </p:nvSpPr>
        <p:spPr>
          <a:xfrm>
            <a:off x="679768" y="4715147"/>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1" name="Shape 2091"/>
        <p:cNvGrpSpPr/>
        <p:nvPr/>
      </p:nvGrpSpPr>
      <p:grpSpPr>
        <a:xfrm>
          <a:off x="0" y="0"/>
          <a:ext cx="0" cy="0"/>
          <a:chOff x="0" y="0"/>
          <a:chExt cx="0" cy="0"/>
        </a:xfrm>
      </p:grpSpPr>
      <p:sp>
        <p:nvSpPr>
          <p:cNvPr id="2092" name="Google Shape;2092;p50: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093" name="Google Shape;2093;p50: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8" name="Shape 2108"/>
        <p:cNvGrpSpPr/>
        <p:nvPr/>
      </p:nvGrpSpPr>
      <p:grpSpPr>
        <a:xfrm>
          <a:off x="0" y="0"/>
          <a:ext cx="0" cy="0"/>
          <a:chOff x="0" y="0"/>
          <a:chExt cx="0" cy="0"/>
        </a:xfrm>
      </p:grpSpPr>
      <p:sp>
        <p:nvSpPr>
          <p:cNvPr id="2109" name="Google Shape;2109;p51: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110" name="Google Shape;2110;p5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9" name="Shape 2119"/>
        <p:cNvGrpSpPr/>
        <p:nvPr/>
      </p:nvGrpSpPr>
      <p:grpSpPr>
        <a:xfrm>
          <a:off x="0" y="0"/>
          <a:ext cx="0" cy="0"/>
          <a:chOff x="0" y="0"/>
          <a:chExt cx="0" cy="0"/>
        </a:xfrm>
      </p:grpSpPr>
      <p:sp>
        <p:nvSpPr>
          <p:cNvPr id="2120" name="Google Shape;2120;p52: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121" name="Google Shape;2121;p52: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5" name="Shape 2125"/>
        <p:cNvGrpSpPr/>
        <p:nvPr/>
      </p:nvGrpSpPr>
      <p:grpSpPr>
        <a:xfrm>
          <a:off x="0" y="0"/>
          <a:ext cx="0" cy="0"/>
          <a:chOff x="0" y="0"/>
          <a:chExt cx="0" cy="0"/>
        </a:xfrm>
      </p:grpSpPr>
      <p:sp>
        <p:nvSpPr>
          <p:cNvPr id="2126" name="Google Shape;2126;p53: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127" name="Google Shape;2127;p53: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8" name="Shape 2138"/>
        <p:cNvGrpSpPr/>
        <p:nvPr/>
      </p:nvGrpSpPr>
      <p:grpSpPr>
        <a:xfrm>
          <a:off x="0" y="0"/>
          <a:ext cx="0" cy="0"/>
          <a:chOff x="0" y="0"/>
          <a:chExt cx="0" cy="0"/>
        </a:xfrm>
      </p:grpSpPr>
      <p:sp>
        <p:nvSpPr>
          <p:cNvPr id="2139" name="Google Shape;2139;p54: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140" name="Google Shape;2140;p54: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2" name="Shape 2152"/>
        <p:cNvGrpSpPr/>
        <p:nvPr/>
      </p:nvGrpSpPr>
      <p:grpSpPr>
        <a:xfrm>
          <a:off x="0" y="0"/>
          <a:ext cx="0" cy="0"/>
          <a:chOff x="0" y="0"/>
          <a:chExt cx="0" cy="0"/>
        </a:xfrm>
      </p:grpSpPr>
      <p:sp>
        <p:nvSpPr>
          <p:cNvPr id="2153" name="Google Shape;2153;p55: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154" name="Google Shape;2154;p55: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5" name="Shape 2165"/>
        <p:cNvGrpSpPr/>
        <p:nvPr/>
      </p:nvGrpSpPr>
      <p:grpSpPr>
        <a:xfrm>
          <a:off x="0" y="0"/>
          <a:ext cx="0" cy="0"/>
          <a:chOff x="0" y="0"/>
          <a:chExt cx="0" cy="0"/>
        </a:xfrm>
      </p:grpSpPr>
      <p:sp>
        <p:nvSpPr>
          <p:cNvPr id="2166" name="Google Shape;2166;p56: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167" name="Google Shape;2167;p5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8" name="Shape 2178"/>
        <p:cNvGrpSpPr/>
        <p:nvPr/>
      </p:nvGrpSpPr>
      <p:grpSpPr>
        <a:xfrm>
          <a:off x="0" y="0"/>
          <a:ext cx="0" cy="0"/>
          <a:chOff x="0" y="0"/>
          <a:chExt cx="0" cy="0"/>
        </a:xfrm>
      </p:grpSpPr>
      <p:sp>
        <p:nvSpPr>
          <p:cNvPr id="2179" name="Google Shape;2179;p57: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180" name="Google Shape;2180;p57: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2" name="Shape 2192"/>
        <p:cNvGrpSpPr/>
        <p:nvPr/>
      </p:nvGrpSpPr>
      <p:grpSpPr>
        <a:xfrm>
          <a:off x="0" y="0"/>
          <a:ext cx="0" cy="0"/>
          <a:chOff x="0" y="0"/>
          <a:chExt cx="0" cy="0"/>
        </a:xfrm>
      </p:grpSpPr>
      <p:sp>
        <p:nvSpPr>
          <p:cNvPr id="2193" name="Google Shape;2193;p58: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194" name="Google Shape;2194;p58: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6" name="Shape 2206"/>
        <p:cNvGrpSpPr/>
        <p:nvPr/>
      </p:nvGrpSpPr>
      <p:grpSpPr>
        <a:xfrm>
          <a:off x="0" y="0"/>
          <a:ext cx="0" cy="0"/>
          <a:chOff x="0" y="0"/>
          <a:chExt cx="0" cy="0"/>
        </a:xfrm>
      </p:grpSpPr>
      <p:sp>
        <p:nvSpPr>
          <p:cNvPr id="2207" name="Google Shape;2207;p59: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208" name="Google Shape;2208;p59: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7" name="Shape 1407"/>
        <p:cNvGrpSpPr/>
        <p:nvPr/>
      </p:nvGrpSpPr>
      <p:grpSpPr>
        <a:xfrm>
          <a:off x="0" y="0"/>
          <a:ext cx="0" cy="0"/>
          <a:chOff x="0" y="0"/>
          <a:chExt cx="0" cy="0"/>
        </a:xfrm>
      </p:grpSpPr>
      <p:sp>
        <p:nvSpPr>
          <p:cNvPr id="1408" name="Google Shape;1408;p6:notes"/>
          <p:cNvSpPr/>
          <p:nvPr>
            <p:ph idx="2" type="sldImg"/>
          </p:nvPr>
        </p:nvSpPr>
        <p:spPr>
          <a:xfrm>
            <a:off x="377946" y="744497"/>
            <a:ext cx="6042300" cy="37224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09" name="Google Shape;1409;p6:notes"/>
          <p:cNvSpPr txBox="1"/>
          <p:nvPr>
            <p:ph idx="1" type="body"/>
          </p:nvPr>
        </p:nvSpPr>
        <p:spPr>
          <a:xfrm>
            <a:off x="679768" y="4715147"/>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0" name="Shape 2220"/>
        <p:cNvGrpSpPr/>
        <p:nvPr/>
      </p:nvGrpSpPr>
      <p:grpSpPr>
        <a:xfrm>
          <a:off x="0" y="0"/>
          <a:ext cx="0" cy="0"/>
          <a:chOff x="0" y="0"/>
          <a:chExt cx="0" cy="0"/>
        </a:xfrm>
      </p:grpSpPr>
      <p:sp>
        <p:nvSpPr>
          <p:cNvPr id="2221" name="Google Shape;2221;p60: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222" name="Google Shape;2222;p60: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6" name="Shape 2226"/>
        <p:cNvGrpSpPr/>
        <p:nvPr/>
      </p:nvGrpSpPr>
      <p:grpSpPr>
        <a:xfrm>
          <a:off x="0" y="0"/>
          <a:ext cx="0" cy="0"/>
          <a:chOff x="0" y="0"/>
          <a:chExt cx="0" cy="0"/>
        </a:xfrm>
      </p:grpSpPr>
      <p:sp>
        <p:nvSpPr>
          <p:cNvPr id="2227" name="Google Shape;2227;p61: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228" name="Google Shape;2228;p6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9" name="Shape 2239"/>
        <p:cNvGrpSpPr/>
        <p:nvPr/>
      </p:nvGrpSpPr>
      <p:grpSpPr>
        <a:xfrm>
          <a:off x="0" y="0"/>
          <a:ext cx="0" cy="0"/>
          <a:chOff x="0" y="0"/>
          <a:chExt cx="0" cy="0"/>
        </a:xfrm>
      </p:grpSpPr>
      <p:sp>
        <p:nvSpPr>
          <p:cNvPr id="2240" name="Google Shape;2240;p62: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241" name="Google Shape;2241;p62: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2" name="Shape 2252"/>
        <p:cNvGrpSpPr/>
        <p:nvPr/>
      </p:nvGrpSpPr>
      <p:grpSpPr>
        <a:xfrm>
          <a:off x="0" y="0"/>
          <a:ext cx="0" cy="0"/>
          <a:chOff x="0" y="0"/>
          <a:chExt cx="0" cy="0"/>
        </a:xfrm>
      </p:grpSpPr>
      <p:sp>
        <p:nvSpPr>
          <p:cNvPr id="2253" name="Google Shape;2253;p63: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254" name="Google Shape;2254;p63: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5" name="Shape 2265"/>
        <p:cNvGrpSpPr/>
        <p:nvPr/>
      </p:nvGrpSpPr>
      <p:grpSpPr>
        <a:xfrm>
          <a:off x="0" y="0"/>
          <a:ext cx="0" cy="0"/>
          <a:chOff x="0" y="0"/>
          <a:chExt cx="0" cy="0"/>
        </a:xfrm>
      </p:grpSpPr>
      <p:sp>
        <p:nvSpPr>
          <p:cNvPr id="2266" name="Google Shape;2266;p64: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267" name="Google Shape;2267;p64: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8" name="Shape 2278"/>
        <p:cNvGrpSpPr/>
        <p:nvPr/>
      </p:nvGrpSpPr>
      <p:grpSpPr>
        <a:xfrm>
          <a:off x="0" y="0"/>
          <a:ext cx="0" cy="0"/>
          <a:chOff x="0" y="0"/>
          <a:chExt cx="0" cy="0"/>
        </a:xfrm>
      </p:grpSpPr>
      <p:sp>
        <p:nvSpPr>
          <p:cNvPr id="2279" name="Google Shape;2279;p65: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280" name="Google Shape;2280;p65: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1" name="Shape 2291"/>
        <p:cNvGrpSpPr/>
        <p:nvPr/>
      </p:nvGrpSpPr>
      <p:grpSpPr>
        <a:xfrm>
          <a:off x="0" y="0"/>
          <a:ext cx="0" cy="0"/>
          <a:chOff x="0" y="0"/>
          <a:chExt cx="0" cy="0"/>
        </a:xfrm>
      </p:grpSpPr>
      <p:sp>
        <p:nvSpPr>
          <p:cNvPr id="2292" name="Google Shape;2292;p66: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293" name="Google Shape;2293;p6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4" name="Shape 2304"/>
        <p:cNvGrpSpPr/>
        <p:nvPr/>
      </p:nvGrpSpPr>
      <p:grpSpPr>
        <a:xfrm>
          <a:off x="0" y="0"/>
          <a:ext cx="0" cy="0"/>
          <a:chOff x="0" y="0"/>
          <a:chExt cx="0" cy="0"/>
        </a:xfrm>
      </p:grpSpPr>
      <p:sp>
        <p:nvSpPr>
          <p:cNvPr id="2305" name="Google Shape;2305;p67: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306" name="Google Shape;2306;p67: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7" name="Shape 2317"/>
        <p:cNvGrpSpPr/>
        <p:nvPr/>
      </p:nvGrpSpPr>
      <p:grpSpPr>
        <a:xfrm>
          <a:off x="0" y="0"/>
          <a:ext cx="0" cy="0"/>
          <a:chOff x="0" y="0"/>
          <a:chExt cx="0" cy="0"/>
        </a:xfrm>
      </p:grpSpPr>
      <p:sp>
        <p:nvSpPr>
          <p:cNvPr id="2318" name="Google Shape;2318;p68: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319" name="Google Shape;2319;p68: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0" name="Shape 2330"/>
        <p:cNvGrpSpPr/>
        <p:nvPr/>
      </p:nvGrpSpPr>
      <p:grpSpPr>
        <a:xfrm>
          <a:off x="0" y="0"/>
          <a:ext cx="0" cy="0"/>
          <a:chOff x="0" y="0"/>
          <a:chExt cx="0" cy="0"/>
        </a:xfrm>
      </p:grpSpPr>
      <p:sp>
        <p:nvSpPr>
          <p:cNvPr id="2331" name="Google Shape;2331;p69: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332" name="Google Shape;2332;p69: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2" name="Shape 1432"/>
        <p:cNvGrpSpPr/>
        <p:nvPr/>
      </p:nvGrpSpPr>
      <p:grpSpPr>
        <a:xfrm>
          <a:off x="0" y="0"/>
          <a:ext cx="0" cy="0"/>
          <a:chOff x="0" y="0"/>
          <a:chExt cx="0" cy="0"/>
        </a:xfrm>
      </p:grpSpPr>
      <p:sp>
        <p:nvSpPr>
          <p:cNvPr id="1433" name="Google Shape;1433;p7:notes"/>
          <p:cNvSpPr/>
          <p:nvPr>
            <p:ph idx="2" type="sldImg"/>
          </p:nvPr>
        </p:nvSpPr>
        <p:spPr>
          <a:xfrm>
            <a:off x="377946" y="744497"/>
            <a:ext cx="6042300" cy="37224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34" name="Google Shape;1434;p7:notes"/>
          <p:cNvSpPr txBox="1"/>
          <p:nvPr>
            <p:ph idx="1" type="body"/>
          </p:nvPr>
        </p:nvSpPr>
        <p:spPr>
          <a:xfrm>
            <a:off x="679768" y="4715147"/>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3" name="Shape 2343"/>
        <p:cNvGrpSpPr/>
        <p:nvPr/>
      </p:nvGrpSpPr>
      <p:grpSpPr>
        <a:xfrm>
          <a:off x="0" y="0"/>
          <a:ext cx="0" cy="0"/>
          <a:chOff x="0" y="0"/>
          <a:chExt cx="0" cy="0"/>
        </a:xfrm>
      </p:grpSpPr>
      <p:sp>
        <p:nvSpPr>
          <p:cNvPr id="2344" name="Google Shape;2344;p70: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345" name="Google Shape;2345;p70: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6" name="Shape 2356"/>
        <p:cNvGrpSpPr/>
        <p:nvPr/>
      </p:nvGrpSpPr>
      <p:grpSpPr>
        <a:xfrm>
          <a:off x="0" y="0"/>
          <a:ext cx="0" cy="0"/>
          <a:chOff x="0" y="0"/>
          <a:chExt cx="0" cy="0"/>
        </a:xfrm>
      </p:grpSpPr>
      <p:sp>
        <p:nvSpPr>
          <p:cNvPr id="2357" name="Google Shape;2357;p71: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358" name="Google Shape;2358;p7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7" name="Shape 2367"/>
        <p:cNvGrpSpPr/>
        <p:nvPr/>
      </p:nvGrpSpPr>
      <p:grpSpPr>
        <a:xfrm>
          <a:off x="0" y="0"/>
          <a:ext cx="0" cy="0"/>
          <a:chOff x="0" y="0"/>
          <a:chExt cx="0" cy="0"/>
        </a:xfrm>
      </p:grpSpPr>
      <p:sp>
        <p:nvSpPr>
          <p:cNvPr id="2368" name="Google Shape;2368;p72: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369" name="Google Shape;2369;p72: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3" name="Shape 2373"/>
        <p:cNvGrpSpPr/>
        <p:nvPr/>
      </p:nvGrpSpPr>
      <p:grpSpPr>
        <a:xfrm>
          <a:off x="0" y="0"/>
          <a:ext cx="0" cy="0"/>
          <a:chOff x="0" y="0"/>
          <a:chExt cx="0" cy="0"/>
        </a:xfrm>
      </p:grpSpPr>
      <p:sp>
        <p:nvSpPr>
          <p:cNvPr id="2374" name="Google Shape;2374;p73: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375" name="Google Shape;2375;p73: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2" name="Shape 2392"/>
        <p:cNvGrpSpPr/>
        <p:nvPr/>
      </p:nvGrpSpPr>
      <p:grpSpPr>
        <a:xfrm>
          <a:off x="0" y="0"/>
          <a:ext cx="0" cy="0"/>
          <a:chOff x="0" y="0"/>
          <a:chExt cx="0" cy="0"/>
        </a:xfrm>
      </p:grpSpPr>
      <p:sp>
        <p:nvSpPr>
          <p:cNvPr id="2393" name="Google Shape;2393;p74: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394" name="Google Shape;2394;p74: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1" name="Shape 2411"/>
        <p:cNvGrpSpPr/>
        <p:nvPr/>
      </p:nvGrpSpPr>
      <p:grpSpPr>
        <a:xfrm>
          <a:off x="0" y="0"/>
          <a:ext cx="0" cy="0"/>
          <a:chOff x="0" y="0"/>
          <a:chExt cx="0" cy="0"/>
        </a:xfrm>
      </p:grpSpPr>
      <p:sp>
        <p:nvSpPr>
          <p:cNvPr id="2412" name="Google Shape;2412;p75: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413" name="Google Shape;2413;p75: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0" name="Shape 2430"/>
        <p:cNvGrpSpPr/>
        <p:nvPr/>
      </p:nvGrpSpPr>
      <p:grpSpPr>
        <a:xfrm>
          <a:off x="0" y="0"/>
          <a:ext cx="0" cy="0"/>
          <a:chOff x="0" y="0"/>
          <a:chExt cx="0" cy="0"/>
        </a:xfrm>
      </p:grpSpPr>
      <p:sp>
        <p:nvSpPr>
          <p:cNvPr id="2431" name="Google Shape;2431;p76: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432" name="Google Shape;2432;p7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9" name="Shape 2449"/>
        <p:cNvGrpSpPr/>
        <p:nvPr/>
      </p:nvGrpSpPr>
      <p:grpSpPr>
        <a:xfrm>
          <a:off x="0" y="0"/>
          <a:ext cx="0" cy="0"/>
          <a:chOff x="0" y="0"/>
          <a:chExt cx="0" cy="0"/>
        </a:xfrm>
      </p:grpSpPr>
      <p:sp>
        <p:nvSpPr>
          <p:cNvPr id="2450" name="Google Shape;2450;p77: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451" name="Google Shape;2451;p77: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8" name="Shape 2468"/>
        <p:cNvGrpSpPr/>
        <p:nvPr/>
      </p:nvGrpSpPr>
      <p:grpSpPr>
        <a:xfrm>
          <a:off x="0" y="0"/>
          <a:ext cx="0" cy="0"/>
          <a:chOff x="0" y="0"/>
          <a:chExt cx="0" cy="0"/>
        </a:xfrm>
      </p:grpSpPr>
      <p:sp>
        <p:nvSpPr>
          <p:cNvPr id="2469" name="Google Shape;2469;p78: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470" name="Google Shape;2470;p78: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7" name="Shape 2487"/>
        <p:cNvGrpSpPr/>
        <p:nvPr/>
      </p:nvGrpSpPr>
      <p:grpSpPr>
        <a:xfrm>
          <a:off x="0" y="0"/>
          <a:ext cx="0" cy="0"/>
          <a:chOff x="0" y="0"/>
          <a:chExt cx="0" cy="0"/>
        </a:xfrm>
      </p:grpSpPr>
      <p:sp>
        <p:nvSpPr>
          <p:cNvPr id="2488" name="Google Shape;2488;p79: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489" name="Google Shape;2489;p79: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p8:notes"/>
          <p:cNvSpPr/>
          <p:nvPr>
            <p:ph idx="2" type="sldImg"/>
          </p:nvPr>
        </p:nvSpPr>
        <p:spPr>
          <a:xfrm>
            <a:off x="377946" y="744497"/>
            <a:ext cx="6042300" cy="37224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48" name="Google Shape;1448;p8:notes"/>
          <p:cNvSpPr txBox="1"/>
          <p:nvPr>
            <p:ph idx="1" type="body"/>
          </p:nvPr>
        </p:nvSpPr>
        <p:spPr>
          <a:xfrm>
            <a:off x="679768" y="4715147"/>
            <a:ext cx="5438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3" name="Shape 2493"/>
        <p:cNvGrpSpPr/>
        <p:nvPr/>
      </p:nvGrpSpPr>
      <p:grpSpPr>
        <a:xfrm>
          <a:off x="0" y="0"/>
          <a:ext cx="0" cy="0"/>
          <a:chOff x="0" y="0"/>
          <a:chExt cx="0" cy="0"/>
        </a:xfrm>
      </p:grpSpPr>
      <p:sp>
        <p:nvSpPr>
          <p:cNvPr id="2494" name="Google Shape;2494;p80: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495" name="Google Shape;2495;p80: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6" name="Shape 2506"/>
        <p:cNvGrpSpPr/>
        <p:nvPr/>
      </p:nvGrpSpPr>
      <p:grpSpPr>
        <a:xfrm>
          <a:off x="0" y="0"/>
          <a:ext cx="0" cy="0"/>
          <a:chOff x="0" y="0"/>
          <a:chExt cx="0" cy="0"/>
        </a:xfrm>
      </p:grpSpPr>
      <p:sp>
        <p:nvSpPr>
          <p:cNvPr id="2507" name="Google Shape;2507;p81: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508" name="Google Shape;2508;p8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9" name="Shape 2519"/>
        <p:cNvGrpSpPr/>
        <p:nvPr/>
      </p:nvGrpSpPr>
      <p:grpSpPr>
        <a:xfrm>
          <a:off x="0" y="0"/>
          <a:ext cx="0" cy="0"/>
          <a:chOff x="0" y="0"/>
          <a:chExt cx="0" cy="0"/>
        </a:xfrm>
      </p:grpSpPr>
      <p:sp>
        <p:nvSpPr>
          <p:cNvPr id="2520" name="Google Shape;2520;p82: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521" name="Google Shape;2521;p82: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2" name="Shape 2532"/>
        <p:cNvGrpSpPr/>
        <p:nvPr/>
      </p:nvGrpSpPr>
      <p:grpSpPr>
        <a:xfrm>
          <a:off x="0" y="0"/>
          <a:ext cx="0" cy="0"/>
          <a:chOff x="0" y="0"/>
          <a:chExt cx="0" cy="0"/>
        </a:xfrm>
      </p:grpSpPr>
      <p:sp>
        <p:nvSpPr>
          <p:cNvPr id="2533" name="Google Shape;2533;p83: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534" name="Google Shape;2534;p83: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5" name="Shape 2545"/>
        <p:cNvGrpSpPr/>
        <p:nvPr/>
      </p:nvGrpSpPr>
      <p:grpSpPr>
        <a:xfrm>
          <a:off x="0" y="0"/>
          <a:ext cx="0" cy="0"/>
          <a:chOff x="0" y="0"/>
          <a:chExt cx="0" cy="0"/>
        </a:xfrm>
      </p:grpSpPr>
      <p:sp>
        <p:nvSpPr>
          <p:cNvPr id="2546" name="Google Shape;2546;p84: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547" name="Google Shape;2547;p84: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8" name="Shape 2558"/>
        <p:cNvGrpSpPr/>
        <p:nvPr/>
      </p:nvGrpSpPr>
      <p:grpSpPr>
        <a:xfrm>
          <a:off x="0" y="0"/>
          <a:ext cx="0" cy="0"/>
          <a:chOff x="0" y="0"/>
          <a:chExt cx="0" cy="0"/>
        </a:xfrm>
      </p:grpSpPr>
      <p:sp>
        <p:nvSpPr>
          <p:cNvPr id="2559" name="Google Shape;2559;p85: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560" name="Google Shape;2560;p85: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1" name="Shape 2571"/>
        <p:cNvGrpSpPr/>
        <p:nvPr/>
      </p:nvGrpSpPr>
      <p:grpSpPr>
        <a:xfrm>
          <a:off x="0" y="0"/>
          <a:ext cx="0" cy="0"/>
          <a:chOff x="0" y="0"/>
          <a:chExt cx="0" cy="0"/>
        </a:xfrm>
      </p:grpSpPr>
      <p:sp>
        <p:nvSpPr>
          <p:cNvPr id="2572" name="Google Shape;2572;p86: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573" name="Google Shape;2573;p8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6" name="Shape 2586"/>
        <p:cNvGrpSpPr/>
        <p:nvPr/>
      </p:nvGrpSpPr>
      <p:grpSpPr>
        <a:xfrm>
          <a:off x="0" y="0"/>
          <a:ext cx="0" cy="0"/>
          <a:chOff x="0" y="0"/>
          <a:chExt cx="0" cy="0"/>
        </a:xfrm>
      </p:grpSpPr>
      <p:sp>
        <p:nvSpPr>
          <p:cNvPr id="2587" name="Google Shape;2587;p87: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588" name="Google Shape;2588;p87: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1" name="Shape 2601"/>
        <p:cNvGrpSpPr/>
        <p:nvPr/>
      </p:nvGrpSpPr>
      <p:grpSpPr>
        <a:xfrm>
          <a:off x="0" y="0"/>
          <a:ext cx="0" cy="0"/>
          <a:chOff x="0" y="0"/>
          <a:chExt cx="0" cy="0"/>
        </a:xfrm>
      </p:grpSpPr>
      <p:sp>
        <p:nvSpPr>
          <p:cNvPr id="2602" name="Google Shape;2602;p88: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603" name="Google Shape;2603;p88: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7" name="Shape 2607"/>
        <p:cNvGrpSpPr/>
        <p:nvPr/>
      </p:nvGrpSpPr>
      <p:grpSpPr>
        <a:xfrm>
          <a:off x="0" y="0"/>
          <a:ext cx="0" cy="0"/>
          <a:chOff x="0" y="0"/>
          <a:chExt cx="0" cy="0"/>
        </a:xfrm>
      </p:grpSpPr>
      <p:sp>
        <p:nvSpPr>
          <p:cNvPr id="2608" name="Google Shape;2608;p89: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609" name="Google Shape;2609;p89: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p9: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1465" name="Google Shape;1465;p9: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2" name="Shape 2622"/>
        <p:cNvGrpSpPr/>
        <p:nvPr/>
      </p:nvGrpSpPr>
      <p:grpSpPr>
        <a:xfrm>
          <a:off x="0" y="0"/>
          <a:ext cx="0" cy="0"/>
          <a:chOff x="0" y="0"/>
          <a:chExt cx="0" cy="0"/>
        </a:xfrm>
      </p:grpSpPr>
      <p:sp>
        <p:nvSpPr>
          <p:cNvPr id="2623" name="Google Shape;2623;p90: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624" name="Google Shape;2624;p90: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9" name="Shape 2639"/>
        <p:cNvGrpSpPr/>
        <p:nvPr/>
      </p:nvGrpSpPr>
      <p:grpSpPr>
        <a:xfrm>
          <a:off x="0" y="0"/>
          <a:ext cx="0" cy="0"/>
          <a:chOff x="0" y="0"/>
          <a:chExt cx="0" cy="0"/>
        </a:xfrm>
      </p:grpSpPr>
      <p:sp>
        <p:nvSpPr>
          <p:cNvPr id="2640" name="Google Shape;2640;p91: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641" name="Google Shape;2641;p91: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6" name="Shape 2656"/>
        <p:cNvGrpSpPr/>
        <p:nvPr/>
      </p:nvGrpSpPr>
      <p:grpSpPr>
        <a:xfrm>
          <a:off x="0" y="0"/>
          <a:ext cx="0" cy="0"/>
          <a:chOff x="0" y="0"/>
          <a:chExt cx="0" cy="0"/>
        </a:xfrm>
      </p:grpSpPr>
      <p:sp>
        <p:nvSpPr>
          <p:cNvPr id="2657" name="Google Shape;2657;p92: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658" name="Google Shape;2658;p92: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3" name="Shape 2673"/>
        <p:cNvGrpSpPr/>
        <p:nvPr/>
      </p:nvGrpSpPr>
      <p:grpSpPr>
        <a:xfrm>
          <a:off x="0" y="0"/>
          <a:ext cx="0" cy="0"/>
          <a:chOff x="0" y="0"/>
          <a:chExt cx="0" cy="0"/>
        </a:xfrm>
      </p:grpSpPr>
      <p:sp>
        <p:nvSpPr>
          <p:cNvPr id="2674" name="Google Shape;2674;p93: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675" name="Google Shape;2675;p93: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0" name="Shape 2690"/>
        <p:cNvGrpSpPr/>
        <p:nvPr/>
      </p:nvGrpSpPr>
      <p:grpSpPr>
        <a:xfrm>
          <a:off x="0" y="0"/>
          <a:ext cx="0" cy="0"/>
          <a:chOff x="0" y="0"/>
          <a:chExt cx="0" cy="0"/>
        </a:xfrm>
      </p:grpSpPr>
      <p:sp>
        <p:nvSpPr>
          <p:cNvPr id="2691" name="Google Shape;2691;p94: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692" name="Google Shape;2692;p94: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7" name="Shape 2707"/>
        <p:cNvGrpSpPr/>
        <p:nvPr/>
      </p:nvGrpSpPr>
      <p:grpSpPr>
        <a:xfrm>
          <a:off x="0" y="0"/>
          <a:ext cx="0" cy="0"/>
          <a:chOff x="0" y="0"/>
          <a:chExt cx="0" cy="0"/>
        </a:xfrm>
      </p:grpSpPr>
      <p:sp>
        <p:nvSpPr>
          <p:cNvPr id="2708" name="Google Shape;2708;p95: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709" name="Google Shape;2709;p95: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3" name="Shape 2713"/>
        <p:cNvGrpSpPr/>
        <p:nvPr/>
      </p:nvGrpSpPr>
      <p:grpSpPr>
        <a:xfrm>
          <a:off x="0" y="0"/>
          <a:ext cx="0" cy="0"/>
          <a:chOff x="0" y="0"/>
          <a:chExt cx="0" cy="0"/>
        </a:xfrm>
      </p:grpSpPr>
      <p:sp>
        <p:nvSpPr>
          <p:cNvPr id="2714" name="Google Shape;2714;p96: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715" name="Google Shape;2715;p96: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8" name="Shape 2728"/>
        <p:cNvGrpSpPr/>
        <p:nvPr/>
      </p:nvGrpSpPr>
      <p:grpSpPr>
        <a:xfrm>
          <a:off x="0" y="0"/>
          <a:ext cx="0" cy="0"/>
          <a:chOff x="0" y="0"/>
          <a:chExt cx="0" cy="0"/>
        </a:xfrm>
      </p:grpSpPr>
      <p:sp>
        <p:nvSpPr>
          <p:cNvPr id="2729" name="Google Shape;2729;p97: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730" name="Google Shape;2730;p97: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3" name="Shape 2743"/>
        <p:cNvGrpSpPr/>
        <p:nvPr/>
      </p:nvGrpSpPr>
      <p:grpSpPr>
        <a:xfrm>
          <a:off x="0" y="0"/>
          <a:ext cx="0" cy="0"/>
          <a:chOff x="0" y="0"/>
          <a:chExt cx="0" cy="0"/>
        </a:xfrm>
      </p:grpSpPr>
      <p:sp>
        <p:nvSpPr>
          <p:cNvPr id="2744" name="Google Shape;2744;p98: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745" name="Google Shape;2745;p98: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6" name="Shape 2756"/>
        <p:cNvGrpSpPr/>
        <p:nvPr/>
      </p:nvGrpSpPr>
      <p:grpSpPr>
        <a:xfrm>
          <a:off x="0" y="0"/>
          <a:ext cx="0" cy="0"/>
          <a:chOff x="0" y="0"/>
          <a:chExt cx="0" cy="0"/>
        </a:xfrm>
      </p:grpSpPr>
      <p:sp>
        <p:nvSpPr>
          <p:cNvPr id="2757" name="Google Shape;2757;p99:notes"/>
          <p:cNvSpPr txBox="1"/>
          <p:nvPr>
            <p:ph idx="1" type="body"/>
          </p:nvPr>
        </p:nvSpPr>
        <p:spPr>
          <a:xfrm>
            <a:off x="906357" y="4715153"/>
            <a:ext cx="4985100" cy="4467000"/>
          </a:xfrm>
          <a:prstGeom prst="rect">
            <a:avLst/>
          </a:prstGeom>
          <a:noFill/>
          <a:ln>
            <a:noFill/>
          </a:ln>
        </p:spPr>
        <p:txBody>
          <a:bodyPr anchorCtr="0" anchor="t" bIns="91425" lIns="91425" spcFirstLastPara="1" rIns="91425" wrap="square" tIns="91425">
            <a:noAutofit/>
          </a:bodyPr>
          <a:lstStyle/>
          <a:p>
            <a:pPr indent="0" lvl="0" marL="0" rtl="0" algn="l">
              <a:lnSpc>
                <a:spcPct val="117999"/>
              </a:lnSpc>
              <a:spcBef>
                <a:spcPts val="0"/>
              </a:spcBef>
              <a:spcAft>
                <a:spcPts val="0"/>
              </a:spcAft>
              <a:buSzPts val="1400"/>
              <a:buNone/>
            </a:pPr>
            <a:r>
              <a:t/>
            </a:r>
            <a:endParaRPr/>
          </a:p>
        </p:txBody>
      </p:sp>
      <p:sp>
        <p:nvSpPr>
          <p:cNvPr id="2758" name="Google Shape;2758;p99:notes"/>
          <p:cNvSpPr/>
          <p:nvPr>
            <p:ph idx="2" type="sldImg"/>
          </p:nvPr>
        </p:nvSpPr>
        <p:spPr>
          <a:xfrm>
            <a:off x="90488" y="744538"/>
            <a:ext cx="6616800" cy="37227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8.jpg"/><Relationship Id="rId4" Type="http://schemas.openxmlformats.org/officeDocument/2006/relationships/image" Target="../media/image7.jpg"/><Relationship Id="rId11" Type="http://schemas.openxmlformats.org/officeDocument/2006/relationships/image" Target="../media/image10.png"/><Relationship Id="rId10" Type="http://schemas.openxmlformats.org/officeDocument/2006/relationships/image" Target="../media/image13.jpg"/><Relationship Id="rId9" Type="http://schemas.openxmlformats.org/officeDocument/2006/relationships/image" Target="../media/image12.jpg"/><Relationship Id="rId5" Type="http://schemas.openxmlformats.org/officeDocument/2006/relationships/image" Target="../media/image35.jpg"/><Relationship Id="rId6" Type="http://schemas.openxmlformats.org/officeDocument/2006/relationships/image" Target="../media/image6.jpg"/><Relationship Id="rId7" Type="http://schemas.openxmlformats.org/officeDocument/2006/relationships/image" Target="../media/image11.png"/><Relationship Id="rId8" Type="http://schemas.openxmlformats.org/officeDocument/2006/relationships/image" Target="../media/image9.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8.jpg"/><Relationship Id="rId4" Type="http://schemas.openxmlformats.org/officeDocument/2006/relationships/image" Target="../media/image7.jpg"/><Relationship Id="rId10" Type="http://schemas.openxmlformats.org/officeDocument/2006/relationships/image" Target="../media/image13.jpg"/><Relationship Id="rId9" Type="http://schemas.openxmlformats.org/officeDocument/2006/relationships/image" Target="../media/image12.jpg"/><Relationship Id="rId5" Type="http://schemas.openxmlformats.org/officeDocument/2006/relationships/image" Target="../media/image35.jpg"/><Relationship Id="rId6" Type="http://schemas.openxmlformats.org/officeDocument/2006/relationships/image" Target="../media/image6.jpg"/><Relationship Id="rId7" Type="http://schemas.openxmlformats.org/officeDocument/2006/relationships/image" Target="../media/image11.png"/><Relationship Id="rId8" Type="http://schemas.openxmlformats.org/officeDocument/2006/relationships/image" Target="../media/image9.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g"/><Relationship Id="rId3" Type="http://schemas.openxmlformats.org/officeDocument/2006/relationships/image" Target="../media/image8.jpg"/><Relationship Id="rId4" Type="http://schemas.openxmlformats.org/officeDocument/2006/relationships/image" Target="../media/image7.jpg"/><Relationship Id="rId11" Type="http://schemas.openxmlformats.org/officeDocument/2006/relationships/image" Target="../media/image10.png"/><Relationship Id="rId10" Type="http://schemas.openxmlformats.org/officeDocument/2006/relationships/image" Target="../media/image13.jpg"/><Relationship Id="rId9" Type="http://schemas.openxmlformats.org/officeDocument/2006/relationships/image" Target="../media/image12.jpg"/><Relationship Id="rId5" Type="http://schemas.openxmlformats.org/officeDocument/2006/relationships/image" Target="../media/image35.jpg"/><Relationship Id="rId6" Type="http://schemas.openxmlformats.org/officeDocument/2006/relationships/image" Target="../media/image6.jpg"/><Relationship Id="rId7" Type="http://schemas.openxmlformats.org/officeDocument/2006/relationships/image" Target="../media/image11.png"/><Relationship Id="rId8" Type="http://schemas.openxmlformats.org/officeDocument/2006/relationships/image" Target="../media/image9.jp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
          <p:cNvSpPr txBox="1"/>
          <p:nvPr>
            <p:ph type="ctrTitle"/>
          </p:nvPr>
        </p:nvSpPr>
        <p:spPr>
          <a:xfrm>
            <a:off x="576000" y="576000"/>
            <a:ext cx="11424000" cy="7631100"/>
          </a:xfrm>
          <a:prstGeom prst="rect">
            <a:avLst/>
          </a:prstGeom>
          <a:solidFill>
            <a:srgbClr val="FFFFFF"/>
          </a:solidFill>
          <a:ln>
            <a:noFill/>
          </a:ln>
        </p:spPr>
        <p:txBody>
          <a:bodyPr anchorCtr="0" anchor="b" bIns="1536000" lIns="576000" spcFirstLastPara="1" rIns="576000" wrap="square" tIns="0">
            <a:noAutofit/>
          </a:bodyPr>
          <a:lstStyle>
            <a:lvl1pPr lvl="0" algn="l">
              <a:lnSpc>
                <a:spcPct val="100000"/>
              </a:lnSpc>
              <a:spcBef>
                <a:spcPts val="0"/>
              </a:spcBef>
              <a:spcAft>
                <a:spcPts val="0"/>
              </a:spcAft>
              <a:buSzPts val="8000"/>
              <a:buNone/>
              <a:defRPr b="1" sz="8000"/>
            </a:lvl1pPr>
            <a:lvl2pPr lvl="1" algn="ctr">
              <a:lnSpc>
                <a:spcPct val="100000"/>
              </a:lnSpc>
              <a:spcBef>
                <a:spcPts val="0"/>
              </a:spcBef>
              <a:spcAft>
                <a:spcPts val="0"/>
              </a:spcAft>
              <a:buSzPts val="13900"/>
              <a:buNone/>
              <a:defRPr b="1" sz="13900"/>
            </a:lvl2pPr>
            <a:lvl3pPr lvl="2" algn="ctr">
              <a:lnSpc>
                <a:spcPct val="100000"/>
              </a:lnSpc>
              <a:spcBef>
                <a:spcPts val="0"/>
              </a:spcBef>
              <a:spcAft>
                <a:spcPts val="0"/>
              </a:spcAft>
              <a:buSzPts val="13900"/>
              <a:buNone/>
              <a:defRPr b="1" sz="13900"/>
            </a:lvl3pPr>
            <a:lvl4pPr lvl="3" algn="ctr">
              <a:lnSpc>
                <a:spcPct val="100000"/>
              </a:lnSpc>
              <a:spcBef>
                <a:spcPts val="0"/>
              </a:spcBef>
              <a:spcAft>
                <a:spcPts val="0"/>
              </a:spcAft>
              <a:buSzPts val="13900"/>
              <a:buNone/>
              <a:defRPr b="1" sz="13900"/>
            </a:lvl4pPr>
            <a:lvl5pPr lvl="4" algn="ctr">
              <a:lnSpc>
                <a:spcPct val="100000"/>
              </a:lnSpc>
              <a:spcBef>
                <a:spcPts val="0"/>
              </a:spcBef>
              <a:spcAft>
                <a:spcPts val="0"/>
              </a:spcAft>
              <a:buSzPts val="13900"/>
              <a:buNone/>
              <a:defRPr b="1" sz="13900"/>
            </a:lvl5pPr>
            <a:lvl6pPr lvl="5" algn="ctr">
              <a:lnSpc>
                <a:spcPct val="100000"/>
              </a:lnSpc>
              <a:spcBef>
                <a:spcPts val="0"/>
              </a:spcBef>
              <a:spcAft>
                <a:spcPts val="0"/>
              </a:spcAft>
              <a:buSzPts val="13900"/>
              <a:buNone/>
              <a:defRPr b="1" sz="13900"/>
            </a:lvl6pPr>
            <a:lvl7pPr lvl="6" algn="ctr">
              <a:lnSpc>
                <a:spcPct val="100000"/>
              </a:lnSpc>
              <a:spcBef>
                <a:spcPts val="0"/>
              </a:spcBef>
              <a:spcAft>
                <a:spcPts val="0"/>
              </a:spcAft>
              <a:buSzPts val="13900"/>
              <a:buNone/>
              <a:defRPr b="1" sz="13900"/>
            </a:lvl7pPr>
            <a:lvl8pPr lvl="7" algn="ctr">
              <a:lnSpc>
                <a:spcPct val="100000"/>
              </a:lnSpc>
              <a:spcBef>
                <a:spcPts val="0"/>
              </a:spcBef>
              <a:spcAft>
                <a:spcPts val="0"/>
              </a:spcAft>
              <a:buSzPts val="13900"/>
              <a:buNone/>
              <a:defRPr b="1" sz="13900"/>
            </a:lvl8pPr>
            <a:lvl9pPr lvl="8" algn="ctr">
              <a:lnSpc>
                <a:spcPct val="100000"/>
              </a:lnSpc>
              <a:spcBef>
                <a:spcPts val="0"/>
              </a:spcBef>
              <a:spcAft>
                <a:spcPts val="0"/>
              </a:spcAft>
              <a:buSzPts val="13900"/>
              <a:buNone/>
              <a:defRPr b="1" sz="13900"/>
            </a:lvl9pPr>
          </a:lstStyle>
          <a:p/>
        </p:txBody>
      </p:sp>
      <p:sp>
        <p:nvSpPr>
          <p:cNvPr id="14" name="Google Shape;14;p2"/>
          <p:cNvSpPr txBox="1"/>
          <p:nvPr>
            <p:ph idx="1" type="subTitle"/>
          </p:nvPr>
        </p:nvSpPr>
        <p:spPr>
          <a:xfrm>
            <a:off x="576000" y="7056000"/>
            <a:ext cx="11424000" cy="1152000"/>
          </a:xfrm>
          <a:prstGeom prst="rect">
            <a:avLst/>
          </a:prstGeom>
          <a:noFill/>
          <a:ln>
            <a:noFill/>
          </a:ln>
        </p:spPr>
        <p:txBody>
          <a:bodyPr anchorCtr="0" anchor="t" bIns="0" lIns="576000" spcFirstLastPara="1" rIns="576000" wrap="square" tIns="0">
            <a:no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p:txBody>
      </p:sp>
      <p:sp>
        <p:nvSpPr>
          <p:cNvPr id="15" name="Google Shape;15;p2"/>
          <p:cNvSpPr/>
          <p:nvPr/>
        </p:nvSpPr>
        <p:spPr>
          <a:xfrm>
            <a:off x="21765133" y="12495933"/>
            <a:ext cx="2188800" cy="775200"/>
          </a:xfrm>
          <a:prstGeom prst="rect">
            <a:avLst/>
          </a:pr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2"/>
          <p:cNvSpPr txBox="1"/>
          <p:nvPr>
            <p:ph idx="12" type="sldNum"/>
          </p:nvPr>
        </p:nvSpPr>
        <p:spPr>
          <a:xfrm>
            <a:off x="576000" y="13716000"/>
            <a:ext cx="3552000" cy="312900"/>
          </a:xfrm>
          <a:prstGeom prst="rect">
            <a:avLst/>
          </a:prstGeom>
          <a:noFill/>
          <a:ln>
            <a:noFill/>
          </a:ln>
        </p:spPr>
        <p:txBody>
          <a:bodyPr anchorCtr="0" anchor="ctr" bIns="0" lIns="0" spcFirstLastPara="1" rIns="0" wrap="square" tIns="0">
            <a:noAutofit/>
          </a:bodyPr>
          <a:lstStyle>
            <a:lvl1pPr indent="0" lvl="0"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17" name="Google Shape;17;p2"/>
          <p:cNvSpPr/>
          <p:nvPr/>
        </p:nvSpPr>
        <p:spPr>
          <a:xfrm>
            <a:off x="576000" y="12249600"/>
            <a:ext cx="15360000" cy="1477500"/>
          </a:xfrm>
          <a:prstGeom prst="rect">
            <a:avLst/>
          </a:pr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8" name="Google Shape;18;p2"/>
          <p:cNvPicPr preferRelativeResize="0"/>
          <p:nvPr/>
        </p:nvPicPr>
        <p:blipFill rotWithShape="1">
          <a:blip r:embed="rId2">
            <a:alphaModFix/>
          </a:blip>
          <a:srcRect b="0" l="0" r="0" t="0"/>
          <a:stretch/>
        </p:blipFill>
        <p:spPr>
          <a:xfrm>
            <a:off x="1033003" y="1094400"/>
            <a:ext cx="2615936" cy="5396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ssage whisper">
  <p:cSld name="CUSTOM_1_1_1_1_3">
    <p:bg>
      <p:bgPr>
        <a:solidFill>
          <a:srgbClr val="000000"/>
        </a:solidFill>
      </p:bgPr>
    </p:bg>
    <p:spTree>
      <p:nvGrpSpPr>
        <p:cNvPr id="53" name="Shape 53"/>
        <p:cNvGrpSpPr/>
        <p:nvPr/>
      </p:nvGrpSpPr>
      <p:grpSpPr>
        <a:xfrm>
          <a:off x="0" y="0"/>
          <a:ext cx="0" cy="0"/>
          <a:chOff x="0" y="0"/>
          <a:chExt cx="0" cy="0"/>
        </a:xfrm>
      </p:grpSpPr>
      <p:sp>
        <p:nvSpPr>
          <p:cNvPr id="54" name="Google Shape;54;p11"/>
          <p:cNvSpPr/>
          <p:nvPr/>
        </p:nvSpPr>
        <p:spPr>
          <a:xfrm>
            <a:off x="21696200" y="12530467"/>
            <a:ext cx="2326500" cy="809700"/>
          </a:xfrm>
          <a:prstGeom prst="rect">
            <a:avLst/>
          </a:prstGeom>
          <a:solidFill>
            <a:srgbClr val="0000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11"/>
          <p:cNvSpPr txBox="1"/>
          <p:nvPr>
            <p:ph type="title"/>
          </p:nvPr>
        </p:nvSpPr>
        <p:spPr>
          <a:xfrm>
            <a:off x="4512000" y="576000"/>
            <a:ext cx="15359100" cy="116736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4300"/>
              <a:buNone/>
              <a:defRPr b="1" sz="3700">
                <a:solidFill>
                  <a:srgbClr val="FFFFFF"/>
                </a:solidFill>
              </a:defRPr>
            </a:lvl1pPr>
            <a:lvl2pPr lvl="1" algn="ctr">
              <a:lnSpc>
                <a:spcPct val="100000"/>
              </a:lnSpc>
              <a:spcBef>
                <a:spcPts val="3200"/>
              </a:spcBef>
              <a:spcAft>
                <a:spcPts val="0"/>
              </a:spcAft>
              <a:buSzPts val="6400"/>
              <a:buNone/>
              <a:defRPr b="1" sz="3700">
                <a:solidFill>
                  <a:srgbClr val="FF6900"/>
                </a:solidFill>
              </a:defRPr>
            </a:lvl2pPr>
            <a:lvl3pPr lvl="2" algn="ctr">
              <a:lnSpc>
                <a:spcPct val="100000"/>
              </a:lnSpc>
              <a:spcBef>
                <a:spcPts val="0"/>
              </a:spcBef>
              <a:spcAft>
                <a:spcPts val="0"/>
              </a:spcAft>
              <a:buSzPts val="6400"/>
              <a:buNone/>
              <a:defRPr b="1" sz="3700">
                <a:solidFill>
                  <a:srgbClr val="FF6900"/>
                </a:solidFill>
              </a:defRPr>
            </a:lvl3pPr>
            <a:lvl4pPr lvl="3" algn="ctr">
              <a:lnSpc>
                <a:spcPct val="100000"/>
              </a:lnSpc>
              <a:spcBef>
                <a:spcPts val="0"/>
              </a:spcBef>
              <a:spcAft>
                <a:spcPts val="0"/>
              </a:spcAft>
              <a:buSzPts val="6400"/>
              <a:buNone/>
              <a:defRPr b="1" sz="3700">
                <a:solidFill>
                  <a:srgbClr val="FF6900"/>
                </a:solidFill>
              </a:defRPr>
            </a:lvl4pPr>
            <a:lvl5pPr lvl="4" algn="ctr">
              <a:lnSpc>
                <a:spcPct val="100000"/>
              </a:lnSpc>
              <a:spcBef>
                <a:spcPts val="0"/>
              </a:spcBef>
              <a:spcAft>
                <a:spcPts val="0"/>
              </a:spcAft>
              <a:buSzPts val="6400"/>
              <a:buNone/>
              <a:defRPr b="1" sz="3700">
                <a:solidFill>
                  <a:srgbClr val="FF6900"/>
                </a:solidFill>
              </a:defRPr>
            </a:lvl5pPr>
            <a:lvl6pPr lvl="5" algn="ctr">
              <a:lnSpc>
                <a:spcPct val="100000"/>
              </a:lnSpc>
              <a:spcBef>
                <a:spcPts val="0"/>
              </a:spcBef>
              <a:spcAft>
                <a:spcPts val="0"/>
              </a:spcAft>
              <a:buSzPts val="6400"/>
              <a:buNone/>
              <a:defRPr b="1" sz="3700">
                <a:solidFill>
                  <a:srgbClr val="FF6900"/>
                </a:solidFill>
              </a:defRPr>
            </a:lvl6pPr>
            <a:lvl7pPr lvl="6" algn="ctr">
              <a:lnSpc>
                <a:spcPct val="100000"/>
              </a:lnSpc>
              <a:spcBef>
                <a:spcPts val="0"/>
              </a:spcBef>
              <a:spcAft>
                <a:spcPts val="0"/>
              </a:spcAft>
              <a:buSzPts val="6400"/>
              <a:buNone/>
              <a:defRPr b="1" sz="3700">
                <a:solidFill>
                  <a:srgbClr val="FF6900"/>
                </a:solidFill>
              </a:defRPr>
            </a:lvl7pPr>
            <a:lvl8pPr lvl="7" algn="ctr">
              <a:lnSpc>
                <a:spcPct val="100000"/>
              </a:lnSpc>
              <a:spcBef>
                <a:spcPts val="0"/>
              </a:spcBef>
              <a:spcAft>
                <a:spcPts val="0"/>
              </a:spcAft>
              <a:buSzPts val="6400"/>
              <a:buNone/>
              <a:defRPr b="1" sz="3700">
                <a:solidFill>
                  <a:srgbClr val="FF6900"/>
                </a:solidFill>
              </a:defRPr>
            </a:lvl8pPr>
            <a:lvl9pPr lvl="8" algn="ctr">
              <a:lnSpc>
                <a:spcPct val="100000"/>
              </a:lnSpc>
              <a:spcBef>
                <a:spcPts val="0"/>
              </a:spcBef>
              <a:spcAft>
                <a:spcPts val="0"/>
              </a:spcAft>
              <a:buSzPts val="6400"/>
              <a:buNone/>
              <a:defRPr b="1" sz="3700">
                <a:solidFill>
                  <a:srgbClr val="FF6900"/>
                </a:solidFill>
              </a:defRPr>
            </a:lvl9pPr>
          </a:lstStyle>
          <a:p/>
        </p:txBody>
      </p:sp>
      <p:pic>
        <p:nvPicPr>
          <p:cNvPr id="56" name="Google Shape;56;p11"/>
          <p:cNvPicPr preferRelativeResize="0"/>
          <p:nvPr/>
        </p:nvPicPr>
        <p:blipFill rotWithShape="1">
          <a:blip r:embed="rId2">
            <a:alphaModFix/>
          </a:blip>
          <a:srcRect b="0" l="0" r="0" t="0"/>
          <a:stretch/>
        </p:blipFill>
        <p:spPr>
          <a:xfrm>
            <a:off x="21984400" y="12737000"/>
            <a:ext cx="1823805" cy="376133"/>
          </a:xfrm>
          <a:prstGeom prst="rect">
            <a:avLst/>
          </a:prstGeom>
          <a:noFill/>
          <a:ln>
            <a:noFill/>
          </a:ln>
        </p:spPr>
      </p:pic>
      <p:sp>
        <p:nvSpPr>
          <p:cNvPr id="57" name="Google Shape;57;p11"/>
          <p:cNvSpPr txBox="1"/>
          <p:nvPr>
            <p:ph idx="12" type="sldNum"/>
          </p:nvPr>
        </p:nvSpPr>
        <p:spPr>
          <a:xfrm>
            <a:off x="576000" y="12249600"/>
            <a:ext cx="960000" cy="1466400"/>
          </a:xfrm>
          <a:prstGeom prst="rect">
            <a:avLst/>
          </a:prstGeom>
          <a:noFill/>
          <a:ln>
            <a:noFill/>
          </a:ln>
        </p:spPr>
        <p:txBody>
          <a:bodyPr anchorCtr="0" anchor="t" bIns="480000" lIns="0" spcFirstLastPara="1" rIns="0" wrap="square" tIns="576000">
            <a:noAutofit/>
          </a:bodyPr>
          <a:lstStyle>
            <a:lvl1pPr indent="0" lvl="0"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ssage statement">
  <p:cSld name="CUSTOM_1_1_1_1_3_1">
    <p:bg>
      <p:bgPr>
        <a:solidFill>
          <a:srgbClr val="000000"/>
        </a:solidFill>
      </p:bgPr>
    </p:bg>
    <p:spTree>
      <p:nvGrpSpPr>
        <p:cNvPr id="58" name="Shape 58"/>
        <p:cNvGrpSpPr/>
        <p:nvPr/>
      </p:nvGrpSpPr>
      <p:grpSpPr>
        <a:xfrm>
          <a:off x="0" y="0"/>
          <a:ext cx="0" cy="0"/>
          <a:chOff x="0" y="0"/>
          <a:chExt cx="0" cy="0"/>
        </a:xfrm>
      </p:grpSpPr>
      <p:sp>
        <p:nvSpPr>
          <p:cNvPr id="59" name="Google Shape;59;p12"/>
          <p:cNvSpPr/>
          <p:nvPr/>
        </p:nvSpPr>
        <p:spPr>
          <a:xfrm>
            <a:off x="21696200" y="12530467"/>
            <a:ext cx="2326500" cy="809700"/>
          </a:xfrm>
          <a:prstGeom prst="rect">
            <a:avLst/>
          </a:prstGeom>
          <a:solidFill>
            <a:srgbClr val="0000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 name="Google Shape;60;p12"/>
          <p:cNvSpPr txBox="1"/>
          <p:nvPr>
            <p:ph type="title"/>
          </p:nvPr>
        </p:nvSpPr>
        <p:spPr>
          <a:xfrm>
            <a:off x="4512000" y="576000"/>
            <a:ext cx="15360000" cy="116736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4300"/>
              <a:buNone/>
              <a:defRPr b="1" sz="8000">
                <a:solidFill>
                  <a:srgbClr val="FFFFFF"/>
                </a:solidFill>
              </a:defRPr>
            </a:lvl1pPr>
            <a:lvl2pPr lvl="1" algn="ctr">
              <a:lnSpc>
                <a:spcPct val="100000"/>
              </a:lnSpc>
              <a:spcBef>
                <a:spcPts val="4800"/>
              </a:spcBef>
              <a:spcAft>
                <a:spcPts val="0"/>
              </a:spcAft>
              <a:buSzPts val="6400"/>
              <a:buNone/>
              <a:defRPr b="1" sz="3700">
                <a:solidFill>
                  <a:srgbClr val="FF6900"/>
                </a:solidFill>
              </a:defRPr>
            </a:lvl2pPr>
            <a:lvl3pPr lvl="2" algn="ctr">
              <a:lnSpc>
                <a:spcPct val="100000"/>
              </a:lnSpc>
              <a:spcBef>
                <a:spcPts val="4800"/>
              </a:spcBef>
              <a:spcAft>
                <a:spcPts val="0"/>
              </a:spcAft>
              <a:buSzPts val="6400"/>
              <a:buNone/>
              <a:defRPr b="1" sz="3700">
                <a:solidFill>
                  <a:srgbClr val="FF6900"/>
                </a:solidFill>
              </a:defRPr>
            </a:lvl3pPr>
            <a:lvl4pPr lvl="3" algn="ctr">
              <a:lnSpc>
                <a:spcPct val="100000"/>
              </a:lnSpc>
              <a:spcBef>
                <a:spcPts val="4800"/>
              </a:spcBef>
              <a:spcAft>
                <a:spcPts val="0"/>
              </a:spcAft>
              <a:buSzPts val="6400"/>
              <a:buNone/>
              <a:defRPr b="1" sz="3700">
                <a:solidFill>
                  <a:srgbClr val="FF6900"/>
                </a:solidFill>
              </a:defRPr>
            </a:lvl4pPr>
            <a:lvl5pPr lvl="4" algn="ctr">
              <a:lnSpc>
                <a:spcPct val="100000"/>
              </a:lnSpc>
              <a:spcBef>
                <a:spcPts val="4800"/>
              </a:spcBef>
              <a:spcAft>
                <a:spcPts val="0"/>
              </a:spcAft>
              <a:buSzPts val="6400"/>
              <a:buNone/>
              <a:defRPr b="1" sz="3700">
                <a:solidFill>
                  <a:srgbClr val="FF6900"/>
                </a:solidFill>
              </a:defRPr>
            </a:lvl5pPr>
            <a:lvl6pPr lvl="5" algn="ctr">
              <a:lnSpc>
                <a:spcPct val="100000"/>
              </a:lnSpc>
              <a:spcBef>
                <a:spcPts val="4800"/>
              </a:spcBef>
              <a:spcAft>
                <a:spcPts val="0"/>
              </a:spcAft>
              <a:buSzPts val="6400"/>
              <a:buNone/>
              <a:defRPr b="1" sz="3700">
                <a:solidFill>
                  <a:srgbClr val="FF6900"/>
                </a:solidFill>
              </a:defRPr>
            </a:lvl6pPr>
            <a:lvl7pPr lvl="6" algn="ctr">
              <a:lnSpc>
                <a:spcPct val="100000"/>
              </a:lnSpc>
              <a:spcBef>
                <a:spcPts val="4800"/>
              </a:spcBef>
              <a:spcAft>
                <a:spcPts val="0"/>
              </a:spcAft>
              <a:buSzPts val="6400"/>
              <a:buNone/>
              <a:defRPr b="1" sz="3700">
                <a:solidFill>
                  <a:srgbClr val="FF6900"/>
                </a:solidFill>
              </a:defRPr>
            </a:lvl7pPr>
            <a:lvl8pPr lvl="7" algn="ctr">
              <a:lnSpc>
                <a:spcPct val="100000"/>
              </a:lnSpc>
              <a:spcBef>
                <a:spcPts val="4800"/>
              </a:spcBef>
              <a:spcAft>
                <a:spcPts val="0"/>
              </a:spcAft>
              <a:buSzPts val="6400"/>
              <a:buNone/>
              <a:defRPr b="1" sz="3700">
                <a:solidFill>
                  <a:srgbClr val="FF6900"/>
                </a:solidFill>
              </a:defRPr>
            </a:lvl8pPr>
            <a:lvl9pPr lvl="8" algn="ctr">
              <a:lnSpc>
                <a:spcPct val="100000"/>
              </a:lnSpc>
              <a:spcBef>
                <a:spcPts val="4800"/>
              </a:spcBef>
              <a:spcAft>
                <a:spcPts val="4800"/>
              </a:spcAft>
              <a:buSzPts val="6400"/>
              <a:buNone/>
              <a:defRPr b="1" sz="3700">
                <a:solidFill>
                  <a:srgbClr val="FF6900"/>
                </a:solidFill>
              </a:defRPr>
            </a:lvl9pPr>
          </a:lstStyle>
          <a:p/>
        </p:txBody>
      </p:sp>
      <p:pic>
        <p:nvPicPr>
          <p:cNvPr id="61" name="Google Shape;61;p12"/>
          <p:cNvPicPr preferRelativeResize="0"/>
          <p:nvPr/>
        </p:nvPicPr>
        <p:blipFill rotWithShape="1">
          <a:blip r:embed="rId2">
            <a:alphaModFix/>
          </a:blip>
          <a:srcRect b="0" l="0" r="0" t="0"/>
          <a:stretch/>
        </p:blipFill>
        <p:spPr>
          <a:xfrm>
            <a:off x="21984400" y="12737000"/>
            <a:ext cx="1823805" cy="376133"/>
          </a:xfrm>
          <a:prstGeom prst="rect">
            <a:avLst/>
          </a:prstGeom>
          <a:noFill/>
          <a:ln>
            <a:noFill/>
          </a:ln>
        </p:spPr>
      </p:pic>
      <p:sp>
        <p:nvSpPr>
          <p:cNvPr id="62" name="Google Shape;62;p12"/>
          <p:cNvSpPr txBox="1"/>
          <p:nvPr>
            <p:ph idx="12" type="sldNum"/>
          </p:nvPr>
        </p:nvSpPr>
        <p:spPr>
          <a:xfrm>
            <a:off x="576000" y="12249600"/>
            <a:ext cx="960000" cy="1466400"/>
          </a:xfrm>
          <a:prstGeom prst="rect">
            <a:avLst/>
          </a:prstGeom>
          <a:noFill/>
          <a:ln>
            <a:noFill/>
          </a:ln>
        </p:spPr>
        <p:txBody>
          <a:bodyPr anchorCtr="0" anchor="t" bIns="480000" lIns="0" spcFirstLastPara="1" rIns="0" wrap="square" tIns="576000">
            <a:noAutofit/>
          </a:bodyPr>
          <a:lstStyle>
            <a:lvl1pPr indent="0" lvl="0"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essage loud">
  <p:cSld name="CUSTOM_1_1_1_1_3_1_1">
    <p:bg>
      <p:bgPr>
        <a:solidFill>
          <a:srgbClr val="000000"/>
        </a:solidFill>
      </p:bgPr>
    </p:bg>
    <p:spTree>
      <p:nvGrpSpPr>
        <p:cNvPr id="63" name="Shape 63"/>
        <p:cNvGrpSpPr/>
        <p:nvPr/>
      </p:nvGrpSpPr>
      <p:grpSpPr>
        <a:xfrm>
          <a:off x="0" y="0"/>
          <a:ext cx="0" cy="0"/>
          <a:chOff x="0" y="0"/>
          <a:chExt cx="0" cy="0"/>
        </a:xfrm>
      </p:grpSpPr>
      <p:sp>
        <p:nvSpPr>
          <p:cNvPr id="64" name="Google Shape;64;p13"/>
          <p:cNvSpPr/>
          <p:nvPr/>
        </p:nvSpPr>
        <p:spPr>
          <a:xfrm>
            <a:off x="21696200" y="12530467"/>
            <a:ext cx="2326500" cy="809700"/>
          </a:xfrm>
          <a:prstGeom prst="rect">
            <a:avLst/>
          </a:prstGeom>
          <a:solidFill>
            <a:srgbClr val="0000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13"/>
          <p:cNvSpPr txBox="1"/>
          <p:nvPr>
            <p:ph type="title"/>
          </p:nvPr>
        </p:nvSpPr>
        <p:spPr>
          <a:xfrm>
            <a:off x="576200" y="576000"/>
            <a:ext cx="23232000" cy="11673600"/>
          </a:xfrm>
          <a:prstGeom prst="rect">
            <a:avLst/>
          </a:prstGeom>
          <a:noFill/>
          <a:ln>
            <a:noFill/>
          </a:ln>
        </p:spPr>
        <p:txBody>
          <a:bodyPr anchorCtr="0" anchor="ctr" bIns="0" lIns="0" spcFirstLastPara="1" rIns="0" wrap="square" tIns="0">
            <a:noAutofit/>
          </a:bodyPr>
          <a:lstStyle>
            <a:lvl1pPr lvl="0" algn="ctr">
              <a:lnSpc>
                <a:spcPct val="100000"/>
              </a:lnSpc>
              <a:spcBef>
                <a:spcPts val="0"/>
              </a:spcBef>
              <a:spcAft>
                <a:spcPts val="0"/>
              </a:spcAft>
              <a:buSzPts val="4300"/>
              <a:buNone/>
              <a:defRPr b="1" sz="26700">
                <a:solidFill>
                  <a:srgbClr val="FFFFFF"/>
                </a:solidFill>
              </a:defRPr>
            </a:lvl1pPr>
            <a:lvl2pPr lvl="1" algn="ctr">
              <a:lnSpc>
                <a:spcPct val="100000"/>
              </a:lnSpc>
              <a:spcBef>
                <a:spcPts val="0"/>
              </a:spcBef>
              <a:spcAft>
                <a:spcPts val="0"/>
              </a:spcAft>
              <a:buSzPts val="6400"/>
              <a:buNone/>
              <a:defRPr b="1" sz="3700">
                <a:solidFill>
                  <a:srgbClr val="FF6900"/>
                </a:solidFill>
              </a:defRPr>
            </a:lvl2pPr>
            <a:lvl3pPr lvl="2" algn="ctr">
              <a:lnSpc>
                <a:spcPct val="100000"/>
              </a:lnSpc>
              <a:spcBef>
                <a:spcPts val="0"/>
              </a:spcBef>
              <a:spcAft>
                <a:spcPts val="0"/>
              </a:spcAft>
              <a:buSzPts val="6400"/>
              <a:buNone/>
              <a:defRPr b="1" sz="3700">
                <a:solidFill>
                  <a:srgbClr val="FF6900"/>
                </a:solidFill>
              </a:defRPr>
            </a:lvl3pPr>
            <a:lvl4pPr lvl="3" algn="ctr">
              <a:lnSpc>
                <a:spcPct val="100000"/>
              </a:lnSpc>
              <a:spcBef>
                <a:spcPts val="0"/>
              </a:spcBef>
              <a:spcAft>
                <a:spcPts val="0"/>
              </a:spcAft>
              <a:buSzPts val="6400"/>
              <a:buNone/>
              <a:defRPr b="1" sz="3700">
                <a:solidFill>
                  <a:srgbClr val="FF6900"/>
                </a:solidFill>
              </a:defRPr>
            </a:lvl4pPr>
            <a:lvl5pPr lvl="4" algn="ctr">
              <a:lnSpc>
                <a:spcPct val="100000"/>
              </a:lnSpc>
              <a:spcBef>
                <a:spcPts val="0"/>
              </a:spcBef>
              <a:spcAft>
                <a:spcPts val="0"/>
              </a:spcAft>
              <a:buSzPts val="6400"/>
              <a:buNone/>
              <a:defRPr b="1" sz="3700">
                <a:solidFill>
                  <a:srgbClr val="FF6900"/>
                </a:solidFill>
              </a:defRPr>
            </a:lvl5pPr>
            <a:lvl6pPr lvl="5" algn="ctr">
              <a:lnSpc>
                <a:spcPct val="100000"/>
              </a:lnSpc>
              <a:spcBef>
                <a:spcPts val="0"/>
              </a:spcBef>
              <a:spcAft>
                <a:spcPts val="0"/>
              </a:spcAft>
              <a:buSzPts val="6400"/>
              <a:buNone/>
              <a:defRPr b="1" sz="3700">
                <a:solidFill>
                  <a:srgbClr val="FF6900"/>
                </a:solidFill>
              </a:defRPr>
            </a:lvl6pPr>
            <a:lvl7pPr lvl="6" algn="ctr">
              <a:lnSpc>
                <a:spcPct val="100000"/>
              </a:lnSpc>
              <a:spcBef>
                <a:spcPts val="0"/>
              </a:spcBef>
              <a:spcAft>
                <a:spcPts val="0"/>
              </a:spcAft>
              <a:buSzPts val="6400"/>
              <a:buNone/>
              <a:defRPr b="1" sz="3700">
                <a:solidFill>
                  <a:srgbClr val="FF6900"/>
                </a:solidFill>
              </a:defRPr>
            </a:lvl7pPr>
            <a:lvl8pPr lvl="7" algn="ctr">
              <a:lnSpc>
                <a:spcPct val="100000"/>
              </a:lnSpc>
              <a:spcBef>
                <a:spcPts val="0"/>
              </a:spcBef>
              <a:spcAft>
                <a:spcPts val="0"/>
              </a:spcAft>
              <a:buSzPts val="6400"/>
              <a:buNone/>
              <a:defRPr b="1" sz="3700">
                <a:solidFill>
                  <a:srgbClr val="FF6900"/>
                </a:solidFill>
              </a:defRPr>
            </a:lvl8pPr>
            <a:lvl9pPr lvl="8" algn="ctr">
              <a:lnSpc>
                <a:spcPct val="100000"/>
              </a:lnSpc>
              <a:spcBef>
                <a:spcPts val="0"/>
              </a:spcBef>
              <a:spcAft>
                <a:spcPts val="0"/>
              </a:spcAft>
              <a:buSzPts val="6400"/>
              <a:buNone/>
              <a:defRPr b="1" sz="3700">
                <a:solidFill>
                  <a:srgbClr val="FF6900"/>
                </a:solidFill>
              </a:defRPr>
            </a:lvl9pPr>
          </a:lstStyle>
          <a:p/>
        </p:txBody>
      </p:sp>
      <p:pic>
        <p:nvPicPr>
          <p:cNvPr id="66" name="Google Shape;66;p13"/>
          <p:cNvPicPr preferRelativeResize="0"/>
          <p:nvPr/>
        </p:nvPicPr>
        <p:blipFill rotWithShape="1">
          <a:blip r:embed="rId2">
            <a:alphaModFix/>
          </a:blip>
          <a:srcRect b="0" l="0" r="0" t="0"/>
          <a:stretch/>
        </p:blipFill>
        <p:spPr>
          <a:xfrm>
            <a:off x="21984400" y="12737000"/>
            <a:ext cx="1823805" cy="376133"/>
          </a:xfrm>
          <a:prstGeom prst="rect">
            <a:avLst/>
          </a:prstGeom>
          <a:noFill/>
          <a:ln>
            <a:noFill/>
          </a:ln>
        </p:spPr>
      </p:pic>
      <p:sp>
        <p:nvSpPr>
          <p:cNvPr id="67" name="Google Shape;67;p13"/>
          <p:cNvSpPr txBox="1"/>
          <p:nvPr>
            <p:ph idx="12" type="sldNum"/>
          </p:nvPr>
        </p:nvSpPr>
        <p:spPr>
          <a:xfrm>
            <a:off x="576000" y="12249600"/>
            <a:ext cx="960000" cy="1466400"/>
          </a:xfrm>
          <a:prstGeom prst="rect">
            <a:avLst/>
          </a:prstGeom>
          <a:noFill/>
          <a:ln>
            <a:noFill/>
          </a:ln>
        </p:spPr>
        <p:txBody>
          <a:bodyPr anchorCtr="0" anchor="t" bIns="480000" lIns="0" spcFirstLastPara="1" rIns="0" wrap="square" tIns="576000">
            <a:noAutofit/>
          </a:bodyPr>
          <a:lstStyle>
            <a:lvl1pPr indent="0" lvl="0"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Core message">
  <p:cSld name="CUSTOM_1_1_1_1_2">
    <p:spTree>
      <p:nvGrpSpPr>
        <p:cNvPr id="68" name="Shape 68"/>
        <p:cNvGrpSpPr/>
        <p:nvPr/>
      </p:nvGrpSpPr>
      <p:grpSpPr>
        <a:xfrm>
          <a:off x="0" y="0"/>
          <a:ext cx="0" cy="0"/>
          <a:chOff x="0" y="0"/>
          <a:chExt cx="0" cy="0"/>
        </a:xfrm>
      </p:grpSpPr>
      <p:sp>
        <p:nvSpPr>
          <p:cNvPr id="69" name="Google Shape;69;p14"/>
          <p:cNvSpPr txBox="1"/>
          <p:nvPr>
            <p:ph type="title"/>
          </p:nvPr>
        </p:nvSpPr>
        <p:spPr>
          <a:xfrm>
            <a:off x="576000" y="576000"/>
            <a:ext cx="23232000" cy="144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4300"/>
              <a:buNone/>
              <a:defRPr b="1">
                <a:solidFill>
                  <a:srgbClr val="FF6900"/>
                </a:solidFill>
              </a:defRPr>
            </a:lvl1pPr>
            <a:lvl2pPr lvl="1" algn="l">
              <a:lnSpc>
                <a:spcPct val="100000"/>
              </a:lnSpc>
              <a:spcBef>
                <a:spcPts val="0"/>
              </a:spcBef>
              <a:spcAft>
                <a:spcPts val="0"/>
              </a:spcAft>
              <a:buSzPts val="6400"/>
              <a:buNone/>
              <a:defRPr b="1" sz="3700">
                <a:solidFill>
                  <a:srgbClr val="FF6900"/>
                </a:solidFill>
              </a:defRPr>
            </a:lvl2pPr>
            <a:lvl3pPr lvl="2" algn="l">
              <a:lnSpc>
                <a:spcPct val="100000"/>
              </a:lnSpc>
              <a:spcBef>
                <a:spcPts val="0"/>
              </a:spcBef>
              <a:spcAft>
                <a:spcPts val="0"/>
              </a:spcAft>
              <a:buSzPts val="6400"/>
              <a:buNone/>
              <a:defRPr b="1" sz="3700">
                <a:solidFill>
                  <a:srgbClr val="FF6900"/>
                </a:solidFill>
              </a:defRPr>
            </a:lvl3pPr>
            <a:lvl4pPr lvl="3" algn="l">
              <a:lnSpc>
                <a:spcPct val="100000"/>
              </a:lnSpc>
              <a:spcBef>
                <a:spcPts val="0"/>
              </a:spcBef>
              <a:spcAft>
                <a:spcPts val="0"/>
              </a:spcAft>
              <a:buSzPts val="6400"/>
              <a:buNone/>
              <a:defRPr b="1" sz="3700">
                <a:solidFill>
                  <a:srgbClr val="FF6900"/>
                </a:solidFill>
              </a:defRPr>
            </a:lvl4pPr>
            <a:lvl5pPr lvl="4" algn="l">
              <a:lnSpc>
                <a:spcPct val="100000"/>
              </a:lnSpc>
              <a:spcBef>
                <a:spcPts val="0"/>
              </a:spcBef>
              <a:spcAft>
                <a:spcPts val="0"/>
              </a:spcAft>
              <a:buSzPts val="6400"/>
              <a:buNone/>
              <a:defRPr b="1" sz="3700">
                <a:solidFill>
                  <a:srgbClr val="FF6900"/>
                </a:solidFill>
              </a:defRPr>
            </a:lvl5pPr>
            <a:lvl6pPr lvl="5" algn="l">
              <a:lnSpc>
                <a:spcPct val="100000"/>
              </a:lnSpc>
              <a:spcBef>
                <a:spcPts val="0"/>
              </a:spcBef>
              <a:spcAft>
                <a:spcPts val="0"/>
              </a:spcAft>
              <a:buSzPts val="6400"/>
              <a:buNone/>
              <a:defRPr b="1" sz="3700">
                <a:solidFill>
                  <a:srgbClr val="FF6900"/>
                </a:solidFill>
              </a:defRPr>
            </a:lvl6pPr>
            <a:lvl7pPr lvl="6" algn="l">
              <a:lnSpc>
                <a:spcPct val="100000"/>
              </a:lnSpc>
              <a:spcBef>
                <a:spcPts val="0"/>
              </a:spcBef>
              <a:spcAft>
                <a:spcPts val="0"/>
              </a:spcAft>
              <a:buSzPts val="6400"/>
              <a:buNone/>
              <a:defRPr b="1" sz="3700">
                <a:solidFill>
                  <a:srgbClr val="FF6900"/>
                </a:solidFill>
              </a:defRPr>
            </a:lvl7pPr>
            <a:lvl8pPr lvl="7" algn="l">
              <a:lnSpc>
                <a:spcPct val="100000"/>
              </a:lnSpc>
              <a:spcBef>
                <a:spcPts val="0"/>
              </a:spcBef>
              <a:spcAft>
                <a:spcPts val="0"/>
              </a:spcAft>
              <a:buSzPts val="6400"/>
              <a:buNone/>
              <a:defRPr b="1" sz="3700">
                <a:solidFill>
                  <a:srgbClr val="FF6900"/>
                </a:solidFill>
              </a:defRPr>
            </a:lvl8pPr>
            <a:lvl9pPr lvl="8" algn="l">
              <a:lnSpc>
                <a:spcPct val="100000"/>
              </a:lnSpc>
              <a:spcBef>
                <a:spcPts val="0"/>
              </a:spcBef>
              <a:spcAft>
                <a:spcPts val="0"/>
              </a:spcAft>
              <a:buSzPts val="6400"/>
              <a:buNone/>
              <a:defRPr b="1" sz="3700">
                <a:solidFill>
                  <a:srgbClr val="FF6900"/>
                </a:solidFill>
              </a:defRPr>
            </a:lvl9pPr>
          </a:lstStyle>
          <a:p/>
        </p:txBody>
      </p:sp>
      <p:sp>
        <p:nvSpPr>
          <p:cNvPr id="70" name="Google Shape;70;p14"/>
          <p:cNvSpPr txBox="1"/>
          <p:nvPr>
            <p:ph idx="1" type="body"/>
          </p:nvPr>
        </p:nvSpPr>
        <p:spPr>
          <a:xfrm>
            <a:off x="576000" y="2016000"/>
            <a:ext cx="15360000" cy="10233600"/>
          </a:xfrm>
          <a:prstGeom prst="rect">
            <a:avLst/>
          </a:prstGeom>
          <a:noFill/>
          <a:ln>
            <a:noFill/>
          </a:ln>
        </p:spPr>
        <p:txBody>
          <a:bodyPr anchorCtr="0" anchor="t" bIns="0" lIns="0" spcFirstLastPara="1" rIns="0" wrap="square" tIns="0">
            <a:noAutofit/>
          </a:bodyPr>
          <a:lstStyle>
            <a:lvl1pPr indent="-736600" lvl="0" marL="457200" algn="l">
              <a:lnSpc>
                <a:spcPct val="100000"/>
              </a:lnSpc>
              <a:spcBef>
                <a:spcPts val="0"/>
              </a:spcBef>
              <a:spcAft>
                <a:spcPts val="0"/>
              </a:spcAft>
              <a:buSzPts val="8000"/>
              <a:buChar char="●"/>
              <a:defRPr b="1" sz="8000"/>
            </a:lvl1pPr>
            <a:lvl2pPr indent="-736600" lvl="1" marL="914400" algn="l">
              <a:lnSpc>
                <a:spcPct val="100000"/>
              </a:lnSpc>
              <a:spcBef>
                <a:spcPts val="4800"/>
              </a:spcBef>
              <a:spcAft>
                <a:spcPts val="0"/>
              </a:spcAft>
              <a:buSzPts val="8000"/>
              <a:buChar char="●"/>
              <a:defRPr b="1" sz="8000"/>
            </a:lvl2pPr>
            <a:lvl3pPr indent="-736600" lvl="2" marL="1371600" algn="l">
              <a:lnSpc>
                <a:spcPct val="100000"/>
              </a:lnSpc>
              <a:spcBef>
                <a:spcPts val="4800"/>
              </a:spcBef>
              <a:spcAft>
                <a:spcPts val="0"/>
              </a:spcAft>
              <a:buSzPts val="8000"/>
              <a:buChar char="●"/>
              <a:defRPr b="1" sz="8000"/>
            </a:lvl3pPr>
            <a:lvl4pPr indent="-736600" lvl="3" marL="1828800" algn="l">
              <a:lnSpc>
                <a:spcPct val="100000"/>
              </a:lnSpc>
              <a:spcBef>
                <a:spcPts val="4800"/>
              </a:spcBef>
              <a:spcAft>
                <a:spcPts val="0"/>
              </a:spcAft>
              <a:buSzPts val="8000"/>
              <a:buChar char="●"/>
              <a:defRPr b="1" sz="8000"/>
            </a:lvl4pPr>
            <a:lvl5pPr indent="-736600" lvl="4" marL="2286000" algn="l">
              <a:lnSpc>
                <a:spcPct val="100000"/>
              </a:lnSpc>
              <a:spcBef>
                <a:spcPts val="4800"/>
              </a:spcBef>
              <a:spcAft>
                <a:spcPts val="0"/>
              </a:spcAft>
              <a:buSzPts val="8000"/>
              <a:buChar char="●"/>
              <a:defRPr b="1" sz="8000"/>
            </a:lvl5pPr>
            <a:lvl6pPr indent="-736600" lvl="5" marL="2743200" algn="l">
              <a:lnSpc>
                <a:spcPct val="100000"/>
              </a:lnSpc>
              <a:spcBef>
                <a:spcPts val="4800"/>
              </a:spcBef>
              <a:spcAft>
                <a:spcPts val="0"/>
              </a:spcAft>
              <a:buSzPts val="8000"/>
              <a:buChar char="●"/>
              <a:defRPr b="1" sz="8000"/>
            </a:lvl6pPr>
            <a:lvl7pPr indent="-736600" lvl="6" marL="3200400" algn="l">
              <a:lnSpc>
                <a:spcPct val="100000"/>
              </a:lnSpc>
              <a:spcBef>
                <a:spcPts val="4800"/>
              </a:spcBef>
              <a:spcAft>
                <a:spcPts val="0"/>
              </a:spcAft>
              <a:buSzPts val="8000"/>
              <a:buChar char="●"/>
              <a:defRPr b="1" sz="8000"/>
            </a:lvl7pPr>
            <a:lvl8pPr indent="-736600" lvl="7" marL="3657600" algn="l">
              <a:lnSpc>
                <a:spcPct val="100000"/>
              </a:lnSpc>
              <a:spcBef>
                <a:spcPts val="4800"/>
              </a:spcBef>
              <a:spcAft>
                <a:spcPts val="0"/>
              </a:spcAft>
              <a:buSzPts val="8000"/>
              <a:buChar char="●"/>
              <a:defRPr b="1" sz="8000"/>
            </a:lvl8pPr>
            <a:lvl9pPr indent="-736600" lvl="8" marL="4114800" algn="l">
              <a:lnSpc>
                <a:spcPct val="100000"/>
              </a:lnSpc>
              <a:spcBef>
                <a:spcPts val="4800"/>
              </a:spcBef>
              <a:spcAft>
                <a:spcPts val="4800"/>
              </a:spcAft>
              <a:buSzPts val="8000"/>
              <a:buChar char="●"/>
              <a:defRPr b="1" sz="8000"/>
            </a:lvl9pPr>
          </a:lstStyle>
          <a:p/>
        </p:txBody>
      </p:sp>
      <p:sp>
        <p:nvSpPr>
          <p:cNvPr id="71" name="Google Shape;71;p14"/>
          <p:cNvSpPr txBox="1"/>
          <p:nvPr>
            <p:ph idx="12" type="sldNum"/>
          </p:nvPr>
        </p:nvSpPr>
        <p:spPr>
          <a:xfrm>
            <a:off x="576000" y="12249600"/>
            <a:ext cx="960000" cy="1466400"/>
          </a:xfrm>
          <a:prstGeom prst="rect">
            <a:avLst/>
          </a:prstGeom>
          <a:noFill/>
          <a:ln>
            <a:noFill/>
          </a:ln>
        </p:spPr>
        <p:txBody>
          <a:bodyPr anchorCtr="0" anchor="t" bIns="480000" lIns="0" spcFirstLastPara="1" rIns="0" wrap="square" tIns="576000">
            <a:noAutofit/>
          </a:bodyPr>
          <a:lstStyle>
            <a:lvl1pPr indent="0" lvl="0"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1">
  <p:cSld name="CUSTOM_1_1_1_1_1">
    <p:spTree>
      <p:nvGrpSpPr>
        <p:cNvPr id="72" name="Shape 72"/>
        <p:cNvGrpSpPr/>
        <p:nvPr/>
      </p:nvGrpSpPr>
      <p:grpSpPr>
        <a:xfrm>
          <a:off x="0" y="0"/>
          <a:ext cx="0" cy="0"/>
          <a:chOff x="0" y="0"/>
          <a:chExt cx="0" cy="0"/>
        </a:xfrm>
      </p:grpSpPr>
      <p:sp>
        <p:nvSpPr>
          <p:cNvPr id="73" name="Google Shape;73;p15"/>
          <p:cNvSpPr txBox="1"/>
          <p:nvPr>
            <p:ph type="title"/>
          </p:nvPr>
        </p:nvSpPr>
        <p:spPr>
          <a:xfrm>
            <a:off x="576117" y="2016000"/>
            <a:ext cx="7488000" cy="144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4300"/>
              <a:buNone/>
              <a:defRPr b="1" sz="9600">
                <a:solidFill>
                  <a:srgbClr val="FF6900"/>
                </a:solidFill>
              </a:defRPr>
            </a:lvl1pPr>
            <a:lvl2pPr lvl="1" algn="l">
              <a:lnSpc>
                <a:spcPct val="100000"/>
              </a:lnSpc>
              <a:spcBef>
                <a:spcPts val="0"/>
              </a:spcBef>
              <a:spcAft>
                <a:spcPts val="0"/>
              </a:spcAft>
              <a:buSzPts val="6400"/>
              <a:buNone/>
              <a:defRPr b="1" sz="9600">
                <a:solidFill>
                  <a:srgbClr val="FF6900"/>
                </a:solidFill>
              </a:defRPr>
            </a:lvl2pPr>
            <a:lvl3pPr lvl="2" algn="l">
              <a:lnSpc>
                <a:spcPct val="100000"/>
              </a:lnSpc>
              <a:spcBef>
                <a:spcPts val="0"/>
              </a:spcBef>
              <a:spcAft>
                <a:spcPts val="0"/>
              </a:spcAft>
              <a:buSzPts val="6400"/>
              <a:buNone/>
              <a:defRPr b="1" sz="9600">
                <a:solidFill>
                  <a:srgbClr val="FF6900"/>
                </a:solidFill>
              </a:defRPr>
            </a:lvl3pPr>
            <a:lvl4pPr lvl="3" algn="l">
              <a:lnSpc>
                <a:spcPct val="100000"/>
              </a:lnSpc>
              <a:spcBef>
                <a:spcPts val="0"/>
              </a:spcBef>
              <a:spcAft>
                <a:spcPts val="0"/>
              </a:spcAft>
              <a:buSzPts val="6400"/>
              <a:buNone/>
              <a:defRPr b="1" sz="9600">
                <a:solidFill>
                  <a:srgbClr val="FF6900"/>
                </a:solidFill>
              </a:defRPr>
            </a:lvl4pPr>
            <a:lvl5pPr lvl="4" algn="l">
              <a:lnSpc>
                <a:spcPct val="100000"/>
              </a:lnSpc>
              <a:spcBef>
                <a:spcPts val="0"/>
              </a:spcBef>
              <a:spcAft>
                <a:spcPts val="0"/>
              </a:spcAft>
              <a:buSzPts val="6400"/>
              <a:buNone/>
              <a:defRPr b="1" sz="9600">
                <a:solidFill>
                  <a:srgbClr val="FF6900"/>
                </a:solidFill>
              </a:defRPr>
            </a:lvl5pPr>
            <a:lvl6pPr lvl="5" algn="l">
              <a:lnSpc>
                <a:spcPct val="100000"/>
              </a:lnSpc>
              <a:spcBef>
                <a:spcPts val="0"/>
              </a:spcBef>
              <a:spcAft>
                <a:spcPts val="0"/>
              </a:spcAft>
              <a:buSzPts val="6400"/>
              <a:buNone/>
              <a:defRPr b="1" sz="9600">
                <a:solidFill>
                  <a:srgbClr val="FF6900"/>
                </a:solidFill>
              </a:defRPr>
            </a:lvl6pPr>
            <a:lvl7pPr lvl="6" algn="l">
              <a:lnSpc>
                <a:spcPct val="100000"/>
              </a:lnSpc>
              <a:spcBef>
                <a:spcPts val="0"/>
              </a:spcBef>
              <a:spcAft>
                <a:spcPts val="0"/>
              </a:spcAft>
              <a:buSzPts val="6400"/>
              <a:buNone/>
              <a:defRPr b="1" sz="9600">
                <a:solidFill>
                  <a:srgbClr val="FF6900"/>
                </a:solidFill>
              </a:defRPr>
            </a:lvl7pPr>
            <a:lvl8pPr lvl="7" algn="l">
              <a:lnSpc>
                <a:spcPct val="100000"/>
              </a:lnSpc>
              <a:spcBef>
                <a:spcPts val="0"/>
              </a:spcBef>
              <a:spcAft>
                <a:spcPts val="0"/>
              </a:spcAft>
              <a:buSzPts val="6400"/>
              <a:buNone/>
              <a:defRPr b="1" sz="9600">
                <a:solidFill>
                  <a:srgbClr val="FF6900"/>
                </a:solidFill>
              </a:defRPr>
            </a:lvl8pPr>
            <a:lvl9pPr lvl="8" algn="l">
              <a:lnSpc>
                <a:spcPct val="100000"/>
              </a:lnSpc>
              <a:spcBef>
                <a:spcPts val="0"/>
              </a:spcBef>
              <a:spcAft>
                <a:spcPts val="0"/>
              </a:spcAft>
              <a:buSzPts val="6400"/>
              <a:buNone/>
              <a:defRPr b="1" sz="9600">
                <a:solidFill>
                  <a:srgbClr val="FF6900"/>
                </a:solidFill>
              </a:defRPr>
            </a:lvl9pPr>
          </a:lstStyle>
          <a:p/>
        </p:txBody>
      </p:sp>
      <p:sp>
        <p:nvSpPr>
          <p:cNvPr id="74" name="Google Shape;74;p15"/>
          <p:cNvSpPr txBox="1"/>
          <p:nvPr>
            <p:ph idx="1" type="body"/>
          </p:nvPr>
        </p:nvSpPr>
        <p:spPr>
          <a:xfrm>
            <a:off x="8448000" y="2016000"/>
            <a:ext cx="15360000" cy="10233600"/>
          </a:xfrm>
          <a:prstGeom prst="rect">
            <a:avLst/>
          </a:prstGeom>
          <a:noFill/>
          <a:ln>
            <a:noFill/>
          </a:ln>
        </p:spPr>
        <p:txBody>
          <a:bodyPr anchorCtr="0" anchor="t" bIns="0" lIns="0" spcFirstLastPara="1" rIns="384000" wrap="square" tIns="0">
            <a:noAutofit/>
          </a:bodyPr>
          <a:lstStyle>
            <a:lvl1pPr indent="-463550" lvl="0" marL="457200" algn="l">
              <a:lnSpc>
                <a:spcPct val="100000"/>
              </a:lnSpc>
              <a:spcBef>
                <a:spcPts val="2700"/>
              </a:spcBef>
              <a:spcAft>
                <a:spcPts val="0"/>
              </a:spcAft>
              <a:buSzPts val="3700"/>
              <a:buAutoNum type="arabicPeriod"/>
              <a:defRPr sz="3700"/>
            </a:lvl1pPr>
            <a:lvl2pPr indent="-463550" lvl="1" marL="914400" algn="l">
              <a:lnSpc>
                <a:spcPct val="100000"/>
              </a:lnSpc>
              <a:spcBef>
                <a:spcPts val="2700"/>
              </a:spcBef>
              <a:spcAft>
                <a:spcPts val="0"/>
              </a:spcAft>
              <a:buSzPts val="3700"/>
              <a:buAutoNum type="alphaLcPeriod"/>
              <a:defRPr sz="3700"/>
            </a:lvl2pPr>
            <a:lvl3pPr indent="-463550" lvl="2" marL="1371600" algn="l">
              <a:lnSpc>
                <a:spcPct val="100000"/>
              </a:lnSpc>
              <a:spcBef>
                <a:spcPts val="2700"/>
              </a:spcBef>
              <a:spcAft>
                <a:spcPts val="0"/>
              </a:spcAft>
              <a:buSzPts val="3700"/>
              <a:buAutoNum type="romanLcPeriod"/>
              <a:defRPr sz="3700"/>
            </a:lvl3pPr>
            <a:lvl4pPr indent="-463550" lvl="3" marL="1828800" algn="l">
              <a:lnSpc>
                <a:spcPct val="100000"/>
              </a:lnSpc>
              <a:spcBef>
                <a:spcPts val="2700"/>
              </a:spcBef>
              <a:spcAft>
                <a:spcPts val="0"/>
              </a:spcAft>
              <a:buSzPts val="3700"/>
              <a:buAutoNum type="arabicPeriod"/>
              <a:defRPr sz="3700"/>
            </a:lvl4pPr>
            <a:lvl5pPr indent="-463550" lvl="4" marL="2286000" algn="l">
              <a:lnSpc>
                <a:spcPct val="100000"/>
              </a:lnSpc>
              <a:spcBef>
                <a:spcPts val="2700"/>
              </a:spcBef>
              <a:spcAft>
                <a:spcPts val="0"/>
              </a:spcAft>
              <a:buSzPts val="3700"/>
              <a:buAutoNum type="alphaLcPeriod"/>
              <a:defRPr sz="3700"/>
            </a:lvl5pPr>
            <a:lvl6pPr indent="-463550" lvl="5" marL="2743200" algn="l">
              <a:lnSpc>
                <a:spcPct val="100000"/>
              </a:lnSpc>
              <a:spcBef>
                <a:spcPts val="2700"/>
              </a:spcBef>
              <a:spcAft>
                <a:spcPts val="0"/>
              </a:spcAft>
              <a:buSzPts val="3700"/>
              <a:buAutoNum type="romanLcPeriod"/>
              <a:defRPr sz="3700"/>
            </a:lvl6pPr>
            <a:lvl7pPr indent="-463550" lvl="6" marL="3200400" algn="l">
              <a:lnSpc>
                <a:spcPct val="100000"/>
              </a:lnSpc>
              <a:spcBef>
                <a:spcPts val="2700"/>
              </a:spcBef>
              <a:spcAft>
                <a:spcPts val="0"/>
              </a:spcAft>
              <a:buSzPts val="3700"/>
              <a:buAutoNum type="arabicPeriod"/>
              <a:defRPr sz="3700"/>
            </a:lvl7pPr>
            <a:lvl8pPr indent="-463550" lvl="7" marL="3657600" algn="l">
              <a:lnSpc>
                <a:spcPct val="100000"/>
              </a:lnSpc>
              <a:spcBef>
                <a:spcPts val="2700"/>
              </a:spcBef>
              <a:spcAft>
                <a:spcPts val="0"/>
              </a:spcAft>
              <a:buSzPts val="3700"/>
              <a:buAutoNum type="alphaLcPeriod"/>
              <a:defRPr sz="3700"/>
            </a:lvl8pPr>
            <a:lvl9pPr indent="-463550" lvl="8" marL="4114800" algn="l">
              <a:lnSpc>
                <a:spcPct val="100000"/>
              </a:lnSpc>
              <a:spcBef>
                <a:spcPts val="2700"/>
              </a:spcBef>
              <a:spcAft>
                <a:spcPts val="2700"/>
              </a:spcAft>
              <a:buSzPts val="3700"/>
              <a:buAutoNum type="romanLcPeriod"/>
              <a:defRPr sz="3700"/>
            </a:lvl9pPr>
          </a:lstStyle>
          <a:p/>
        </p:txBody>
      </p:sp>
      <p:sp>
        <p:nvSpPr>
          <p:cNvPr id="75" name="Google Shape;75;p15"/>
          <p:cNvSpPr txBox="1"/>
          <p:nvPr>
            <p:ph idx="12" type="sldNum"/>
          </p:nvPr>
        </p:nvSpPr>
        <p:spPr>
          <a:xfrm>
            <a:off x="576000" y="12249600"/>
            <a:ext cx="960000" cy="1466400"/>
          </a:xfrm>
          <a:prstGeom prst="rect">
            <a:avLst/>
          </a:prstGeom>
          <a:noFill/>
          <a:ln>
            <a:noFill/>
          </a:ln>
        </p:spPr>
        <p:txBody>
          <a:bodyPr anchorCtr="0" anchor="t" bIns="480000" lIns="0" spcFirstLastPara="1" rIns="0" wrap="square" tIns="576000">
            <a:noAutofit/>
          </a:bodyPr>
          <a:lstStyle>
            <a:lvl1pPr indent="0" lvl="0"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2">
  <p:cSld name="CUSTOM_1_1_1_1_1_1">
    <p:bg>
      <p:bgPr>
        <a:solidFill>
          <a:srgbClr val="FFFFFF"/>
        </a:solidFill>
      </p:bgPr>
    </p:bg>
    <p:spTree>
      <p:nvGrpSpPr>
        <p:cNvPr id="76" name="Shape 76"/>
        <p:cNvGrpSpPr/>
        <p:nvPr/>
      </p:nvGrpSpPr>
      <p:grpSpPr>
        <a:xfrm>
          <a:off x="0" y="0"/>
          <a:ext cx="0" cy="0"/>
          <a:chOff x="0" y="0"/>
          <a:chExt cx="0" cy="0"/>
        </a:xfrm>
      </p:grpSpPr>
      <p:sp>
        <p:nvSpPr>
          <p:cNvPr id="77" name="Google Shape;77;p16"/>
          <p:cNvSpPr txBox="1"/>
          <p:nvPr>
            <p:ph type="title"/>
          </p:nvPr>
        </p:nvSpPr>
        <p:spPr>
          <a:xfrm>
            <a:off x="576117" y="6604800"/>
            <a:ext cx="7488000" cy="144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4300"/>
              <a:buNone/>
              <a:defRPr b="1" sz="9600">
                <a:solidFill>
                  <a:srgbClr val="FF6900"/>
                </a:solidFill>
              </a:defRPr>
            </a:lvl1pPr>
            <a:lvl2pPr lvl="1" algn="l">
              <a:lnSpc>
                <a:spcPct val="100000"/>
              </a:lnSpc>
              <a:spcBef>
                <a:spcPts val="0"/>
              </a:spcBef>
              <a:spcAft>
                <a:spcPts val="0"/>
              </a:spcAft>
              <a:buSzPts val="6400"/>
              <a:buNone/>
              <a:defRPr b="1" sz="9600">
                <a:solidFill>
                  <a:srgbClr val="FF6900"/>
                </a:solidFill>
              </a:defRPr>
            </a:lvl2pPr>
            <a:lvl3pPr lvl="2" algn="l">
              <a:lnSpc>
                <a:spcPct val="100000"/>
              </a:lnSpc>
              <a:spcBef>
                <a:spcPts val="0"/>
              </a:spcBef>
              <a:spcAft>
                <a:spcPts val="0"/>
              </a:spcAft>
              <a:buSzPts val="6400"/>
              <a:buNone/>
              <a:defRPr b="1" sz="9600">
                <a:solidFill>
                  <a:srgbClr val="FF6900"/>
                </a:solidFill>
              </a:defRPr>
            </a:lvl3pPr>
            <a:lvl4pPr lvl="3" algn="l">
              <a:lnSpc>
                <a:spcPct val="100000"/>
              </a:lnSpc>
              <a:spcBef>
                <a:spcPts val="0"/>
              </a:spcBef>
              <a:spcAft>
                <a:spcPts val="0"/>
              </a:spcAft>
              <a:buSzPts val="6400"/>
              <a:buNone/>
              <a:defRPr b="1" sz="9600">
                <a:solidFill>
                  <a:srgbClr val="FF6900"/>
                </a:solidFill>
              </a:defRPr>
            </a:lvl4pPr>
            <a:lvl5pPr lvl="4" algn="l">
              <a:lnSpc>
                <a:spcPct val="100000"/>
              </a:lnSpc>
              <a:spcBef>
                <a:spcPts val="0"/>
              </a:spcBef>
              <a:spcAft>
                <a:spcPts val="0"/>
              </a:spcAft>
              <a:buSzPts val="6400"/>
              <a:buNone/>
              <a:defRPr b="1" sz="9600">
                <a:solidFill>
                  <a:srgbClr val="FF6900"/>
                </a:solidFill>
              </a:defRPr>
            </a:lvl5pPr>
            <a:lvl6pPr lvl="5" algn="l">
              <a:lnSpc>
                <a:spcPct val="100000"/>
              </a:lnSpc>
              <a:spcBef>
                <a:spcPts val="0"/>
              </a:spcBef>
              <a:spcAft>
                <a:spcPts val="0"/>
              </a:spcAft>
              <a:buSzPts val="6400"/>
              <a:buNone/>
              <a:defRPr b="1" sz="9600">
                <a:solidFill>
                  <a:srgbClr val="FF6900"/>
                </a:solidFill>
              </a:defRPr>
            </a:lvl6pPr>
            <a:lvl7pPr lvl="6" algn="l">
              <a:lnSpc>
                <a:spcPct val="100000"/>
              </a:lnSpc>
              <a:spcBef>
                <a:spcPts val="0"/>
              </a:spcBef>
              <a:spcAft>
                <a:spcPts val="0"/>
              </a:spcAft>
              <a:buSzPts val="6400"/>
              <a:buNone/>
              <a:defRPr b="1" sz="9600">
                <a:solidFill>
                  <a:srgbClr val="FF6900"/>
                </a:solidFill>
              </a:defRPr>
            </a:lvl7pPr>
            <a:lvl8pPr lvl="7" algn="l">
              <a:lnSpc>
                <a:spcPct val="100000"/>
              </a:lnSpc>
              <a:spcBef>
                <a:spcPts val="0"/>
              </a:spcBef>
              <a:spcAft>
                <a:spcPts val="0"/>
              </a:spcAft>
              <a:buSzPts val="6400"/>
              <a:buNone/>
              <a:defRPr b="1" sz="9600">
                <a:solidFill>
                  <a:srgbClr val="FF6900"/>
                </a:solidFill>
              </a:defRPr>
            </a:lvl8pPr>
            <a:lvl9pPr lvl="8" algn="l">
              <a:lnSpc>
                <a:spcPct val="100000"/>
              </a:lnSpc>
              <a:spcBef>
                <a:spcPts val="0"/>
              </a:spcBef>
              <a:spcAft>
                <a:spcPts val="0"/>
              </a:spcAft>
              <a:buSzPts val="6400"/>
              <a:buNone/>
              <a:defRPr b="1" sz="9600">
                <a:solidFill>
                  <a:srgbClr val="FF6900"/>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1">
  <p:cSld name="CUSTOM_3">
    <p:bg>
      <p:bgPr>
        <a:solidFill>
          <a:schemeClr val="accent1"/>
        </a:solidFill>
      </p:bgPr>
    </p:bg>
    <p:spTree>
      <p:nvGrpSpPr>
        <p:cNvPr id="78" name="Shape 78"/>
        <p:cNvGrpSpPr/>
        <p:nvPr/>
      </p:nvGrpSpPr>
      <p:grpSpPr>
        <a:xfrm>
          <a:off x="0" y="0"/>
          <a:ext cx="0" cy="0"/>
          <a:chOff x="0" y="0"/>
          <a:chExt cx="0" cy="0"/>
        </a:xfrm>
      </p:grpSpPr>
      <p:sp>
        <p:nvSpPr>
          <p:cNvPr id="79" name="Google Shape;79;p17"/>
          <p:cNvSpPr/>
          <p:nvPr/>
        </p:nvSpPr>
        <p:spPr>
          <a:xfrm>
            <a:off x="21717267" y="12493467"/>
            <a:ext cx="2362500" cy="838500"/>
          </a:xfrm>
          <a:prstGeom prst="rect">
            <a:avLst/>
          </a:pr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 name="Google Shape;80;p17"/>
          <p:cNvSpPr txBox="1"/>
          <p:nvPr>
            <p:ph type="title"/>
          </p:nvPr>
        </p:nvSpPr>
        <p:spPr>
          <a:xfrm>
            <a:off x="14790267" y="2956000"/>
            <a:ext cx="9017700" cy="9293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4300"/>
              <a:buNone/>
              <a:defRPr sz="9600">
                <a:solidFill>
                  <a:schemeClr val="lt1"/>
                </a:solidFill>
              </a:defRPr>
            </a:lvl1pPr>
            <a:lvl2pPr lvl="1" algn="l">
              <a:lnSpc>
                <a:spcPct val="100000"/>
              </a:lnSpc>
              <a:spcBef>
                <a:spcPts val="0"/>
              </a:spcBef>
              <a:spcAft>
                <a:spcPts val="0"/>
              </a:spcAft>
              <a:buSzPts val="6400"/>
              <a:buNone/>
              <a:defRPr sz="9600">
                <a:solidFill>
                  <a:schemeClr val="lt1"/>
                </a:solidFill>
              </a:defRPr>
            </a:lvl2pPr>
            <a:lvl3pPr lvl="2" algn="l">
              <a:lnSpc>
                <a:spcPct val="100000"/>
              </a:lnSpc>
              <a:spcBef>
                <a:spcPts val="0"/>
              </a:spcBef>
              <a:spcAft>
                <a:spcPts val="0"/>
              </a:spcAft>
              <a:buSzPts val="6400"/>
              <a:buNone/>
              <a:defRPr sz="9600">
                <a:solidFill>
                  <a:schemeClr val="lt1"/>
                </a:solidFill>
              </a:defRPr>
            </a:lvl3pPr>
            <a:lvl4pPr lvl="3" algn="l">
              <a:lnSpc>
                <a:spcPct val="100000"/>
              </a:lnSpc>
              <a:spcBef>
                <a:spcPts val="0"/>
              </a:spcBef>
              <a:spcAft>
                <a:spcPts val="0"/>
              </a:spcAft>
              <a:buSzPts val="6400"/>
              <a:buNone/>
              <a:defRPr sz="9600">
                <a:solidFill>
                  <a:schemeClr val="lt1"/>
                </a:solidFill>
              </a:defRPr>
            </a:lvl4pPr>
            <a:lvl5pPr lvl="4" algn="l">
              <a:lnSpc>
                <a:spcPct val="100000"/>
              </a:lnSpc>
              <a:spcBef>
                <a:spcPts val="0"/>
              </a:spcBef>
              <a:spcAft>
                <a:spcPts val="0"/>
              </a:spcAft>
              <a:buSzPts val="6400"/>
              <a:buNone/>
              <a:defRPr sz="9600">
                <a:solidFill>
                  <a:schemeClr val="lt1"/>
                </a:solidFill>
              </a:defRPr>
            </a:lvl5pPr>
            <a:lvl6pPr lvl="5" algn="l">
              <a:lnSpc>
                <a:spcPct val="100000"/>
              </a:lnSpc>
              <a:spcBef>
                <a:spcPts val="0"/>
              </a:spcBef>
              <a:spcAft>
                <a:spcPts val="0"/>
              </a:spcAft>
              <a:buSzPts val="6400"/>
              <a:buNone/>
              <a:defRPr sz="9600">
                <a:solidFill>
                  <a:schemeClr val="lt1"/>
                </a:solidFill>
              </a:defRPr>
            </a:lvl6pPr>
            <a:lvl7pPr lvl="6" algn="l">
              <a:lnSpc>
                <a:spcPct val="100000"/>
              </a:lnSpc>
              <a:spcBef>
                <a:spcPts val="0"/>
              </a:spcBef>
              <a:spcAft>
                <a:spcPts val="0"/>
              </a:spcAft>
              <a:buSzPts val="6400"/>
              <a:buNone/>
              <a:defRPr sz="9600">
                <a:solidFill>
                  <a:schemeClr val="lt1"/>
                </a:solidFill>
              </a:defRPr>
            </a:lvl7pPr>
            <a:lvl8pPr lvl="7" algn="l">
              <a:lnSpc>
                <a:spcPct val="100000"/>
              </a:lnSpc>
              <a:spcBef>
                <a:spcPts val="0"/>
              </a:spcBef>
              <a:spcAft>
                <a:spcPts val="0"/>
              </a:spcAft>
              <a:buSzPts val="6400"/>
              <a:buNone/>
              <a:defRPr sz="9600">
                <a:solidFill>
                  <a:schemeClr val="lt1"/>
                </a:solidFill>
              </a:defRPr>
            </a:lvl8pPr>
            <a:lvl9pPr lvl="8" algn="l">
              <a:lnSpc>
                <a:spcPct val="100000"/>
              </a:lnSpc>
              <a:spcBef>
                <a:spcPts val="0"/>
              </a:spcBef>
              <a:spcAft>
                <a:spcPts val="0"/>
              </a:spcAft>
              <a:buSzPts val="6400"/>
              <a:buNone/>
              <a:defRPr sz="9600">
                <a:solidFill>
                  <a:schemeClr val="lt1"/>
                </a:solidFill>
              </a:defRPr>
            </a:lvl9pPr>
          </a:lstStyle>
          <a:p/>
        </p:txBody>
      </p:sp>
      <p:pic>
        <p:nvPicPr>
          <p:cNvPr id="81" name="Google Shape;81;p17"/>
          <p:cNvPicPr preferRelativeResize="0"/>
          <p:nvPr/>
        </p:nvPicPr>
        <p:blipFill rotWithShape="1">
          <a:blip r:embed="rId2">
            <a:alphaModFix/>
          </a:blip>
          <a:srcRect b="0" l="0" r="0" t="0"/>
          <a:stretch/>
        </p:blipFill>
        <p:spPr>
          <a:xfrm>
            <a:off x="21991533" y="12739400"/>
            <a:ext cx="1816464" cy="374667"/>
          </a:xfrm>
          <a:prstGeom prst="rect">
            <a:avLst/>
          </a:prstGeom>
          <a:noFill/>
          <a:ln>
            <a:noFill/>
          </a:ln>
        </p:spPr>
      </p:pic>
      <p:sp>
        <p:nvSpPr>
          <p:cNvPr id="82" name="Google Shape;82;p17"/>
          <p:cNvSpPr txBox="1"/>
          <p:nvPr>
            <p:ph idx="1" type="subTitle"/>
          </p:nvPr>
        </p:nvSpPr>
        <p:spPr>
          <a:xfrm>
            <a:off x="14790267" y="2016000"/>
            <a:ext cx="9017700" cy="939900"/>
          </a:xfrm>
          <a:prstGeom prst="rect">
            <a:avLst/>
          </a:prstGeom>
          <a:noFill/>
          <a:ln>
            <a:noFill/>
          </a:ln>
        </p:spPr>
        <p:txBody>
          <a:bodyPr anchorCtr="0" anchor="t" bIns="0" lIns="0" spcFirstLastPara="1" rIns="0" wrap="square" tIns="96000">
            <a:noAutofit/>
          </a:bodyPr>
          <a:lstStyle>
            <a:lvl1pPr lvl="0" algn="l">
              <a:lnSpc>
                <a:spcPct val="100000"/>
              </a:lnSpc>
              <a:spcBef>
                <a:spcPts val="0"/>
              </a:spcBef>
              <a:spcAft>
                <a:spcPts val="0"/>
              </a:spcAft>
              <a:buSzPts val="2100"/>
              <a:buNone/>
              <a:defRPr b="1">
                <a:solidFill>
                  <a:schemeClr val="lt1"/>
                </a:solidFill>
              </a:defRPr>
            </a:lvl1pPr>
            <a:lvl2pPr lvl="1" algn="l">
              <a:lnSpc>
                <a:spcPct val="100000"/>
              </a:lnSpc>
              <a:spcBef>
                <a:spcPts val="0"/>
              </a:spcBef>
              <a:spcAft>
                <a:spcPts val="0"/>
              </a:spcAft>
              <a:buSzPts val="2100"/>
              <a:buNone/>
              <a:defRPr b="1">
                <a:solidFill>
                  <a:schemeClr val="lt1"/>
                </a:solidFill>
              </a:defRPr>
            </a:lvl2pPr>
            <a:lvl3pPr lvl="2" algn="l">
              <a:lnSpc>
                <a:spcPct val="100000"/>
              </a:lnSpc>
              <a:spcBef>
                <a:spcPts val="0"/>
              </a:spcBef>
              <a:spcAft>
                <a:spcPts val="0"/>
              </a:spcAft>
              <a:buSzPts val="2100"/>
              <a:buNone/>
              <a:defRPr b="1">
                <a:solidFill>
                  <a:schemeClr val="lt1"/>
                </a:solidFill>
              </a:defRPr>
            </a:lvl3pPr>
            <a:lvl4pPr lvl="3" algn="l">
              <a:lnSpc>
                <a:spcPct val="100000"/>
              </a:lnSpc>
              <a:spcBef>
                <a:spcPts val="0"/>
              </a:spcBef>
              <a:spcAft>
                <a:spcPts val="0"/>
              </a:spcAft>
              <a:buSzPts val="2100"/>
              <a:buNone/>
              <a:defRPr b="1">
                <a:solidFill>
                  <a:schemeClr val="lt1"/>
                </a:solidFill>
              </a:defRPr>
            </a:lvl4pPr>
            <a:lvl5pPr lvl="4" algn="l">
              <a:lnSpc>
                <a:spcPct val="100000"/>
              </a:lnSpc>
              <a:spcBef>
                <a:spcPts val="0"/>
              </a:spcBef>
              <a:spcAft>
                <a:spcPts val="0"/>
              </a:spcAft>
              <a:buSzPts val="2100"/>
              <a:buNone/>
              <a:defRPr b="1">
                <a:solidFill>
                  <a:schemeClr val="lt1"/>
                </a:solidFill>
              </a:defRPr>
            </a:lvl5pPr>
            <a:lvl6pPr lvl="5" algn="l">
              <a:lnSpc>
                <a:spcPct val="100000"/>
              </a:lnSpc>
              <a:spcBef>
                <a:spcPts val="0"/>
              </a:spcBef>
              <a:spcAft>
                <a:spcPts val="0"/>
              </a:spcAft>
              <a:buSzPts val="2100"/>
              <a:buNone/>
              <a:defRPr b="1">
                <a:solidFill>
                  <a:schemeClr val="lt1"/>
                </a:solidFill>
              </a:defRPr>
            </a:lvl6pPr>
            <a:lvl7pPr lvl="6" algn="l">
              <a:lnSpc>
                <a:spcPct val="100000"/>
              </a:lnSpc>
              <a:spcBef>
                <a:spcPts val="0"/>
              </a:spcBef>
              <a:spcAft>
                <a:spcPts val="0"/>
              </a:spcAft>
              <a:buSzPts val="2100"/>
              <a:buNone/>
              <a:defRPr b="1">
                <a:solidFill>
                  <a:schemeClr val="lt1"/>
                </a:solidFill>
              </a:defRPr>
            </a:lvl7pPr>
            <a:lvl8pPr lvl="7" algn="l">
              <a:lnSpc>
                <a:spcPct val="100000"/>
              </a:lnSpc>
              <a:spcBef>
                <a:spcPts val="0"/>
              </a:spcBef>
              <a:spcAft>
                <a:spcPts val="0"/>
              </a:spcAft>
              <a:buSzPts val="2100"/>
              <a:buNone/>
              <a:defRPr b="1">
                <a:solidFill>
                  <a:schemeClr val="lt1"/>
                </a:solidFill>
              </a:defRPr>
            </a:lvl8pPr>
            <a:lvl9pPr lvl="8" algn="l">
              <a:lnSpc>
                <a:spcPct val="100000"/>
              </a:lnSpc>
              <a:spcBef>
                <a:spcPts val="0"/>
              </a:spcBef>
              <a:spcAft>
                <a:spcPts val="0"/>
              </a:spcAft>
              <a:buSzPts val="2100"/>
              <a:buNone/>
              <a:defRPr b="1">
                <a:solidFill>
                  <a:schemeClr val="lt1"/>
                </a:solidFill>
              </a:defRPr>
            </a:lvl9pPr>
          </a:lstStyle>
          <a:p/>
        </p:txBody>
      </p:sp>
      <p:grpSp>
        <p:nvGrpSpPr>
          <p:cNvPr id="83" name="Google Shape;83;p17"/>
          <p:cNvGrpSpPr/>
          <p:nvPr/>
        </p:nvGrpSpPr>
        <p:grpSpPr>
          <a:xfrm>
            <a:off x="1490802" y="441401"/>
            <a:ext cx="12522158" cy="9694108"/>
            <a:chOff x="559044" y="165523"/>
            <a:chExt cx="4695751" cy="3635245"/>
          </a:xfrm>
        </p:grpSpPr>
        <p:sp>
          <p:nvSpPr>
            <p:cNvPr id="84" name="Google Shape;84;p17"/>
            <p:cNvSpPr/>
            <p:nvPr/>
          </p:nvSpPr>
          <p:spPr>
            <a:xfrm>
              <a:off x="559044" y="3370245"/>
              <a:ext cx="159387" cy="163880"/>
            </a:xfrm>
            <a:custGeom>
              <a:rect b="b" l="l" r="r" t="t"/>
              <a:pathLst>
                <a:path extrusionOk="0" h="6674" w="6491">
                  <a:moveTo>
                    <a:pt x="1317" y="0"/>
                  </a:moveTo>
                  <a:cubicBezTo>
                    <a:pt x="1097" y="0"/>
                    <a:pt x="983" y="60"/>
                    <a:pt x="919" y="92"/>
                  </a:cubicBezTo>
                  <a:cubicBezTo>
                    <a:pt x="815" y="185"/>
                    <a:pt x="629" y="336"/>
                    <a:pt x="431" y="766"/>
                  </a:cubicBezTo>
                  <a:cubicBezTo>
                    <a:pt x="187" y="1453"/>
                    <a:pt x="47" y="2325"/>
                    <a:pt x="0" y="3337"/>
                  </a:cubicBezTo>
                  <a:cubicBezTo>
                    <a:pt x="47" y="4360"/>
                    <a:pt x="187" y="5233"/>
                    <a:pt x="431" y="5907"/>
                  </a:cubicBezTo>
                  <a:cubicBezTo>
                    <a:pt x="629" y="6338"/>
                    <a:pt x="815" y="6489"/>
                    <a:pt x="919" y="6582"/>
                  </a:cubicBezTo>
                  <a:cubicBezTo>
                    <a:pt x="983" y="6614"/>
                    <a:pt x="1097" y="6674"/>
                    <a:pt x="1317" y="6674"/>
                  </a:cubicBezTo>
                  <a:cubicBezTo>
                    <a:pt x="1416" y="6674"/>
                    <a:pt x="1538" y="6661"/>
                    <a:pt x="1687" y="6629"/>
                  </a:cubicBezTo>
                  <a:cubicBezTo>
                    <a:pt x="2420" y="6489"/>
                    <a:pt x="3246" y="6198"/>
                    <a:pt x="4118" y="5710"/>
                  </a:cubicBezTo>
                  <a:lnTo>
                    <a:pt x="4165" y="5710"/>
                  </a:lnTo>
                  <a:cubicBezTo>
                    <a:pt x="5037" y="5233"/>
                    <a:pt x="5665" y="4651"/>
                    <a:pt x="6153" y="4070"/>
                  </a:cubicBezTo>
                  <a:cubicBezTo>
                    <a:pt x="6444" y="3674"/>
                    <a:pt x="6491" y="3430"/>
                    <a:pt x="6491" y="3337"/>
                  </a:cubicBezTo>
                  <a:cubicBezTo>
                    <a:pt x="6491" y="3244"/>
                    <a:pt x="6444" y="3000"/>
                    <a:pt x="6153" y="2616"/>
                  </a:cubicBezTo>
                  <a:cubicBezTo>
                    <a:pt x="5665" y="2034"/>
                    <a:pt x="5037" y="1453"/>
                    <a:pt x="4165" y="964"/>
                  </a:cubicBezTo>
                  <a:lnTo>
                    <a:pt x="4118" y="964"/>
                  </a:lnTo>
                  <a:cubicBezTo>
                    <a:pt x="3246" y="476"/>
                    <a:pt x="2420" y="138"/>
                    <a:pt x="1687" y="45"/>
                  </a:cubicBezTo>
                  <a:cubicBezTo>
                    <a:pt x="1538" y="12"/>
                    <a:pt x="1416" y="0"/>
                    <a:pt x="1317"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17"/>
            <p:cNvSpPr/>
            <p:nvPr/>
          </p:nvSpPr>
          <p:spPr>
            <a:xfrm>
              <a:off x="559044" y="165523"/>
              <a:ext cx="159387" cy="163242"/>
            </a:xfrm>
            <a:custGeom>
              <a:rect b="b" l="l" r="r" t="t"/>
              <a:pathLst>
                <a:path extrusionOk="0" h="6648" w="6491">
                  <a:moveTo>
                    <a:pt x="1319" y="1"/>
                  </a:moveTo>
                  <a:cubicBezTo>
                    <a:pt x="1098" y="1"/>
                    <a:pt x="984" y="55"/>
                    <a:pt x="919" y="87"/>
                  </a:cubicBezTo>
                  <a:cubicBezTo>
                    <a:pt x="815" y="134"/>
                    <a:pt x="629" y="285"/>
                    <a:pt x="431" y="715"/>
                  </a:cubicBezTo>
                  <a:cubicBezTo>
                    <a:pt x="187" y="1448"/>
                    <a:pt x="47" y="2320"/>
                    <a:pt x="0" y="3332"/>
                  </a:cubicBezTo>
                  <a:cubicBezTo>
                    <a:pt x="47" y="4356"/>
                    <a:pt x="187" y="5182"/>
                    <a:pt x="431" y="5903"/>
                  </a:cubicBezTo>
                  <a:cubicBezTo>
                    <a:pt x="629" y="6345"/>
                    <a:pt x="815" y="6485"/>
                    <a:pt x="919" y="6531"/>
                  </a:cubicBezTo>
                  <a:cubicBezTo>
                    <a:pt x="996" y="6569"/>
                    <a:pt x="1144" y="6647"/>
                    <a:pt x="1461" y="6647"/>
                  </a:cubicBezTo>
                  <a:cubicBezTo>
                    <a:pt x="1529" y="6647"/>
                    <a:pt x="1604" y="6644"/>
                    <a:pt x="1687" y="6636"/>
                  </a:cubicBezTo>
                  <a:cubicBezTo>
                    <a:pt x="2420" y="6485"/>
                    <a:pt x="3246" y="6194"/>
                    <a:pt x="4118" y="5705"/>
                  </a:cubicBezTo>
                  <a:lnTo>
                    <a:pt x="4165" y="5705"/>
                  </a:lnTo>
                  <a:cubicBezTo>
                    <a:pt x="5037" y="5182"/>
                    <a:pt x="5665" y="4600"/>
                    <a:pt x="6153" y="4019"/>
                  </a:cubicBezTo>
                  <a:cubicBezTo>
                    <a:pt x="6444" y="3670"/>
                    <a:pt x="6491" y="3437"/>
                    <a:pt x="6491" y="3332"/>
                  </a:cubicBezTo>
                  <a:cubicBezTo>
                    <a:pt x="6491" y="3193"/>
                    <a:pt x="6444" y="2949"/>
                    <a:pt x="6153" y="2611"/>
                  </a:cubicBezTo>
                  <a:cubicBezTo>
                    <a:pt x="5665" y="2030"/>
                    <a:pt x="5037" y="1448"/>
                    <a:pt x="4165" y="960"/>
                  </a:cubicBezTo>
                  <a:lnTo>
                    <a:pt x="4118" y="913"/>
                  </a:lnTo>
                  <a:cubicBezTo>
                    <a:pt x="3246" y="425"/>
                    <a:pt x="2420" y="134"/>
                    <a:pt x="1687" y="41"/>
                  </a:cubicBezTo>
                  <a:cubicBezTo>
                    <a:pt x="1539" y="12"/>
                    <a:pt x="1418" y="1"/>
                    <a:pt x="1319"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17"/>
            <p:cNvSpPr/>
            <p:nvPr/>
          </p:nvSpPr>
          <p:spPr>
            <a:xfrm>
              <a:off x="892059" y="170262"/>
              <a:ext cx="149982" cy="153665"/>
            </a:xfrm>
            <a:custGeom>
              <a:rect b="b" l="l" r="r" t="t"/>
              <a:pathLst>
                <a:path extrusionOk="0" h="6258" w="6108">
                  <a:moveTo>
                    <a:pt x="1261" y="0"/>
                  </a:moveTo>
                  <a:cubicBezTo>
                    <a:pt x="1056" y="0"/>
                    <a:pt x="945" y="60"/>
                    <a:pt x="873" y="92"/>
                  </a:cubicBezTo>
                  <a:cubicBezTo>
                    <a:pt x="780" y="138"/>
                    <a:pt x="582" y="278"/>
                    <a:pt x="443" y="674"/>
                  </a:cubicBezTo>
                  <a:cubicBezTo>
                    <a:pt x="198" y="1348"/>
                    <a:pt x="47" y="2174"/>
                    <a:pt x="1" y="3139"/>
                  </a:cubicBezTo>
                  <a:cubicBezTo>
                    <a:pt x="47" y="4058"/>
                    <a:pt x="198" y="4884"/>
                    <a:pt x="443" y="5570"/>
                  </a:cubicBezTo>
                  <a:cubicBezTo>
                    <a:pt x="582" y="5954"/>
                    <a:pt x="780" y="6094"/>
                    <a:pt x="873" y="6152"/>
                  </a:cubicBezTo>
                  <a:cubicBezTo>
                    <a:pt x="958" y="6190"/>
                    <a:pt x="1096" y="6258"/>
                    <a:pt x="1379" y="6258"/>
                  </a:cubicBezTo>
                  <a:cubicBezTo>
                    <a:pt x="1446" y="6258"/>
                    <a:pt x="1521" y="6254"/>
                    <a:pt x="1606" y="6245"/>
                  </a:cubicBezTo>
                  <a:cubicBezTo>
                    <a:pt x="2280" y="6094"/>
                    <a:pt x="3060" y="5861"/>
                    <a:pt x="3932" y="5373"/>
                  </a:cubicBezTo>
                  <a:cubicBezTo>
                    <a:pt x="4758" y="4884"/>
                    <a:pt x="5386" y="4349"/>
                    <a:pt x="5816" y="3826"/>
                  </a:cubicBezTo>
                  <a:cubicBezTo>
                    <a:pt x="6107" y="3430"/>
                    <a:pt x="6107" y="3244"/>
                    <a:pt x="6107" y="3139"/>
                  </a:cubicBezTo>
                  <a:cubicBezTo>
                    <a:pt x="6107" y="3000"/>
                    <a:pt x="6107" y="2802"/>
                    <a:pt x="5816" y="2465"/>
                  </a:cubicBezTo>
                  <a:cubicBezTo>
                    <a:pt x="5386" y="1883"/>
                    <a:pt x="4758" y="1348"/>
                    <a:pt x="3932" y="860"/>
                  </a:cubicBezTo>
                  <a:cubicBezTo>
                    <a:pt x="3060" y="429"/>
                    <a:pt x="2280" y="138"/>
                    <a:pt x="1606" y="45"/>
                  </a:cubicBezTo>
                  <a:cubicBezTo>
                    <a:pt x="1468" y="13"/>
                    <a:pt x="1355" y="0"/>
                    <a:pt x="1261"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17"/>
            <p:cNvSpPr/>
            <p:nvPr/>
          </p:nvSpPr>
          <p:spPr>
            <a:xfrm>
              <a:off x="1225368" y="174486"/>
              <a:ext cx="141682" cy="144752"/>
            </a:xfrm>
            <a:custGeom>
              <a:rect b="b" l="l" r="r" t="t"/>
              <a:pathLst>
                <a:path extrusionOk="0" h="5895" w="5770">
                  <a:moveTo>
                    <a:pt x="1279" y="0"/>
                  </a:moveTo>
                  <a:cubicBezTo>
                    <a:pt x="1001" y="0"/>
                    <a:pt x="864" y="68"/>
                    <a:pt x="826" y="106"/>
                  </a:cubicBezTo>
                  <a:cubicBezTo>
                    <a:pt x="722" y="164"/>
                    <a:pt x="536" y="304"/>
                    <a:pt x="384" y="688"/>
                  </a:cubicBezTo>
                  <a:cubicBezTo>
                    <a:pt x="140" y="1269"/>
                    <a:pt x="1" y="2049"/>
                    <a:pt x="1" y="2967"/>
                  </a:cubicBezTo>
                  <a:cubicBezTo>
                    <a:pt x="1" y="3840"/>
                    <a:pt x="140" y="4619"/>
                    <a:pt x="384" y="5247"/>
                  </a:cubicBezTo>
                  <a:cubicBezTo>
                    <a:pt x="536" y="5631"/>
                    <a:pt x="722" y="5736"/>
                    <a:pt x="826" y="5829"/>
                  </a:cubicBezTo>
                  <a:cubicBezTo>
                    <a:pt x="859" y="5862"/>
                    <a:pt x="968" y="5895"/>
                    <a:pt x="1181" y="5895"/>
                  </a:cubicBezTo>
                  <a:cubicBezTo>
                    <a:pt x="1269" y="5895"/>
                    <a:pt x="1375" y="5889"/>
                    <a:pt x="1501" y="5875"/>
                  </a:cubicBezTo>
                  <a:cubicBezTo>
                    <a:pt x="2176" y="5782"/>
                    <a:pt x="2909" y="5491"/>
                    <a:pt x="3688" y="5049"/>
                  </a:cubicBezTo>
                  <a:cubicBezTo>
                    <a:pt x="4455" y="4619"/>
                    <a:pt x="5037" y="4084"/>
                    <a:pt x="5479" y="3596"/>
                  </a:cubicBezTo>
                  <a:cubicBezTo>
                    <a:pt x="5723" y="3258"/>
                    <a:pt x="5770" y="3072"/>
                    <a:pt x="5770" y="2967"/>
                  </a:cubicBezTo>
                  <a:cubicBezTo>
                    <a:pt x="5770" y="2874"/>
                    <a:pt x="5723" y="2630"/>
                    <a:pt x="5479" y="2339"/>
                  </a:cubicBezTo>
                  <a:cubicBezTo>
                    <a:pt x="5037" y="1804"/>
                    <a:pt x="4455" y="1327"/>
                    <a:pt x="3688" y="839"/>
                  </a:cubicBezTo>
                  <a:cubicBezTo>
                    <a:pt x="2909" y="397"/>
                    <a:pt x="2176" y="164"/>
                    <a:pt x="1501" y="13"/>
                  </a:cubicBezTo>
                  <a:cubicBezTo>
                    <a:pt x="1419" y="4"/>
                    <a:pt x="1345" y="0"/>
                    <a:pt x="1279"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p17"/>
            <p:cNvSpPr/>
            <p:nvPr/>
          </p:nvSpPr>
          <p:spPr>
            <a:xfrm>
              <a:off x="1558678" y="179348"/>
              <a:ext cx="131983" cy="135323"/>
            </a:xfrm>
            <a:custGeom>
              <a:rect b="b" l="l" r="r" t="t"/>
              <a:pathLst>
                <a:path extrusionOk="0" h="5511" w="5375">
                  <a:moveTo>
                    <a:pt x="1197" y="0"/>
                  </a:moveTo>
                  <a:cubicBezTo>
                    <a:pt x="942" y="0"/>
                    <a:pt x="806" y="68"/>
                    <a:pt x="768" y="106"/>
                  </a:cubicBezTo>
                  <a:cubicBezTo>
                    <a:pt x="675" y="152"/>
                    <a:pt x="524" y="257"/>
                    <a:pt x="384" y="641"/>
                  </a:cubicBezTo>
                  <a:cubicBezTo>
                    <a:pt x="140" y="1222"/>
                    <a:pt x="1" y="1897"/>
                    <a:pt x="1" y="2769"/>
                  </a:cubicBezTo>
                  <a:cubicBezTo>
                    <a:pt x="1" y="3595"/>
                    <a:pt x="140" y="4328"/>
                    <a:pt x="384" y="4910"/>
                  </a:cubicBezTo>
                  <a:cubicBezTo>
                    <a:pt x="524" y="5247"/>
                    <a:pt x="675" y="5386"/>
                    <a:pt x="768" y="5433"/>
                  </a:cubicBezTo>
                  <a:cubicBezTo>
                    <a:pt x="801" y="5475"/>
                    <a:pt x="912" y="5510"/>
                    <a:pt x="1112" y="5510"/>
                  </a:cubicBezTo>
                  <a:cubicBezTo>
                    <a:pt x="1192" y="5510"/>
                    <a:pt x="1287" y="5504"/>
                    <a:pt x="1396" y="5491"/>
                  </a:cubicBezTo>
                  <a:cubicBezTo>
                    <a:pt x="2036" y="5386"/>
                    <a:pt x="2711" y="5142"/>
                    <a:pt x="3432" y="4712"/>
                  </a:cubicBezTo>
                  <a:cubicBezTo>
                    <a:pt x="4165" y="4328"/>
                    <a:pt x="4700" y="3839"/>
                    <a:pt x="5083" y="3351"/>
                  </a:cubicBezTo>
                  <a:cubicBezTo>
                    <a:pt x="5328" y="3060"/>
                    <a:pt x="5374" y="2874"/>
                    <a:pt x="5374" y="2769"/>
                  </a:cubicBezTo>
                  <a:cubicBezTo>
                    <a:pt x="5374" y="2676"/>
                    <a:pt x="5328" y="2479"/>
                    <a:pt x="5083" y="2141"/>
                  </a:cubicBezTo>
                  <a:cubicBezTo>
                    <a:pt x="4700" y="1653"/>
                    <a:pt x="4165" y="1222"/>
                    <a:pt x="3432" y="780"/>
                  </a:cubicBezTo>
                  <a:cubicBezTo>
                    <a:pt x="2711" y="350"/>
                    <a:pt x="2036" y="106"/>
                    <a:pt x="1396" y="13"/>
                  </a:cubicBezTo>
                  <a:cubicBezTo>
                    <a:pt x="1323" y="4"/>
                    <a:pt x="1256" y="0"/>
                    <a:pt x="1197"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17"/>
            <p:cNvSpPr/>
            <p:nvPr/>
          </p:nvSpPr>
          <p:spPr>
            <a:xfrm>
              <a:off x="1891693" y="183743"/>
              <a:ext cx="122554" cy="126065"/>
            </a:xfrm>
            <a:custGeom>
              <a:rect b="b" l="l" r="r" t="t"/>
              <a:pathLst>
                <a:path extrusionOk="0" h="5134" w="4991">
                  <a:moveTo>
                    <a:pt x="1059" y="1"/>
                  </a:moveTo>
                  <a:cubicBezTo>
                    <a:pt x="873" y="1"/>
                    <a:pt x="754" y="36"/>
                    <a:pt x="687" y="78"/>
                  </a:cubicBezTo>
                  <a:cubicBezTo>
                    <a:pt x="629" y="125"/>
                    <a:pt x="489" y="264"/>
                    <a:pt x="338" y="601"/>
                  </a:cubicBezTo>
                  <a:cubicBezTo>
                    <a:pt x="152" y="1136"/>
                    <a:pt x="1" y="1823"/>
                    <a:pt x="1" y="2590"/>
                  </a:cubicBezTo>
                  <a:cubicBezTo>
                    <a:pt x="1" y="3370"/>
                    <a:pt x="152" y="3998"/>
                    <a:pt x="338" y="4579"/>
                  </a:cubicBezTo>
                  <a:cubicBezTo>
                    <a:pt x="489" y="4917"/>
                    <a:pt x="629" y="5021"/>
                    <a:pt x="687" y="5068"/>
                  </a:cubicBezTo>
                  <a:cubicBezTo>
                    <a:pt x="753" y="5101"/>
                    <a:pt x="871" y="5134"/>
                    <a:pt x="1054" y="5134"/>
                  </a:cubicBezTo>
                  <a:cubicBezTo>
                    <a:pt x="1130" y="5134"/>
                    <a:pt x="1216" y="5128"/>
                    <a:pt x="1315" y="5114"/>
                  </a:cubicBezTo>
                  <a:cubicBezTo>
                    <a:pt x="1897" y="5021"/>
                    <a:pt x="2525" y="4777"/>
                    <a:pt x="3199" y="4440"/>
                  </a:cubicBezTo>
                  <a:lnTo>
                    <a:pt x="3199" y="4382"/>
                  </a:lnTo>
                  <a:cubicBezTo>
                    <a:pt x="3886" y="3998"/>
                    <a:pt x="4363" y="3567"/>
                    <a:pt x="4758" y="3125"/>
                  </a:cubicBezTo>
                  <a:cubicBezTo>
                    <a:pt x="4991" y="2835"/>
                    <a:pt x="4991" y="2637"/>
                    <a:pt x="4991" y="2590"/>
                  </a:cubicBezTo>
                  <a:cubicBezTo>
                    <a:pt x="4991" y="2497"/>
                    <a:pt x="4991" y="2300"/>
                    <a:pt x="4758" y="2009"/>
                  </a:cubicBezTo>
                  <a:cubicBezTo>
                    <a:pt x="4363" y="1578"/>
                    <a:pt x="3886" y="1136"/>
                    <a:pt x="3199" y="753"/>
                  </a:cubicBezTo>
                  <a:cubicBezTo>
                    <a:pt x="2525" y="369"/>
                    <a:pt x="1897" y="125"/>
                    <a:pt x="1315" y="20"/>
                  </a:cubicBezTo>
                  <a:cubicBezTo>
                    <a:pt x="1219" y="7"/>
                    <a:pt x="1134" y="1"/>
                    <a:pt x="1059"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 name="Google Shape;90;p17"/>
            <p:cNvSpPr/>
            <p:nvPr/>
          </p:nvSpPr>
          <p:spPr>
            <a:xfrm>
              <a:off x="2225002" y="188605"/>
              <a:ext cx="114279" cy="116342"/>
            </a:xfrm>
            <a:custGeom>
              <a:rect b="b" l="l" r="r" t="t"/>
              <a:pathLst>
                <a:path extrusionOk="0" h="4738" w="4654">
                  <a:moveTo>
                    <a:pt x="959" y="0"/>
                  </a:moveTo>
                  <a:cubicBezTo>
                    <a:pt x="790" y="0"/>
                    <a:pt x="695" y="33"/>
                    <a:pt x="629" y="66"/>
                  </a:cubicBezTo>
                  <a:cubicBezTo>
                    <a:pt x="582" y="113"/>
                    <a:pt x="431" y="217"/>
                    <a:pt x="338" y="555"/>
                  </a:cubicBezTo>
                  <a:cubicBezTo>
                    <a:pt x="140" y="1043"/>
                    <a:pt x="1" y="1671"/>
                    <a:pt x="1" y="2392"/>
                  </a:cubicBezTo>
                  <a:cubicBezTo>
                    <a:pt x="1" y="3125"/>
                    <a:pt x="140" y="3707"/>
                    <a:pt x="338" y="4242"/>
                  </a:cubicBezTo>
                  <a:cubicBezTo>
                    <a:pt x="431" y="4533"/>
                    <a:pt x="582" y="4626"/>
                    <a:pt x="629" y="4672"/>
                  </a:cubicBezTo>
                  <a:cubicBezTo>
                    <a:pt x="695" y="4705"/>
                    <a:pt x="790" y="4738"/>
                    <a:pt x="959" y="4738"/>
                  </a:cubicBezTo>
                  <a:cubicBezTo>
                    <a:pt x="1029" y="4738"/>
                    <a:pt x="1112" y="4732"/>
                    <a:pt x="1210" y="4719"/>
                  </a:cubicBezTo>
                  <a:cubicBezTo>
                    <a:pt x="1745" y="4626"/>
                    <a:pt x="2327" y="4428"/>
                    <a:pt x="2955" y="4091"/>
                  </a:cubicBezTo>
                  <a:cubicBezTo>
                    <a:pt x="3583" y="3707"/>
                    <a:pt x="4072" y="3311"/>
                    <a:pt x="4409" y="2881"/>
                  </a:cubicBezTo>
                  <a:cubicBezTo>
                    <a:pt x="4607" y="2637"/>
                    <a:pt x="4653" y="2439"/>
                    <a:pt x="4653" y="2392"/>
                  </a:cubicBezTo>
                  <a:cubicBezTo>
                    <a:pt x="4653" y="2299"/>
                    <a:pt x="4607" y="2102"/>
                    <a:pt x="4409" y="1857"/>
                  </a:cubicBezTo>
                  <a:cubicBezTo>
                    <a:pt x="4072" y="1427"/>
                    <a:pt x="3583" y="1043"/>
                    <a:pt x="2955" y="694"/>
                  </a:cubicBezTo>
                  <a:cubicBezTo>
                    <a:pt x="2327" y="310"/>
                    <a:pt x="1745" y="113"/>
                    <a:pt x="1210" y="20"/>
                  </a:cubicBezTo>
                  <a:cubicBezTo>
                    <a:pt x="1112" y="6"/>
                    <a:pt x="1029" y="0"/>
                    <a:pt x="959"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7"/>
            <p:cNvSpPr/>
            <p:nvPr/>
          </p:nvSpPr>
          <p:spPr>
            <a:xfrm>
              <a:off x="2558312" y="193467"/>
              <a:ext cx="104555" cy="106912"/>
            </a:xfrm>
            <a:custGeom>
              <a:rect b="b" l="l" r="r" t="t"/>
              <a:pathLst>
                <a:path extrusionOk="0" h="4354" w="4258">
                  <a:moveTo>
                    <a:pt x="886" y="0"/>
                  </a:moveTo>
                  <a:cubicBezTo>
                    <a:pt x="737" y="0"/>
                    <a:pt x="648" y="33"/>
                    <a:pt x="582" y="66"/>
                  </a:cubicBezTo>
                  <a:cubicBezTo>
                    <a:pt x="524" y="112"/>
                    <a:pt x="384" y="205"/>
                    <a:pt x="291" y="496"/>
                  </a:cubicBezTo>
                  <a:cubicBezTo>
                    <a:pt x="140" y="938"/>
                    <a:pt x="1" y="1520"/>
                    <a:pt x="1" y="2194"/>
                  </a:cubicBezTo>
                  <a:cubicBezTo>
                    <a:pt x="1" y="2823"/>
                    <a:pt x="140" y="3404"/>
                    <a:pt x="291" y="3893"/>
                  </a:cubicBezTo>
                  <a:cubicBezTo>
                    <a:pt x="384" y="4137"/>
                    <a:pt x="524" y="4230"/>
                    <a:pt x="582" y="4276"/>
                  </a:cubicBezTo>
                  <a:cubicBezTo>
                    <a:pt x="649" y="4318"/>
                    <a:pt x="739" y="4354"/>
                    <a:pt x="891" y="4354"/>
                  </a:cubicBezTo>
                  <a:cubicBezTo>
                    <a:pt x="952" y="4354"/>
                    <a:pt x="1023" y="4348"/>
                    <a:pt x="1106" y="4335"/>
                  </a:cubicBezTo>
                  <a:cubicBezTo>
                    <a:pt x="1594" y="4276"/>
                    <a:pt x="2129" y="4090"/>
                    <a:pt x="2711" y="3753"/>
                  </a:cubicBezTo>
                  <a:cubicBezTo>
                    <a:pt x="3292" y="3404"/>
                    <a:pt x="3723" y="3020"/>
                    <a:pt x="4014" y="2636"/>
                  </a:cubicBezTo>
                  <a:cubicBezTo>
                    <a:pt x="4211" y="2392"/>
                    <a:pt x="4258" y="2241"/>
                    <a:pt x="4258" y="2194"/>
                  </a:cubicBezTo>
                  <a:cubicBezTo>
                    <a:pt x="4258" y="2101"/>
                    <a:pt x="4211" y="1950"/>
                    <a:pt x="4014" y="1718"/>
                  </a:cubicBezTo>
                  <a:cubicBezTo>
                    <a:pt x="3723" y="1322"/>
                    <a:pt x="3292" y="938"/>
                    <a:pt x="2711" y="601"/>
                  </a:cubicBezTo>
                  <a:cubicBezTo>
                    <a:pt x="2129" y="310"/>
                    <a:pt x="1594" y="112"/>
                    <a:pt x="1106" y="19"/>
                  </a:cubicBezTo>
                  <a:cubicBezTo>
                    <a:pt x="1020" y="6"/>
                    <a:pt x="948" y="0"/>
                    <a:pt x="886"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17"/>
            <p:cNvSpPr/>
            <p:nvPr/>
          </p:nvSpPr>
          <p:spPr>
            <a:xfrm>
              <a:off x="2891327" y="198034"/>
              <a:ext cx="95421" cy="97508"/>
            </a:xfrm>
            <a:custGeom>
              <a:rect b="b" l="l" r="r" t="t"/>
              <a:pathLst>
                <a:path extrusionOk="0" h="3971" w="3886">
                  <a:moveTo>
                    <a:pt x="809" y="0"/>
                  </a:moveTo>
                  <a:cubicBezTo>
                    <a:pt x="656" y="0"/>
                    <a:pt x="569" y="36"/>
                    <a:pt x="536" y="78"/>
                  </a:cubicBezTo>
                  <a:cubicBezTo>
                    <a:pt x="489" y="124"/>
                    <a:pt x="396" y="171"/>
                    <a:pt x="292" y="461"/>
                  </a:cubicBezTo>
                  <a:cubicBezTo>
                    <a:pt x="106" y="892"/>
                    <a:pt x="1" y="1380"/>
                    <a:pt x="1" y="2008"/>
                  </a:cubicBezTo>
                  <a:cubicBezTo>
                    <a:pt x="1" y="2590"/>
                    <a:pt x="106" y="3125"/>
                    <a:pt x="292" y="3509"/>
                  </a:cubicBezTo>
                  <a:cubicBezTo>
                    <a:pt x="396" y="3800"/>
                    <a:pt x="489" y="3904"/>
                    <a:pt x="536" y="3904"/>
                  </a:cubicBezTo>
                  <a:cubicBezTo>
                    <a:pt x="569" y="3937"/>
                    <a:pt x="654" y="3970"/>
                    <a:pt x="804" y="3970"/>
                  </a:cubicBezTo>
                  <a:cubicBezTo>
                    <a:pt x="866" y="3970"/>
                    <a:pt x="939" y="3964"/>
                    <a:pt x="1024" y="3951"/>
                  </a:cubicBezTo>
                  <a:cubicBezTo>
                    <a:pt x="1455" y="3904"/>
                    <a:pt x="1943" y="3707"/>
                    <a:pt x="2478" y="3416"/>
                  </a:cubicBezTo>
                  <a:cubicBezTo>
                    <a:pt x="3013" y="3125"/>
                    <a:pt x="3397" y="2788"/>
                    <a:pt x="3688" y="2404"/>
                  </a:cubicBezTo>
                  <a:cubicBezTo>
                    <a:pt x="3886" y="2206"/>
                    <a:pt x="3886" y="2055"/>
                    <a:pt x="3886" y="2008"/>
                  </a:cubicBezTo>
                  <a:cubicBezTo>
                    <a:pt x="3886" y="1915"/>
                    <a:pt x="3886" y="1764"/>
                    <a:pt x="3688" y="1578"/>
                  </a:cubicBezTo>
                  <a:cubicBezTo>
                    <a:pt x="3397" y="1241"/>
                    <a:pt x="3013" y="892"/>
                    <a:pt x="2478" y="554"/>
                  </a:cubicBezTo>
                  <a:cubicBezTo>
                    <a:pt x="1943" y="264"/>
                    <a:pt x="1455" y="78"/>
                    <a:pt x="1024" y="19"/>
                  </a:cubicBezTo>
                  <a:cubicBezTo>
                    <a:pt x="941" y="6"/>
                    <a:pt x="870" y="0"/>
                    <a:pt x="809"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7"/>
            <p:cNvSpPr/>
            <p:nvPr/>
          </p:nvSpPr>
          <p:spPr>
            <a:xfrm>
              <a:off x="3224636" y="202871"/>
              <a:ext cx="85722" cy="87833"/>
            </a:xfrm>
            <a:custGeom>
              <a:rect b="b" l="l" r="r" t="t"/>
              <a:pathLst>
                <a:path extrusionOk="0" h="3577" w="3491">
                  <a:moveTo>
                    <a:pt x="732" y="1"/>
                  </a:moveTo>
                  <a:cubicBezTo>
                    <a:pt x="602" y="1"/>
                    <a:pt x="522" y="34"/>
                    <a:pt x="489" y="67"/>
                  </a:cubicBezTo>
                  <a:cubicBezTo>
                    <a:pt x="431" y="67"/>
                    <a:pt x="338" y="171"/>
                    <a:pt x="245" y="404"/>
                  </a:cubicBezTo>
                  <a:cubicBezTo>
                    <a:pt x="94" y="799"/>
                    <a:pt x="1" y="1230"/>
                    <a:pt x="1" y="1811"/>
                  </a:cubicBezTo>
                  <a:cubicBezTo>
                    <a:pt x="1" y="2346"/>
                    <a:pt x="94" y="2835"/>
                    <a:pt x="245" y="3172"/>
                  </a:cubicBezTo>
                  <a:cubicBezTo>
                    <a:pt x="338" y="3417"/>
                    <a:pt x="431" y="3510"/>
                    <a:pt x="489" y="3556"/>
                  </a:cubicBezTo>
                  <a:cubicBezTo>
                    <a:pt x="520" y="3556"/>
                    <a:pt x="593" y="3577"/>
                    <a:pt x="710" y="3577"/>
                  </a:cubicBezTo>
                  <a:cubicBezTo>
                    <a:pt x="769" y="3577"/>
                    <a:pt x="838" y="3572"/>
                    <a:pt x="920" y="3556"/>
                  </a:cubicBezTo>
                  <a:cubicBezTo>
                    <a:pt x="1304" y="3510"/>
                    <a:pt x="1746" y="3370"/>
                    <a:pt x="2234" y="3079"/>
                  </a:cubicBezTo>
                  <a:cubicBezTo>
                    <a:pt x="2711" y="2788"/>
                    <a:pt x="3048" y="2498"/>
                    <a:pt x="3339" y="2207"/>
                  </a:cubicBezTo>
                  <a:cubicBezTo>
                    <a:pt x="3490" y="2009"/>
                    <a:pt x="3490" y="1858"/>
                    <a:pt x="3490" y="1811"/>
                  </a:cubicBezTo>
                  <a:cubicBezTo>
                    <a:pt x="3490" y="1718"/>
                    <a:pt x="3490" y="1625"/>
                    <a:pt x="3339" y="1428"/>
                  </a:cubicBezTo>
                  <a:cubicBezTo>
                    <a:pt x="3048" y="1090"/>
                    <a:pt x="2711" y="799"/>
                    <a:pt x="2234" y="509"/>
                  </a:cubicBezTo>
                  <a:cubicBezTo>
                    <a:pt x="1746" y="218"/>
                    <a:pt x="1304" y="67"/>
                    <a:pt x="920" y="20"/>
                  </a:cubicBezTo>
                  <a:cubicBezTo>
                    <a:pt x="848" y="7"/>
                    <a:pt x="786" y="1"/>
                    <a:pt x="732"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7"/>
            <p:cNvSpPr/>
            <p:nvPr/>
          </p:nvSpPr>
          <p:spPr>
            <a:xfrm>
              <a:off x="3557946" y="207709"/>
              <a:ext cx="77152" cy="79067"/>
            </a:xfrm>
            <a:custGeom>
              <a:rect b="b" l="l" r="r" t="t"/>
              <a:pathLst>
                <a:path extrusionOk="0" h="3220" w="3142">
                  <a:moveTo>
                    <a:pt x="622" y="0"/>
                  </a:moveTo>
                  <a:cubicBezTo>
                    <a:pt x="519" y="0"/>
                    <a:pt x="462" y="21"/>
                    <a:pt x="431" y="21"/>
                  </a:cubicBezTo>
                  <a:cubicBezTo>
                    <a:pt x="385" y="67"/>
                    <a:pt x="292" y="160"/>
                    <a:pt x="233" y="358"/>
                  </a:cubicBezTo>
                  <a:cubicBezTo>
                    <a:pt x="94" y="696"/>
                    <a:pt x="1" y="1138"/>
                    <a:pt x="1" y="1614"/>
                  </a:cubicBezTo>
                  <a:cubicBezTo>
                    <a:pt x="1" y="2103"/>
                    <a:pt x="94" y="2487"/>
                    <a:pt x="233" y="2824"/>
                  </a:cubicBezTo>
                  <a:cubicBezTo>
                    <a:pt x="292" y="3068"/>
                    <a:pt x="385" y="3115"/>
                    <a:pt x="431" y="3173"/>
                  </a:cubicBezTo>
                  <a:cubicBezTo>
                    <a:pt x="478" y="3173"/>
                    <a:pt x="582" y="3220"/>
                    <a:pt x="815" y="3220"/>
                  </a:cubicBezTo>
                  <a:cubicBezTo>
                    <a:pt x="1164" y="3115"/>
                    <a:pt x="1594" y="2975"/>
                    <a:pt x="1978" y="2731"/>
                  </a:cubicBezTo>
                  <a:cubicBezTo>
                    <a:pt x="2420" y="2487"/>
                    <a:pt x="2757" y="2243"/>
                    <a:pt x="2955" y="1952"/>
                  </a:cubicBezTo>
                  <a:cubicBezTo>
                    <a:pt x="3095" y="1766"/>
                    <a:pt x="3141" y="1661"/>
                    <a:pt x="3141" y="1614"/>
                  </a:cubicBezTo>
                  <a:cubicBezTo>
                    <a:pt x="3141" y="1521"/>
                    <a:pt x="3095" y="1428"/>
                    <a:pt x="2955" y="1231"/>
                  </a:cubicBezTo>
                  <a:cubicBezTo>
                    <a:pt x="2757" y="986"/>
                    <a:pt x="2420" y="696"/>
                    <a:pt x="1978" y="451"/>
                  </a:cubicBezTo>
                  <a:cubicBezTo>
                    <a:pt x="1594" y="207"/>
                    <a:pt x="1164" y="67"/>
                    <a:pt x="815" y="21"/>
                  </a:cubicBezTo>
                  <a:cubicBezTo>
                    <a:pt x="737" y="5"/>
                    <a:pt x="674" y="0"/>
                    <a:pt x="62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17"/>
            <p:cNvSpPr/>
            <p:nvPr/>
          </p:nvSpPr>
          <p:spPr>
            <a:xfrm>
              <a:off x="3890985" y="212276"/>
              <a:ext cx="67993" cy="69638"/>
            </a:xfrm>
            <a:custGeom>
              <a:rect b="b" l="l" r="r" t="t"/>
              <a:pathLst>
                <a:path extrusionOk="0" h="2836" w="2769">
                  <a:moveTo>
                    <a:pt x="568" y="0"/>
                  </a:moveTo>
                  <a:cubicBezTo>
                    <a:pt x="478" y="0"/>
                    <a:pt x="427" y="21"/>
                    <a:pt x="395" y="21"/>
                  </a:cubicBezTo>
                  <a:cubicBezTo>
                    <a:pt x="337" y="79"/>
                    <a:pt x="244" y="126"/>
                    <a:pt x="198" y="312"/>
                  </a:cubicBezTo>
                  <a:cubicBezTo>
                    <a:pt x="105" y="603"/>
                    <a:pt x="0" y="998"/>
                    <a:pt x="0" y="1428"/>
                  </a:cubicBezTo>
                  <a:cubicBezTo>
                    <a:pt x="0" y="1870"/>
                    <a:pt x="105" y="2208"/>
                    <a:pt x="198" y="2498"/>
                  </a:cubicBezTo>
                  <a:cubicBezTo>
                    <a:pt x="244" y="2696"/>
                    <a:pt x="337" y="2743"/>
                    <a:pt x="395" y="2789"/>
                  </a:cubicBezTo>
                  <a:cubicBezTo>
                    <a:pt x="442" y="2789"/>
                    <a:pt x="535" y="2836"/>
                    <a:pt x="733" y="2836"/>
                  </a:cubicBezTo>
                  <a:cubicBezTo>
                    <a:pt x="1024" y="2789"/>
                    <a:pt x="1407" y="2638"/>
                    <a:pt x="1745" y="2452"/>
                  </a:cubicBezTo>
                  <a:cubicBezTo>
                    <a:pt x="2140" y="2208"/>
                    <a:pt x="2431" y="1963"/>
                    <a:pt x="2617" y="1719"/>
                  </a:cubicBezTo>
                  <a:cubicBezTo>
                    <a:pt x="2768" y="1580"/>
                    <a:pt x="2768" y="1475"/>
                    <a:pt x="2768" y="1428"/>
                  </a:cubicBezTo>
                  <a:cubicBezTo>
                    <a:pt x="2768" y="1382"/>
                    <a:pt x="2768" y="1289"/>
                    <a:pt x="2617" y="1091"/>
                  </a:cubicBezTo>
                  <a:cubicBezTo>
                    <a:pt x="2431" y="847"/>
                    <a:pt x="2140" y="603"/>
                    <a:pt x="1745" y="416"/>
                  </a:cubicBezTo>
                  <a:cubicBezTo>
                    <a:pt x="1407" y="172"/>
                    <a:pt x="1024" y="79"/>
                    <a:pt x="733" y="21"/>
                  </a:cubicBezTo>
                  <a:cubicBezTo>
                    <a:pt x="667" y="5"/>
                    <a:pt x="613" y="0"/>
                    <a:pt x="568"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7"/>
            <p:cNvSpPr/>
            <p:nvPr/>
          </p:nvSpPr>
          <p:spPr>
            <a:xfrm>
              <a:off x="4224271" y="217138"/>
              <a:ext cx="58294" cy="59939"/>
            </a:xfrm>
            <a:custGeom>
              <a:rect b="b" l="l" r="r" t="t"/>
              <a:pathLst>
                <a:path extrusionOk="0" h="2441" w="2374">
                  <a:moveTo>
                    <a:pt x="476" y="0"/>
                  </a:moveTo>
                  <a:cubicBezTo>
                    <a:pt x="400" y="0"/>
                    <a:pt x="369" y="21"/>
                    <a:pt x="338" y="21"/>
                  </a:cubicBezTo>
                  <a:cubicBezTo>
                    <a:pt x="292" y="67"/>
                    <a:pt x="245" y="114"/>
                    <a:pt x="141" y="265"/>
                  </a:cubicBezTo>
                  <a:cubicBezTo>
                    <a:pt x="47" y="509"/>
                    <a:pt x="1" y="847"/>
                    <a:pt x="1" y="1230"/>
                  </a:cubicBezTo>
                  <a:cubicBezTo>
                    <a:pt x="1" y="1568"/>
                    <a:pt x="47" y="1917"/>
                    <a:pt x="141" y="2149"/>
                  </a:cubicBezTo>
                  <a:cubicBezTo>
                    <a:pt x="245" y="2347"/>
                    <a:pt x="292" y="2394"/>
                    <a:pt x="338" y="2394"/>
                  </a:cubicBezTo>
                  <a:cubicBezTo>
                    <a:pt x="385" y="2440"/>
                    <a:pt x="431" y="2440"/>
                    <a:pt x="629" y="2440"/>
                  </a:cubicBezTo>
                  <a:cubicBezTo>
                    <a:pt x="920" y="2394"/>
                    <a:pt x="1211" y="2300"/>
                    <a:pt x="1548" y="2103"/>
                  </a:cubicBezTo>
                  <a:cubicBezTo>
                    <a:pt x="1839" y="1917"/>
                    <a:pt x="2083" y="1719"/>
                    <a:pt x="2281" y="1475"/>
                  </a:cubicBezTo>
                  <a:cubicBezTo>
                    <a:pt x="2374" y="1335"/>
                    <a:pt x="2374" y="1277"/>
                    <a:pt x="2374" y="1230"/>
                  </a:cubicBezTo>
                  <a:cubicBezTo>
                    <a:pt x="2374" y="1184"/>
                    <a:pt x="2374" y="1091"/>
                    <a:pt x="2281" y="940"/>
                  </a:cubicBezTo>
                  <a:cubicBezTo>
                    <a:pt x="2083" y="754"/>
                    <a:pt x="1839" y="509"/>
                    <a:pt x="1548" y="358"/>
                  </a:cubicBezTo>
                  <a:cubicBezTo>
                    <a:pt x="1211" y="172"/>
                    <a:pt x="920" y="21"/>
                    <a:pt x="629" y="21"/>
                  </a:cubicBezTo>
                  <a:cubicBezTo>
                    <a:pt x="563" y="5"/>
                    <a:pt x="514" y="0"/>
                    <a:pt x="476"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7"/>
            <p:cNvSpPr/>
            <p:nvPr/>
          </p:nvSpPr>
          <p:spPr>
            <a:xfrm>
              <a:off x="4557580" y="221337"/>
              <a:ext cx="50019" cy="51148"/>
            </a:xfrm>
            <a:custGeom>
              <a:rect b="b" l="l" r="r" t="t"/>
              <a:pathLst>
                <a:path extrusionOk="0" h="2083" w="2037">
                  <a:moveTo>
                    <a:pt x="524" y="1"/>
                  </a:moveTo>
                  <a:cubicBezTo>
                    <a:pt x="385" y="1"/>
                    <a:pt x="338" y="47"/>
                    <a:pt x="292" y="47"/>
                  </a:cubicBezTo>
                  <a:cubicBezTo>
                    <a:pt x="233" y="47"/>
                    <a:pt x="187" y="94"/>
                    <a:pt x="140" y="234"/>
                  </a:cubicBezTo>
                  <a:cubicBezTo>
                    <a:pt x="47" y="478"/>
                    <a:pt x="1" y="722"/>
                    <a:pt x="1" y="1059"/>
                  </a:cubicBezTo>
                  <a:cubicBezTo>
                    <a:pt x="1" y="1350"/>
                    <a:pt x="47" y="1641"/>
                    <a:pt x="140" y="1839"/>
                  </a:cubicBezTo>
                  <a:cubicBezTo>
                    <a:pt x="187" y="1978"/>
                    <a:pt x="233" y="2036"/>
                    <a:pt x="292" y="2036"/>
                  </a:cubicBezTo>
                  <a:cubicBezTo>
                    <a:pt x="338" y="2083"/>
                    <a:pt x="385" y="2083"/>
                    <a:pt x="524" y="2083"/>
                  </a:cubicBezTo>
                  <a:cubicBezTo>
                    <a:pt x="769" y="2036"/>
                    <a:pt x="1013" y="1932"/>
                    <a:pt x="1304" y="1792"/>
                  </a:cubicBezTo>
                  <a:cubicBezTo>
                    <a:pt x="1548" y="1641"/>
                    <a:pt x="1792" y="1455"/>
                    <a:pt x="1932" y="1257"/>
                  </a:cubicBezTo>
                  <a:cubicBezTo>
                    <a:pt x="2036" y="1164"/>
                    <a:pt x="2036" y="1059"/>
                    <a:pt x="2036" y="1059"/>
                  </a:cubicBezTo>
                  <a:cubicBezTo>
                    <a:pt x="2036" y="1013"/>
                    <a:pt x="2036" y="920"/>
                    <a:pt x="1932" y="815"/>
                  </a:cubicBezTo>
                  <a:cubicBezTo>
                    <a:pt x="1792" y="629"/>
                    <a:pt x="1548" y="478"/>
                    <a:pt x="1304" y="292"/>
                  </a:cubicBezTo>
                  <a:cubicBezTo>
                    <a:pt x="1013" y="141"/>
                    <a:pt x="769" y="47"/>
                    <a:pt x="524"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17"/>
            <p:cNvSpPr/>
            <p:nvPr/>
          </p:nvSpPr>
          <p:spPr>
            <a:xfrm>
              <a:off x="4890620" y="225929"/>
              <a:ext cx="40565" cy="41719"/>
            </a:xfrm>
            <a:custGeom>
              <a:rect b="b" l="l" r="r" t="t"/>
              <a:pathLst>
                <a:path extrusionOk="0" h="1699" w="1652">
                  <a:moveTo>
                    <a:pt x="442" y="0"/>
                  </a:moveTo>
                  <a:cubicBezTo>
                    <a:pt x="337" y="0"/>
                    <a:pt x="244" y="0"/>
                    <a:pt x="244" y="47"/>
                  </a:cubicBezTo>
                  <a:cubicBezTo>
                    <a:pt x="198" y="47"/>
                    <a:pt x="151" y="105"/>
                    <a:pt x="105" y="198"/>
                  </a:cubicBezTo>
                  <a:cubicBezTo>
                    <a:pt x="47" y="396"/>
                    <a:pt x="0" y="582"/>
                    <a:pt x="0" y="872"/>
                  </a:cubicBezTo>
                  <a:cubicBezTo>
                    <a:pt x="0" y="1117"/>
                    <a:pt x="47" y="1314"/>
                    <a:pt x="105" y="1501"/>
                  </a:cubicBezTo>
                  <a:cubicBezTo>
                    <a:pt x="151" y="1605"/>
                    <a:pt x="198" y="1652"/>
                    <a:pt x="244" y="1698"/>
                  </a:cubicBezTo>
                  <a:lnTo>
                    <a:pt x="442" y="1698"/>
                  </a:lnTo>
                  <a:cubicBezTo>
                    <a:pt x="628" y="1652"/>
                    <a:pt x="826" y="1605"/>
                    <a:pt x="1070" y="1454"/>
                  </a:cubicBezTo>
                  <a:cubicBezTo>
                    <a:pt x="1268" y="1314"/>
                    <a:pt x="1454" y="1163"/>
                    <a:pt x="1559" y="1024"/>
                  </a:cubicBezTo>
                  <a:cubicBezTo>
                    <a:pt x="1652" y="919"/>
                    <a:pt x="1652" y="872"/>
                    <a:pt x="1652" y="872"/>
                  </a:cubicBezTo>
                  <a:cubicBezTo>
                    <a:pt x="1652" y="826"/>
                    <a:pt x="1652" y="779"/>
                    <a:pt x="1559" y="686"/>
                  </a:cubicBezTo>
                  <a:cubicBezTo>
                    <a:pt x="1454" y="535"/>
                    <a:pt x="1268" y="396"/>
                    <a:pt x="1070" y="244"/>
                  </a:cubicBezTo>
                  <a:cubicBezTo>
                    <a:pt x="826" y="151"/>
                    <a:pt x="628" y="47"/>
                    <a:pt x="44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7"/>
            <p:cNvSpPr/>
            <p:nvPr/>
          </p:nvSpPr>
          <p:spPr>
            <a:xfrm>
              <a:off x="5223929" y="230766"/>
              <a:ext cx="30866" cy="32020"/>
            </a:xfrm>
            <a:custGeom>
              <a:rect b="b" l="l" r="r" t="t"/>
              <a:pathLst>
                <a:path extrusionOk="0" h="1304" w="1257">
                  <a:moveTo>
                    <a:pt x="337" y="1"/>
                  </a:moveTo>
                  <a:cubicBezTo>
                    <a:pt x="244" y="1"/>
                    <a:pt x="198" y="1"/>
                    <a:pt x="198" y="47"/>
                  </a:cubicBezTo>
                  <a:cubicBezTo>
                    <a:pt x="140" y="47"/>
                    <a:pt x="140" y="47"/>
                    <a:pt x="93" y="140"/>
                  </a:cubicBezTo>
                  <a:cubicBezTo>
                    <a:pt x="47" y="292"/>
                    <a:pt x="0" y="489"/>
                    <a:pt x="0" y="675"/>
                  </a:cubicBezTo>
                  <a:cubicBezTo>
                    <a:pt x="0" y="873"/>
                    <a:pt x="47" y="1013"/>
                    <a:pt x="93" y="1164"/>
                  </a:cubicBezTo>
                  <a:cubicBezTo>
                    <a:pt x="140" y="1257"/>
                    <a:pt x="140" y="1257"/>
                    <a:pt x="198" y="1304"/>
                  </a:cubicBezTo>
                  <a:lnTo>
                    <a:pt x="337" y="1304"/>
                  </a:lnTo>
                  <a:cubicBezTo>
                    <a:pt x="489" y="1304"/>
                    <a:pt x="628" y="1210"/>
                    <a:pt x="826" y="1117"/>
                  </a:cubicBezTo>
                  <a:cubicBezTo>
                    <a:pt x="965" y="1013"/>
                    <a:pt x="1117" y="920"/>
                    <a:pt x="1210" y="827"/>
                  </a:cubicBezTo>
                  <a:cubicBezTo>
                    <a:pt x="1256" y="722"/>
                    <a:pt x="1256" y="675"/>
                    <a:pt x="1256" y="675"/>
                  </a:cubicBezTo>
                  <a:cubicBezTo>
                    <a:pt x="1256" y="629"/>
                    <a:pt x="1256" y="582"/>
                    <a:pt x="1210" y="536"/>
                  </a:cubicBezTo>
                  <a:cubicBezTo>
                    <a:pt x="1117" y="385"/>
                    <a:pt x="965" y="292"/>
                    <a:pt x="826" y="199"/>
                  </a:cubicBezTo>
                  <a:cubicBezTo>
                    <a:pt x="628" y="94"/>
                    <a:pt x="489" y="47"/>
                    <a:pt x="337"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7"/>
            <p:cNvSpPr/>
            <p:nvPr/>
          </p:nvSpPr>
          <p:spPr>
            <a:xfrm>
              <a:off x="559044" y="432534"/>
              <a:ext cx="159387" cy="163389"/>
            </a:xfrm>
            <a:custGeom>
              <a:rect b="b" l="l" r="r" t="t"/>
              <a:pathLst>
                <a:path extrusionOk="0" h="6654" w="6491">
                  <a:moveTo>
                    <a:pt x="1366" y="1"/>
                  </a:moveTo>
                  <a:cubicBezTo>
                    <a:pt x="1113" y="1"/>
                    <a:pt x="988" y="46"/>
                    <a:pt x="919" y="124"/>
                  </a:cubicBezTo>
                  <a:cubicBezTo>
                    <a:pt x="815" y="170"/>
                    <a:pt x="629" y="310"/>
                    <a:pt x="431" y="752"/>
                  </a:cubicBezTo>
                  <a:cubicBezTo>
                    <a:pt x="187" y="1426"/>
                    <a:pt x="47" y="2299"/>
                    <a:pt x="0" y="3322"/>
                  </a:cubicBezTo>
                  <a:cubicBezTo>
                    <a:pt x="47" y="4334"/>
                    <a:pt x="187" y="5206"/>
                    <a:pt x="431" y="5881"/>
                  </a:cubicBezTo>
                  <a:cubicBezTo>
                    <a:pt x="629" y="6323"/>
                    <a:pt x="815" y="6463"/>
                    <a:pt x="919" y="6567"/>
                  </a:cubicBezTo>
                  <a:cubicBezTo>
                    <a:pt x="984" y="6599"/>
                    <a:pt x="1098" y="6654"/>
                    <a:pt x="1319" y="6654"/>
                  </a:cubicBezTo>
                  <a:cubicBezTo>
                    <a:pt x="1418" y="6654"/>
                    <a:pt x="1539" y="6643"/>
                    <a:pt x="1687" y="6614"/>
                  </a:cubicBezTo>
                  <a:cubicBezTo>
                    <a:pt x="2420" y="6521"/>
                    <a:pt x="3246" y="6230"/>
                    <a:pt x="4118" y="5695"/>
                  </a:cubicBezTo>
                  <a:lnTo>
                    <a:pt x="4165" y="5695"/>
                  </a:lnTo>
                  <a:cubicBezTo>
                    <a:pt x="5037" y="5206"/>
                    <a:pt x="5665" y="4625"/>
                    <a:pt x="6153" y="4043"/>
                  </a:cubicBezTo>
                  <a:cubicBezTo>
                    <a:pt x="6444" y="3659"/>
                    <a:pt x="6491" y="3415"/>
                    <a:pt x="6491" y="3322"/>
                  </a:cubicBezTo>
                  <a:cubicBezTo>
                    <a:pt x="6491" y="3217"/>
                    <a:pt x="6444" y="2973"/>
                    <a:pt x="6153" y="2589"/>
                  </a:cubicBezTo>
                  <a:cubicBezTo>
                    <a:pt x="5665" y="2008"/>
                    <a:pt x="5037" y="1473"/>
                    <a:pt x="4165" y="938"/>
                  </a:cubicBezTo>
                  <a:lnTo>
                    <a:pt x="4118" y="938"/>
                  </a:lnTo>
                  <a:cubicBezTo>
                    <a:pt x="3246" y="461"/>
                    <a:pt x="2420" y="170"/>
                    <a:pt x="1687" y="19"/>
                  </a:cubicBezTo>
                  <a:cubicBezTo>
                    <a:pt x="1562" y="7"/>
                    <a:pt x="1456" y="1"/>
                    <a:pt x="1366"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1" name="Google Shape;101;p17"/>
            <p:cNvSpPr/>
            <p:nvPr/>
          </p:nvSpPr>
          <p:spPr>
            <a:xfrm>
              <a:off x="892059" y="437372"/>
              <a:ext cx="149982" cy="153837"/>
            </a:xfrm>
            <a:custGeom>
              <a:rect b="b" l="l" r="r" t="t"/>
              <a:pathLst>
                <a:path extrusionOk="0" h="6265" w="6108">
                  <a:moveTo>
                    <a:pt x="1279" y="0"/>
                  </a:moveTo>
                  <a:cubicBezTo>
                    <a:pt x="1062" y="0"/>
                    <a:pt x="947" y="33"/>
                    <a:pt x="873" y="66"/>
                  </a:cubicBezTo>
                  <a:cubicBezTo>
                    <a:pt x="780" y="113"/>
                    <a:pt x="582" y="264"/>
                    <a:pt x="443" y="694"/>
                  </a:cubicBezTo>
                  <a:cubicBezTo>
                    <a:pt x="198" y="1380"/>
                    <a:pt x="47" y="2148"/>
                    <a:pt x="1" y="3125"/>
                  </a:cubicBezTo>
                  <a:cubicBezTo>
                    <a:pt x="47" y="4091"/>
                    <a:pt x="198" y="4916"/>
                    <a:pt x="443" y="5545"/>
                  </a:cubicBezTo>
                  <a:cubicBezTo>
                    <a:pt x="582" y="5975"/>
                    <a:pt x="780" y="6126"/>
                    <a:pt x="873" y="6173"/>
                  </a:cubicBezTo>
                  <a:cubicBezTo>
                    <a:pt x="945" y="6205"/>
                    <a:pt x="1056" y="6264"/>
                    <a:pt x="1261" y="6264"/>
                  </a:cubicBezTo>
                  <a:cubicBezTo>
                    <a:pt x="1355" y="6264"/>
                    <a:pt x="1468" y="6252"/>
                    <a:pt x="1606" y="6219"/>
                  </a:cubicBezTo>
                  <a:cubicBezTo>
                    <a:pt x="2280" y="6126"/>
                    <a:pt x="3060" y="5835"/>
                    <a:pt x="3932" y="5347"/>
                  </a:cubicBezTo>
                  <a:cubicBezTo>
                    <a:pt x="4758" y="4870"/>
                    <a:pt x="5386" y="4335"/>
                    <a:pt x="5816" y="3800"/>
                  </a:cubicBezTo>
                  <a:cubicBezTo>
                    <a:pt x="6107" y="3462"/>
                    <a:pt x="6107" y="3218"/>
                    <a:pt x="6107" y="3125"/>
                  </a:cubicBezTo>
                  <a:cubicBezTo>
                    <a:pt x="6107" y="3020"/>
                    <a:pt x="6107" y="2776"/>
                    <a:pt x="5816" y="2439"/>
                  </a:cubicBezTo>
                  <a:cubicBezTo>
                    <a:pt x="5386" y="1904"/>
                    <a:pt x="4758" y="1380"/>
                    <a:pt x="3932" y="892"/>
                  </a:cubicBezTo>
                  <a:cubicBezTo>
                    <a:pt x="3060" y="403"/>
                    <a:pt x="2280" y="113"/>
                    <a:pt x="1606" y="20"/>
                  </a:cubicBezTo>
                  <a:cubicBezTo>
                    <a:pt x="1476" y="6"/>
                    <a:pt x="1369" y="0"/>
                    <a:pt x="1279"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7"/>
            <p:cNvSpPr/>
            <p:nvPr/>
          </p:nvSpPr>
          <p:spPr>
            <a:xfrm>
              <a:off x="1225368" y="442086"/>
              <a:ext cx="141682" cy="144408"/>
            </a:xfrm>
            <a:custGeom>
              <a:rect b="b" l="l" r="r" t="t"/>
              <a:pathLst>
                <a:path extrusionOk="0" h="5881" w="5770">
                  <a:moveTo>
                    <a:pt x="1175" y="1"/>
                  </a:moveTo>
                  <a:cubicBezTo>
                    <a:pt x="966" y="1"/>
                    <a:pt x="859" y="39"/>
                    <a:pt x="826" y="72"/>
                  </a:cubicBezTo>
                  <a:cubicBezTo>
                    <a:pt x="722" y="118"/>
                    <a:pt x="536" y="258"/>
                    <a:pt x="384" y="653"/>
                  </a:cubicBezTo>
                  <a:cubicBezTo>
                    <a:pt x="140" y="1282"/>
                    <a:pt x="1" y="2061"/>
                    <a:pt x="1" y="2933"/>
                  </a:cubicBezTo>
                  <a:cubicBezTo>
                    <a:pt x="1" y="3852"/>
                    <a:pt x="140" y="4573"/>
                    <a:pt x="384" y="5201"/>
                  </a:cubicBezTo>
                  <a:cubicBezTo>
                    <a:pt x="536" y="5597"/>
                    <a:pt x="722" y="5736"/>
                    <a:pt x="826" y="5783"/>
                  </a:cubicBezTo>
                  <a:cubicBezTo>
                    <a:pt x="859" y="5823"/>
                    <a:pt x="964" y="5881"/>
                    <a:pt x="1170" y="5881"/>
                  </a:cubicBezTo>
                  <a:cubicBezTo>
                    <a:pt x="1260" y="5881"/>
                    <a:pt x="1370" y="5869"/>
                    <a:pt x="1501" y="5841"/>
                  </a:cubicBezTo>
                  <a:cubicBezTo>
                    <a:pt x="2176" y="5736"/>
                    <a:pt x="2909" y="5492"/>
                    <a:pt x="3688" y="5062"/>
                  </a:cubicBezTo>
                  <a:cubicBezTo>
                    <a:pt x="4455" y="4573"/>
                    <a:pt x="5037" y="4096"/>
                    <a:pt x="5479" y="3561"/>
                  </a:cubicBezTo>
                  <a:cubicBezTo>
                    <a:pt x="5723" y="3270"/>
                    <a:pt x="5770" y="3026"/>
                    <a:pt x="5770" y="2933"/>
                  </a:cubicBezTo>
                  <a:cubicBezTo>
                    <a:pt x="5770" y="2828"/>
                    <a:pt x="5723" y="2642"/>
                    <a:pt x="5479" y="2293"/>
                  </a:cubicBezTo>
                  <a:cubicBezTo>
                    <a:pt x="5037" y="1770"/>
                    <a:pt x="4455" y="1282"/>
                    <a:pt x="3688" y="840"/>
                  </a:cubicBezTo>
                  <a:cubicBezTo>
                    <a:pt x="2909" y="363"/>
                    <a:pt x="2176" y="118"/>
                    <a:pt x="1501" y="25"/>
                  </a:cubicBezTo>
                  <a:cubicBezTo>
                    <a:pt x="1372" y="8"/>
                    <a:pt x="1264" y="1"/>
                    <a:pt x="1175"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7"/>
            <p:cNvSpPr/>
            <p:nvPr/>
          </p:nvSpPr>
          <p:spPr>
            <a:xfrm>
              <a:off x="1558678" y="446801"/>
              <a:ext cx="131983" cy="134856"/>
            </a:xfrm>
            <a:custGeom>
              <a:rect b="b" l="l" r="r" t="t"/>
              <a:pathLst>
                <a:path extrusionOk="0" h="5492" w="5375">
                  <a:moveTo>
                    <a:pt x="1106" y="0"/>
                  </a:moveTo>
                  <a:cubicBezTo>
                    <a:pt x="910" y="0"/>
                    <a:pt x="801" y="33"/>
                    <a:pt x="768" y="66"/>
                  </a:cubicBezTo>
                  <a:cubicBezTo>
                    <a:pt x="675" y="124"/>
                    <a:pt x="524" y="264"/>
                    <a:pt x="384" y="601"/>
                  </a:cubicBezTo>
                  <a:cubicBezTo>
                    <a:pt x="140" y="1183"/>
                    <a:pt x="1" y="1915"/>
                    <a:pt x="1" y="2741"/>
                  </a:cubicBezTo>
                  <a:cubicBezTo>
                    <a:pt x="1" y="3555"/>
                    <a:pt x="140" y="4288"/>
                    <a:pt x="384" y="4870"/>
                  </a:cubicBezTo>
                  <a:cubicBezTo>
                    <a:pt x="524" y="5254"/>
                    <a:pt x="675" y="5358"/>
                    <a:pt x="768" y="5405"/>
                  </a:cubicBezTo>
                  <a:cubicBezTo>
                    <a:pt x="800" y="5437"/>
                    <a:pt x="904" y="5491"/>
                    <a:pt x="1092" y="5491"/>
                  </a:cubicBezTo>
                  <a:cubicBezTo>
                    <a:pt x="1176" y="5491"/>
                    <a:pt x="1277" y="5480"/>
                    <a:pt x="1396" y="5451"/>
                  </a:cubicBezTo>
                  <a:cubicBezTo>
                    <a:pt x="2036" y="5358"/>
                    <a:pt x="2711" y="5114"/>
                    <a:pt x="3432" y="4719"/>
                  </a:cubicBezTo>
                  <a:cubicBezTo>
                    <a:pt x="4165" y="4288"/>
                    <a:pt x="4700" y="3800"/>
                    <a:pt x="5083" y="3323"/>
                  </a:cubicBezTo>
                  <a:cubicBezTo>
                    <a:pt x="5328" y="3032"/>
                    <a:pt x="5374" y="2834"/>
                    <a:pt x="5374" y="2741"/>
                  </a:cubicBezTo>
                  <a:cubicBezTo>
                    <a:pt x="5374" y="2636"/>
                    <a:pt x="5328" y="2450"/>
                    <a:pt x="5083" y="2160"/>
                  </a:cubicBezTo>
                  <a:cubicBezTo>
                    <a:pt x="4700" y="1671"/>
                    <a:pt x="4165" y="1183"/>
                    <a:pt x="3432" y="752"/>
                  </a:cubicBezTo>
                  <a:cubicBezTo>
                    <a:pt x="2711" y="357"/>
                    <a:pt x="2036" y="124"/>
                    <a:pt x="1396" y="19"/>
                  </a:cubicBezTo>
                  <a:cubicBezTo>
                    <a:pt x="1284" y="6"/>
                    <a:pt x="1187" y="0"/>
                    <a:pt x="1106"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17"/>
            <p:cNvSpPr/>
            <p:nvPr/>
          </p:nvSpPr>
          <p:spPr>
            <a:xfrm>
              <a:off x="1891693" y="451638"/>
              <a:ext cx="122554" cy="125280"/>
            </a:xfrm>
            <a:custGeom>
              <a:rect b="b" l="l" r="r" t="t"/>
              <a:pathLst>
                <a:path extrusionOk="0" h="5102" w="4991">
                  <a:moveTo>
                    <a:pt x="1054" y="1"/>
                  </a:moveTo>
                  <a:cubicBezTo>
                    <a:pt x="871" y="1"/>
                    <a:pt x="753" y="34"/>
                    <a:pt x="687" y="67"/>
                  </a:cubicBezTo>
                  <a:cubicBezTo>
                    <a:pt x="629" y="113"/>
                    <a:pt x="489" y="218"/>
                    <a:pt x="338" y="555"/>
                  </a:cubicBezTo>
                  <a:cubicBezTo>
                    <a:pt x="152" y="1090"/>
                    <a:pt x="1" y="1765"/>
                    <a:pt x="1" y="2544"/>
                  </a:cubicBezTo>
                  <a:cubicBezTo>
                    <a:pt x="1" y="3312"/>
                    <a:pt x="152" y="3998"/>
                    <a:pt x="338" y="4522"/>
                  </a:cubicBezTo>
                  <a:cubicBezTo>
                    <a:pt x="489" y="4870"/>
                    <a:pt x="629" y="4964"/>
                    <a:pt x="687" y="5010"/>
                  </a:cubicBezTo>
                  <a:cubicBezTo>
                    <a:pt x="751" y="5042"/>
                    <a:pt x="865" y="5102"/>
                    <a:pt x="1039" y="5102"/>
                  </a:cubicBezTo>
                  <a:cubicBezTo>
                    <a:pt x="1118" y="5102"/>
                    <a:pt x="1210" y="5089"/>
                    <a:pt x="1315" y="5057"/>
                  </a:cubicBezTo>
                  <a:cubicBezTo>
                    <a:pt x="1897" y="5010"/>
                    <a:pt x="2525" y="4766"/>
                    <a:pt x="3199" y="4382"/>
                  </a:cubicBezTo>
                  <a:cubicBezTo>
                    <a:pt x="3886" y="3998"/>
                    <a:pt x="4363" y="3556"/>
                    <a:pt x="4758" y="3068"/>
                  </a:cubicBezTo>
                  <a:cubicBezTo>
                    <a:pt x="4991" y="2835"/>
                    <a:pt x="4991" y="2637"/>
                    <a:pt x="4991" y="2544"/>
                  </a:cubicBezTo>
                  <a:cubicBezTo>
                    <a:pt x="4991" y="2439"/>
                    <a:pt x="4991" y="2253"/>
                    <a:pt x="4758" y="2009"/>
                  </a:cubicBezTo>
                  <a:cubicBezTo>
                    <a:pt x="4363" y="1521"/>
                    <a:pt x="3886" y="1090"/>
                    <a:pt x="3199" y="695"/>
                  </a:cubicBezTo>
                  <a:cubicBezTo>
                    <a:pt x="2525" y="311"/>
                    <a:pt x="1897" y="113"/>
                    <a:pt x="1315" y="20"/>
                  </a:cubicBezTo>
                  <a:cubicBezTo>
                    <a:pt x="1216" y="7"/>
                    <a:pt x="1130" y="1"/>
                    <a:pt x="1054"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7"/>
            <p:cNvSpPr/>
            <p:nvPr/>
          </p:nvSpPr>
          <p:spPr>
            <a:xfrm>
              <a:off x="2225002" y="455862"/>
              <a:ext cx="114279" cy="116857"/>
            </a:xfrm>
            <a:custGeom>
              <a:rect b="b" l="l" r="r" t="t"/>
              <a:pathLst>
                <a:path extrusionOk="0" h="4759" w="4654">
                  <a:moveTo>
                    <a:pt x="945" y="1"/>
                  </a:moveTo>
                  <a:cubicBezTo>
                    <a:pt x="784" y="1"/>
                    <a:pt x="693" y="60"/>
                    <a:pt x="629" y="92"/>
                  </a:cubicBezTo>
                  <a:cubicBezTo>
                    <a:pt x="582" y="92"/>
                    <a:pt x="431" y="232"/>
                    <a:pt x="338" y="523"/>
                  </a:cubicBezTo>
                  <a:cubicBezTo>
                    <a:pt x="140" y="1058"/>
                    <a:pt x="1" y="1639"/>
                    <a:pt x="1" y="2372"/>
                  </a:cubicBezTo>
                  <a:cubicBezTo>
                    <a:pt x="1" y="3093"/>
                    <a:pt x="140" y="3721"/>
                    <a:pt x="338" y="4210"/>
                  </a:cubicBezTo>
                  <a:cubicBezTo>
                    <a:pt x="431" y="4501"/>
                    <a:pt x="582" y="4640"/>
                    <a:pt x="629" y="4698"/>
                  </a:cubicBezTo>
                  <a:cubicBezTo>
                    <a:pt x="703" y="4698"/>
                    <a:pt x="815" y="4758"/>
                    <a:pt x="1029" y="4758"/>
                  </a:cubicBezTo>
                  <a:cubicBezTo>
                    <a:pt x="1083" y="4758"/>
                    <a:pt x="1143" y="4754"/>
                    <a:pt x="1210" y="4745"/>
                  </a:cubicBezTo>
                  <a:cubicBezTo>
                    <a:pt x="1745" y="4640"/>
                    <a:pt x="2327" y="4408"/>
                    <a:pt x="2955" y="4059"/>
                  </a:cubicBezTo>
                  <a:cubicBezTo>
                    <a:pt x="3583" y="3721"/>
                    <a:pt x="4072" y="3291"/>
                    <a:pt x="4409" y="2896"/>
                  </a:cubicBezTo>
                  <a:cubicBezTo>
                    <a:pt x="4607" y="2605"/>
                    <a:pt x="4653" y="2465"/>
                    <a:pt x="4653" y="2372"/>
                  </a:cubicBezTo>
                  <a:cubicBezTo>
                    <a:pt x="4653" y="2267"/>
                    <a:pt x="4607" y="2128"/>
                    <a:pt x="4409" y="1884"/>
                  </a:cubicBezTo>
                  <a:cubicBezTo>
                    <a:pt x="4072" y="1442"/>
                    <a:pt x="3583" y="1058"/>
                    <a:pt x="2955" y="674"/>
                  </a:cubicBezTo>
                  <a:cubicBezTo>
                    <a:pt x="2327" y="337"/>
                    <a:pt x="1745" y="92"/>
                    <a:pt x="1210" y="46"/>
                  </a:cubicBezTo>
                  <a:cubicBezTo>
                    <a:pt x="1105" y="13"/>
                    <a:pt x="1018" y="1"/>
                    <a:pt x="945"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7"/>
            <p:cNvSpPr/>
            <p:nvPr/>
          </p:nvSpPr>
          <p:spPr>
            <a:xfrm>
              <a:off x="2558312" y="460527"/>
              <a:ext cx="104555" cy="107330"/>
            </a:xfrm>
            <a:custGeom>
              <a:rect b="b" l="l" r="r" t="t"/>
              <a:pathLst>
                <a:path extrusionOk="0" h="4371" w="4258">
                  <a:moveTo>
                    <a:pt x="861" y="1"/>
                  </a:moveTo>
                  <a:cubicBezTo>
                    <a:pt x="727" y="1"/>
                    <a:pt x="644" y="42"/>
                    <a:pt x="582" y="42"/>
                  </a:cubicBezTo>
                  <a:cubicBezTo>
                    <a:pt x="524" y="89"/>
                    <a:pt x="384" y="193"/>
                    <a:pt x="291" y="484"/>
                  </a:cubicBezTo>
                  <a:cubicBezTo>
                    <a:pt x="140" y="961"/>
                    <a:pt x="1" y="1496"/>
                    <a:pt x="1" y="2182"/>
                  </a:cubicBezTo>
                  <a:cubicBezTo>
                    <a:pt x="1" y="2857"/>
                    <a:pt x="140" y="3392"/>
                    <a:pt x="291" y="3869"/>
                  </a:cubicBezTo>
                  <a:cubicBezTo>
                    <a:pt x="384" y="4160"/>
                    <a:pt x="524" y="4264"/>
                    <a:pt x="582" y="4311"/>
                  </a:cubicBezTo>
                  <a:cubicBezTo>
                    <a:pt x="657" y="4311"/>
                    <a:pt x="761" y="4370"/>
                    <a:pt x="948" y="4370"/>
                  </a:cubicBezTo>
                  <a:cubicBezTo>
                    <a:pt x="995" y="4370"/>
                    <a:pt x="1047" y="4367"/>
                    <a:pt x="1106" y="4357"/>
                  </a:cubicBezTo>
                  <a:cubicBezTo>
                    <a:pt x="1594" y="4264"/>
                    <a:pt x="2129" y="4066"/>
                    <a:pt x="2711" y="3729"/>
                  </a:cubicBezTo>
                  <a:cubicBezTo>
                    <a:pt x="3292" y="3392"/>
                    <a:pt x="3723" y="3055"/>
                    <a:pt x="4014" y="2659"/>
                  </a:cubicBezTo>
                  <a:cubicBezTo>
                    <a:pt x="4211" y="2415"/>
                    <a:pt x="4258" y="2275"/>
                    <a:pt x="4258" y="2182"/>
                  </a:cubicBezTo>
                  <a:cubicBezTo>
                    <a:pt x="4258" y="2124"/>
                    <a:pt x="4211" y="1938"/>
                    <a:pt x="4014" y="1694"/>
                  </a:cubicBezTo>
                  <a:cubicBezTo>
                    <a:pt x="3723" y="1310"/>
                    <a:pt x="3292" y="961"/>
                    <a:pt x="2711" y="624"/>
                  </a:cubicBezTo>
                  <a:cubicBezTo>
                    <a:pt x="2129" y="286"/>
                    <a:pt x="1594" y="89"/>
                    <a:pt x="1106" y="42"/>
                  </a:cubicBezTo>
                  <a:cubicBezTo>
                    <a:pt x="1009" y="11"/>
                    <a:pt x="929" y="1"/>
                    <a:pt x="861"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17"/>
            <p:cNvSpPr/>
            <p:nvPr/>
          </p:nvSpPr>
          <p:spPr>
            <a:xfrm>
              <a:off x="2891327" y="464947"/>
              <a:ext cx="95421" cy="98318"/>
            </a:xfrm>
            <a:custGeom>
              <a:rect b="b" l="l" r="r" t="t"/>
              <a:pathLst>
                <a:path extrusionOk="0" h="4004" w="3886">
                  <a:moveTo>
                    <a:pt x="866" y="0"/>
                  </a:moveTo>
                  <a:cubicBezTo>
                    <a:pt x="677" y="0"/>
                    <a:pt x="573" y="60"/>
                    <a:pt x="536" y="60"/>
                  </a:cubicBezTo>
                  <a:cubicBezTo>
                    <a:pt x="489" y="106"/>
                    <a:pt x="396" y="199"/>
                    <a:pt x="292" y="444"/>
                  </a:cubicBezTo>
                  <a:cubicBezTo>
                    <a:pt x="106" y="886"/>
                    <a:pt x="1" y="1421"/>
                    <a:pt x="1" y="2002"/>
                  </a:cubicBezTo>
                  <a:cubicBezTo>
                    <a:pt x="1" y="2630"/>
                    <a:pt x="106" y="3107"/>
                    <a:pt x="292" y="3549"/>
                  </a:cubicBezTo>
                  <a:cubicBezTo>
                    <a:pt x="396" y="3793"/>
                    <a:pt x="489" y="3886"/>
                    <a:pt x="536" y="3933"/>
                  </a:cubicBezTo>
                  <a:cubicBezTo>
                    <a:pt x="569" y="3966"/>
                    <a:pt x="653" y="4004"/>
                    <a:pt x="800" y="4004"/>
                  </a:cubicBezTo>
                  <a:cubicBezTo>
                    <a:pt x="863" y="4004"/>
                    <a:pt x="937" y="3997"/>
                    <a:pt x="1024" y="3980"/>
                  </a:cubicBezTo>
                  <a:cubicBezTo>
                    <a:pt x="1455" y="3886"/>
                    <a:pt x="1943" y="3747"/>
                    <a:pt x="2478" y="3398"/>
                  </a:cubicBezTo>
                  <a:cubicBezTo>
                    <a:pt x="3013" y="3107"/>
                    <a:pt x="3397" y="2770"/>
                    <a:pt x="3688" y="2433"/>
                  </a:cubicBezTo>
                  <a:cubicBezTo>
                    <a:pt x="3886" y="2188"/>
                    <a:pt x="3886" y="2095"/>
                    <a:pt x="3886" y="2002"/>
                  </a:cubicBezTo>
                  <a:cubicBezTo>
                    <a:pt x="3886" y="1944"/>
                    <a:pt x="3886" y="1804"/>
                    <a:pt x="3688" y="1560"/>
                  </a:cubicBezTo>
                  <a:cubicBezTo>
                    <a:pt x="3397" y="1223"/>
                    <a:pt x="3013" y="886"/>
                    <a:pt x="2478" y="595"/>
                  </a:cubicBezTo>
                  <a:cubicBezTo>
                    <a:pt x="1943" y="304"/>
                    <a:pt x="1455" y="106"/>
                    <a:pt x="1024" y="13"/>
                  </a:cubicBezTo>
                  <a:cubicBezTo>
                    <a:pt x="966" y="4"/>
                    <a:pt x="914" y="0"/>
                    <a:pt x="866"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17"/>
            <p:cNvSpPr/>
            <p:nvPr/>
          </p:nvSpPr>
          <p:spPr>
            <a:xfrm>
              <a:off x="3224636" y="469367"/>
              <a:ext cx="85722" cy="89208"/>
            </a:xfrm>
            <a:custGeom>
              <a:rect b="b" l="l" r="r" t="t"/>
              <a:pathLst>
                <a:path extrusionOk="0" h="3633" w="3491">
                  <a:moveTo>
                    <a:pt x="736" y="0"/>
                  </a:moveTo>
                  <a:cubicBezTo>
                    <a:pt x="603" y="0"/>
                    <a:pt x="523" y="36"/>
                    <a:pt x="489" y="77"/>
                  </a:cubicBezTo>
                  <a:cubicBezTo>
                    <a:pt x="431" y="124"/>
                    <a:pt x="338" y="171"/>
                    <a:pt x="245" y="415"/>
                  </a:cubicBezTo>
                  <a:cubicBezTo>
                    <a:pt x="94" y="799"/>
                    <a:pt x="1" y="1287"/>
                    <a:pt x="1" y="1822"/>
                  </a:cubicBezTo>
                  <a:cubicBezTo>
                    <a:pt x="1" y="2346"/>
                    <a:pt x="94" y="2834"/>
                    <a:pt x="245" y="3218"/>
                  </a:cubicBezTo>
                  <a:cubicBezTo>
                    <a:pt x="338" y="3462"/>
                    <a:pt x="431" y="3509"/>
                    <a:pt x="489" y="3567"/>
                  </a:cubicBezTo>
                  <a:cubicBezTo>
                    <a:pt x="522" y="3600"/>
                    <a:pt x="602" y="3633"/>
                    <a:pt x="732" y="3633"/>
                  </a:cubicBezTo>
                  <a:cubicBezTo>
                    <a:pt x="786" y="3633"/>
                    <a:pt x="848" y="3627"/>
                    <a:pt x="920" y="3613"/>
                  </a:cubicBezTo>
                  <a:cubicBezTo>
                    <a:pt x="1304" y="3567"/>
                    <a:pt x="1746" y="3369"/>
                    <a:pt x="2234" y="3125"/>
                  </a:cubicBezTo>
                  <a:cubicBezTo>
                    <a:pt x="2711" y="2834"/>
                    <a:pt x="3048" y="2543"/>
                    <a:pt x="3339" y="2206"/>
                  </a:cubicBezTo>
                  <a:cubicBezTo>
                    <a:pt x="3490" y="2008"/>
                    <a:pt x="3490" y="1869"/>
                    <a:pt x="3490" y="1822"/>
                  </a:cubicBezTo>
                  <a:cubicBezTo>
                    <a:pt x="3490" y="1764"/>
                    <a:pt x="3490" y="1624"/>
                    <a:pt x="3339" y="1427"/>
                  </a:cubicBezTo>
                  <a:cubicBezTo>
                    <a:pt x="3048" y="1136"/>
                    <a:pt x="2711" y="799"/>
                    <a:pt x="2234" y="554"/>
                  </a:cubicBezTo>
                  <a:lnTo>
                    <a:pt x="2234" y="508"/>
                  </a:lnTo>
                  <a:cubicBezTo>
                    <a:pt x="1746" y="264"/>
                    <a:pt x="1304" y="124"/>
                    <a:pt x="920" y="19"/>
                  </a:cubicBezTo>
                  <a:cubicBezTo>
                    <a:pt x="850" y="6"/>
                    <a:pt x="789" y="0"/>
                    <a:pt x="736"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17"/>
            <p:cNvSpPr/>
            <p:nvPr/>
          </p:nvSpPr>
          <p:spPr>
            <a:xfrm>
              <a:off x="3557946" y="474204"/>
              <a:ext cx="77152" cy="79509"/>
            </a:xfrm>
            <a:custGeom>
              <a:rect b="b" l="l" r="r" t="t"/>
              <a:pathLst>
                <a:path extrusionOk="0" h="3238" w="3142">
                  <a:moveTo>
                    <a:pt x="642" y="1"/>
                  </a:moveTo>
                  <a:cubicBezTo>
                    <a:pt x="526" y="1"/>
                    <a:pt x="464" y="34"/>
                    <a:pt x="431" y="67"/>
                  </a:cubicBezTo>
                  <a:cubicBezTo>
                    <a:pt x="385" y="113"/>
                    <a:pt x="292" y="171"/>
                    <a:pt x="233" y="357"/>
                  </a:cubicBezTo>
                  <a:cubicBezTo>
                    <a:pt x="94" y="695"/>
                    <a:pt x="1" y="1137"/>
                    <a:pt x="1" y="1625"/>
                  </a:cubicBezTo>
                  <a:cubicBezTo>
                    <a:pt x="1" y="2102"/>
                    <a:pt x="94" y="2544"/>
                    <a:pt x="233" y="2881"/>
                  </a:cubicBezTo>
                  <a:cubicBezTo>
                    <a:pt x="292" y="3079"/>
                    <a:pt x="385" y="3172"/>
                    <a:pt x="431" y="3172"/>
                  </a:cubicBezTo>
                  <a:cubicBezTo>
                    <a:pt x="464" y="3205"/>
                    <a:pt x="526" y="3238"/>
                    <a:pt x="642" y="3238"/>
                  </a:cubicBezTo>
                  <a:cubicBezTo>
                    <a:pt x="690" y="3238"/>
                    <a:pt x="747" y="3232"/>
                    <a:pt x="815" y="3219"/>
                  </a:cubicBezTo>
                  <a:cubicBezTo>
                    <a:pt x="1164" y="3172"/>
                    <a:pt x="1594" y="3021"/>
                    <a:pt x="1978" y="2788"/>
                  </a:cubicBezTo>
                  <a:cubicBezTo>
                    <a:pt x="2420" y="2544"/>
                    <a:pt x="2757" y="2253"/>
                    <a:pt x="2955" y="1962"/>
                  </a:cubicBezTo>
                  <a:cubicBezTo>
                    <a:pt x="3095" y="1811"/>
                    <a:pt x="3141" y="1672"/>
                    <a:pt x="3141" y="1625"/>
                  </a:cubicBezTo>
                  <a:cubicBezTo>
                    <a:pt x="3141" y="1567"/>
                    <a:pt x="3095" y="1474"/>
                    <a:pt x="2955" y="1276"/>
                  </a:cubicBezTo>
                  <a:cubicBezTo>
                    <a:pt x="2757" y="985"/>
                    <a:pt x="2420" y="695"/>
                    <a:pt x="1978" y="462"/>
                  </a:cubicBezTo>
                  <a:cubicBezTo>
                    <a:pt x="1594" y="218"/>
                    <a:pt x="1164" y="67"/>
                    <a:pt x="815" y="20"/>
                  </a:cubicBezTo>
                  <a:cubicBezTo>
                    <a:pt x="747" y="6"/>
                    <a:pt x="690" y="1"/>
                    <a:pt x="642"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17"/>
            <p:cNvSpPr/>
            <p:nvPr/>
          </p:nvSpPr>
          <p:spPr>
            <a:xfrm>
              <a:off x="3890985" y="479066"/>
              <a:ext cx="67993" cy="69933"/>
            </a:xfrm>
            <a:custGeom>
              <a:rect b="b" l="l" r="r" t="t"/>
              <a:pathLst>
                <a:path extrusionOk="0" h="2848" w="2769">
                  <a:moveTo>
                    <a:pt x="585" y="0"/>
                  </a:moveTo>
                  <a:cubicBezTo>
                    <a:pt x="485" y="0"/>
                    <a:pt x="428" y="33"/>
                    <a:pt x="395" y="66"/>
                  </a:cubicBezTo>
                  <a:cubicBezTo>
                    <a:pt x="337" y="66"/>
                    <a:pt x="244" y="159"/>
                    <a:pt x="198" y="311"/>
                  </a:cubicBezTo>
                  <a:cubicBezTo>
                    <a:pt x="105" y="648"/>
                    <a:pt x="0" y="985"/>
                    <a:pt x="0" y="1427"/>
                  </a:cubicBezTo>
                  <a:cubicBezTo>
                    <a:pt x="0" y="1858"/>
                    <a:pt x="105" y="2241"/>
                    <a:pt x="198" y="2532"/>
                  </a:cubicBezTo>
                  <a:cubicBezTo>
                    <a:pt x="244" y="2730"/>
                    <a:pt x="337" y="2776"/>
                    <a:pt x="395" y="2776"/>
                  </a:cubicBezTo>
                  <a:cubicBezTo>
                    <a:pt x="428" y="2809"/>
                    <a:pt x="484" y="2847"/>
                    <a:pt x="582" y="2847"/>
                  </a:cubicBezTo>
                  <a:cubicBezTo>
                    <a:pt x="624" y="2847"/>
                    <a:pt x="674" y="2840"/>
                    <a:pt x="733" y="2823"/>
                  </a:cubicBezTo>
                  <a:cubicBezTo>
                    <a:pt x="1024" y="2776"/>
                    <a:pt x="1407" y="2637"/>
                    <a:pt x="1745" y="2439"/>
                  </a:cubicBezTo>
                  <a:cubicBezTo>
                    <a:pt x="2140" y="2241"/>
                    <a:pt x="2431" y="2009"/>
                    <a:pt x="2617" y="1718"/>
                  </a:cubicBezTo>
                  <a:cubicBezTo>
                    <a:pt x="2768" y="1567"/>
                    <a:pt x="2768" y="1474"/>
                    <a:pt x="2768" y="1427"/>
                  </a:cubicBezTo>
                  <a:cubicBezTo>
                    <a:pt x="2768" y="1369"/>
                    <a:pt x="2768" y="1276"/>
                    <a:pt x="2617" y="1136"/>
                  </a:cubicBezTo>
                  <a:cubicBezTo>
                    <a:pt x="2431" y="892"/>
                    <a:pt x="2140" y="648"/>
                    <a:pt x="1745" y="404"/>
                  </a:cubicBezTo>
                  <a:cubicBezTo>
                    <a:pt x="1407" y="206"/>
                    <a:pt x="1024" y="66"/>
                    <a:pt x="733" y="20"/>
                  </a:cubicBezTo>
                  <a:cubicBezTo>
                    <a:pt x="675" y="6"/>
                    <a:pt x="626" y="0"/>
                    <a:pt x="585"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17"/>
            <p:cNvSpPr/>
            <p:nvPr/>
          </p:nvSpPr>
          <p:spPr>
            <a:xfrm>
              <a:off x="4224271" y="483633"/>
              <a:ext cx="58294" cy="60700"/>
            </a:xfrm>
            <a:custGeom>
              <a:rect b="b" l="l" r="r" t="t"/>
              <a:pathLst>
                <a:path extrusionOk="0" h="2472" w="2374">
                  <a:moveTo>
                    <a:pt x="493" y="1"/>
                  </a:moveTo>
                  <a:cubicBezTo>
                    <a:pt x="405" y="1"/>
                    <a:pt x="371" y="36"/>
                    <a:pt x="338" y="78"/>
                  </a:cubicBezTo>
                  <a:cubicBezTo>
                    <a:pt x="292" y="78"/>
                    <a:pt x="245" y="125"/>
                    <a:pt x="141" y="264"/>
                  </a:cubicBezTo>
                  <a:cubicBezTo>
                    <a:pt x="47" y="555"/>
                    <a:pt x="1" y="846"/>
                    <a:pt x="1" y="1241"/>
                  </a:cubicBezTo>
                  <a:cubicBezTo>
                    <a:pt x="1" y="1625"/>
                    <a:pt x="47" y="1916"/>
                    <a:pt x="141" y="2207"/>
                  </a:cubicBezTo>
                  <a:cubicBezTo>
                    <a:pt x="245" y="2346"/>
                    <a:pt x="292" y="2404"/>
                    <a:pt x="338" y="2451"/>
                  </a:cubicBezTo>
                  <a:cubicBezTo>
                    <a:pt x="369" y="2451"/>
                    <a:pt x="400" y="2472"/>
                    <a:pt x="476" y="2472"/>
                  </a:cubicBezTo>
                  <a:cubicBezTo>
                    <a:pt x="514" y="2472"/>
                    <a:pt x="563" y="2466"/>
                    <a:pt x="629" y="2451"/>
                  </a:cubicBezTo>
                  <a:cubicBezTo>
                    <a:pt x="920" y="2404"/>
                    <a:pt x="1211" y="2300"/>
                    <a:pt x="1548" y="2114"/>
                  </a:cubicBezTo>
                  <a:cubicBezTo>
                    <a:pt x="1839" y="1916"/>
                    <a:pt x="2083" y="1718"/>
                    <a:pt x="2281" y="1532"/>
                  </a:cubicBezTo>
                  <a:cubicBezTo>
                    <a:pt x="2374" y="1381"/>
                    <a:pt x="2374" y="1288"/>
                    <a:pt x="2374" y="1241"/>
                  </a:cubicBezTo>
                  <a:cubicBezTo>
                    <a:pt x="2374" y="1183"/>
                    <a:pt x="2374" y="1090"/>
                    <a:pt x="2281" y="997"/>
                  </a:cubicBezTo>
                  <a:cubicBezTo>
                    <a:pt x="2083" y="753"/>
                    <a:pt x="1839" y="555"/>
                    <a:pt x="1548" y="369"/>
                  </a:cubicBezTo>
                  <a:cubicBezTo>
                    <a:pt x="1211" y="171"/>
                    <a:pt x="920" y="78"/>
                    <a:pt x="629" y="20"/>
                  </a:cubicBezTo>
                  <a:cubicBezTo>
                    <a:pt x="573" y="7"/>
                    <a:pt x="528" y="1"/>
                    <a:pt x="493"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17"/>
            <p:cNvSpPr/>
            <p:nvPr/>
          </p:nvSpPr>
          <p:spPr>
            <a:xfrm>
              <a:off x="4557580" y="488446"/>
              <a:ext cx="50019" cy="51025"/>
            </a:xfrm>
            <a:custGeom>
              <a:rect b="b" l="l" r="r" t="t"/>
              <a:pathLst>
                <a:path extrusionOk="0" h="2078" w="2037">
                  <a:moveTo>
                    <a:pt x="412" y="1"/>
                  </a:moveTo>
                  <a:cubicBezTo>
                    <a:pt x="354" y="1"/>
                    <a:pt x="323" y="22"/>
                    <a:pt x="292" y="22"/>
                  </a:cubicBezTo>
                  <a:cubicBezTo>
                    <a:pt x="233" y="68"/>
                    <a:pt x="187" y="115"/>
                    <a:pt x="140" y="266"/>
                  </a:cubicBezTo>
                  <a:cubicBezTo>
                    <a:pt x="47" y="464"/>
                    <a:pt x="1" y="754"/>
                    <a:pt x="1" y="1045"/>
                  </a:cubicBezTo>
                  <a:cubicBezTo>
                    <a:pt x="1" y="1382"/>
                    <a:pt x="47" y="1627"/>
                    <a:pt x="140" y="1859"/>
                  </a:cubicBezTo>
                  <a:cubicBezTo>
                    <a:pt x="187" y="1964"/>
                    <a:pt x="233" y="2011"/>
                    <a:pt x="292" y="2057"/>
                  </a:cubicBezTo>
                  <a:cubicBezTo>
                    <a:pt x="323" y="2057"/>
                    <a:pt x="354" y="2078"/>
                    <a:pt x="412" y="2078"/>
                  </a:cubicBezTo>
                  <a:cubicBezTo>
                    <a:pt x="442" y="2078"/>
                    <a:pt x="478" y="2073"/>
                    <a:pt x="524" y="2057"/>
                  </a:cubicBezTo>
                  <a:cubicBezTo>
                    <a:pt x="769" y="2011"/>
                    <a:pt x="1013" y="1964"/>
                    <a:pt x="1304" y="1766"/>
                  </a:cubicBezTo>
                  <a:cubicBezTo>
                    <a:pt x="1548" y="1627"/>
                    <a:pt x="1792" y="1429"/>
                    <a:pt x="1932" y="1278"/>
                  </a:cubicBezTo>
                  <a:cubicBezTo>
                    <a:pt x="2036" y="1138"/>
                    <a:pt x="2036" y="1092"/>
                    <a:pt x="2036" y="1045"/>
                  </a:cubicBezTo>
                  <a:cubicBezTo>
                    <a:pt x="2036" y="987"/>
                    <a:pt x="2036" y="940"/>
                    <a:pt x="1932" y="801"/>
                  </a:cubicBezTo>
                  <a:cubicBezTo>
                    <a:pt x="1792" y="650"/>
                    <a:pt x="1548" y="464"/>
                    <a:pt x="1304" y="312"/>
                  </a:cubicBezTo>
                  <a:cubicBezTo>
                    <a:pt x="1013" y="173"/>
                    <a:pt x="769" y="68"/>
                    <a:pt x="524" y="22"/>
                  </a:cubicBezTo>
                  <a:cubicBezTo>
                    <a:pt x="478" y="6"/>
                    <a:pt x="442" y="1"/>
                    <a:pt x="412"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17"/>
            <p:cNvSpPr/>
            <p:nvPr/>
          </p:nvSpPr>
          <p:spPr>
            <a:xfrm>
              <a:off x="4890620" y="493308"/>
              <a:ext cx="40565" cy="41449"/>
            </a:xfrm>
            <a:custGeom>
              <a:rect b="b" l="l" r="r" t="t"/>
              <a:pathLst>
                <a:path extrusionOk="0" h="1688" w="1652">
                  <a:moveTo>
                    <a:pt x="344" y="1"/>
                  </a:moveTo>
                  <a:cubicBezTo>
                    <a:pt x="286" y="1"/>
                    <a:pt x="244" y="21"/>
                    <a:pt x="244" y="21"/>
                  </a:cubicBezTo>
                  <a:cubicBezTo>
                    <a:pt x="198" y="68"/>
                    <a:pt x="151" y="68"/>
                    <a:pt x="105" y="207"/>
                  </a:cubicBezTo>
                  <a:cubicBezTo>
                    <a:pt x="47" y="359"/>
                    <a:pt x="0" y="603"/>
                    <a:pt x="0" y="847"/>
                  </a:cubicBezTo>
                  <a:cubicBezTo>
                    <a:pt x="0" y="1080"/>
                    <a:pt x="47" y="1324"/>
                    <a:pt x="105" y="1522"/>
                  </a:cubicBezTo>
                  <a:cubicBezTo>
                    <a:pt x="151" y="1615"/>
                    <a:pt x="198" y="1661"/>
                    <a:pt x="244" y="1661"/>
                  </a:cubicBezTo>
                  <a:cubicBezTo>
                    <a:pt x="244" y="1661"/>
                    <a:pt x="286" y="1687"/>
                    <a:pt x="344" y="1687"/>
                  </a:cubicBezTo>
                  <a:cubicBezTo>
                    <a:pt x="374" y="1687"/>
                    <a:pt x="407" y="1681"/>
                    <a:pt x="442" y="1661"/>
                  </a:cubicBezTo>
                  <a:cubicBezTo>
                    <a:pt x="628" y="1661"/>
                    <a:pt x="826" y="1568"/>
                    <a:pt x="1070" y="1475"/>
                  </a:cubicBezTo>
                  <a:cubicBezTo>
                    <a:pt x="1268" y="1324"/>
                    <a:pt x="1454" y="1184"/>
                    <a:pt x="1559" y="1033"/>
                  </a:cubicBezTo>
                  <a:cubicBezTo>
                    <a:pt x="1652" y="940"/>
                    <a:pt x="1652" y="894"/>
                    <a:pt x="1652" y="847"/>
                  </a:cubicBezTo>
                  <a:cubicBezTo>
                    <a:pt x="1652" y="789"/>
                    <a:pt x="1652" y="742"/>
                    <a:pt x="1559" y="649"/>
                  </a:cubicBezTo>
                  <a:cubicBezTo>
                    <a:pt x="1454" y="498"/>
                    <a:pt x="1268" y="359"/>
                    <a:pt x="1070" y="266"/>
                  </a:cubicBezTo>
                  <a:cubicBezTo>
                    <a:pt x="826" y="114"/>
                    <a:pt x="628" y="21"/>
                    <a:pt x="442" y="21"/>
                  </a:cubicBezTo>
                  <a:cubicBezTo>
                    <a:pt x="407" y="6"/>
                    <a:pt x="374" y="1"/>
                    <a:pt x="344"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17"/>
            <p:cNvSpPr/>
            <p:nvPr/>
          </p:nvSpPr>
          <p:spPr>
            <a:xfrm>
              <a:off x="5223929" y="497875"/>
              <a:ext cx="30866" cy="32167"/>
            </a:xfrm>
            <a:custGeom>
              <a:rect b="b" l="l" r="r" t="t"/>
              <a:pathLst>
                <a:path extrusionOk="0" h="1310" w="1257">
                  <a:moveTo>
                    <a:pt x="260" y="1"/>
                  </a:moveTo>
                  <a:cubicBezTo>
                    <a:pt x="218" y="1"/>
                    <a:pt x="198" y="21"/>
                    <a:pt x="198" y="21"/>
                  </a:cubicBezTo>
                  <a:cubicBezTo>
                    <a:pt x="140" y="21"/>
                    <a:pt x="140" y="80"/>
                    <a:pt x="93" y="173"/>
                  </a:cubicBezTo>
                  <a:cubicBezTo>
                    <a:pt x="47" y="266"/>
                    <a:pt x="0" y="463"/>
                    <a:pt x="0" y="661"/>
                  </a:cubicBezTo>
                  <a:cubicBezTo>
                    <a:pt x="0" y="847"/>
                    <a:pt x="47" y="1045"/>
                    <a:pt x="93" y="1185"/>
                  </a:cubicBezTo>
                  <a:cubicBezTo>
                    <a:pt x="140" y="1243"/>
                    <a:pt x="140" y="1289"/>
                    <a:pt x="198" y="1289"/>
                  </a:cubicBezTo>
                  <a:cubicBezTo>
                    <a:pt x="198" y="1289"/>
                    <a:pt x="218" y="1310"/>
                    <a:pt x="260" y="1310"/>
                  </a:cubicBezTo>
                  <a:cubicBezTo>
                    <a:pt x="280" y="1310"/>
                    <a:pt x="306" y="1305"/>
                    <a:pt x="337" y="1289"/>
                  </a:cubicBezTo>
                  <a:cubicBezTo>
                    <a:pt x="489" y="1289"/>
                    <a:pt x="628" y="1243"/>
                    <a:pt x="826" y="1138"/>
                  </a:cubicBezTo>
                  <a:cubicBezTo>
                    <a:pt x="965" y="1045"/>
                    <a:pt x="1117" y="894"/>
                    <a:pt x="1210" y="801"/>
                  </a:cubicBezTo>
                  <a:cubicBezTo>
                    <a:pt x="1256" y="754"/>
                    <a:pt x="1256" y="708"/>
                    <a:pt x="1256" y="661"/>
                  </a:cubicBezTo>
                  <a:cubicBezTo>
                    <a:pt x="1256" y="661"/>
                    <a:pt x="1256" y="603"/>
                    <a:pt x="1210" y="510"/>
                  </a:cubicBezTo>
                  <a:cubicBezTo>
                    <a:pt x="1117" y="417"/>
                    <a:pt x="965" y="312"/>
                    <a:pt x="826" y="173"/>
                  </a:cubicBezTo>
                  <a:cubicBezTo>
                    <a:pt x="628" y="80"/>
                    <a:pt x="489" y="21"/>
                    <a:pt x="337" y="21"/>
                  </a:cubicBezTo>
                  <a:cubicBezTo>
                    <a:pt x="306" y="6"/>
                    <a:pt x="280" y="1"/>
                    <a:pt x="260"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17"/>
            <p:cNvSpPr/>
            <p:nvPr/>
          </p:nvSpPr>
          <p:spPr>
            <a:xfrm>
              <a:off x="559044" y="699791"/>
              <a:ext cx="159387" cy="163193"/>
            </a:xfrm>
            <a:custGeom>
              <a:rect b="b" l="l" r="r" t="t"/>
              <a:pathLst>
                <a:path extrusionOk="0" h="6646" w="6491">
                  <a:moveTo>
                    <a:pt x="1317" y="0"/>
                  </a:moveTo>
                  <a:cubicBezTo>
                    <a:pt x="1097" y="0"/>
                    <a:pt x="983" y="60"/>
                    <a:pt x="919" y="92"/>
                  </a:cubicBezTo>
                  <a:cubicBezTo>
                    <a:pt x="815" y="138"/>
                    <a:pt x="629" y="289"/>
                    <a:pt x="431" y="720"/>
                  </a:cubicBezTo>
                  <a:cubicBezTo>
                    <a:pt x="187" y="1453"/>
                    <a:pt x="47" y="2325"/>
                    <a:pt x="0" y="3290"/>
                  </a:cubicBezTo>
                  <a:lnTo>
                    <a:pt x="0" y="3337"/>
                  </a:lnTo>
                  <a:cubicBezTo>
                    <a:pt x="47" y="4302"/>
                    <a:pt x="187" y="5175"/>
                    <a:pt x="431" y="5907"/>
                  </a:cubicBezTo>
                  <a:cubicBezTo>
                    <a:pt x="629" y="6338"/>
                    <a:pt x="815" y="6489"/>
                    <a:pt x="919" y="6535"/>
                  </a:cubicBezTo>
                  <a:cubicBezTo>
                    <a:pt x="993" y="6572"/>
                    <a:pt x="1132" y="6646"/>
                    <a:pt x="1424" y="6646"/>
                  </a:cubicBezTo>
                  <a:cubicBezTo>
                    <a:pt x="1501" y="6646"/>
                    <a:pt x="1588" y="6641"/>
                    <a:pt x="1687" y="6629"/>
                  </a:cubicBezTo>
                  <a:cubicBezTo>
                    <a:pt x="2420" y="6489"/>
                    <a:pt x="3246" y="6198"/>
                    <a:pt x="4118" y="5710"/>
                  </a:cubicBezTo>
                  <a:lnTo>
                    <a:pt x="4165" y="5710"/>
                  </a:lnTo>
                  <a:cubicBezTo>
                    <a:pt x="5037" y="5175"/>
                    <a:pt x="5665" y="4593"/>
                    <a:pt x="6153" y="4011"/>
                  </a:cubicBezTo>
                  <a:cubicBezTo>
                    <a:pt x="6444" y="3674"/>
                    <a:pt x="6491" y="3430"/>
                    <a:pt x="6491" y="3337"/>
                  </a:cubicBezTo>
                  <a:cubicBezTo>
                    <a:pt x="6491" y="3197"/>
                    <a:pt x="6444" y="2953"/>
                    <a:pt x="6153" y="2616"/>
                  </a:cubicBezTo>
                  <a:cubicBezTo>
                    <a:pt x="5665" y="2034"/>
                    <a:pt x="5037" y="1453"/>
                    <a:pt x="4165" y="917"/>
                  </a:cubicBezTo>
                  <a:lnTo>
                    <a:pt x="4118" y="917"/>
                  </a:lnTo>
                  <a:cubicBezTo>
                    <a:pt x="3246" y="429"/>
                    <a:pt x="2420" y="138"/>
                    <a:pt x="1687" y="45"/>
                  </a:cubicBezTo>
                  <a:cubicBezTo>
                    <a:pt x="1538" y="12"/>
                    <a:pt x="1416" y="0"/>
                    <a:pt x="1317"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17"/>
            <p:cNvSpPr/>
            <p:nvPr/>
          </p:nvSpPr>
          <p:spPr>
            <a:xfrm>
              <a:off x="892059" y="704014"/>
              <a:ext cx="149982" cy="154304"/>
            </a:xfrm>
            <a:custGeom>
              <a:rect b="b" l="l" r="r" t="t"/>
              <a:pathLst>
                <a:path extrusionOk="0" h="6284" w="6108">
                  <a:moveTo>
                    <a:pt x="1382" y="0"/>
                  </a:moveTo>
                  <a:cubicBezTo>
                    <a:pt x="1096" y="0"/>
                    <a:pt x="958" y="70"/>
                    <a:pt x="873" y="117"/>
                  </a:cubicBezTo>
                  <a:cubicBezTo>
                    <a:pt x="780" y="164"/>
                    <a:pt x="582" y="304"/>
                    <a:pt x="443" y="699"/>
                  </a:cubicBezTo>
                  <a:cubicBezTo>
                    <a:pt x="198" y="1374"/>
                    <a:pt x="47" y="2199"/>
                    <a:pt x="1" y="3118"/>
                  </a:cubicBezTo>
                  <a:lnTo>
                    <a:pt x="1" y="3165"/>
                  </a:lnTo>
                  <a:cubicBezTo>
                    <a:pt x="47" y="4084"/>
                    <a:pt x="198" y="4910"/>
                    <a:pt x="443" y="5584"/>
                  </a:cubicBezTo>
                  <a:cubicBezTo>
                    <a:pt x="582" y="5980"/>
                    <a:pt x="780" y="6119"/>
                    <a:pt x="873" y="6166"/>
                  </a:cubicBezTo>
                  <a:cubicBezTo>
                    <a:pt x="958" y="6213"/>
                    <a:pt x="1096" y="6283"/>
                    <a:pt x="1382" y="6283"/>
                  </a:cubicBezTo>
                  <a:cubicBezTo>
                    <a:pt x="1448" y="6283"/>
                    <a:pt x="1522" y="6279"/>
                    <a:pt x="1606" y="6270"/>
                  </a:cubicBezTo>
                  <a:cubicBezTo>
                    <a:pt x="2280" y="6119"/>
                    <a:pt x="3060" y="5875"/>
                    <a:pt x="3932" y="5398"/>
                  </a:cubicBezTo>
                  <a:cubicBezTo>
                    <a:pt x="4758" y="4910"/>
                    <a:pt x="5386" y="4375"/>
                    <a:pt x="5816" y="3793"/>
                  </a:cubicBezTo>
                  <a:cubicBezTo>
                    <a:pt x="6107" y="3456"/>
                    <a:pt x="6107" y="3258"/>
                    <a:pt x="6107" y="3165"/>
                  </a:cubicBezTo>
                  <a:cubicBezTo>
                    <a:pt x="6107" y="3025"/>
                    <a:pt x="6107" y="2828"/>
                    <a:pt x="5816" y="2490"/>
                  </a:cubicBezTo>
                  <a:cubicBezTo>
                    <a:pt x="5386" y="1909"/>
                    <a:pt x="4758" y="1374"/>
                    <a:pt x="3932" y="885"/>
                  </a:cubicBezTo>
                  <a:cubicBezTo>
                    <a:pt x="3060" y="408"/>
                    <a:pt x="2280" y="164"/>
                    <a:pt x="1606" y="13"/>
                  </a:cubicBezTo>
                  <a:cubicBezTo>
                    <a:pt x="1522" y="4"/>
                    <a:pt x="1448" y="0"/>
                    <a:pt x="138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17"/>
            <p:cNvSpPr/>
            <p:nvPr/>
          </p:nvSpPr>
          <p:spPr>
            <a:xfrm>
              <a:off x="1225368" y="708852"/>
              <a:ext cx="141682" cy="144604"/>
            </a:xfrm>
            <a:custGeom>
              <a:rect b="b" l="l" r="r" t="t"/>
              <a:pathLst>
                <a:path extrusionOk="0" h="5889" w="5770">
                  <a:moveTo>
                    <a:pt x="1279" y="1"/>
                  </a:moveTo>
                  <a:cubicBezTo>
                    <a:pt x="1001" y="1"/>
                    <a:pt x="864" y="69"/>
                    <a:pt x="826" y="107"/>
                  </a:cubicBezTo>
                  <a:cubicBezTo>
                    <a:pt x="722" y="153"/>
                    <a:pt x="536" y="258"/>
                    <a:pt x="384" y="642"/>
                  </a:cubicBezTo>
                  <a:cubicBezTo>
                    <a:pt x="140" y="1270"/>
                    <a:pt x="1" y="2049"/>
                    <a:pt x="1" y="2921"/>
                  </a:cubicBezTo>
                  <a:lnTo>
                    <a:pt x="1" y="2968"/>
                  </a:lnTo>
                  <a:cubicBezTo>
                    <a:pt x="1" y="3840"/>
                    <a:pt x="140" y="4620"/>
                    <a:pt x="384" y="5248"/>
                  </a:cubicBezTo>
                  <a:cubicBezTo>
                    <a:pt x="536" y="5631"/>
                    <a:pt x="722" y="5736"/>
                    <a:pt x="826" y="5783"/>
                  </a:cubicBezTo>
                  <a:cubicBezTo>
                    <a:pt x="864" y="5820"/>
                    <a:pt x="1001" y="5888"/>
                    <a:pt x="1279" y="5888"/>
                  </a:cubicBezTo>
                  <a:cubicBezTo>
                    <a:pt x="1345" y="5888"/>
                    <a:pt x="1419" y="5885"/>
                    <a:pt x="1501" y="5876"/>
                  </a:cubicBezTo>
                  <a:cubicBezTo>
                    <a:pt x="2176" y="5783"/>
                    <a:pt x="2909" y="5492"/>
                    <a:pt x="3688" y="5050"/>
                  </a:cubicBezTo>
                  <a:cubicBezTo>
                    <a:pt x="4455" y="4620"/>
                    <a:pt x="5037" y="4084"/>
                    <a:pt x="5479" y="3596"/>
                  </a:cubicBezTo>
                  <a:cubicBezTo>
                    <a:pt x="5723" y="3259"/>
                    <a:pt x="5770" y="3061"/>
                    <a:pt x="5770" y="2968"/>
                  </a:cubicBezTo>
                  <a:cubicBezTo>
                    <a:pt x="5770" y="2828"/>
                    <a:pt x="5723" y="2631"/>
                    <a:pt x="5479" y="2293"/>
                  </a:cubicBezTo>
                  <a:cubicBezTo>
                    <a:pt x="5037" y="1805"/>
                    <a:pt x="4455" y="1270"/>
                    <a:pt x="3688" y="839"/>
                  </a:cubicBezTo>
                  <a:cubicBezTo>
                    <a:pt x="2909" y="397"/>
                    <a:pt x="2176" y="153"/>
                    <a:pt x="1501" y="13"/>
                  </a:cubicBezTo>
                  <a:cubicBezTo>
                    <a:pt x="1419" y="5"/>
                    <a:pt x="1345" y="1"/>
                    <a:pt x="1279"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17"/>
            <p:cNvSpPr/>
            <p:nvPr/>
          </p:nvSpPr>
          <p:spPr>
            <a:xfrm>
              <a:off x="1558678" y="713419"/>
              <a:ext cx="131983" cy="135470"/>
            </a:xfrm>
            <a:custGeom>
              <a:rect b="b" l="l" r="r" t="t"/>
              <a:pathLst>
                <a:path extrusionOk="0" h="5517" w="5375">
                  <a:moveTo>
                    <a:pt x="1101" y="1"/>
                  </a:moveTo>
                  <a:cubicBezTo>
                    <a:pt x="908" y="1"/>
                    <a:pt x="801" y="39"/>
                    <a:pt x="768" y="72"/>
                  </a:cubicBezTo>
                  <a:cubicBezTo>
                    <a:pt x="675" y="118"/>
                    <a:pt x="524" y="258"/>
                    <a:pt x="384" y="607"/>
                  </a:cubicBezTo>
                  <a:cubicBezTo>
                    <a:pt x="140" y="1235"/>
                    <a:pt x="1" y="1909"/>
                    <a:pt x="1" y="2735"/>
                  </a:cubicBezTo>
                  <a:lnTo>
                    <a:pt x="1" y="2782"/>
                  </a:lnTo>
                  <a:cubicBezTo>
                    <a:pt x="1" y="3608"/>
                    <a:pt x="140" y="4329"/>
                    <a:pt x="384" y="4910"/>
                  </a:cubicBezTo>
                  <a:cubicBezTo>
                    <a:pt x="524" y="5259"/>
                    <a:pt x="675" y="5399"/>
                    <a:pt x="768" y="5445"/>
                  </a:cubicBezTo>
                  <a:cubicBezTo>
                    <a:pt x="801" y="5478"/>
                    <a:pt x="908" y="5516"/>
                    <a:pt x="1101" y="5516"/>
                  </a:cubicBezTo>
                  <a:cubicBezTo>
                    <a:pt x="1183" y="5516"/>
                    <a:pt x="1281" y="5509"/>
                    <a:pt x="1396" y="5492"/>
                  </a:cubicBezTo>
                  <a:cubicBezTo>
                    <a:pt x="2036" y="5399"/>
                    <a:pt x="2711" y="5155"/>
                    <a:pt x="3432" y="4724"/>
                  </a:cubicBezTo>
                  <a:cubicBezTo>
                    <a:pt x="4165" y="4282"/>
                    <a:pt x="4700" y="3852"/>
                    <a:pt x="5083" y="3363"/>
                  </a:cubicBezTo>
                  <a:cubicBezTo>
                    <a:pt x="5328" y="3073"/>
                    <a:pt x="5374" y="2875"/>
                    <a:pt x="5374" y="2782"/>
                  </a:cubicBezTo>
                  <a:cubicBezTo>
                    <a:pt x="5374" y="2689"/>
                    <a:pt x="5328" y="2491"/>
                    <a:pt x="5083" y="2154"/>
                  </a:cubicBezTo>
                  <a:cubicBezTo>
                    <a:pt x="4700" y="1665"/>
                    <a:pt x="4165" y="1235"/>
                    <a:pt x="3432" y="793"/>
                  </a:cubicBezTo>
                  <a:cubicBezTo>
                    <a:pt x="2711" y="362"/>
                    <a:pt x="2036" y="118"/>
                    <a:pt x="1396" y="25"/>
                  </a:cubicBezTo>
                  <a:cubicBezTo>
                    <a:pt x="1281" y="8"/>
                    <a:pt x="1183" y="1"/>
                    <a:pt x="1101"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17"/>
            <p:cNvSpPr/>
            <p:nvPr/>
          </p:nvSpPr>
          <p:spPr>
            <a:xfrm>
              <a:off x="1891693" y="718134"/>
              <a:ext cx="122554" cy="126065"/>
            </a:xfrm>
            <a:custGeom>
              <a:rect b="b" l="l" r="r" t="t"/>
              <a:pathLst>
                <a:path extrusionOk="0" h="5134" w="4991">
                  <a:moveTo>
                    <a:pt x="1054" y="0"/>
                  </a:moveTo>
                  <a:cubicBezTo>
                    <a:pt x="871" y="0"/>
                    <a:pt x="753" y="33"/>
                    <a:pt x="687" y="66"/>
                  </a:cubicBezTo>
                  <a:cubicBezTo>
                    <a:pt x="629" y="124"/>
                    <a:pt x="489" y="264"/>
                    <a:pt x="338" y="601"/>
                  </a:cubicBezTo>
                  <a:cubicBezTo>
                    <a:pt x="152" y="1136"/>
                    <a:pt x="1" y="1764"/>
                    <a:pt x="1" y="2543"/>
                  </a:cubicBezTo>
                  <a:lnTo>
                    <a:pt x="1" y="2590"/>
                  </a:lnTo>
                  <a:cubicBezTo>
                    <a:pt x="1" y="3369"/>
                    <a:pt x="152" y="3997"/>
                    <a:pt x="338" y="4579"/>
                  </a:cubicBezTo>
                  <a:cubicBezTo>
                    <a:pt x="489" y="4870"/>
                    <a:pt x="629" y="5009"/>
                    <a:pt x="687" y="5067"/>
                  </a:cubicBezTo>
                  <a:cubicBezTo>
                    <a:pt x="753" y="5100"/>
                    <a:pt x="871" y="5133"/>
                    <a:pt x="1054" y="5133"/>
                  </a:cubicBezTo>
                  <a:cubicBezTo>
                    <a:pt x="1130" y="5133"/>
                    <a:pt x="1216" y="5127"/>
                    <a:pt x="1315" y="5114"/>
                  </a:cubicBezTo>
                  <a:cubicBezTo>
                    <a:pt x="1897" y="5009"/>
                    <a:pt x="2525" y="4777"/>
                    <a:pt x="3199" y="4381"/>
                  </a:cubicBezTo>
                  <a:cubicBezTo>
                    <a:pt x="3886" y="3997"/>
                    <a:pt x="4363" y="3555"/>
                    <a:pt x="4758" y="3125"/>
                  </a:cubicBezTo>
                  <a:cubicBezTo>
                    <a:pt x="4991" y="2834"/>
                    <a:pt x="4991" y="2636"/>
                    <a:pt x="4991" y="2590"/>
                  </a:cubicBezTo>
                  <a:cubicBezTo>
                    <a:pt x="4991" y="2497"/>
                    <a:pt x="4991" y="2299"/>
                    <a:pt x="4758" y="2008"/>
                  </a:cubicBezTo>
                  <a:cubicBezTo>
                    <a:pt x="4363" y="1578"/>
                    <a:pt x="3886" y="1136"/>
                    <a:pt x="3199" y="752"/>
                  </a:cubicBezTo>
                  <a:cubicBezTo>
                    <a:pt x="2525" y="357"/>
                    <a:pt x="1897" y="124"/>
                    <a:pt x="1315" y="19"/>
                  </a:cubicBezTo>
                  <a:cubicBezTo>
                    <a:pt x="1216" y="6"/>
                    <a:pt x="1130" y="0"/>
                    <a:pt x="1054"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17"/>
            <p:cNvSpPr/>
            <p:nvPr/>
          </p:nvSpPr>
          <p:spPr>
            <a:xfrm>
              <a:off x="2225002" y="722971"/>
              <a:ext cx="114279" cy="116366"/>
            </a:xfrm>
            <a:custGeom>
              <a:rect b="b" l="l" r="r" t="t"/>
              <a:pathLst>
                <a:path extrusionOk="0" h="4739" w="4654">
                  <a:moveTo>
                    <a:pt x="959" y="1"/>
                  </a:moveTo>
                  <a:cubicBezTo>
                    <a:pt x="790" y="1"/>
                    <a:pt x="695" y="34"/>
                    <a:pt x="629" y="67"/>
                  </a:cubicBezTo>
                  <a:cubicBezTo>
                    <a:pt x="582" y="113"/>
                    <a:pt x="431" y="218"/>
                    <a:pt x="338" y="555"/>
                  </a:cubicBezTo>
                  <a:cubicBezTo>
                    <a:pt x="140" y="1032"/>
                    <a:pt x="1" y="1672"/>
                    <a:pt x="1" y="2346"/>
                  </a:cubicBezTo>
                  <a:lnTo>
                    <a:pt x="1" y="2393"/>
                  </a:lnTo>
                  <a:cubicBezTo>
                    <a:pt x="1" y="3067"/>
                    <a:pt x="140" y="3707"/>
                    <a:pt x="338" y="4184"/>
                  </a:cubicBezTo>
                  <a:cubicBezTo>
                    <a:pt x="431" y="4521"/>
                    <a:pt x="582" y="4626"/>
                    <a:pt x="629" y="4673"/>
                  </a:cubicBezTo>
                  <a:cubicBezTo>
                    <a:pt x="695" y="4705"/>
                    <a:pt x="790" y="4738"/>
                    <a:pt x="959" y="4738"/>
                  </a:cubicBezTo>
                  <a:cubicBezTo>
                    <a:pt x="1029" y="4738"/>
                    <a:pt x="1112" y="4733"/>
                    <a:pt x="1210" y="4719"/>
                  </a:cubicBezTo>
                  <a:cubicBezTo>
                    <a:pt x="1745" y="4626"/>
                    <a:pt x="2327" y="4428"/>
                    <a:pt x="2955" y="4091"/>
                  </a:cubicBezTo>
                  <a:cubicBezTo>
                    <a:pt x="3583" y="3707"/>
                    <a:pt x="4072" y="3312"/>
                    <a:pt x="4409" y="2881"/>
                  </a:cubicBezTo>
                  <a:cubicBezTo>
                    <a:pt x="4607" y="2637"/>
                    <a:pt x="4653" y="2439"/>
                    <a:pt x="4653" y="2393"/>
                  </a:cubicBezTo>
                  <a:cubicBezTo>
                    <a:pt x="4653" y="2300"/>
                    <a:pt x="4607" y="2102"/>
                    <a:pt x="4409" y="1858"/>
                  </a:cubicBezTo>
                  <a:cubicBezTo>
                    <a:pt x="4072" y="1427"/>
                    <a:pt x="3583" y="1032"/>
                    <a:pt x="2955" y="695"/>
                  </a:cubicBezTo>
                  <a:lnTo>
                    <a:pt x="2955" y="648"/>
                  </a:lnTo>
                  <a:cubicBezTo>
                    <a:pt x="2327" y="311"/>
                    <a:pt x="1745" y="113"/>
                    <a:pt x="1210" y="20"/>
                  </a:cubicBezTo>
                  <a:cubicBezTo>
                    <a:pt x="1112" y="6"/>
                    <a:pt x="1029" y="1"/>
                    <a:pt x="959"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17"/>
            <p:cNvSpPr/>
            <p:nvPr/>
          </p:nvSpPr>
          <p:spPr>
            <a:xfrm>
              <a:off x="2558312" y="727710"/>
              <a:ext cx="104555" cy="106888"/>
            </a:xfrm>
            <a:custGeom>
              <a:rect b="b" l="l" r="r" t="t"/>
              <a:pathLst>
                <a:path extrusionOk="0" h="4353" w="4258">
                  <a:moveTo>
                    <a:pt x="882" y="0"/>
                  </a:moveTo>
                  <a:cubicBezTo>
                    <a:pt x="735" y="0"/>
                    <a:pt x="647" y="39"/>
                    <a:pt x="582" y="71"/>
                  </a:cubicBezTo>
                  <a:cubicBezTo>
                    <a:pt x="524" y="118"/>
                    <a:pt x="384" y="211"/>
                    <a:pt x="291" y="502"/>
                  </a:cubicBezTo>
                  <a:cubicBezTo>
                    <a:pt x="140" y="944"/>
                    <a:pt x="1" y="1525"/>
                    <a:pt x="1" y="2200"/>
                  </a:cubicBezTo>
                  <a:cubicBezTo>
                    <a:pt x="1" y="2828"/>
                    <a:pt x="140" y="3410"/>
                    <a:pt x="291" y="3852"/>
                  </a:cubicBezTo>
                  <a:cubicBezTo>
                    <a:pt x="384" y="4142"/>
                    <a:pt x="524" y="4235"/>
                    <a:pt x="582" y="4282"/>
                  </a:cubicBezTo>
                  <a:cubicBezTo>
                    <a:pt x="647" y="4314"/>
                    <a:pt x="735" y="4353"/>
                    <a:pt x="882" y="4353"/>
                  </a:cubicBezTo>
                  <a:cubicBezTo>
                    <a:pt x="945" y="4353"/>
                    <a:pt x="1019" y="4346"/>
                    <a:pt x="1106" y="4328"/>
                  </a:cubicBezTo>
                  <a:cubicBezTo>
                    <a:pt x="1594" y="4235"/>
                    <a:pt x="2129" y="4096"/>
                    <a:pt x="2711" y="3747"/>
                  </a:cubicBezTo>
                  <a:cubicBezTo>
                    <a:pt x="3292" y="3410"/>
                    <a:pt x="3723" y="3026"/>
                    <a:pt x="4014" y="2642"/>
                  </a:cubicBezTo>
                  <a:cubicBezTo>
                    <a:pt x="4211" y="2398"/>
                    <a:pt x="4258" y="2246"/>
                    <a:pt x="4258" y="2200"/>
                  </a:cubicBezTo>
                  <a:cubicBezTo>
                    <a:pt x="4258" y="2107"/>
                    <a:pt x="4211" y="1956"/>
                    <a:pt x="4014" y="1711"/>
                  </a:cubicBezTo>
                  <a:cubicBezTo>
                    <a:pt x="3723" y="1327"/>
                    <a:pt x="3292" y="944"/>
                    <a:pt x="2711" y="606"/>
                  </a:cubicBezTo>
                  <a:cubicBezTo>
                    <a:pt x="2129" y="316"/>
                    <a:pt x="1594" y="118"/>
                    <a:pt x="1106" y="25"/>
                  </a:cubicBezTo>
                  <a:cubicBezTo>
                    <a:pt x="1019" y="7"/>
                    <a:pt x="945" y="0"/>
                    <a:pt x="88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17"/>
            <p:cNvSpPr/>
            <p:nvPr/>
          </p:nvSpPr>
          <p:spPr>
            <a:xfrm>
              <a:off x="2891327" y="732400"/>
              <a:ext cx="95421" cy="97508"/>
            </a:xfrm>
            <a:custGeom>
              <a:rect b="b" l="l" r="r" t="t"/>
              <a:pathLst>
                <a:path extrusionOk="0" h="3971" w="3886">
                  <a:moveTo>
                    <a:pt x="804" y="1"/>
                  </a:moveTo>
                  <a:cubicBezTo>
                    <a:pt x="654" y="1"/>
                    <a:pt x="569" y="33"/>
                    <a:pt x="536" y="66"/>
                  </a:cubicBezTo>
                  <a:cubicBezTo>
                    <a:pt x="489" y="66"/>
                    <a:pt x="396" y="171"/>
                    <a:pt x="292" y="462"/>
                  </a:cubicBezTo>
                  <a:cubicBezTo>
                    <a:pt x="106" y="846"/>
                    <a:pt x="1" y="1381"/>
                    <a:pt x="1" y="2009"/>
                  </a:cubicBezTo>
                  <a:cubicBezTo>
                    <a:pt x="1" y="2590"/>
                    <a:pt x="106" y="3125"/>
                    <a:pt x="292" y="3509"/>
                  </a:cubicBezTo>
                  <a:cubicBezTo>
                    <a:pt x="396" y="3800"/>
                    <a:pt x="489" y="3905"/>
                    <a:pt x="536" y="3905"/>
                  </a:cubicBezTo>
                  <a:cubicBezTo>
                    <a:pt x="569" y="3938"/>
                    <a:pt x="654" y="3971"/>
                    <a:pt x="804" y="3971"/>
                  </a:cubicBezTo>
                  <a:cubicBezTo>
                    <a:pt x="866" y="3971"/>
                    <a:pt x="939" y="3965"/>
                    <a:pt x="1024" y="3951"/>
                  </a:cubicBezTo>
                  <a:cubicBezTo>
                    <a:pt x="1455" y="3905"/>
                    <a:pt x="1943" y="3707"/>
                    <a:pt x="2478" y="3416"/>
                  </a:cubicBezTo>
                  <a:cubicBezTo>
                    <a:pt x="3013" y="3125"/>
                    <a:pt x="3397" y="2788"/>
                    <a:pt x="3688" y="2393"/>
                  </a:cubicBezTo>
                  <a:cubicBezTo>
                    <a:pt x="3886" y="2207"/>
                    <a:pt x="3886" y="2055"/>
                    <a:pt x="3886" y="2009"/>
                  </a:cubicBezTo>
                  <a:cubicBezTo>
                    <a:pt x="3886" y="1916"/>
                    <a:pt x="3886" y="1765"/>
                    <a:pt x="3688" y="1578"/>
                  </a:cubicBezTo>
                  <a:cubicBezTo>
                    <a:pt x="3397" y="1183"/>
                    <a:pt x="3013" y="846"/>
                    <a:pt x="2478" y="555"/>
                  </a:cubicBezTo>
                  <a:cubicBezTo>
                    <a:pt x="1943" y="264"/>
                    <a:pt x="1455" y="66"/>
                    <a:pt x="1024" y="20"/>
                  </a:cubicBezTo>
                  <a:cubicBezTo>
                    <a:pt x="939" y="6"/>
                    <a:pt x="866" y="1"/>
                    <a:pt x="804"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17"/>
            <p:cNvSpPr/>
            <p:nvPr/>
          </p:nvSpPr>
          <p:spPr>
            <a:xfrm>
              <a:off x="3224636" y="737262"/>
              <a:ext cx="85722" cy="87833"/>
            </a:xfrm>
            <a:custGeom>
              <a:rect b="b" l="l" r="r" t="t"/>
              <a:pathLst>
                <a:path extrusionOk="0" h="3577" w="3491">
                  <a:moveTo>
                    <a:pt x="732" y="0"/>
                  </a:moveTo>
                  <a:cubicBezTo>
                    <a:pt x="602" y="0"/>
                    <a:pt x="522" y="33"/>
                    <a:pt x="489" y="66"/>
                  </a:cubicBezTo>
                  <a:cubicBezTo>
                    <a:pt x="431" y="66"/>
                    <a:pt x="338" y="159"/>
                    <a:pt x="245" y="403"/>
                  </a:cubicBezTo>
                  <a:cubicBezTo>
                    <a:pt x="94" y="799"/>
                    <a:pt x="1" y="1229"/>
                    <a:pt x="1" y="1811"/>
                  </a:cubicBezTo>
                  <a:cubicBezTo>
                    <a:pt x="1" y="2346"/>
                    <a:pt x="94" y="2776"/>
                    <a:pt x="245" y="3172"/>
                  </a:cubicBezTo>
                  <a:cubicBezTo>
                    <a:pt x="338" y="3416"/>
                    <a:pt x="431" y="3509"/>
                    <a:pt x="489" y="3556"/>
                  </a:cubicBezTo>
                  <a:cubicBezTo>
                    <a:pt x="520" y="3556"/>
                    <a:pt x="593" y="3576"/>
                    <a:pt x="710" y="3576"/>
                  </a:cubicBezTo>
                  <a:cubicBezTo>
                    <a:pt x="769" y="3576"/>
                    <a:pt x="838" y="3571"/>
                    <a:pt x="920" y="3556"/>
                  </a:cubicBezTo>
                  <a:cubicBezTo>
                    <a:pt x="1304" y="3509"/>
                    <a:pt x="1746" y="3358"/>
                    <a:pt x="2234" y="3067"/>
                  </a:cubicBezTo>
                  <a:cubicBezTo>
                    <a:pt x="2711" y="2776"/>
                    <a:pt x="3048" y="2485"/>
                    <a:pt x="3339" y="2195"/>
                  </a:cubicBezTo>
                  <a:cubicBezTo>
                    <a:pt x="3490" y="1962"/>
                    <a:pt x="3490" y="1857"/>
                    <a:pt x="3490" y="1811"/>
                  </a:cubicBezTo>
                  <a:cubicBezTo>
                    <a:pt x="3490" y="1718"/>
                    <a:pt x="3490" y="1613"/>
                    <a:pt x="3339" y="1427"/>
                  </a:cubicBezTo>
                  <a:cubicBezTo>
                    <a:pt x="3048" y="1090"/>
                    <a:pt x="2711" y="799"/>
                    <a:pt x="2234" y="508"/>
                  </a:cubicBezTo>
                  <a:cubicBezTo>
                    <a:pt x="1746" y="217"/>
                    <a:pt x="1304" y="66"/>
                    <a:pt x="920" y="20"/>
                  </a:cubicBezTo>
                  <a:cubicBezTo>
                    <a:pt x="848" y="6"/>
                    <a:pt x="786" y="0"/>
                    <a:pt x="73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17"/>
            <p:cNvSpPr/>
            <p:nvPr/>
          </p:nvSpPr>
          <p:spPr>
            <a:xfrm>
              <a:off x="3557946" y="741952"/>
              <a:ext cx="77152" cy="78404"/>
            </a:xfrm>
            <a:custGeom>
              <a:rect b="b" l="l" r="r" t="t"/>
              <a:pathLst>
                <a:path extrusionOk="0" h="3193" w="3142">
                  <a:moveTo>
                    <a:pt x="622" y="0"/>
                  </a:moveTo>
                  <a:cubicBezTo>
                    <a:pt x="519" y="0"/>
                    <a:pt x="462" y="26"/>
                    <a:pt x="431" y="26"/>
                  </a:cubicBezTo>
                  <a:cubicBezTo>
                    <a:pt x="385" y="73"/>
                    <a:pt x="292" y="119"/>
                    <a:pt x="233" y="364"/>
                  </a:cubicBezTo>
                  <a:cubicBezTo>
                    <a:pt x="94" y="701"/>
                    <a:pt x="1" y="1085"/>
                    <a:pt x="1" y="1620"/>
                  </a:cubicBezTo>
                  <a:cubicBezTo>
                    <a:pt x="1" y="2108"/>
                    <a:pt x="94" y="2492"/>
                    <a:pt x="233" y="2830"/>
                  </a:cubicBezTo>
                  <a:cubicBezTo>
                    <a:pt x="292" y="3074"/>
                    <a:pt x="385" y="3120"/>
                    <a:pt x="431" y="3167"/>
                  </a:cubicBezTo>
                  <a:cubicBezTo>
                    <a:pt x="462" y="3167"/>
                    <a:pt x="519" y="3193"/>
                    <a:pt x="622" y="3193"/>
                  </a:cubicBezTo>
                  <a:cubicBezTo>
                    <a:pt x="674" y="3193"/>
                    <a:pt x="737" y="3186"/>
                    <a:pt x="815" y="3167"/>
                  </a:cubicBezTo>
                  <a:cubicBezTo>
                    <a:pt x="1164" y="3120"/>
                    <a:pt x="1594" y="2981"/>
                    <a:pt x="1978" y="2736"/>
                  </a:cubicBezTo>
                  <a:cubicBezTo>
                    <a:pt x="2420" y="2492"/>
                    <a:pt x="2757" y="2248"/>
                    <a:pt x="2955" y="1957"/>
                  </a:cubicBezTo>
                  <a:cubicBezTo>
                    <a:pt x="3095" y="1771"/>
                    <a:pt x="3141" y="1666"/>
                    <a:pt x="3141" y="1620"/>
                  </a:cubicBezTo>
                  <a:cubicBezTo>
                    <a:pt x="3141" y="1527"/>
                    <a:pt x="3095" y="1422"/>
                    <a:pt x="2955" y="1236"/>
                  </a:cubicBezTo>
                  <a:cubicBezTo>
                    <a:pt x="2757" y="992"/>
                    <a:pt x="2420" y="701"/>
                    <a:pt x="1978" y="457"/>
                  </a:cubicBezTo>
                  <a:cubicBezTo>
                    <a:pt x="1594" y="212"/>
                    <a:pt x="1164" y="73"/>
                    <a:pt x="815" y="26"/>
                  </a:cubicBezTo>
                  <a:cubicBezTo>
                    <a:pt x="737" y="7"/>
                    <a:pt x="674" y="0"/>
                    <a:pt x="62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17"/>
            <p:cNvSpPr/>
            <p:nvPr/>
          </p:nvSpPr>
          <p:spPr>
            <a:xfrm>
              <a:off x="3890985" y="746642"/>
              <a:ext cx="67993" cy="69024"/>
            </a:xfrm>
            <a:custGeom>
              <a:rect b="b" l="l" r="r" t="t"/>
              <a:pathLst>
                <a:path extrusionOk="0" h="2811" w="2769">
                  <a:moveTo>
                    <a:pt x="568" y="1"/>
                  </a:moveTo>
                  <a:cubicBezTo>
                    <a:pt x="478" y="1"/>
                    <a:pt x="427" y="21"/>
                    <a:pt x="395" y="21"/>
                  </a:cubicBezTo>
                  <a:cubicBezTo>
                    <a:pt x="337" y="68"/>
                    <a:pt x="244" y="126"/>
                    <a:pt x="198" y="312"/>
                  </a:cubicBezTo>
                  <a:cubicBezTo>
                    <a:pt x="105" y="603"/>
                    <a:pt x="0" y="998"/>
                    <a:pt x="0" y="1429"/>
                  </a:cubicBezTo>
                  <a:cubicBezTo>
                    <a:pt x="0" y="1813"/>
                    <a:pt x="105" y="2208"/>
                    <a:pt x="198" y="2499"/>
                  </a:cubicBezTo>
                  <a:cubicBezTo>
                    <a:pt x="244" y="2685"/>
                    <a:pt x="337" y="2743"/>
                    <a:pt x="395" y="2790"/>
                  </a:cubicBezTo>
                  <a:cubicBezTo>
                    <a:pt x="427" y="2790"/>
                    <a:pt x="478" y="2810"/>
                    <a:pt x="568" y="2810"/>
                  </a:cubicBezTo>
                  <a:cubicBezTo>
                    <a:pt x="613" y="2810"/>
                    <a:pt x="667" y="2805"/>
                    <a:pt x="733" y="2790"/>
                  </a:cubicBezTo>
                  <a:cubicBezTo>
                    <a:pt x="1024" y="2743"/>
                    <a:pt x="1407" y="2639"/>
                    <a:pt x="1745" y="2394"/>
                  </a:cubicBezTo>
                  <a:cubicBezTo>
                    <a:pt x="2140" y="2208"/>
                    <a:pt x="2431" y="1964"/>
                    <a:pt x="2617" y="1720"/>
                  </a:cubicBezTo>
                  <a:cubicBezTo>
                    <a:pt x="2768" y="1580"/>
                    <a:pt x="2768" y="1475"/>
                    <a:pt x="2768" y="1429"/>
                  </a:cubicBezTo>
                  <a:cubicBezTo>
                    <a:pt x="2768" y="1382"/>
                    <a:pt x="2768" y="1231"/>
                    <a:pt x="2617" y="1092"/>
                  </a:cubicBezTo>
                  <a:cubicBezTo>
                    <a:pt x="2431" y="847"/>
                    <a:pt x="2140" y="603"/>
                    <a:pt x="1745" y="417"/>
                  </a:cubicBezTo>
                  <a:cubicBezTo>
                    <a:pt x="1407" y="173"/>
                    <a:pt x="1024" y="68"/>
                    <a:pt x="733" y="21"/>
                  </a:cubicBezTo>
                  <a:cubicBezTo>
                    <a:pt x="667" y="6"/>
                    <a:pt x="613" y="1"/>
                    <a:pt x="568"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17"/>
            <p:cNvSpPr/>
            <p:nvPr/>
          </p:nvSpPr>
          <p:spPr>
            <a:xfrm>
              <a:off x="4224271" y="750865"/>
              <a:ext cx="58294" cy="60577"/>
            </a:xfrm>
            <a:custGeom>
              <a:rect b="b" l="l" r="r" t="t"/>
              <a:pathLst>
                <a:path extrusionOk="0" h="2467" w="2374">
                  <a:moveTo>
                    <a:pt x="629" y="1"/>
                  </a:moveTo>
                  <a:cubicBezTo>
                    <a:pt x="431" y="1"/>
                    <a:pt x="385" y="47"/>
                    <a:pt x="338" y="47"/>
                  </a:cubicBezTo>
                  <a:cubicBezTo>
                    <a:pt x="292" y="47"/>
                    <a:pt x="245" y="140"/>
                    <a:pt x="141" y="291"/>
                  </a:cubicBezTo>
                  <a:cubicBezTo>
                    <a:pt x="47" y="536"/>
                    <a:pt x="1" y="873"/>
                    <a:pt x="1" y="1257"/>
                  </a:cubicBezTo>
                  <a:cubicBezTo>
                    <a:pt x="1" y="1594"/>
                    <a:pt x="47" y="1931"/>
                    <a:pt x="141" y="2176"/>
                  </a:cubicBezTo>
                  <a:cubicBezTo>
                    <a:pt x="245" y="2327"/>
                    <a:pt x="292" y="2420"/>
                    <a:pt x="338" y="2420"/>
                  </a:cubicBezTo>
                  <a:cubicBezTo>
                    <a:pt x="385" y="2420"/>
                    <a:pt x="431" y="2467"/>
                    <a:pt x="629" y="2467"/>
                  </a:cubicBezTo>
                  <a:cubicBezTo>
                    <a:pt x="920" y="2420"/>
                    <a:pt x="1211" y="2280"/>
                    <a:pt x="1548" y="2129"/>
                  </a:cubicBezTo>
                  <a:cubicBezTo>
                    <a:pt x="1839" y="1931"/>
                    <a:pt x="2083" y="1699"/>
                    <a:pt x="2281" y="1501"/>
                  </a:cubicBezTo>
                  <a:cubicBezTo>
                    <a:pt x="2374" y="1350"/>
                    <a:pt x="2374" y="1257"/>
                    <a:pt x="2374" y="1257"/>
                  </a:cubicBezTo>
                  <a:cubicBezTo>
                    <a:pt x="2374" y="1210"/>
                    <a:pt x="2374" y="1117"/>
                    <a:pt x="2281" y="966"/>
                  </a:cubicBezTo>
                  <a:cubicBezTo>
                    <a:pt x="2083" y="768"/>
                    <a:pt x="1839" y="536"/>
                    <a:pt x="1548" y="338"/>
                  </a:cubicBezTo>
                  <a:cubicBezTo>
                    <a:pt x="1211" y="187"/>
                    <a:pt x="920" y="47"/>
                    <a:pt x="629"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17"/>
            <p:cNvSpPr/>
            <p:nvPr/>
          </p:nvSpPr>
          <p:spPr>
            <a:xfrm>
              <a:off x="4557580" y="755433"/>
              <a:ext cx="50019" cy="51443"/>
            </a:xfrm>
            <a:custGeom>
              <a:rect b="b" l="l" r="r" t="t"/>
              <a:pathLst>
                <a:path extrusionOk="0" h="2095" w="2037">
                  <a:moveTo>
                    <a:pt x="524" y="1"/>
                  </a:moveTo>
                  <a:cubicBezTo>
                    <a:pt x="385" y="1"/>
                    <a:pt x="338" y="1"/>
                    <a:pt x="292" y="59"/>
                  </a:cubicBezTo>
                  <a:cubicBezTo>
                    <a:pt x="233" y="59"/>
                    <a:pt x="187" y="105"/>
                    <a:pt x="140" y="245"/>
                  </a:cubicBezTo>
                  <a:cubicBezTo>
                    <a:pt x="47" y="443"/>
                    <a:pt x="1" y="734"/>
                    <a:pt x="1" y="1071"/>
                  </a:cubicBezTo>
                  <a:cubicBezTo>
                    <a:pt x="1" y="1362"/>
                    <a:pt x="47" y="1652"/>
                    <a:pt x="140" y="1850"/>
                  </a:cubicBezTo>
                  <a:cubicBezTo>
                    <a:pt x="187" y="1990"/>
                    <a:pt x="233" y="2036"/>
                    <a:pt x="292" y="2036"/>
                  </a:cubicBezTo>
                  <a:cubicBezTo>
                    <a:pt x="338" y="2094"/>
                    <a:pt x="385" y="2094"/>
                    <a:pt x="524" y="2094"/>
                  </a:cubicBezTo>
                  <a:cubicBezTo>
                    <a:pt x="769" y="2036"/>
                    <a:pt x="1013" y="1943"/>
                    <a:pt x="1304" y="1804"/>
                  </a:cubicBezTo>
                  <a:cubicBezTo>
                    <a:pt x="1548" y="1652"/>
                    <a:pt x="1792" y="1455"/>
                    <a:pt x="1932" y="1269"/>
                  </a:cubicBezTo>
                  <a:cubicBezTo>
                    <a:pt x="2036" y="1164"/>
                    <a:pt x="2036" y="1071"/>
                    <a:pt x="2036" y="1071"/>
                  </a:cubicBezTo>
                  <a:cubicBezTo>
                    <a:pt x="2036" y="1024"/>
                    <a:pt x="2036" y="931"/>
                    <a:pt x="1932" y="827"/>
                  </a:cubicBezTo>
                  <a:cubicBezTo>
                    <a:pt x="1792" y="640"/>
                    <a:pt x="1548" y="489"/>
                    <a:pt x="1304" y="292"/>
                  </a:cubicBezTo>
                  <a:cubicBezTo>
                    <a:pt x="1013" y="152"/>
                    <a:pt x="769" y="59"/>
                    <a:pt x="524"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17"/>
            <p:cNvSpPr/>
            <p:nvPr/>
          </p:nvSpPr>
          <p:spPr>
            <a:xfrm>
              <a:off x="4890620" y="760294"/>
              <a:ext cx="40565" cy="41719"/>
            </a:xfrm>
            <a:custGeom>
              <a:rect b="b" l="l" r="r" t="t"/>
              <a:pathLst>
                <a:path extrusionOk="0" h="1699" w="1652">
                  <a:moveTo>
                    <a:pt x="442" y="0"/>
                  </a:moveTo>
                  <a:cubicBezTo>
                    <a:pt x="337" y="0"/>
                    <a:pt x="244" y="0"/>
                    <a:pt x="244" y="47"/>
                  </a:cubicBezTo>
                  <a:cubicBezTo>
                    <a:pt x="198" y="47"/>
                    <a:pt x="151" y="94"/>
                    <a:pt x="105" y="198"/>
                  </a:cubicBezTo>
                  <a:cubicBezTo>
                    <a:pt x="47" y="384"/>
                    <a:pt x="0" y="582"/>
                    <a:pt x="0" y="873"/>
                  </a:cubicBezTo>
                  <a:cubicBezTo>
                    <a:pt x="0" y="1117"/>
                    <a:pt x="47" y="1315"/>
                    <a:pt x="105" y="1501"/>
                  </a:cubicBezTo>
                  <a:cubicBezTo>
                    <a:pt x="151" y="1606"/>
                    <a:pt x="198" y="1652"/>
                    <a:pt x="244" y="1652"/>
                  </a:cubicBezTo>
                  <a:cubicBezTo>
                    <a:pt x="244" y="1699"/>
                    <a:pt x="337" y="1699"/>
                    <a:pt x="442" y="1699"/>
                  </a:cubicBezTo>
                  <a:cubicBezTo>
                    <a:pt x="628" y="1652"/>
                    <a:pt x="826" y="1606"/>
                    <a:pt x="1070" y="1454"/>
                  </a:cubicBezTo>
                  <a:cubicBezTo>
                    <a:pt x="1268" y="1315"/>
                    <a:pt x="1454" y="1164"/>
                    <a:pt x="1559" y="1024"/>
                  </a:cubicBezTo>
                  <a:cubicBezTo>
                    <a:pt x="1652" y="919"/>
                    <a:pt x="1652" y="873"/>
                    <a:pt x="1652" y="873"/>
                  </a:cubicBezTo>
                  <a:cubicBezTo>
                    <a:pt x="1652" y="826"/>
                    <a:pt x="1652" y="780"/>
                    <a:pt x="1559" y="675"/>
                  </a:cubicBezTo>
                  <a:cubicBezTo>
                    <a:pt x="1454" y="536"/>
                    <a:pt x="1268" y="384"/>
                    <a:pt x="1070" y="245"/>
                  </a:cubicBezTo>
                  <a:cubicBezTo>
                    <a:pt x="826" y="94"/>
                    <a:pt x="628" y="47"/>
                    <a:pt x="44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17"/>
            <p:cNvSpPr/>
            <p:nvPr/>
          </p:nvSpPr>
          <p:spPr>
            <a:xfrm>
              <a:off x="5223929" y="765156"/>
              <a:ext cx="30866" cy="31995"/>
            </a:xfrm>
            <a:custGeom>
              <a:rect b="b" l="l" r="r" t="t"/>
              <a:pathLst>
                <a:path extrusionOk="0" h="1303" w="1257">
                  <a:moveTo>
                    <a:pt x="198" y="0"/>
                  </a:moveTo>
                  <a:cubicBezTo>
                    <a:pt x="140" y="47"/>
                    <a:pt x="140" y="47"/>
                    <a:pt x="93" y="140"/>
                  </a:cubicBezTo>
                  <a:cubicBezTo>
                    <a:pt x="47" y="291"/>
                    <a:pt x="0" y="431"/>
                    <a:pt x="0" y="675"/>
                  </a:cubicBezTo>
                  <a:cubicBezTo>
                    <a:pt x="0" y="873"/>
                    <a:pt x="47" y="1012"/>
                    <a:pt x="93" y="1163"/>
                  </a:cubicBezTo>
                  <a:cubicBezTo>
                    <a:pt x="140" y="1256"/>
                    <a:pt x="140" y="1256"/>
                    <a:pt x="198" y="1303"/>
                  </a:cubicBezTo>
                  <a:lnTo>
                    <a:pt x="337" y="1303"/>
                  </a:lnTo>
                  <a:cubicBezTo>
                    <a:pt x="489" y="1256"/>
                    <a:pt x="628" y="1210"/>
                    <a:pt x="826" y="1117"/>
                  </a:cubicBezTo>
                  <a:cubicBezTo>
                    <a:pt x="965" y="1012"/>
                    <a:pt x="1117" y="919"/>
                    <a:pt x="1210" y="768"/>
                  </a:cubicBezTo>
                  <a:cubicBezTo>
                    <a:pt x="1256" y="721"/>
                    <a:pt x="1256" y="675"/>
                    <a:pt x="1256" y="675"/>
                  </a:cubicBezTo>
                  <a:cubicBezTo>
                    <a:pt x="1256" y="628"/>
                    <a:pt x="1256" y="582"/>
                    <a:pt x="1210" y="535"/>
                  </a:cubicBezTo>
                  <a:cubicBezTo>
                    <a:pt x="1117" y="384"/>
                    <a:pt x="965" y="291"/>
                    <a:pt x="826" y="186"/>
                  </a:cubicBezTo>
                  <a:cubicBezTo>
                    <a:pt x="628" y="93"/>
                    <a:pt x="489" y="47"/>
                    <a:pt x="337"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17"/>
            <p:cNvSpPr/>
            <p:nvPr/>
          </p:nvSpPr>
          <p:spPr>
            <a:xfrm>
              <a:off x="559044" y="966385"/>
              <a:ext cx="159387" cy="163929"/>
            </a:xfrm>
            <a:custGeom>
              <a:rect b="b" l="l" r="r" t="t"/>
              <a:pathLst>
                <a:path extrusionOk="0" h="6676" w="6491">
                  <a:moveTo>
                    <a:pt x="1319" y="0"/>
                  </a:moveTo>
                  <a:cubicBezTo>
                    <a:pt x="1098" y="0"/>
                    <a:pt x="984" y="55"/>
                    <a:pt x="919" y="87"/>
                  </a:cubicBezTo>
                  <a:cubicBezTo>
                    <a:pt x="815" y="191"/>
                    <a:pt x="629" y="331"/>
                    <a:pt x="431" y="773"/>
                  </a:cubicBezTo>
                  <a:cubicBezTo>
                    <a:pt x="187" y="1448"/>
                    <a:pt x="47" y="2320"/>
                    <a:pt x="0" y="3332"/>
                  </a:cubicBezTo>
                  <a:cubicBezTo>
                    <a:pt x="47" y="4356"/>
                    <a:pt x="187" y="5228"/>
                    <a:pt x="431" y="5903"/>
                  </a:cubicBezTo>
                  <a:cubicBezTo>
                    <a:pt x="629" y="6345"/>
                    <a:pt x="815" y="6484"/>
                    <a:pt x="919" y="6589"/>
                  </a:cubicBezTo>
                  <a:cubicBezTo>
                    <a:pt x="984" y="6621"/>
                    <a:pt x="1098" y="6675"/>
                    <a:pt x="1319" y="6675"/>
                  </a:cubicBezTo>
                  <a:cubicBezTo>
                    <a:pt x="1418" y="6675"/>
                    <a:pt x="1539" y="6664"/>
                    <a:pt x="1687" y="6635"/>
                  </a:cubicBezTo>
                  <a:cubicBezTo>
                    <a:pt x="2420" y="6484"/>
                    <a:pt x="3246" y="6193"/>
                    <a:pt x="4118" y="5716"/>
                  </a:cubicBezTo>
                  <a:lnTo>
                    <a:pt x="4165" y="5716"/>
                  </a:lnTo>
                  <a:cubicBezTo>
                    <a:pt x="5037" y="5228"/>
                    <a:pt x="5665" y="4646"/>
                    <a:pt x="6153" y="4065"/>
                  </a:cubicBezTo>
                  <a:cubicBezTo>
                    <a:pt x="6444" y="3681"/>
                    <a:pt x="6491" y="3437"/>
                    <a:pt x="6491" y="3332"/>
                  </a:cubicBezTo>
                  <a:cubicBezTo>
                    <a:pt x="6491" y="3239"/>
                    <a:pt x="6444" y="2995"/>
                    <a:pt x="6153" y="2611"/>
                  </a:cubicBezTo>
                  <a:cubicBezTo>
                    <a:pt x="5665" y="2029"/>
                    <a:pt x="5037" y="1448"/>
                    <a:pt x="4165" y="959"/>
                  </a:cubicBezTo>
                  <a:lnTo>
                    <a:pt x="4118" y="959"/>
                  </a:lnTo>
                  <a:cubicBezTo>
                    <a:pt x="3246" y="482"/>
                    <a:pt x="2420" y="133"/>
                    <a:pt x="1687" y="40"/>
                  </a:cubicBezTo>
                  <a:cubicBezTo>
                    <a:pt x="1539" y="11"/>
                    <a:pt x="1418" y="0"/>
                    <a:pt x="1319"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17"/>
            <p:cNvSpPr/>
            <p:nvPr/>
          </p:nvSpPr>
          <p:spPr>
            <a:xfrm>
              <a:off x="892059" y="971124"/>
              <a:ext cx="149982" cy="154328"/>
            </a:xfrm>
            <a:custGeom>
              <a:rect b="b" l="l" r="r" t="t"/>
              <a:pathLst>
                <a:path extrusionOk="0" h="6285" w="6108">
                  <a:moveTo>
                    <a:pt x="1261" y="0"/>
                  </a:moveTo>
                  <a:cubicBezTo>
                    <a:pt x="1056" y="0"/>
                    <a:pt x="945" y="60"/>
                    <a:pt x="873" y="92"/>
                  </a:cubicBezTo>
                  <a:cubicBezTo>
                    <a:pt x="780" y="138"/>
                    <a:pt x="582" y="289"/>
                    <a:pt x="443" y="720"/>
                  </a:cubicBezTo>
                  <a:cubicBezTo>
                    <a:pt x="198" y="1394"/>
                    <a:pt x="47" y="2174"/>
                    <a:pt x="1" y="3139"/>
                  </a:cubicBezTo>
                  <a:cubicBezTo>
                    <a:pt x="47" y="4116"/>
                    <a:pt x="198" y="4884"/>
                    <a:pt x="443" y="5570"/>
                  </a:cubicBezTo>
                  <a:cubicBezTo>
                    <a:pt x="582" y="6000"/>
                    <a:pt x="780" y="6152"/>
                    <a:pt x="873" y="6198"/>
                  </a:cubicBezTo>
                  <a:cubicBezTo>
                    <a:pt x="945" y="6230"/>
                    <a:pt x="1056" y="6284"/>
                    <a:pt x="1263" y="6284"/>
                  </a:cubicBezTo>
                  <a:cubicBezTo>
                    <a:pt x="1356" y="6284"/>
                    <a:pt x="1469" y="6273"/>
                    <a:pt x="1606" y="6245"/>
                  </a:cubicBezTo>
                  <a:cubicBezTo>
                    <a:pt x="2280" y="6152"/>
                    <a:pt x="3060" y="5861"/>
                    <a:pt x="3932" y="5372"/>
                  </a:cubicBezTo>
                  <a:cubicBezTo>
                    <a:pt x="4758" y="4884"/>
                    <a:pt x="5386" y="4360"/>
                    <a:pt x="5816" y="3825"/>
                  </a:cubicBezTo>
                  <a:cubicBezTo>
                    <a:pt x="6107" y="3488"/>
                    <a:pt x="6107" y="3244"/>
                    <a:pt x="6107" y="3139"/>
                  </a:cubicBezTo>
                  <a:cubicBezTo>
                    <a:pt x="6107" y="3046"/>
                    <a:pt x="6107" y="2802"/>
                    <a:pt x="5816" y="2464"/>
                  </a:cubicBezTo>
                  <a:cubicBezTo>
                    <a:pt x="5386" y="1929"/>
                    <a:pt x="4758" y="1394"/>
                    <a:pt x="3932" y="917"/>
                  </a:cubicBezTo>
                  <a:cubicBezTo>
                    <a:pt x="3060" y="429"/>
                    <a:pt x="2280" y="138"/>
                    <a:pt x="1606" y="45"/>
                  </a:cubicBezTo>
                  <a:cubicBezTo>
                    <a:pt x="1468" y="12"/>
                    <a:pt x="1355" y="0"/>
                    <a:pt x="1261"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17"/>
            <p:cNvSpPr/>
            <p:nvPr/>
          </p:nvSpPr>
          <p:spPr>
            <a:xfrm>
              <a:off x="1225368" y="975814"/>
              <a:ext cx="141682" cy="144899"/>
            </a:xfrm>
            <a:custGeom>
              <a:rect b="b" l="l" r="r" t="t"/>
              <a:pathLst>
                <a:path extrusionOk="0" h="5901" w="5770">
                  <a:moveTo>
                    <a:pt x="1170" y="1"/>
                  </a:moveTo>
                  <a:cubicBezTo>
                    <a:pt x="964" y="1"/>
                    <a:pt x="859" y="58"/>
                    <a:pt x="826" y="98"/>
                  </a:cubicBezTo>
                  <a:cubicBezTo>
                    <a:pt x="722" y="145"/>
                    <a:pt x="536" y="284"/>
                    <a:pt x="384" y="680"/>
                  </a:cubicBezTo>
                  <a:cubicBezTo>
                    <a:pt x="140" y="1308"/>
                    <a:pt x="1" y="2029"/>
                    <a:pt x="1" y="2948"/>
                  </a:cubicBezTo>
                  <a:cubicBezTo>
                    <a:pt x="1" y="3820"/>
                    <a:pt x="140" y="4600"/>
                    <a:pt x="384" y="5228"/>
                  </a:cubicBezTo>
                  <a:cubicBezTo>
                    <a:pt x="536" y="5623"/>
                    <a:pt x="722" y="5763"/>
                    <a:pt x="826" y="5809"/>
                  </a:cubicBezTo>
                  <a:cubicBezTo>
                    <a:pt x="858" y="5841"/>
                    <a:pt x="962" y="5901"/>
                    <a:pt x="1163" y="5901"/>
                  </a:cubicBezTo>
                  <a:cubicBezTo>
                    <a:pt x="1255" y="5901"/>
                    <a:pt x="1367" y="5889"/>
                    <a:pt x="1501" y="5856"/>
                  </a:cubicBezTo>
                  <a:cubicBezTo>
                    <a:pt x="2176" y="5763"/>
                    <a:pt x="2909" y="5519"/>
                    <a:pt x="3688" y="5042"/>
                  </a:cubicBezTo>
                  <a:cubicBezTo>
                    <a:pt x="4455" y="4600"/>
                    <a:pt x="5037" y="4111"/>
                    <a:pt x="5479" y="3588"/>
                  </a:cubicBezTo>
                  <a:cubicBezTo>
                    <a:pt x="5723" y="3239"/>
                    <a:pt x="5770" y="3053"/>
                    <a:pt x="5770" y="2948"/>
                  </a:cubicBezTo>
                  <a:cubicBezTo>
                    <a:pt x="5770" y="2855"/>
                    <a:pt x="5723" y="2657"/>
                    <a:pt x="5479" y="2320"/>
                  </a:cubicBezTo>
                  <a:cubicBezTo>
                    <a:pt x="5037" y="1785"/>
                    <a:pt x="4455" y="1308"/>
                    <a:pt x="3688" y="819"/>
                  </a:cubicBezTo>
                  <a:cubicBezTo>
                    <a:pt x="2909" y="389"/>
                    <a:pt x="2176" y="145"/>
                    <a:pt x="1501" y="40"/>
                  </a:cubicBezTo>
                  <a:cubicBezTo>
                    <a:pt x="1370" y="12"/>
                    <a:pt x="1260" y="1"/>
                    <a:pt x="1170"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17"/>
            <p:cNvSpPr/>
            <p:nvPr/>
          </p:nvSpPr>
          <p:spPr>
            <a:xfrm>
              <a:off x="1558678" y="980676"/>
              <a:ext cx="131983" cy="135347"/>
            </a:xfrm>
            <a:custGeom>
              <a:rect b="b" l="l" r="r" t="t"/>
              <a:pathLst>
                <a:path extrusionOk="0" h="5512" w="5375">
                  <a:moveTo>
                    <a:pt x="1092" y="0"/>
                  </a:moveTo>
                  <a:cubicBezTo>
                    <a:pt x="904" y="0"/>
                    <a:pt x="800" y="54"/>
                    <a:pt x="768" y="86"/>
                  </a:cubicBezTo>
                  <a:cubicBezTo>
                    <a:pt x="675" y="133"/>
                    <a:pt x="524" y="238"/>
                    <a:pt x="384" y="621"/>
                  </a:cubicBezTo>
                  <a:cubicBezTo>
                    <a:pt x="140" y="1203"/>
                    <a:pt x="1" y="1936"/>
                    <a:pt x="1" y="2750"/>
                  </a:cubicBezTo>
                  <a:cubicBezTo>
                    <a:pt x="1" y="3576"/>
                    <a:pt x="140" y="4309"/>
                    <a:pt x="384" y="4890"/>
                  </a:cubicBezTo>
                  <a:cubicBezTo>
                    <a:pt x="524" y="5274"/>
                    <a:pt x="675" y="5367"/>
                    <a:pt x="768" y="5425"/>
                  </a:cubicBezTo>
                  <a:cubicBezTo>
                    <a:pt x="800" y="5457"/>
                    <a:pt x="904" y="5512"/>
                    <a:pt x="1092" y="5512"/>
                  </a:cubicBezTo>
                  <a:cubicBezTo>
                    <a:pt x="1176" y="5512"/>
                    <a:pt x="1277" y="5501"/>
                    <a:pt x="1396" y="5472"/>
                  </a:cubicBezTo>
                  <a:cubicBezTo>
                    <a:pt x="2036" y="5367"/>
                    <a:pt x="2711" y="5134"/>
                    <a:pt x="3432" y="4739"/>
                  </a:cubicBezTo>
                  <a:cubicBezTo>
                    <a:pt x="4165" y="4309"/>
                    <a:pt x="4700" y="3820"/>
                    <a:pt x="5083" y="3332"/>
                  </a:cubicBezTo>
                  <a:cubicBezTo>
                    <a:pt x="5328" y="3041"/>
                    <a:pt x="5374" y="2855"/>
                    <a:pt x="5374" y="2750"/>
                  </a:cubicBezTo>
                  <a:cubicBezTo>
                    <a:pt x="5374" y="2657"/>
                    <a:pt x="5328" y="2459"/>
                    <a:pt x="5083" y="2168"/>
                  </a:cubicBezTo>
                  <a:cubicBezTo>
                    <a:pt x="4700" y="1692"/>
                    <a:pt x="4165" y="1203"/>
                    <a:pt x="3432" y="773"/>
                  </a:cubicBezTo>
                  <a:cubicBezTo>
                    <a:pt x="2711" y="377"/>
                    <a:pt x="2036" y="133"/>
                    <a:pt x="1396" y="40"/>
                  </a:cubicBezTo>
                  <a:cubicBezTo>
                    <a:pt x="1277" y="11"/>
                    <a:pt x="1176" y="0"/>
                    <a:pt x="109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17"/>
            <p:cNvSpPr/>
            <p:nvPr/>
          </p:nvSpPr>
          <p:spPr>
            <a:xfrm>
              <a:off x="1891693" y="985390"/>
              <a:ext cx="122554" cy="125771"/>
            </a:xfrm>
            <a:custGeom>
              <a:rect b="b" l="l" r="r" t="t"/>
              <a:pathLst>
                <a:path extrusionOk="0" h="5122" w="4991">
                  <a:moveTo>
                    <a:pt x="1039" y="1"/>
                  </a:moveTo>
                  <a:cubicBezTo>
                    <a:pt x="865" y="1"/>
                    <a:pt x="751" y="60"/>
                    <a:pt x="687" y="92"/>
                  </a:cubicBezTo>
                  <a:cubicBezTo>
                    <a:pt x="629" y="139"/>
                    <a:pt x="489" y="232"/>
                    <a:pt x="338" y="581"/>
                  </a:cubicBezTo>
                  <a:cubicBezTo>
                    <a:pt x="152" y="1104"/>
                    <a:pt x="1" y="1790"/>
                    <a:pt x="1" y="2558"/>
                  </a:cubicBezTo>
                  <a:cubicBezTo>
                    <a:pt x="1" y="3337"/>
                    <a:pt x="152" y="4012"/>
                    <a:pt x="338" y="4547"/>
                  </a:cubicBezTo>
                  <a:cubicBezTo>
                    <a:pt x="489" y="4884"/>
                    <a:pt x="629" y="4989"/>
                    <a:pt x="687" y="5035"/>
                  </a:cubicBezTo>
                  <a:cubicBezTo>
                    <a:pt x="751" y="5068"/>
                    <a:pt x="865" y="5122"/>
                    <a:pt x="1041" y="5122"/>
                  </a:cubicBezTo>
                  <a:cubicBezTo>
                    <a:pt x="1119" y="5122"/>
                    <a:pt x="1211" y="5111"/>
                    <a:pt x="1315" y="5082"/>
                  </a:cubicBezTo>
                  <a:cubicBezTo>
                    <a:pt x="1897" y="4989"/>
                    <a:pt x="2525" y="4791"/>
                    <a:pt x="3199" y="4407"/>
                  </a:cubicBezTo>
                  <a:cubicBezTo>
                    <a:pt x="3886" y="4012"/>
                    <a:pt x="4363" y="3582"/>
                    <a:pt x="4758" y="3093"/>
                  </a:cubicBezTo>
                  <a:cubicBezTo>
                    <a:pt x="4991" y="2849"/>
                    <a:pt x="4991" y="2663"/>
                    <a:pt x="4991" y="2558"/>
                  </a:cubicBezTo>
                  <a:cubicBezTo>
                    <a:pt x="4991" y="2465"/>
                    <a:pt x="4991" y="2267"/>
                    <a:pt x="4758" y="2035"/>
                  </a:cubicBezTo>
                  <a:cubicBezTo>
                    <a:pt x="4363" y="1546"/>
                    <a:pt x="3886" y="1104"/>
                    <a:pt x="3199" y="720"/>
                  </a:cubicBezTo>
                  <a:cubicBezTo>
                    <a:pt x="2525" y="336"/>
                    <a:pt x="1897" y="139"/>
                    <a:pt x="1315" y="46"/>
                  </a:cubicBezTo>
                  <a:cubicBezTo>
                    <a:pt x="1210" y="13"/>
                    <a:pt x="1118" y="1"/>
                    <a:pt x="1039"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17"/>
            <p:cNvSpPr/>
            <p:nvPr/>
          </p:nvSpPr>
          <p:spPr>
            <a:xfrm>
              <a:off x="2225002" y="989614"/>
              <a:ext cx="114279" cy="116833"/>
            </a:xfrm>
            <a:custGeom>
              <a:rect b="b" l="l" r="r" t="t"/>
              <a:pathLst>
                <a:path extrusionOk="0" h="4758" w="4654">
                  <a:moveTo>
                    <a:pt x="1038" y="1"/>
                  </a:moveTo>
                  <a:cubicBezTo>
                    <a:pt x="818" y="1"/>
                    <a:pt x="704" y="71"/>
                    <a:pt x="629" y="118"/>
                  </a:cubicBezTo>
                  <a:cubicBezTo>
                    <a:pt x="582" y="118"/>
                    <a:pt x="431" y="257"/>
                    <a:pt x="338" y="548"/>
                  </a:cubicBezTo>
                  <a:cubicBezTo>
                    <a:pt x="140" y="1037"/>
                    <a:pt x="1" y="1665"/>
                    <a:pt x="1" y="2386"/>
                  </a:cubicBezTo>
                  <a:cubicBezTo>
                    <a:pt x="1" y="3119"/>
                    <a:pt x="140" y="3747"/>
                    <a:pt x="338" y="4235"/>
                  </a:cubicBezTo>
                  <a:cubicBezTo>
                    <a:pt x="431" y="4526"/>
                    <a:pt x="582" y="4666"/>
                    <a:pt x="629" y="4666"/>
                  </a:cubicBezTo>
                  <a:cubicBezTo>
                    <a:pt x="693" y="4698"/>
                    <a:pt x="784" y="4757"/>
                    <a:pt x="945" y="4757"/>
                  </a:cubicBezTo>
                  <a:cubicBezTo>
                    <a:pt x="1018" y="4757"/>
                    <a:pt x="1105" y="4745"/>
                    <a:pt x="1210" y="4712"/>
                  </a:cubicBezTo>
                  <a:cubicBezTo>
                    <a:pt x="1745" y="4666"/>
                    <a:pt x="2327" y="4421"/>
                    <a:pt x="2955" y="4084"/>
                  </a:cubicBezTo>
                  <a:cubicBezTo>
                    <a:pt x="3583" y="3700"/>
                    <a:pt x="4072" y="3316"/>
                    <a:pt x="4409" y="2921"/>
                  </a:cubicBezTo>
                  <a:cubicBezTo>
                    <a:pt x="4607" y="2630"/>
                    <a:pt x="4653" y="2491"/>
                    <a:pt x="4653" y="2386"/>
                  </a:cubicBezTo>
                  <a:cubicBezTo>
                    <a:pt x="4653" y="2293"/>
                    <a:pt x="4607" y="2153"/>
                    <a:pt x="4409" y="1863"/>
                  </a:cubicBezTo>
                  <a:cubicBezTo>
                    <a:pt x="4072" y="1467"/>
                    <a:pt x="3583" y="1037"/>
                    <a:pt x="2955" y="699"/>
                  </a:cubicBezTo>
                  <a:cubicBezTo>
                    <a:pt x="2327" y="350"/>
                    <a:pt x="1745" y="118"/>
                    <a:pt x="1210" y="13"/>
                  </a:cubicBezTo>
                  <a:cubicBezTo>
                    <a:pt x="1147" y="4"/>
                    <a:pt x="1090" y="1"/>
                    <a:pt x="1038"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17"/>
            <p:cNvSpPr/>
            <p:nvPr/>
          </p:nvSpPr>
          <p:spPr>
            <a:xfrm>
              <a:off x="2558312" y="994451"/>
              <a:ext cx="104555" cy="107772"/>
            </a:xfrm>
            <a:custGeom>
              <a:rect b="b" l="l" r="r" t="t"/>
              <a:pathLst>
                <a:path extrusionOk="0" h="4389" w="4258">
                  <a:moveTo>
                    <a:pt x="948" y="1"/>
                  </a:moveTo>
                  <a:cubicBezTo>
                    <a:pt x="761" y="1"/>
                    <a:pt x="657" y="60"/>
                    <a:pt x="582" y="60"/>
                  </a:cubicBezTo>
                  <a:cubicBezTo>
                    <a:pt x="524" y="107"/>
                    <a:pt x="384" y="212"/>
                    <a:pt x="291" y="502"/>
                  </a:cubicBezTo>
                  <a:cubicBezTo>
                    <a:pt x="140" y="979"/>
                    <a:pt x="1" y="1514"/>
                    <a:pt x="1" y="2189"/>
                  </a:cubicBezTo>
                  <a:cubicBezTo>
                    <a:pt x="1" y="2875"/>
                    <a:pt x="140" y="3410"/>
                    <a:pt x="291" y="3887"/>
                  </a:cubicBezTo>
                  <a:cubicBezTo>
                    <a:pt x="384" y="4178"/>
                    <a:pt x="524" y="4283"/>
                    <a:pt x="582" y="4329"/>
                  </a:cubicBezTo>
                  <a:cubicBezTo>
                    <a:pt x="657" y="4329"/>
                    <a:pt x="761" y="4389"/>
                    <a:pt x="948" y="4389"/>
                  </a:cubicBezTo>
                  <a:cubicBezTo>
                    <a:pt x="995" y="4389"/>
                    <a:pt x="1047" y="4385"/>
                    <a:pt x="1106" y="4376"/>
                  </a:cubicBezTo>
                  <a:cubicBezTo>
                    <a:pt x="1594" y="4283"/>
                    <a:pt x="2129" y="4085"/>
                    <a:pt x="2711" y="3748"/>
                  </a:cubicBezTo>
                  <a:cubicBezTo>
                    <a:pt x="3292" y="3410"/>
                    <a:pt x="3723" y="3061"/>
                    <a:pt x="4014" y="2677"/>
                  </a:cubicBezTo>
                  <a:cubicBezTo>
                    <a:pt x="4211" y="2433"/>
                    <a:pt x="4258" y="2294"/>
                    <a:pt x="4258" y="2189"/>
                  </a:cubicBezTo>
                  <a:cubicBezTo>
                    <a:pt x="4258" y="2096"/>
                    <a:pt x="4211" y="1956"/>
                    <a:pt x="4014" y="1712"/>
                  </a:cubicBezTo>
                  <a:cubicBezTo>
                    <a:pt x="3723" y="1317"/>
                    <a:pt x="3292" y="979"/>
                    <a:pt x="2711" y="642"/>
                  </a:cubicBezTo>
                  <a:cubicBezTo>
                    <a:pt x="2129" y="305"/>
                    <a:pt x="1594" y="107"/>
                    <a:pt x="1106" y="14"/>
                  </a:cubicBezTo>
                  <a:cubicBezTo>
                    <a:pt x="1047" y="5"/>
                    <a:pt x="995" y="1"/>
                    <a:pt x="948"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17"/>
            <p:cNvSpPr/>
            <p:nvPr/>
          </p:nvSpPr>
          <p:spPr>
            <a:xfrm>
              <a:off x="2891327" y="999043"/>
              <a:ext cx="95421" cy="98318"/>
            </a:xfrm>
            <a:custGeom>
              <a:rect b="b" l="l" r="r" t="t"/>
              <a:pathLst>
                <a:path extrusionOk="0" h="4004" w="3886">
                  <a:moveTo>
                    <a:pt x="800" y="0"/>
                  </a:moveTo>
                  <a:cubicBezTo>
                    <a:pt x="653" y="0"/>
                    <a:pt x="569" y="39"/>
                    <a:pt x="536" y="71"/>
                  </a:cubicBezTo>
                  <a:cubicBezTo>
                    <a:pt x="489" y="118"/>
                    <a:pt x="396" y="211"/>
                    <a:pt x="292" y="455"/>
                  </a:cubicBezTo>
                  <a:cubicBezTo>
                    <a:pt x="106" y="897"/>
                    <a:pt x="1" y="1374"/>
                    <a:pt x="1" y="2002"/>
                  </a:cubicBezTo>
                  <a:cubicBezTo>
                    <a:pt x="1" y="2584"/>
                    <a:pt x="106" y="3119"/>
                    <a:pt x="292" y="3561"/>
                  </a:cubicBezTo>
                  <a:cubicBezTo>
                    <a:pt x="396" y="3805"/>
                    <a:pt x="489" y="3898"/>
                    <a:pt x="536" y="3944"/>
                  </a:cubicBezTo>
                  <a:cubicBezTo>
                    <a:pt x="573" y="3944"/>
                    <a:pt x="677" y="4004"/>
                    <a:pt x="866" y="4004"/>
                  </a:cubicBezTo>
                  <a:cubicBezTo>
                    <a:pt x="914" y="4004"/>
                    <a:pt x="966" y="4000"/>
                    <a:pt x="1024" y="3991"/>
                  </a:cubicBezTo>
                  <a:cubicBezTo>
                    <a:pt x="1455" y="3898"/>
                    <a:pt x="1943" y="3747"/>
                    <a:pt x="2478" y="3409"/>
                  </a:cubicBezTo>
                  <a:cubicBezTo>
                    <a:pt x="3013" y="3119"/>
                    <a:pt x="3397" y="2781"/>
                    <a:pt x="3688" y="2444"/>
                  </a:cubicBezTo>
                  <a:cubicBezTo>
                    <a:pt x="3886" y="2200"/>
                    <a:pt x="3886" y="2060"/>
                    <a:pt x="3886" y="2002"/>
                  </a:cubicBezTo>
                  <a:cubicBezTo>
                    <a:pt x="3886" y="1955"/>
                    <a:pt x="3886" y="1816"/>
                    <a:pt x="3688" y="1572"/>
                  </a:cubicBezTo>
                  <a:cubicBezTo>
                    <a:pt x="3397" y="1234"/>
                    <a:pt x="3013" y="897"/>
                    <a:pt x="2478" y="606"/>
                  </a:cubicBezTo>
                  <a:cubicBezTo>
                    <a:pt x="1943" y="257"/>
                    <a:pt x="1455" y="118"/>
                    <a:pt x="1024" y="25"/>
                  </a:cubicBezTo>
                  <a:cubicBezTo>
                    <a:pt x="937" y="7"/>
                    <a:pt x="863" y="0"/>
                    <a:pt x="800"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17"/>
            <p:cNvSpPr/>
            <p:nvPr/>
          </p:nvSpPr>
          <p:spPr>
            <a:xfrm>
              <a:off x="3224636" y="1003733"/>
              <a:ext cx="85722" cy="89208"/>
            </a:xfrm>
            <a:custGeom>
              <a:rect b="b" l="l" r="r" t="t"/>
              <a:pathLst>
                <a:path extrusionOk="0" h="3633" w="3491">
                  <a:moveTo>
                    <a:pt x="732" y="0"/>
                  </a:moveTo>
                  <a:cubicBezTo>
                    <a:pt x="602" y="0"/>
                    <a:pt x="522" y="33"/>
                    <a:pt x="489" y="66"/>
                  </a:cubicBezTo>
                  <a:cubicBezTo>
                    <a:pt x="431" y="124"/>
                    <a:pt x="338" y="171"/>
                    <a:pt x="245" y="415"/>
                  </a:cubicBezTo>
                  <a:cubicBezTo>
                    <a:pt x="94" y="799"/>
                    <a:pt x="1" y="1288"/>
                    <a:pt x="1" y="1811"/>
                  </a:cubicBezTo>
                  <a:cubicBezTo>
                    <a:pt x="1" y="2346"/>
                    <a:pt x="94" y="2835"/>
                    <a:pt x="245" y="3218"/>
                  </a:cubicBezTo>
                  <a:cubicBezTo>
                    <a:pt x="338" y="3463"/>
                    <a:pt x="431" y="3509"/>
                    <a:pt x="489" y="3556"/>
                  </a:cubicBezTo>
                  <a:cubicBezTo>
                    <a:pt x="523" y="3597"/>
                    <a:pt x="603" y="3633"/>
                    <a:pt x="736" y="3633"/>
                  </a:cubicBezTo>
                  <a:cubicBezTo>
                    <a:pt x="789" y="3633"/>
                    <a:pt x="850" y="3627"/>
                    <a:pt x="920" y="3614"/>
                  </a:cubicBezTo>
                  <a:cubicBezTo>
                    <a:pt x="1304" y="3509"/>
                    <a:pt x="1746" y="3370"/>
                    <a:pt x="2234" y="3125"/>
                  </a:cubicBezTo>
                  <a:cubicBezTo>
                    <a:pt x="2711" y="2835"/>
                    <a:pt x="3048" y="2497"/>
                    <a:pt x="3339" y="2206"/>
                  </a:cubicBezTo>
                  <a:cubicBezTo>
                    <a:pt x="3490" y="2009"/>
                    <a:pt x="3490" y="1869"/>
                    <a:pt x="3490" y="1811"/>
                  </a:cubicBezTo>
                  <a:cubicBezTo>
                    <a:pt x="3490" y="1764"/>
                    <a:pt x="3490" y="1625"/>
                    <a:pt x="3339" y="1427"/>
                  </a:cubicBezTo>
                  <a:cubicBezTo>
                    <a:pt x="3048" y="1090"/>
                    <a:pt x="2711" y="799"/>
                    <a:pt x="2234" y="508"/>
                  </a:cubicBezTo>
                  <a:cubicBezTo>
                    <a:pt x="1746" y="264"/>
                    <a:pt x="1304" y="124"/>
                    <a:pt x="920" y="20"/>
                  </a:cubicBezTo>
                  <a:cubicBezTo>
                    <a:pt x="848" y="6"/>
                    <a:pt x="786" y="0"/>
                    <a:pt x="73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17"/>
            <p:cNvSpPr/>
            <p:nvPr/>
          </p:nvSpPr>
          <p:spPr>
            <a:xfrm>
              <a:off x="3557946" y="1008595"/>
              <a:ext cx="77152" cy="79509"/>
            </a:xfrm>
            <a:custGeom>
              <a:rect b="b" l="l" r="r" t="t"/>
              <a:pathLst>
                <a:path extrusionOk="0" h="3238" w="3142">
                  <a:moveTo>
                    <a:pt x="642" y="0"/>
                  </a:moveTo>
                  <a:cubicBezTo>
                    <a:pt x="526" y="0"/>
                    <a:pt x="464" y="33"/>
                    <a:pt x="431" y="66"/>
                  </a:cubicBezTo>
                  <a:cubicBezTo>
                    <a:pt x="385" y="66"/>
                    <a:pt x="292" y="159"/>
                    <a:pt x="233" y="357"/>
                  </a:cubicBezTo>
                  <a:cubicBezTo>
                    <a:pt x="94" y="694"/>
                    <a:pt x="1" y="1136"/>
                    <a:pt x="1" y="1613"/>
                  </a:cubicBezTo>
                  <a:cubicBezTo>
                    <a:pt x="1" y="2101"/>
                    <a:pt x="94" y="2543"/>
                    <a:pt x="233" y="2881"/>
                  </a:cubicBezTo>
                  <a:cubicBezTo>
                    <a:pt x="292" y="3067"/>
                    <a:pt x="385" y="3172"/>
                    <a:pt x="431" y="3172"/>
                  </a:cubicBezTo>
                  <a:cubicBezTo>
                    <a:pt x="464" y="3204"/>
                    <a:pt x="526" y="3237"/>
                    <a:pt x="642" y="3237"/>
                  </a:cubicBezTo>
                  <a:cubicBezTo>
                    <a:pt x="690" y="3237"/>
                    <a:pt x="747" y="3232"/>
                    <a:pt x="815" y="3218"/>
                  </a:cubicBezTo>
                  <a:cubicBezTo>
                    <a:pt x="1164" y="3172"/>
                    <a:pt x="1594" y="3020"/>
                    <a:pt x="1978" y="2776"/>
                  </a:cubicBezTo>
                  <a:cubicBezTo>
                    <a:pt x="2420" y="2543"/>
                    <a:pt x="2757" y="2253"/>
                    <a:pt x="2955" y="1962"/>
                  </a:cubicBezTo>
                  <a:cubicBezTo>
                    <a:pt x="3095" y="1764"/>
                    <a:pt x="3141" y="1671"/>
                    <a:pt x="3141" y="1613"/>
                  </a:cubicBezTo>
                  <a:cubicBezTo>
                    <a:pt x="3141" y="1566"/>
                    <a:pt x="3095" y="1427"/>
                    <a:pt x="2955" y="1276"/>
                  </a:cubicBezTo>
                  <a:cubicBezTo>
                    <a:pt x="2757" y="985"/>
                    <a:pt x="2420" y="694"/>
                    <a:pt x="1978" y="450"/>
                  </a:cubicBezTo>
                  <a:cubicBezTo>
                    <a:pt x="1594" y="217"/>
                    <a:pt x="1164" y="66"/>
                    <a:pt x="815" y="19"/>
                  </a:cubicBezTo>
                  <a:cubicBezTo>
                    <a:pt x="747" y="6"/>
                    <a:pt x="690" y="0"/>
                    <a:pt x="64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17"/>
            <p:cNvSpPr/>
            <p:nvPr/>
          </p:nvSpPr>
          <p:spPr>
            <a:xfrm>
              <a:off x="3890985" y="1013309"/>
              <a:ext cx="67993" cy="69933"/>
            </a:xfrm>
            <a:custGeom>
              <a:rect b="b" l="l" r="r" t="t"/>
              <a:pathLst>
                <a:path extrusionOk="0" h="2848" w="2769">
                  <a:moveTo>
                    <a:pt x="582" y="1"/>
                  </a:moveTo>
                  <a:cubicBezTo>
                    <a:pt x="484" y="1"/>
                    <a:pt x="428" y="39"/>
                    <a:pt x="395" y="72"/>
                  </a:cubicBezTo>
                  <a:cubicBezTo>
                    <a:pt x="337" y="72"/>
                    <a:pt x="244" y="118"/>
                    <a:pt x="198" y="316"/>
                  </a:cubicBezTo>
                  <a:cubicBezTo>
                    <a:pt x="105" y="653"/>
                    <a:pt x="0" y="991"/>
                    <a:pt x="0" y="1421"/>
                  </a:cubicBezTo>
                  <a:cubicBezTo>
                    <a:pt x="0" y="1863"/>
                    <a:pt x="105" y="2200"/>
                    <a:pt x="198" y="2538"/>
                  </a:cubicBezTo>
                  <a:cubicBezTo>
                    <a:pt x="244" y="2689"/>
                    <a:pt x="337" y="2782"/>
                    <a:pt x="395" y="2782"/>
                  </a:cubicBezTo>
                  <a:cubicBezTo>
                    <a:pt x="428" y="2815"/>
                    <a:pt x="485" y="2848"/>
                    <a:pt x="585" y="2848"/>
                  </a:cubicBezTo>
                  <a:cubicBezTo>
                    <a:pt x="626" y="2848"/>
                    <a:pt x="675" y="2842"/>
                    <a:pt x="733" y="2828"/>
                  </a:cubicBezTo>
                  <a:cubicBezTo>
                    <a:pt x="1024" y="2782"/>
                    <a:pt x="1407" y="2642"/>
                    <a:pt x="1745" y="2445"/>
                  </a:cubicBezTo>
                  <a:cubicBezTo>
                    <a:pt x="2140" y="2200"/>
                    <a:pt x="2431" y="1956"/>
                    <a:pt x="2617" y="1712"/>
                  </a:cubicBezTo>
                  <a:cubicBezTo>
                    <a:pt x="2768" y="1572"/>
                    <a:pt x="2768" y="1479"/>
                    <a:pt x="2768" y="1421"/>
                  </a:cubicBezTo>
                  <a:cubicBezTo>
                    <a:pt x="2768" y="1374"/>
                    <a:pt x="2768" y="1281"/>
                    <a:pt x="2617" y="1130"/>
                  </a:cubicBezTo>
                  <a:cubicBezTo>
                    <a:pt x="2431" y="898"/>
                    <a:pt x="2140" y="653"/>
                    <a:pt x="1745" y="409"/>
                  </a:cubicBezTo>
                  <a:cubicBezTo>
                    <a:pt x="1407" y="211"/>
                    <a:pt x="1024" y="72"/>
                    <a:pt x="733" y="25"/>
                  </a:cubicBezTo>
                  <a:cubicBezTo>
                    <a:pt x="674" y="8"/>
                    <a:pt x="624" y="1"/>
                    <a:pt x="582"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17"/>
            <p:cNvSpPr/>
            <p:nvPr/>
          </p:nvSpPr>
          <p:spPr>
            <a:xfrm>
              <a:off x="4224271" y="1017975"/>
              <a:ext cx="58294" cy="60700"/>
            </a:xfrm>
            <a:custGeom>
              <a:rect b="b" l="l" r="r" t="t"/>
              <a:pathLst>
                <a:path extrusionOk="0" h="2472" w="2374">
                  <a:moveTo>
                    <a:pt x="476" y="1"/>
                  </a:moveTo>
                  <a:cubicBezTo>
                    <a:pt x="400" y="1"/>
                    <a:pt x="369" y="21"/>
                    <a:pt x="338" y="21"/>
                  </a:cubicBezTo>
                  <a:cubicBezTo>
                    <a:pt x="292" y="68"/>
                    <a:pt x="245" y="126"/>
                    <a:pt x="141" y="266"/>
                  </a:cubicBezTo>
                  <a:cubicBezTo>
                    <a:pt x="47" y="556"/>
                    <a:pt x="1" y="847"/>
                    <a:pt x="1" y="1231"/>
                  </a:cubicBezTo>
                  <a:cubicBezTo>
                    <a:pt x="1" y="1626"/>
                    <a:pt x="47" y="1917"/>
                    <a:pt x="141" y="2208"/>
                  </a:cubicBezTo>
                  <a:cubicBezTo>
                    <a:pt x="245" y="2348"/>
                    <a:pt x="292" y="2394"/>
                    <a:pt x="338" y="2394"/>
                  </a:cubicBezTo>
                  <a:cubicBezTo>
                    <a:pt x="371" y="2436"/>
                    <a:pt x="405" y="2471"/>
                    <a:pt x="493" y="2471"/>
                  </a:cubicBezTo>
                  <a:cubicBezTo>
                    <a:pt x="528" y="2471"/>
                    <a:pt x="573" y="2466"/>
                    <a:pt x="629" y="2452"/>
                  </a:cubicBezTo>
                  <a:cubicBezTo>
                    <a:pt x="920" y="2394"/>
                    <a:pt x="1211" y="2301"/>
                    <a:pt x="1548" y="2103"/>
                  </a:cubicBezTo>
                  <a:cubicBezTo>
                    <a:pt x="1839" y="1917"/>
                    <a:pt x="2083" y="1719"/>
                    <a:pt x="2281" y="1475"/>
                  </a:cubicBezTo>
                  <a:cubicBezTo>
                    <a:pt x="2374" y="1382"/>
                    <a:pt x="2374" y="1289"/>
                    <a:pt x="2374" y="1231"/>
                  </a:cubicBezTo>
                  <a:cubicBezTo>
                    <a:pt x="2374" y="1184"/>
                    <a:pt x="2374" y="1091"/>
                    <a:pt x="2281" y="998"/>
                  </a:cubicBezTo>
                  <a:cubicBezTo>
                    <a:pt x="2083" y="754"/>
                    <a:pt x="1839" y="556"/>
                    <a:pt x="1548" y="359"/>
                  </a:cubicBezTo>
                  <a:cubicBezTo>
                    <a:pt x="1211" y="173"/>
                    <a:pt x="920" y="68"/>
                    <a:pt x="629" y="21"/>
                  </a:cubicBezTo>
                  <a:cubicBezTo>
                    <a:pt x="563" y="6"/>
                    <a:pt x="514" y="1"/>
                    <a:pt x="476"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17"/>
            <p:cNvSpPr/>
            <p:nvPr/>
          </p:nvSpPr>
          <p:spPr>
            <a:xfrm>
              <a:off x="4557580" y="1022837"/>
              <a:ext cx="50019" cy="51025"/>
            </a:xfrm>
            <a:custGeom>
              <a:rect b="b" l="l" r="r" t="t"/>
              <a:pathLst>
                <a:path extrusionOk="0" h="2078" w="2037">
                  <a:moveTo>
                    <a:pt x="412" y="0"/>
                  </a:moveTo>
                  <a:cubicBezTo>
                    <a:pt x="354" y="0"/>
                    <a:pt x="323" y="21"/>
                    <a:pt x="292" y="21"/>
                  </a:cubicBezTo>
                  <a:cubicBezTo>
                    <a:pt x="233" y="68"/>
                    <a:pt x="187" y="114"/>
                    <a:pt x="140" y="219"/>
                  </a:cubicBezTo>
                  <a:cubicBezTo>
                    <a:pt x="47" y="451"/>
                    <a:pt x="1" y="696"/>
                    <a:pt x="1" y="1033"/>
                  </a:cubicBezTo>
                  <a:cubicBezTo>
                    <a:pt x="1" y="1324"/>
                    <a:pt x="47" y="1615"/>
                    <a:pt x="140" y="1859"/>
                  </a:cubicBezTo>
                  <a:cubicBezTo>
                    <a:pt x="187" y="1963"/>
                    <a:pt x="233" y="2010"/>
                    <a:pt x="292" y="2057"/>
                  </a:cubicBezTo>
                  <a:cubicBezTo>
                    <a:pt x="323" y="2057"/>
                    <a:pt x="354" y="2077"/>
                    <a:pt x="412" y="2077"/>
                  </a:cubicBezTo>
                  <a:cubicBezTo>
                    <a:pt x="442" y="2077"/>
                    <a:pt x="478" y="2072"/>
                    <a:pt x="524" y="2057"/>
                  </a:cubicBezTo>
                  <a:cubicBezTo>
                    <a:pt x="769" y="2010"/>
                    <a:pt x="1013" y="1905"/>
                    <a:pt x="1304" y="1766"/>
                  </a:cubicBezTo>
                  <a:cubicBezTo>
                    <a:pt x="1548" y="1615"/>
                    <a:pt x="1792" y="1428"/>
                    <a:pt x="1932" y="1277"/>
                  </a:cubicBezTo>
                  <a:cubicBezTo>
                    <a:pt x="2036" y="1138"/>
                    <a:pt x="2036" y="1091"/>
                    <a:pt x="2036" y="1033"/>
                  </a:cubicBezTo>
                  <a:cubicBezTo>
                    <a:pt x="2036" y="986"/>
                    <a:pt x="2036" y="940"/>
                    <a:pt x="1932" y="800"/>
                  </a:cubicBezTo>
                  <a:cubicBezTo>
                    <a:pt x="1792" y="649"/>
                    <a:pt x="1548" y="451"/>
                    <a:pt x="1304" y="312"/>
                  </a:cubicBezTo>
                  <a:cubicBezTo>
                    <a:pt x="1013" y="114"/>
                    <a:pt x="769" y="68"/>
                    <a:pt x="524" y="21"/>
                  </a:cubicBezTo>
                  <a:cubicBezTo>
                    <a:pt x="478" y="6"/>
                    <a:pt x="442" y="0"/>
                    <a:pt x="41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17"/>
            <p:cNvSpPr/>
            <p:nvPr/>
          </p:nvSpPr>
          <p:spPr>
            <a:xfrm>
              <a:off x="4890620" y="1027551"/>
              <a:ext cx="40565" cy="41449"/>
            </a:xfrm>
            <a:custGeom>
              <a:rect b="b" l="l" r="r" t="t"/>
              <a:pathLst>
                <a:path extrusionOk="0" h="1688" w="1652">
                  <a:moveTo>
                    <a:pt x="344" y="1"/>
                  </a:moveTo>
                  <a:cubicBezTo>
                    <a:pt x="286" y="1"/>
                    <a:pt x="244" y="27"/>
                    <a:pt x="244" y="27"/>
                  </a:cubicBezTo>
                  <a:cubicBezTo>
                    <a:pt x="198" y="27"/>
                    <a:pt x="151" y="73"/>
                    <a:pt x="105" y="166"/>
                  </a:cubicBezTo>
                  <a:cubicBezTo>
                    <a:pt x="47" y="364"/>
                    <a:pt x="0" y="608"/>
                    <a:pt x="0" y="841"/>
                  </a:cubicBezTo>
                  <a:cubicBezTo>
                    <a:pt x="0" y="1085"/>
                    <a:pt x="47" y="1329"/>
                    <a:pt x="105" y="1481"/>
                  </a:cubicBezTo>
                  <a:cubicBezTo>
                    <a:pt x="151" y="1620"/>
                    <a:pt x="198" y="1667"/>
                    <a:pt x="244" y="1667"/>
                  </a:cubicBezTo>
                  <a:cubicBezTo>
                    <a:pt x="244" y="1667"/>
                    <a:pt x="286" y="1687"/>
                    <a:pt x="344" y="1687"/>
                  </a:cubicBezTo>
                  <a:cubicBezTo>
                    <a:pt x="374" y="1687"/>
                    <a:pt x="407" y="1682"/>
                    <a:pt x="442" y="1667"/>
                  </a:cubicBezTo>
                  <a:cubicBezTo>
                    <a:pt x="628" y="1667"/>
                    <a:pt x="826" y="1574"/>
                    <a:pt x="1070" y="1423"/>
                  </a:cubicBezTo>
                  <a:cubicBezTo>
                    <a:pt x="1268" y="1329"/>
                    <a:pt x="1454" y="1190"/>
                    <a:pt x="1559" y="1039"/>
                  </a:cubicBezTo>
                  <a:cubicBezTo>
                    <a:pt x="1652" y="946"/>
                    <a:pt x="1652" y="899"/>
                    <a:pt x="1652" y="841"/>
                  </a:cubicBezTo>
                  <a:cubicBezTo>
                    <a:pt x="1652" y="794"/>
                    <a:pt x="1652" y="748"/>
                    <a:pt x="1559" y="655"/>
                  </a:cubicBezTo>
                  <a:cubicBezTo>
                    <a:pt x="1454" y="504"/>
                    <a:pt x="1268" y="364"/>
                    <a:pt x="1070" y="259"/>
                  </a:cubicBezTo>
                  <a:lnTo>
                    <a:pt x="1070" y="213"/>
                  </a:lnTo>
                  <a:cubicBezTo>
                    <a:pt x="826" y="120"/>
                    <a:pt x="628" y="27"/>
                    <a:pt x="442" y="27"/>
                  </a:cubicBezTo>
                  <a:cubicBezTo>
                    <a:pt x="407" y="7"/>
                    <a:pt x="374" y="1"/>
                    <a:pt x="344"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17"/>
            <p:cNvSpPr/>
            <p:nvPr/>
          </p:nvSpPr>
          <p:spPr>
            <a:xfrm>
              <a:off x="5223929" y="1032266"/>
              <a:ext cx="30866" cy="32167"/>
            </a:xfrm>
            <a:custGeom>
              <a:rect b="b" l="l" r="r" t="t"/>
              <a:pathLst>
                <a:path extrusionOk="0" h="1310" w="1257">
                  <a:moveTo>
                    <a:pt x="260" y="0"/>
                  </a:moveTo>
                  <a:cubicBezTo>
                    <a:pt x="218" y="0"/>
                    <a:pt x="198" y="21"/>
                    <a:pt x="198" y="21"/>
                  </a:cubicBezTo>
                  <a:cubicBezTo>
                    <a:pt x="140" y="21"/>
                    <a:pt x="140" y="67"/>
                    <a:pt x="93" y="172"/>
                  </a:cubicBezTo>
                  <a:cubicBezTo>
                    <a:pt x="47" y="265"/>
                    <a:pt x="0" y="463"/>
                    <a:pt x="0" y="649"/>
                  </a:cubicBezTo>
                  <a:cubicBezTo>
                    <a:pt x="0" y="847"/>
                    <a:pt x="47" y="1044"/>
                    <a:pt x="93" y="1137"/>
                  </a:cubicBezTo>
                  <a:cubicBezTo>
                    <a:pt x="140" y="1231"/>
                    <a:pt x="140" y="1289"/>
                    <a:pt x="198" y="1289"/>
                  </a:cubicBezTo>
                  <a:cubicBezTo>
                    <a:pt x="198" y="1289"/>
                    <a:pt x="218" y="1309"/>
                    <a:pt x="260" y="1309"/>
                  </a:cubicBezTo>
                  <a:cubicBezTo>
                    <a:pt x="280" y="1309"/>
                    <a:pt x="306" y="1304"/>
                    <a:pt x="337" y="1289"/>
                  </a:cubicBezTo>
                  <a:cubicBezTo>
                    <a:pt x="489" y="1289"/>
                    <a:pt x="628" y="1231"/>
                    <a:pt x="826" y="1137"/>
                  </a:cubicBezTo>
                  <a:cubicBezTo>
                    <a:pt x="965" y="1044"/>
                    <a:pt x="1117" y="893"/>
                    <a:pt x="1210" y="800"/>
                  </a:cubicBezTo>
                  <a:cubicBezTo>
                    <a:pt x="1256" y="707"/>
                    <a:pt x="1256" y="649"/>
                    <a:pt x="1256" y="649"/>
                  </a:cubicBezTo>
                  <a:cubicBezTo>
                    <a:pt x="1256" y="602"/>
                    <a:pt x="1256" y="602"/>
                    <a:pt x="1210" y="509"/>
                  </a:cubicBezTo>
                  <a:cubicBezTo>
                    <a:pt x="1117" y="416"/>
                    <a:pt x="965" y="265"/>
                    <a:pt x="826" y="172"/>
                  </a:cubicBezTo>
                  <a:cubicBezTo>
                    <a:pt x="628" y="67"/>
                    <a:pt x="489" y="21"/>
                    <a:pt x="337" y="21"/>
                  </a:cubicBezTo>
                  <a:cubicBezTo>
                    <a:pt x="306" y="5"/>
                    <a:pt x="280" y="0"/>
                    <a:pt x="260"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17"/>
            <p:cNvSpPr/>
            <p:nvPr/>
          </p:nvSpPr>
          <p:spPr>
            <a:xfrm>
              <a:off x="559044" y="1233543"/>
              <a:ext cx="159387" cy="163242"/>
            </a:xfrm>
            <a:custGeom>
              <a:rect b="b" l="l" r="r" t="t"/>
              <a:pathLst>
                <a:path extrusionOk="0" h="6648" w="6491">
                  <a:moveTo>
                    <a:pt x="1461" y="1"/>
                  </a:moveTo>
                  <a:cubicBezTo>
                    <a:pt x="1144" y="1"/>
                    <a:pt x="996" y="79"/>
                    <a:pt x="919" y="117"/>
                  </a:cubicBezTo>
                  <a:cubicBezTo>
                    <a:pt x="815" y="164"/>
                    <a:pt x="629" y="303"/>
                    <a:pt x="431" y="745"/>
                  </a:cubicBezTo>
                  <a:cubicBezTo>
                    <a:pt x="187" y="1466"/>
                    <a:pt x="47" y="2339"/>
                    <a:pt x="0" y="3316"/>
                  </a:cubicBezTo>
                  <a:cubicBezTo>
                    <a:pt x="47" y="4328"/>
                    <a:pt x="187" y="5200"/>
                    <a:pt x="431" y="5933"/>
                  </a:cubicBezTo>
                  <a:cubicBezTo>
                    <a:pt x="629" y="6363"/>
                    <a:pt x="815" y="6514"/>
                    <a:pt x="919" y="6561"/>
                  </a:cubicBezTo>
                  <a:cubicBezTo>
                    <a:pt x="984" y="6593"/>
                    <a:pt x="1098" y="6647"/>
                    <a:pt x="1319" y="6647"/>
                  </a:cubicBezTo>
                  <a:cubicBezTo>
                    <a:pt x="1418" y="6647"/>
                    <a:pt x="1539" y="6636"/>
                    <a:pt x="1687" y="6607"/>
                  </a:cubicBezTo>
                  <a:cubicBezTo>
                    <a:pt x="2420" y="6514"/>
                    <a:pt x="3246" y="6224"/>
                    <a:pt x="4118" y="5735"/>
                  </a:cubicBezTo>
                  <a:lnTo>
                    <a:pt x="4165" y="5735"/>
                  </a:lnTo>
                  <a:cubicBezTo>
                    <a:pt x="5037" y="5200"/>
                    <a:pt x="5665" y="4618"/>
                    <a:pt x="6153" y="4037"/>
                  </a:cubicBezTo>
                  <a:cubicBezTo>
                    <a:pt x="6444" y="3700"/>
                    <a:pt x="6491" y="3455"/>
                    <a:pt x="6491" y="3316"/>
                  </a:cubicBezTo>
                  <a:cubicBezTo>
                    <a:pt x="6491" y="3211"/>
                    <a:pt x="6444" y="2978"/>
                    <a:pt x="6153" y="2629"/>
                  </a:cubicBezTo>
                  <a:cubicBezTo>
                    <a:pt x="5665" y="2048"/>
                    <a:pt x="5037" y="1466"/>
                    <a:pt x="4165" y="943"/>
                  </a:cubicBezTo>
                  <a:lnTo>
                    <a:pt x="4118" y="943"/>
                  </a:lnTo>
                  <a:cubicBezTo>
                    <a:pt x="3246" y="454"/>
                    <a:pt x="2420" y="164"/>
                    <a:pt x="1687" y="12"/>
                  </a:cubicBezTo>
                  <a:cubicBezTo>
                    <a:pt x="1604" y="4"/>
                    <a:pt x="1529" y="1"/>
                    <a:pt x="1461"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17"/>
            <p:cNvSpPr/>
            <p:nvPr/>
          </p:nvSpPr>
          <p:spPr>
            <a:xfrm>
              <a:off x="892059" y="1238380"/>
              <a:ext cx="149982" cy="154279"/>
            </a:xfrm>
            <a:custGeom>
              <a:rect b="b" l="l" r="r" t="t"/>
              <a:pathLst>
                <a:path extrusionOk="0" h="6283" w="6108">
                  <a:moveTo>
                    <a:pt x="1379" y="0"/>
                  </a:moveTo>
                  <a:cubicBezTo>
                    <a:pt x="1096" y="0"/>
                    <a:pt x="958" y="69"/>
                    <a:pt x="873" y="106"/>
                  </a:cubicBezTo>
                  <a:cubicBezTo>
                    <a:pt x="780" y="164"/>
                    <a:pt x="582" y="304"/>
                    <a:pt x="443" y="688"/>
                  </a:cubicBezTo>
                  <a:cubicBezTo>
                    <a:pt x="198" y="1374"/>
                    <a:pt x="47" y="2200"/>
                    <a:pt x="1" y="3119"/>
                  </a:cubicBezTo>
                  <a:cubicBezTo>
                    <a:pt x="47" y="4084"/>
                    <a:pt x="198" y="4910"/>
                    <a:pt x="443" y="5585"/>
                  </a:cubicBezTo>
                  <a:cubicBezTo>
                    <a:pt x="582" y="5980"/>
                    <a:pt x="780" y="6120"/>
                    <a:pt x="873" y="6166"/>
                  </a:cubicBezTo>
                  <a:cubicBezTo>
                    <a:pt x="959" y="6205"/>
                    <a:pt x="1101" y="6283"/>
                    <a:pt x="1396" y="6283"/>
                  </a:cubicBezTo>
                  <a:cubicBezTo>
                    <a:pt x="1459" y="6283"/>
                    <a:pt x="1528" y="6279"/>
                    <a:pt x="1606" y="6271"/>
                  </a:cubicBezTo>
                  <a:cubicBezTo>
                    <a:pt x="2280" y="6120"/>
                    <a:pt x="3060" y="5829"/>
                    <a:pt x="3932" y="5399"/>
                  </a:cubicBezTo>
                  <a:cubicBezTo>
                    <a:pt x="4758" y="4910"/>
                    <a:pt x="5386" y="4375"/>
                    <a:pt x="5816" y="3793"/>
                  </a:cubicBezTo>
                  <a:cubicBezTo>
                    <a:pt x="6107" y="3456"/>
                    <a:pt x="6107" y="3258"/>
                    <a:pt x="6107" y="3119"/>
                  </a:cubicBezTo>
                  <a:cubicBezTo>
                    <a:pt x="6107" y="3014"/>
                    <a:pt x="6107" y="2828"/>
                    <a:pt x="5816" y="2432"/>
                  </a:cubicBezTo>
                  <a:cubicBezTo>
                    <a:pt x="5386" y="1909"/>
                    <a:pt x="4758" y="1374"/>
                    <a:pt x="3932" y="886"/>
                  </a:cubicBezTo>
                  <a:cubicBezTo>
                    <a:pt x="3060" y="397"/>
                    <a:pt x="2280" y="164"/>
                    <a:pt x="1606" y="13"/>
                  </a:cubicBezTo>
                  <a:cubicBezTo>
                    <a:pt x="1521" y="4"/>
                    <a:pt x="1446" y="0"/>
                    <a:pt x="1379"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17"/>
            <p:cNvSpPr/>
            <p:nvPr/>
          </p:nvSpPr>
          <p:spPr>
            <a:xfrm>
              <a:off x="1225368" y="1243095"/>
              <a:ext cx="141682" cy="144727"/>
            </a:xfrm>
            <a:custGeom>
              <a:rect b="b" l="l" r="r" t="t"/>
              <a:pathLst>
                <a:path extrusionOk="0" h="5894" w="5770">
                  <a:moveTo>
                    <a:pt x="1204" y="1"/>
                  </a:moveTo>
                  <a:cubicBezTo>
                    <a:pt x="976" y="1"/>
                    <a:pt x="861" y="44"/>
                    <a:pt x="826" y="112"/>
                  </a:cubicBezTo>
                  <a:cubicBezTo>
                    <a:pt x="722" y="158"/>
                    <a:pt x="536" y="263"/>
                    <a:pt x="384" y="647"/>
                  </a:cubicBezTo>
                  <a:cubicBezTo>
                    <a:pt x="140" y="1275"/>
                    <a:pt x="1" y="2054"/>
                    <a:pt x="1" y="2927"/>
                  </a:cubicBezTo>
                  <a:cubicBezTo>
                    <a:pt x="1" y="3846"/>
                    <a:pt x="140" y="4625"/>
                    <a:pt x="384" y="5207"/>
                  </a:cubicBezTo>
                  <a:cubicBezTo>
                    <a:pt x="536" y="5637"/>
                    <a:pt x="722" y="5730"/>
                    <a:pt x="826" y="5788"/>
                  </a:cubicBezTo>
                  <a:cubicBezTo>
                    <a:pt x="864" y="5826"/>
                    <a:pt x="1001" y="5894"/>
                    <a:pt x="1279" y="5894"/>
                  </a:cubicBezTo>
                  <a:cubicBezTo>
                    <a:pt x="1345" y="5894"/>
                    <a:pt x="1419" y="5890"/>
                    <a:pt x="1501" y="5881"/>
                  </a:cubicBezTo>
                  <a:cubicBezTo>
                    <a:pt x="2176" y="5730"/>
                    <a:pt x="2909" y="5497"/>
                    <a:pt x="3688" y="5055"/>
                  </a:cubicBezTo>
                  <a:cubicBezTo>
                    <a:pt x="4455" y="4625"/>
                    <a:pt x="5037" y="4090"/>
                    <a:pt x="5479" y="3601"/>
                  </a:cubicBezTo>
                  <a:cubicBezTo>
                    <a:pt x="5723" y="3264"/>
                    <a:pt x="5770" y="3066"/>
                    <a:pt x="5770" y="2927"/>
                  </a:cubicBezTo>
                  <a:cubicBezTo>
                    <a:pt x="5770" y="2822"/>
                    <a:pt x="5723" y="2636"/>
                    <a:pt x="5479" y="2299"/>
                  </a:cubicBezTo>
                  <a:cubicBezTo>
                    <a:pt x="5037" y="1810"/>
                    <a:pt x="4455" y="1275"/>
                    <a:pt x="3688" y="845"/>
                  </a:cubicBezTo>
                  <a:cubicBezTo>
                    <a:pt x="2909" y="403"/>
                    <a:pt x="2176" y="112"/>
                    <a:pt x="1501" y="19"/>
                  </a:cubicBezTo>
                  <a:cubicBezTo>
                    <a:pt x="1386" y="6"/>
                    <a:pt x="1287" y="1"/>
                    <a:pt x="1204"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17"/>
            <p:cNvSpPr/>
            <p:nvPr/>
          </p:nvSpPr>
          <p:spPr>
            <a:xfrm>
              <a:off x="1558678" y="1247638"/>
              <a:ext cx="131983" cy="135347"/>
            </a:xfrm>
            <a:custGeom>
              <a:rect b="b" l="l" r="r" t="t"/>
              <a:pathLst>
                <a:path extrusionOk="0" h="5512" w="5375">
                  <a:moveTo>
                    <a:pt x="1112" y="1"/>
                  </a:moveTo>
                  <a:cubicBezTo>
                    <a:pt x="912" y="1"/>
                    <a:pt x="801" y="37"/>
                    <a:pt x="768" y="78"/>
                  </a:cubicBezTo>
                  <a:cubicBezTo>
                    <a:pt x="675" y="125"/>
                    <a:pt x="524" y="264"/>
                    <a:pt x="384" y="602"/>
                  </a:cubicBezTo>
                  <a:cubicBezTo>
                    <a:pt x="140" y="1183"/>
                    <a:pt x="1" y="1916"/>
                    <a:pt x="1" y="2742"/>
                  </a:cubicBezTo>
                  <a:cubicBezTo>
                    <a:pt x="1" y="3614"/>
                    <a:pt x="140" y="4289"/>
                    <a:pt x="384" y="4870"/>
                  </a:cubicBezTo>
                  <a:cubicBezTo>
                    <a:pt x="524" y="5254"/>
                    <a:pt x="675" y="5359"/>
                    <a:pt x="768" y="5405"/>
                  </a:cubicBezTo>
                  <a:cubicBezTo>
                    <a:pt x="806" y="5443"/>
                    <a:pt x="942" y="5511"/>
                    <a:pt x="1197" y="5511"/>
                  </a:cubicBezTo>
                  <a:cubicBezTo>
                    <a:pt x="1256" y="5511"/>
                    <a:pt x="1323" y="5507"/>
                    <a:pt x="1396" y="5498"/>
                  </a:cubicBezTo>
                  <a:cubicBezTo>
                    <a:pt x="2036" y="5405"/>
                    <a:pt x="2711" y="5161"/>
                    <a:pt x="3432" y="4731"/>
                  </a:cubicBezTo>
                  <a:cubicBezTo>
                    <a:pt x="4165" y="4289"/>
                    <a:pt x="4700" y="3858"/>
                    <a:pt x="5083" y="3370"/>
                  </a:cubicBezTo>
                  <a:cubicBezTo>
                    <a:pt x="5328" y="3033"/>
                    <a:pt x="5374" y="2835"/>
                    <a:pt x="5374" y="2742"/>
                  </a:cubicBezTo>
                  <a:cubicBezTo>
                    <a:pt x="5374" y="2637"/>
                    <a:pt x="5328" y="2451"/>
                    <a:pt x="5083" y="2160"/>
                  </a:cubicBezTo>
                  <a:cubicBezTo>
                    <a:pt x="4700" y="1672"/>
                    <a:pt x="4165" y="1183"/>
                    <a:pt x="3432" y="799"/>
                  </a:cubicBezTo>
                  <a:cubicBezTo>
                    <a:pt x="2711" y="369"/>
                    <a:pt x="2036" y="125"/>
                    <a:pt x="1396" y="20"/>
                  </a:cubicBezTo>
                  <a:cubicBezTo>
                    <a:pt x="1287" y="7"/>
                    <a:pt x="1192" y="1"/>
                    <a:pt x="1112"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17"/>
            <p:cNvSpPr/>
            <p:nvPr/>
          </p:nvSpPr>
          <p:spPr>
            <a:xfrm>
              <a:off x="1891693" y="1252499"/>
              <a:ext cx="122554" cy="126065"/>
            </a:xfrm>
            <a:custGeom>
              <a:rect b="b" l="l" r="r" t="t"/>
              <a:pathLst>
                <a:path extrusionOk="0" h="5134" w="4991">
                  <a:moveTo>
                    <a:pt x="1054" y="0"/>
                  </a:moveTo>
                  <a:cubicBezTo>
                    <a:pt x="871" y="0"/>
                    <a:pt x="753" y="33"/>
                    <a:pt x="687" y="66"/>
                  </a:cubicBezTo>
                  <a:cubicBezTo>
                    <a:pt x="629" y="113"/>
                    <a:pt x="489" y="217"/>
                    <a:pt x="338" y="555"/>
                  </a:cubicBezTo>
                  <a:cubicBezTo>
                    <a:pt x="152" y="1136"/>
                    <a:pt x="1" y="1764"/>
                    <a:pt x="1" y="2544"/>
                  </a:cubicBezTo>
                  <a:cubicBezTo>
                    <a:pt x="1" y="3370"/>
                    <a:pt x="152" y="3998"/>
                    <a:pt x="338" y="4533"/>
                  </a:cubicBezTo>
                  <a:cubicBezTo>
                    <a:pt x="489" y="4870"/>
                    <a:pt x="629" y="5010"/>
                    <a:pt x="687" y="5056"/>
                  </a:cubicBezTo>
                  <a:cubicBezTo>
                    <a:pt x="754" y="5098"/>
                    <a:pt x="873" y="5133"/>
                    <a:pt x="1059" y="5133"/>
                  </a:cubicBezTo>
                  <a:cubicBezTo>
                    <a:pt x="1134" y="5133"/>
                    <a:pt x="1219" y="5128"/>
                    <a:pt x="1315" y="5114"/>
                  </a:cubicBezTo>
                  <a:cubicBezTo>
                    <a:pt x="1897" y="5010"/>
                    <a:pt x="2525" y="4765"/>
                    <a:pt x="3199" y="4382"/>
                  </a:cubicBezTo>
                  <a:cubicBezTo>
                    <a:pt x="3886" y="3998"/>
                    <a:pt x="4363" y="3556"/>
                    <a:pt x="4758" y="3125"/>
                  </a:cubicBezTo>
                  <a:cubicBezTo>
                    <a:pt x="4991" y="2835"/>
                    <a:pt x="4991" y="2637"/>
                    <a:pt x="4991" y="2544"/>
                  </a:cubicBezTo>
                  <a:cubicBezTo>
                    <a:pt x="4991" y="2497"/>
                    <a:pt x="4991" y="2299"/>
                    <a:pt x="4758" y="2009"/>
                  </a:cubicBezTo>
                  <a:cubicBezTo>
                    <a:pt x="4363" y="1567"/>
                    <a:pt x="3886" y="1136"/>
                    <a:pt x="3199" y="753"/>
                  </a:cubicBezTo>
                  <a:cubicBezTo>
                    <a:pt x="2525" y="357"/>
                    <a:pt x="1897" y="113"/>
                    <a:pt x="1315" y="20"/>
                  </a:cubicBezTo>
                  <a:cubicBezTo>
                    <a:pt x="1216" y="6"/>
                    <a:pt x="1130" y="0"/>
                    <a:pt x="1054"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17"/>
            <p:cNvSpPr/>
            <p:nvPr/>
          </p:nvSpPr>
          <p:spPr>
            <a:xfrm>
              <a:off x="2225002" y="1257361"/>
              <a:ext cx="114279" cy="116342"/>
            </a:xfrm>
            <a:custGeom>
              <a:rect b="b" l="l" r="r" t="t"/>
              <a:pathLst>
                <a:path extrusionOk="0" h="4738" w="4654">
                  <a:moveTo>
                    <a:pt x="959" y="0"/>
                  </a:moveTo>
                  <a:cubicBezTo>
                    <a:pt x="790" y="0"/>
                    <a:pt x="695" y="33"/>
                    <a:pt x="629" y="66"/>
                  </a:cubicBezTo>
                  <a:cubicBezTo>
                    <a:pt x="582" y="113"/>
                    <a:pt x="431" y="206"/>
                    <a:pt x="338" y="496"/>
                  </a:cubicBezTo>
                  <a:cubicBezTo>
                    <a:pt x="140" y="1031"/>
                    <a:pt x="1" y="1659"/>
                    <a:pt x="1" y="2346"/>
                  </a:cubicBezTo>
                  <a:cubicBezTo>
                    <a:pt x="1" y="3067"/>
                    <a:pt x="140" y="3695"/>
                    <a:pt x="338" y="4184"/>
                  </a:cubicBezTo>
                  <a:cubicBezTo>
                    <a:pt x="431" y="4521"/>
                    <a:pt x="582" y="4626"/>
                    <a:pt x="629" y="4672"/>
                  </a:cubicBezTo>
                  <a:cubicBezTo>
                    <a:pt x="695" y="4705"/>
                    <a:pt x="790" y="4738"/>
                    <a:pt x="959" y="4738"/>
                  </a:cubicBezTo>
                  <a:cubicBezTo>
                    <a:pt x="1029" y="4738"/>
                    <a:pt x="1112" y="4732"/>
                    <a:pt x="1210" y="4719"/>
                  </a:cubicBezTo>
                  <a:cubicBezTo>
                    <a:pt x="1745" y="4626"/>
                    <a:pt x="2327" y="4428"/>
                    <a:pt x="2955" y="4044"/>
                  </a:cubicBezTo>
                  <a:cubicBezTo>
                    <a:pt x="3583" y="3695"/>
                    <a:pt x="4072" y="3311"/>
                    <a:pt x="4409" y="2881"/>
                  </a:cubicBezTo>
                  <a:cubicBezTo>
                    <a:pt x="4607" y="2637"/>
                    <a:pt x="4653" y="2439"/>
                    <a:pt x="4653" y="2346"/>
                  </a:cubicBezTo>
                  <a:cubicBezTo>
                    <a:pt x="4653" y="2299"/>
                    <a:pt x="4607" y="2101"/>
                    <a:pt x="4409" y="1857"/>
                  </a:cubicBezTo>
                  <a:cubicBezTo>
                    <a:pt x="4072" y="1427"/>
                    <a:pt x="3583" y="1031"/>
                    <a:pt x="2955" y="648"/>
                  </a:cubicBezTo>
                  <a:cubicBezTo>
                    <a:pt x="2327" y="310"/>
                    <a:pt x="1745" y="113"/>
                    <a:pt x="1210" y="19"/>
                  </a:cubicBezTo>
                  <a:cubicBezTo>
                    <a:pt x="1112" y="6"/>
                    <a:pt x="1029" y="0"/>
                    <a:pt x="959"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17"/>
            <p:cNvSpPr/>
            <p:nvPr/>
          </p:nvSpPr>
          <p:spPr>
            <a:xfrm>
              <a:off x="2558312" y="1261929"/>
              <a:ext cx="104555" cy="106937"/>
            </a:xfrm>
            <a:custGeom>
              <a:rect b="b" l="l" r="r" t="t"/>
              <a:pathLst>
                <a:path extrusionOk="0" h="4355" w="4258">
                  <a:moveTo>
                    <a:pt x="891" y="1"/>
                  </a:moveTo>
                  <a:cubicBezTo>
                    <a:pt x="739" y="1"/>
                    <a:pt x="649" y="36"/>
                    <a:pt x="582" y="78"/>
                  </a:cubicBezTo>
                  <a:cubicBezTo>
                    <a:pt x="524" y="124"/>
                    <a:pt x="384" y="217"/>
                    <a:pt x="291" y="508"/>
                  </a:cubicBezTo>
                  <a:cubicBezTo>
                    <a:pt x="140" y="950"/>
                    <a:pt x="1" y="1532"/>
                    <a:pt x="1" y="2160"/>
                  </a:cubicBezTo>
                  <a:cubicBezTo>
                    <a:pt x="1" y="2834"/>
                    <a:pt x="140" y="3416"/>
                    <a:pt x="291" y="3858"/>
                  </a:cubicBezTo>
                  <a:cubicBezTo>
                    <a:pt x="384" y="4149"/>
                    <a:pt x="524" y="4242"/>
                    <a:pt x="582" y="4288"/>
                  </a:cubicBezTo>
                  <a:cubicBezTo>
                    <a:pt x="648" y="4321"/>
                    <a:pt x="737" y="4354"/>
                    <a:pt x="886" y="4354"/>
                  </a:cubicBezTo>
                  <a:cubicBezTo>
                    <a:pt x="948" y="4354"/>
                    <a:pt x="1020" y="4348"/>
                    <a:pt x="1106" y="4335"/>
                  </a:cubicBezTo>
                  <a:cubicBezTo>
                    <a:pt x="1594" y="4242"/>
                    <a:pt x="2129" y="4044"/>
                    <a:pt x="2711" y="3753"/>
                  </a:cubicBezTo>
                  <a:cubicBezTo>
                    <a:pt x="3292" y="3416"/>
                    <a:pt x="3723" y="3032"/>
                    <a:pt x="4014" y="2637"/>
                  </a:cubicBezTo>
                  <a:cubicBezTo>
                    <a:pt x="4211" y="2404"/>
                    <a:pt x="4258" y="2253"/>
                    <a:pt x="4258" y="2160"/>
                  </a:cubicBezTo>
                  <a:cubicBezTo>
                    <a:pt x="4258" y="2113"/>
                    <a:pt x="4211" y="1962"/>
                    <a:pt x="4014" y="1718"/>
                  </a:cubicBezTo>
                  <a:cubicBezTo>
                    <a:pt x="3723" y="1334"/>
                    <a:pt x="3292" y="950"/>
                    <a:pt x="2711" y="601"/>
                  </a:cubicBezTo>
                  <a:cubicBezTo>
                    <a:pt x="2129" y="264"/>
                    <a:pt x="1594" y="78"/>
                    <a:pt x="1106" y="20"/>
                  </a:cubicBezTo>
                  <a:cubicBezTo>
                    <a:pt x="1023" y="6"/>
                    <a:pt x="952" y="1"/>
                    <a:pt x="891"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17"/>
            <p:cNvSpPr/>
            <p:nvPr/>
          </p:nvSpPr>
          <p:spPr>
            <a:xfrm>
              <a:off x="2891327" y="1266790"/>
              <a:ext cx="95421" cy="97483"/>
            </a:xfrm>
            <a:custGeom>
              <a:rect b="b" l="l" r="r" t="t"/>
              <a:pathLst>
                <a:path extrusionOk="0" h="3970" w="3886">
                  <a:moveTo>
                    <a:pt x="804" y="0"/>
                  </a:moveTo>
                  <a:cubicBezTo>
                    <a:pt x="654" y="0"/>
                    <a:pt x="569" y="33"/>
                    <a:pt x="536" y="66"/>
                  </a:cubicBezTo>
                  <a:cubicBezTo>
                    <a:pt x="489" y="66"/>
                    <a:pt x="396" y="171"/>
                    <a:pt x="292" y="461"/>
                  </a:cubicBezTo>
                  <a:cubicBezTo>
                    <a:pt x="106" y="845"/>
                    <a:pt x="1" y="1380"/>
                    <a:pt x="1" y="1962"/>
                  </a:cubicBezTo>
                  <a:cubicBezTo>
                    <a:pt x="1" y="2590"/>
                    <a:pt x="106" y="3125"/>
                    <a:pt x="292" y="3509"/>
                  </a:cubicBezTo>
                  <a:cubicBezTo>
                    <a:pt x="396" y="3800"/>
                    <a:pt x="489" y="3846"/>
                    <a:pt x="536" y="3893"/>
                  </a:cubicBezTo>
                  <a:cubicBezTo>
                    <a:pt x="569" y="3934"/>
                    <a:pt x="656" y="3970"/>
                    <a:pt x="809" y="3970"/>
                  </a:cubicBezTo>
                  <a:cubicBezTo>
                    <a:pt x="870" y="3970"/>
                    <a:pt x="941" y="3964"/>
                    <a:pt x="1024" y="3951"/>
                  </a:cubicBezTo>
                  <a:cubicBezTo>
                    <a:pt x="1455" y="3893"/>
                    <a:pt x="1943" y="3706"/>
                    <a:pt x="2478" y="3416"/>
                  </a:cubicBezTo>
                  <a:cubicBezTo>
                    <a:pt x="3013" y="3078"/>
                    <a:pt x="3397" y="2729"/>
                    <a:pt x="3688" y="2392"/>
                  </a:cubicBezTo>
                  <a:cubicBezTo>
                    <a:pt x="3886" y="2206"/>
                    <a:pt x="3886" y="2055"/>
                    <a:pt x="3886" y="1962"/>
                  </a:cubicBezTo>
                  <a:cubicBezTo>
                    <a:pt x="3886" y="1915"/>
                    <a:pt x="3886" y="1764"/>
                    <a:pt x="3688" y="1566"/>
                  </a:cubicBezTo>
                  <a:cubicBezTo>
                    <a:pt x="3397" y="1182"/>
                    <a:pt x="3013" y="845"/>
                    <a:pt x="2478" y="554"/>
                  </a:cubicBezTo>
                  <a:cubicBezTo>
                    <a:pt x="1943" y="264"/>
                    <a:pt x="1455" y="66"/>
                    <a:pt x="1024" y="19"/>
                  </a:cubicBezTo>
                  <a:cubicBezTo>
                    <a:pt x="939" y="6"/>
                    <a:pt x="866" y="0"/>
                    <a:pt x="804"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p17"/>
            <p:cNvSpPr/>
            <p:nvPr/>
          </p:nvSpPr>
          <p:spPr>
            <a:xfrm>
              <a:off x="3224636" y="1271603"/>
              <a:ext cx="85722" cy="87833"/>
            </a:xfrm>
            <a:custGeom>
              <a:rect b="b" l="l" r="r" t="t"/>
              <a:pathLst>
                <a:path extrusionOk="0" h="3577" w="3491">
                  <a:moveTo>
                    <a:pt x="710" y="0"/>
                  </a:moveTo>
                  <a:cubicBezTo>
                    <a:pt x="593" y="0"/>
                    <a:pt x="520" y="21"/>
                    <a:pt x="489" y="21"/>
                  </a:cubicBezTo>
                  <a:cubicBezTo>
                    <a:pt x="431" y="68"/>
                    <a:pt x="338" y="161"/>
                    <a:pt x="245" y="405"/>
                  </a:cubicBezTo>
                  <a:cubicBezTo>
                    <a:pt x="94" y="789"/>
                    <a:pt x="1" y="1231"/>
                    <a:pt x="1" y="1766"/>
                  </a:cubicBezTo>
                  <a:cubicBezTo>
                    <a:pt x="1" y="2347"/>
                    <a:pt x="94" y="2778"/>
                    <a:pt x="245" y="3173"/>
                  </a:cubicBezTo>
                  <a:cubicBezTo>
                    <a:pt x="338" y="3406"/>
                    <a:pt x="431" y="3510"/>
                    <a:pt x="489" y="3510"/>
                  </a:cubicBezTo>
                  <a:cubicBezTo>
                    <a:pt x="522" y="3543"/>
                    <a:pt x="602" y="3576"/>
                    <a:pt x="732" y="3576"/>
                  </a:cubicBezTo>
                  <a:cubicBezTo>
                    <a:pt x="786" y="3576"/>
                    <a:pt x="848" y="3571"/>
                    <a:pt x="920" y="3557"/>
                  </a:cubicBezTo>
                  <a:cubicBezTo>
                    <a:pt x="1304" y="3510"/>
                    <a:pt x="1746" y="3359"/>
                    <a:pt x="2234" y="3068"/>
                  </a:cubicBezTo>
                  <a:cubicBezTo>
                    <a:pt x="2711" y="2778"/>
                    <a:pt x="3048" y="2487"/>
                    <a:pt x="3339" y="2150"/>
                  </a:cubicBezTo>
                  <a:cubicBezTo>
                    <a:pt x="3490" y="1952"/>
                    <a:pt x="3490" y="1859"/>
                    <a:pt x="3490" y="1766"/>
                  </a:cubicBezTo>
                  <a:cubicBezTo>
                    <a:pt x="3490" y="1719"/>
                    <a:pt x="3490" y="1568"/>
                    <a:pt x="3339" y="1370"/>
                  </a:cubicBezTo>
                  <a:cubicBezTo>
                    <a:pt x="3048" y="1079"/>
                    <a:pt x="2711" y="789"/>
                    <a:pt x="2234" y="498"/>
                  </a:cubicBezTo>
                  <a:cubicBezTo>
                    <a:pt x="1746" y="207"/>
                    <a:pt x="1304" y="68"/>
                    <a:pt x="920" y="21"/>
                  </a:cubicBezTo>
                  <a:cubicBezTo>
                    <a:pt x="838" y="6"/>
                    <a:pt x="769" y="0"/>
                    <a:pt x="710"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17"/>
            <p:cNvSpPr/>
            <p:nvPr/>
          </p:nvSpPr>
          <p:spPr>
            <a:xfrm>
              <a:off x="3557946" y="1276170"/>
              <a:ext cx="77152" cy="78429"/>
            </a:xfrm>
            <a:custGeom>
              <a:rect b="b" l="l" r="r" t="t"/>
              <a:pathLst>
                <a:path extrusionOk="0" h="3194" w="3142">
                  <a:moveTo>
                    <a:pt x="622" y="0"/>
                  </a:moveTo>
                  <a:cubicBezTo>
                    <a:pt x="519" y="0"/>
                    <a:pt x="462" y="21"/>
                    <a:pt x="431" y="21"/>
                  </a:cubicBezTo>
                  <a:cubicBezTo>
                    <a:pt x="385" y="79"/>
                    <a:pt x="292" y="126"/>
                    <a:pt x="233" y="370"/>
                  </a:cubicBezTo>
                  <a:cubicBezTo>
                    <a:pt x="94" y="707"/>
                    <a:pt x="1" y="1091"/>
                    <a:pt x="1" y="1580"/>
                  </a:cubicBezTo>
                  <a:cubicBezTo>
                    <a:pt x="1" y="2115"/>
                    <a:pt x="94" y="2499"/>
                    <a:pt x="233" y="2836"/>
                  </a:cubicBezTo>
                  <a:cubicBezTo>
                    <a:pt x="292" y="3080"/>
                    <a:pt x="385" y="3127"/>
                    <a:pt x="431" y="3173"/>
                  </a:cubicBezTo>
                  <a:cubicBezTo>
                    <a:pt x="462" y="3173"/>
                    <a:pt x="519" y="3194"/>
                    <a:pt x="622" y="3194"/>
                  </a:cubicBezTo>
                  <a:cubicBezTo>
                    <a:pt x="674" y="3194"/>
                    <a:pt x="737" y="3189"/>
                    <a:pt x="815" y="3173"/>
                  </a:cubicBezTo>
                  <a:cubicBezTo>
                    <a:pt x="1164" y="3127"/>
                    <a:pt x="1594" y="2987"/>
                    <a:pt x="1978" y="2743"/>
                  </a:cubicBezTo>
                  <a:cubicBezTo>
                    <a:pt x="2420" y="2499"/>
                    <a:pt x="2757" y="2208"/>
                    <a:pt x="2955" y="1964"/>
                  </a:cubicBezTo>
                  <a:cubicBezTo>
                    <a:pt x="3095" y="1766"/>
                    <a:pt x="3141" y="1673"/>
                    <a:pt x="3141" y="1580"/>
                  </a:cubicBezTo>
                  <a:cubicBezTo>
                    <a:pt x="3141" y="1533"/>
                    <a:pt x="3095" y="1429"/>
                    <a:pt x="2955" y="1242"/>
                  </a:cubicBezTo>
                  <a:cubicBezTo>
                    <a:pt x="2757" y="952"/>
                    <a:pt x="2420" y="707"/>
                    <a:pt x="1978" y="463"/>
                  </a:cubicBezTo>
                  <a:cubicBezTo>
                    <a:pt x="1594" y="219"/>
                    <a:pt x="1164" y="79"/>
                    <a:pt x="815" y="21"/>
                  </a:cubicBezTo>
                  <a:cubicBezTo>
                    <a:pt x="737" y="6"/>
                    <a:pt x="674" y="0"/>
                    <a:pt x="62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p17"/>
            <p:cNvSpPr/>
            <p:nvPr/>
          </p:nvSpPr>
          <p:spPr>
            <a:xfrm>
              <a:off x="3890985" y="1280394"/>
              <a:ext cx="67993" cy="69638"/>
            </a:xfrm>
            <a:custGeom>
              <a:rect b="b" l="l" r="r" t="t"/>
              <a:pathLst>
                <a:path extrusionOk="0" h="2836" w="2769">
                  <a:moveTo>
                    <a:pt x="733" y="0"/>
                  </a:moveTo>
                  <a:cubicBezTo>
                    <a:pt x="535" y="0"/>
                    <a:pt x="442" y="47"/>
                    <a:pt x="395" y="47"/>
                  </a:cubicBezTo>
                  <a:cubicBezTo>
                    <a:pt x="337" y="93"/>
                    <a:pt x="244" y="140"/>
                    <a:pt x="198" y="338"/>
                  </a:cubicBezTo>
                  <a:cubicBezTo>
                    <a:pt x="105" y="628"/>
                    <a:pt x="0" y="1012"/>
                    <a:pt x="0" y="1408"/>
                  </a:cubicBezTo>
                  <a:cubicBezTo>
                    <a:pt x="0" y="1838"/>
                    <a:pt x="105" y="2234"/>
                    <a:pt x="198" y="2524"/>
                  </a:cubicBezTo>
                  <a:cubicBezTo>
                    <a:pt x="244" y="2710"/>
                    <a:pt x="337" y="2757"/>
                    <a:pt x="395" y="2815"/>
                  </a:cubicBezTo>
                  <a:cubicBezTo>
                    <a:pt x="427" y="2815"/>
                    <a:pt x="478" y="2836"/>
                    <a:pt x="568" y="2836"/>
                  </a:cubicBezTo>
                  <a:cubicBezTo>
                    <a:pt x="613" y="2836"/>
                    <a:pt x="667" y="2831"/>
                    <a:pt x="733" y="2815"/>
                  </a:cubicBezTo>
                  <a:cubicBezTo>
                    <a:pt x="1024" y="2757"/>
                    <a:pt x="1407" y="2664"/>
                    <a:pt x="1745" y="2420"/>
                  </a:cubicBezTo>
                  <a:cubicBezTo>
                    <a:pt x="2140" y="2234"/>
                    <a:pt x="2431" y="1989"/>
                    <a:pt x="2617" y="1745"/>
                  </a:cubicBezTo>
                  <a:cubicBezTo>
                    <a:pt x="2768" y="1594"/>
                    <a:pt x="2768" y="1454"/>
                    <a:pt x="2768" y="1408"/>
                  </a:cubicBezTo>
                  <a:cubicBezTo>
                    <a:pt x="2768" y="1361"/>
                    <a:pt x="2768" y="1257"/>
                    <a:pt x="2617" y="1117"/>
                  </a:cubicBezTo>
                  <a:cubicBezTo>
                    <a:pt x="2431" y="873"/>
                    <a:pt x="2140" y="628"/>
                    <a:pt x="1745" y="384"/>
                  </a:cubicBezTo>
                  <a:cubicBezTo>
                    <a:pt x="1407" y="198"/>
                    <a:pt x="1024" y="93"/>
                    <a:pt x="733"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17"/>
            <p:cNvSpPr/>
            <p:nvPr/>
          </p:nvSpPr>
          <p:spPr>
            <a:xfrm>
              <a:off x="4224271" y="1285256"/>
              <a:ext cx="58294" cy="59939"/>
            </a:xfrm>
            <a:custGeom>
              <a:rect b="b" l="l" r="r" t="t"/>
              <a:pathLst>
                <a:path extrusionOk="0" h="2441" w="2374">
                  <a:moveTo>
                    <a:pt x="629" y="0"/>
                  </a:moveTo>
                  <a:cubicBezTo>
                    <a:pt x="431" y="0"/>
                    <a:pt x="385" y="0"/>
                    <a:pt x="338" y="47"/>
                  </a:cubicBezTo>
                  <a:cubicBezTo>
                    <a:pt x="292" y="47"/>
                    <a:pt x="245" y="93"/>
                    <a:pt x="141" y="291"/>
                  </a:cubicBezTo>
                  <a:cubicBezTo>
                    <a:pt x="47" y="523"/>
                    <a:pt x="1" y="872"/>
                    <a:pt x="1" y="1210"/>
                  </a:cubicBezTo>
                  <a:cubicBezTo>
                    <a:pt x="1" y="1594"/>
                    <a:pt x="47" y="1931"/>
                    <a:pt x="141" y="2175"/>
                  </a:cubicBezTo>
                  <a:cubicBezTo>
                    <a:pt x="245" y="2326"/>
                    <a:pt x="292" y="2373"/>
                    <a:pt x="338" y="2419"/>
                  </a:cubicBezTo>
                  <a:cubicBezTo>
                    <a:pt x="369" y="2419"/>
                    <a:pt x="400" y="2440"/>
                    <a:pt x="476" y="2440"/>
                  </a:cubicBezTo>
                  <a:cubicBezTo>
                    <a:pt x="514" y="2440"/>
                    <a:pt x="563" y="2435"/>
                    <a:pt x="629" y="2419"/>
                  </a:cubicBezTo>
                  <a:cubicBezTo>
                    <a:pt x="920" y="2419"/>
                    <a:pt x="1211" y="2268"/>
                    <a:pt x="1548" y="2129"/>
                  </a:cubicBezTo>
                  <a:cubicBezTo>
                    <a:pt x="1839" y="1931"/>
                    <a:pt x="2083" y="1687"/>
                    <a:pt x="2281" y="1501"/>
                  </a:cubicBezTo>
                  <a:cubicBezTo>
                    <a:pt x="2374" y="1349"/>
                    <a:pt x="2374" y="1256"/>
                    <a:pt x="2374" y="1210"/>
                  </a:cubicBezTo>
                  <a:cubicBezTo>
                    <a:pt x="2374" y="1210"/>
                    <a:pt x="2374" y="1105"/>
                    <a:pt x="2281" y="965"/>
                  </a:cubicBezTo>
                  <a:cubicBezTo>
                    <a:pt x="2083" y="768"/>
                    <a:pt x="1839" y="523"/>
                    <a:pt x="1548" y="337"/>
                  </a:cubicBezTo>
                  <a:cubicBezTo>
                    <a:pt x="1211" y="140"/>
                    <a:pt x="920" y="47"/>
                    <a:pt x="629"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17"/>
            <p:cNvSpPr/>
            <p:nvPr/>
          </p:nvSpPr>
          <p:spPr>
            <a:xfrm>
              <a:off x="4557580" y="1289823"/>
              <a:ext cx="50019" cy="51148"/>
            </a:xfrm>
            <a:custGeom>
              <a:rect b="b" l="l" r="r" t="t"/>
              <a:pathLst>
                <a:path extrusionOk="0" h="2083" w="2037">
                  <a:moveTo>
                    <a:pt x="524" y="0"/>
                  </a:moveTo>
                  <a:cubicBezTo>
                    <a:pt x="385" y="0"/>
                    <a:pt x="338" y="0"/>
                    <a:pt x="292" y="47"/>
                  </a:cubicBezTo>
                  <a:cubicBezTo>
                    <a:pt x="233" y="47"/>
                    <a:pt x="187" y="105"/>
                    <a:pt x="140" y="244"/>
                  </a:cubicBezTo>
                  <a:cubicBezTo>
                    <a:pt x="47" y="442"/>
                    <a:pt x="1" y="733"/>
                    <a:pt x="1" y="1024"/>
                  </a:cubicBezTo>
                  <a:cubicBezTo>
                    <a:pt x="1" y="1361"/>
                    <a:pt x="47" y="1605"/>
                    <a:pt x="140" y="1850"/>
                  </a:cubicBezTo>
                  <a:cubicBezTo>
                    <a:pt x="187" y="1989"/>
                    <a:pt x="233" y="2036"/>
                    <a:pt x="292" y="2036"/>
                  </a:cubicBezTo>
                  <a:cubicBezTo>
                    <a:pt x="338" y="2036"/>
                    <a:pt x="385" y="2082"/>
                    <a:pt x="524" y="2082"/>
                  </a:cubicBezTo>
                  <a:cubicBezTo>
                    <a:pt x="769" y="2036"/>
                    <a:pt x="1013" y="1943"/>
                    <a:pt x="1304" y="1791"/>
                  </a:cubicBezTo>
                  <a:cubicBezTo>
                    <a:pt x="1548" y="1605"/>
                    <a:pt x="1792" y="1454"/>
                    <a:pt x="1932" y="1268"/>
                  </a:cubicBezTo>
                  <a:cubicBezTo>
                    <a:pt x="2036" y="1163"/>
                    <a:pt x="2036" y="1070"/>
                    <a:pt x="2036" y="1024"/>
                  </a:cubicBezTo>
                  <a:cubicBezTo>
                    <a:pt x="2036" y="1024"/>
                    <a:pt x="2036" y="919"/>
                    <a:pt x="1932" y="826"/>
                  </a:cubicBezTo>
                  <a:cubicBezTo>
                    <a:pt x="1792" y="628"/>
                    <a:pt x="1548" y="442"/>
                    <a:pt x="1304" y="291"/>
                  </a:cubicBezTo>
                  <a:cubicBezTo>
                    <a:pt x="1013" y="151"/>
                    <a:pt x="769" y="47"/>
                    <a:pt x="524"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17"/>
            <p:cNvSpPr/>
            <p:nvPr/>
          </p:nvSpPr>
          <p:spPr>
            <a:xfrm>
              <a:off x="4890620" y="1294660"/>
              <a:ext cx="40565" cy="41743"/>
            </a:xfrm>
            <a:custGeom>
              <a:rect b="b" l="l" r="r" t="t"/>
              <a:pathLst>
                <a:path extrusionOk="0" h="1700" w="1652">
                  <a:moveTo>
                    <a:pt x="442" y="1"/>
                  </a:moveTo>
                  <a:cubicBezTo>
                    <a:pt x="337" y="1"/>
                    <a:pt x="244" y="1"/>
                    <a:pt x="244" y="47"/>
                  </a:cubicBezTo>
                  <a:cubicBezTo>
                    <a:pt x="198" y="47"/>
                    <a:pt x="151" y="94"/>
                    <a:pt x="105" y="199"/>
                  </a:cubicBezTo>
                  <a:cubicBezTo>
                    <a:pt x="47" y="385"/>
                    <a:pt x="0" y="582"/>
                    <a:pt x="0" y="827"/>
                  </a:cubicBezTo>
                  <a:cubicBezTo>
                    <a:pt x="0" y="1118"/>
                    <a:pt x="47" y="1304"/>
                    <a:pt x="105" y="1501"/>
                  </a:cubicBezTo>
                  <a:cubicBezTo>
                    <a:pt x="151" y="1594"/>
                    <a:pt x="198" y="1653"/>
                    <a:pt x="244" y="1653"/>
                  </a:cubicBezTo>
                  <a:cubicBezTo>
                    <a:pt x="244" y="1699"/>
                    <a:pt x="337" y="1699"/>
                    <a:pt x="442" y="1699"/>
                  </a:cubicBezTo>
                  <a:cubicBezTo>
                    <a:pt x="628" y="1653"/>
                    <a:pt x="826" y="1594"/>
                    <a:pt x="1070" y="1455"/>
                  </a:cubicBezTo>
                  <a:cubicBezTo>
                    <a:pt x="1268" y="1304"/>
                    <a:pt x="1454" y="1164"/>
                    <a:pt x="1559" y="1013"/>
                  </a:cubicBezTo>
                  <a:cubicBezTo>
                    <a:pt x="1652" y="920"/>
                    <a:pt x="1652" y="873"/>
                    <a:pt x="1652" y="827"/>
                  </a:cubicBezTo>
                  <a:cubicBezTo>
                    <a:pt x="1652" y="827"/>
                    <a:pt x="1652" y="780"/>
                    <a:pt x="1559" y="676"/>
                  </a:cubicBezTo>
                  <a:cubicBezTo>
                    <a:pt x="1454" y="536"/>
                    <a:pt x="1268" y="385"/>
                    <a:pt x="1070" y="245"/>
                  </a:cubicBezTo>
                  <a:cubicBezTo>
                    <a:pt x="826" y="94"/>
                    <a:pt x="628" y="47"/>
                    <a:pt x="442"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17"/>
            <p:cNvSpPr/>
            <p:nvPr/>
          </p:nvSpPr>
          <p:spPr>
            <a:xfrm>
              <a:off x="5223929" y="1299522"/>
              <a:ext cx="30866" cy="32020"/>
            </a:xfrm>
            <a:custGeom>
              <a:rect b="b" l="l" r="r" t="t"/>
              <a:pathLst>
                <a:path extrusionOk="0" h="1304" w="1257">
                  <a:moveTo>
                    <a:pt x="198" y="1"/>
                  </a:moveTo>
                  <a:cubicBezTo>
                    <a:pt x="140" y="47"/>
                    <a:pt x="140" y="47"/>
                    <a:pt x="93" y="140"/>
                  </a:cubicBezTo>
                  <a:cubicBezTo>
                    <a:pt x="47" y="291"/>
                    <a:pt x="0" y="431"/>
                    <a:pt x="0" y="629"/>
                  </a:cubicBezTo>
                  <a:cubicBezTo>
                    <a:pt x="0" y="873"/>
                    <a:pt x="47" y="1013"/>
                    <a:pt x="93" y="1164"/>
                  </a:cubicBezTo>
                  <a:cubicBezTo>
                    <a:pt x="140" y="1257"/>
                    <a:pt x="140" y="1257"/>
                    <a:pt x="198" y="1257"/>
                  </a:cubicBezTo>
                  <a:cubicBezTo>
                    <a:pt x="198" y="1303"/>
                    <a:pt x="244" y="1303"/>
                    <a:pt x="337" y="1303"/>
                  </a:cubicBezTo>
                  <a:cubicBezTo>
                    <a:pt x="489" y="1257"/>
                    <a:pt x="628" y="1210"/>
                    <a:pt x="826" y="1106"/>
                  </a:cubicBezTo>
                  <a:cubicBezTo>
                    <a:pt x="965" y="1013"/>
                    <a:pt x="1117" y="920"/>
                    <a:pt x="1210" y="768"/>
                  </a:cubicBezTo>
                  <a:cubicBezTo>
                    <a:pt x="1256" y="722"/>
                    <a:pt x="1256" y="675"/>
                    <a:pt x="1256" y="629"/>
                  </a:cubicBezTo>
                  <a:cubicBezTo>
                    <a:pt x="1256" y="629"/>
                    <a:pt x="1256" y="582"/>
                    <a:pt x="1210" y="524"/>
                  </a:cubicBezTo>
                  <a:cubicBezTo>
                    <a:pt x="1117" y="384"/>
                    <a:pt x="965" y="291"/>
                    <a:pt x="826" y="187"/>
                  </a:cubicBezTo>
                  <a:cubicBezTo>
                    <a:pt x="628" y="94"/>
                    <a:pt x="489" y="47"/>
                    <a:pt x="337"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17"/>
            <p:cNvSpPr/>
            <p:nvPr/>
          </p:nvSpPr>
          <p:spPr>
            <a:xfrm>
              <a:off x="559044" y="1500750"/>
              <a:ext cx="159387" cy="163389"/>
            </a:xfrm>
            <a:custGeom>
              <a:rect b="b" l="l" r="r" t="t"/>
              <a:pathLst>
                <a:path extrusionOk="0" h="6654" w="6491">
                  <a:moveTo>
                    <a:pt x="1319" y="1"/>
                  </a:moveTo>
                  <a:cubicBezTo>
                    <a:pt x="1098" y="1"/>
                    <a:pt x="984" y="55"/>
                    <a:pt x="919" y="87"/>
                  </a:cubicBezTo>
                  <a:cubicBezTo>
                    <a:pt x="815" y="180"/>
                    <a:pt x="629" y="331"/>
                    <a:pt x="431" y="762"/>
                  </a:cubicBezTo>
                  <a:cubicBezTo>
                    <a:pt x="187" y="1448"/>
                    <a:pt x="47" y="2320"/>
                    <a:pt x="0" y="3332"/>
                  </a:cubicBezTo>
                  <a:cubicBezTo>
                    <a:pt x="47" y="4356"/>
                    <a:pt x="187" y="5228"/>
                    <a:pt x="431" y="5903"/>
                  </a:cubicBezTo>
                  <a:cubicBezTo>
                    <a:pt x="629" y="6345"/>
                    <a:pt x="815" y="6485"/>
                    <a:pt x="919" y="6531"/>
                  </a:cubicBezTo>
                  <a:cubicBezTo>
                    <a:pt x="988" y="6608"/>
                    <a:pt x="1113" y="6654"/>
                    <a:pt x="1366" y="6654"/>
                  </a:cubicBezTo>
                  <a:cubicBezTo>
                    <a:pt x="1456" y="6654"/>
                    <a:pt x="1562" y="6648"/>
                    <a:pt x="1687" y="6636"/>
                  </a:cubicBezTo>
                  <a:cubicBezTo>
                    <a:pt x="2420" y="6485"/>
                    <a:pt x="3246" y="6194"/>
                    <a:pt x="4118" y="5705"/>
                  </a:cubicBezTo>
                  <a:lnTo>
                    <a:pt x="4165" y="5705"/>
                  </a:lnTo>
                  <a:cubicBezTo>
                    <a:pt x="5037" y="5182"/>
                    <a:pt x="5665" y="4647"/>
                    <a:pt x="6153" y="4065"/>
                  </a:cubicBezTo>
                  <a:cubicBezTo>
                    <a:pt x="6444" y="3670"/>
                    <a:pt x="6491" y="3437"/>
                    <a:pt x="6491" y="3332"/>
                  </a:cubicBezTo>
                  <a:cubicBezTo>
                    <a:pt x="6491" y="3193"/>
                    <a:pt x="6444" y="2995"/>
                    <a:pt x="6153" y="2611"/>
                  </a:cubicBezTo>
                  <a:cubicBezTo>
                    <a:pt x="5665" y="2030"/>
                    <a:pt x="5037" y="1448"/>
                    <a:pt x="4165" y="960"/>
                  </a:cubicBezTo>
                  <a:lnTo>
                    <a:pt x="4118" y="960"/>
                  </a:lnTo>
                  <a:cubicBezTo>
                    <a:pt x="3246" y="425"/>
                    <a:pt x="2420" y="134"/>
                    <a:pt x="1687" y="41"/>
                  </a:cubicBezTo>
                  <a:cubicBezTo>
                    <a:pt x="1539" y="12"/>
                    <a:pt x="1418" y="1"/>
                    <a:pt x="1319"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17"/>
            <p:cNvSpPr/>
            <p:nvPr/>
          </p:nvSpPr>
          <p:spPr>
            <a:xfrm>
              <a:off x="892059" y="1505490"/>
              <a:ext cx="149982" cy="153837"/>
            </a:xfrm>
            <a:custGeom>
              <a:rect b="b" l="l" r="r" t="t"/>
              <a:pathLst>
                <a:path extrusionOk="0" h="6265" w="6108">
                  <a:moveTo>
                    <a:pt x="1261" y="0"/>
                  </a:moveTo>
                  <a:cubicBezTo>
                    <a:pt x="1056" y="0"/>
                    <a:pt x="945" y="60"/>
                    <a:pt x="873" y="92"/>
                  </a:cubicBezTo>
                  <a:cubicBezTo>
                    <a:pt x="780" y="138"/>
                    <a:pt x="582" y="278"/>
                    <a:pt x="443" y="720"/>
                  </a:cubicBezTo>
                  <a:cubicBezTo>
                    <a:pt x="198" y="1348"/>
                    <a:pt x="47" y="2174"/>
                    <a:pt x="1" y="3139"/>
                  </a:cubicBezTo>
                  <a:cubicBezTo>
                    <a:pt x="47" y="4116"/>
                    <a:pt x="198" y="4884"/>
                    <a:pt x="443" y="5570"/>
                  </a:cubicBezTo>
                  <a:cubicBezTo>
                    <a:pt x="582" y="6001"/>
                    <a:pt x="780" y="6094"/>
                    <a:pt x="873" y="6198"/>
                  </a:cubicBezTo>
                  <a:cubicBezTo>
                    <a:pt x="947" y="6231"/>
                    <a:pt x="1062" y="6264"/>
                    <a:pt x="1279" y="6264"/>
                  </a:cubicBezTo>
                  <a:cubicBezTo>
                    <a:pt x="1369" y="6264"/>
                    <a:pt x="1476" y="6259"/>
                    <a:pt x="1606" y="6245"/>
                  </a:cubicBezTo>
                  <a:cubicBezTo>
                    <a:pt x="2280" y="6152"/>
                    <a:pt x="3060" y="5861"/>
                    <a:pt x="3932" y="5373"/>
                  </a:cubicBezTo>
                  <a:cubicBezTo>
                    <a:pt x="4758" y="4884"/>
                    <a:pt x="5386" y="4349"/>
                    <a:pt x="5816" y="3826"/>
                  </a:cubicBezTo>
                  <a:cubicBezTo>
                    <a:pt x="6107" y="3477"/>
                    <a:pt x="6107" y="3244"/>
                    <a:pt x="6107" y="3139"/>
                  </a:cubicBezTo>
                  <a:cubicBezTo>
                    <a:pt x="6107" y="3046"/>
                    <a:pt x="6107" y="2802"/>
                    <a:pt x="5816" y="2465"/>
                  </a:cubicBezTo>
                  <a:cubicBezTo>
                    <a:pt x="5386" y="1930"/>
                    <a:pt x="4758" y="1395"/>
                    <a:pt x="3932" y="918"/>
                  </a:cubicBezTo>
                  <a:cubicBezTo>
                    <a:pt x="3060" y="429"/>
                    <a:pt x="2280" y="138"/>
                    <a:pt x="1606" y="45"/>
                  </a:cubicBezTo>
                  <a:cubicBezTo>
                    <a:pt x="1468" y="13"/>
                    <a:pt x="1355" y="0"/>
                    <a:pt x="1261"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17"/>
            <p:cNvSpPr/>
            <p:nvPr/>
          </p:nvSpPr>
          <p:spPr>
            <a:xfrm>
              <a:off x="1225368" y="1510180"/>
              <a:ext cx="141682" cy="144285"/>
            </a:xfrm>
            <a:custGeom>
              <a:rect b="b" l="l" r="r" t="t"/>
              <a:pathLst>
                <a:path extrusionOk="0" h="5876" w="5770">
                  <a:moveTo>
                    <a:pt x="1165" y="1"/>
                  </a:moveTo>
                  <a:cubicBezTo>
                    <a:pt x="963" y="1"/>
                    <a:pt x="859" y="55"/>
                    <a:pt x="826" y="87"/>
                  </a:cubicBezTo>
                  <a:cubicBezTo>
                    <a:pt x="722" y="145"/>
                    <a:pt x="536" y="285"/>
                    <a:pt x="384" y="669"/>
                  </a:cubicBezTo>
                  <a:cubicBezTo>
                    <a:pt x="140" y="1308"/>
                    <a:pt x="1" y="2030"/>
                    <a:pt x="1" y="2948"/>
                  </a:cubicBezTo>
                  <a:cubicBezTo>
                    <a:pt x="1" y="3821"/>
                    <a:pt x="140" y="4600"/>
                    <a:pt x="384" y="5228"/>
                  </a:cubicBezTo>
                  <a:cubicBezTo>
                    <a:pt x="536" y="5612"/>
                    <a:pt x="722" y="5763"/>
                    <a:pt x="826" y="5810"/>
                  </a:cubicBezTo>
                  <a:cubicBezTo>
                    <a:pt x="859" y="5843"/>
                    <a:pt x="968" y="5876"/>
                    <a:pt x="1181" y="5876"/>
                  </a:cubicBezTo>
                  <a:cubicBezTo>
                    <a:pt x="1269" y="5876"/>
                    <a:pt x="1375" y="5870"/>
                    <a:pt x="1501" y="5856"/>
                  </a:cubicBezTo>
                  <a:cubicBezTo>
                    <a:pt x="2176" y="5763"/>
                    <a:pt x="2909" y="5472"/>
                    <a:pt x="3688" y="5030"/>
                  </a:cubicBezTo>
                  <a:cubicBezTo>
                    <a:pt x="4455" y="4600"/>
                    <a:pt x="5037" y="4112"/>
                    <a:pt x="5479" y="3577"/>
                  </a:cubicBezTo>
                  <a:cubicBezTo>
                    <a:pt x="5723" y="3239"/>
                    <a:pt x="5770" y="3053"/>
                    <a:pt x="5770" y="2948"/>
                  </a:cubicBezTo>
                  <a:cubicBezTo>
                    <a:pt x="5770" y="2855"/>
                    <a:pt x="5723" y="2611"/>
                    <a:pt x="5479" y="2320"/>
                  </a:cubicBezTo>
                  <a:cubicBezTo>
                    <a:pt x="5037" y="1785"/>
                    <a:pt x="4455" y="1308"/>
                    <a:pt x="3688" y="820"/>
                  </a:cubicBezTo>
                  <a:cubicBezTo>
                    <a:pt x="2909" y="378"/>
                    <a:pt x="2176" y="145"/>
                    <a:pt x="1501" y="41"/>
                  </a:cubicBezTo>
                  <a:cubicBezTo>
                    <a:pt x="1368" y="12"/>
                    <a:pt x="1257" y="1"/>
                    <a:pt x="1165"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17"/>
            <p:cNvSpPr/>
            <p:nvPr/>
          </p:nvSpPr>
          <p:spPr>
            <a:xfrm>
              <a:off x="1558678" y="1515041"/>
              <a:ext cx="131983" cy="134856"/>
            </a:xfrm>
            <a:custGeom>
              <a:rect b="b" l="l" r="r" t="t"/>
              <a:pathLst>
                <a:path extrusionOk="0" h="5492" w="5375">
                  <a:moveTo>
                    <a:pt x="1092" y="0"/>
                  </a:moveTo>
                  <a:cubicBezTo>
                    <a:pt x="904" y="0"/>
                    <a:pt x="800" y="55"/>
                    <a:pt x="768" y="87"/>
                  </a:cubicBezTo>
                  <a:cubicBezTo>
                    <a:pt x="675" y="133"/>
                    <a:pt x="524" y="238"/>
                    <a:pt x="384" y="622"/>
                  </a:cubicBezTo>
                  <a:cubicBezTo>
                    <a:pt x="140" y="1203"/>
                    <a:pt x="1" y="1925"/>
                    <a:pt x="1" y="2750"/>
                  </a:cubicBezTo>
                  <a:cubicBezTo>
                    <a:pt x="1" y="3576"/>
                    <a:pt x="140" y="4309"/>
                    <a:pt x="384" y="4891"/>
                  </a:cubicBezTo>
                  <a:cubicBezTo>
                    <a:pt x="524" y="5228"/>
                    <a:pt x="675" y="5367"/>
                    <a:pt x="768" y="5414"/>
                  </a:cubicBezTo>
                  <a:cubicBezTo>
                    <a:pt x="801" y="5456"/>
                    <a:pt x="912" y="5491"/>
                    <a:pt x="1112" y="5491"/>
                  </a:cubicBezTo>
                  <a:cubicBezTo>
                    <a:pt x="1192" y="5491"/>
                    <a:pt x="1287" y="5485"/>
                    <a:pt x="1396" y="5472"/>
                  </a:cubicBezTo>
                  <a:cubicBezTo>
                    <a:pt x="2036" y="5367"/>
                    <a:pt x="2711" y="5123"/>
                    <a:pt x="3432" y="4739"/>
                  </a:cubicBezTo>
                  <a:cubicBezTo>
                    <a:pt x="4165" y="4309"/>
                    <a:pt x="4700" y="3821"/>
                    <a:pt x="5083" y="3332"/>
                  </a:cubicBezTo>
                  <a:cubicBezTo>
                    <a:pt x="5328" y="3041"/>
                    <a:pt x="5374" y="2855"/>
                    <a:pt x="5374" y="2750"/>
                  </a:cubicBezTo>
                  <a:cubicBezTo>
                    <a:pt x="5374" y="2657"/>
                    <a:pt x="5328" y="2460"/>
                    <a:pt x="5083" y="2169"/>
                  </a:cubicBezTo>
                  <a:cubicBezTo>
                    <a:pt x="4700" y="1692"/>
                    <a:pt x="4165" y="1203"/>
                    <a:pt x="3432" y="761"/>
                  </a:cubicBezTo>
                  <a:cubicBezTo>
                    <a:pt x="2711" y="378"/>
                    <a:pt x="2036" y="133"/>
                    <a:pt x="1396" y="40"/>
                  </a:cubicBezTo>
                  <a:cubicBezTo>
                    <a:pt x="1277" y="11"/>
                    <a:pt x="1176" y="0"/>
                    <a:pt x="109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17"/>
            <p:cNvSpPr/>
            <p:nvPr/>
          </p:nvSpPr>
          <p:spPr>
            <a:xfrm>
              <a:off x="1891693" y="1519167"/>
              <a:ext cx="122554" cy="125869"/>
            </a:xfrm>
            <a:custGeom>
              <a:rect b="b" l="l" r="r" t="t"/>
              <a:pathLst>
                <a:path extrusionOk="0" h="5126" w="4991">
                  <a:moveTo>
                    <a:pt x="1151" y="0"/>
                  </a:moveTo>
                  <a:cubicBezTo>
                    <a:pt x="912" y="0"/>
                    <a:pt x="764" y="78"/>
                    <a:pt x="687" y="117"/>
                  </a:cubicBezTo>
                  <a:cubicBezTo>
                    <a:pt x="629" y="163"/>
                    <a:pt x="489" y="256"/>
                    <a:pt x="338" y="593"/>
                  </a:cubicBezTo>
                  <a:cubicBezTo>
                    <a:pt x="152" y="1128"/>
                    <a:pt x="1" y="1815"/>
                    <a:pt x="1" y="2582"/>
                  </a:cubicBezTo>
                  <a:cubicBezTo>
                    <a:pt x="1" y="3362"/>
                    <a:pt x="152" y="4036"/>
                    <a:pt x="338" y="4571"/>
                  </a:cubicBezTo>
                  <a:cubicBezTo>
                    <a:pt x="489" y="4909"/>
                    <a:pt x="629" y="5013"/>
                    <a:pt x="687" y="5060"/>
                  </a:cubicBezTo>
                  <a:cubicBezTo>
                    <a:pt x="753" y="5093"/>
                    <a:pt x="871" y="5126"/>
                    <a:pt x="1054" y="5126"/>
                  </a:cubicBezTo>
                  <a:cubicBezTo>
                    <a:pt x="1130" y="5126"/>
                    <a:pt x="1216" y="5120"/>
                    <a:pt x="1315" y="5106"/>
                  </a:cubicBezTo>
                  <a:cubicBezTo>
                    <a:pt x="1897" y="5013"/>
                    <a:pt x="2525" y="4816"/>
                    <a:pt x="3199" y="4432"/>
                  </a:cubicBezTo>
                  <a:cubicBezTo>
                    <a:pt x="3886" y="4036"/>
                    <a:pt x="4363" y="3606"/>
                    <a:pt x="4758" y="3117"/>
                  </a:cubicBezTo>
                  <a:cubicBezTo>
                    <a:pt x="4991" y="2827"/>
                    <a:pt x="4991" y="2687"/>
                    <a:pt x="4991" y="2582"/>
                  </a:cubicBezTo>
                  <a:cubicBezTo>
                    <a:pt x="4991" y="2489"/>
                    <a:pt x="4991" y="2292"/>
                    <a:pt x="4758" y="2001"/>
                  </a:cubicBezTo>
                  <a:cubicBezTo>
                    <a:pt x="4363" y="1570"/>
                    <a:pt x="3886" y="1128"/>
                    <a:pt x="3199" y="745"/>
                  </a:cubicBezTo>
                  <a:cubicBezTo>
                    <a:pt x="2525" y="361"/>
                    <a:pt x="1897" y="117"/>
                    <a:pt x="1315" y="12"/>
                  </a:cubicBezTo>
                  <a:cubicBezTo>
                    <a:pt x="1256" y="4"/>
                    <a:pt x="1201" y="0"/>
                    <a:pt x="1151"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17"/>
            <p:cNvSpPr/>
            <p:nvPr/>
          </p:nvSpPr>
          <p:spPr>
            <a:xfrm>
              <a:off x="2225002" y="1523980"/>
              <a:ext cx="114279" cy="116194"/>
            </a:xfrm>
            <a:custGeom>
              <a:rect b="b" l="l" r="r" t="t"/>
              <a:pathLst>
                <a:path extrusionOk="0" h="4732" w="4654">
                  <a:moveTo>
                    <a:pt x="1029" y="1"/>
                  </a:moveTo>
                  <a:cubicBezTo>
                    <a:pt x="815" y="1"/>
                    <a:pt x="703" y="60"/>
                    <a:pt x="629" y="60"/>
                  </a:cubicBezTo>
                  <a:cubicBezTo>
                    <a:pt x="582" y="107"/>
                    <a:pt x="431" y="211"/>
                    <a:pt x="338" y="549"/>
                  </a:cubicBezTo>
                  <a:cubicBezTo>
                    <a:pt x="140" y="1037"/>
                    <a:pt x="1" y="1665"/>
                    <a:pt x="1" y="2386"/>
                  </a:cubicBezTo>
                  <a:cubicBezTo>
                    <a:pt x="1" y="3119"/>
                    <a:pt x="140" y="3701"/>
                    <a:pt x="338" y="4236"/>
                  </a:cubicBezTo>
                  <a:cubicBezTo>
                    <a:pt x="431" y="4527"/>
                    <a:pt x="582" y="4620"/>
                    <a:pt x="629" y="4666"/>
                  </a:cubicBezTo>
                  <a:cubicBezTo>
                    <a:pt x="695" y="4699"/>
                    <a:pt x="790" y="4732"/>
                    <a:pt x="959" y="4732"/>
                  </a:cubicBezTo>
                  <a:cubicBezTo>
                    <a:pt x="1029" y="4732"/>
                    <a:pt x="1112" y="4726"/>
                    <a:pt x="1210" y="4713"/>
                  </a:cubicBezTo>
                  <a:cubicBezTo>
                    <a:pt x="1745" y="4666"/>
                    <a:pt x="2327" y="4422"/>
                    <a:pt x="2955" y="4085"/>
                  </a:cubicBezTo>
                  <a:cubicBezTo>
                    <a:pt x="3583" y="3701"/>
                    <a:pt x="4072" y="3305"/>
                    <a:pt x="4409" y="2875"/>
                  </a:cubicBezTo>
                  <a:cubicBezTo>
                    <a:pt x="4607" y="2631"/>
                    <a:pt x="4653" y="2491"/>
                    <a:pt x="4653" y="2386"/>
                  </a:cubicBezTo>
                  <a:cubicBezTo>
                    <a:pt x="4653" y="2293"/>
                    <a:pt x="4607" y="2142"/>
                    <a:pt x="4409" y="1851"/>
                  </a:cubicBezTo>
                  <a:cubicBezTo>
                    <a:pt x="4072" y="1468"/>
                    <a:pt x="3583" y="1037"/>
                    <a:pt x="2955" y="688"/>
                  </a:cubicBezTo>
                  <a:cubicBezTo>
                    <a:pt x="2327" y="304"/>
                    <a:pt x="1745" y="107"/>
                    <a:pt x="1210" y="14"/>
                  </a:cubicBezTo>
                  <a:cubicBezTo>
                    <a:pt x="1143" y="4"/>
                    <a:pt x="1083" y="1"/>
                    <a:pt x="1029"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17"/>
            <p:cNvSpPr/>
            <p:nvPr/>
          </p:nvSpPr>
          <p:spPr>
            <a:xfrm>
              <a:off x="2558312" y="1528694"/>
              <a:ext cx="104555" cy="106912"/>
            </a:xfrm>
            <a:custGeom>
              <a:rect b="b" l="l" r="r" t="t"/>
              <a:pathLst>
                <a:path extrusionOk="0" h="4354" w="4258">
                  <a:moveTo>
                    <a:pt x="886" y="0"/>
                  </a:moveTo>
                  <a:cubicBezTo>
                    <a:pt x="737" y="0"/>
                    <a:pt x="648" y="33"/>
                    <a:pt x="582" y="66"/>
                  </a:cubicBezTo>
                  <a:cubicBezTo>
                    <a:pt x="524" y="112"/>
                    <a:pt x="384" y="205"/>
                    <a:pt x="291" y="496"/>
                  </a:cubicBezTo>
                  <a:cubicBezTo>
                    <a:pt x="140" y="985"/>
                    <a:pt x="1" y="1520"/>
                    <a:pt x="1" y="2194"/>
                  </a:cubicBezTo>
                  <a:cubicBezTo>
                    <a:pt x="1" y="2881"/>
                    <a:pt x="140" y="3404"/>
                    <a:pt x="291" y="3893"/>
                  </a:cubicBezTo>
                  <a:cubicBezTo>
                    <a:pt x="384" y="4183"/>
                    <a:pt x="524" y="4276"/>
                    <a:pt x="582" y="4276"/>
                  </a:cubicBezTo>
                  <a:cubicBezTo>
                    <a:pt x="649" y="4318"/>
                    <a:pt x="739" y="4354"/>
                    <a:pt x="891" y="4354"/>
                  </a:cubicBezTo>
                  <a:cubicBezTo>
                    <a:pt x="952" y="4354"/>
                    <a:pt x="1023" y="4348"/>
                    <a:pt x="1106" y="4335"/>
                  </a:cubicBezTo>
                  <a:cubicBezTo>
                    <a:pt x="1594" y="4276"/>
                    <a:pt x="2129" y="4090"/>
                    <a:pt x="2711" y="3753"/>
                  </a:cubicBezTo>
                  <a:cubicBezTo>
                    <a:pt x="3292" y="3404"/>
                    <a:pt x="3723" y="3020"/>
                    <a:pt x="4014" y="2683"/>
                  </a:cubicBezTo>
                  <a:cubicBezTo>
                    <a:pt x="4211" y="2439"/>
                    <a:pt x="4258" y="2241"/>
                    <a:pt x="4258" y="2194"/>
                  </a:cubicBezTo>
                  <a:cubicBezTo>
                    <a:pt x="4258" y="2101"/>
                    <a:pt x="4211" y="1950"/>
                    <a:pt x="4014" y="1718"/>
                  </a:cubicBezTo>
                  <a:cubicBezTo>
                    <a:pt x="3723" y="1322"/>
                    <a:pt x="3292" y="985"/>
                    <a:pt x="2711" y="647"/>
                  </a:cubicBezTo>
                  <a:cubicBezTo>
                    <a:pt x="2129" y="310"/>
                    <a:pt x="1594" y="112"/>
                    <a:pt x="1106" y="19"/>
                  </a:cubicBezTo>
                  <a:cubicBezTo>
                    <a:pt x="1020" y="6"/>
                    <a:pt x="948" y="0"/>
                    <a:pt x="886"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17"/>
            <p:cNvSpPr/>
            <p:nvPr/>
          </p:nvSpPr>
          <p:spPr>
            <a:xfrm>
              <a:off x="2891327" y="1533261"/>
              <a:ext cx="95421" cy="98171"/>
            </a:xfrm>
            <a:custGeom>
              <a:rect b="b" l="l" r="r" t="t"/>
              <a:pathLst>
                <a:path extrusionOk="0" h="3998" w="3886">
                  <a:moveTo>
                    <a:pt x="809" y="0"/>
                  </a:moveTo>
                  <a:cubicBezTo>
                    <a:pt x="656" y="0"/>
                    <a:pt x="569" y="36"/>
                    <a:pt x="536" y="78"/>
                  </a:cubicBezTo>
                  <a:cubicBezTo>
                    <a:pt x="489" y="124"/>
                    <a:pt x="396" y="217"/>
                    <a:pt x="292" y="461"/>
                  </a:cubicBezTo>
                  <a:cubicBezTo>
                    <a:pt x="106" y="892"/>
                    <a:pt x="1" y="1380"/>
                    <a:pt x="1" y="2008"/>
                  </a:cubicBezTo>
                  <a:cubicBezTo>
                    <a:pt x="1" y="2590"/>
                    <a:pt x="106" y="3125"/>
                    <a:pt x="292" y="3567"/>
                  </a:cubicBezTo>
                  <a:cubicBezTo>
                    <a:pt x="396" y="3800"/>
                    <a:pt x="489" y="3904"/>
                    <a:pt x="536" y="3951"/>
                  </a:cubicBezTo>
                  <a:cubicBezTo>
                    <a:pt x="583" y="3951"/>
                    <a:pt x="734" y="3997"/>
                    <a:pt x="1024" y="3997"/>
                  </a:cubicBezTo>
                  <a:cubicBezTo>
                    <a:pt x="1455" y="3904"/>
                    <a:pt x="1943" y="3707"/>
                    <a:pt x="2478" y="3416"/>
                  </a:cubicBezTo>
                  <a:cubicBezTo>
                    <a:pt x="3013" y="3125"/>
                    <a:pt x="3397" y="2788"/>
                    <a:pt x="3688" y="2450"/>
                  </a:cubicBezTo>
                  <a:cubicBezTo>
                    <a:pt x="3886" y="2206"/>
                    <a:pt x="3886" y="2055"/>
                    <a:pt x="3886" y="2008"/>
                  </a:cubicBezTo>
                  <a:cubicBezTo>
                    <a:pt x="3886" y="1915"/>
                    <a:pt x="3886" y="1822"/>
                    <a:pt x="3688" y="1578"/>
                  </a:cubicBezTo>
                  <a:cubicBezTo>
                    <a:pt x="3397" y="1241"/>
                    <a:pt x="3013" y="892"/>
                    <a:pt x="2478" y="554"/>
                  </a:cubicBezTo>
                  <a:cubicBezTo>
                    <a:pt x="1943" y="264"/>
                    <a:pt x="1455" y="124"/>
                    <a:pt x="1024" y="19"/>
                  </a:cubicBezTo>
                  <a:cubicBezTo>
                    <a:pt x="941" y="6"/>
                    <a:pt x="870" y="0"/>
                    <a:pt x="809"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17"/>
            <p:cNvSpPr/>
            <p:nvPr/>
          </p:nvSpPr>
          <p:spPr>
            <a:xfrm>
              <a:off x="3224636" y="1538099"/>
              <a:ext cx="85722" cy="88472"/>
            </a:xfrm>
            <a:custGeom>
              <a:rect b="b" l="l" r="r" t="t"/>
              <a:pathLst>
                <a:path extrusionOk="0" h="3603" w="3491">
                  <a:moveTo>
                    <a:pt x="732" y="1"/>
                  </a:moveTo>
                  <a:cubicBezTo>
                    <a:pt x="602" y="1"/>
                    <a:pt x="522" y="34"/>
                    <a:pt x="489" y="67"/>
                  </a:cubicBezTo>
                  <a:cubicBezTo>
                    <a:pt x="431" y="113"/>
                    <a:pt x="338" y="171"/>
                    <a:pt x="245" y="404"/>
                  </a:cubicBezTo>
                  <a:cubicBezTo>
                    <a:pt x="94" y="799"/>
                    <a:pt x="1" y="1276"/>
                    <a:pt x="1" y="1811"/>
                  </a:cubicBezTo>
                  <a:cubicBezTo>
                    <a:pt x="1" y="2346"/>
                    <a:pt x="94" y="2835"/>
                    <a:pt x="245" y="3219"/>
                  </a:cubicBezTo>
                  <a:cubicBezTo>
                    <a:pt x="338" y="3463"/>
                    <a:pt x="431" y="3510"/>
                    <a:pt x="489" y="3556"/>
                  </a:cubicBezTo>
                  <a:cubicBezTo>
                    <a:pt x="536" y="3556"/>
                    <a:pt x="675" y="3603"/>
                    <a:pt x="920" y="3603"/>
                  </a:cubicBezTo>
                  <a:cubicBezTo>
                    <a:pt x="1304" y="3510"/>
                    <a:pt x="1746" y="3370"/>
                    <a:pt x="2234" y="3079"/>
                  </a:cubicBezTo>
                  <a:cubicBezTo>
                    <a:pt x="2711" y="2835"/>
                    <a:pt x="3048" y="2498"/>
                    <a:pt x="3339" y="2207"/>
                  </a:cubicBezTo>
                  <a:cubicBezTo>
                    <a:pt x="3490" y="2009"/>
                    <a:pt x="3490" y="1858"/>
                    <a:pt x="3490" y="1811"/>
                  </a:cubicBezTo>
                  <a:cubicBezTo>
                    <a:pt x="3490" y="1765"/>
                    <a:pt x="3490" y="1625"/>
                    <a:pt x="3339" y="1428"/>
                  </a:cubicBezTo>
                  <a:cubicBezTo>
                    <a:pt x="3048" y="1090"/>
                    <a:pt x="2711" y="799"/>
                    <a:pt x="2234" y="509"/>
                  </a:cubicBezTo>
                  <a:cubicBezTo>
                    <a:pt x="1746" y="264"/>
                    <a:pt x="1304" y="67"/>
                    <a:pt x="920" y="20"/>
                  </a:cubicBezTo>
                  <a:cubicBezTo>
                    <a:pt x="848" y="7"/>
                    <a:pt x="786" y="1"/>
                    <a:pt x="732"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17"/>
            <p:cNvSpPr/>
            <p:nvPr/>
          </p:nvSpPr>
          <p:spPr>
            <a:xfrm>
              <a:off x="3557946" y="1542961"/>
              <a:ext cx="77152" cy="79043"/>
            </a:xfrm>
            <a:custGeom>
              <a:rect b="b" l="l" r="r" t="t"/>
              <a:pathLst>
                <a:path extrusionOk="0" h="3219" w="3142">
                  <a:moveTo>
                    <a:pt x="642" y="1"/>
                  </a:moveTo>
                  <a:cubicBezTo>
                    <a:pt x="526" y="1"/>
                    <a:pt x="464" y="34"/>
                    <a:pt x="431" y="66"/>
                  </a:cubicBezTo>
                  <a:cubicBezTo>
                    <a:pt x="385" y="66"/>
                    <a:pt x="292" y="159"/>
                    <a:pt x="233" y="357"/>
                  </a:cubicBezTo>
                  <a:cubicBezTo>
                    <a:pt x="94" y="695"/>
                    <a:pt x="1" y="1137"/>
                    <a:pt x="1" y="1613"/>
                  </a:cubicBezTo>
                  <a:cubicBezTo>
                    <a:pt x="1" y="2102"/>
                    <a:pt x="94" y="2532"/>
                    <a:pt x="233" y="2881"/>
                  </a:cubicBezTo>
                  <a:cubicBezTo>
                    <a:pt x="292" y="3067"/>
                    <a:pt x="385" y="3114"/>
                    <a:pt x="431" y="3172"/>
                  </a:cubicBezTo>
                  <a:cubicBezTo>
                    <a:pt x="478" y="3219"/>
                    <a:pt x="582" y="3219"/>
                    <a:pt x="815" y="3219"/>
                  </a:cubicBezTo>
                  <a:cubicBezTo>
                    <a:pt x="1164" y="3172"/>
                    <a:pt x="1594" y="3021"/>
                    <a:pt x="1978" y="2777"/>
                  </a:cubicBezTo>
                  <a:cubicBezTo>
                    <a:pt x="2420" y="2486"/>
                    <a:pt x="2757" y="2242"/>
                    <a:pt x="2955" y="1951"/>
                  </a:cubicBezTo>
                  <a:cubicBezTo>
                    <a:pt x="3095" y="1765"/>
                    <a:pt x="3141" y="1660"/>
                    <a:pt x="3141" y="1613"/>
                  </a:cubicBezTo>
                  <a:cubicBezTo>
                    <a:pt x="3141" y="1567"/>
                    <a:pt x="3095" y="1427"/>
                    <a:pt x="2955" y="1276"/>
                  </a:cubicBezTo>
                  <a:cubicBezTo>
                    <a:pt x="2757" y="985"/>
                    <a:pt x="2420" y="695"/>
                    <a:pt x="1978" y="450"/>
                  </a:cubicBezTo>
                  <a:cubicBezTo>
                    <a:pt x="1594" y="206"/>
                    <a:pt x="1164" y="66"/>
                    <a:pt x="815" y="20"/>
                  </a:cubicBezTo>
                  <a:cubicBezTo>
                    <a:pt x="747" y="6"/>
                    <a:pt x="690" y="1"/>
                    <a:pt x="642"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17"/>
            <p:cNvSpPr/>
            <p:nvPr/>
          </p:nvSpPr>
          <p:spPr>
            <a:xfrm>
              <a:off x="3890985" y="1547552"/>
              <a:ext cx="67993" cy="69589"/>
            </a:xfrm>
            <a:custGeom>
              <a:rect b="b" l="l" r="r" t="t"/>
              <a:pathLst>
                <a:path extrusionOk="0" h="2834" w="2769">
                  <a:moveTo>
                    <a:pt x="588" y="0"/>
                  </a:moveTo>
                  <a:cubicBezTo>
                    <a:pt x="486" y="0"/>
                    <a:pt x="429" y="36"/>
                    <a:pt x="395" y="77"/>
                  </a:cubicBezTo>
                  <a:cubicBezTo>
                    <a:pt x="337" y="77"/>
                    <a:pt x="244" y="124"/>
                    <a:pt x="198" y="310"/>
                  </a:cubicBezTo>
                  <a:cubicBezTo>
                    <a:pt x="105" y="601"/>
                    <a:pt x="0" y="996"/>
                    <a:pt x="0" y="1426"/>
                  </a:cubicBezTo>
                  <a:cubicBezTo>
                    <a:pt x="0" y="1868"/>
                    <a:pt x="105" y="2206"/>
                    <a:pt x="198" y="2543"/>
                  </a:cubicBezTo>
                  <a:cubicBezTo>
                    <a:pt x="244" y="2694"/>
                    <a:pt x="337" y="2787"/>
                    <a:pt x="395" y="2787"/>
                  </a:cubicBezTo>
                  <a:cubicBezTo>
                    <a:pt x="442" y="2834"/>
                    <a:pt x="535" y="2834"/>
                    <a:pt x="733" y="2834"/>
                  </a:cubicBezTo>
                  <a:cubicBezTo>
                    <a:pt x="1024" y="2787"/>
                    <a:pt x="1407" y="2636"/>
                    <a:pt x="1745" y="2450"/>
                  </a:cubicBezTo>
                  <a:cubicBezTo>
                    <a:pt x="2140" y="2206"/>
                    <a:pt x="2431" y="1961"/>
                    <a:pt x="2617" y="1717"/>
                  </a:cubicBezTo>
                  <a:cubicBezTo>
                    <a:pt x="2768" y="1578"/>
                    <a:pt x="2768" y="1473"/>
                    <a:pt x="2768" y="1426"/>
                  </a:cubicBezTo>
                  <a:cubicBezTo>
                    <a:pt x="2768" y="1380"/>
                    <a:pt x="2768" y="1287"/>
                    <a:pt x="2617" y="1136"/>
                  </a:cubicBezTo>
                  <a:cubicBezTo>
                    <a:pt x="2431" y="845"/>
                    <a:pt x="2140" y="601"/>
                    <a:pt x="1745" y="414"/>
                  </a:cubicBezTo>
                  <a:cubicBezTo>
                    <a:pt x="1407" y="217"/>
                    <a:pt x="1024" y="77"/>
                    <a:pt x="733" y="19"/>
                  </a:cubicBezTo>
                  <a:cubicBezTo>
                    <a:pt x="676" y="6"/>
                    <a:pt x="628" y="0"/>
                    <a:pt x="588"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17"/>
            <p:cNvSpPr/>
            <p:nvPr/>
          </p:nvSpPr>
          <p:spPr>
            <a:xfrm>
              <a:off x="4224271" y="1552365"/>
              <a:ext cx="58294" cy="59939"/>
            </a:xfrm>
            <a:custGeom>
              <a:rect b="b" l="l" r="r" t="t"/>
              <a:pathLst>
                <a:path extrusionOk="0" h="2441" w="2374">
                  <a:moveTo>
                    <a:pt x="476" y="0"/>
                  </a:moveTo>
                  <a:cubicBezTo>
                    <a:pt x="400" y="0"/>
                    <a:pt x="369" y="21"/>
                    <a:pt x="338" y="21"/>
                  </a:cubicBezTo>
                  <a:cubicBezTo>
                    <a:pt x="292" y="67"/>
                    <a:pt x="245" y="114"/>
                    <a:pt x="141" y="265"/>
                  </a:cubicBezTo>
                  <a:cubicBezTo>
                    <a:pt x="47" y="556"/>
                    <a:pt x="1" y="847"/>
                    <a:pt x="1" y="1230"/>
                  </a:cubicBezTo>
                  <a:cubicBezTo>
                    <a:pt x="1" y="1626"/>
                    <a:pt x="47" y="1917"/>
                    <a:pt x="141" y="2149"/>
                  </a:cubicBezTo>
                  <a:cubicBezTo>
                    <a:pt x="245" y="2347"/>
                    <a:pt x="292" y="2394"/>
                    <a:pt x="338" y="2394"/>
                  </a:cubicBezTo>
                  <a:cubicBezTo>
                    <a:pt x="385" y="2440"/>
                    <a:pt x="431" y="2440"/>
                    <a:pt x="629" y="2440"/>
                  </a:cubicBezTo>
                  <a:cubicBezTo>
                    <a:pt x="920" y="2394"/>
                    <a:pt x="1211" y="2301"/>
                    <a:pt x="1548" y="2103"/>
                  </a:cubicBezTo>
                  <a:cubicBezTo>
                    <a:pt x="1839" y="1917"/>
                    <a:pt x="2083" y="1719"/>
                    <a:pt x="2281" y="1475"/>
                  </a:cubicBezTo>
                  <a:cubicBezTo>
                    <a:pt x="2374" y="1382"/>
                    <a:pt x="2374" y="1277"/>
                    <a:pt x="2374" y="1230"/>
                  </a:cubicBezTo>
                  <a:cubicBezTo>
                    <a:pt x="2374" y="1184"/>
                    <a:pt x="2374" y="1091"/>
                    <a:pt x="2281" y="940"/>
                  </a:cubicBezTo>
                  <a:cubicBezTo>
                    <a:pt x="2083" y="754"/>
                    <a:pt x="1839" y="556"/>
                    <a:pt x="1548" y="358"/>
                  </a:cubicBezTo>
                  <a:cubicBezTo>
                    <a:pt x="1211" y="172"/>
                    <a:pt x="920" y="67"/>
                    <a:pt x="629" y="21"/>
                  </a:cubicBezTo>
                  <a:cubicBezTo>
                    <a:pt x="563" y="5"/>
                    <a:pt x="514" y="0"/>
                    <a:pt x="476"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17"/>
            <p:cNvSpPr/>
            <p:nvPr/>
          </p:nvSpPr>
          <p:spPr>
            <a:xfrm>
              <a:off x="4557580" y="1557202"/>
              <a:ext cx="50019" cy="50510"/>
            </a:xfrm>
            <a:custGeom>
              <a:rect b="b" l="l" r="r" t="t"/>
              <a:pathLst>
                <a:path extrusionOk="0" h="2057" w="2037">
                  <a:moveTo>
                    <a:pt x="412" y="1"/>
                  </a:moveTo>
                  <a:cubicBezTo>
                    <a:pt x="354" y="1"/>
                    <a:pt x="323" y="21"/>
                    <a:pt x="292" y="21"/>
                  </a:cubicBezTo>
                  <a:cubicBezTo>
                    <a:pt x="233" y="68"/>
                    <a:pt x="187" y="68"/>
                    <a:pt x="140" y="208"/>
                  </a:cubicBezTo>
                  <a:cubicBezTo>
                    <a:pt x="47" y="452"/>
                    <a:pt x="1" y="696"/>
                    <a:pt x="1" y="1033"/>
                  </a:cubicBezTo>
                  <a:cubicBezTo>
                    <a:pt x="1" y="1324"/>
                    <a:pt x="47" y="1615"/>
                    <a:pt x="140" y="1813"/>
                  </a:cubicBezTo>
                  <a:cubicBezTo>
                    <a:pt x="187" y="1952"/>
                    <a:pt x="233" y="2010"/>
                    <a:pt x="292" y="2057"/>
                  </a:cubicBezTo>
                  <a:lnTo>
                    <a:pt x="524" y="2057"/>
                  </a:lnTo>
                  <a:cubicBezTo>
                    <a:pt x="769" y="2010"/>
                    <a:pt x="1013" y="1906"/>
                    <a:pt x="1304" y="1766"/>
                  </a:cubicBezTo>
                  <a:cubicBezTo>
                    <a:pt x="1548" y="1615"/>
                    <a:pt x="1792" y="1429"/>
                    <a:pt x="1932" y="1231"/>
                  </a:cubicBezTo>
                  <a:cubicBezTo>
                    <a:pt x="2036" y="1138"/>
                    <a:pt x="2036" y="1080"/>
                    <a:pt x="2036" y="1033"/>
                  </a:cubicBezTo>
                  <a:cubicBezTo>
                    <a:pt x="2036" y="987"/>
                    <a:pt x="2036" y="940"/>
                    <a:pt x="1932" y="789"/>
                  </a:cubicBezTo>
                  <a:cubicBezTo>
                    <a:pt x="1792" y="650"/>
                    <a:pt x="1548" y="452"/>
                    <a:pt x="1304" y="312"/>
                  </a:cubicBezTo>
                  <a:cubicBezTo>
                    <a:pt x="1013" y="115"/>
                    <a:pt x="769" y="21"/>
                    <a:pt x="524" y="21"/>
                  </a:cubicBezTo>
                  <a:cubicBezTo>
                    <a:pt x="478" y="6"/>
                    <a:pt x="442" y="1"/>
                    <a:pt x="412"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17"/>
            <p:cNvSpPr/>
            <p:nvPr/>
          </p:nvSpPr>
          <p:spPr>
            <a:xfrm>
              <a:off x="4890620" y="1561770"/>
              <a:ext cx="40565" cy="41596"/>
            </a:xfrm>
            <a:custGeom>
              <a:rect b="b" l="l" r="r" t="t"/>
              <a:pathLst>
                <a:path extrusionOk="0" h="1694" w="1652">
                  <a:moveTo>
                    <a:pt x="344" y="1"/>
                  </a:moveTo>
                  <a:cubicBezTo>
                    <a:pt x="286" y="1"/>
                    <a:pt x="244" y="22"/>
                    <a:pt x="244" y="22"/>
                  </a:cubicBezTo>
                  <a:cubicBezTo>
                    <a:pt x="198" y="22"/>
                    <a:pt x="151" y="80"/>
                    <a:pt x="105" y="173"/>
                  </a:cubicBezTo>
                  <a:cubicBezTo>
                    <a:pt x="47" y="371"/>
                    <a:pt x="0" y="603"/>
                    <a:pt x="0" y="847"/>
                  </a:cubicBezTo>
                  <a:cubicBezTo>
                    <a:pt x="0" y="1092"/>
                    <a:pt x="47" y="1336"/>
                    <a:pt x="105" y="1476"/>
                  </a:cubicBezTo>
                  <a:cubicBezTo>
                    <a:pt x="151" y="1627"/>
                    <a:pt x="198" y="1627"/>
                    <a:pt x="244" y="1673"/>
                  </a:cubicBezTo>
                  <a:cubicBezTo>
                    <a:pt x="244" y="1673"/>
                    <a:pt x="286" y="1694"/>
                    <a:pt x="344" y="1694"/>
                  </a:cubicBezTo>
                  <a:cubicBezTo>
                    <a:pt x="374" y="1694"/>
                    <a:pt x="407" y="1689"/>
                    <a:pt x="442" y="1673"/>
                  </a:cubicBezTo>
                  <a:cubicBezTo>
                    <a:pt x="628" y="1627"/>
                    <a:pt x="826" y="1580"/>
                    <a:pt x="1070" y="1429"/>
                  </a:cubicBezTo>
                  <a:cubicBezTo>
                    <a:pt x="1268" y="1336"/>
                    <a:pt x="1454" y="1185"/>
                    <a:pt x="1559" y="1045"/>
                  </a:cubicBezTo>
                  <a:cubicBezTo>
                    <a:pt x="1652" y="952"/>
                    <a:pt x="1652" y="847"/>
                    <a:pt x="1652" y="847"/>
                  </a:cubicBezTo>
                  <a:cubicBezTo>
                    <a:pt x="1652" y="801"/>
                    <a:pt x="1652" y="754"/>
                    <a:pt x="1559" y="661"/>
                  </a:cubicBezTo>
                  <a:cubicBezTo>
                    <a:pt x="1454" y="510"/>
                    <a:pt x="1268" y="371"/>
                    <a:pt x="1070" y="219"/>
                  </a:cubicBezTo>
                  <a:cubicBezTo>
                    <a:pt x="826" y="126"/>
                    <a:pt x="628" y="22"/>
                    <a:pt x="442" y="22"/>
                  </a:cubicBezTo>
                  <a:cubicBezTo>
                    <a:pt x="407" y="6"/>
                    <a:pt x="374" y="1"/>
                    <a:pt x="344"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p17"/>
            <p:cNvSpPr/>
            <p:nvPr/>
          </p:nvSpPr>
          <p:spPr>
            <a:xfrm>
              <a:off x="5223929" y="1566632"/>
              <a:ext cx="30866" cy="32020"/>
            </a:xfrm>
            <a:custGeom>
              <a:rect b="b" l="l" r="r" t="t"/>
              <a:pathLst>
                <a:path extrusionOk="0" h="1304" w="1257">
                  <a:moveTo>
                    <a:pt x="260" y="1"/>
                  </a:moveTo>
                  <a:cubicBezTo>
                    <a:pt x="218" y="1"/>
                    <a:pt x="198" y="21"/>
                    <a:pt x="198" y="21"/>
                  </a:cubicBezTo>
                  <a:cubicBezTo>
                    <a:pt x="140" y="21"/>
                    <a:pt x="140" y="68"/>
                    <a:pt x="93" y="114"/>
                  </a:cubicBezTo>
                  <a:cubicBezTo>
                    <a:pt x="47" y="266"/>
                    <a:pt x="0" y="463"/>
                    <a:pt x="0" y="649"/>
                  </a:cubicBezTo>
                  <a:cubicBezTo>
                    <a:pt x="0" y="847"/>
                    <a:pt x="47" y="987"/>
                    <a:pt x="93" y="1138"/>
                  </a:cubicBezTo>
                  <a:cubicBezTo>
                    <a:pt x="140" y="1231"/>
                    <a:pt x="140" y="1278"/>
                    <a:pt x="198" y="1278"/>
                  </a:cubicBezTo>
                  <a:cubicBezTo>
                    <a:pt x="198" y="1278"/>
                    <a:pt x="218" y="1303"/>
                    <a:pt x="260" y="1303"/>
                  </a:cubicBezTo>
                  <a:cubicBezTo>
                    <a:pt x="280" y="1303"/>
                    <a:pt x="306" y="1297"/>
                    <a:pt x="337" y="1278"/>
                  </a:cubicBezTo>
                  <a:cubicBezTo>
                    <a:pt x="489" y="1278"/>
                    <a:pt x="628" y="1231"/>
                    <a:pt x="826" y="1138"/>
                  </a:cubicBezTo>
                  <a:cubicBezTo>
                    <a:pt x="965" y="987"/>
                    <a:pt x="1117" y="894"/>
                    <a:pt x="1210" y="801"/>
                  </a:cubicBezTo>
                  <a:cubicBezTo>
                    <a:pt x="1256" y="696"/>
                    <a:pt x="1256" y="649"/>
                    <a:pt x="1256" y="649"/>
                  </a:cubicBezTo>
                  <a:cubicBezTo>
                    <a:pt x="1256" y="603"/>
                    <a:pt x="1256" y="556"/>
                    <a:pt x="1210" y="510"/>
                  </a:cubicBezTo>
                  <a:cubicBezTo>
                    <a:pt x="1117" y="405"/>
                    <a:pt x="965" y="266"/>
                    <a:pt x="826" y="173"/>
                  </a:cubicBezTo>
                  <a:cubicBezTo>
                    <a:pt x="628" y="68"/>
                    <a:pt x="489" y="21"/>
                    <a:pt x="337" y="21"/>
                  </a:cubicBezTo>
                  <a:cubicBezTo>
                    <a:pt x="306" y="6"/>
                    <a:pt x="280" y="1"/>
                    <a:pt x="260"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17"/>
            <p:cNvSpPr/>
            <p:nvPr/>
          </p:nvSpPr>
          <p:spPr>
            <a:xfrm>
              <a:off x="559044" y="1767909"/>
              <a:ext cx="159387" cy="163242"/>
            </a:xfrm>
            <a:custGeom>
              <a:rect b="b" l="l" r="r" t="t"/>
              <a:pathLst>
                <a:path extrusionOk="0" h="6648" w="6491">
                  <a:moveTo>
                    <a:pt x="1445" y="0"/>
                  </a:moveTo>
                  <a:cubicBezTo>
                    <a:pt x="1139" y="0"/>
                    <a:pt x="995" y="70"/>
                    <a:pt x="919" y="118"/>
                  </a:cubicBezTo>
                  <a:cubicBezTo>
                    <a:pt x="815" y="164"/>
                    <a:pt x="629" y="304"/>
                    <a:pt x="431" y="746"/>
                  </a:cubicBezTo>
                  <a:cubicBezTo>
                    <a:pt x="187" y="1467"/>
                    <a:pt x="47" y="2293"/>
                    <a:pt x="0" y="3316"/>
                  </a:cubicBezTo>
                  <a:cubicBezTo>
                    <a:pt x="47" y="4328"/>
                    <a:pt x="187" y="5200"/>
                    <a:pt x="431" y="5875"/>
                  </a:cubicBezTo>
                  <a:cubicBezTo>
                    <a:pt x="629" y="6364"/>
                    <a:pt x="815" y="6515"/>
                    <a:pt x="919" y="6561"/>
                  </a:cubicBezTo>
                  <a:cubicBezTo>
                    <a:pt x="984" y="6593"/>
                    <a:pt x="1098" y="6648"/>
                    <a:pt x="1319" y="6648"/>
                  </a:cubicBezTo>
                  <a:cubicBezTo>
                    <a:pt x="1418" y="6648"/>
                    <a:pt x="1539" y="6637"/>
                    <a:pt x="1687" y="6608"/>
                  </a:cubicBezTo>
                  <a:cubicBezTo>
                    <a:pt x="2420" y="6515"/>
                    <a:pt x="3246" y="6224"/>
                    <a:pt x="4118" y="5689"/>
                  </a:cubicBezTo>
                  <a:lnTo>
                    <a:pt x="4165" y="5689"/>
                  </a:lnTo>
                  <a:cubicBezTo>
                    <a:pt x="5037" y="5200"/>
                    <a:pt x="5665" y="4619"/>
                    <a:pt x="6153" y="4037"/>
                  </a:cubicBezTo>
                  <a:cubicBezTo>
                    <a:pt x="6444" y="3700"/>
                    <a:pt x="6491" y="3456"/>
                    <a:pt x="6491" y="3316"/>
                  </a:cubicBezTo>
                  <a:cubicBezTo>
                    <a:pt x="6491" y="3211"/>
                    <a:pt x="6444" y="2967"/>
                    <a:pt x="6153" y="2630"/>
                  </a:cubicBezTo>
                  <a:cubicBezTo>
                    <a:pt x="5665" y="2002"/>
                    <a:pt x="5037" y="1467"/>
                    <a:pt x="4165" y="932"/>
                  </a:cubicBezTo>
                  <a:lnTo>
                    <a:pt x="4118" y="932"/>
                  </a:lnTo>
                  <a:cubicBezTo>
                    <a:pt x="3246" y="455"/>
                    <a:pt x="2420" y="164"/>
                    <a:pt x="1687" y="13"/>
                  </a:cubicBezTo>
                  <a:cubicBezTo>
                    <a:pt x="1597" y="4"/>
                    <a:pt x="1517" y="0"/>
                    <a:pt x="1445"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p17"/>
            <p:cNvSpPr/>
            <p:nvPr/>
          </p:nvSpPr>
          <p:spPr>
            <a:xfrm>
              <a:off x="892059" y="1772623"/>
              <a:ext cx="149982" cy="153813"/>
            </a:xfrm>
            <a:custGeom>
              <a:rect b="b" l="l" r="r" t="t"/>
              <a:pathLst>
                <a:path extrusionOk="0" h="6264" w="6108">
                  <a:moveTo>
                    <a:pt x="1302" y="0"/>
                  </a:moveTo>
                  <a:cubicBezTo>
                    <a:pt x="1070" y="0"/>
                    <a:pt x="950" y="44"/>
                    <a:pt x="873" y="112"/>
                  </a:cubicBezTo>
                  <a:cubicBezTo>
                    <a:pt x="780" y="158"/>
                    <a:pt x="582" y="309"/>
                    <a:pt x="443" y="693"/>
                  </a:cubicBezTo>
                  <a:cubicBezTo>
                    <a:pt x="198" y="1379"/>
                    <a:pt x="47" y="2194"/>
                    <a:pt x="1" y="3124"/>
                  </a:cubicBezTo>
                  <a:cubicBezTo>
                    <a:pt x="47" y="4090"/>
                    <a:pt x="198" y="4915"/>
                    <a:pt x="443" y="5544"/>
                  </a:cubicBezTo>
                  <a:cubicBezTo>
                    <a:pt x="582" y="5974"/>
                    <a:pt x="780" y="6125"/>
                    <a:pt x="873" y="6172"/>
                  </a:cubicBezTo>
                  <a:cubicBezTo>
                    <a:pt x="945" y="6204"/>
                    <a:pt x="1056" y="6263"/>
                    <a:pt x="1261" y="6263"/>
                  </a:cubicBezTo>
                  <a:cubicBezTo>
                    <a:pt x="1355" y="6263"/>
                    <a:pt x="1468" y="6251"/>
                    <a:pt x="1606" y="6218"/>
                  </a:cubicBezTo>
                  <a:cubicBezTo>
                    <a:pt x="2280" y="6125"/>
                    <a:pt x="3060" y="5834"/>
                    <a:pt x="3932" y="5392"/>
                  </a:cubicBezTo>
                  <a:cubicBezTo>
                    <a:pt x="4758" y="4915"/>
                    <a:pt x="5386" y="4380"/>
                    <a:pt x="5816" y="3799"/>
                  </a:cubicBezTo>
                  <a:cubicBezTo>
                    <a:pt x="6107" y="3461"/>
                    <a:pt x="6107" y="3264"/>
                    <a:pt x="6107" y="3124"/>
                  </a:cubicBezTo>
                  <a:cubicBezTo>
                    <a:pt x="6107" y="3019"/>
                    <a:pt x="6107" y="2775"/>
                    <a:pt x="5816" y="2438"/>
                  </a:cubicBezTo>
                  <a:cubicBezTo>
                    <a:pt x="5386" y="1903"/>
                    <a:pt x="4758" y="1379"/>
                    <a:pt x="3932" y="891"/>
                  </a:cubicBezTo>
                  <a:cubicBezTo>
                    <a:pt x="3060" y="402"/>
                    <a:pt x="2280" y="158"/>
                    <a:pt x="1606" y="19"/>
                  </a:cubicBezTo>
                  <a:cubicBezTo>
                    <a:pt x="1487" y="6"/>
                    <a:pt x="1387" y="0"/>
                    <a:pt x="130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17"/>
            <p:cNvSpPr/>
            <p:nvPr/>
          </p:nvSpPr>
          <p:spPr>
            <a:xfrm>
              <a:off x="1225368" y="1777313"/>
              <a:ext cx="141682" cy="144408"/>
            </a:xfrm>
            <a:custGeom>
              <a:rect b="b" l="l" r="r" t="t"/>
              <a:pathLst>
                <a:path extrusionOk="0" h="5881" w="5770">
                  <a:moveTo>
                    <a:pt x="1175" y="1"/>
                  </a:moveTo>
                  <a:cubicBezTo>
                    <a:pt x="966" y="1"/>
                    <a:pt x="859" y="39"/>
                    <a:pt x="826" y="72"/>
                  </a:cubicBezTo>
                  <a:cubicBezTo>
                    <a:pt x="722" y="118"/>
                    <a:pt x="536" y="258"/>
                    <a:pt x="384" y="653"/>
                  </a:cubicBezTo>
                  <a:cubicBezTo>
                    <a:pt x="140" y="1282"/>
                    <a:pt x="1" y="2061"/>
                    <a:pt x="1" y="2933"/>
                  </a:cubicBezTo>
                  <a:cubicBezTo>
                    <a:pt x="1" y="3852"/>
                    <a:pt x="140" y="4620"/>
                    <a:pt x="384" y="5201"/>
                  </a:cubicBezTo>
                  <a:cubicBezTo>
                    <a:pt x="536" y="5597"/>
                    <a:pt x="722" y="5736"/>
                    <a:pt x="826" y="5783"/>
                  </a:cubicBezTo>
                  <a:cubicBezTo>
                    <a:pt x="859" y="5823"/>
                    <a:pt x="964" y="5881"/>
                    <a:pt x="1170" y="5881"/>
                  </a:cubicBezTo>
                  <a:cubicBezTo>
                    <a:pt x="1260" y="5881"/>
                    <a:pt x="1370" y="5869"/>
                    <a:pt x="1501" y="5841"/>
                  </a:cubicBezTo>
                  <a:cubicBezTo>
                    <a:pt x="2176" y="5736"/>
                    <a:pt x="2909" y="5492"/>
                    <a:pt x="3688" y="5062"/>
                  </a:cubicBezTo>
                  <a:cubicBezTo>
                    <a:pt x="4455" y="4573"/>
                    <a:pt x="5037" y="4096"/>
                    <a:pt x="5479" y="3561"/>
                  </a:cubicBezTo>
                  <a:cubicBezTo>
                    <a:pt x="5723" y="3270"/>
                    <a:pt x="5770" y="3026"/>
                    <a:pt x="5770" y="2933"/>
                  </a:cubicBezTo>
                  <a:cubicBezTo>
                    <a:pt x="5770" y="2828"/>
                    <a:pt x="5723" y="2642"/>
                    <a:pt x="5479" y="2293"/>
                  </a:cubicBezTo>
                  <a:cubicBezTo>
                    <a:pt x="5037" y="1817"/>
                    <a:pt x="4455" y="1282"/>
                    <a:pt x="3688" y="840"/>
                  </a:cubicBezTo>
                  <a:cubicBezTo>
                    <a:pt x="2909" y="409"/>
                    <a:pt x="2176" y="118"/>
                    <a:pt x="1501" y="25"/>
                  </a:cubicBezTo>
                  <a:cubicBezTo>
                    <a:pt x="1372" y="8"/>
                    <a:pt x="1264" y="1"/>
                    <a:pt x="1175"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p17"/>
            <p:cNvSpPr/>
            <p:nvPr/>
          </p:nvSpPr>
          <p:spPr>
            <a:xfrm>
              <a:off x="1558678" y="1782028"/>
              <a:ext cx="131983" cy="135323"/>
            </a:xfrm>
            <a:custGeom>
              <a:rect b="b" l="l" r="r" t="t"/>
              <a:pathLst>
                <a:path extrusionOk="0" h="5511" w="5375">
                  <a:moveTo>
                    <a:pt x="1106" y="0"/>
                  </a:moveTo>
                  <a:cubicBezTo>
                    <a:pt x="910" y="0"/>
                    <a:pt x="801" y="33"/>
                    <a:pt x="768" y="66"/>
                  </a:cubicBezTo>
                  <a:cubicBezTo>
                    <a:pt x="675" y="124"/>
                    <a:pt x="524" y="264"/>
                    <a:pt x="384" y="601"/>
                  </a:cubicBezTo>
                  <a:cubicBezTo>
                    <a:pt x="140" y="1183"/>
                    <a:pt x="1" y="1915"/>
                    <a:pt x="1" y="2741"/>
                  </a:cubicBezTo>
                  <a:cubicBezTo>
                    <a:pt x="1" y="3614"/>
                    <a:pt x="140" y="4288"/>
                    <a:pt x="384" y="4870"/>
                  </a:cubicBezTo>
                  <a:cubicBezTo>
                    <a:pt x="524" y="5254"/>
                    <a:pt x="675" y="5358"/>
                    <a:pt x="768" y="5405"/>
                  </a:cubicBezTo>
                  <a:cubicBezTo>
                    <a:pt x="806" y="5442"/>
                    <a:pt x="942" y="5511"/>
                    <a:pt x="1197" y="5511"/>
                  </a:cubicBezTo>
                  <a:cubicBezTo>
                    <a:pt x="1256" y="5511"/>
                    <a:pt x="1323" y="5507"/>
                    <a:pt x="1396" y="5498"/>
                  </a:cubicBezTo>
                  <a:cubicBezTo>
                    <a:pt x="2036" y="5405"/>
                    <a:pt x="2711" y="5161"/>
                    <a:pt x="3432" y="4719"/>
                  </a:cubicBezTo>
                  <a:cubicBezTo>
                    <a:pt x="4165" y="4288"/>
                    <a:pt x="4700" y="3846"/>
                    <a:pt x="5083" y="3369"/>
                  </a:cubicBezTo>
                  <a:cubicBezTo>
                    <a:pt x="5328" y="3032"/>
                    <a:pt x="5374" y="2834"/>
                    <a:pt x="5374" y="2741"/>
                  </a:cubicBezTo>
                  <a:cubicBezTo>
                    <a:pt x="5374" y="2636"/>
                    <a:pt x="5328" y="2450"/>
                    <a:pt x="5083" y="2160"/>
                  </a:cubicBezTo>
                  <a:cubicBezTo>
                    <a:pt x="4700" y="1671"/>
                    <a:pt x="4165" y="1183"/>
                    <a:pt x="3432" y="799"/>
                  </a:cubicBezTo>
                  <a:cubicBezTo>
                    <a:pt x="2711" y="357"/>
                    <a:pt x="2036" y="124"/>
                    <a:pt x="1396" y="19"/>
                  </a:cubicBezTo>
                  <a:cubicBezTo>
                    <a:pt x="1284" y="6"/>
                    <a:pt x="1187" y="0"/>
                    <a:pt x="1106"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17"/>
            <p:cNvSpPr/>
            <p:nvPr/>
          </p:nvSpPr>
          <p:spPr>
            <a:xfrm>
              <a:off x="1891693" y="1786865"/>
              <a:ext cx="122554" cy="125746"/>
            </a:xfrm>
            <a:custGeom>
              <a:rect b="b" l="l" r="r" t="t"/>
              <a:pathLst>
                <a:path extrusionOk="0" h="5121" w="4991">
                  <a:moveTo>
                    <a:pt x="1054" y="1"/>
                  </a:moveTo>
                  <a:cubicBezTo>
                    <a:pt x="871" y="1"/>
                    <a:pt x="753" y="34"/>
                    <a:pt x="687" y="67"/>
                  </a:cubicBezTo>
                  <a:cubicBezTo>
                    <a:pt x="629" y="113"/>
                    <a:pt x="489" y="218"/>
                    <a:pt x="338" y="555"/>
                  </a:cubicBezTo>
                  <a:cubicBezTo>
                    <a:pt x="152" y="1137"/>
                    <a:pt x="1" y="1765"/>
                    <a:pt x="1" y="2544"/>
                  </a:cubicBezTo>
                  <a:cubicBezTo>
                    <a:pt x="1" y="3312"/>
                    <a:pt x="152" y="3998"/>
                    <a:pt x="338" y="4522"/>
                  </a:cubicBezTo>
                  <a:cubicBezTo>
                    <a:pt x="489" y="4870"/>
                    <a:pt x="629" y="5010"/>
                    <a:pt x="687" y="5057"/>
                  </a:cubicBezTo>
                  <a:cubicBezTo>
                    <a:pt x="760" y="5057"/>
                    <a:pt x="897" y="5121"/>
                    <a:pt x="1115" y="5121"/>
                  </a:cubicBezTo>
                  <a:cubicBezTo>
                    <a:pt x="1175" y="5121"/>
                    <a:pt x="1242" y="5116"/>
                    <a:pt x="1315" y="5103"/>
                  </a:cubicBezTo>
                  <a:cubicBezTo>
                    <a:pt x="1897" y="5010"/>
                    <a:pt x="2525" y="4766"/>
                    <a:pt x="3199" y="4382"/>
                  </a:cubicBezTo>
                  <a:cubicBezTo>
                    <a:pt x="3886" y="3998"/>
                    <a:pt x="4363" y="3556"/>
                    <a:pt x="4758" y="3126"/>
                  </a:cubicBezTo>
                  <a:cubicBezTo>
                    <a:pt x="4991" y="2835"/>
                    <a:pt x="4991" y="2637"/>
                    <a:pt x="4991" y="2544"/>
                  </a:cubicBezTo>
                  <a:cubicBezTo>
                    <a:pt x="4991" y="2439"/>
                    <a:pt x="4991" y="2300"/>
                    <a:pt x="4758" y="2009"/>
                  </a:cubicBezTo>
                  <a:cubicBezTo>
                    <a:pt x="4363" y="1567"/>
                    <a:pt x="3886" y="1137"/>
                    <a:pt x="3199" y="695"/>
                  </a:cubicBezTo>
                  <a:cubicBezTo>
                    <a:pt x="2525" y="311"/>
                    <a:pt x="1897" y="113"/>
                    <a:pt x="1315" y="20"/>
                  </a:cubicBezTo>
                  <a:cubicBezTo>
                    <a:pt x="1216" y="7"/>
                    <a:pt x="1130" y="1"/>
                    <a:pt x="1054"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17"/>
            <p:cNvSpPr/>
            <p:nvPr/>
          </p:nvSpPr>
          <p:spPr>
            <a:xfrm>
              <a:off x="2225002" y="1791604"/>
              <a:ext cx="114279" cy="116489"/>
            </a:xfrm>
            <a:custGeom>
              <a:rect b="b" l="l" r="r" t="t"/>
              <a:pathLst>
                <a:path extrusionOk="0" h="4744" w="4654">
                  <a:moveTo>
                    <a:pt x="954" y="0"/>
                  </a:moveTo>
                  <a:cubicBezTo>
                    <a:pt x="788" y="0"/>
                    <a:pt x="694" y="39"/>
                    <a:pt x="629" y="71"/>
                  </a:cubicBezTo>
                  <a:cubicBezTo>
                    <a:pt x="582" y="118"/>
                    <a:pt x="431" y="211"/>
                    <a:pt x="338" y="502"/>
                  </a:cubicBezTo>
                  <a:cubicBezTo>
                    <a:pt x="140" y="1037"/>
                    <a:pt x="1" y="1618"/>
                    <a:pt x="1" y="2351"/>
                  </a:cubicBezTo>
                  <a:cubicBezTo>
                    <a:pt x="1" y="3072"/>
                    <a:pt x="140" y="3700"/>
                    <a:pt x="338" y="4189"/>
                  </a:cubicBezTo>
                  <a:cubicBezTo>
                    <a:pt x="431" y="4526"/>
                    <a:pt x="582" y="4619"/>
                    <a:pt x="629" y="4677"/>
                  </a:cubicBezTo>
                  <a:cubicBezTo>
                    <a:pt x="695" y="4710"/>
                    <a:pt x="790" y="4743"/>
                    <a:pt x="959" y="4743"/>
                  </a:cubicBezTo>
                  <a:cubicBezTo>
                    <a:pt x="1029" y="4743"/>
                    <a:pt x="1112" y="4738"/>
                    <a:pt x="1210" y="4724"/>
                  </a:cubicBezTo>
                  <a:cubicBezTo>
                    <a:pt x="1745" y="4619"/>
                    <a:pt x="2327" y="4433"/>
                    <a:pt x="2955" y="4038"/>
                  </a:cubicBezTo>
                  <a:cubicBezTo>
                    <a:pt x="3583" y="3700"/>
                    <a:pt x="4072" y="3270"/>
                    <a:pt x="4409" y="2875"/>
                  </a:cubicBezTo>
                  <a:cubicBezTo>
                    <a:pt x="4607" y="2584"/>
                    <a:pt x="4653" y="2444"/>
                    <a:pt x="4653" y="2351"/>
                  </a:cubicBezTo>
                  <a:cubicBezTo>
                    <a:pt x="4653" y="2293"/>
                    <a:pt x="4607" y="2107"/>
                    <a:pt x="4409" y="1863"/>
                  </a:cubicBezTo>
                  <a:cubicBezTo>
                    <a:pt x="4072" y="1421"/>
                    <a:pt x="3583" y="1037"/>
                    <a:pt x="2955" y="653"/>
                  </a:cubicBezTo>
                  <a:cubicBezTo>
                    <a:pt x="2327" y="316"/>
                    <a:pt x="1745" y="118"/>
                    <a:pt x="1210" y="25"/>
                  </a:cubicBezTo>
                  <a:cubicBezTo>
                    <a:pt x="1109" y="7"/>
                    <a:pt x="1025" y="0"/>
                    <a:pt x="954"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17"/>
            <p:cNvSpPr/>
            <p:nvPr/>
          </p:nvSpPr>
          <p:spPr>
            <a:xfrm>
              <a:off x="2558312" y="1796294"/>
              <a:ext cx="104555" cy="106937"/>
            </a:xfrm>
            <a:custGeom>
              <a:rect b="b" l="l" r="r" t="t"/>
              <a:pathLst>
                <a:path extrusionOk="0" h="4355" w="4258">
                  <a:moveTo>
                    <a:pt x="886" y="1"/>
                  </a:moveTo>
                  <a:cubicBezTo>
                    <a:pt x="737" y="1"/>
                    <a:pt x="648" y="34"/>
                    <a:pt x="582" y="67"/>
                  </a:cubicBezTo>
                  <a:cubicBezTo>
                    <a:pt x="524" y="67"/>
                    <a:pt x="384" y="171"/>
                    <a:pt x="291" y="462"/>
                  </a:cubicBezTo>
                  <a:cubicBezTo>
                    <a:pt x="140" y="939"/>
                    <a:pt x="1" y="1520"/>
                    <a:pt x="1" y="2160"/>
                  </a:cubicBezTo>
                  <a:cubicBezTo>
                    <a:pt x="1" y="2835"/>
                    <a:pt x="140" y="3416"/>
                    <a:pt x="291" y="3847"/>
                  </a:cubicBezTo>
                  <a:cubicBezTo>
                    <a:pt x="384" y="4138"/>
                    <a:pt x="524" y="4242"/>
                    <a:pt x="582" y="4289"/>
                  </a:cubicBezTo>
                  <a:cubicBezTo>
                    <a:pt x="648" y="4322"/>
                    <a:pt x="737" y="4355"/>
                    <a:pt x="886" y="4355"/>
                  </a:cubicBezTo>
                  <a:cubicBezTo>
                    <a:pt x="948" y="4355"/>
                    <a:pt x="1020" y="4349"/>
                    <a:pt x="1106" y="4335"/>
                  </a:cubicBezTo>
                  <a:cubicBezTo>
                    <a:pt x="1594" y="4242"/>
                    <a:pt x="2129" y="4044"/>
                    <a:pt x="2711" y="3754"/>
                  </a:cubicBezTo>
                  <a:cubicBezTo>
                    <a:pt x="3292" y="3416"/>
                    <a:pt x="3723" y="3033"/>
                    <a:pt x="4014" y="2637"/>
                  </a:cubicBezTo>
                  <a:cubicBezTo>
                    <a:pt x="4211" y="2393"/>
                    <a:pt x="4258" y="2253"/>
                    <a:pt x="4258" y="2160"/>
                  </a:cubicBezTo>
                  <a:cubicBezTo>
                    <a:pt x="4258" y="2102"/>
                    <a:pt x="4211" y="1962"/>
                    <a:pt x="4014" y="1718"/>
                  </a:cubicBezTo>
                  <a:cubicBezTo>
                    <a:pt x="3723" y="1334"/>
                    <a:pt x="3292" y="939"/>
                    <a:pt x="2711" y="602"/>
                  </a:cubicBezTo>
                  <a:cubicBezTo>
                    <a:pt x="2129" y="264"/>
                    <a:pt x="1594" y="67"/>
                    <a:pt x="1106" y="20"/>
                  </a:cubicBezTo>
                  <a:cubicBezTo>
                    <a:pt x="1020" y="6"/>
                    <a:pt x="948" y="1"/>
                    <a:pt x="886"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17"/>
            <p:cNvSpPr/>
            <p:nvPr/>
          </p:nvSpPr>
          <p:spPr>
            <a:xfrm>
              <a:off x="2891327" y="1801156"/>
              <a:ext cx="95421" cy="97336"/>
            </a:xfrm>
            <a:custGeom>
              <a:rect b="b" l="l" r="r" t="t"/>
              <a:pathLst>
                <a:path extrusionOk="0" h="3964" w="3886">
                  <a:moveTo>
                    <a:pt x="804" y="0"/>
                  </a:moveTo>
                  <a:cubicBezTo>
                    <a:pt x="654" y="0"/>
                    <a:pt x="569" y="33"/>
                    <a:pt x="536" y="66"/>
                  </a:cubicBezTo>
                  <a:cubicBezTo>
                    <a:pt x="489" y="66"/>
                    <a:pt x="396" y="159"/>
                    <a:pt x="292" y="404"/>
                  </a:cubicBezTo>
                  <a:cubicBezTo>
                    <a:pt x="106" y="846"/>
                    <a:pt x="1" y="1381"/>
                    <a:pt x="1" y="1962"/>
                  </a:cubicBezTo>
                  <a:cubicBezTo>
                    <a:pt x="1" y="2590"/>
                    <a:pt x="106" y="3067"/>
                    <a:pt x="292" y="3509"/>
                  </a:cubicBezTo>
                  <a:cubicBezTo>
                    <a:pt x="396" y="3800"/>
                    <a:pt x="489" y="3846"/>
                    <a:pt x="536" y="3893"/>
                  </a:cubicBezTo>
                  <a:cubicBezTo>
                    <a:pt x="569" y="3926"/>
                    <a:pt x="653" y="3964"/>
                    <a:pt x="800" y="3964"/>
                  </a:cubicBezTo>
                  <a:cubicBezTo>
                    <a:pt x="863" y="3964"/>
                    <a:pt x="937" y="3957"/>
                    <a:pt x="1024" y="3940"/>
                  </a:cubicBezTo>
                  <a:cubicBezTo>
                    <a:pt x="1455" y="3846"/>
                    <a:pt x="1943" y="3707"/>
                    <a:pt x="2478" y="3416"/>
                  </a:cubicBezTo>
                  <a:cubicBezTo>
                    <a:pt x="3013" y="3067"/>
                    <a:pt x="3397" y="2730"/>
                    <a:pt x="3688" y="2393"/>
                  </a:cubicBezTo>
                  <a:cubicBezTo>
                    <a:pt x="3886" y="2195"/>
                    <a:pt x="3886" y="2055"/>
                    <a:pt x="3886" y="1962"/>
                  </a:cubicBezTo>
                  <a:cubicBezTo>
                    <a:pt x="3886" y="1904"/>
                    <a:pt x="3886" y="1764"/>
                    <a:pt x="3688" y="1520"/>
                  </a:cubicBezTo>
                  <a:cubicBezTo>
                    <a:pt x="3397" y="1183"/>
                    <a:pt x="3013" y="846"/>
                    <a:pt x="2478" y="555"/>
                  </a:cubicBezTo>
                  <a:cubicBezTo>
                    <a:pt x="1943" y="264"/>
                    <a:pt x="1455" y="66"/>
                    <a:pt x="1024" y="20"/>
                  </a:cubicBezTo>
                  <a:cubicBezTo>
                    <a:pt x="939" y="6"/>
                    <a:pt x="866" y="0"/>
                    <a:pt x="804"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p17"/>
            <p:cNvSpPr/>
            <p:nvPr/>
          </p:nvSpPr>
          <p:spPr>
            <a:xfrm>
              <a:off x="3224636" y="1805846"/>
              <a:ext cx="85722" cy="87956"/>
            </a:xfrm>
            <a:custGeom>
              <a:rect b="b" l="l" r="r" t="t"/>
              <a:pathLst>
                <a:path extrusionOk="0" h="3582" w="3491">
                  <a:moveTo>
                    <a:pt x="710" y="1"/>
                  </a:moveTo>
                  <a:cubicBezTo>
                    <a:pt x="593" y="1"/>
                    <a:pt x="520" y="26"/>
                    <a:pt x="489" y="26"/>
                  </a:cubicBezTo>
                  <a:cubicBezTo>
                    <a:pt x="431" y="73"/>
                    <a:pt x="338" y="166"/>
                    <a:pt x="245" y="410"/>
                  </a:cubicBezTo>
                  <a:cubicBezTo>
                    <a:pt x="94" y="748"/>
                    <a:pt x="1" y="1236"/>
                    <a:pt x="1" y="1771"/>
                  </a:cubicBezTo>
                  <a:cubicBezTo>
                    <a:pt x="1" y="2353"/>
                    <a:pt x="94" y="2783"/>
                    <a:pt x="245" y="3167"/>
                  </a:cubicBezTo>
                  <a:cubicBezTo>
                    <a:pt x="338" y="3411"/>
                    <a:pt x="431" y="3516"/>
                    <a:pt x="489" y="3516"/>
                  </a:cubicBezTo>
                  <a:cubicBezTo>
                    <a:pt x="522" y="3549"/>
                    <a:pt x="602" y="3582"/>
                    <a:pt x="732" y="3582"/>
                  </a:cubicBezTo>
                  <a:cubicBezTo>
                    <a:pt x="786" y="3582"/>
                    <a:pt x="848" y="3576"/>
                    <a:pt x="920" y="3562"/>
                  </a:cubicBezTo>
                  <a:cubicBezTo>
                    <a:pt x="1304" y="3516"/>
                    <a:pt x="1746" y="3318"/>
                    <a:pt x="2234" y="3074"/>
                  </a:cubicBezTo>
                  <a:cubicBezTo>
                    <a:pt x="2711" y="2783"/>
                    <a:pt x="3048" y="2492"/>
                    <a:pt x="3339" y="2155"/>
                  </a:cubicBezTo>
                  <a:cubicBezTo>
                    <a:pt x="3490" y="1957"/>
                    <a:pt x="3490" y="1864"/>
                    <a:pt x="3490" y="1771"/>
                  </a:cubicBezTo>
                  <a:cubicBezTo>
                    <a:pt x="3490" y="1713"/>
                    <a:pt x="3490" y="1573"/>
                    <a:pt x="3339" y="1376"/>
                  </a:cubicBezTo>
                  <a:cubicBezTo>
                    <a:pt x="3048" y="1085"/>
                    <a:pt x="2711" y="748"/>
                    <a:pt x="2234" y="503"/>
                  </a:cubicBezTo>
                  <a:cubicBezTo>
                    <a:pt x="1746" y="213"/>
                    <a:pt x="1304" y="73"/>
                    <a:pt x="920" y="26"/>
                  </a:cubicBezTo>
                  <a:cubicBezTo>
                    <a:pt x="838" y="7"/>
                    <a:pt x="769" y="1"/>
                    <a:pt x="710"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17"/>
            <p:cNvSpPr/>
            <p:nvPr/>
          </p:nvSpPr>
          <p:spPr>
            <a:xfrm>
              <a:off x="3557946" y="1809922"/>
              <a:ext cx="77152" cy="79018"/>
            </a:xfrm>
            <a:custGeom>
              <a:rect b="b" l="l" r="r" t="t"/>
              <a:pathLst>
                <a:path extrusionOk="0" h="3218" w="3142">
                  <a:moveTo>
                    <a:pt x="815" y="0"/>
                  </a:moveTo>
                  <a:cubicBezTo>
                    <a:pt x="582" y="0"/>
                    <a:pt x="478" y="47"/>
                    <a:pt x="431" y="47"/>
                  </a:cubicBezTo>
                  <a:cubicBezTo>
                    <a:pt x="385" y="93"/>
                    <a:pt x="292" y="151"/>
                    <a:pt x="233" y="384"/>
                  </a:cubicBezTo>
                  <a:cubicBezTo>
                    <a:pt x="94" y="733"/>
                    <a:pt x="1" y="1117"/>
                    <a:pt x="1" y="1605"/>
                  </a:cubicBezTo>
                  <a:cubicBezTo>
                    <a:pt x="1" y="2082"/>
                    <a:pt x="94" y="2524"/>
                    <a:pt x="233" y="2861"/>
                  </a:cubicBezTo>
                  <a:cubicBezTo>
                    <a:pt x="292" y="3059"/>
                    <a:pt x="385" y="3152"/>
                    <a:pt x="431" y="3152"/>
                  </a:cubicBezTo>
                  <a:cubicBezTo>
                    <a:pt x="464" y="3185"/>
                    <a:pt x="526" y="3218"/>
                    <a:pt x="642" y="3218"/>
                  </a:cubicBezTo>
                  <a:cubicBezTo>
                    <a:pt x="690" y="3218"/>
                    <a:pt x="747" y="3212"/>
                    <a:pt x="815" y="3199"/>
                  </a:cubicBezTo>
                  <a:cubicBezTo>
                    <a:pt x="1164" y="3152"/>
                    <a:pt x="1594" y="3001"/>
                    <a:pt x="1978" y="2768"/>
                  </a:cubicBezTo>
                  <a:cubicBezTo>
                    <a:pt x="2420" y="2524"/>
                    <a:pt x="2757" y="2233"/>
                    <a:pt x="2955" y="1942"/>
                  </a:cubicBezTo>
                  <a:cubicBezTo>
                    <a:pt x="3095" y="1791"/>
                    <a:pt x="3141" y="1652"/>
                    <a:pt x="3141" y="1605"/>
                  </a:cubicBezTo>
                  <a:cubicBezTo>
                    <a:pt x="3141" y="1547"/>
                    <a:pt x="3095" y="1454"/>
                    <a:pt x="2955" y="1256"/>
                  </a:cubicBezTo>
                  <a:cubicBezTo>
                    <a:pt x="2757" y="965"/>
                    <a:pt x="2420" y="733"/>
                    <a:pt x="1978" y="489"/>
                  </a:cubicBezTo>
                  <a:cubicBezTo>
                    <a:pt x="1594" y="244"/>
                    <a:pt x="1164" y="93"/>
                    <a:pt x="815"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17"/>
            <p:cNvSpPr/>
            <p:nvPr/>
          </p:nvSpPr>
          <p:spPr>
            <a:xfrm>
              <a:off x="3890985" y="1814760"/>
              <a:ext cx="67993" cy="69491"/>
            </a:xfrm>
            <a:custGeom>
              <a:rect b="b" l="l" r="r" t="t"/>
              <a:pathLst>
                <a:path extrusionOk="0" h="2830" w="2769">
                  <a:moveTo>
                    <a:pt x="733" y="1"/>
                  </a:moveTo>
                  <a:cubicBezTo>
                    <a:pt x="535" y="1"/>
                    <a:pt x="442" y="1"/>
                    <a:pt x="395" y="47"/>
                  </a:cubicBezTo>
                  <a:cubicBezTo>
                    <a:pt x="337" y="47"/>
                    <a:pt x="244" y="140"/>
                    <a:pt x="198" y="338"/>
                  </a:cubicBezTo>
                  <a:cubicBezTo>
                    <a:pt x="105" y="629"/>
                    <a:pt x="0" y="966"/>
                    <a:pt x="0" y="1408"/>
                  </a:cubicBezTo>
                  <a:cubicBezTo>
                    <a:pt x="0" y="1839"/>
                    <a:pt x="105" y="2222"/>
                    <a:pt x="198" y="2513"/>
                  </a:cubicBezTo>
                  <a:cubicBezTo>
                    <a:pt x="244" y="2711"/>
                    <a:pt x="337" y="2757"/>
                    <a:pt x="395" y="2804"/>
                  </a:cubicBezTo>
                  <a:cubicBezTo>
                    <a:pt x="427" y="2804"/>
                    <a:pt x="478" y="2830"/>
                    <a:pt x="568" y="2830"/>
                  </a:cubicBezTo>
                  <a:cubicBezTo>
                    <a:pt x="613" y="2830"/>
                    <a:pt x="667" y="2823"/>
                    <a:pt x="733" y="2804"/>
                  </a:cubicBezTo>
                  <a:cubicBezTo>
                    <a:pt x="1024" y="2757"/>
                    <a:pt x="1407" y="2664"/>
                    <a:pt x="1745" y="2420"/>
                  </a:cubicBezTo>
                  <a:cubicBezTo>
                    <a:pt x="2140" y="2222"/>
                    <a:pt x="2431" y="1990"/>
                    <a:pt x="2617" y="1745"/>
                  </a:cubicBezTo>
                  <a:cubicBezTo>
                    <a:pt x="2768" y="1548"/>
                    <a:pt x="2768" y="1455"/>
                    <a:pt x="2768" y="1408"/>
                  </a:cubicBezTo>
                  <a:cubicBezTo>
                    <a:pt x="2768" y="1350"/>
                    <a:pt x="2768" y="1257"/>
                    <a:pt x="2617" y="1117"/>
                  </a:cubicBezTo>
                  <a:cubicBezTo>
                    <a:pt x="2431" y="873"/>
                    <a:pt x="2140" y="629"/>
                    <a:pt x="1745" y="385"/>
                  </a:cubicBezTo>
                  <a:cubicBezTo>
                    <a:pt x="1407" y="187"/>
                    <a:pt x="1024" y="47"/>
                    <a:pt x="733"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17"/>
            <p:cNvSpPr/>
            <p:nvPr/>
          </p:nvSpPr>
          <p:spPr>
            <a:xfrm>
              <a:off x="4224271" y="1819327"/>
              <a:ext cx="58294" cy="60233"/>
            </a:xfrm>
            <a:custGeom>
              <a:rect b="b" l="l" r="r" t="t"/>
              <a:pathLst>
                <a:path extrusionOk="0" h="2453" w="2374">
                  <a:moveTo>
                    <a:pt x="629" y="1"/>
                  </a:moveTo>
                  <a:cubicBezTo>
                    <a:pt x="431" y="1"/>
                    <a:pt x="385" y="1"/>
                    <a:pt x="338" y="59"/>
                  </a:cubicBezTo>
                  <a:cubicBezTo>
                    <a:pt x="292" y="59"/>
                    <a:pt x="245" y="106"/>
                    <a:pt x="141" y="292"/>
                  </a:cubicBezTo>
                  <a:cubicBezTo>
                    <a:pt x="47" y="536"/>
                    <a:pt x="1" y="873"/>
                    <a:pt x="1" y="1222"/>
                  </a:cubicBezTo>
                  <a:cubicBezTo>
                    <a:pt x="1" y="1606"/>
                    <a:pt x="47" y="1943"/>
                    <a:pt x="141" y="2188"/>
                  </a:cubicBezTo>
                  <a:cubicBezTo>
                    <a:pt x="245" y="2327"/>
                    <a:pt x="292" y="2385"/>
                    <a:pt x="338" y="2432"/>
                  </a:cubicBezTo>
                  <a:cubicBezTo>
                    <a:pt x="369" y="2432"/>
                    <a:pt x="400" y="2453"/>
                    <a:pt x="476" y="2453"/>
                  </a:cubicBezTo>
                  <a:cubicBezTo>
                    <a:pt x="514" y="2453"/>
                    <a:pt x="563" y="2447"/>
                    <a:pt x="629" y="2432"/>
                  </a:cubicBezTo>
                  <a:cubicBezTo>
                    <a:pt x="920" y="2385"/>
                    <a:pt x="1211" y="2281"/>
                    <a:pt x="1548" y="2095"/>
                  </a:cubicBezTo>
                  <a:cubicBezTo>
                    <a:pt x="1839" y="1943"/>
                    <a:pt x="2083" y="1699"/>
                    <a:pt x="2281" y="1513"/>
                  </a:cubicBezTo>
                  <a:cubicBezTo>
                    <a:pt x="2374" y="1362"/>
                    <a:pt x="2374" y="1269"/>
                    <a:pt x="2374" y="1222"/>
                  </a:cubicBezTo>
                  <a:cubicBezTo>
                    <a:pt x="2374" y="1164"/>
                    <a:pt x="2374" y="1117"/>
                    <a:pt x="2281" y="978"/>
                  </a:cubicBezTo>
                  <a:cubicBezTo>
                    <a:pt x="2083" y="734"/>
                    <a:pt x="1839" y="536"/>
                    <a:pt x="1548" y="350"/>
                  </a:cubicBezTo>
                  <a:cubicBezTo>
                    <a:pt x="1211" y="152"/>
                    <a:pt x="920" y="59"/>
                    <a:pt x="629"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p17"/>
            <p:cNvSpPr/>
            <p:nvPr/>
          </p:nvSpPr>
          <p:spPr>
            <a:xfrm>
              <a:off x="4557580" y="1824189"/>
              <a:ext cx="50019" cy="50510"/>
            </a:xfrm>
            <a:custGeom>
              <a:rect b="b" l="l" r="r" t="t"/>
              <a:pathLst>
                <a:path extrusionOk="0" h="2057" w="2037">
                  <a:moveTo>
                    <a:pt x="524" y="1"/>
                  </a:moveTo>
                  <a:cubicBezTo>
                    <a:pt x="385" y="1"/>
                    <a:pt x="338" y="1"/>
                    <a:pt x="292" y="47"/>
                  </a:cubicBezTo>
                  <a:cubicBezTo>
                    <a:pt x="233" y="47"/>
                    <a:pt x="187" y="94"/>
                    <a:pt x="140" y="245"/>
                  </a:cubicBezTo>
                  <a:cubicBezTo>
                    <a:pt x="47" y="443"/>
                    <a:pt x="1" y="733"/>
                    <a:pt x="1" y="1024"/>
                  </a:cubicBezTo>
                  <a:cubicBezTo>
                    <a:pt x="1" y="1361"/>
                    <a:pt x="47" y="1606"/>
                    <a:pt x="140" y="1838"/>
                  </a:cubicBezTo>
                  <a:cubicBezTo>
                    <a:pt x="187" y="1990"/>
                    <a:pt x="233" y="2036"/>
                    <a:pt x="292" y="2036"/>
                  </a:cubicBezTo>
                  <a:cubicBezTo>
                    <a:pt x="323" y="2036"/>
                    <a:pt x="354" y="2057"/>
                    <a:pt x="412" y="2057"/>
                  </a:cubicBezTo>
                  <a:cubicBezTo>
                    <a:pt x="442" y="2057"/>
                    <a:pt x="478" y="2052"/>
                    <a:pt x="524" y="2036"/>
                  </a:cubicBezTo>
                  <a:cubicBezTo>
                    <a:pt x="769" y="2036"/>
                    <a:pt x="1013" y="1943"/>
                    <a:pt x="1304" y="1792"/>
                  </a:cubicBezTo>
                  <a:cubicBezTo>
                    <a:pt x="1548" y="1606"/>
                    <a:pt x="1792" y="1455"/>
                    <a:pt x="1932" y="1257"/>
                  </a:cubicBezTo>
                  <a:cubicBezTo>
                    <a:pt x="2036" y="1164"/>
                    <a:pt x="2036" y="1071"/>
                    <a:pt x="2036" y="1024"/>
                  </a:cubicBezTo>
                  <a:cubicBezTo>
                    <a:pt x="2036" y="1024"/>
                    <a:pt x="2036" y="919"/>
                    <a:pt x="1932" y="826"/>
                  </a:cubicBezTo>
                  <a:cubicBezTo>
                    <a:pt x="1792" y="629"/>
                    <a:pt x="1548" y="443"/>
                    <a:pt x="1304" y="291"/>
                  </a:cubicBezTo>
                  <a:cubicBezTo>
                    <a:pt x="1013" y="152"/>
                    <a:pt x="769" y="47"/>
                    <a:pt x="524"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8" name="Google Shape;188;p17"/>
            <p:cNvSpPr/>
            <p:nvPr/>
          </p:nvSpPr>
          <p:spPr>
            <a:xfrm>
              <a:off x="4890620" y="1829051"/>
              <a:ext cx="40565" cy="41719"/>
            </a:xfrm>
            <a:custGeom>
              <a:rect b="b" l="l" r="r" t="t"/>
              <a:pathLst>
                <a:path extrusionOk="0" h="1699" w="1652">
                  <a:moveTo>
                    <a:pt x="244" y="0"/>
                  </a:moveTo>
                  <a:cubicBezTo>
                    <a:pt x="198" y="47"/>
                    <a:pt x="151" y="93"/>
                    <a:pt x="105" y="186"/>
                  </a:cubicBezTo>
                  <a:cubicBezTo>
                    <a:pt x="47" y="338"/>
                    <a:pt x="0" y="582"/>
                    <a:pt x="0" y="826"/>
                  </a:cubicBezTo>
                  <a:cubicBezTo>
                    <a:pt x="0" y="1117"/>
                    <a:pt x="47" y="1303"/>
                    <a:pt x="105" y="1501"/>
                  </a:cubicBezTo>
                  <a:cubicBezTo>
                    <a:pt x="151" y="1594"/>
                    <a:pt x="198" y="1640"/>
                    <a:pt x="244" y="1640"/>
                  </a:cubicBezTo>
                  <a:cubicBezTo>
                    <a:pt x="244" y="1640"/>
                    <a:pt x="337" y="1699"/>
                    <a:pt x="442" y="1699"/>
                  </a:cubicBezTo>
                  <a:cubicBezTo>
                    <a:pt x="628" y="1640"/>
                    <a:pt x="826" y="1547"/>
                    <a:pt x="1070" y="1454"/>
                  </a:cubicBezTo>
                  <a:cubicBezTo>
                    <a:pt x="1268" y="1303"/>
                    <a:pt x="1454" y="1163"/>
                    <a:pt x="1559" y="1012"/>
                  </a:cubicBezTo>
                  <a:cubicBezTo>
                    <a:pt x="1652" y="919"/>
                    <a:pt x="1652" y="873"/>
                    <a:pt x="1652" y="826"/>
                  </a:cubicBezTo>
                  <a:cubicBezTo>
                    <a:pt x="1652" y="826"/>
                    <a:pt x="1652" y="721"/>
                    <a:pt x="1559" y="675"/>
                  </a:cubicBezTo>
                  <a:cubicBezTo>
                    <a:pt x="1454" y="477"/>
                    <a:pt x="1268" y="384"/>
                    <a:pt x="1070" y="245"/>
                  </a:cubicBezTo>
                  <a:cubicBezTo>
                    <a:pt x="826" y="93"/>
                    <a:pt x="628" y="47"/>
                    <a:pt x="44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p17"/>
            <p:cNvSpPr/>
            <p:nvPr/>
          </p:nvSpPr>
          <p:spPr>
            <a:xfrm>
              <a:off x="5223929" y="1833618"/>
              <a:ext cx="30866" cy="32290"/>
            </a:xfrm>
            <a:custGeom>
              <a:rect b="b" l="l" r="r" t="t"/>
              <a:pathLst>
                <a:path extrusionOk="0" h="1315" w="1257">
                  <a:moveTo>
                    <a:pt x="198" y="0"/>
                  </a:moveTo>
                  <a:cubicBezTo>
                    <a:pt x="140" y="0"/>
                    <a:pt x="140" y="59"/>
                    <a:pt x="93" y="152"/>
                  </a:cubicBezTo>
                  <a:cubicBezTo>
                    <a:pt x="47" y="291"/>
                    <a:pt x="0" y="442"/>
                    <a:pt x="0" y="640"/>
                  </a:cubicBezTo>
                  <a:cubicBezTo>
                    <a:pt x="0" y="826"/>
                    <a:pt x="47" y="1024"/>
                    <a:pt x="93" y="1164"/>
                  </a:cubicBezTo>
                  <a:cubicBezTo>
                    <a:pt x="140" y="1268"/>
                    <a:pt x="140" y="1268"/>
                    <a:pt x="198" y="1268"/>
                  </a:cubicBezTo>
                  <a:cubicBezTo>
                    <a:pt x="198" y="1315"/>
                    <a:pt x="244" y="1315"/>
                    <a:pt x="337" y="1315"/>
                  </a:cubicBezTo>
                  <a:cubicBezTo>
                    <a:pt x="489" y="1268"/>
                    <a:pt x="628" y="1222"/>
                    <a:pt x="826" y="1117"/>
                  </a:cubicBezTo>
                  <a:cubicBezTo>
                    <a:pt x="965" y="1024"/>
                    <a:pt x="1117" y="931"/>
                    <a:pt x="1210" y="780"/>
                  </a:cubicBezTo>
                  <a:cubicBezTo>
                    <a:pt x="1256" y="733"/>
                    <a:pt x="1256" y="687"/>
                    <a:pt x="1256" y="640"/>
                  </a:cubicBezTo>
                  <a:cubicBezTo>
                    <a:pt x="1256" y="640"/>
                    <a:pt x="1256" y="582"/>
                    <a:pt x="1210" y="489"/>
                  </a:cubicBezTo>
                  <a:cubicBezTo>
                    <a:pt x="1117" y="396"/>
                    <a:pt x="965" y="291"/>
                    <a:pt x="826" y="198"/>
                  </a:cubicBezTo>
                  <a:cubicBezTo>
                    <a:pt x="628" y="105"/>
                    <a:pt x="489" y="0"/>
                    <a:pt x="337"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p17"/>
            <p:cNvSpPr/>
            <p:nvPr/>
          </p:nvSpPr>
          <p:spPr>
            <a:xfrm>
              <a:off x="559044" y="2035018"/>
              <a:ext cx="159387" cy="163193"/>
            </a:xfrm>
            <a:custGeom>
              <a:rect b="b" l="l" r="r" t="t"/>
              <a:pathLst>
                <a:path extrusionOk="0" h="6646" w="6491">
                  <a:moveTo>
                    <a:pt x="1317" y="0"/>
                  </a:moveTo>
                  <a:cubicBezTo>
                    <a:pt x="1097" y="0"/>
                    <a:pt x="983" y="60"/>
                    <a:pt x="919" y="92"/>
                  </a:cubicBezTo>
                  <a:cubicBezTo>
                    <a:pt x="815" y="138"/>
                    <a:pt x="629" y="289"/>
                    <a:pt x="431" y="766"/>
                  </a:cubicBezTo>
                  <a:cubicBezTo>
                    <a:pt x="187" y="1453"/>
                    <a:pt x="47" y="2325"/>
                    <a:pt x="0" y="3337"/>
                  </a:cubicBezTo>
                  <a:cubicBezTo>
                    <a:pt x="47" y="4360"/>
                    <a:pt x="187" y="5175"/>
                    <a:pt x="431" y="5907"/>
                  </a:cubicBezTo>
                  <a:cubicBezTo>
                    <a:pt x="629" y="6338"/>
                    <a:pt x="815" y="6489"/>
                    <a:pt x="919" y="6535"/>
                  </a:cubicBezTo>
                  <a:cubicBezTo>
                    <a:pt x="993" y="6572"/>
                    <a:pt x="1132" y="6646"/>
                    <a:pt x="1424" y="6646"/>
                  </a:cubicBezTo>
                  <a:cubicBezTo>
                    <a:pt x="1501" y="6646"/>
                    <a:pt x="1588" y="6641"/>
                    <a:pt x="1687" y="6629"/>
                  </a:cubicBezTo>
                  <a:cubicBezTo>
                    <a:pt x="2420" y="6489"/>
                    <a:pt x="3246" y="6198"/>
                    <a:pt x="4118" y="5710"/>
                  </a:cubicBezTo>
                  <a:lnTo>
                    <a:pt x="4165" y="5710"/>
                  </a:lnTo>
                  <a:cubicBezTo>
                    <a:pt x="5037" y="5175"/>
                    <a:pt x="5665" y="4651"/>
                    <a:pt x="6153" y="4070"/>
                  </a:cubicBezTo>
                  <a:cubicBezTo>
                    <a:pt x="6444" y="3674"/>
                    <a:pt x="6491" y="3430"/>
                    <a:pt x="6491" y="3337"/>
                  </a:cubicBezTo>
                  <a:cubicBezTo>
                    <a:pt x="6491" y="3197"/>
                    <a:pt x="6444" y="2953"/>
                    <a:pt x="6153" y="2616"/>
                  </a:cubicBezTo>
                  <a:cubicBezTo>
                    <a:pt x="5665" y="2034"/>
                    <a:pt x="5037" y="1453"/>
                    <a:pt x="4165" y="964"/>
                  </a:cubicBezTo>
                  <a:lnTo>
                    <a:pt x="4118" y="964"/>
                  </a:lnTo>
                  <a:cubicBezTo>
                    <a:pt x="3246" y="429"/>
                    <a:pt x="2420" y="138"/>
                    <a:pt x="1687" y="45"/>
                  </a:cubicBezTo>
                  <a:cubicBezTo>
                    <a:pt x="1538" y="12"/>
                    <a:pt x="1416" y="0"/>
                    <a:pt x="1317"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p17"/>
            <p:cNvSpPr/>
            <p:nvPr/>
          </p:nvSpPr>
          <p:spPr>
            <a:xfrm>
              <a:off x="892059" y="2039708"/>
              <a:ext cx="149982" cy="153960"/>
            </a:xfrm>
            <a:custGeom>
              <a:rect b="b" l="l" r="r" t="t"/>
              <a:pathLst>
                <a:path extrusionOk="0" h="6270" w="6108">
                  <a:moveTo>
                    <a:pt x="1268" y="1"/>
                  </a:moveTo>
                  <a:cubicBezTo>
                    <a:pt x="1058" y="1"/>
                    <a:pt x="946" y="58"/>
                    <a:pt x="873" y="98"/>
                  </a:cubicBezTo>
                  <a:cubicBezTo>
                    <a:pt x="780" y="145"/>
                    <a:pt x="582" y="285"/>
                    <a:pt x="443" y="727"/>
                  </a:cubicBezTo>
                  <a:cubicBezTo>
                    <a:pt x="198" y="1355"/>
                    <a:pt x="47" y="2180"/>
                    <a:pt x="1" y="3146"/>
                  </a:cubicBezTo>
                  <a:cubicBezTo>
                    <a:pt x="47" y="4065"/>
                    <a:pt x="198" y="4891"/>
                    <a:pt x="443" y="5565"/>
                  </a:cubicBezTo>
                  <a:cubicBezTo>
                    <a:pt x="582" y="5961"/>
                    <a:pt x="780" y="6100"/>
                    <a:pt x="873" y="6147"/>
                  </a:cubicBezTo>
                  <a:cubicBezTo>
                    <a:pt x="950" y="6224"/>
                    <a:pt x="1072" y="6269"/>
                    <a:pt x="1307" y="6269"/>
                  </a:cubicBezTo>
                  <a:cubicBezTo>
                    <a:pt x="1391" y="6269"/>
                    <a:pt x="1490" y="6264"/>
                    <a:pt x="1606" y="6251"/>
                  </a:cubicBezTo>
                  <a:cubicBezTo>
                    <a:pt x="2280" y="6100"/>
                    <a:pt x="3060" y="5856"/>
                    <a:pt x="3932" y="5379"/>
                  </a:cubicBezTo>
                  <a:cubicBezTo>
                    <a:pt x="4758" y="4891"/>
                    <a:pt x="5386" y="4356"/>
                    <a:pt x="5816" y="3820"/>
                  </a:cubicBezTo>
                  <a:cubicBezTo>
                    <a:pt x="6107" y="3483"/>
                    <a:pt x="6107" y="3239"/>
                    <a:pt x="6107" y="3146"/>
                  </a:cubicBezTo>
                  <a:cubicBezTo>
                    <a:pt x="6107" y="3006"/>
                    <a:pt x="6107" y="2809"/>
                    <a:pt x="5816" y="2471"/>
                  </a:cubicBezTo>
                  <a:cubicBezTo>
                    <a:pt x="5386" y="1890"/>
                    <a:pt x="4758" y="1355"/>
                    <a:pt x="3932" y="866"/>
                  </a:cubicBezTo>
                  <a:cubicBezTo>
                    <a:pt x="3060" y="436"/>
                    <a:pt x="2280" y="145"/>
                    <a:pt x="1606" y="40"/>
                  </a:cubicBezTo>
                  <a:cubicBezTo>
                    <a:pt x="1471" y="12"/>
                    <a:pt x="1360" y="1"/>
                    <a:pt x="1268"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17"/>
            <p:cNvSpPr/>
            <p:nvPr/>
          </p:nvSpPr>
          <p:spPr>
            <a:xfrm>
              <a:off x="1225368" y="2044570"/>
              <a:ext cx="141682" cy="144261"/>
            </a:xfrm>
            <a:custGeom>
              <a:rect b="b" l="l" r="r" t="t"/>
              <a:pathLst>
                <a:path extrusionOk="0" h="5875" w="5770">
                  <a:moveTo>
                    <a:pt x="1165" y="0"/>
                  </a:moveTo>
                  <a:cubicBezTo>
                    <a:pt x="963" y="0"/>
                    <a:pt x="859" y="54"/>
                    <a:pt x="826" y="87"/>
                  </a:cubicBezTo>
                  <a:cubicBezTo>
                    <a:pt x="722" y="133"/>
                    <a:pt x="536" y="284"/>
                    <a:pt x="384" y="668"/>
                  </a:cubicBezTo>
                  <a:cubicBezTo>
                    <a:pt x="140" y="1296"/>
                    <a:pt x="1" y="2029"/>
                    <a:pt x="1" y="2948"/>
                  </a:cubicBezTo>
                  <a:cubicBezTo>
                    <a:pt x="1" y="3820"/>
                    <a:pt x="140" y="4600"/>
                    <a:pt x="384" y="5228"/>
                  </a:cubicBezTo>
                  <a:cubicBezTo>
                    <a:pt x="536" y="5611"/>
                    <a:pt x="722" y="5763"/>
                    <a:pt x="826" y="5809"/>
                  </a:cubicBezTo>
                  <a:cubicBezTo>
                    <a:pt x="859" y="5842"/>
                    <a:pt x="968" y="5875"/>
                    <a:pt x="1181" y="5875"/>
                  </a:cubicBezTo>
                  <a:cubicBezTo>
                    <a:pt x="1269" y="5875"/>
                    <a:pt x="1375" y="5869"/>
                    <a:pt x="1501" y="5856"/>
                  </a:cubicBezTo>
                  <a:cubicBezTo>
                    <a:pt x="2176" y="5763"/>
                    <a:pt x="2909" y="5472"/>
                    <a:pt x="3688" y="5030"/>
                  </a:cubicBezTo>
                  <a:cubicBezTo>
                    <a:pt x="4455" y="4600"/>
                    <a:pt x="5037" y="4111"/>
                    <a:pt x="5479" y="3576"/>
                  </a:cubicBezTo>
                  <a:cubicBezTo>
                    <a:pt x="5723" y="3239"/>
                    <a:pt x="5770" y="3041"/>
                    <a:pt x="5770" y="2948"/>
                  </a:cubicBezTo>
                  <a:cubicBezTo>
                    <a:pt x="5770" y="2855"/>
                    <a:pt x="5723" y="2611"/>
                    <a:pt x="5479" y="2320"/>
                  </a:cubicBezTo>
                  <a:cubicBezTo>
                    <a:pt x="5037" y="1785"/>
                    <a:pt x="4455" y="1296"/>
                    <a:pt x="3688" y="819"/>
                  </a:cubicBezTo>
                  <a:cubicBezTo>
                    <a:pt x="2909" y="377"/>
                    <a:pt x="2176" y="133"/>
                    <a:pt x="1501" y="40"/>
                  </a:cubicBezTo>
                  <a:cubicBezTo>
                    <a:pt x="1368" y="11"/>
                    <a:pt x="1257" y="0"/>
                    <a:pt x="1165"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17"/>
            <p:cNvSpPr/>
            <p:nvPr/>
          </p:nvSpPr>
          <p:spPr>
            <a:xfrm>
              <a:off x="1558678" y="2048843"/>
              <a:ext cx="131983" cy="135273"/>
            </a:xfrm>
            <a:custGeom>
              <a:rect b="b" l="l" r="r" t="t"/>
              <a:pathLst>
                <a:path extrusionOk="0" h="5509" w="5375">
                  <a:moveTo>
                    <a:pt x="1181" y="0"/>
                  </a:moveTo>
                  <a:cubicBezTo>
                    <a:pt x="937" y="0"/>
                    <a:pt x="805" y="73"/>
                    <a:pt x="768" y="110"/>
                  </a:cubicBezTo>
                  <a:cubicBezTo>
                    <a:pt x="675" y="157"/>
                    <a:pt x="524" y="250"/>
                    <a:pt x="384" y="645"/>
                  </a:cubicBezTo>
                  <a:cubicBezTo>
                    <a:pt x="140" y="1227"/>
                    <a:pt x="1" y="1901"/>
                    <a:pt x="1" y="2774"/>
                  </a:cubicBezTo>
                  <a:cubicBezTo>
                    <a:pt x="1" y="3600"/>
                    <a:pt x="140" y="4321"/>
                    <a:pt x="384" y="4902"/>
                  </a:cubicBezTo>
                  <a:cubicBezTo>
                    <a:pt x="524" y="5251"/>
                    <a:pt x="675" y="5391"/>
                    <a:pt x="768" y="5437"/>
                  </a:cubicBezTo>
                  <a:cubicBezTo>
                    <a:pt x="801" y="5470"/>
                    <a:pt x="908" y="5508"/>
                    <a:pt x="1101" y="5508"/>
                  </a:cubicBezTo>
                  <a:cubicBezTo>
                    <a:pt x="1183" y="5508"/>
                    <a:pt x="1281" y="5501"/>
                    <a:pt x="1396" y="5484"/>
                  </a:cubicBezTo>
                  <a:cubicBezTo>
                    <a:pt x="2036" y="5391"/>
                    <a:pt x="2711" y="5147"/>
                    <a:pt x="3432" y="4716"/>
                  </a:cubicBezTo>
                  <a:cubicBezTo>
                    <a:pt x="4165" y="4321"/>
                    <a:pt x="4700" y="3844"/>
                    <a:pt x="5083" y="3355"/>
                  </a:cubicBezTo>
                  <a:cubicBezTo>
                    <a:pt x="5328" y="3065"/>
                    <a:pt x="5374" y="2867"/>
                    <a:pt x="5374" y="2774"/>
                  </a:cubicBezTo>
                  <a:cubicBezTo>
                    <a:pt x="5374" y="2681"/>
                    <a:pt x="5328" y="2483"/>
                    <a:pt x="5083" y="2146"/>
                  </a:cubicBezTo>
                  <a:cubicBezTo>
                    <a:pt x="4700" y="1704"/>
                    <a:pt x="4165" y="1227"/>
                    <a:pt x="3432" y="785"/>
                  </a:cubicBezTo>
                  <a:cubicBezTo>
                    <a:pt x="2711" y="401"/>
                    <a:pt x="2036" y="157"/>
                    <a:pt x="1396" y="17"/>
                  </a:cubicBezTo>
                  <a:cubicBezTo>
                    <a:pt x="1317" y="5"/>
                    <a:pt x="1245" y="0"/>
                    <a:pt x="1181"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17"/>
            <p:cNvSpPr/>
            <p:nvPr/>
          </p:nvSpPr>
          <p:spPr>
            <a:xfrm>
              <a:off x="1891693" y="2053508"/>
              <a:ext cx="122554" cy="125918"/>
            </a:xfrm>
            <a:custGeom>
              <a:rect b="b" l="l" r="r" t="t"/>
              <a:pathLst>
                <a:path extrusionOk="0" h="5128" w="4991">
                  <a:moveTo>
                    <a:pt x="1129" y="0"/>
                  </a:moveTo>
                  <a:cubicBezTo>
                    <a:pt x="903" y="0"/>
                    <a:pt x="762" y="60"/>
                    <a:pt x="687" y="60"/>
                  </a:cubicBezTo>
                  <a:cubicBezTo>
                    <a:pt x="629" y="118"/>
                    <a:pt x="489" y="258"/>
                    <a:pt x="338" y="595"/>
                  </a:cubicBezTo>
                  <a:cubicBezTo>
                    <a:pt x="152" y="1130"/>
                    <a:pt x="1" y="1805"/>
                    <a:pt x="1" y="2584"/>
                  </a:cubicBezTo>
                  <a:cubicBezTo>
                    <a:pt x="1" y="3363"/>
                    <a:pt x="152" y="4038"/>
                    <a:pt x="338" y="4573"/>
                  </a:cubicBezTo>
                  <a:cubicBezTo>
                    <a:pt x="489" y="4910"/>
                    <a:pt x="629" y="5003"/>
                    <a:pt x="687" y="5061"/>
                  </a:cubicBezTo>
                  <a:cubicBezTo>
                    <a:pt x="753" y="5094"/>
                    <a:pt x="871" y="5127"/>
                    <a:pt x="1054" y="5127"/>
                  </a:cubicBezTo>
                  <a:cubicBezTo>
                    <a:pt x="1130" y="5127"/>
                    <a:pt x="1216" y="5121"/>
                    <a:pt x="1315" y="5108"/>
                  </a:cubicBezTo>
                  <a:cubicBezTo>
                    <a:pt x="1897" y="5003"/>
                    <a:pt x="2525" y="4817"/>
                    <a:pt x="3199" y="4422"/>
                  </a:cubicBezTo>
                  <a:cubicBezTo>
                    <a:pt x="3886" y="3991"/>
                    <a:pt x="4363" y="3549"/>
                    <a:pt x="4758" y="3119"/>
                  </a:cubicBezTo>
                  <a:cubicBezTo>
                    <a:pt x="4991" y="2828"/>
                    <a:pt x="4991" y="2677"/>
                    <a:pt x="4991" y="2584"/>
                  </a:cubicBezTo>
                  <a:cubicBezTo>
                    <a:pt x="4991" y="2491"/>
                    <a:pt x="4991" y="2293"/>
                    <a:pt x="4758" y="2002"/>
                  </a:cubicBezTo>
                  <a:cubicBezTo>
                    <a:pt x="4363" y="1572"/>
                    <a:pt x="3886" y="1130"/>
                    <a:pt x="3199" y="746"/>
                  </a:cubicBezTo>
                  <a:cubicBezTo>
                    <a:pt x="2525" y="351"/>
                    <a:pt x="1897" y="118"/>
                    <a:pt x="1315" y="13"/>
                  </a:cubicBezTo>
                  <a:cubicBezTo>
                    <a:pt x="1248" y="4"/>
                    <a:pt x="1186" y="0"/>
                    <a:pt x="1129"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17"/>
            <p:cNvSpPr/>
            <p:nvPr/>
          </p:nvSpPr>
          <p:spPr>
            <a:xfrm>
              <a:off x="2225002" y="2058198"/>
              <a:ext cx="114279" cy="116366"/>
            </a:xfrm>
            <a:custGeom>
              <a:rect b="b" l="l" r="r" t="t"/>
              <a:pathLst>
                <a:path extrusionOk="0" h="4739" w="4654">
                  <a:moveTo>
                    <a:pt x="959" y="1"/>
                  </a:moveTo>
                  <a:cubicBezTo>
                    <a:pt x="790" y="1"/>
                    <a:pt x="695" y="34"/>
                    <a:pt x="629" y="67"/>
                  </a:cubicBezTo>
                  <a:cubicBezTo>
                    <a:pt x="582" y="113"/>
                    <a:pt x="431" y="218"/>
                    <a:pt x="338" y="555"/>
                  </a:cubicBezTo>
                  <a:cubicBezTo>
                    <a:pt x="140" y="1032"/>
                    <a:pt x="1" y="1672"/>
                    <a:pt x="1" y="2393"/>
                  </a:cubicBezTo>
                  <a:cubicBezTo>
                    <a:pt x="1" y="3126"/>
                    <a:pt x="140" y="3707"/>
                    <a:pt x="338" y="4231"/>
                  </a:cubicBezTo>
                  <a:cubicBezTo>
                    <a:pt x="431" y="4521"/>
                    <a:pt x="582" y="4626"/>
                    <a:pt x="629" y="4673"/>
                  </a:cubicBezTo>
                  <a:cubicBezTo>
                    <a:pt x="695" y="4706"/>
                    <a:pt x="790" y="4738"/>
                    <a:pt x="959" y="4738"/>
                  </a:cubicBezTo>
                  <a:cubicBezTo>
                    <a:pt x="1029" y="4738"/>
                    <a:pt x="1112" y="4733"/>
                    <a:pt x="1210" y="4719"/>
                  </a:cubicBezTo>
                  <a:cubicBezTo>
                    <a:pt x="1745" y="4626"/>
                    <a:pt x="2327" y="4428"/>
                    <a:pt x="2955" y="4091"/>
                  </a:cubicBezTo>
                  <a:cubicBezTo>
                    <a:pt x="3583" y="3707"/>
                    <a:pt x="4072" y="3312"/>
                    <a:pt x="4409" y="2881"/>
                  </a:cubicBezTo>
                  <a:cubicBezTo>
                    <a:pt x="4607" y="2637"/>
                    <a:pt x="4653" y="2439"/>
                    <a:pt x="4653" y="2393"/>
                  </a:cubicBezTo>
                  <a:cubicBezTo>
                    <a:pt x="4653" y="2300"/>
                    <a:pt x="4607" y="2149"/>
                    <a:pt x="4409" y="1858"/>
                  </a:cubicBezTo>
                  <a:cubicBezTo>
                    <a:pt x="4072" y="1474"/>
                    <a:pt x="3583" y="1032"/>
                    <a:pt x="2955" y="695"/>
                  </a:cubicBezTo>
                  <a:cubicBezTo>
                    <a:pt x="2327" y="311"/>
                    <a:pt x="1745" y="113"/>
                    <a:pt x="1210" y="20"/>
                  </a:cubicBezTo>
                  <a:cubicBezTo>
                    <a:pt x="1112" y="6"/>
                    <a:pt x="1029" y="1"/>
                    <a:pt x="959"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17"/>
            <p:cNvSpPr/>
            <p:nvPr/>
          </p:nvSpPr>
          <p:spPr>
            <a:xfrm>
              <a:off x="2558312" y="2062937"/>
              <a:ext cx="104555" cy="106888"/>
            </a:xfrm>
            <a:custGeom>
              <a:rect b="b" l="l" r="r" t="t"/>
              <a:pathLst>
                <a:path extrusionOk="0" h="4353" w="4258">
                  <a:moveTo>
                    <a:pt x="882" y="0"/>
                  </a:moveTo>
                  <a:cubicBezTo>
                    <a:pt x="735" y="0"/>
                    <a:pt x="647" y="39"/>
                    <a:pt x="582" y="71"/>
                  </a:cubicBezTo>
                  <a:cubicBezTo>
                    <a:pt x="524" y="118"/>
                    <a:pt x="384" y="211"/>
                    <a:pt x="291" y="502"/>
                  </a:cubicBezTo>
                  <a:cubicBezTo>
                    <a:pt x="140" y="944"/>
                    <a:pt x="1" y="1525"/>
                    <a:pt x="1" y="2200"/>
                  </a:cubicBezTo>
                  <a:cubicBezTo>
                    <a:pt x="1" y="2828"/>
                    <a:pt x="140" y="3410"/>
                    <a:pt x="291" y="3898"/>
                  </a:cubicBezTo>
                  <a:cubicBezTo>
                    <a:pt x="384" y="4189"/>
                    <a:pt x="524" y="4282"/>
                    <a:pt x="582" y="4282"/>
                  </a:cubicBezTo>
                  <a:cubicBezTo>
                    <a:pt x="647" y="4314"/>
                    <a:pt x="735" y="4353"/>
                    <a:pt x="882" y="4353"/>
                  </a:cubicBezTo>
                  <a:cubicBezTo>
                    <a:pt x="945" y="4353"/>
                    <a:pt x="1019" y="4346"/>
                    <a:pt x="1106" y="4328"/>
                  </a:cubicBezTo>
                  <a:cubicBezTo>
                    <a:pt x="1594" y="4282"/>
                    <a:pt x="2129" y="4096"/>
                    <a:pt x="2711" y="3747"/>
                  </a:cubicBezTo>
                  <a:cubicBezTo>
                    <a:pt x="3292" y="3410"/>
                    <a:pt x="3723" y="3026"/>
                    <a:pt x="4014" y="2642"/>
                  </a:cubicBezTo>
                  <a:cubicBezTo>
                    <a:pt x="4211" y="2444"/>
                    <a:pt x="4258" y="2246"/>
                    <a:pt x="4258" y="2200"/>
                  </a:cubicBezTo>
                  <a:cubicBezTo>
                    <a:pt x="4258" y="2107"/>
                    <a:pt x="4211" y="1956"/>
                    <a:pt x="4014" y="1711"/>
                  </a:cubicBezTo>
                  <a:cubicBezTo>
                    <a:pt x="3723" y="1327"/>
                    <a:pt x="3292" y="944"/>
                    <a:pt x="2711" y="653"/>
                  </a:cubicBezTo>
                  <a:cubicBezTo>
                    <a:pt x="2129" y="316"/>
                    <a:pt x="1594" y="118"/>
                    <a:pt x="1106" y="25"/>
                  </a:cubicBezTo>
                  <a:cubicBezTo>
                    <a:pt x="1019" y="7"/>
                    <a:pt x="945" y="0"/>
                    <a:pt x="88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17"/>
            <p:cNvSpPr/>
            <p:nvPr/>
          </p:nvSpPr>
          <p:spPr>
            <a:xfrm>
              <a:off x="2891327" y="2067627"/>
              <a:ext cx="95421" cy="97532"/>
            </a:xfrm>
            <a:custGeom>
              <a:rect b="b" l="l" r="r" t="t"/>
              <a:pathLst>
                <a:path extrusionOk="0" h="3972" w="3886">
                  <a:moveTo>
                    <a:pt x="804" y="1"/>
                  </a:moveTo>
                  <a:cubicBezTo>
                    <a:pt x="654" y="1"/>
                    <a:pt x="569" y="33"/>
                    <a:pt x="536" y="66"/>
                  </a:cubicBezTo>
                  <a:cubicBezTo>
                    <a:pt x="489" y="125"/>
                    <a:pt x="396" y="218"/>
                    <a:pt x="292" y="462"/>
                  </a:cubicBezTo>
                  <a:cubicBezTo>
                    <a:pt x="106" y="892"/>
                    <a:pt x="1" y="1381"/>
                    <a:pt x="1" y="2009"/>
                  </a:cubicBezTo>
                  <a:cubicBezTo>
                    <a:pt x="1" y="2590"/>
                    <a:pt x="106" y="3125"/>
                    <a:pt x="292" y="3556"/>
                  </a:cubicBezTo>
                  <a:cubicBezTo>
                    <a:pt x="396" y="3800"/>
                    <a:pt x="489" y="3905"/>
                    <a:pt x="536" y="3951"/>
                  </a:cubicBezTo>
                  <a:cubicBezTo>
                    <a:pt x="567" y="3951"/>
                    <a:pt x="645" y="3972"/>
                    <a:pt x="779" y="3972"/>
                  </a:cubicBezTo>
                  <a:cubicBezTo>
                    <a:pt x="846" y="3972"/>
                    <a:pt x="928" y="3967"/>
                    <a:pt x="1024" y="3951"/>
                  </a:cubicBezTo>
                  <a:cubicBezTo>
                    <a:pt x="1455" y="3905"/>
                    <a:pt x="1943" y="3707"/>
                    <a:pt x="2478" y="3416"/>
                  </a:cubicBezTo>
                  <a:cubicBezTo>
                    <a:pt x="3013" y="3125"/>
                    <a:pt x="3397" y="2788"/>
                    <a:pt x="3688" y="2451"/>
                  </a:cubicBezTo>
                  <a:cubicBezTo>
                    <a:pt x="3886" y="2207"/>
                    <a:pt x="3886" y="2055"/>
                    <a:pt x="3886" y="2009"/>
                  </a:cubicBezTo>
                  <a:cubicBezTo>
                    <a:pt x="3886" y="1916"/>
                    <a:pt x="3886" y="1765"/>
                    <a:pt x="3688" y="1578"/>
                  </a:cubicBezTo>
                  <a:cubicBezTo>
                    <a:pt x="3397" y="1230"/>
                    <a:pt x="3013" y="892"/>
                    <a:pt x="2478" y="555"/>
                  </a:cubicBezTo>
                  <a:cubicBezTo>
                    <a:pt x="1943" y="264"/>
                    <a:pt x="1455" y="125"/>
                    <a:pt x="1024" y="20"/>
                  </a:cubicBezTo>
                  <a:cubicBezTo>
                    <a:pt x="939" y="6"/>
                    <a:pt x="866" y="1"/>
                    <a:pt x="804"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17"/>
            <p:cNvSpPr/>
            <p:nvPr/>
          </p:nvSpPr>
          <p:spPr>
            <a:xfrm>
              <a:off x="3224636" y="2072489"/>
              <a:ext cx="85722" cy="88472"/>
            </a:xfrm>
            <a:custGeom>
              <a:rect b="b" l="l" r="r" t="t"/>
              <a:pathLst>
                <a:path extrusionOk="0" h="3603" w="3491">
                  <a:moveTo>
                    <a:pt x="732" y="0"/>
                  </a:moveTo>
                  <a:cubicBezTo>
                    <a:pt x="602" y="0"/>
                    <a:pt x="522" y="33"/>
                    <a:pt x="489" y="66"/>
                  </a:cubicBezTo>
                  <a:cubicBezTo>
                    <a:pt x="431" y="66"/>
                    <a:pt x="338" y="159"/>
                    <a:pt x="245" y="403"/>
                  </a:cubicBezTo>
                  <a:cubicBezTo>
                    <a:pt x="94" y="799"/>
                    <a:pt x="1" y="1229"/>
                    <a:pt x="1" y="1811"/>
                  </a:cubicBezTo>
                  <a:cubicBezTo>
                    <a:pt x="1" y="2346"/>
                    <a:pt x="94" y="2834"/>
                    <a:pt x="245" y="3218"/>
                  </a:cubicBezTo>
                  <a:cubicBezTo>
                    <a:pt x="338" y="3416"/>
                    <a:pt x="431" y="3509"/>
                    <a:pt x="489" y="3556"/>
                  </a:cubicBezTo>
                  <a:cubicBezTo>
                    <a:pt x="536" y="3556"/>
                    <a:pt x="675" y="3602"/>
                    <a:pt x="920" y="3602"/>
                  </a:cubicBezTo>
                  <a:cubicBezTo>
                    <a:pt x="1304" y="3509"/>
                    <a:pt x="1746" y="3358"/>
                    <a:pt x="2234" y="3067"/>
                  </a:cubicBezTo>
                  <a:cubicBezTo>
                    <a:pt x="2711" y="2834"/>
                    <a:pt x="3048" y="2485"/>
                    <a:pt x="3339" y="2195"/>
                  </a:cubicBezTo>
                  <a:cubicBezTo>
                    <a:pt x="3490" y="2009"/>
                    <a:pt x="3490" y="1857"/>
                    <a:pt x="3490" y="1811"/>
                  </a:cubicBezTo>
                  <a:cubicBezTo>
                    <a:pt x="3490" y="1718"/>
                    <a:pt x="3490" y="1613"/>
                    <a:pt x="3339" y="1427"/>
                  </a:cubicBezTo>
                  <a:cubicBezTo>
                    <a:pt x="3048" y="1090"/>
                    <a:pt x="2711" y="799"/>
                    <a:pt x="2234" y="508"/>
                  </a:cubicBezTo>
                  <a:cubicBezTo>
                    <a:pt x="1746" y="264"/>
                    <a:pt x="1304" y="66"/>
                    <a:pt x="920" y="20"/>
                  </a:cubicBezTo>
                  <a:cubicBezTo>
                    <a:pt x="848" y="6"/>
                    <a:pt x="786" y="0"/>
                    <a:pt x="73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17"/>
            <p:cNvSpPr/>
            <p:nvPr/>
          </p:nvSpPr>
          <p:spPr>
            <a:xfrm>
              <a:off x="3557946" y="2077204"/>
              <a:ext cx="77152" cy="79165"/>
            </a:xfrm>
            <a:custGeom>
              <a:rect b="b" l="l" r="r" t="t"/>
              <a:pathLst>
                <a:path extrusionOk="0" h="3224" w="3142">
                  <a:moveTo>
                    <a:pt x="639" y="1"/>
                  </a:moveTo>
                  <a:cubicBezTo>
                    <a:pt x="525" y="1"/>
                    <a:pt x="464" y="39"/>
                    <a:pt x="431" y="72"/>
                  </a:cubicBezTo>
                  <a:cubicBezTo>
                    <a:pt x="385" y="72"/>
                    <a:pt x="292" y="165"/>
                    <a:pt x="233" y="363"/>
                  </a:cubicBezTo>
                  <a:cubicBezTo>
                    <a:pt x="94" y="700"/>
                    <a:pt x="1" y="1130"/>
                    <a:pt x="1" y="1619"/>
                  </a:cubicBezTo>
                  <a:cubicBezTo>
                    <a:pt x="1" y="2107"/>
                    <a:pt x="94" y="2491"/>
                    <a:pt x="233" y="2829"/>
                  </a:cubicBezTo>
                  <a:cubicBezTo>
                    <a:pt x="292" y="3073"/>
                    <a:pt x="385" y="3119"/>
                    <a:pt x="431" y="3166"/>
                  </a:cubicBezTo>
                  <a:cubicBezTo>
                    <a:pt x="478" y="3166"/>
                    <a:pt x="582" y="3224"/>
                    <a:pt x="815" y="3224"/>
                  </a:cubicBezTo>
                  <a:cubicBezTo>
                    <a:pt x="1164" y="3119"/>
                    <a:pt x="1594" y="2980"/>
                    <a:pt x="1978" y="2782"/>
                  </a:cubicBezTo>
                  <a:lnTo>
                    <a:pt x="1978" y="2735"/>
                  </a:lnTo>
                  <a:cubicBezTo>
                    <a:pt x="2420" y="2491"/>
                    <a:pt x="2757" y="2247"/>
                    <a:pt x="2955" y="1956"/>
                  </a:cubicBezTo>
                  <a:cubicBezTo>
                    <a:pt x="3095" y="1770"/>
                    <a:pt x="3141" y="1665"/>
                    <a:pt x="3141" y="1619"/>
                  </a:cubicBezTo>
                  <a:cubicBezTo>
                    <a:pt x="3141" y="1572"/>
                    <a:pt x="3095" y="1421"/>
                    <a:pt x="2955" y="1282"/>
                  </a:cubicBezTo>
                  <a:cubicBezTo>
                    <a:pt x="2757" y="991"/>
                    <a:pt x="2420" y="700"/>
                    <a:pt x="1978" y="456"/>
                  </a:cubicBezTo>
                  <a:cubicBezTo>
                    <a:pt x="1594" y="211"/>
                    <a:pt x="1164" y="72"/>
                    <a:pt x="815" y="25"/>
                  </a:cubicBezTo>
                  <a:cubicBezTo>
                    <a:pt x="745" y="8"/>
                    <a:pt x="687" y="1"/>
                    <a:pt x="639"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17"/>
            <p:cNvSpPr/>
            <p:nvPr/>
          </p:nvSpPr>
          <p:spPr>
            <a:xfrm>
              <a:off x="3890985" y="2081869"/>
              <a:ext cx="67993" cy="69663"/>
            </a:xfrm>
            <a:custGeom>
              <a:rect b="b" l="l" r="r" t="t"/>
              <a:pathLst>
                <a:path extrusionOk="0" h="2837" w="2769">
                  <a:moveTo>
                    <a:pt x="568" y="1"/>
                  </a:moveTo>
                  <a:cubicBezTo>
                    <a:pt x="478" y="1"/>
                    <a:pt x="427" y="21"/>
                    <a:pt x="395" y="21"/>
                  </a:cubicBezTo>
                  <a:cubicBezTo>
                    <a:pt x="337" y="68"/>
                    <a:pt x="244" y="126"/>
                    <a:pt x="198" y="312"/>
                  </a:cubicBezTo>
                  <a:cubicBezTo>
                    <a:pt x="105" y="603"/>
                    <a:pt x="0" y="998"/>
                    <a:pt x="0" y="1429"/>
                  </a:cubicBezTo>
                  <a:cubicBezTo>
                    <a:pt x="0" y="1871"/>
                    <a:pt x="105" y="2208"/>
                    <a:pt x="198" y="2499"/>
                  </a:cubicBezTo>
                  <a:cubicBezTo>
                    <a:pt x="244" y="2685"/>
                    <a:pt x="337" y="2790"/>
                    <a:pt x="395" y="2790"/>
                  </a:cubicBezTo>
                  <a:cubicBezTo>
                    <a:pt x="442" y="2836"/>
                    <a:pt x="535" y="2836"/>
                    <a:pt x="733" y="2836"/>
                  </a:cubicBezTo>
                  <a:cubicBezTo>
                    <a:pt x="1024" y="2790"/>
                    <a:pt x="1407" y="2639"/>
                    <a:pt x="1745" y="2452"/>
                  </a:cubicBezTo>
                  <a:cubicBezTo>
                    <a:pt x="2140" y="2208"/>
                    <a:pt x="2431" y="1964"/>
                    <a:pt x="2617" y="1720"/>
                  </a:cubicBezTo>
                  <a:cubicBezTo>
                    <a:pt x="2768" y="1580"/>
                    <a:pt x="2768" y="1475"/>
                    <a:pt x="2768" y="1429"/>
                  </a:cubicBezTo>
                  <a:cubicBezTo>
                    <a:pt x="2768" y="1382"/>
                    <a:pt x="2768" y="1289"/>
                    <a:pt x="2617" y="1092"/>
                  </a:cubicBezTo>
                  <a:cubicBezTo>
                    <a:pt x="2431" y="847"/>
                    <a:pt x="2140" y="603"/>
                    <a:pt x="1745" y="417"/>
                  </a:cubicBezTo>
                  <a:cubicBezTo>
                    <a:pt x="1407" y="173"/>
                    <a:pt x="1024" y="68"/>
                    <a:pt x="733" y="21"/>
                  </a:cubicBezTo>
                  <a:cubicBezTo>
                    <a:pt x="667" y="6"/>
                    <a:pt x="613" y="1"/>
                    <a:pt x="568"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17"/>
            <p:cNvSpPr/>
            <p:nvPr/>
          </p:nvSpPr>
          <p:spPr>
            <a:xfrm>
              <a:off x="4224271" y="2086731"/>
              <a:ext cx="58294" cy="59939"/>
            </a:xfrm>
            <a:custGeom>
              <a:rect b="b" l="l" r="r" t="t"/>
              <a:pathLst>
                <a:path extrusionOk="0" h="2441" w="2374">
                  <a:moveTo>
                    <a:pt x="476" y="0"/>
                  </a:moveTo>
                  <a:cubicBezTo>
                    <a:pt x="400" y="0"/>
                    <a:pt x="369" y="21"/>
                    <a:pt x="338" y="21"/>
                  </a:cubicBezTo>
                  <a:cubicBezTo>
                    <a:pt x="292" y="68"/>
                    <a:pt x="245" y="114"/>
                    <a:pt x="141" y="265"/>
                  </a:cubicBezTo>
                  <a:cubicBezTo>
                    <a:pt x="47" y="556"/>
                    <a:pt x="1" y="847"/>
                    <a:pt x="1" y="1231"/>
                  </a:cubicBezTo>
                  <a:cubicBezTo>
                    <a:pt x="1" y="1568"/>
                    <a:pt x="47" y="1905"/>
                    <a:pt x="141" y="2150"/>
                  </a:cubicBezTo>
                  <a:cubicBezTo>
                    <a:pt x="245" y="2347"/>
                    <a:pt x="292" y="2394"/>
                    <a:pt x="338" y="2394"/>
                  </a:cubicBezTo>
                  <a:cubicBezTo>
                    <a:pt x="385" y="2441"/>
                    <a:pt x="431" y="2441"/>
                    <a:pt x="629" y="2441"/>
                  </a:cubicBezTo>
                  <a:cubicBezTo>
                    <a:pt x="920" y="2394"/>
                    <a:pt x="1211" y="2301"/>
                    <a:pt x="1548" y="2103"/>
                  </a:cubicBezTo>
                  <a:cubicBezTo>
                    <a:pt x="1839" y="1905"/>
                    <a:pt x="2083" y="1719"/>
                    <a:pt x="2281" y="1475"/>
                  </a:cubicBezTo>
                  <a:cubicBezTo>
                    <a:pt x="2374" y="1324"/>
                    <a:pt x="2374" y="1277"/>
                    <a:pt x="2374" y="1231"/>
                  </a:cubicBezTo>
                  <a:cubicBezTo>
                    <a:pt x="2374" y="1184"/>
                    <a:pt x="2374" y="1091"/>
                    <a:pt x="2281" y="940"/>
                  </a:cubicBezTo>
                  <a:cubicBezTo>
                    <a:pt x="2083" y="742"/>
                    <a:pt x="1839" y="556"/>
                    <a:pt x="1548" y="358"/>
                  </a:cubicBezTo>
                  <a:cubicBezTo>
                    <a:pt x="1211" y="161"/>
                    <a:pt x="920" y="68"/>
                    <a:pt x="629" y="21"/>
                  </a:cubicBezTo>
                  <a:cubicBezTo>
                    <a:pt x="563" y="6"/>
                    <a:pt x="514" y="0"/>
                    <a:pt x="476"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17"/>
            <p:cNvSpPr/>
            <p:nvPr/>
          </p:nvSpPr>
          <p:spPr>
            <a:xfrm>
              <a:off x="4557580" y="2091470"/>
              <a:ext cx="50019" cy="50632"/>
            </a:xfrm>
            <a:custGeom>
              <a:rect b="b" l="l" r="r" t="t"/>
              <a:pathLst>
                <a:path extrusionOk="0" h="2062" w="2037">
                  <a:moveTo>
                    <a:pt x="412" y="0"/>
                  </a:moveTo>
                  <a:cubicBezTo>
                    <a:pt x="354" y="0"/>
                    <a:pt x="323" y="26"/>
                    <a:pt x="292" y="26"/>
                  </a:cubicBezTo>
                  <a:cubicBezTo>
                    <a:pt x="233" y="26"/>
                    <a:pt x="187" y="72"/>
                    <a:pt x="140" y="212"/>
                  </a:cubicBezTo>
                  <a:cubicBezTo>
                    <a:pt x="47" y="456"/>
                    <a:pt x="1" y="701"/>
                    <a:pt x="1" y="1038"/>
                  </a:cubicBezTo>
                  <a:cubicBezTo>
                    <a:pt x="1" y="1329"/>
                    <a:pt x="47" y="1619"/>
                    <a:pt x="140" y="1817"/>
                  </a:cubicBezTo>
                  <a:cubicBezTo>
                    <a:pt x="187" y="1957"/>
                    <a:pt x="233" y="2003"/>
                    <a:pt x="292" y="2003"/>
                  </a:cubicBezTo>
                  <a:cubicBezTo>
                    <a:pt x="338" y="2061"/>
                    <a:pt x="385" y="2061"/>
                    <a:pt x="524" y="2061"/>
                  </a:cubicBezTo>
                  <a:cubicBezTo>
                    <a:pt x="769" y="2003"/>
                    <a:pt x="1013" y="1910"/>
                    <a:pt x="1304" y="1771"/>
                  </a:cubicBezTo>
                  <a:cubicBezTo>
                    <a:pt x="1548" y="1619"/>
                    <a:pt x="1792" y="1422"/>
                    <a:pt x="1932" y="1236"/>
                  </a:cubicBezTo>
                  <a:cubicBezTo>
                    <a:pt x="2036" y="1131"/>
                    <a:pt x="2036" y="1038"/>
                    <a:pt x="2036" y="1038"/>
                  </a:cubicBezTo>
                  <a:cubicBezTo>
                    <a:pt x="2036" y="991"/>
                    <a:pt x="2036" y="898"/>
                    <a:pt x="1932" y="794"/>
                  </a:cubicBezTo>
                  <a:cubicBezTo>
                    <a:pt x="1792" y="607"/>
                    <a:pt x="1548" y="456"/>
                    <a:pt x="1304" y="259"/>
                  </a:cubicBezTo>
                  <a:cubicBezTo>
                    <a:pt x="1013" y="119"/>
                    <a:pt x="769" y="26"/>
                    <a:pt x="524" y="26"/>
                  </a:cubicBezTo>
                  <a:cubicBezTo>
                    <a:pt x="478" y="7"/>
                    <a:pt x="442" y="0"/>
                    <a:pt x="41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17"/>
            <p:cNvSpPr/>
            <p:nvPr/>
          </p:nvSpPr>
          <p:spPr>
            <a:xfrm>
              <a:off x="4890620" y="2095522"/>
              <a:ext cx="40565" cy="41719"/>
            </a:xfrm>
            <a:custGeom>
              <a:rect b="b" l="l" r="r" t="t"/>
              <a:pathLst>
                <a:path extrusionOk="0" h="1699" w="1652">
                  <a:moveTo>
                    <a:pt x="442" y="0"/>
                  </a:moveTo>
                  <a:cubicBezTo>
                    <a:pt x="337" y="0"/>
                    <a:pt x="244" y="47"/>
                    <a:pt x="244" y="47"/>
                  </a:cubicBezTo>
                  <a:cubicBezTo>
                    <a:pt x="198" y="47"/>
                    <a:pt x="151" y="94"/>
                    <a:pt x="105" y="198"/>
                  </a:cubicBezTo>
                  <a:cubicBezTo>
                    <a:pt x="47" y="384"/>
                    <a:pt x="0" y="582"/>
                    <a:pt x="0" y="873"/>
                  </a:cubicBezTo>
                  <a:cubicBezTo>
                    <a:pt x="0" y="1117"/>
                    <a:pt x="47" y="1361"/>
                    <a:pt x="105" y="1501"/>
                  </a:cubicBezTo>
                  <a:cubicBezTo>
                    <a:pt x="151" y="1652"/>
                    <a:pt x="198" y="1652"/>
                    <a:pt x="244" y="1699"/>
                  </a:cubicBezTo>
                  <a:lnTo>
                    <a:pt x="442" y="1699"/>
                  </a:lnTo>
                  <a:cubicBezTo>
                    <a:pt x="628" y="1652"/>
                    <a:pt x="826" y="1606"/>
                    <a:pt x="1070" y="1454"/>
                  </a:cubicBezTo>
                  <a:cubicBezTo>
                    <a:pt x="1268" y="1361"/>
                    <a:pt x="1454" y="1210"/>
                    <a:pt x="1559" y="1071"/>
                  </a:cubicBezTo>
                  <a:cubicBezTo>
                    <a:pt x="1652" y="966"/>
                    <a:pt x="1652" y="873"/>
                    <a:pt x="1652" y="873"/>
                  </a:cubicBezTo>
                  <a:cubicBezTo>
                    <a:pt x="1652" y="826"/>
                    <a:pt x="1652" y="780"/>
                    <a:pt x="1559" y="675"/>
                  </a:cubicBezTo>
                  <a:cubicBezTo>
                    <a:pt x="1454" y="536"/>
                    <a:pt x="1268" y="384"/>
                    <a:pt x="1070" y="245"/>
                  </a:cubicBezTo>
                  <a:cubicBezTo>
                    <a:pt x="826" y="152"/>
                    <a:pt x="628" y="47"/>
                    <a:pt x="44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4" name="Google Shape;204;p17"/>
            <p:cNvSpPr/>
            <p:nvPr/>
          </p:nvSpPr>
          <p:spPr>
            <a:xfrm>
              <a:off x="5223929" y="2100384"/>
              <a:ext cx="30866" cy="31995"/>
            </a:xfrm>
            <a:custGeom>
              <a:rect b="b" l="l" r="r" t="t"/>
              <a:pathLst>
                <a:path extrusionOk="0" h="1303" w="1257">
                  <a:moveTo>
                    <a:pt x="337" y="0"/>
                  </a:moveTo>
                  <a:cubicBezTo>
                    <a:pt x="244" y="0"/>
                    <a:pt x="198" y="0"/>
                    <a:pt x="198" y="47"/>
                  </a:cubicBezTo>
                  <a:cubicBezTo>
                    <a:pt x="140" y="47"/>
                    <a:pt x="140" y="93"/>
                    <a:pt x="93" y="140"/>
                  </a:cubicBezTo>
                  <a:cubicBezTo>
                    <a:pt x="47" y="291"/>
                    <a:pt x="0" y="477"/>
                    <a:pt x="0" y="675"/>
                  </a:cubicBezTo>
                  <a:cubicBezTo>
                    <a:pt x="0" y="873"/>
                    <a:pt x="47" y="1012"/>
                    <a:pt x="93" y="1163"/>
                  </a:cubicBezTo>
                  <a:cubicBezTo>
                    <a:pt x="140" y="1256"/>
                    <a:pt x="140" y="1303"/>
                    <a:pt x="198" y="1303"/>
                  </a:cubicBezTo>
                  <a:lnTo>
                    <a:pt x="337" y="1303"/>
                  </a:lnTo>
                  <a:cubicBezTo>
                    <a:pt x="489" y="1303"/>
                    <a:pt x="628" y="1210"/>
                    <a:pt x="826" y="1117"/>
                  </a:cubicBezTo>
                  <a:cubicBezTo>
                    <a:pt x="965" y="1012"/>
                    <a:pt x="1117" y="919"/>
                    <a:pt x="1210" y="826"/>
                  </a:cubicBezTo>
                  <a:cubicBezTo>
                    <a:pt x="1256" y="721"/>
                    <a:pt x="1256" y="675"/>
                    <a:pt x="1256" y="675"/>
                  </a:cubicBezTo>
                  <a:cubicBezTo>
                    <a:pt x="1256" y="628"/>
                    <a:pt x="1256" y="582"/>
                    <a:pt x="1210" y="535"/>
                  </a:cubicBezTo>
                  <a:cubicBezTo>
                    <a:pt x="1117" y="384"/>
                    <a:pt x="965" y="291"/>
                    <a:pt x="826" y="186"/>
                  </a:cubicBezTo>
                  <a:cubicBezTo>
                    <a:pt x="628" y="93"/>
                    <a:pt x="489" y="47"/>
                    <a:pt x="337"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17"/>
            <p:cNvSpPr/>
            <p:nvPr/>
          </p:nvSpPr>
          <p:spPr>
            <a:xfrm>
              <a:off x="559044" y="2302152"/>
              <a:ext cx="159387" cy="163389"/>
            </a:xfrm>
            <a:custGeom>
              <a:rect b="b" l="l" r="r" t="t"/>
              <a:pathLst>
                <a:path extrusionOk="0" h="6654" w="6491">
                  <a:moveTo>
                    <a:pt x="1360" y="0"/>
                  </a:moveTo>
                  <a:cubicBezTo>
                    <a:pt x="1112" y="0"/>
                    <a:pt x="987" y="43"/>
                    <a:pt x="919" y="111"/>
                  </a:cubicBezTo>
                  <a:cubicBezTo>
                    <a:pt x="815" y="169"/>
                    <a:pt x="629" y="309"/>
                    <a:pt x="431" y="751"/>
                  </a:cubicBezTo>
                  <a:cubicBezTo>
                    <a:pt x="187" y="1472"/>
                    <a:pt x="47" y="2298"/>
                    <a:pt x="0" y="3310"/>
                  </a:cubicBezTo>
                  <a:cubicBezTo>
                    <a:pt x="47" y="4334"/>
                    <a:pt x="187" y="5206"/>
                    <a:pt x="431" y="5881"/>
                  </a:cubicBezTo>
                  <a:cubicBezTo>
                    <a:pt x="629" y="6323"/>
                    <a:pt x="815" y="6509"/>
                    <a:pt x="919" y="6567"/>
                  </a:cubicBezTo>
                  <a:cubicBezTo>
                    <a:pt x="984" y="6599"/>
                    <a:pt x="1098" y="6653"/>
                    <a:pt x="1319" y="6653"/>
                  </a:cubicBezTo>
                  <a:cubicBezTo>
                    <a:pt x="1418" y="6653"/>
                    <a:pt x="1539" y="6642"/>
                    <a:pt x="1687" y="6613"/>
                  </a:cubicBezTo>
                  <a:cubicBezTo>
                    <a:pt x="2420" y="6509"/>
                    <a:pt x="3246" y="6218"/>
                    <a:pt x="4118" y="5694"/>
                  </a:cubicBezTo>
                  <a:lnTo>
                    <a:pt x="4165" y="5694"/>
                  </a:lnTo>
                  <a:cubicBezTo>
                    <a:pt x="5037" y="5206"/>
                    <a:pt x="5665" y="4624"/>
                    <a:pt x="6153" y="4043"/>
                  </a:cubicBezTo>
                  <a:cubicBezTo>
                    <a:pt x="6444" y="3659"/>
                    <a:pt x="6491" y="3461"/>
                    <a:pt x="6491" y="3310"/>
                  </a:cubicBezTo>
                  <a:cubicBezTo>
                    <a:pt x="6491" y="3217"/>
                    <a:pt x="6444" y="2973"/>
                    <a:pt x="6153" y="2589"/>
                  </a:cubicBezTo>
                  <a:cubicBezTo>
                    <a:pt x="5665" y="2007"/>
                    <a:pt x="5037" y="1472"/>
                    <a:pt x="4165" y="937"/>
                  </a:cubicBezTo>
                  <a:lnTo>
                    <a:pt x="4118" y="937"/>
                  </a:lnTo>
                  <a:cubicBezTo>
                    <a:pt x="3246" y="460"/>
                    <a:pt x="2420" y="169"/>
                    <a:pt x="1687" y="18"/>
                  </a:cubicBezTo>
                  <a:cubicBezTo>
                    <a:pt x="1559" y="6"/>
                    <a:pt x="1451" y="0"/>
                    <a:pt x="1360"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17"/>
            <p:cNvSpPr/>
            <p:nvPr/>
          </p:nvSpPr>
          <p:spPr>
            <a:xfrm>
              <a:off x="892059" y="2306965"/>
              <a:ext cx="149982" cy="153714"/>
            </a:xfrm>
            <a:custGeom>
              <a:rect b="b" l="l" r="r" t="t"/>
              <a:pathLst>
                <a:path extrusionOk="0" h="6260" w="6108">
                  <a:moveTo>
                    <a:pt x="1279" y="1"/>
                  </a:moveTo>
                  <a:cubicBezTo>
                    <a:pt x="1062" y="1"/>
                    <a:pt x="947" y="34"/>
                    <a:pt x="873" y="67"/>
                  </a:cubicBezTo>
                  <a:cubicBezTo>
                    <a:pt x="780" y="160"/>
                    <a:pt x="582" y="264"/>
                    <a:pt x="443" y="695"/>
                  </a:cubicBezTo>
                  <a:cubicBezTo>
                    <a:pt x="198" y="1369"/>
                    <a:pt x="47" y="2149"/>
                    <a:pt x="1" y="3114"/>
                  </a:cubicBezTo>
                  <a:cubicBezTo>
                    <a:pt x="47" y="4091"/>
                    <a:pt x="198" y="4917"/>
                    <a:pt x="443" y="5545"/>
                  </a:cubicBezTo>
                  <a:cubicBezTo>
                    <a:pt x="582" y="5975"/>
                    <a:pt x="780" y="6127"/>
                    <a:pt x="873" y="6173"/>
                  </a:cubicBezTo>
                  <a:cubicBezTo>
                    <a:pt x="945" y="6205"/>
                    <a:pt x="1056" y="6259"/>
                    <a:pt x="1263" y="6259"/>
                  </a:cubicBezTo>
                  <a:cubicBezTo>
                    <a:pt x="1356" y="6259"/>
                    <a:pt x="1469" y="6248"/>
                    <a:pt x="1606" y="6220"/>
                  </a:cubicBezTo>
                  <a:cubicBezTo>
                    <a:pt x="2280" y="6127"/>
                    <a:pt x="3060" y="5836"/>
                    <a:pt x="3932" y="5394"/>
                  </a:cubicBezTo>
                  <a:lnTo>
                    <a:pt x="3932" y="5347"/>
                  </a:lnTo>
                  <a:cubicBezTo>
                    <a:pt x="4758" y="4917"/>
                    <a:pt x="5386" y="4382"/>
                    <a:pt x="5816" y="3800"/>
                  </a:cubicBezTo>
                  <a:cubicBezTo>
                    <a:pt x="6107" y="3463"/>
                    <a:pt x="6107" y="3219"/>
                    <a:pt x="6107" y="3114"/>
                  </a:cubicBezTo>
                  <a:cubicBezTo>
                    <a:pt x="6107" y="3021"/>
                    <a:pt x="6107" y="2777"/>
                    <a:pt x="5816" y="2439"/>
                  </a:cubicBezTo>
                  <a:cubicBezTo>
                    <a:pt x="5386" y="1904"/>
                    <a:pt x="4758" y="1369"/>
                    <a:pt x="3932" y="892"/>
                  </a:cubicBezTo>
                  <a:cubicBezTo>
                    <a:pt x="3060" y="404"/>
                    <a:pt x="2280" y="113"/>
                    <a:pt x="1606" y="20"/>
                  </a:cubicBezTo>
                  <a:cubicBezTo>
                    <a:pt x="1476" y="6"/>
                    <a:pt x="1369" y="1"/>
                    <a:pt x="1279"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7" name="Google Shape;207;p17"/>
            <p:cNvSpPr/>
            <p:nvPr/>
          </p:nvSpPr>
          <p:spPr>
            <a:xfrm>
              <a:off x="1225368" y="2311557"/>
              <a:ext cx="141682" cy="144383"/>
            </a:xfrm>
            <a:custGeom>
              <a:rect b="b" l="l" r="r" t="t"/>
              <a:pathLst>
                <a:path extrusionOk="0" h="5880" w="5770">
                  <a:moveTo>
                    <a:pt x="1187" y="0"/>
                  </a:moveTo>
                  <a:cubicBezTo>
                    <a:pt x="970" y="0"/>
                    <a:pt x="860" y="36"/>
                    <a:pt x="826" y="77"/>
                  </a:cubicBezTo>
                  <a:cubicBezTo>
                    <a:pt x="722" y="124"/>
                    <a:pt x="536" y="263"/>
                    <a:pt x="384" y="659"/>
                  </a:cubicBezTo>
                  <a:cubicBezTo>
                    <a:pt x="140" y="1287"/>
                    <a:pt x="1" y="2055"/>
                    <a:pt x="1" y="2927"/>
                  </a:cubicBezTo>
                  <a:cubicBezTo>
                    <a:pt x="1" y="3857"/>
                    <a:pt x="140" y="4579"/>
                    <a:pt x="384" y="5207"/>
                  </a:cubicBezTo>
                  <a:cubicBezTo>
                    <a:pt x="536" y="5602"/>
                    <a:pt x="722" y="5742"/>
                    <a:pt x="826" y="5788"/>
                  </a:cubicBezTo>
                  <a:cubicBezTo>
                    <a:pt x="858" y="5820"/>
                    <a:pt x="962" y="5880"/>
                    <a:pt x="1163" y="5880"/>
                  </a:cubicBezTo>
                  <a:cubicBezTo>
                    <a:pt x="1255" y="5880"/>
                    <a:pt x="1367" y="5868"/>
                    <a:pt x="1501" y="5835"/>
                  </a:cubicBezTo>
                  <a:cubicBezTo>
                    <a:pt x="2176" y="5742"/>
                    <a:pt x="2909" y="5498"/>
                    <a:pt x="3688" y="5067"/>
                  </a:cubicBezTo>
                  <a:cubicBezTo>
                    <a:pt x="4455" y="4579"/>
                    <a:pt x="5037" y="4090"/>
                    <a:pt x="5479" y="3567"/>
                  </a:cubicBezTo>
                  <a:cubicBezTo>
                    <a:pt x="5723" y="3276"/>
                    <a:pt x="5770" y="3032"/>
                    <a:pt x="5770" y="2927"/>
                  </a:cubicBezTo>
                  <a:cubicBezTo>
                    <a:pt x="5770" y="2834"/>
                    <a:pt x="5723" y="2636"/>
                    <a:pt x="5479" y="2299"/>
                  </a:cubicBezTo>
                  <a:cubicBezTo>
                    <a:pt x="5037" y="1764"/>
                    <a:pt x="4455" y="1287"/>
                    <a:pt x="3688" y="845"/>
                  </a:cubicBezTo>
                  <a:cubicBezTo>
                    <a:pt x="2909" y="415"/>
                    <a:pt x="2176" y="124"/>
                    <a:pt x="1501" y="19"/>
                  </a:cubicBezTo>
                  <a:cubicBezTo>
                    <a:pt x="1378" y="6"/>
                    <a:pt x="1274" y="0"/>
                    <a:pt x="1187"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17"/>
            <p:cNvSpPr/>
            <p:nvPr/>
          </p:nvSpPr>
          <p:spPr>
            <a:xfrm>
              <a:off x="1558678" y="2316394"/>
              <a:ext cx="131983" cy="134856"/>
            </a:xfrm>
            <a:custGeom>
              <a:rect b="b" l="l" r="r" t="t"/>
              <a:pathLst>
                <a:path extrusionOk="0" h="5492" w="5375">
                  <a:moveTo>
                    <a:pt x="1106" y="1"/>
                  </a:moveTo>
                  <a:cubicBezTo>
                    <a:pt x="910" y="1"/>
                    <a:pt x="801" y="33"/>
                    <a:pt x="768" y="66"/>
                  </a:cubicBezTo>
                  <a:cubicBezTo>
                    <a:pt x="675" y="113"/>
                    <a:pt x="524" y="264"/>
                    <a:pt x="384" y="601"/>
                  </a:cubicBezTo>
                  <a:cubicBezTo>
                    <a:pt x="140" y="1183"/>
                    <a:pt x="1" y="1916"/>
                    <a:pt x="1" y="2730"/>
                  </a:cubicBezTo>
                  <a:cubicBezTo>
                    <a:pt x="1" y="3556"/>
                    <a:pt x="140" y="4289"/>
                    <a:pt x="384" y="4870"/>
                  </a:cubicBezTo>
                  <a:cubicBezTo>
                    <a:pt x="524" y="5254"/>
                    <a:pt x="675" y="5347"/>
                    <a:pt x="768" y="5405"/>
                  </a:cubicBezTo>
                  <a:cubicBezTo>
                    <a:pt x="800" y="5437"/>
                    <a:pt x="904" y="5492"/>
                    <a:pt x="1092" y="5492"/>
                  </a:cubicBezTo>
                  <a:cubicBezTo>
                    <a:pt x="1176" y="5492"/>
                    <a:pt x="1277" y="5481"/>
                    <a:pt x="1396" y="5452"/>
                  </a:cubicBezTo>
                  <a:cubicBezTo>
                    <a:pt x="2036" y="5347"/>
                    <a:pt x="2711" y="5114"/>
                    <a:pt x="3432" y="4719"/>
                  </a:cubicBezTo>
                  <a:cubicBezTo>
                    <a:pt x="4165" y="4289"/>
                    <a:pt x="4700" y="3800"/>
                    <a:pt x="5083" y="3312"/>
                  </a:cubicBezTo>
                  <a:cubicBezTo>
                    <a:pt x="5328" y="3021"/>
                    <a:pt x="5374" y="2835"/>
                    <a:pt x="5374" y="2730"/>
                  </a:cubicBezTo>
                  <a:cubicBezTo>
                    <a:pt x="5374" y="2637"/>
                    <a:pt x="5328" y="2439"/>
                    <a:pt x="5083" y="2148"/>
                  </a:cubicBezTo>
                  <a:cubicBezTo>
                    <a:pt x="4700" y="1672"/>
                    <a:pt x="4165" y="1183"/>
                    <a:pt x="3432" y="799"/>
                  </a:cubicBezTo>
                  <a:cubicBezTo>
                    <a:pt x="2711" y="357"/>
                    <a:pt x="2036" y="113"/>
                    <a:pt x="1396" y="20"/>
                  </a:cubicBezTo>
                  <a:cubicBezTo>
                    <a:pt x="1284" y="6"/>
                    <a:pt x="1187" y="1"/>
                    <a:pt x="1106"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p17"/>
            <p:cNvSpPr/>
            <p:nvPr/>
          </p:nvSpPr>
          <p:spPr>
            <a:xfrm>
              <a:off x="1891693" y="2321256"/>
              <a:ext cx="122554" cy="125623"/>
            </a:xfrm>
            <a:custGeom>
              <a:rect b="b" l="l" r="r" t="t"/>
              <a:pathLst>
                <a:path extrusionOk="0" h="5116" w="4991">
                  <a:moveTo>
                    <a:pt x="1054" y="0"/>
                  </a:moveTo>
                  <a:cubicBezTo>
                    <a:pt x="871" y="0"/>
                    <a:pt x="753" y="33"/>
                    <a:pt x="687" y="66"/>
                  </a:cubicBezTo>
                  <a:cubicBezTo>
                    <a:pt x="629" y="113"/>
                    <a:pt x="489" y="206"/>
                    <a:pt x="338" y="555"/>
                  </a:cubicBezTo>
                  <a:cubicBezTo>
                    <a:pt x="152" y="1078"/>
                    <a:pt x="1" y="1764"/>
                    <a:pt x="1" y="2532"/>
                  </a:cubicBezTo>
                  <a:cubicBezTo>
                    <a:pt x="1" y="3311"/>
                    <a:pt x="152" y="3986"/>
                    <a:pt x="338" y="4521"/>
                  </a:cubicBezTo>
                  <a:cubicBezTo>
                    <a:pt x="489" y="4858"/>
                    <a:pt x="629" y="5009"/>
                    <a:pt x="687" y="5009"/>
                  </a:cubicBezTo>
                  <a:cubicBezTo>
                    <a:pt x="762" y="5047"/>
                    <a:pt x="906" y="5115"/>
                    <a:pt x="1137" y="5115"/>
                  </a:cubicBezTo>
                  <a:cubicBezTo>
                    <a:pt x="1191" y="5115"/>
                    <a:pt x="1251" y="5111"/>
                    <a:pt x="1315" y="5103"/>
                  </a:cubicBezTo>
                  <a:cubicBezTo>
                    <a:pt x="1897" y="5009"/>
                    <a:pt x="2525" y="4765"/>
                    <a:pt x="3199" y="4381"/>
                  </a:cubicBezTo>
                  <a:cubicBezTo>
                    <a:pt x="3886" y="3986"/>
                    <a:pt x="4363" y="3556"/>
                    <a:pt x="4758" y="3114"/>
                  </a:cubicBezTo>
                  <a:cubicBezTo>
                    <a:pt x="4991" y="2823"/>
                    <a:pt x="4991" y="2637"/>
                    <a:pt x="4991" y="2532"/>
                  </a:cubicBezTo>
                  <a:cubicBezTo>
                    <a:pt x="4991" y="2439"/>
                    <a:pt x="4991" y="2299"/>
                    <a:pt x="4758" y="2009"/>
                  </a:cubicBezTo>
                  <a:cubicBezTo>
                    <a:pt x="4363" y="1567"/>
                    <a:pt x="3886" y="1078"/>
                    <a:pt x="3199" y="694"/>
                  </a:cubicBezTo>
                  <a:cubicBezTo>
                    <a:pt x="2525" y="310"/>
                    <a:pt x="1897" y="113"/>
                    <a:pt x="1315" y="20"/>
                  </a:cubicBezTo>
                  <a:cubicBezTo>
                    <a:pt x="1216" y="6"/>
                    <a:pt x="1130" y="0"/>
                    <a:pt x="1054"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17"/>
            <p:cNvSpPr/>
            <p:nvPr/>
          </p:nvSpPr>
          <p:spPr>
            <a:xfrm>
              <a:off x="2225002" y="2325823"/>
              <a:ext cx="114279" cy="116464"/>
            </a:xfrm>
            <a:custGeom>
              <a:rect b="b" l="l" r="r" t="t"/>
              <a:pathLst>
                <a:path extrusionOk="0" h="4743" w="4654">
                  <a:moveTo>
                    <a:pt x="964" y="1"/>
                  </a:moveTo>
                  <a:cubicBezTo>
                    <a:pt x="791" y="1"/>
                    <a:pt x="695" y="36"/>
                    <a:pt x="629" y="78"/>
                  </a:cubicBezTo>
                  <a:cubicBezTo>
                    <a:pt x="582" y="124"/>
                    <a:pt x="431" y="217"/>
                    <a:pt x="338" y="508"/>
                  </a:cubicBezTo>
                  <a:cubicBezTo>
                    <a:pt x="140" y="1043"/>
                    <a:pt x="1" y="1625"/>
                    <a:pt x="1" y="2346"/>
                  </a:cubicBezTo>
                  <a:cubicBezTo>
                    <a:pt x="1" y="3079"/>
                    <a:pt x="140" y="3707"/>
                    <a:pt x="338" y="4195"/>
                  </a:cubicBezTo>
                  <a:cubicBezTo>
                    <a:pt x="431" y="4533"/>
                    <a:pt x="582" y="4626"/>
                    <a:pt x="629" y="4672"/>
                  </a:cubicBezTo>
                  <a:cubicBezTo>
                    <a:pt x="705" y="4672"/>
                    <a:pt x="820" y="4742"/>
                    <a:pt x="1044" y="4742"/>
                  </a:cubicBezTo>
                  <a:cubicBezTo>
                    <a:pt x="1094" y="4742"/>
                    <a:pt x="1149" y="4739"/>
                    <a:pt x="1210" y="4730"/>
                  </a:cubicBezTo>
                  <a:cubicBezTo>
                    <a:pt x="1745" y="4626"/>
                    <a:pt x="2327" y="4440"/>
                    <a:pt x="2955" y="4044"/>
                  </a:cubicBezTo>
                  <a:cubicBezTo>
                    <a:pt x="3583" y="3707"/>
                    <a:pt x="4072" y="3276"/>
                    <a:pt x="4409" y="2881"/>
                  </a:cubicBezTo>
                  <a:cubicBezTo>
                    <a:pt x="4607" y="2590"/>
                    <a:pt x="4653" y="2451"/>
                    <a:pt x="4653" y="2346"/>
                  </a:cubicBezTo>
                  <a:cubicBezTo>
                    <a:pt x="4653" y="2253"/>
                    <a:pt x="4607" y="2113"/>
                    <a:pt x="4409" y="1869"/>
                  </a:cubicBezTo>
                  <a:cubicBezTo>
                    <a:pt x="4072" y="1427"/>
                    <a:pt x="3583" y="1043"/>
                    <a:pt x="2955" y="659"/>
                  </a:cubicBezTo>
                  <a:cubicBezTo>
                    <a:pt x="2327" y="310"/>
                    <a:pt x="1745" y="78"/>
                    <a:pt x="1210" y="20"/>
                  </a:cubicBezTo>
                  <a:cubicBezTo>
                    <a:pt x="1114" y="6"/>
                    <a:pt x="1033" y="1"/>
                    <a:pt x="964"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17"/>
            <p:cNvSpPr/>
            <p:nvPr/>
          </p:nvSpPr>
          <p:spPr>
            <a:xfrm>
              <a:off x="2558312" y="2330685"/>
              <a:ext cx="104555" cy="106912"/>
            </a:xfrm>
            <a:custGeom>
              <a:rect b="b" l="l" r="r" t="t"/>
              <a:pathLst>
                <a:path extrusionOk="0" h="4354" w="4258">
                  <a:moveTo>
                    <a:pt x="886" y="0"/>
                  </a:moveTo>
                  <a:cubicBezTo>
                    <a:pt x="737" y="0"/>
                    <a:pt x="648" y="33"/>
                    <a:pt x="582" y="66"/>
                  </a:cubicBezTo>
                  <a:cubicBezTo>
                    <a:pt x="524" y="66"/>
                    <a:pt x="384" y="171"/>
                    <a:pt x="291" y="461"/>
                  </a:cubicBezTo>
                  <a:cubicBezTo>
                    <a:pt x="140" y="938"/>
                    <a:pt x="1" y="1473"/>
                    <a:pt x="1" y="2148"/>
                  </a:cubicBezTo>
                  <a:cubicBezTo>
                    <a:pt x="1" y="2834"/>
                    <a:pt x="140" y="3416"/>
                    <a:pt x="291" y="3846"/>
                  </a:cubicBezTo>
                  <a:cubicBezTo>
                    <a:pt x="384" y="4137"/>
                    <a:pt x="524" y="4242"/>
                    <a:pt x="582" y="4288"/>
                  </a:cubicBezTo>
                  <a:cubicBezTo>
                    <a:pt x="648" y="4321"/>
                    <a:pt x="737" y="4354"/>
                    <a:pt x="886" y="4354"/>
                  </a:cubicBezTo>
                  <a:cubicBezTo>
                    <a:pt x="948" y="4354"/>
                    <a:pt x="1020" y="4348"/>
                    <a:pt x="1106" y="4335"/>
                  </a:cubicBezTo>
                  <a:cubicBezTo>
                    <a:pt x="1594" y="4242"/>
                    <a:pt x="2129" y="4044"/>
                    <a:pt x="2711" y="3707"/>
                  </a:cubicBezTo>
                  <a:cubicBezTo>
                    <a:pt x="3292" y="3369"/>
                    <a:pt x="3723" y="3020"/>
                    <a:pt x="4014" y="2636"/>
                  </a:cubicBezTo>
                  <a:cubicBezTo>
                    <a:pt x="4211" y="2392"/>
                    <a:pt x="4258" y="2253"/>
                    <a:pt x="4258" y="2148"/>
                  </a:cubicBezTo>
                  <a:cubicBezTo>
                    <a:pt x="4258" y="2101"/>
                    <a:pt x="4211" y="1915"/>
                    <a:pt x="4014" y="1671"/>
                  </a:cubicBezTo>
                  <a:cubicBezTo>
                    <a:pt x="3723" y="1334"/>
                    <a:pt x="3292" y="938"/>
                    <a:pt x="2711" y="601"/>
                  </a:cubicBezTo>
                  <a:cubicBezTo>
                    <a:pt x="2129" y="264"/>
                    <a:pt x="1594" y="66"/>
                    <a:pt x="1106" y="19"/>
                  </a:cubicBezTo>
                  <a:cubicBezTo>
                    <a:pt x="1020" y="6"/>
                    <a:pt x="948" y="0"/>
                    <a:pt x="886"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17"/>
            <p:cNvSpPr/>
            <p:nvPr/>
          </p:nvSpPr>
          <p:spPr>
            <a:xfrm>
              <a:off x="2891327" y="2335498"/>
              <a:ext cx="95421" cy="97262"/>
            </a:xfrm>
            <a:custGeom>
              <a:rect b="b" l="l" r="r" t="t"/>
              <a:pathLst>
                <a:path extrusionOk="0" h="3961" w="3886">
                  <a:moveTo>
                    <a:pt x="779" y="0"/>
                  </a:moveTo>
                  <a:cubicBezTo>
                    <a:pt x="645" y="0"/>
                    <a:pt x="567" y="21"/>
                    <a:pt x="536" y="21"/>
                  </a:cubicBezTo>
                  <a:cubicBezTo>
                    <a:pt x="489" y="68"/>
                    <a:pt x="396" y="161"/>
                    <a:pt x="292" y="405"/>
                  </a:cubicBezTo>
                  <a:cubicBezTo>
                    <a:pt x="106" y="847"/>
                    <a:pt x="1" y="1370"/>
                    <a:pt x="1" y="1952"/>
                  </a:cubicBezTo>
                  <a:cubicBezTo>
                    <a:pt x="1" y="2592"/>
                    <a:pt x="106" y="3069"/>
                    <a:pt x="292" y="3511"/>
                  </a:cubicBezTo>
                  <a:cubicBezTo>
                    <a:pt x="396" y="3755"/>
                    <a:pt x="489" y="3848"/>
                    <a:pt x="536" y="3894"/>
                  </a:cubicBezTo>
                  <a:cubicBezTo>
                    <a:pt x="569" y="3927"/>
                    <a:pt x="654" y="3960"/>
                    <a:pt x="804" y="3960"/>
                  </a:cubicBezTo>
                  <a:cubicBezTo>
                    <a:pt x="866" y="3960"/>
                    <a:pt x="939" y="3955"/>
                    <a:pt x="1024" y="3941"/>
                  </a:cubicBezTo>
                  <a:cubicBezTo>
                    <a:pt x="1455" y="3848"/>
                    <a:pt x="1943" y="3697"/>
                    <a:pt x="2478" y="3406"/>
                  </a:cubicBezTo>
                  <a:cubicBezTo>
                    <a:pt x="3013" y="3069"/>
                    <a:pt x="3397" y="2731"/>
                    <a:pt x="3688" y="2394"/>
                  </a:cubicBezTo>
                  <a:cubicBezTo>
                    <a:pt x="3886" y="2196"/>
                    <a:pt x="3886" y="2057"/>
                    <a:pt x="3886" y="1952"/>
                  </a:cubicBezTo>
                  <a:cubicBezTo>
                    <a:pt x="3886" y="1905"/>
                    <a:pt x="3886" y="1766"/>
                    <a:pt x="3688" y="1522"/>
                  </a:cubicBezTo>
                  <a:cubicBezTo>
                    <a:pt x="3397" y="1184"/>
                    <a:pt x="3013" y="847"/>
                    <a:pt x="2478" y="556"/>
                  </a:cubicBezTo>
                  <a:cubicBezTo>
                    <a:pt x="1943" y="265"/>
                    <a:pt x="1455" y="68"/>
                    <a:pt x="1024" y="21"/>
                  </a:cubicBezTo>
                  <a:cubicBezTo>
                    <a:pt x="928" y="6"/>
                    <a:pt x="846" y="0"/>
                    <a:pt x="779"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17"/>
            <p:cNvSpPr/>
            <p:nvPr/>
          </p:nvSpPr>
          <p:spPr>
            <a:xfrm>
              <a:off x="3224636" y="2339427"/>
              <a:ext cx="85722" cy="88742"/>
            </a:xfrm>
            <a:custGeom>
              <a:rect b="b" l="l" r="r" t="t"/>
              <a:pathLst>
                <a:path extrusionOk="0" h="3614" w="3491">
                  <a:moveTo>
                    <a:pt x="920" y="1"/>
                  </a:moveTo>
                  <a:cubicBezTo>
                    <a:pt x="675" y="1"/>
                    <a:pt x="536" y="47"/>
                    <a:pt x="489" y="47"/>
                  </a:cubicBezTo>
                  <a:cubicBezTo>
                    <a:pt x="431" y="105"/>
                    <a:pt x="338" y="198"/>
                    <a:pt x="245" y="396"/>
                  </a:cubicBezTo>
                  <a:cubicBezTo>
                    <a:pt x="94" y="780"/>
                    <a:pt x="1" y="1269"/>
                    <a:pt x="1" y="1792"/>
                  </a:cubicBezTo>
                  <a:cubicBezTo>
                    <a:pt x="1" y="2327"/>
                    <a:pt x="94" y="2816"/>
                    <a:pt x="245" y="3199"/>
                  </a:cubicBezTo>
                  <a:cubicBezTo>
                    <a:pt x="338" y="3444"/>
                    <a:pt x="431" y="3537"/>
                    <a:pt x="489" y="3537"/>
                  </a:cubicBezTo>
                  <a:cubicBezTo>
                    <a:pt x="523" y="3578"/>
                    <a:pt x="603" y="3614"/>
                    <a:pt x="736" y="3614"/>
                  </a:cubicBezTo>
                  <a:cubicBezTo>
                    <a:pt x="789" y="3614"/>
                    <a:pt x="850" y="3608"/>
                    <a:pt x="920" y="3595"/>
                  </a:cubicBezTo>
                  <a:cubicBezTo>
                    <a:pt x="1304" y="3537"/>
                    <a:pt x="1746" y="3351"/>
                    <a:pt x="2234" y="3106"/>
                  </a:cubicBezTo>
                  <a:cubicBezTo>
                    <a:pt x="2711" y="2816"/>
                    <a:pt x="3048" y="2525"/>
                    <a:pt x="3339" y="2187"/>
                  </a:cubicBezTo>
                  <a:cubicBezTo>
                    <a:pt x="3490" y="1990"/>
                    <a:pt x="3490" y="1850"/>
                    <a:pt x="3490" y="1792"/>
                  </a:cubicBezTo>
                  <a:cubicBezTo>
                    <a:pt x="3490" y="1745"/>
                    <a:pt x="3490" y="1606"/>
                    <a:pt x="3339" y="1408"/>
                  </a:cubicBezTo>
                  <a:cubicBezTo>
                    <a:pt x="3048" y="1117"/>
                    <a:pt x="2711" y="780"/>
                    <a:pt x="2234" y="536"/>
                  </a:cubicBezTo>
                  <a:cubicBezTo>
                    <a:pt x="1746" y="245"/>
                    <a:pt x="1304" y="105"/>
                    <a:pt x="920"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17"/>
            <p:cNvSpPr/>
            <p:nvPr/>
          </p:nvSpPr>
          <p:spPr>
            <a:xfrm>
              <a:off x="3557946" y="2344288"/>
              <a:ext cx="77152" cy="79043"/>
            </a:xfrm>
            <a:custGeom>
              <a:rect b="b" l="l" r="r" t="t"/>
              <a:pathLst>
                <a:path extrusionOk="0" h="3219" w="3142">
                  <a:moveTo>
                    <a:pt x="815" y="0"/>
                  </a:moveTo>
                  <a:cubicBezTo>
                    <a:pt x="582" y="0"/>
                    <a:pt x="478" y="0"/>
                    <a:pt x="431" y="47"/>
                  </a:cubicBezTo>
                  <a:cubicBezTo>
                    <a:pt x="385" y="94"/>
                    <a:pt x="292" y="140"/>
                    <a:pt x="233" y="338"/>
                  </a:cubicBezTo>
                  <a:cubicBezTo>
                    <a:pt x="94" y="722"/>
                    <a:pt x="1" y="1117"/>
                    <a:pt x="1" y="1594"/>
                  </a:cubicBezTo>
                  <a:cubicBezTo>
                    <a:pt x="1" y="2082"/>
                    <a:pt x="94" y="2524"/>
                    <a:pt x="233" y="2862"/>
                  </a:cubicBezTo>
                  <a:cubicBezTo>
                    <a:pt x="292" y="3048"/>
                    <a:pt x="385" y="3153"/>
                    <a:pt x="431" y="3153"/>
                  </a:cubicBezTo>
                  <a:cubicBezTo>
                    <a:pt x="464" y="3185"/>
                    <a:pt x="526" y="3218"/>
                    <a:pt x="642" y="3218"/>
                  </a:cubicBezTo>
                  <a:cubicBezTo>
                    <a:pt x="690" y="3218"/>
                    <a:pt x="747" y="3213"/>
                    <a:pt x="815" y="3199"/>
                  </a:cubicBezTo>
                  <a:cubicBezTo>
                    <a:pt x="1164" y="3153"/>
                    <a:pt x="1594" y="3001"/>
                    <a:pt x="1978" y="2757"/>
                  </a:cubicBezTo>
                  <a:cubicBezTo>
                    <a:pt x="2420" y="2524"/>
                    <a:pt x="2757" y="2234"/>
                    <a:pt x="2955" y="1943"/>
                  </a:cubicBezTo>
                  <a:cubicBezTo>
                    <a:pt x="3095" y="1792"/>
                    <a:pt x="3141" y="1652"/>
                    <a:pt x="3141" y="1594"/>
                  </a:cubicBezTo>
                  <a:cubicBezTo>
                    <a:pt x="3141" y="1547"/>
                    <a:pt x="3095" y="1454"/>
                    <a:pt x="2955" y="1257"/>
                  </a:cubicBezTo>
                  <a:cubicBezTo>
                    <a:pt x="2757" y="966"/>
                    <a:pt x="2420" y="722"/>
                    <a:pt x="1978" y="431"/>
                  </a:cubicBezTo>
                  <a:cubicBezTo>
                    <a:pt x="1594" y="198"/>
                    <a:pt x="1164" y="94"/>
                    <a:pt x="815"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17"/>
            <p:cNvSpPr/>
            <p:nvPr/>
          </p:nvSpPr>
          <p:spPr>
            <a:xfrm>
              <a:off x="3890985" y="2349150"/>
              <a:ext cx="67993" cy="69368"/>
            </a:xfrm>
            <a:custGeom>
              <a:rect b="b" l="l" r="r" t="t"/>
              <a:pathLst>
                <a:path extrusionOk="0" h="2825" w="2769">
                  <a:moveTo>
                    <a:pt x="733" y="0"/>
                  </a:moveTo>
                  <a:cubicBezTo>
                    <a:pt x="535" y="0"/>
                    <a:pt x="442" y="0"/>
                    <a:pt x="395" y="47"/>
                  </a:cubicBezTo>
                  <a:cubicBezTo>
                    <a:pt x="337" y="47"/>
                    <a:pt x="244" y="140"/>
                    <a:pt x="198" y="338"/>
                  </a:cubicBezTo>
                  <a:cubicBezTo>
                    <a:pt x="105" y="628"/>
                    <a:pt x="0" y="966"/>
                    <a:pt x="0" y="1396"/>
                  </a:cubicBezTo>
                  <a:cubicBezTo>
                    <a:pt x="0" y="1838"/>
                    <a:pt x="105" y="2222"/>
                    <a:pt x="198" y="2513"/>
                  </a:cubicBezTo>
                  <a:cubicBezTo>
                    <a:pt x="244" y="2710"/>
                    <a:pt x="337" y="2757"/>
                    <a:pt x="395" y="2803"/>
                  </a:cubicBezTo>
                  <a:cubicBezTo>
                    <a:pt x="427" y="2803"/>
                    <a:pt x="478" y="2824"/>
                    <a:pt x="568" y="2824"/>
                  </a:cubicBezTo>
                  <a:cubicBezTo>
                    <a:pt x="613" y="2824"/>
                    <a:pt x="667" y="2819"/>
                    <a:pt x="733" y="2803"/>
                  </a:cubicBezTo>
                  <a:cubicBezTo>
                    <a:pt x="1024" y="2757"/>
                    <a:pt x="1407" y="2664"/>
                    <a:pt x="1745" y="2420"/>
                  </a:cubicBezTo>
                  <a:cubicBezTo>
                    <a:pt x="2140" y="2222"/>
                    <a:pt x="2431" y="1978"/>
                    <a:pt x="2617" y="1687"/>
                  </a:cubicBezTo>
                  <a:cubicBezTo>
                    <a:pt x="2768" y="1547"/>
                    <a:pt x="2768" y="1454"/>
                    <a:pt x="2768" y="1396"/>
                  </a:cubicBezTo>
                  <a:cubicBezTo>
                    <a:pt x="2768" y="1349"/>
                    <a:pt x="2768" y="1256"/>
                    <a:pt x="2617" y="1105"/>
                  </a:cubicBezTo>
                  <a:cubicBezTo>
                    <a:pt x="2431" y="873"/>
                    <a:pt x="2140" y="628"/>
                    <a:pt x="1745" y="384"/>
                  </a:cubicBezTo>
                  <a:cubicBezTo>
                    <a:pt x="1407" y="186"/>
                    <a:pt x="1024" y="47"/>
                    <a:pt x="733"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17"/>
            <p:cNvSpPr/>
            <p:nvPr/>
          </p:nvSpPr>
          <p:spPr>
            <a:xfrm>
              <a:off x="4224271" y="2353718"/>
              <a:ext cx="58294" cy="60209"/>
            </a:xfrm>
            <a:custGeom>
              <a:rect b="b" l="l" r="r" t="t"/>
              <a:pathLst>
                <a:path extrusionOk="0" h="2452" w="2374">
                  <a:moveTo>
                    <a:pt x="629" y="0"/>
                  </a:moveTo>
                  <a:cubicBezTo>
                    <a:pt x="431" y="0"/>
                    <a:pt x="385" y="0"/>
                    <a:pt x="338" y="47"/>
                  </a:cubicBezTo>
                  <a:cubicBezTo>
                    <a:pt x="292" y="47"/>
                    <a:pt x="245" y="105"/>
                    <a:pt x="141" y="291"/>
                  </a:cubicBezTo>
                  <a:cubicBezTo>
                    <a:pt x="47" y="535"/>
                    <a:pt x="1" y="826"/>
                    <a:pt x="1" y="1210"/>
                  </a:cubicBezTo>
                  <a:cubicBezTo>
                    <a:pt x="1" y="1605"/>
                    <a:pt x="47" y="1896"/>
                    <a:pt x="141" y="2187"/>
                  </a:cubicBezTo>
                  <a:cubicBezTo>
                    <a:pt x="245" y="2327"/>
                    <a:pt x="292" y="2373"/>
                    <a:pt x="338" y="2431"/>
                  </a:cubicBezTo>
                  <a:cubicBezTo>
                    <a:pt x="369" y="2431"/>
                    <a:pt x="400" y="2452"/>
                    <a:pt x="476" y="2452"/>
                  </a:cubicBezTo>
                  <a:cubicBezTo>
                    <a:pt x="514" y="2452"/>
                    <a:pt x="563" y="2447"/>
                    <a:pt x="629" y="2431"/>
                  </a:cubicBezTo>
                  <a:cubicBezTo>
                    <a:pt x="920" y="2373"/>
                    <a:pt x="1211" y="2280"/>
                    <a:pt x="1548" y="2082"/>
                  </a:cubicBezTo>
                  <a:cubicBezTo>
                    <a:pt x="1839" y="1896"/>
                    <a:pt x="2083" y="1698"/>
                    <a:pt x="2281" y="1501"/>
                  </a:cubicBezTo>
                  <a:cubicBezTo>
                    <a:pt x="2374" y="1361"/>
                    <a:pt x="2374" y="1268"/>
                    <a:pt x="2374" y="1210"/>
                  </a:cubicBezTo>
                  <a:cubicBezTo>
                    <a:pt x="2374" y="1163"/>
                    <a:pt x="2374" y="1117"/>
                    <a:pt x="2281" y="977"/>
                  </a:cubicBezTo>
                  <a:cubicBezTo>
                    <a:pt x="2083" y="733"/>
                    <a:pt x="1839" y="535"/>
                    <a:pt x="1548" y="338"/>
                  </a:cubicBezTo>
                  <a:cubicBezTo>
                    <a:pt x="1211" y="152"/>
                    <a:pt x="920" y="47"/>
                    <a:pt x="629"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17"/>
            <p:cNvSpPr/>
            <p:nvPr/>
          </p:nvSpPr>
          <p:spPr>
            <a:xfrm>
              <a:off x="4557580" y="2358579"/>
              <a:ext cx="50019" cy="50510"/>
            </a:xfrm>
            <a:custGeom>
              <a:rect b="b" l="l" r="r" t="t"/>
              <a:pathLst>
                <a:path extrusionOk="0" h="2057" w="2037">
                  <a:moveTo>
                    <a:pt x="292" y="0"/>
                  </a:moveTo>
                  <a:cubicBezTo>
                    <a:pt x="233" y="47"/>
                    <a:pt x="187" y="93"/>
                    <a:pt x="140" y="244"/>
                  </a:cubicBezTo>
                  <a:cubicBezTo>
                    <a:pt x="47" y="430"/>
                    <a:pt x="1" y="721"/>
                    <a:pt x="1" y="1012"/>
                  </a:cubicBezTo>
                  <a:cubicBezTo>
                    <a:pt x="1" y="1361"/>
                    <a:pt x="47" y="1594"/>
                    <a:pt x="140" y="1838"/>
                  </a:cubicBezTo>
                  <a:cubicBezTo>
                    <a:pt x="187" y="1989"/>
                    <a:pt x="233" y="2036"/>
                    <a:pt x="292" y="2036"/>
                  </a:cubicBezTo>
                  <a:cubicBezTo>
                    <a:pt x="323" y="2036"/>
                    <a:pt x="354" y="2056"/>
                    <a:pt x="412" y="2056"/>
                  </a:cubicBezTo>
                  <a:cubicBezTo>
                    <a:pt x="442" y="2056"/>
                    <a:pt x="478" y="2051"/>
                    <a:pt x="524" y="2036"/>
                  </a:cubicBezTo>
                  <a:cubicBezTo>
                    <a:pt x="769" y="2036"/>
                    <a:pt x="1013" y="1942"/>
                    <a:pt x="1304" y="1745"/>
                  </a:cubicBezTo>
                  <a:cubicBezTo>
                    <a:pt x="1548" y="1594"/>
                    <a:pt x="1792" y="1454"/>
                    <a:pt x="1932" y="1256"/>
                  </a:cubicBezTo>
                  <a:cubicBezTo>
                    <a:pt x="2036" y="1117"/>
                    <a:pt x="2036" y="1070"/>
                    <a:pt x="2036" y="1012"/>
                  </a:cubicBezTo>
                  <a:cubicBezTo>
                    <a:pt x="2036" y="965"/>
                    <a:pt x="2036" y="919"/>
                    <a:pt x="1932" y="826"/>
                  </a:cubicBezTo>
                  <a:cubicBezTo>
                    <a:pt x="1792" y="628"/>
                    <a:pt x="1548" y="430"/>
                    <a:pt x="1304" y="291"/>
                  </a:cubicBezTo>
                  <a:cubicBezTo>
                    <a:pt x="1013" y="140"/>
                    <a:pt x="769" y="47"/>
                    <a:pt x="524"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8" name="Google Shape;218;p17"/>
            <p:cNvSpPr/>
            <p:nvPr/>
          </p:nvSpPr>
          <p:spPr>
            <a:xfrm>
              <a:off x="4890620" y="2363417"/>
              <a:ext cx="40565" cy="40810"/>
            </a:xfrm>
            <a:custGeom>
              <a:rect b="b" l="l" r="r" t="t"/>
              <a:pathLst>
                <a:path extrusionOk="0" h="1662" w="1652">
                  <a:moveTo>
                    <a:pt x="244" y="1"/>
                  </a:moveTo>
                  <a:cubicBezTo>
                    <a:pt x="198" y="47"/>
                    <a:pt x="151" y="47"/>
                    <a:pt x="105" y="187"/>
                  </a:cubicBezTo>
                  <a:cubicBezTo>
                    <a:pt x="47" y="338"/>
                    <a:pt x="0" y="582"/>
                    <a:pt x="0" y="815"/>
                  </a:cubicBezTo>
                  <a:cubicBezTo>
                    <a:pt x="0" y="1059"/>
                    <a:pt x="47" y="1303"/>
                    <a:pt x="105" y="1501"/>
                  </a:cubicBezTo>
                  <a:cubicBezTo>
                    <a:pt x="151" y="1594"/>
                    <a:pt x="198" y="1641"/>
                    <a:pt x="244" y="1641"/>
                  </a:cubicBezTo>
                  <a:cubicBezTo>
                    <a:pt x="244" y="1641"/>
                    <a:pt x="286" y="1661"/>
                    <a:pt x="344" y="1661"/>
                  </a:cubicBezTo>
                  <a:cubicBezTo>
                    <a:pt x="374" y="1661"/>
                    <a:pt x="407" y="1656"/>
                    <a:pt x="442" y="1641"/>
                  </a:cubicBezTo>
                  <a:cubicBezTo>
                    <a:pt x="628" y="1641"/>
                    <a:pt x="826" y="1548"/>
                    <a:pt x="1070" y="1455"/>
                  </a:cubicBezTo>
                  <a:cubicBezTo>
                    <a:pt x="1268" y="1303"/>
                    <a:pt x="1454" y="1164"/>
                    <a:pt x="1559" y="1013"/>
                  </a:cubicBezTo>
                  <a:cubicBezTo>
                    <a:pt x="1652" y="920"/>
                    <a:pt x="1652" y="873"/>
                    <a:pt x="1652" y="815"/>
                  </a:cubicBezTo>
                  <a:cubicBezTo>
                    <a:pt x="1652" y="815"/>
                    <a:pt x="1652" y="722"/>
                    <a:pt x="1559" y="629"/>
                  </a:cubicBezTo>
                  <a:cubicBezTo>
                    <a:pt x="1454" y="478"/>
                    <a:pt x="1268" y="338"/>
                    <a:pt x="1070" y="233"/>
                  </a:cubicBezTo>
                  <a:cubicBezTo>
                    <a:pt x="826" y="94"/>
                    <a:pt x="628" y="47"/>
                    <a:pt x="442"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9" name="Google Shape;219;p17"/>
            <p:cNvSpPr/>
            <p:nvPr/>
          </p:nvSpPr>
          <p:spPr>
            <a:xfrm>
              <a:off x="5223929" y="2367984"/>
              <a:ext cx="30866" cy="32314"/>
            </a:xfrm>
            <a:custGeom>
              <a:rect b="b" l="l" r="r" t="t"/>
              <a:pathLst>
                <a:path extrusionOk="0" h="1316" w="1257">
                  <a:moveTo>
                    <a:pt x="198" y="1"/>
                  </a:moveTo>
                  <a:cubicBezTo>
                    <a:pt x="140" y="1"/>
                    <a:pt x="140" y="47"/>
                    <a:pt x="93" y="152"/>
                  </a:cubicBezTo>
                  <a:cubicBezTo>
                    <a:pt x="47" y="292"/>
                    <a:pt x="0" y="443"/>
                    <a:pt x="0" y="629"/>
                  </a:cubicBezTo>
                  <a:cubicBezTo>
                    <a:pt x="0" y="827"/>
                    <a:pt x="47" y="1024"/>
                    <a:pt x="93" y="1164"/>
                  </a:cubicBezTo>
                  <a:cubicBezTo>
                    <a:pt x="140" y="1211"/>
                    <a:pt x="140" y="1269"/>
                    <a:pt x="198" y="1269"/>
                  </a:cubicBezTo>
                  <a:cubicBezTo>
                    <a:pt x="198" y="1269"/>
                    <a:pt x="244" y="1315"/>
                    <a:pt x="337" y="1315"/>
                  </a:cubicBezTo>
                  <a:cubicBezTo>
                    <a:pt x="489" y="1269"/>
                    <a:pt x="628" y="1211"/>
                    <a:pt x="826" y="1117"/>
                  </a:cubicBezTo>
                  <a:cubicBezTo>
                    <a:pt x="965" y="1024"/>
                    <a:pt x="1117" y="873"/>
                    <a:pt x="1210" y="780"/>
                  </a:cubicBezTo>
                  <a:cubicBezTo>
                    <a:pt x="1256" y="734"/>
                    <a:pt x="1256" y="687"/>
                    <a:pt x="1256" y="629"/>
                  </a:cubicBezTo>
                  <a:cubicBezTo>
                    <a:pt x="1256" y="629"/>
                    <a:pt x="1256" y="582"/>
                    <a:pt x="1210" y="489"/>
                  </a:cubicBezTo>
                  <a:cubicBezTo>
                    <a:pt x="1117" y="396"/>
                    <a:pt x="965" y="292"/>
                    <a:pt x="826" y="199"/>
                  </a:cubicBezTo>
                  <a:cubicBezTo>
                    <a:pt x="628" y="106"/>
                    <a:pt x="489" y="1"/>
                    <a:pt x="337"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p17"/>
            <p:cNvSpPr/>
            <p:nvPr/>
          </p:nvSpPr>
          <p:spPr>
            <a:xfrm>
              <a:off x="559044" y="2569384"/>
              <a:ext cx="159387" cy="163094"/>
            </a:xfrm>
            <a:custGeom>
              <a:rect b="b" l="l" r="r" t="t"/>
              <a:pathLst>
                <a:path extrusionOk="0" h="6642" w="6491">
                  <a:moveTo>
                    <a:pt x="1317" y="1"/>
                  </a:moveTo>
                  <a:cubicBezTo>
                    <a:pt x="1097" y="1"/>
                    <a:pt x="983" y="60"/>
                    <a:pt x="919" y="92"/>
                  </a:cubicBezTo>
                  <a:cubicBezTo>
                    <a:pt x="815" y="139"/>
                    <a:pt x="629" y="278"/>
                    <a:pt x="431" y="720"/>
                  </a:cubicBezTo>
                  <a:cubicBezTo>
                    <a:pt x="187" y="1441"/>
                    <a:pt x="47" y="2314"/>
                    <a:pt x="0" y="3337"/>
                  </a:cubicBezTo>
                  <a:cubicBezTo>
                    <a:pt x="47" y="4349"/>
                    <a:pt x="187" y="5175"/>
                    <a:pt x="431" y="5908"/>
                  </a:cubicBezTo>
                  <a:cubicBezTo>
                    <a:pt x="629" y="6338"/>
                    <a:pt x="815" y="6489"/>
                    <a:pt x="919" y="6536"/>
                  </a:cubicBezTo>
                  <a:cubicBezTo>
                    <a:pt x="995" y="6574"/>
                    <a:pt x="1138" y="6642"/>
                    <a:pt x="1443" y="6642"/>
                  </a:cubicBezTo>
                  <a:cubicBezTo>
                    <a:pt x="1515" y="6642"/>
                    <a:pt x="1596" y="6638"/>
                    <a:pt x="1687" y="6629"/>
                  </a:cubicBezTo>
                  <a:cubicBezTo>
                    <a:pt x="2420" y="6489"/>
                    <a:pt x="3246" y="6199"/>
                    <a:pt x="4118" y="5710"/>
                  </a:cubicBezTo>
                  <a:lnTo>
                    <a:pt x="4165" y="5710"/>
                  </a:lnTo>
                  <a:cubicBezTo>
                    <a:pt x="5037" y="5175"/>
                    <a:pt x="5665" y="4593"/>
                    <a:pt x="6153" y="4012"/>
                  </a:cubicBezTo>
                  <a:cubicBezTo>
                    <a:pt x="6444" y="3675"/>
                    <a:pt x="6491" y="3430"/>
                    <a:pt x="6491" y="3337"/>
                  </a:cubicBezTo>
                  <a:cubicBezTo>
                    <a:pt x="6491" y="3186"/>
                    <a:pt x="6444" y="2953"/>
                    <a:pt x="6153" y="2604"/>
                  </a:cubicBezTo>
                  <a:cubicBezTo>
                    <a:pt x="5665" y="2023"/>
                    <a:pt x="5037" y="1441"/>
                    <a:pt x="4165" y="964"/>
                  </a:cubicBezTo>
                  <a:lnTo>
                    <a:pt x="4118" y="918"/>
                  </a:lnTo>
                  <a:cubicBezTo>
                    <a:pt x="3246" y="429"/>
                    <a:pt x="2420" y="139"/>
                    <a:pt x="1687" y="46"/>
                  </a:cubicBezTo>
                  <a:cubicBezTo>
                    <a:pt x="1538" y="13"/>
                    <a:pt x="1416" y="1"/>
                    <a:pt x="1317"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17"/>
            <p:cNvSpPr/>
            <p:nvPr/>
          </p:nvSpPr>
          <p:spPr>
            <a:xfrm>
              <a:off x="892059" y="2574074"/>
              <a:ext cx="149982" cy="153813"/>
            </a:xfrm>
            <a:custGeom>
              <a:rect b="b" l="l" r="r" t="t"/>
              <a:pathLst>
                <a:path extrusionOk="0" h="6264" w="6108">
                  <a:moveTo>
                    <a:pt x="1263" y="1"/>
                  </a:moveTo>
                  <a:cubicBezTo>
                    <a:pt x="1056" y="1"/>
                    <a:pt x="945" y="55"/>
                    <a:pt x="873" y="87"/>
                  </a:cubicBezTo>
                  <a:cubicBezTo>
                    <a:pt x="780" y="145"/>
                    <a:pt x="582" y="285"/>
                    <a:pt x="443" y="669"/>
                  </a:cubicBezTo>
                  <a:cubicBezTo>
                    <a:pt x="198" y="1355"/>
                    <a:pt x="47" y="2181"/>
                    <a:pt x="1" y="3146"/>
                  </a:cubicBezTo>
                  <a:cubicBezTo>
                    <a:pt x="47" y="4065"/>
                    <a:pt x="198" y="4891"/>
                    <a:pt x="443" y="5566"/>
                  </a:cubicBezTo>
                  <a:cubicBezTo>
                    <a:pt x="582" y="5961"/>
                    <a:pt x="780" y="6101"/>
                    <a:pt x="873" y="6147"/>
                  </a:cubicBezTo>
                  <a:cubicBezTo>
                    <a:pt x="959" y="6186"/>
                    <a:pt x="1101" y="6264"/>
                    <a:pt x="1396" y="6264"/>
                  </a:cubicBezTo>
                  <a:cubicBezTo>
                    <a:pt x="1459" y="6264"/>
                    <a:pt x="1528" y="6260"/>
                    <a:pt x="1606" y="6252"/>
                  </a:cubicBezTo>
                  <a:cubicBezTo>
                    <a:pt x="2280" y="6101"/>
                    <a:pt x="3060" y="5856"/>
                    <a:pt x="3932" y="5380"/>
                  </a:cubicBezTo>
                  <a:cubicBezTo>
                    <a:pt x="4758" y="4891"/>
                    <a:pt x="5386" y="4356"/>
                    <a:pt x="5816" y="3821"/>
                  </a:cubicBezTo>
                  <a:cubicBezTo>
                    <a:pt x="6107" y="3437"/>
                    <a:pt x="6107" y="3239"/>
                    <a:pt x="6107" y="3146"/>
                  </a:cubicBezTo>
                  <a:cubicBezTo>
                    <a:pt x="6107" y="2995"/>
                    <a:pt x="6107" y="2809"/>
                    <a:pt x="5816" y="2472"/>
                  </a:cubicBezTo>
                  <a:cubicBezTo>
                    <a:pt x="5386" y="1890"/>
                    <a:pt x="4758" y="1355"/>
                    <a:pt x="3932" y="867"/>
                  </a:cubicBezTo>
                  <a:cubicBezTo>
                    <a:pt x="3060" y="436"/>
                    <a:pt x="2280" y="145"/>
                    <a:pt x="1606" y="41"/>
                  </a:cubicBezTo>
                  <a:cubicBezTo>
                    <a:pt x="1469" y="12"/>
                    <a:pt x="1356" y="1"/>
                    <a:pt x="1263"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17"/>
            <p:cNvSpPr/>
            <p:nvPr/>
          </p:nvSpPr>
          <p:spPr>
            <a:xfrm>
              <a:off x="1225368" y="2578469"/>
              <a:ext cx="141682" cy="144752"/>
            </a:xfrm>
            <a:custGeom>
              <a:rect b="b" l="l" r="r" t="t"/>
              <a:pathLst>
                <a:path extrusionOk="0" h="5895" w="5770">
                  <a:moveTo>
                    <a:pt x="1279" y="0"/>
                  </a:moveTo>
                  <a:cubicBezTo>
                    <a:pt x="1001" y="0"/>
                    <a:pt x="864" y="68"/>
                    <a:pt x="826" y="106"/>
                  </a:cubicBezTo>
                  <a:cubicBezTo>
                    <a:pt x="722" y="152"/>
                    <a:pt x="536" y="304"/>
                    <a:pt x="384" y="688"/>
                  </a:cubicBezTo>
                  <a:cubicBezTo>
                    <a:pt x="140" y="1269"/>
                    <a:pt x="1" y="2048"/>
                    <a:pt x="1" y="2967"/>
                  </a:cubicBezTo>
                  <a:cubicBezTo>
                    <a:pt x="1" y="3840"/>
                    <a:pt x="140" y="4619"/>
                    <a:pt x="384" y="5247"/>
                  </a:cubicBezTo>
                  <a:cubicBezTo>
                    <a:pt x="536" y="5631"/>
                    <a:pt x="722" y="5724"/>
                    <a:pt x="826" y="5829"/>
                  </a:cubicBezTo>
                  <a:cubicBezTo>
                    <a:pt x="859" y="5862"/>
                    <a:pt x="968" y="5894"/>
                    <a:pt x="1181" y="5894"/>
                  </a:cubicBezTo>
                  <a:cubicBezTo>
                    <a:pt x="1269" y="5894"/>
                    <a:pt x="1375" y="5889"/>
                    <a:pt x="1501" y="5875"/>
                  </a:cubicBezTo>
                  <a:cubicBezTo>
                    <a:pt x="2176" y="5782"/>
                    <a:pt x="2909" y="5491"/>
                    <a:pt x="3688" y="5049"/>
                  </a:cubicBezTo>
                  <a:cubicBezTo>
                    <a:pt x="4455" y="4619"/>
                    <a:pt x="5037" y="4084"/>
                    <a:pt x="5479" y="3595"/>
                  </a:cubicBezTo>
                  <a:cubicBezTo>
                    <a:pt x="5723" y="3258"/>
                    <a:pt x="5770" y="3060"/>
                    <a:pt x="5770" y="2967"/>
                  </a:cubicBezTo>
                  <a:cubicBezTo>
                    <a:pt x="5770" y="2874"/>
                    <a:pt x="5723" y="2630"/>
                    <a:pt x="5479" y="2339"/>
                  </a:cubicBezTo>
                  <a:cubicBezTo>
                    <a:pt x="5037" y="1804"/>
                    <a:pt x="4455" y="1316"/>
                    <a:pt x="3688" y="839"/>
                  </a:cubicBezTo>
                  <a:cubicBezTo>
                    <a:pt x="2909" y="397"/>
                    <a:pt x="2176" y="152"/>
                    <a:pt x="1501" y="13"/>
                  </a:cubicBezTo>
                  <a:cubicBezTo>
                    <a:pt x="1419" y="4"/>
                    <a:pt x="1345" y="0"/>
                    <a:pt x="1279"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17"/>
            <p:cNvSpPr/>
            <p:nvPr/>
          </p:nvSpPr>
          <p:spPr>
            <a:xfrm>
              <a:off x="1558678" y="2583061"/>
              <a:ext cx="131983" cy="135298"/>
            </a:xfrm>
            <a:custGeom>
              <a:rect b="b" l="l" r="r" t="t"/>
              <a:pathLst>
                <a:path extrusionOk="0" h="5510" w="5375">
                  <a:moveTo>
                    <a:pt x="1212" y="0"/>
                  </a:moveTo>
                  <a:cubicBezTo>
                    <a:pt x="948" y="0"/>
                    <a:pt x="807" y="78"/>
                    <a:pt x="768" y="117"/>
                  </a:cubicBezTo>
                  <a:cubicBezTo>
                    <a:pt x="675" y="163"/>
                    <a:pt x="524" y="256"/>
                    <a:pt x="384" y="652"/>
                  </a:cubicBezTo>
                  <a:cubicBezTo>
                    <a:pt x="140" y="1233"/>
                    <a:pt x="1" y="1908"/>
                    <a:pt x="1" y="2780"/>
                  </a:cubicBezTo>
                  <a:cubicBezTo>
                    <a:pt x="1" y="3606"/>
                    <a:pt x="140" y="4327"/>
                    <a:pt x="384" y="4909"/>
                  </a:cubicBezTo>
                  <a:cubicBezTo>
                    <a:pt x="524" y="5246"/>
                    <a:pt x="675" y="5397"/>
                    <a:pt x="768" y="5444"/>
                  </a:cubicBezTo>
                  <a:cubicBezTo>
                    <a:pt x="801" y="5477"/>
                    <a:pt x="910" y="5510"/>
                    <a:pt x="1106" y="5510"/>
                  </a:cubicBezTo>
                  <a:cubicBezTo>
                    <a:pt x="1187" y="5510"/>
                    <a:pt x="1284" y="5504"/>
                    <a:pt x="1396" y="5490"/>
                  </a:cubicBezTo>
                  <a:cubicBezTo>
                    <a:pt x="2036" y="5397"/>
                    <a:pt x="2711" y="5153"/>
                    <a:pt x="3432" y="4723"/>
                  </a:cubicBezTo>
                  <a:cubicBezTo>
                    <a:pt x="4165" y="4327"/>
                    <a:pt x="4700" y="3850"/>
                    <a:pt x="5083" y="3362"/>
                  </a:cubicBezTo>
                  <a:cubicBezTo>
                    <a:pt x="5328" y="3071"/>
                    <a:pt x="5374" y="2873"/>
                    <a:pt x="5374" y="2780"/>
                  </a:cubicBezTo>
                  <a:cubicBezTo>
                    <a:pt x="5374" y="2687"/>
                    <a:pt x="5328" y="2489"/>
                    <a:pt x="5083" y="2152"/>
                  </a:cubicBezTo>
                  <a:cubicBezTo>
                    <a:pt x="4700" y="1664"/>
                    <a:pt x="4165" y="1233"/>
                    <a:pt x="3432" y="791"/>
                  </a:cubicBezTo>
                  <a:cubicBezTo>
                    <a:pt x="2711" y="361"/>
                    <a:pt x="2036" y="117"/>
                    <a:pt x="1396" y="12"/>
                  </a:cubicBezTo>
                  <a:cubicBezTo>
                    <a:pt x="1329" y="4"/>
                    <a:pt x="1268" y="0"/>
                    <a:pt x="121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17"/>
            <p:cNvSpPr/>
            <p:nvPr/>
          </p:nvSpPr>
          <p:spPr>
            <a:xfrm>
              <a:off x="1891693" y="2587727"/>
              <a:ext cx="122554" cy="126065"/>
            </a:xfrm>
            <a:custGeom>
              <a:rect b="b" l="l" r="r" t="t"/>
              <a:pathLst>
                <a:path extrusionOk="0" h="5134" w="4991">
                  <a:moveTo>
                    <a:pt x="1054" y="0"/>
                  </a:moveTo>
                  <a:cubicBezTo>
                    <a:pt x="871" y="0"/>
                    <a:pt x="753" y="33"/>
                    <a:pt x="687" y="66"/>
                  </a:cubicBezTo>
                  <a:cubicBezTo>
                    <a:pt x="629" y="113"/>
                    <a:pt x="489" y="264"/>
                    <a:pt x="338" y="601"/>
                  </a:cubicBezTo>
                  <a:cubicBezTo>
                    <a:pt x="152" y="1136"/>
                    <a:pt x="1" y="1811"/>
                    <a:pt x="1" y="2590"/>
                  </a:cubicBezTo>
                  <a:cubicBezTo>
                    <a:pt x="1" y="3370"/>
                    <a:pt x="152" y="3998"/>
                    <a:pt x="338" y="4579"/>
                  </a:cubicBezTo>
                  <a:cubicBezTo>
                    <a:pt x="489" y="4917"/>
                    <a:pt x="629" y="5010"/>
                    <a:pt x="687" y="5056"/>
                  </a:cubicBezTo>
                  <a:cubicBezTo>
                    <a:pt x="754" y="5098"/>
                    <a:pt x="873" y="5133"/>
                    <a:pt x="1059" y="5133"/>
                  </a:cubicBezTo>
                  <a:cubicBezTo>
                    <a:pt x="1134" y="5133"/>
                    <a:pt x="1219" y="5128"/>
                    <a:pt x="1315" y="5114"/>
                  </a:cubicBezTo>
                  <a:cubicBezTo>
                    <a:pt x="1897" y="5010"/>
                    <a:pt x="2525" y="4765"/>
                    <a:pt x="3199" y="4428"/>
                  </a:cubicBezTo>
                  <a:lnTo>
                    <a:pt x="3199" y="4382"/>
                  </a:lnTo>
                  <a:cubicBezTo>
                    <a:pt x="3886" y="3998"/>
                    <a:pt x="4363" y="3556"/>
                    <a:pt x="4758" y="3125"/>
                  </a:cubicBezTo>
                  <a:cubicBezTo>
                    <a:pt x="4991" y="2835"/>
                    <a:pt x="4991" y="2637"/>
                    <a:pt x="4991" y="2590"/>
                  </a:cubicBezTo>
                  <a:cubicBezTo>
                    <a:pt x="4991" y="2497"/>
                    <a:pt x="4991" y="2299"/>
                    <a:pt x="4758" y="2009"/>
                  </a:cubicBezTo>
                  <a:cubicBezTo>
                    <a:pt x="4363" y="1567"/>
                    <a:pt x="3886" y="1136"/>
                    <a:pt x="3199" y="753"/>
                  </a:cubicBezTo>
                  <a:cubicBezTo>
                    <a:pt x="2525" y="357"/>
                    <a:pt x="1897" y="113"/>
                    <a:pt x="1315" y="20"/>
                  </a:cubicBezTo>
                  <a:cubicBezTo>
                    <a:pt x="1216" y="6"/>
                    <a:pt x="1130" y="0"/>
                    <a:pt x="1054"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17"/>
            <p:cNvSpPr/>
            <p:nvPr/>
          </p:nvSpPr>
          <p:spPr>
            <a:xfrm>
              <a:off x="2225002" y="2592589"/>
              <a:ext cx="114279" cy="116342"/>
            </a:xfrm>
            <a:custGeom>
              <a:rect b="b" l="l" r="r" t="t"/>
              <a:pathLst>
                <a:path extrusionOk="0" h="4738" w="4654">
                  <a:moveTo>
                    <a:pt x="959" y="0"/>
                  </a:moveTo>
                  <a:cubicBezTo>
                    <a:pt x="790" y="0"/>
                    <a:pt x="695" y="33"/>
                    <a:pt x="629" y="66"/>
                  </a:cubicBezTo>
                  <a:cubicBezTo>
                    <a:pt x="582" y="113"/>
                    <a:pt x="431" y="206"/>
                    <a:pt x="338" y="555"/>
                  </a:cubicBezTo>
                  <a:cubicBezTo>
                    <a:pt x="140" y="1031"/>
                    <a:pt x="1" y="1659"/>
                    <a:pt x="1" y="2392"/>
                  </a:cubicBezTo>
                  <a:cubicBezTo>
                    <a:pt x="1" y="3113"/>
                    <a:pt x="140" y="3695"/>
                    <a:pt x="338" y="4230"/>
                  </a:cubicBezTo>
                  <a:cubicBezTo>
                    <a:pt x="431" y="4521"/>
                    <a:pt x="582" y="4626"/>
                    <a:pt x="629" y="4672"/>
                  </a:cubicBezTo>
                  <a:cubicBezTo>
                    <a:pt x="695" y="4705"/>
                    <a:pt x="790" y="4738"/>
                    <a:pt x="959" y="4738"/>
                  </a:cubicBezTo>
                  <a:cubicBezTo>
                    <a:pt x="1029" y="4738"/>
                    <a:pt x="1112" y="4732"/>
                    <a:pt x="1210" y="4719"/>
                  </a:cubicBezTo>
                  <a:cubicBezTo>
                    <a:pt x="1745" y="4626"/>
                    <a:pt x="2327" y="4428"/>
                    <a:pt x="2955" y="4090"/>
                  </a:cubicBezTo>
                  <a:cubicBezTo>
                    <a:pt x="3583" y="3695"/>
                    <a:pt x="4072" y="3311"/>
                    <a:pt x="4409" y="2881"/>
                  </a:cubicBezTo>
                  <a:cubicBezTo>
                    <a:pt x="4607" y="2637"/>
                    <a:pt x="4653" y="2439"/>
                    <a:pt x="4653" y="2392"/>
                  </a:cubicBezTo>
                  <a:cubicBezTo>
                    <a:pt x="4653" y="2299"/>
                    <a:pt x="4607" y="2101"/>
                    <a:pt x="4409" y="1857"/>
                  </a:cubicBezTo>
                  <a:cubicBezTo>
                    <a:pt x="4072" y="1427"/>
                    <a:pt x="3583" y="1031"/>
                    <a:pt x="2955" y="694"/>
                  </a:cubicBezTo>
                  <a:cubicBezTo>
                    <a:pt x="2327" y="310"/>
                    <a:pt x="1745" y="113"/>
                    <a:pt x="1210" y="19"/>
                  </a:cubicBezTo>
                  <a:cubicBezTo>
                    <a:pt x="1112" y="6"/>
                    <a:pt x="1029" y="0"/>
                    <a:pt x="959"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p17"/>
            <p:cNvSpPr/>
            <p:nvPr/>
          </p:nvSpPr>
          <p:spPr>
            <a:xfrm>
              <a:off x="2558312" y="2597156"/>
              <a:ext cx="104555" cy="106937"/>
            </a:xfrm>
            <a:custGeom>
              <a:rect b="b" l="l" r="r" t="t"/>
              <a:pathLst>
                <a:path extrusionOk="0" h="4355" w="4258">
                  <a:moveTo>
                    <a:pt x="891" y="1"/>
                  </a:moveTo>
                  <a:cubicBezTo>
                    <a:pt x="739" y="1"/>
                    <a:pt x="649" y="36"/>
                    <a:pt x="582" y="78"/>
                  </a:cubicBezTo>
                  <a:cubicBezTo>
                    <a:pt x="524" y="124"/>
                    <a:pt x="384" y="217"/>
                    <a:pt x="291" y="508"/>
                  </a:cubicBezTo>
                  <a:cubicBezTo>
                    <a:pt x="140" y="950"/>
                    <a:pt x="1" y="1532"/>
                    <a:pt x="1" y="2206"/>
                  </a:cubicBezTo>
                  <a:cubicBezTo>
                    <a:pt x="1" y="2834"/>
                    <a:pt x="140" y="3416"/>
                    <a:pt x="291" y="3904"/>
                  </a:cubicBezTo>
                  <a:cubicBezTo>
                    <a:pt x="384" y="4149"/>
                    <a:pt x="524" y="4242"/>
                    <a:pt x="582" y="4288"/>
                  </a:cubicBezTo>
                  <a:cubicBezTo>
                    <a:pt x="648" y="4321"/>
                    <a:pt x="737" y="4354"/>
                    <a:pt x="886" y="4354"/>
                  </a:cubicBezTo>
                  <a:cubicBezTo>
                    <a:pt x="948" y="4354"/>
                    <a:pt x="1020" y="4348"/>
                    <a:pt x="1106" y="4335"/>
                  </a:cubicBezTo>
                  <a:cubicBezTo>
                    <a:pt x="1594" y="4288"/>
                    <a:pt x="2129" y="4091"/>
                    <a:pt x="2711" y="3753"/>
                  </a:cubicBezTo>
                  <a:cubicBezTo>
                    <a:pt x="3292" y="3416"/>
                    <a:pt x="3723" y="3032"/>
                    <a:pt x="4014" y="2637"/>
                  </a:cubicBezTo>
                  <a:cubicBezTo>
                    <a:pt x="4211" y="2404"/>
                    <a:pt x="4258" y="2253"/>
                    <a:pt x="4258" y="2206"/>
                  </a:cubicBezTo>
                  <a:cubicBezTo>
                    <a:pt x="4258" y="2113"/>
                    <a:pt x="4211" y="1962"/>
                    <a:pt x="4014" y="1718"/>
                  </a:cubicBezTo>
                  <a:cubicBezTo>
                    <a:pt x="3723" y="1334"/>
                    <a:pt x="3292" y="950"/>
                    <a:pt x="2711" y="601"/>
                  </a:cubicBezTo>
                  <a:cubicBezTo>
                    <a:pt x="2129" y="310"/>
                    <a:pt x="1594" y="124"/>
                    <a:pt x="1106" y="20"/>
                  </a:cubicBezTo>
                  <a:cubicBezTo>
                    <a:pt x="1023" y="6"/>
                    <a:pt x="952" y="1"/>
                    <a:pt x="891"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p17"/>
            <p:cNvSpPr/>
            <p:nvPr/>
          </p:nvSpPr>
          <p:spPr>
            <a:xfrm>
              <a:off x="2891327" y="2602018"/>
              <a:ext cx="95421" cy="97483"/>
            </a:xfrm>
            <a:custGeom>
              <a:rect b="b" l="l" r="r" t="t"/>
              <a:pathLst>
                <a:path extrusionOk="0" h="3970" w="3886">
                  <a:moveTo>
                    <a:pt x="804" y="0"/>
                  </a:moveTo>
                  <a:cubicBezTo>
                    <a:pt x="654" y="0"/>
                    <a:pt x="569" y="33"/>
                    <a:pt x="536" y="66"/>
                  </a:cubicBezTo>
                  <a:cubicBezTo>
                    <a:pt x="489" y="112"/>
                    <a:pt x="396" y="171"/>
                    <a:pt x="292" y="461"/>
                  </a:cubicBezTo>
                  <a:cubicBezTo>
                    <a:pt x="106" y="892"/>
                    <a:pt x="1" y="1380"/>
                    <a:pt x="1" y="2008"/>
                  </a:cubicBezTo>
                  <a:cubicBezTo>
                    <a:pt x="1" y="2590"/>
                    <a:pt x="106" y="3125"/>
                    <a:pt x="292" y="3509"/>
                  </a:cubicBezTo>
                  <a:cubicBezTo>
                    <a:pt x="396" y="3800"/>
                    <a:pt x="489" y="3893"/>
                    <a:pt x="536" y="3893"/>
                  </a:cubicBezTo>
                  <a:cubicBezTo>
                    <a:pt x="569" y="3934"/>
                    <a:pt x="656" y="3970"/>
                    <a:pt x="809" y="3970"/>
                  </a:cubicBezTo>
                  <a:cubicBezTo>
                    <a:pt x="870" y="3970"/>
                    <a:pt x="941" y="3964"/>
                    <a:pt x="1024" y="3951"/>
                  </a:cubicBezTo>
                  <a:cubicBezTo>
                    <a:pt x="1455" y="3893"/>
                    <a:pt x="1943" y="3706"/>
                    <a:pt x="2478" y="3416"/>
                  </a:cubicBezTo>
                  <a:cubicBezTo>
                    <a:pt x="3013" y="3125"/>
                    <a:pt x="3397" y="2788"/>
                    <a:pt x="3688" y="2392"/>
                  </a:cubicBezTo>
                  <a:cubicBezTo>
                    <a:pt x="3886" y="2206"/>
                    <a:pt x="3886" y="2055"/>
                    <a:pt x="3886" y="2008"/>
                  </a:cubicBezTo>
                  <a:cubicBezTo>
                    <a:pt x="3886" y="1915"/>
                    <a:pt x="3886" y="1764"/>
                    <a:pt x="3688" y="1566"/>
                  </a:cubicBezTo>
                  <a:cubicBezTo>
                    <a:pt x="3397" y="1229"/>
                    <a:pt x="3013" y="892"/>
                    <a:pt x="2478" y="554"/>
                  </a:cubicBezTo>
                  <a:cubicBezTo>
                    <a:pt x="1943" y="264"/>
                    <a:pt x="1455" y="66"/>
                    <a:pt x="1024" y="19"/>
                  </a:cubicBezTo>
                  <a:cubicBezTo>
                    <a:pt x="939" y="6"/>
                    <a:pt x="866" y="0"/>
                    <a:pt x="804"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17"/>
            <p:cNvSpPr/>
            <p:nvPr/>
          </p:nvSpPr>
          <p:spPr>
            <a:xfrm>
              <a:off x="3224636" y="2606855"/>
              <a:ext cx="85722" cy="87833"/>
            </a:xfrm>
            <a:custGeom>
              <a:rect b="b" l="l" r="r" t="t"/>
              <a:pathLst>
                <a:path extrusionOk="0" h="3577" w="3491">
                  <a:moveTo>
                    <a:pt x="732" y="1"/>
                  </a:moveTo>
                  <a:cubicBezTo>
                    <a:pt x="602" y="1"/>
                    <a:pt x="522" y="34"/>
                    <a:pt x="489" y="67"/>
                  </a:cubicBezTo>
                  <a:cubicBezTo>
                    <a:pt x="431" y="67"/>
                    <a:pt x="338" y="160"/>
                    <a:pt x="245" y="404"/>
                  </a:cubicBezTo>
                  <a:cubicBezTo>
                    <a:pt x="94" y="788"/>
                    <a:pt x="1" y="1230"/>
                    <a:pt x="1" y="1811"/>
                  </a:cubicBezTo>
                  <a:cubicBezTo>
                    <a:pt x="1" y="2346"/>
                    <a:pt x="94" y="2823"/>
                    <a:pt x="245" y="3172"/>
                  </a:cubicBezTo>
                  <a:cubicBezTo>
                    <a:pt x="338" y="3405"/>
                    <a:pt x="431" y="3509"/>
                    <a:pt x="489" y="3556"/>
                  </a:cubicBezTo>
                  <a:cubicBezTo>
                    <a:pt x="520" y="3556"/>
                    <a:pt x="593" y="3577"/>
                    <a:pt x="710" y="3577"/>
                  </a:cubicBezTo>
                  <a:cubicBezTo>
                    <a:pt x="769" y="3577"/>
                    <a:pt x="838" y="3571"/>
                    <a:pt x="920" y="3556"/>
                  </a:cubicBezTo>
                  <a:cubicBezTo>
                    <a:pt x="1304" y="3509"/>
                    <a:pt x="1746" y="3358"/>
                    <a:pt x="2234" y="3067"/>
                  </a:cubicBezTo>
                  <a:cubicBezTo>
                    <a:pt x="2711" y="2777"/>
                    <a:pt x="3048" y="2486"/>
                    <a:pt x="3339" y="2195"/>
                  </a:cubicBezTo>
                  <a:cubicBezTo>
                    <a:pt x="3490" y="2009"/>
                    <a:pt x="3490" y="1858"/>
                    <a:pt x="3490" y="1811"/>
                  </a:cubicBezTo>
                  <a:cubicBezTo>
                    <a:pt x="3490" y="1718"/>
                    <a:pt x="3490" y="1614"/>
                    <a:pt x="3339" y="1427"/>
                  </a:cubicBezTo>
                  <a:cubicBezTo>
                    <a:pt x="3048" y="1078"/>
                    <a:pt x="2711" y="788"/>
                    <a:pt x="2234" y="497"/>
                  </a:cubicBezTo>
                  <a:cubicBezTo>
                    <a:pt x="1746" y="206"/>
                    <a:pt x="1304" y="67"/>
                    <a:pt x="920" y="20"/>
                  </a:cubicBezTo>
                  <a:cubicBezTo>
                    <a:pt x="848" y="6"/>
                    <a:pt x="786" y="1"/>
                    <a:pt x="732"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17"/>
            <p:cNvSpPr/>
            <p:nvPr/>
          </p:nvSpPr>
          <p:spPr>
            <a:xfrm>
              <a:off x="3557946" y="2611398"/>
              <a:ext cx="77152" cy="79067"/>
            </a:xfrm>
            <a:custGeom>
              <a:rect b="b" l="l" r="r" t="t"/>
              <a:pathLst>
                <a:path extrusionOk="0" h="3220" w="3142">
                  <a:moveTo>
                    <a:pt x="622" y="0"/>
                  </a:moveTo>
                  <a:cubicBezTo>
                    <a:pt x="519" y="0"/>
                    <a:pt x="462" y="21"/>
                    <a:pt x="431" y="21"/>
                  </a:cubicBezTo>
                  <a:cubicBezTo>
                    <a:pt x="385" y="79"/>
                    <a:pt x="292" y="172"/>
                    <a:pt x="233" y="370"/>
                  </a:cubicBezTo>
                  <a:cubicBezTo>
                    <a:pt x="94" y="707"/>
                    <a:pt x="1" y="1138"/>
                    <a:pt x="1" y="1626"/>
                  </a:cubicBezTo>
                  <a:cubicBezTo>
                    <a:pt x="1" y="2115"/>
                    <a:pt x="94" y="2499"/>
                    <a:pt x="233" y="2836"/>
                  </a:cubicBezTo>
                  <a:cubicBezTo>
                    <a:pt x="292" y="3080"/>
                    <a:pt x="385" y="3127"/>
                    <a:pt x="431" y="3173"/>
                  </a:cubicBezTo>
                  <a:cubicBezTo>
                    <a:pt x="478" y="3173"/>
                    <a:pt x="582" y="3220"/>
                    <a:pt x="815" y="3220"/>
                  </a:cubicBezTo>
                  <a:cubicBezTo>
                    <a:pt x="1164" y="3127"/>
                    <a:pt x="1594" y="2987"/>
                    <a:pt x="1978" y="2743"/>
                  </a:cubicBezTo>
                  <a:cubicBezTo>
                    <a:pt x="2420" y="2499"/>
                    <a:pt x="2757" y="2254"/>
                    <a:pt x="2955" y="1964"/>
                  </a:cubicBezTo>
                  <a:cubicBezTo>
                    <a:pt x="3095" y="1766"/>
                    <a:pt x="3141" y="1673"/>
                    <a:pt x="3141" y="1626"/>
                  </a:cubicBezTo>
                  <a:cubicBezTo>
                    <a:pt x="3141" y="1533"/>
                    <a:pt x="3095" y="1429"/>
                    <a:pt x="2955" y="1242"/>
                  </a:cubicBezTo>
                  <a:cubicBezTo>
                    <a:pt x="2757" y="998"/>
                    <a:pt x="2420" y="707"/>
                    <a:pt x="1978" y="463"/>
                  </a:cubicBezTo>
                  <a:cubicBezTo>
                    <a:pt x="1594" y="219"/>
                    <a:pt x="1164" y="79"/>
                    <a:pt x="815" y="21"/>
                  </a:cubicBezTo>
                  <a:cubicBezTo>
                    <a:pt x="737" y="6"/>
                    <a:pt x="674" y="0"/>
                    <a:pt x="62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17"/>
            <p:cNvSpPr/>
            <p:nvPr/>
          </p:nvSpPr>
          <p:spPr>
            <a:xfrm>
              <a:off x="3890985" y="2616260"/>
              <a:ext cx="67993" cy="69638"/>
            </a:xfrm>
            <a:custGeom>
              <a:rect b="b" l="l" r="r" t="t"/>
              <a:pathLst>
                <a:path extrusionOk="0" h="2836" w="2769">
                  <a:moveTo>
                    <a:pt x="568" y="0"/>
                  </a:moveTo>
                  <a:cubicBezTo>
                    <a:pt x="478" y="0"/>
                    <a:pt x="427" y="21"/>
                    <a:pt x="395" y="21"/>
                  </a:cubicBezTo>
                  <a:cubicBezTo>
                    <a:pt x="337" y="67"/>
                    <a:pt x="244" y="114"/>
                    <a:pt x="198" y="312"/>
                  </a:cubicBezTo>
                  <a:cubicBezTo>
                    <a:pt x="105" y="602"/>
                    <a:pt x="0" y="986"/>
                    <a:pt x="0" y="1428"/>
                  </a:cubicBezTo>
                  <a:cubicBezTo>
                    <a:pt x="0" y="1859"/>
                    <a:pt x="105" y="2208"/>
                    <a:pt x="198" y="2498"/>
                  </a:cubicBezTo>
                  <a:cubicBezTo>
                    <a:pt x="244" y="2684"/>
                    <a:pt x="337" y="2731"/>
                    <a:pt x="395" y="2789"/>
                  </a:cubicBezTo>
                  <a:cubicBezTo>
                    <a:pt x="442" y="2789"/>
                    <a:pt x="535" y="2836"/>
                    <a:pt x="733" y="2836"/>
                  </a:cubicBezTo>
                  <a:cubicBezTo>
                    <a:pt x="1024" y="2789"/>
                    <a:pt x="1407" y="2638"/>
                    <a:pt x="1745" y="2440"/>
                  </a:cubicBezTo>
                  <a:cubicBezTo>
                    <a:pt x="2140" y="2208"/>
                    <a:pt x="2431" y="1963"/>
                    <a:pt x="2617" y="1719"/>
                  </a:cubicBezTo>
                  <a:cubicBezTo>
                    <a:pt x="2768" y="1568"/>
                    <a:pt x="2768" y="1475"/>
                    <a:pt x="2768" y="1428"/>
                  </a:cubicBezTo>
                  <a:cubicBezTo>
                    <a:pt x="2768" y="1382"/>
                    <a:pt x="2768" y="1277"/>
                    <a:pt x="2617" y="1091"/>
                  </a:cubicBezTo>
                  <a:cubicBezTo>
                    <a:pt x="2431" y="847"/>
                    <a:pt x="2140" y="602"/>
                    <a:pt x="1745" y="405"/>
                  </a:cubicBezTo>
                  <a:cubicBezTo>
                    <a:pt x="1407" y="172"/>
                    <a:pt x="1024" y="67"/>
                    <a:pt x="733" y="21"/>
                  </a:cubicBezTo>
                  <a:cubicBezTo>
                    <a:pt x="667" y="5"/>
                    <a:pt x="613" y="0"/>
                    <a:pt x="568"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17"/>
            <p:cNvSpPr/>
            <p:nvPr/>
          </p:nvSpPr>
          <p:spPr>
            <a:xfrm>
              <a:off x="4224271" y="2621097"/>
              <a:ext cx="58294" cy="59939"/>
            </a:xfrm>
            <a:custGeom>
              <a:rect b="b" l="l" r="r" t="t"/>
              <a:pathLst>
                <a:path extrusionOk="0" h="2441" w="2374">
                  <a:moveTo>
                    <a:pt x="476" y="1"/>
                  </a:moveTo>
                  <a:cubicBezTo>
                    <a:pt x="400" y="1"/>
                    <a:pt x="369" y="22"/>
                    <a:pt x="338" y="22"/>
                  </a:cubicBezTo>
                  <a:cubicBezTo>
                    <a:pt x="292" y="68"/>
                    <a:pt x="245" y="115"/>
                    <a:pt x="141" y="266"/>
                  </a:cubicBezTo>
                  <a:cubicBezTo>
                    <a:pt x="47" y="498"/>
                    <a:pt x="1" y="847"/>
                    <a:pt x="1" y="1231"/>
                  </a:cubicBezTo>
                  <a:cubicBezTo>
                    <a:pt x="1" y="1569"/>
                    <a:pt x="47" y="1906"/>
                    <a:pt x="141" y="2150"/>
                  </a:cubicBezTo>
                  <a:cubicBezTo>
                    <a:pt x="245" y="2348"/>
                    <a:pt x="292" y="2394"/>
                    <a:pt x="338" y="2394"/>
                  </a:cubicBezTo>
                  <a:cubicBezTo>
                    <a:pt x="385" y="2441"/>
                    <a:pt x="431" y="2441"/>
                    <a:pt x="629" y="2441"/>
                  </a:cubicBezTo>
                  <a:cubicBezTo>
                    <a:pt x="920" y="2394"/>
                    <a:pt x="1211" y="2301"/>
                    <a:pt x="1548" y="2104"/>
                  </a:cubicBezTo>
                  <a:cubicBezTo>
                    <a:pt x="1839" y="1906"/>
                    <a:pt x="2083" y="1720"/>
                    <a:pt x="2281" y="1476"/>
                  </a:cubicBezTo>
                  <a:cubicBezTo>
                    <a:pt x="2374" y="1324"/>
                    <a:pt x="2374" y="1278"/>
                    <a:pt x="2374" y="1231"/>
                  </a:cubicBezTo>
                  <a:cubicBezTo>
                    <a:pt x="2374" y="1185"/>
                    <a:pt x="2374" y="1080"/>
                    <a:pt x="2281" y="940"/>
                  </a:cubicBezTo>
                  <a:cubicBezTo>
                    <a:pt x="2083" y="743"/>
                    <a:pt x="1839" y="498"/>
                    <a:pt x="1548" y="359"/>
                  </a:cubicBezTo>
                  <a:cubicBezTo>
                    <a:pt x="1211" y="161"/>
                    <a:pt x="920" y="22"/>
                    <a:pt x="629" y="22"/>
                  </a:cubicBezTo>
                  <a:cubicBezTo>
                    <a:pt x="563" y="6"/>
                    <a:pt x="514" y="1"/>
                    <a:pt x="476"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17"/>
            <p:cNvSpPr/>
            <p:nvPr/>
          </p:nvSpPr>
          <p:spPr>
            <a:xfrm>
              <a:off x="4557580" y="2625050"/>
              <a:ext cx="50019" cy="51148"/>
            </a:xfrm>
            <a:custGeom>
              <a:rect b="b" l="l" r="r" t="t"/>
              <a:pathLst>
                <a:path extrusionOk="0" h="2083" w="2037">
                  <a:moveTo>
                    <a:pt x="524" y="0"/>
                  </a:moveTo>
                  <a:cubicBezTo>
                    <a:pt x="385" y="0"/>
                    <a:pt x="338" y="47"/>
                    <a:pt x="292" y="47"/>
                  </a:cubicBezTo>
                  <a:cubicBezTo>
                    <a:pt x="233" y="47"/>
                    <a:pt x="187" y="105"/>
                    <a:pt x="140" y="244"/>
                  </a:cubicBezTo>
                  <a:cubicBezTo>
                    <a:pt x="47" y="489"/>
                    <a:pt x="1" y="733"/>
                    <a:pt x="1" y="1070"/>
                  </a:cubicBezTo>
                  <a:cubicBezTo>
                    <a:pt x="1" y="1361"/>
                    <a:pt x="47" y="1652"/>
                    <a:pt x="140" y="1850"/>
                  </a:cubicBezTo>
                  <a:cubicBezTo>
                    <a:pt x="187" y="1989"/>
                    <a:pt x="233" y="2036"/>
                    <a:pt x="292" y="2036"/>
                  </a:cubicBezTo>
                  <a:cubicBezTo>
                    <a:pt x="338" y="2082"/>
                    <a:pt x="385" y="2082"/>
                    <a:pt x="524" y="2082"/>
                  </a:cubicBezTo>
                  <a:cubicBezTo>
                    <a:pt x="769" y="2036"/>
                    <a:pt x="1013" y="1943"/>
                    <a:pt x="1304" y="1791"/>
                  </a:cubicBezTo>
                  <a:cubicBezTo>
                    <a:pt x="1548" y="1652"/>
                    <a:pt x="1792" y="1454"/>
                    <a:pt x="1932" y="1268"/>
                  </a:cubicBezTo>
                  <a:cubicBezTo>
                    <a:pt x="2036" y="1163"/>
                    <a:pt x="2036" y="1070"/>
                    <a:pt x="2036" y="1070"/>
                  </a:cubicBezTo>
                  <a:cubicBezTo>
                    <a:pt x="2036" y="1024"/>
                    <a:pt x="2036" y="919"/>
                    <a:pt x="1932" y="826"/>
                  </a:cubicBezTo>
                  <a:cubicBezTo>
                    <a:pt x="1792" y="628"/>
                    <a:pt x="1548" y="489"/>
                    <a:pt x="1304" y="291"/>
                  </a:cubicBezTo>
                  <a:cubicBezTo>
                    <a:pt x="1013" y="151"/>
                    <a:pt x="769" y="47"/>
                    <a:pt x="524"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17"/>
            <p:cNvSpPr/>
            <p:nvPr/>
          </p:nvSpPr>
          <p:spPr>
            <a:xfrm>
              <a:off x="4890620" y="2629888"/>
              <a:ext cx="40565" cy="41744"/>
            </a:xfrm>
            <a:custGeom>
              <a:rect b="b" l="l" r="r" t="t"/>
              <a:pathLst>
                <a:path extrusionOk="0" h="1700" w="1652">
                  <a:moveTo>
                    <a:pt x="442" y="1"/>
                  </a:moveTo>
                  <a:cubicBezTo>
                    <a:pt x="337" y="1"/>
                    <a:pt x="244" y="1"/>
                    <a:pt x="244" y="47"/>
                  </a:cubicBezTo>
                  <a:cubicBezTo>
                    <a:pt x="198" y="47"/>
                    <a:pt x="151" y="94"/>
                    <a:pt x="105" y="199"/>
                  </a:cubicBezTo>
                  <a:cubicBezTo>
                    <a:pt x="47" y="385"/>
                    <a:pt x="0" y="582"/>
                    <a:pt x="0" y="873"/>
                  </a:cubicBezTo>
                  <a:cubicBezTo>
                    <a:pt x="0" y="1118"/>
                    <a:pt x="47" y="1304"/>
                    <a:pt x="105" y="1501"/>
                  </a:cubicBezTo>
                  <a:cubicBezTo>
                    <a:pt x="151" y="1594"/>
                    <a:pt x="198" y="1653"/>
                    <a:pt x="244" y="1699"/>
                  </a:cubicBezTo>
                  <a:lnTo>
                    <a:pt x="442" y="1699"/>
                  </a:lnTo>
                  <a:cubicBezTo>
                    <a:pt x="628" y="1653"/>
                    <a:pt x="826" y="1594"/>
                    <a:pt x="1070" y="1455"/>
                  </a:cubicBezTo>
                  <a:cubicBezTo>
                    <a:pt x="1268" y="1304"/>
                    <a:pt x="1454" y="1164"/>
                    <a:pt x="1559" y="1013"/>
                  </a:cubicBezTo>
                  <a:cubicBezTo>
                    <a:pt x="1652" y="920"/>
                    <a:pt x="1652" y="873"/>
                    <a:pt x="1652" y="873"/>
                  </a:cubicBezTo>
                  <a:cubicBezTo>
                    <a:pt x="1652" y="827"/>
                    <a:pt x="1652" y="780"/>
                    <a:pt x="1559" y="676"/>
                  </a:cubicBezTo>
                  <a:cubicBezTo>
                    <a:pt x="1454" y="536"/>
                    <a:pt x="1268" y="385"/>
                    <a:pt x="1070" y="245"/>
                  </a:cubicBezTo>
                  <a:cubicBezTo>
                    <a:pt x="826" y="140"/>
                    <a:pt x="628" y="47"/>
                    <a:pt x="442"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17"/>
            <p:cNvSpPr/>
            <p:nvPr/>
          </p:nvSpPr>
          <p:spPr>
            <a:xfrm>
              <a:off x="5223929" y="2634749"/>
              <a:ext cx="30866" cy="32020"/>
            </a:xfrm>
            <a:custGeom>
              <a:rect b="b" l="l" r="r" t="t"/>
              <a:pathLst>
                <a:path extrusionOk="0" h="1304" w="1257">
                  <a:moveTo>
                    <a:pt x="337" y="1"/>
                  </a:moveTo>
                  <a:cubicBezTo>
                    <a:pt x="244" y="1"/>
                    <a:pt x="198" y="1"/>
                    <a:pt x="198" y="47"/>
                  </a:cubicBezTo>
                  <a:cubicBezTo>
                    <a:pt x="140" y="47"/>
                    <a:pt x="140" y="47"/>
                    <a:pt x="93" y="140"/>
                  </a:cubicBezTo>
                  <a:cubicBezTo>
                    <a:pt x="47" y="291"/>
                    <a:pt x="0" y="478"/>
                    <a:pt x="0" y="675"/>
                  </a:cubicBezTo>
                  <a:cubicBezTo>
                    <a:pt x="0" y="873"/>
                    <a:pt x="47" y="1013"/>
                    <a:pt x="93" y="1164"/>
                  </a:cubicBezTo>
                  <a:cubicBezTo>
                    <a:pt x="140" y="1257"/>
                    <a:pt x="140" y="1257"/>
                    <a:pt x="198" y="1303"/>
                  </a:cubicBezTo>
                  <a:lnTo>
                    <a:pt x="337" y="1303"/>
                  </a:lnTo>
                  <a:cubicBezTo>
                    <a:pt x="489" y="1303"/>
                    <a:pt x="628" y="1210"/>
                    <a:pt x="826" y="1106"/>
                  </a:cubicBezTo>
                  <a:cubicBezTo>
                    <a:pt x="965" y="1013"/>
                    <a:pt x="1117" y="920"/>
                    <a:pt x="1210" y="815"/>
                  </a:cubicBezTo>
                  <a:cubicBezTo>
                    <a:pt x="1256" y="722"/>
                    <a:pt x="1256" y="675"/>
                    <a:pt x="1256" y="675"/>
                  </a:cubicBezTo>
                  <a:cubicBezTo>
                    <a:pt x="1256" y="629"/>
                    <a:pt x="1256" y="582"/>
                    <a:pt x="1210" y="524"/>
                  </a:cubicBezTo>
                  <a:cubicBezTo>
                    <a:pt x="1117" y="384"/>
                    <a:pt x="965" y="291"/>
                    <a:pt x="826" y="187"/>
                  </a:cubicBezTo>
                  <a:cubicBezTo>
                    <a:pt x="628" y="94"/>
                    <a:pt x="489" y="47"/>
                    <a:pt x="337"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17"/>
            <p:cNvSpPr/>
            <p:nvPr/>
          </p:nvSpPr>
          <p:spPr>
            <a:xfrm>
              <a:off x="559044" y="2836518"/>
              <a:ext cx="159387" cy="163389"/>
            </a:xfrm>
            <a:custGeom>
              <a:rect b="b" l="l" r="r" t="t"/>
              <a:pathLst>
                <a:path extrusionOk="0" h="6654" w="6491">
                  <a:moveTo>
                    <a:pt x="1360" y="0"/>
                  </a:moveTo>
                  <a:cubicBezTo>
                    <a:pt x="1112" y="0"/>
                    <a:pt x="987" y="44"/>
                    <a:pt x="919" y="112"/>
                  </a:cubicBezTo>
                  <a:cubicBezTo>
                    <a:pt x="815" y="158"/>
                    <a:pt x="629" y="310"/>
                    <a:pt x="431" y="740"/>
                  </a:cubicBezTo>
                  <a:cubicBezTo>
                    <a:pt x="187" y="1426"/>
                    <a:pt x="47" y="2298"/>
                    <a:pt x="0" y="3310"/>
                  </a:cubicBezTo>
                  <a:cubicBezTo>
                    <a:pt x="47" y="4334"/>
                    <a:pt x="187" y="5206"/>
                    <a:pt x="431" y="5881"/>
                  </a:cubicBezTo>
                  <a:cubicBezTo>
                    <a:pt x="629" y="6323"/>
                    <a:pt x="815" y="6463"/>
                    <a:pt x="919" y="6556"/>
                  </a:cubicBezTo>
                  <a:cubicBezTo>
                    <a:pt x="984" y="6596"/>
                    <a:pt x="1099" y="6653"/>
                    <a:pt x="1323" y="6653"/>
                  </a:cubicBezTo>
                  <a:cubicBezTo>
                    <a:pt x="1422" y="6653"/>
                    <a:pt x="1541" y="6642"/>
                    <a:pt x="1687" y="6614"/>
                  </a:cubicBezTo>
                  <a:cubicBezTo>
                    <a:pt x="2420" y="6509"/>
                    <a:pt x="3246" y="6218"/>
                    <a:pt x="4118" y="5683"/>
                  </a:cubicBezTo>
                  <a:lnTo>
                    <a:pt x="4165" y="5683"/>
                  </a:lnTo>
                  <a:cubicBezTo>
                    <a:pt x="5037" y="5206"/>
                    <a:pt x="5665" y="4625"/>
                    <a:pt x="6153" y="4043"/>
                  </a:cubicBezTo>
                  <a:cubicBezTo>
                    <a:pt x="6444" y="3648"/>
                    <a:pt x="6491" y="3415"/>
                    <a:pt x="6491" y="3310"/>
                  </a:cubicBezTo>
                  <a:cubicBezTo>
                    <a:pt x="6491" y="3217"/>
                    <a:pt x="6444" y="2973"/>
                    <a:pt x="6153" y="2589"/>
                  </a:cubicBezTo>
                  <a:cubicBezTo>
                    <a:pt x="5665" y="2008"/>
                    <a:pt x="5037" y="1473"/>
                    <a:pt x="4165" y="938"/>
                  </a:cubicBezTo>
                  <a:lnTo>
                    <a:pt x="4118" y="938"/>
                  </a:lnTo>
                  <a:cubicBezTo>
                    <a:pt x="3246" y="449"/>
                    <a:pt x="2420" y="158"/>
                    <a:pt x="1687" y="19"/>
                  </a:cubicBezTo>
                  <a:cubicBezTo>
                    <a:pt x="1559" y="6"/>
                    <a:pt x="1451" y="0"/>
                    <a:pt x="1360"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17"/>
            <p:cNvSpPr/>
            <p:nvPr/>
          </p:nvSpPr>
          <p:spPr>
            <a:xfrm>
              <a:off x="892059" y="2841232"/>
              <a:ext cx="149982" cy="153813"/>
            </a:xfrm>
            <a:custGeom>
              <a:rect b="b" l="l" r="r" t="t"/>
              <a:pathLst>
                <a:path extrusionOk="0" h="6264" w="6108">
                  <a:moveTo>
                    <a:pt x="1273" y="0"/>
                  </a:moveTo>
                  <a:cubicBezTo>
                    <a:pt x="1060" y="0"/>
                    <a:pt x="946" y="38"/>
                    <a:pt x="873" y="71"/>
                  </a:cubicBezTo>
                  <a:cubicBezTo>
                    <a:pt x="780" y="118"/>
                    <a:pt x="582" y="257"/>
                    <a:pt x="443" y="699"/>
                  </a:cubicBezTo>
                  <a:cubicBezTo>
                    <a:pt x="198" y="1374"/>
                    <a:pt x="47" y="2153"/>
                    <a:pt x="1" y="3118"/>
                  </a:cubicBezTo>
                  <a:cubicBezTo>
                    <a:pt x="47" y="4095"/>
                    <a:pt x="198" y="4910"/>
                    <a:pt x="443" y="5549"/>
                  </a:cubicBezTo>
                  <a:cubicBezTo>
                    <a:pt x="582" y="5980"/>
                    <a:pt x="780" y="6131"/>
                    <a:pt x="873" y="6177"/>
                  </a:cubicBezTo>
                  <a:cubicBezTo>
                    <a:pt x="945" y="6210"/>
                    <a:pt x="1056" y="6264"/>
                    <a:pt x="1263" y="6264"/>
                  </a:cubicBezTo>
                  <a:cubicBezTo>
                    <a:pt x="1356" y="6264"/>
                    <a:pt x="1469" y="6253"/>
                    <a:pt x="1606" y="6224"/>
                  </a:cubicBezTo>
                  <a:cubicBezTo>
                    <a:pt x="2280" y="6131"/>
                    <a:pt x="3060" y="5840"/>
                    <a:pt x="3932" y="5352"/>
                  </a:cubicBezTo>
                  <a:cubicBezTo>
                    <a:pt x="4758" y="4863"/>
                    <a:pt x="5386" y="4328"/>
                    <a:pt x="5816" y="3805"/>
                  </a:cubicBezTo>
                  <a:cubicBezTo>
                    <a:pt x="6107" y="3456"/>
                    <a:pt x="6107" y="3223"/>
                    <a:pt x="6107" y="3118"/>
                  </a:cubicBezTo>
                  <a:cubicBezTo>
                    <a:pt x="6107" y="3025"/>
                    <a:pt x="6107" y="2781"/>
                    <a:pt x="5816" y="2444"/>
                  </a:cubicBezTo>
                  <a:cubicBezTo>
                    <a:pt x="5386" y="1909"/>
                    <a:pt x="4758" y="1374"/>
                    <a:pt x="3932" y="897"/>
                  </a:cubicBezTo>
                  <a:cubicBezTo>
                    <a:pt x="3060" y="408"/>
                    <a:pt x="2280" y="118"/>
                    <a:pt x="1606" y="24"/>
                  </a:cubicBezTo>
                  <a:cubicBezTo>
                    <a:pt x="1474" y="7"/>
                    <a:pt x="1364" y="0"/>
                    <a:pt x="1273"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17"/>
            <p:cNvSpPr/>
            <p:nvPr/>
          </p:nvSpPr>
          <p:spPr>
            <a:xfrm>
              <a:off x="1225368" y="2845922"/>
              <a:ext cx="141682" cy="144408"/>
            </a:xfrm>
            <a:custGeom>
              <a:rect b="b" l="l" r="r" t="t"/>
              <a:pathLst>
                <a:path extrusionOk="0" h="5881" w="5770">
                  <a:moveTo>
                    <a:pt x="1181" y="0"/>
                  </a:moveTo>
                  <a:cubicBezTo>
                    <a:pt x="968" y="0"/>
                    <a:pt x="859" y="33"/>
                    <a:pt x="826" y="66"/>
                  </a:cubicBezTo>
                  <a:cubicBezTo>
                    <a:pt x="722" y="124"/>
                    <a:pt x="536" y="264"/>
                    <a:pt x="384" y="648"/>
                  </a:cubicBezTo>
                  <a:cubicBezTo>
                    <a:pt x="140" y="1287"/>
                    <a:pt x="1" y="2055"/>
                    <a:pt x="1" y="2927"/>
                  </a:cubicBezTo>
                  <a:cubicBezTo>
                    <a:pt x="1" y="3846"/>
                    <a:pt x="140" y="4579"/>
                    <a:pt x="384" y="5207"/>
                  </a:cubicBezTo>
                  <a:cubicBezTo>
                    <a:pt x="536" y="5591"/>
                    <a:pt x="722" y="5742"/>
                    <a:pt x="826" y="5789"/>
                  </a:cubicBezTo>
                  <a:cubicBezTo>
                    <a:pt x="858" y="5821"/>
                    <a:pt x="962" y="5880"/>
                    <a:pt x="1163" y="5880"/>
                  </a:cubicBezTo>
                  <a:cubicBezTo>
                    <a:pt x="1255" y="5880"/>
                    <a:pt x="1367" y="5868"/>
                    <a:pt x="1501" y="5835"/>
                  </a:cubicBezTo>
                  <a:cubicBezTo>
                    <a:pt x="2176" y="5742"/>
                    <a:pt x="2909" y="5498"/>
                    <a:pt x="3688" y="5068"/>
                  </a:cubicBezTo>
                  <a:cubicBezTo>
                    <a:pt x="4455" y="4579"/>
                    <a:pt x="5037" y="4091"/>
                    <a:pt x="5479" y="3556"/>
                  </a:cubicBezTo>
                  <a:cubicBezTo>
                    <a:pt x="5723" y="3265"/>
                    <a:pt x="5770" y="3032"/>
                    <a:pt x="5770" y="2927"/>
                  </a:cubicBezTo>
                  <a:cubicBezTo>
                    <a:pt x="5770" y="2834"/>
                    <a:pt x="5723" y="2637"/>
                    <a:pt x="5479" y="2299"/>
                  </a:cubicBezTo>
                  <a:cubicBezTo>
                    <a:pt x="5037" y="1764"/>
                    <a:pt x="4455" y="1287"/>
                    <a:pt x="3688" y="845"/>
                  </a:cubicBezTo>
                  <a:cubicBezTo>
                    <a:pt x="2909" y="357"/>
                    <a:pt x="2176" y="124"/>
                    <a:pt x="1501" y="20"/>
                  </a:cubicBezTo>
                  <a:cubicBezTo>
                    <a:pt x="1375" y="6"/>
                    <a:pt x="1269" y="0"/>
                    <a:pt x="1181"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17"/>
            <p:cNvSpPr/>
            <p:nvPr/>
          </p:nvSpPr>
          <p:spPr>
            <a:xfrm>
              <a:off x="1558678" y="2850784"/>
              <a:ext cx="131983" cy="134832"/>
            </a:xfrm>
            <a:custGeom>
              <a:rect b="b" l="l" r="r" t="t"/>
              <a:pathLst>
                <a:path extrusionOk="0" h="5491" w="5375">
                  <a:moveTo>
                    <a:pt x="1106" y="0"/>
                  </a:moveTo>
                  <a:cubicBezTo>
                    <a:pt x="910" y="0"/>
                    <a:pt x="801" y="33"/>
                    <a:pt x="768" y="66"/>
                  </a:cubicBezTo>
                  <a:cubicBezTo>
                    <a:pt x="675" y="112"/>
                    <a:pt x="524" y="264"/>
                    <a:pt x="384" y="601"/>
                  </a:cubicBezTo>
                  <a:cubicBezTo>
                    <a:pt x="140" y="1182"/>
                    <a:pt x="1" y="1904"/>
                    <a:pt x="1" y="2729"/>
                  </a:cubicBezTo>
                  <a:cubicBezTo>
                    <a:pt x="1" y="3555"/>
                    <a:pt x="140" y="4288"/>
                    <a:pt x="384" y="4870"/>
                  </a:cubicBezTo>
                  <a:cubicBezTo>
                    <a:pt x="524" y="5253"/>
                    <a:pt x="675" y="5346"/>
                    <a:pt x="768" y="5393"/>
                  </a:cubicBezTo>
                  <a:cubicBezTo>
                    <a:pt x="801" y="5433"/>
                    <a:pt x="906" y="5491"/>
                    <a:pt x="1096" y="5491"/>
                  </a:cubicBezTo>
                  <a:cubicBezTo>
                    <a:pt x="1179" y="5491"/>
                    <a:pt x="1279" y="5480"/>
                    <a:pt x="1396" y="5451"/>
                  </a:cubicBezTo>
                  <a:cubicBezTo>
                    <a:pt x="2036" y="5346"/>
                    <a:pt x="2711" y="5102"/>
                    <a:pt x="3432" y="4718"/>
                  </a:cubicBezTo>
                  <a:cubicBezTo>
                    <a:pt x="4165" y="4288"/>
                    <a:pt x="4700" y="3800"/>
                    <a:pt x="5083" y="3311"/>
                  </a:cubicBezTo>
                  <a:cubicBezTo>
                    <a:pt x="5328" y="3020"/>
                    <a:pt x="5374" y="2834"/>
                    <a:pt x="5374" y="2729"/>
                  </a:cubicBezTo>
                  <a:cubicBezTo>
                    <a:pt x="5374" y="2636"/>
                    <a:pt x="5328" y="2439"/>
                    <a:pt x="5083" y="2148"/>
                  </a:cubicBezTo>
                  <a:cubicBezTo>
                    <a:pt x="4700" y="1671"/>
                    <a:pt x="4165" y="1182"/>
                    <a:pt x="3432" y="740"/>
                  </a:cubicBezTo>
                  <a:cubicBezTo>
                    <a:pt x="2711" y="357"/>
                    <a:pt x="2036" y="112"/>
                    <a:pt x="1396" y="19"/>
                  </a:cubicBezTo>
                  <a:cubicBezTo>
                    <a:pt x="1284" y="6"/>
                    <a:pt x="1187" y="0"/>
                    <a:pt x="1106"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9" name="Google Shape;239;p17"/>
            <p:cNvSpPr/>
            <p:nvPr/>
          </p:nvSpPr>
          <p:spPr>
            <a:xfrm>
              <a:off x="1891693" y="2855499"/>
              <a:ext cx="122554" cy="125280"/>
            </a:xfrm>
            <a:custGeom>
              <a:rect b="b" l="l" r="r" t="t"/>
              <a:pathLst>
                <a:path extrusionOk="0" h="5102" w="4991">
                  <a:moveTo>
                    <a:pt x="1049" y="1"/>
                  </a:moveTo>
                  <a:cubicBezTo>
                    <a:pt x="869" y="1"/>
                    <a:pt x="752" y="39"/>
                    <a:pt x="687" y="72"/>
                  </a:cubicBezTo>
                  <a:cubicBezTo>
                    <a:pt x="629" y="118"/>
                    <a:pt x="489" y="211"/>
                    <a:pt x="338" y="548"/>
                  </a:cubicBezTo>
                  <a:cubicBezTo>
                    <a:pt x="152" y="1083"/>
                    <a:pt x="1" y="1770"/>
                    <a:pt x="1" y="2537"/>
                  </a:cubicBezTo>
                  <a:cubicBezTo>
                    <a:pt x="1" y="3317"/>
                    <a:pt x="152" y="3991"/>
                    <a:pt x="338" y="4526"/>
                  </a:cubicBezTo>
                  <a:cubicBezTo>
                    <a:pt x="489" y="4864"/>
                    <a:pt x="629" y="4968"/>
                    <a:pt x="687" y="5015"/>
                  </a:cubicBezTo>
                  <a:cubicBezTo>
                    <a:pt x="751" y="5047"/>
                    <a:pt x="865" y="5101"/>
                    <a:pt x="1041" y="5101"/>
                  </a:cubicBezTo>
                  <a:cubicBezTo>
                    <a:pt x="1119" y="5101"/>
                    <a:pt x="1211" y="5090"/>
                    <a:pt x="1315" y="5061"/>
                  </a:cubicBezTo>
                  <a:cubicBezTo>
                    <a:pt x="1897" y="5015"/>
                    <a:pt x="2525" y="4771"/>
                    <a:pt x="3199" y="4387"/>
                  </a:cubicBezTo>
                  <a:cubicBezTo>
                    <a:pt x="3886" y="3991"/>
                    <a:pt x="4363" y="3561"/>
                    <a:pt x="4758" y="3072"/>
                  </a:cubicBezTo>
                  <a:cubicBezTo>
                    <a:pt x="4991" y="2828"/>
                    <a:pt x="4991" y="2642"/>
                    <a:pt x="4991" y="2537"/>
                  </a:cubicBezTo>
                  <a:cubicBezTo>
                    <a:pt x="4991" y="2444"/>
                    <a:pt x="4991" y="2247"/>
                    <a:pt x="4758" y="2002"/>
                  </a:cubicBezTo>
                  <a:cubicBezTo>
                    <a:pt x="4363" y="1525"/>
                    <a:pt x="3886" y="1083"/>
                    <a:pt x="3199" y="700"/>
                  </a:cubicBezTo>
                  <a:cubicBezTo>
                    <a:pt x="2525" y="316"/>
                    <a:pt x="1897" y="118"/>
                    <a:pt x="1315" y="25"/>
                  </a:cubicBezTo>
                  <a:cubicBezTo>
                    <a:pt x="1214" y="8"/>
                    <a:pt x="1126" y="1"/>
                    <a:pt x="1049"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17"/>
            <p:cNvSpPr/>
            <p:nvPr/>
          </p:nvSpPr>
          <p:spPr>
            <a:xfrm>
              <a:off x="2225002" y="2859698"/>
              <a:ext cx="114279" cy="116808"/>
            </a:xfrm>
            <a:custGeom>
              <a:rect b="b" l="l" r="r" t="t"/>
              <a:pathLst>
                <a:path extrusionOk="0" h="4757" w="4654">
                  <a:moveTo>
                    <a:pt x="946" y="0"/>
                  </a:moveTo>
                  <a:cubicBezTo>
                    <a:pt x="785" y="0"/>
                    <a:pt x="693" y="55"/>
                    <a:pt x="629" y="87"/>
                  </a:cubicBezTo>
                  <a:cubicBezTo>
                    <a:pt x="582" y="87"/>
                    <a:pt x="431" y="238"/>
                    <a:pt x="338" y="529"/>
                  </a:cubicBezTo>
                  <a:cubicBezTo>
                    <a:pt x="140" y="1064"/>
                    <a:pt x="1" y="1645"/>
                    <a:pt x="1" y="2366"/>
                  </a:cubicBezTo>
                  <a:cubicBezTo>
                    <a:pt x="1" y="3099"/>
                    <a:pt x="140" y="3727"/>
                    <a:pt x="338" y="4216"/>
                  </a:cubicBezTo>
                  <a:cubicBezTo>
                    <a:pt x="431" y="4507"/>
                    <a:pt x="582" y="4646"/>
                    <a:pt x="629" y="4693"/>
                  </a:cubicBezTo>
                  <a:cubicBezTo>
                    <a:pt x="702" y="4693"/>
                    <a:pt x="810" y="4757"/>
                    <a:pt x="1015" y="4757"/>
                  </a:cubicBezTo>
                  <a:cubicBezTo>
                    <a:pt x="1073" y="4757"/>
                    <a:pt x="1137" y="4752"/>
                    <a:pt x="1210" y="4739"/>
                  </a:cubicBezTo>
                  <a:cubicBezTo>
                    <a:pt x="1745" y="4646"/>
                    <a:pt x="2327" y="4402"/>
                    <a:pt x="2955" y="4065"/>
                  </a:cubicBezTo>
                  <a:cubicBezTo>
                    <a:pt x="3583" y="3727"/>
                    <a:pt x="4072" y="3285"/>
                    <a:pt x="4409" y="2901"/>
                  </a:cubicBezTo>
                  <a:cubicBezTo>
                    <a:pt x="4607" y="2611"/>
                    <a:pt x="4653" y="2471"/>
                    <a:pt x="4653" y="2366"/>
                  </a:cubicBezTo>
                  <a:cubicBezTo>
                    <a:pt x="4653" y="2273"/>
                    <a:pt x="4607" y="2122"/>
                    <a:pt x="4409" y="1890"/>
                  </a:cubicBezTo>
                  <a:cubicBezTo>
                    <a:pt x="4072" y="1448"/>
                    <a:pt x="3583" y="1064"/>
                    <a:pt x="2955" y="668"/>
                  </a:cubicBezTo>
                  <a:cubicBezTo>
                    <a:pt x="2327" y="331"/>
                    <a:pt x="1745" y="87"/>
                    <a:pt x="1210" y="40"/>
                  </a:cubicBezTo>
                  <a:cubicBezTo>
                    <a:pt x="1106" y="11"/>
                    <a:pt x="1019" y="0"/>
                    <a:pt x="946"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17"/>
            <p:cNvSpPr/>
            <p:nvPr/>
          </p:nvSpPr>
          <p:spPr>
            <a:xfrm>
              <a:off x="2558312" y="2864511"/>
              <a:ext cx="104555" cy="107330"/>
            </a:xfrm>
            <a:custGeom>
              <a:rect b="b" l="l" r="r" t="t"/>
              <a:pathLst>
                <a:path extrusionOk="0" h="4371" w="4258">
                  <a:moveTo>
                    <a:pt x="861" y="1"/>
                  </a:moveTo>
                  <a:cubicBezTo>
                    <a:pt x="727" y="1"/>
                    <a:pt x="644" y="42"/>
                    <a:pt x="582" y="42"/>
                  </a:cubicBezTo>
                  <a:cubicBezTo>
                    <a:pt x="524" y="88"/>
                    <a:pt x="384" y="181"/>
                    <a:pt x="291" y="472"/>
                  </a:cubicBezTo>
                  <a:cubicBezTo>
                    <a:pt x="140" y="961"/>
                    <a:pt x="1" y="1496"/>
                    <a:pt x="1" y="2170"/>
                  </a:cubicBezTo>
                  <a:cubicBezTo>
                    <a:pt x="1" y="2857"/>
                    <a:pt x="140" y="3380"/>
                    <a:pt x="291" y="3869"/>
                  </a:cubicBezTo>
                  <a:cubicBezTo>
                    <a:pt x="384" y="4159"/>
                    <a:pt x="524" y="4252"/>
                    <a:pt x="582" y="4311"/>
                  </a:cubicBezTo>
                  <a:cubicBezTo>
                    <a:pt x="657" y="4311"/>
                    <a:pt x="761" y="4370"/>
                    <a:pt x="948" y="4370"/>
                  </a:cubicBezTo>
                  <a:cubicBezTo>
                    <a:pt x="995" y="4370"/>
                    <a:pt x="1047" y="4366"/>
                    <a:pt x="1106" y="4357"/>
                  </a:cubicBezTo>
                  <a:cubicBezTo>
                    <a:pt x="1594" y="4252"/>
                    <a:pt x="2129" y="4066"/>
                    <a:pt x="2711" y="3729"/>
                  </a:cubicBezTo>
                  <a:cubicBezTo>
                    <a:pt x="3292" y="3380"/>
                    <a:pt x="3723" y="3043"/>
                    <a:pt x="4014" y="2659"/>
                  </a:cubicBezTo>
                  <a:cubicBezTo>
                    <a:pt x="4211" y="2415"/>
                    <a:pt x="4258" y="2275"/>
                    <a:pt x="4258" y="2170"/>
                  </a:cubicBezTo>
                  <a:cubicBezTo>
                    <a:pt x="4258" y="2124"/>
                    <a:pt x="4211" y="1926"/>
                    <a:pt x="4014" y="1694"/>
                  </a:cubicBezTo>
                  <a:cubicBezTo>
                    <a:pt x="3723" y="1298"/>
                    <a:pt x="3292" y="961"/>
                    <a:pt x="2711" y="623"/>
                  </a:cubicBezTo>
                  <a:cubicBezTo>
                    <a:pt x="2129" y="286"/>
                    <a:pt x="1594" y="88"/>
                    <a:pt x="1106" y="42"/>
                  </a:cubicBezTo>
                  <a:cubicBezTo>
                    <a:pt x="1009" y="11"/>
                    <a:pt x="929" y="1"/>
                    <a:pt x="861"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p17"/>
            <p:cNvSpPr/>
            <p:nvPr/>
          </p:nvSpPr>
          <p:spPr>
            <a:xfrm>
              <a:off x="2891327" y="2868660"/>
              <a:ext cx="95421" cy="98466"/>
            </a:xfrm>
            <a:custGeom>
              <a:rect b="b" l="l" r="r" t="t"/>
              <a:pathLst>
                <a:path extrusionOk="0" h="4010" w="3886">
                  <a:moveTo>
                    <a:pt x="880" y="1"/>
                  </a:moveTo>
                  <a:cubicBezTo>
                    <a:pt x="682" y="1"/>
                    <a:pt x="574" y="71"/>
                    <a:pt x="536" y="71"/>
                  </a:cubicBezTo>
                  <a:cubicBezTo>
                    <a:pt x="489" y="117"/>
                    <a:pt x="396" y="210"/>
                    <a:pt x="292" y="454"/>
                  </a:cubicBezTo>
                  <a:cubicBezTo>
                    <a:pt x="106" y="885"/>
                    <a:pt x="1" y="1420"/>
                    <a:pt x="1" y="2001"/>
                  </a:cubicBezTo>
                  <a:cubicBezTo>
                    <a:pt x="1" y="2630"/>
                    <a:pt x="106" y="3118"/>
                    <a:pt x="292" y="3560"/>
                  </a:cubicBezTo>
                  <a:cubicBezTo>
                    <a:pt x="396" y="3793"/>
                    <a:pt x="489" y="3897"/>
                    <a:pt x="536" y="3944"/>
                  </a:cubicBezTo>
                  <a:cubicBezTo>
                    <a:pt x="569" y="3977"/>
                    <a:pt x="654" y="4010"/>
                    <a:pt x="804" y="4010"/>
                  </a:cubicBezTo>
                  <a:cubicBezTo>
                    <a:pt x="866" y="4010"/>
                    <a:pt x="939" y="4004"/>
                    <a:pt x="1024" y="3990"/>
                  </a:cubicBezTo>
                  <a:cubicBezTo>
                    <a:pt x="1455" y="3897"/>
                    <a:pt x="1943" y="3746"/>
                    <a:pt x="2478" y="3409"/>
                  </a:cubicBezTo>
                  <a:cubicBezTo>
                    <a:pt x="3013" y="3118"/>
                    <a:pt x="3397" y="2781"/>
                    <a:pt x="3688" y="2443"/>
                  </a:cubicBezTo>
                  <a:cubicBezTo>
                    <a:pt x="3886" y="2199"/>
                    <a:pt x="3886" y="2106"/>
                    <a:pt x="3886" y="2001"/>
                  </a:cubicBezTo>
                  <a:cubicBezTo>
                    <a:pt x="3886" y="1955"/>
                    <a:pt x="3886" y="1815"/>
                    <a:pt x="3688" y="1571"/>
                  </a:cubicBezTo>
                  <a:cubicBezTo>
                    <a:pt x="3397" y="1234"/>
                    <a:pt x="3013" y="885"/>
                    <a:pt x="2478" y="594"/>
                  </a:cubicBezTo>
                  <a:cubicBezTo>
                    <a:pt x="1943" y="303"/>
                    <a:pt x="1455" y="117"/>
                    <a:pt x="1024" y="12"/>
                  </a:cubicBezTo>
                  <a:cubicBezTo>
                    <a:pt x="972" y="4"/>
                    <a:pt x="923" y="1"/>
                    <a:pt x="880"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17"/>
            <p:cNvSpPr/>
            <p:nvPr/>
          </p:nvSpPr>
          <p:spPr>
            <a:xfrm>
              <a:off x="3224636" y="2873326"/>
              <a:ext cx="85722" cy="89086"/>
            </a:xfrm>
            <a:custGeom>
              <a:rect b="b" l="l" r="r" t="t"/>
              <a:pathLst>
                <a:path extrusionOk="0" h="3628" w="3491">
                  <a:moveTo>
                    <a:pt x="732" y="1"/>
                  </a:moveTo>
                  <a:cubicBezTo>
                    <a:pt x="602" y="1"/>
                    <a:pt x="522" y="34"/>
                    <a:pt x="489" y="67"/>
                  </a:cubicBezTo>
                  <a:cubicBezTo>
                    <a:pt x="431" y="113"/>
                    <a:pt x="338" y="171"/>
                    <a:pt x="245" y="404"/>
                  </a:cubicBezTo>
                  <a:cubicBezTo>
                    <a:pt x="94" y="799"/>
                    <a:pt x="1" y="1276"/>
                    <a:pt x="1" y="1811"/>
                  </a:cubicBezTo>
                  <a:cubicBezTo>
                    <a:pt x="1" y="2346"/>
                    <a:pt x="94" y="2835"/>
                    <a:pt x="245" y="3219"/>
                  </a:cubicBezTo>
                  <a:cubicBezTo>
                    <a:pt x="338" y="3463"/>
                    <a:pt x="431" y="3510"/>
                    <a:pt x="489" y="3556"/>
                  </a:cubicBezTo>
                  <a:cubicBezTo>
                    <a:pt x="522" y="3589"/>
                    <a:pt x="600" y="3627"/>
                    <a:pt x="728" y="3627"/>
                  </a:cubicBezTo>
                  <a:cubicBezTo>
                    <a:pt x="783" y="3627"/>
                    <a:pt x="847" y="3620"/>
                    <a:pt x="920" y="3603"/>
                  </a:cubicBezTo>
                  <a:cubicBezTo>
                    <a:pt x="1304" y="3556"/>
                    <a:pt x="1746" y="3370"/>
                    <a:pt x="2234" y="3126"/>
                  </a:cubicBezTo>
                  <a:cubicBezTo>
                    <a:pt x="2711" y="2835"/>
                    <a:pt x="3048" y="2544"/>
                    <a:pt x="3339" y="2207"/>
                  </a:cubicBezTo>
                  <a:cubicBezTo>
                    <a:pt x="3490" y="2009"/>
                    <a:pt x="3490" y="1858"/>
                    <a:pt x="3490" y="1811"/>
                  </a:cubicBezTo>
                  <a:cubicBezTo>
                    <a:pt x="3490" y="1765"/>
                    <a:pt x="3490" y="1625"/>
                    <a:pt x="3339" y="1428"/>
                  </a:cubicBezTo>
                  <a:cubicBezTo>
                    <a:pt x="3048" y="1137"/>
                    <a:pt x="2711" y="799"/>
                    <a:pt x="2234" y="555"/>
                  </a:cubicBezTo>
                  <a:lnTo>
                    <a:pt x="2234" y="509"/>
                  </a:lnTo>
                  <a:cubicBezTo>
                    <a:pt x="1746" y="264"/>
                    <a:pt x="1304" y="113"/>
                    <a:pt x="920" y="20"/>
                  </a:cubicBezTo>
                  <a:cubicBezTo>
                    <a:pt x="848" y="7"/>
                    <a:pt x="786" y="1"/>
                    <a:pt x="732"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17"/>
            <p:cNvSpPr/>
            <p:nvPr/>
          </p:nvSpPr>
          <p:spPr>
            <a:xfrm>
              <a:off x="3557946" y="2878188"/>
              <a:ext cx="77152" cy="79509"/>
            </a:xfrm>
            <a:custGeom>
              <a:rect b="b" l="l" r="r" t="t"/>
              <a:pathLst>
                <a:path extrusionOk="0" h="3238" w="3142">
                  <a:moveTo>
                    <a:pt x="642" y="1"/>
                  </a:moveTo>
                  <a:cubicBezTo>
                    <a:pt x="526" y="1"/>
                    <a:pt x="464" y="34"/>
                    <a:pt x="431" y="66"/>
                  </a:cubicBezTo>
                  <a:cubicBezTo>
                    <a:pt x="385" y="113"/>
                    <a:pt x="292" y="159"/>
                    <a:pt x="233" y="357"/>
                  </a:cubicBezTo>
                  <a:cubicBezTo>
                    <a:pt x="94" y="695"/>
                    <a:pt x="1" y="1137"/>
                    <a:pt x="1" y="1613"/>
                  </a:cubicBezTo>
                  <a:cubicBezTo>
                    <a:pt x="1" y="2102"/>
                    <a:pt x="94" y="2532"/>
                    <a:pt x="233" y="2881"/>
                  </a:cubicBezTo>
                  <a:cubicBezTo>
                    <a:pt x="292" y="3067"/>
                    <a:pt x="385" y="3172"/>
                    <a:pt x="431" y="3172"/>
                  </a:cubicBezTo>
                  <a:cubicBezTo>
                    <a:pt x="464" y="3205"/>
                    <a:pt x="526" y="3238"/>
                    <a:pt x="642" y="3238"/>
                  </a:cubicBezTo>
                  <a:cubicBezTo>
                    <a:pt x="690" y="3238"/>
                    <a:pt x="747" y="3232"/>
                    <a:pt x="815" y="3219"/>
                  </a:cubicBezTo>
                  <a:cubicBezTo>
                    <a:pt x="1164" y="3172"/>
                    <a:pt x="1594" y="3021"/>
                    <a:pt x="1978" y="2777"/>
                  </a:cubicBezTo>
                  <a:cubicBezTo>
                    <a:pt x="2420" y="2532"/>
                    <a:pt x="2757" y="2242"/>
                    <a:pt x="2955" y="1951"/>
                  </a:cubicBezTo>
                  <a:cubicBezTo>
                    <a:pt x="3095" y="1811"/>
                    <a:pt x="3141" y="1660"/>
                    <a:pt x="3141" y="1613"/>
                  </a:cubicBezTo>
                  <a:cubicBezTo>
                    <a:pt x="3141" y="1567"/>
                    <a:pt x="3095" y="1474"/>
                    <a:pt x="2955" y="1276"/>
                  </a:cubicBezTo>
                  <a:cubicBezTo>
                    <a:pt x="2757" y="985"/>
                    <a:pt x="2420" y="695"/>
                    <a:pt x="1978" y="450"/>
                  </a:cubicBezTo>
                  <a:cubicBezTo>
                    <a:pt x="1594" y="206"/>
                    <a:pt x="1164" y="66"/>
                    <a:pt x="815" y="20"/>
                  </a:cubicBezTo>
                  <a:cubicBezTo>
                    <a:pt x="747" y="6"/>
                    <a:pt x="690" y="1"/>
                    <a:pt x="642"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17"/>
            <p:cNvSpPr/>
            <p:nvPr/>
          </p:nvSpPr>
          <p:spPr>
            <a:xfrm>
              <a:off x="3890985" y="2882780"/>
              <a:ext cx="67993" cy="70080"/>
            </a:xfrm>
            <a:custGeom>
              <a:rect b="b" l="l" r="r" t="t"/>
              <a:pathLst>
                <a:path extrusionOk="0" h="2854" w="2769">
                  <a:moveTo>
                    <a:pt x="588" y="0"/>
                  </a:moveTo>
                  <a:cubicBezTo>
                    <a:pt x="486" y="0"/>
                    <a:pt x="429" y="36"/>
                    <a:pt x="395" y="77"/>
                  </a:cubicBezTo>
                  <a:cubicBezTo>
                    <a:pt x="337" y="77"/>
                    <a:pt x="244" y="170"/>
                    <a:pt x="198" y="310"/>
                  </a:cubicBezTo>
                  <a:cubicBezTo>
                    <a:pt x="105" y="659"/>
                    <a:pt x="0" y="996"/>
                    <a:pt x="0" y="1426"/>
                  </a:cubicBezTo>
                  <a:cubicBezTo>
                    <a:pt x="0" y="1868"/>
                    <a:pt x="105" y="2252"/>
                    <a:pt x="198" y="2543"/>
                  </a:cubicBezTo>
                  <a:cubicBezTo>
                    <a:pt x="244" y="2741"/>
                    <a:pt x="337" y="2787"/>
                    <a:pt x="395" y="2787"/>
                  </a:cubicBezTo>
                  <a:cubicBezTo>
                    <a:pt x="428" y="2820"/>
                    <a:pt x="485" y="2853"/>
                    <a:pt x="585" y="2853"/>
                  </a:cubicBezTo>
                  <a:cubicBezTo>
                    <a:pt x="626" y="2853"/>
                    <a:pt x="675" y="2847"/>
                    <a:pt x="733" y="2834"/>
                  </a:cubicBezTo>
                  <a:cubicBezTo>
                    <a:pt x="1024" y="2787"/>
                    <a:pt x="1407" y="2636"/>
                    <a:pt x="1745" y="2450"/>
                  </a:cubicBezTo>
                  <a:cubicBezTo>
                    <a:pt x="2140" y="2252"/>
                    <a:pt x="2431" y="2008"/>
                    <a:pt x="2617" y="1717"/>
                  </a:cubicBezTo>
                  <a:cubicBezTo>
                    <a:pt x="2768" y="1578"/>
                    <a:pt x="2768" y="1473"/>
                    <a:pt x="2768" y="1426"/>
                  </a:cubicBezTo>
                  <a:cubicBezTo>
                    <a:pt x="2768" y="1380"/>
                    <a:pt x="2768" y="1287"/>
                    <a:pt x="2617" y="1136"/>
                  </a:cubicBezTo>
                  <a:cubicBezTo>
                    <a:pt x="2431" y="891"/>
                    <a:pt x="2140" y="659"/>
                    <a:pt x="1745" y="414"/>
                  </a:cubicBezTo>
                  <a:cubicBezTo>
                    <a:pt x="1407" y="217"/>
                    <a:pt x="1024" y="77"/>
                    <a:pt x="733" y="19"/>
                  </a:cubicBezTo>
                  <a:cubicBezTo>
                    <a:pt x="676" y="6"/>
                    <a:pt x="628" y="0"/>
                    <a:pt x="588"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17"/>
            <p:cNvSpPr/>
            <p:nvPr/>
          </p:nvSpPr>
          <p:spPr>
            <a:xfrm>
              <a:off x="4224271" y="2887617"/>
              <a:ext cx="58294" cy="60528"/>
            </a:xfrm>
            <a:custGeom>
              <a:rect b="b" l="l" r="r" t="t"/>
              <a:pathLst>
                <a:path extrusionOk="0" h="2465" w="2374">
                  <a:moveTo>
                    <a:pt x="490" y="0"/>
                  </a:moveTo>
                  <a:cubicBezTo>
                    <a:pt x="404" y="0"/>
                    <a:pt x="371" y="33"/>
                    <a:pt x="338" y="66"/>
                  </a:cubicBezTo>
                  <a:cubicBezTo>
                    <a:pt x="292" y="66"/>
                    <a:pt x="245" y="113"/>
                    <a:pt x="141" y="264"/>
                  </a:cubicBezTo>
                  <a:cubicBezTo>
                    <a:pt x="47" y="555"/>
                    <a:pt x="1" y="846"/>
                    <a:pt x="1" y="1229"/>
                  </a:cubicBezTo>
                  <a:cubicBezTo>
                    <a:pt x="1" y="1625"/>
                    <a:pt x="47" y="1916"/>
                    <a:pt x="141" y="2206"/>
                  </a:cubicBezTo>
                  <a:cubicBezTo>
                    <a:pt x="245" y="2346"/>
                    <a:pt x="292" y="2393"/>
                    <a:pt x="338" y="2439"/>
                  </a:cubicBezTo>
                  <a:cubicBezTo>
                    <a:pt x="369" y="2439"/>
                    <a:pt x="400" y="2465"/>
                    <a:pt x="476" y="2465"/>
                  </a:cubicBezTo>
                  <a:cubicBezTo>
                    <a:pt x="514" y="2465"/>
                    <a:pt x="563" y="2458"/>
                    <a:pt x="629" y="2439"/>
                  </a:cubicBezTo>
                  <a:cubicBezTo>
                    <a:pt x="920" y="2393"/>
                    <a:pt x="1211" y="2300"/>
                    <a:pt x="1548" y="2102"/>
                  </a:cubicBezTo>
                  <a:cubicBezTo>
                    <a:pt x="1839" y="1916"/>
                    <a:pt x="2083" y="1718"/>
                    <a:pt x="2281" y="1520"/>
                  </a:cubicBezTo>
                  <a:cubicBezTo>
                    <a:pt x="2374" y="1381"/>
                    <a:pt x="2374" y="1276"/>
                    <a:pt x="2374" y="1229"/>
                  </a:cubicBezTo>
                  <a:cubicBezTo>
                    <a:pt x="2374" y="1183"/>
                    <a:pt x="2374" y="1090"/>
                    <a:pt x="2281" y="985"/>
                  </a:cubicBezTo>
                  <a:cubicBezTo>
                    <a:pt x="2083" y="753"/>
                    <a:pt x="1839" y="555"/>
                    <a:pt x="1548" y="357"/>
                  </a:cubicBezTo>
                  <a:cubicBezTo>
                    <a:pt x="1211" y="171"/>
                    <a:pt x="920" y="66"/>
                    <a:pt x="629" y="20"/>
                  </a:cubicBezTo>
                  <a:cubicBezTo>
                    <a:pt x="571" y="6"/>
                    <a:pt x="526" y="0"/>
                    <a:pt x="490"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17"/>
            <p:cNvSpPr/>
            <p:nvPr/>
          </p:nvSpPr>
          <p:spPr>
            <a:xfrm>
              <a:off x="4557580" y="2892430"/>
              <a:ext cx="50019" cy="51025"/>
            </a:xfrm>
            <a:custGeom>
              <a:rect b="b" l="l" r="r" t="t"/>
              <a:pathLst>
                <a:path extrusionOk="0" h="2078" w="2037">
                  <a:moveTo>
                    <a:pt x="412" y="1"/>
                  </a:moveTo>
                  <a:cubicBezTo>
                    <a:pt x="354" y="1"/>
                    <a:pt x="323" y="21"/>
                    <a:pt x="292" y="21"/>
                  </a:cubicBezTo>
                  <a:cubicBezTo>
                    <a:pt x="233" y="68"/>
                    <a:pt x="187" y="115"/>
                    <a:pt x="140" y="266"/>
                  </a:cubicBezTo>
                  <a:cubicBezTo>
                    <a:pt x="47" y="452"/>
                    <a:pt x="1" y="743"/>
                    <a:pt x="1" y="1033"/>
                  </a:cubicBezTo>
                  <a:cubicBezTo>
                    <a:pt x="1" y="1371"/>
                    <a:pt x="47" y="1615"/>
                    <a:pt x="140" y="1859"/>
                  </a:cubicBezTo>
                  <a:cubicBezTo>
                    <a:pt x="187" y="1952"/>
                    <a:pt x="233" y="2010"/>
                    <a:pt x="292" y="2057"/>
                  </a:cubicBezTo>
                  <a:cubicBezTo>
                    <a:pt x="323" y="2057"/>
                    <a:pt x="354" y="2078"/>
                    <a:pt x="412" y="2078"/>
                  </a:cubicBezTo>
                  <a:cubicBezTo>
                    <a:pt x="442" y="2078"/>
                    <a:pt x="478" y="2072"/>
                    <a:pt x="524" y="2057"/>
                  </a:cubicBezTo>
                  <a:cubicBezTo>
                    <a:pt x="769" y="2010"/>
                    <a:pt x="1013" y="1952"/>
                    <a:pt x="1304" y="1766"/>
                  </a:cubicBezTo>
                  <a:cubicBezTo>
                    <a:pt x="1548" y="1615"/>
                    <a:pt x="1792" y="1429"/>
                    <a:pt x="1932" y="1278"/>
                  </a:cubicBezTo>
                  <a:cubicBezTo>
                    <a:pt x="2036" y="1138"/>
                    <a:pt x="2036" y="1080"/>
                    <a:pt x="2036" y="1033"/>
                  </a:cubicBezTo>
                  <a:cubicBezTo>
                    <a:pt x="2036" y="987"/>
                    <a:pt x="2036" y="940"/>
                    <a:pt x="1932" y="789"/>
                  </a:cubicBezTo>
                  <a:cubicBezTo>
                    <a:pt x="1792" y="650"/>
                    <a:pt x="1548" y="452"/>
                    <a:pt x="1304" y="312"/>
                  </a:cubicBezTo>
                  <a:cubicBezTo>
                    <a:pt x="1013" y="161"/>
                    <a:pt x="769" y="68"/>
                    <a:pt x="524" y="21"/>
                  </a:cubicBezTo>
                  <a:cubicBezTo>
                    <a:pt x="478" y="6"/>
                    <a:pt x="442" y="1"/>
                    <a:pt x="412"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17"/>
            <p:cNvSpPr/>
            <p:nvPr/>
          </p:nvSpPr>
          <p:spPr>
            <a:xfrm>
              <a:off x="4890620" y="2896997"/>
              <a:ext cx="40565" cy="41596"/>
            </a:xfrm>
            <a:custGeom>
              <a:rect b="b" l="l" r="r" t="t"/>
              <a:pathLst>
                <a:path extrusionOk="0" h="1694" w="1652">
                  <a:moveTo>
                    <a:pt x="344" y="1"/>
                  </a:moveTo>
                  <a:cubicBezTo>
                    <a:pt x="286" y="1"/>
                    <a:pt x="244" y="22"/>
                    <a:pt x="244" y="22"/>
                  </a:cubicBezTo>
                  <a:cubicBezTo>
                    <a:pt x="198" y="80"/>
                    <a:pt x="151" y="80"/>
                    <a:pt x="105" y="219"/>
                  </a:cubicBezTo>
                  <a:cubicBezTo>
                    <a:pt x="47" y="371"/>
                    <a:pt x="0" y="603"/>
                    <a:pt x="0" y="847"/>
                  </a:cubicBezTo>
                  <a:cubicBezTo>
                    <a:pt x="0" y="1092"/>
                    <a:pt x="47" y="1336"/>
                    <a:pt x="105" y="1534"/>
                  </a:cubicBezTo>
                  <a:cubicBezTo>
                    <a:pt x="151" y="1627"/>
                    <a:pt x="198" y="1673"/>
                    <a:pt x="244" y="1673"/>
                  </a:cubicBezTo>
                  <a:cubicBezTo>
                    <a:pt x="244" y="1673"/>
                    <a:pt x="286" y="1694"/>
                    <a:pt x="344" y="1694"/>
                  </a:cubicBezTo>
                  <a:cubicBezTo>
                    <a:pt x="374" y="1694"/>
                    <a:pt x="407" y="1689"/>
                    <a:pt x="442" y="1673"/>
                  </a:cubicBezTo>
                  <a:cubicBezTo>
                    <a:pt x="628" y="1673"/>
                    <a:pt x="826" y="1580"/>
                    <a:pt x="1070" y="1476"/>
                  </a:cubicBezTo>
                  <a:cubicBezTo>
                    <a:pt x="1268" y="1336"/>
                    <a:pt x="1454" y="1185"/>
                    <a:pt x="1559" y="1045"/>
                  </a:cubicBezTo>
                  <a:cubicBezTo>
                    <a:pt x="1652" y="952"/>
                    <a:pt x="1652" y="894"/>
                    <a:pt x="1652" y="847"/>
                  </a:cubicBezTo>
                  <a:cubicBezTo>
                    <a:pt x="1652" y="801"/>
                    <a:pt x="1652" y="754"/>
                    <a:pt x="1559" y="661"/>
                  </a:cubicBezTo>
                  <a:cubicBezTo>
                    <a:pt x="1454" y="510"/>
                    <a:pt x="1268" y="371"/>
                    <a:pt x="1070" y="266"/>
                  </a:cubicBezTo>
                  <a:cubicBezTo>
                    <a:pt x="826" y="126"/>
                    <a:pt x="628" y="22"/>
                    <a:pt x="442" y="22"/>
                  </a:cubicBezTo>
                  <a:cubicBezTo>
                    <a:pt x="407" y="6"/>
                    <a:pt x="374" y="1"/>
                    <a:pt x="344"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17"/>
            <p:cNvSpPr/>
            <p:nvPr/>
          </p:nvSpPr>
          <p:spPr>
            <a:xfrm>
              <a:off x="5223929" y="2901859"/>
              <a:ext cx="30866" cy="32020"/>
            </a:xfrm>
            <a:custGeom>
              <a:rect b="b" l="l" r="r" t="t"/>
              <a:pathLst>
                <a:path extrusionOk="0" h="1304" w="1257">
                  <a:moveTo>
                    <a:pt x="260" y="1"/>
                  </a:moveTo>
                  <a:cubicBezTo>
                    <a:pt x="218" y="1"/>
                    <a:pt x="198" y="21"/>
                    <a:pt x="198" y="21"/>
                  </a:cubicBezTo>
                  <a:cubicBezTo>
                    <a:pt x="140" y="21"/>
                    <a:pt x="140" y="68"/>
                    <a:pt x="93" y="173"/>
                  </a:cubicBezTo>
                  <a:cubicBezTo>
                    <a:pt x="47" y="266"/>
                    <a:pt x="0" y="463"/>
                    <a:pt x="0" y="649"/>
                  </a:cubicBezTo>
                  <a:cubicBezTo>
                    <a:pt x="0" y="847"/>
                    <a:pt x="47" y="1045"/>
                    <a:pt x="93" y="1184"/>
                  </a:cubicBezTo>
                  <a:cubicBezTo>
                    <a:pt x="140" y="1231"/>
                    <a:pt x="140" y="1278"/>
                    <a:pt x="198" y="1278"/>
                  </a:cubicBezTo>
                  <a:cubicBezTo>
                    <a:pt x="198" y="1278"/>
                    <a:pt x="218" y="1303"/>
                    <a:pt x="260" y="1303"/>
                  </a:cubicBezTo>
                  <a:cubicBezTo>
                    <a:pt x="280" y="1303"/>
                    <a:pt x="306" y="1297"/>
                    <a:pt x="337" y="1278"/>
                  </a:cubicBezTo>
                  <a:cubicBezTo>
                    <a:pt x="489" y="1278"/>
                    <a:pt x="628" y="1231"/>
                    <a:pt x="826" y="1138"/>
                  </a:cubicBezTo>
                  <a:cubicBezTo>
                    <a:pt x="965" y="1045"/>
                    <a:pt x="1117" y="894"/>
                    <a:pt x="1210" y="801"/>
                  </a:cubicBezTo>
                  <a:cubicBezTo>
                    <a:pt x="1256" y="754"/>
                    <a:pt x="1256" y="696"/>
                    <a:pt x="1256" y="649"/>
                  </a:cubicBezTo>
                  <a:cubicBezTo>
                    <a:pt x="1256" y="649"/>
                    <a:pt x="1256" y="603"/>
                    <a:pt x="1210" y="510"/>
                  </a:cubicBezTo>
                  <a:cubicBezTo>
                    <a:pt x="1117" y="405"/>
                    <a:pt x="965" y="312"/>
                    <a:pt x="826" y="173"/>
                  </a:cubicBezTo>
                  <a:cubicBezTo>
                    <a:pt x="628" y="68"/>
                    <a:pt x="489" y="21"/>
                    <a:pt x="337" y="21"/>
                  </a:cubicBezTo>
                  <a:cubicBezTo>
                    <a:pt x="306" y="6"/>
                    <a:pt x="280" y="1"/>
                    <a:pt x="260"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17"/>
            <p:cNvSpPr/>
            <p:nvPr/>
          </p:nvSpPr>
          <p:spPr>
            <a:xfrm>
              <a:off x="559044" y="3103603"/>
              <a:ext cx="159387" cy="163266"/>
            </a:xfrm>
            <a:custGeom>
              <a:rect b="b" l="l" r="r" t="t"/>
              <a:pathLst>
                <a:path extrusionOk="0" h="6649" w="6491">
                  <a:moveTo>
                    <a:pt x="1323" y="1"/>
                  </a:moveTo>
                  <a:cubicBezTo>
                    <a:pt x="1099" y="1"/>
                    <a:pt x="984" y="58"/>
                    <a:pt x="919" y="99"/>
                  </a:cubicBezTo>
                  <a:cubicBezTo>
                    <a:pt x="815" y="145"/>
                    <a:pt x="629" y="285"/>
                    <a:pt x="431" y="727"/>
                  </a:cubicBezTo>
                  <a:cubicBezTo>
                    <a:pt x="187" y="1448"/>
                    <a:pt x="47" y="2320"/>
                    <a:pt x="0" y="3297"/>
                  </a:cubicBezTo>
                  <a:lnTo>
                    <a:pt x="0" y="3344"/>
                  </a:lnTo>
                  <a:cubicBezTo>
                    <a:pt x="47" y="4309"/>
                    <a:pt x="187" y="5181"/>
                    <a:pt x="431" y="5914"/>
                  </a:cubicBezTo>
                  <a:cubicBezTo>
                    <a:pt x="629" y="6345"/>
                    <a:pt x="815" y="6496"/>
                    <a:pt x="919" y="6542"/>
                  </a:cubicBezTo>
                  <a:cubicBezTo>
                    <a:pt x="995" y="6580"/>
                    <a:pt x="1138" y="6648"/>
                    <a:pt x="1443" y="6648"/>
                  </a:cubicBezTo>
                  <a:cubicBezTo>
                    <a:pt x="1515" y="6648"/>
                    <a:pt x="1596" y="6644"/>
                    <a:pt x="1687" y="6635"/>
                  </a:cubicBezTo>
                  <a:cubicBezTo>
                    <a:pt x="2420" y="6496"/>
                    <a:pt x="3246" y="6205"/>
                    <a:pt x="4118" y="5717"/>
                  </a:cubicBezTo>
                  <a:lnTo>
                    <a:pt x="4165" y="5717"/>
                  </a:lnTo>
                  <a:cubicBezTo>
                    <a:pt x="5037" y="5181"/>
                    <a:pt x="5665" y="4600"/>
                    <a:pt x="6153" y="4018"/>
                  </a:cubicBezTo>
                  <a:cubicBezTo>
                    <a:pt x="6444" y="3681"/>
                    <a:pt x="6491" y="3437"/>
                    <a:pt x="6491" y="3344"/>
                  </a:cubicBezTo>
                  <a:cubicBezTo>
                    <a:pt x="6491" y="3192"/>
                    <a:pt x="6444" y="2948"/>
                    <a:pt x="6153" y="2611"/>
                  </a:cubicBezTo>
                  <a:cubicBezTo>
                    <a:pt x="5665" y="2029"/>
                    <a:pt x="5037" y="1448"/>
                    <a:pt x="4165" y="913"/>
                  </a:cubicBezTo>
                  <a:lnTo>
                    <a:pt x="4118" y="913"/>
                  </a:lnTo>
                  <a:cubicBezTo>
                    <a:pt x="3246" y="436"/>
                    <a:pt x="2420" y="145"/>
                    <a:pt x="1687" y="40"/>
                  </a:cubicBezTo>
                  <a:cubicBezTo>
                    <a:pt x="1541" y="12"/>
                    <a:pt x="1422" y="1"/>
                    <a:pt x="1323"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17"/>
            <p:cNvSpPr/>
            <p:nvPr/>
          </p:nvSpPr>
          <p:spPr>
            <a:xfrm>
              <a:off x="892059" y="3107973"/>
              <a:ext cx="149982" cy="154132"/>
            </a:xfrm>
            <a:custGeom>
              <a:rect b="b" l="l" r="r" t="t"/>
              <a:pathLst>
                <a:path extrusionOk="0" h="6277" w="6108">
                  <a:moveTo>
                    <a:pt x="1379" y="1"/>
                  </a:moveTo>
                  <a:cubicBezTo>
                    <a:pt x="1096" y="1"/>
                    <a:pt x="958" y="69"/>
                    <a:pt x="873" y="107"/>
                  </a:cubicBezTo>
                  <a:cubicBezTo>
                    <a:pt x="780" y="153"/>
                    <a:pt x="582" y="304"/>
                    <a:pt x="443" y="688"/>
                  </a:cubicBezTo>
                  <a:cubicBezTo>
                    <a:pt x="198" y="1374"/>
                    <a:pt x="47" y="2189"/>
                    <a:pt x="1" y="3119"/>
                  </a:cubicBezTo>
                  <a:lnTo>
                    <a:pt x="1" y="3166"/>
                  </a:lnTo>
                  <a:cubicBezTo>
                    <a:pt x="47" y="4085"/>
                    <a:pt x="198" y="4910"/>
                    <a:pt x="443" y="5585"/>
                  </a:cubicBezTo>
                  <a:cubicBezTo>
                    <a:pt x="582" y="5969"/>
                    <a:pt x="780" y="6120"/>
                    <a:pt x="873" y="6167"/>
                  </a:cubicBezTo>
                  <a:cubicBezTo>
                    <a:pt x="956" y="6203"/>
                    <a:pt x="1090" y="6277"/>
                    <a:pt x="1362" y="6277"/>
                  </a:cubicBezTo>
                  <a:cubicBezTo>
                    <a:pt x="1433" y="6277"/>
                    <a:pt x="1514" y="6272"/>
                    <a:pt x="1606" y="6260"/>
                  </a:cubicBezTo>
                  <a:cubicBezTo>
                    <a:pt x="2280" y="6120"/>
                    <a:pt x="3060" y="5876"/>
                    <a:pt x="3932" y="5387"/>
                  </a:cubicBezTo>
                  <a:cubicBezTo>
                    <a:pt x="4758" y="4910"/>
                    <a:pt x="5386" y="4375"/>
                    <a:pt x="5816" y="3794"/>
                  </a:cubicBezTo>
                  <a:cubicBezTo>
                    <a:pt x="6107" y="3456"/>
                    <a:pt x="6107" y="3259"/>
                    <a:pt x="6107" y="3166"/>
                  </a:cubicBezTo>
                  <a:cubicBezTo>
                    <a:pt x="6107" y="3014"/>
                    <a:pt x="6107" y="2828"/>
                    <a:pt x="5816" y="2479"/>
                  </a:cubicBezTo>
                  <a:cubicBezTo>
                    <a:pt x="5386" y="1898"/>
                    <a:pt x="4758" y="1374"/>
                    <a:pt x="3932" y="886"/>
                  </a:cubicBezTo>
                  <a:cubicBezTo>
                    <a:pt x="3060" y="397"/>
                    <a:pt x="2280" y="153"/>
                    <a:pt x="1606" y="14"/>
                  </a:cubicBezTo>
                  <a:cubicBezTo>
                    <a:pt x="1521" y="5"/>
                    <a:pt x="1446" y="1"/>
                    <a:pt x="1379"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2" name="Google Shape;252;p17"/>
            <p:cNvSpPr/>
            <p:nvPr/>
          </p:nvSpPr>
          <p:spPr>
            <a:xfrm>
              <a:off x="1225368" y="3112737"/>
              <a:ext cx="141682" cy="144703"/>
            </a:xfrm>
            <a:custGeom>
              <a:rect b="b" l="l" r="r" t="t"/>
              <a:pathLst>
                <a:path extrusionOk="0" h="5893" w="5770">
                  <a:moveTo>
                    <a:pt x="1262" y="0"/>
                  </a:moveTo>
                  <a:cubicBezTo>
                    <a:pt x="995" y="0"/>
                    <a:pt x="863" y="74"/>
                    <a:pt x="826" y="110"/>
                  </a:cubicBezTo>
                  <a:cubicBezTo>
                    <a:pt x="722" y="157"/>
                    <a:pt x="536" y="250"/>
                    <a:pt x="384" y="645"/>
                  </a:cubicBezTo>
                  <a:cubicBezTo>
                    <a:pt x="140" y="1274"/>
                    <a:pt x="1" y="2053"/>
                    <a:pt x="1" y="2925"/>
                  </a:cubicBezTo>
                  <a:lnTo>
                    <a:pt x="1" y="2972"/>
                  </a:lnTo>
                  <a:cubicBezTo>
                    <a:pt x="1" y="3844"/>
                    <a:pt x="140" y="4612"/>
                    <a:pt x="384" y="5251"/>
                  </a:cubicBezTo>
                  <a:cubicBezTo>
                    <a:pt x="536" y="5635"/>
                    <a:pt x="722" y="5728"/>
                    <a:pt x="826" y="5775"/>
                  </a:cubicBezTo>
                  <a:cubicBezTo>
                    <a:pt x="864" y="5822"/>
                    <a:pt x="1001" y="5892"/>
                    <a:pt x="1281" y="5892"/>
                  </a:cubicBezTo>
                  <a:cubicBezTo>
                    <a:pt x="1347" y="5892"/>
                    <a:pt x="1420" y="5888"/>
                    <a:pt x="1501" y="5880"/>
                  </a:cubicBezTo>
                  <a:cubicBezTo>
                    <a:pt x="2176" y="5775"/>
                    <a:pt x="2909" y="5484"/>
                    <a:pt x="3688" y="5054"/>
                  </a:cubicBezTo>
                  <a:cubicBezTo>
                    <a:pt x="4455" y="4612"/>
                    <a:pt x="5037" y="4088"/>
                    <a:pt x="5479" y="3600"/>
                  </a:cubicBezTo>
                  <a:cubicBezTo>
                    <a:pt x="5723" y="3262"/>
                    <a:pt x="5770" y="3065"/>
                    <a:pt x="5770" y="2972"/>
                  </a:cubicBezTo>
                  <a:cubicBezTo>
                    <a:pt x="5770" y="2820"/>
                    <a:pt x="5723" y="2634"/>
                    <a:pt x="5479" y="2285"/>
                  </a:cubicBezTo>
                  <a:cubicBezTo>
                    <a:pt x="5037" y="1809"/>
                    <a:pt x="4455" y="1274"/>
                    <a:pt x="3688" y="832"/>
                  </a:cubicBezTo>
                  <a:cubicBezTo>
                    <a:pt x="2909" y="401"/>
                    <a:pt x="2176" y="157"/>
                    <a:pt x="1501" y="17"/>
                  </a:cubicBezTo>
                  <a:cubicBezTo>
                    <a:pt x="1412" y="5"/>
                    <a:pt x="1332" y="0"/>
                    <a:pt x="126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3" name="Google Shape;253;p17"/>
            <p:cNvSpPr/>
            <p:nvPr/>
          </p:nvSpPr>
          <p:spPr>
            <a:xfrm>
              <a:off x="1558678" y="3117255"/>
              <a:ext cx="131983" cy="135494"/>
            </a:xfrm>
            <a:custGeom>
              <a:rect b="b" l="l" r="r" t="t"/>
              <a:pathLst>
                <a:path extrusionOk="0" h="5518" w="5375">
                  <a:moveTo>
                    <a:pt x="1106" y="0"/>
                  </a:moveTo>
                  <a:cubicBezTo>
                    <a:pt x="910" y="0"/>
                    <a:pt x="801" y="33"/>
                    <a:pt x="768" y="66"/>
                  </a:cubicBezTo>
                  <a:cubicBezTo>
                    <a:pt x="675" y="124"/>
                    <a:pt x="524" y="264"/>
                    <a:pt x="384" y="601"/>
                  </a:cubicBezTo>
                  <a:cubicBezTo>
                    <a:pt x="140" y="1229"/>
                    <a:pt x="1" y="1915"/>
                    <a:pt x="1" y="2741"/>
                  </a:cubicBezTo>
                  <a:lnTo>
                    <a:pt x="1" y="2788"/>
                  </a:lnTo>
                  <a:cubicBezTo>
                    <a:pt x="1" y="3614"/>
                    <a:pt x="140" y="4335"/>
                    <a:pt x="384" y="4916"/>
                  </a:cubicBezTo>
                  <a:cubicBezTo>
                    <a:pt x="524" y="5254"/>
                    <a:pt x="675" y="5405"/>
                    <a:pt x="768" y="5451"/>
                  </a:cubicBezTo>
                  <a:cubicBezTo>
                    <a:pt x="801" y="5484"/>
                    <a:pt x="910" y="5517"/>
                    <a:pt x="1106" y="5517"/>
                  </a:cubicBezTo>
                  <a:cubicBezTo>
                    <a:pt x="1187" y="5517"/>
                    <a:pt x="1284" y="5511"/>
                    <a:pt x="1396" y="5498"/>
                  </a:cubicBezTo>
                  <a:cubicBezTo>
                    <a:pt x="2036" y="5405"/>
                    <a:pt x="2711" y="5161"/>
                    <a:pt x="3432" y="4719"/>
                  </a:cubicBezTo>
                  <a:cubicBezTo>
                    <a:pt x="4165" y="4288"/>
                    <a:pt x="4700" y="3846"/>
                    <a:pt x="5083" y="3369"/>
                  </a:cubicBezTo>
                  <a:cubicBezTo>
                    <a:pt x="5328" y="3078"/>
                    <a:pt x="5374" y="2881"/>
                    <a:pt x="5374" y="2788"/>
                  </a:cubicBezTo>
                  <a:cubicBezTo>
                    <a:pt x="5374" y="2683"/>
                    <a:pt x="5328" y="2497"/>
                    <a:pt x="5083" y="2160"/>
                  </a:cubicBezTo>
                  <a:cubicBezTo>
                    <a:pt x="4700" y="1671"/>
                    <a:pt x="4165" y="1229"/>
                    <a:pt x="3432" y="799"/>
                  </a:cubicBezTo>
                  <a:cubicBezTo>
                    <a:pt x="2711" y="357"/>
                    <a:pt x="2036" y="124"/>
                    <a:pt x="1396" y="19"/>
                  </a:cubicBezTo>
                  <a:cubicBezTo>
                    <a:pt x="1284" y="6"/>
                    <a:pt x="1187" y="0"/>
                    <a:pt x="1106"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17"/>
            <p:cNvSpPr/>
            <p:nvPr/>
          </p:nvSpPr>
          <p:spPr>
            <a:xfrm>
              <a:off x="1891693" y="3122093"/>
              <a:ext cx="122554" cy="125918"/>
            </a:xfrm>
            <a:custGeom>
              <a:rect b="b" l="l" r="r" t="t"/>
              <a:pathLst>
                <a:path extrusionOk="0" h="5128" w="4991">
                  <a:moveTo>
                    <a:pt x="1054" y="1"/>
                  </a:moveTo>
                  <a:cubicBezTo>
                    <a:pt x="871" y="1"/>
                    <a:pt x="753" y="34"/>
                    <a:pt x="687" y="67"/>
                  </a:cubicBezTo>
                  <a:cubicBezTo>
                    <a:pt x="629" y="113"/>
                    <a:pt x="489" y="264"/>
                    <a:pt x="338" y="602"/>
                  </a:cubicBezTo>
                  <a:cubicBezTo>
                    <a:pt x="152" y="1137"/>
                    <a:pt x="1" y="1765"/>
                    <a:pt x="1" y="2544"/>
                  </a:cubicBezTo>
                  <a:lnTo>
                    <a:pt x="1" y="2591"/>
                  </a:lnTo>
                  <a:cubicBezTo>
                    <a:pt x="1" y="3358"/>
                    <a:pt x="152" y="3998"/>
                    <a:pt x="338" y="4580"/>
                  </a:cubicBezTo>
                  <a:cubicBezTo>
                    <a:pt x="489" y="4870"/>
                    <a:pt x="629" y="5010"/>
                    <a:pt x="687" y="5057"/>
                  </a:cubicBezTo>
                  <a:cubicBezTo>
                    <a:pt x="752" y="5089"/>
                    <a:pt x="869" y="5127"/>
                    <a:pt x="1049" y="5127"/>
                  </a:cubicBezTo>
                  <a:cubicBezTo>
                    <a:pt x="1126" y="5127"/>
                    <a:pt x="1214" y="5121"/>
                    <a:pt x="1315" y="5103"/>
                  </a:cubicBezTo>
                  <a:cubicBezTo>
                    <a:pt x="1897" y="5010"/>
                    <a:pt x="2525" y="4766"/>
                    <a:pt x="3199" y="4382"/>
                  </a:cubicBezTo>
                  <a:cubicBezTo>
                    <a:pt x="3886" y="3998"/>
                    <a:pt x="4363" y="3556"/>
                    <a:pt x="4758" y="3126"/>
                  </a:cubicBezTo>
                  <a:cubicBezTo>
                    <a:pt x="4991" y="2835"/>
                    <a:pt x="4991" y="2637"/>
                    <a:pt x="4991" y="2591"/>
                  </a:cubicBezTo>
                  <a:cubicBezTo>
                    <a:pt x="4991" y="2486"/>
                    <a:pt x="4991" y="2300"/>
                    <a:pt x="4758" y="2009"/>
                  </a:cubicBezTo>
                  <a:cubicBezTo>
                    <a:pt x="4363" y="1567"/>
                    <a:pt x="3886" y="1137"/>
                    <a:pt x="3199" y="741"/>
                  </a:cubicBezTo>
                  <a:cubicBezTo>
                    <a:pt x="2525" y="357"/>
                    <a:pt x="1897" y="113"/>
                    <a:pt x="1315" y="20"/>
                  </a:cubicBezTo>
                  <a:cubicBezTo>
                    <a:pt x="1216" y="7"/>
                    <a:pt x="1130" y="1"/>
                    <a:pt x="1054"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17"/>
            <p:cNvSpPr/>
            <p:nvPr/>
          </p:nvSpPr>
          <p:spPr>
            <a:xfrm>
              <a:off x="2225002" y="3126832"/>
              <a:ext cx="114279" cy="116489"/>
            </a:xfrm>
            <a:custGeom>
              <a:rect b="b" l="l" r="r" t="t"/>
              <a:pathLst>
                <a:path extrusionOk="0" h="4744" w="4654">
                  <a:moveTo>
                    <a:pt x="954" y="1"/>
                  </a:moveTo>
                  <a:cubicBezTo>
                    <a:pt x="788" y="1"/>
                    <a:pt x="694" y="39"/>
                    <a:pt x="629" y="71"/>
                  </a:cubicBezTo>
                  <a:cubicBezTo>
                    <a:pt x="582" y="118"/>
                    <a:pt x="431" y="211"/>
                    <a:pt x="338" y="548"/>
                  </a:cubicBezTo>
                  <a:cubicBezTo>
                    <a:pt x="140" y="1037"/>
                    <a:pt x="1" y="1665"/>
                    <a:pt x="1" y="2351"/>
                  </a:cubicBezTo>
                  <a:lnTo>
                    <a:pt x="1" y="2398"/>
                  </a:lnTo>
                  <a:cubicBezTo>
                    <a:pt x="1" y="3072"/>
                    <a:pt x="140" y="3700"/>
                    <a:pt x="338" y="4189"/>
                  </a:cubicBezTo>
                  <a:cubicBezTo>
                    <a:pt x="431" y="4526"/>
                    <a:pt x="582" y="4619"/>
                    <a:pt x="629" y="4677"/>
                  </a:cubicBezTo>
                  <a:cubicBezTo>
                    <a:pt x="695" y="4710"/>
                    <a:pt x="790" y="4743"/>
                    <a:pt x="959" y="4743"/>
                  </a:cubicBezTo>
                  <a:cubicBezTo>
                    <a:pt x="1029" y="4743"/>
                    <a:pt x="1112" y="4738"/>
                    <a:pt x="1210" y="4724"/>
                  </a:cubicBezTo>
                  <a:cubicBezTo>
                    <a:pt x="1745" y="4619"/>
                    <a:pt x="2327" y="4433"/>
                    <a:pt x="2955" y="4096"/>
                  </a:cubicBezTo>
                  <a:cubicBezTo>
                    <a:pt x="3583" y="3700"/>
                    <a:pt x="4072" y="3317"/>
                    <a:pt x="4409" y="2875"/>
                  </a:cubicBezTo>
                  <a:cubicBezTo>
                    <a:pt x="4607" y="2642"/>
                    <a:pt x="4653" y="2444"/>
                    <a:pt x="4653" y="2398"/>
                  </a:cubicBezTo>
                  <a:cubicBezTo>
                    <a:pt x="4653" y="2293"/>
                    <a:pt x="4607" y="2107"/>
                    <a:pt x="4409" y="1863"/>
                  </a:cubicBezTo>
                  <a:cubicBezTo>
                    <a:pt x="4072" y="1421"/>
                    <a:pt x="3583" y="1037"/>
                    <a:pt x="2955" y="700"/>
                  </a:cubicBezTo>
                  <a:lnTo>
                    <a:pt x="2955" y="653"/>
                  </a:lnTo>
                  <a:cubicBezTo>
                    <a:pt x="2327" y="316"/>
                    <a:pt x="1745" y="118"/>
                    <a:pt x="1210" y="25"/>
                  </a:cubicBezTo>
                  <a:cubicBezTo>
                    <a:pt x="1109" y="7"/>
                    <a:pt x="1025" y="1"/>
                    <a:pt x="954"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17"/>
            <p:cNvSpPr/>
            <p:nvPr/>
          </p:nvSpPr>
          <p:spPr>
            <a:xfrm>
              <a:off x="2558312" y="3131522"/>
              <a:ext cx="104555" cy="106937"/>
            </a:xfrm>
            <a:custGeom>
              <a:rect b="b" l="l" r="r" t="t"/>
              <a:pathLst>
                <a:path extrusionOk="0" h="4355" w="4258">
                  <a:moveTo>
                    <a:pt x="886" y="1"/>
                  </a:moveTo>
                  <a:cubicBezTo>
                    <a:pt x="737" y="1"/>
                    <a:pt x="648" y="34"/>
                    <a:pt x="582" y="67"/>
                  </a:cubicBezTo>
                  <a:cubicBezTo>
                    <a:pt x="524" y="125"/>
                    <a:pt x="384" y="218"/>
                    <a:pt x="291" y="509"/>
                  </a:cubicBezTo>
                  <a:cubicBezTo>
                    <a:pt x="140" y="939"/>
                    <a:pt x="1" y="1520"/>
                    <a:pt x="1" y="2207"/>
                  </a:cubicBezTo>
                  <a:cubicBezTo>
                    <a:pt x="1" y="2835"/>
                    <a:pt x="140" y="3416"/>
                    <a:pt x="291" y="3847"/>
                  </a:cubicBezTo>
                  <a:cubicBezTo>
                    <a:pt x="384" y="4138"/>
                    <a:pt x="524" y="4242"/>
                    <a:pt x="582" y="4289"/>
                  </a:cubicBezTo>
                  <a:cubicBezTo>
                    <a:pt x="648" y="4322"/>
                    <a:pt x="737" y="4355"/>
                    <a:pt x="886" y="4355"/>
                  </a:cubicBezTo>
                  <a:cubicBezTo>
                    <a:pt x="948" y="4355"/>
                    <a:pt x="1020" y="4349"/>
                    <a:pt x="1106" y="4335"/>
                  </a:cubicBezTo>
                  <a:cubicBezTo>
                    <a:pt x="1594" y="4242"/>
                    <a:pt x="2129" y="4091"/>
                    <a:pt x="2711" y="3754"/>
                  </a:cubicBezTo>
                  <a:cubicBezTo>
                    <a:pt x="3292" y="3416"/>
                    <a:pt x="3723" y="3033"/>
                    <a:pt x="4014" y="2637"/>
                  </a:cubicBezTo>
                  <a:cubicBezTo>
                    <a:pt x="4211" y="2393"/>
                    <a:pt x="4258" y="2253"/>
                    <a:pt x="4258" y="2207"/>
                  </a:cubicBezTo>
                  <a:cubicBezTo>
                    <a:pt x="4258" y="2102"/>
                    <a:pt x="4211" y="1962"/>
                    <a:pt x="4014" y="1718"/>
                  </a:cubicBezTo>
                  <a:cubicBezTo>
                    <a:pt x="3723" y="1334"/>
                    <a:pt x="3292" y="939"/>
                    <a:pt x="2711" y="602"/>
                  </a:cubicBezTo>
                  <a:cubicBezTo>
                    <a:pt x="2129" y="311"/>
                    <a:pt x="1594" y="125"/>
                    <a:pt x="1106" y="20"/>
                  </a:cubicBezTo>
                  <a:cubicBezTo>
                    <a:pt x="1020" y="6"/>
                    <a:pt x="948" y="1"/>
                    <a:pt x="886"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17"/>
            <p:cNvSpPr/>
            <p:nvPr/>
          </p:nvSpPr>
          <p:spPr>
            <a:xfrm>
              <a:off x="2891327" y="3136384"/>
              <a:ext cx="95421" cy="97336"/>
            </a:xfrm>
            <a:custGeom>
              <a:rect b="b" l="l" r="r" t="t"/>
              <a:pathLst>
                <a:path extrusionOk="0" h="3964" w="3886">
                  <a:moveTo>
                    <a:pt x="804" y="0"/>
                  </a:moveTo>
                  <a:cubicBezTo>
                    <a:pt x="654" y="0"/>
                    <a:pt x="569" y="33"/>
                    <a:pt x="536" y="66"/>
                  </a:cubicBezTo>
                  <a:cubicBezTo>
                    <a:pt x="489" y="66"/>
                    <a:pt x="396" y="159"/>
                    <a:pt x="292" y="450"/>
                  </a:cubicBezTo>
                  <a:cubicBezTo>
                    <a:pt x="106" y="846"/>
                    <a:pt x="1" y="1381"/>
                    <a:pt x="1" y="2009"/>
                  </a:cubicBezTo>
                  <a:cubicBezTo>
                    <a:pt x="1" y="2590"/>
                    <a:pt x="106" y="3125"/>
                    <a:pt x="292" y="3509"/>
                  </a:cubicBezTo>
                  <a:cubicBezTo>
                    <a:pt x="396" y="3800"/>
                    <a:pt x="489" y="3893"/>
                    <a:pt x="536" y="3893"/>
                  </a:cubicBezTo>
                  <a:cubicBezTo>
                    <a:pt x="569" y="3926"/>
                    <a:pt x="653" y="3964"/>
                    <a:pt x="800" y="3964"/>
                  </a:cubicBezTo>
                  <a:cubicBezTo>
                    <a:pt x="863" y="3964"/>
                    <a:pt x="937" y="3957"/>
                    <a:pt x="1024" y="3940"/>
                  </a:cubicBezTo>
                  <a:cubicBezTo>
                    <a:pt x="1455" y="3893"/>
                    <a:pt x="1943" y="3707"/>
                    <a:pt x="2478" y="3416"/>
                  </a:cubicBezTo>
                  <a:cubicBezTo>
                    <a:pt x="3013" y="3125"/>
                    <a:pt x="3397" y="2776"/>
                    <a:pt x="3688" y="2393"/>
                  </a:cubicBezTo>
                  <a:cubicBezTo>
                    <a:pt x="3886" y="2195"/>
                    <a:pt x="3886" y="2055"/>
                    <a:pt x="3886" y="2009"/>
                  </a:cubicBezTo>
                  <a:cubicBezTo>
                    <a:pt x="3886" y="1904"/>
                    <a:pt x="3886" y="1764"/>
                    <a:pt x="3688" y="1567"/>
                  </a:cubicBezTo>
                  <a:cubicBezTo>
                    <a:pt x="3397" y="1183"/>
                    <a:pt x="3013" y="846"/>
                    <a:pt x="2478" y="555"/>
                  </a:cubicBezTo>
                  <a:cubicBezTo>
                    <a:pt x="1943" y="264"/>
                    <a:pt x="1455" y="66"/>
                    <a:pt x="1024" y="20"/>
                  </a:cubicBezTo>
                  <a:cubicBezTo>
                    <a:pt x="939" y="6"/>
                    <a:pt x="866" y="0"/>
                    <a:pt x="804"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17"/>
            <p:cNvSpPr/>
            <p:nvPr/>
          </p:nvSpPr>
          <p:spPr>
            <a:xfrm>
              <a:off x="3224636" y="3141123"/>
              <a:ext cx="85722" cy="87956"/>
            </a:xfrm>
            <a:custGeom>
              <a:rect b="b" l="l" r="r" t="t"/>
              <a:pathLst>
                <a:path extrusionOk="0" h="3582" w="3491">
                  <a:moveTo>
                    <a:pt x="728" y="0"/>
                  </a:moveTo>
                  <a:cubicBezTo>
                    <a:pt x="600" y="0"/>
                    <a:pt x="522" y="38"/>
                    <a:pt x="489" y="71"/>
                  </a:cubicBezTo>
                  <a:cubicBezTo>
                    <a:pt x="431" y="71"/>
                    <a:pt x="338" y="164"/>
                    <a:pt x="245" y="408"/>
                  </a:cubicBezTo>
                  <a:cubicBezTo>
                    <a:pt x="94" y="792"/>
                    <a:pt x="1" y="1234"/>
                    <a:pt x="1" y="1816"/>
                  </a:cubicBezTo>
                  <a:cubicBezTo>
                    <a:pt x="1" y="2351"/>
                    <a:pt x="94" y="2781"/>
                    <a:pt x="245" y="3165"/>
                  </a:cubicBezTo>
                  <a:cubicBezTo>
                    <a:pt x="338" y="3409"/>
                    <a:pt x="431" y="3514"/>
                    <a:pt x="489" y="3560"/>
                  </a:cubicBezTo>
                  <a:cubicBezTo>
                    <a:pt x="520" y="3560"/>
                    <a:pt x="593" y="3581"/>
                    <a:pt x="710" y="3581"/>
                  </a:cubicBezTo>
                  <a:cubicBezTo>
                    <a:pt x="769" y="3581"/>
                    <a:pt x="838" y="3576"/>
                    <a:pt x="920" y="3560"/>
                  </a:cubicBezTo>
                  <a:cubicBezTo>
                    <a:pt x="1304" y="3514"/>
                    <a:pt x="1746" y="3363"/>
                    <a:pt x="2234" y="3072"/>
                  </a:cubicBezTo>
                  <a:cubicBezTo>
                    <a:pt x="2711" y="2781"/>
                    <a:pt x="3048" y="2490"/>
                    <a:pt x="3339" y="2200"/>
                  </a:cubicBezTo>
                  <a:cubicBezTo>
                    <a:pt x="3490" y="1955"/>
                    <a:pt x="3490" y="1862"/>
                    <a:pt x="3490" y="1816"/>
                  </a:cubicBezTo>
                  <a:cubicBezTo>
                    <a:pt x="3490" y="1711"/>
                    <a:pt x="3490" y="1618"/>
                    <a:pt x="3339" y="1420"/>
                  </a:cubicBezTo>
                  <a:cubicBezTo>
                    <a:pt x="3048" y="1083"/>
                    <a:pt x="2711" y="792"/>
                    <a:pt x="2234" y="501"/>
                  </a:cubicBezTo>
                  <a:cubicBezTo>
                    <a:pt x="1746" y="211"/>
                    <a:pt x="1304" y="71"/>
                    <a:pt x="920" y="24"/>
                  </a:cubicBezTo>
                  <a:cubicBezTo>
                    <a:pt x="847" y="7"/>
                    <a:pt x="783" y="0"/>
                    <a:pt x="728"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17"/>
            <p:cNvSpPr/>
            <p:nvPr/>
          </p:nvSpPr>
          <p:spPr>
            <a:xfrm>
              <a:off x="3557946" y="3145764"/>
              <a:ext cx="77152" cy="78453"/>
            </a:xfrm>
            <a:custGeom>
              <a:rect b="b" l="l" r="r" t="t"/>
              <a:pathLst>
                <a:path extrusionOk="0" h="3195" w="3142">
                  <a:moveTo>
                    <a:pt x="622" y="1"/>
                  </a:moveTo>
                  <a:cubicBezTo>
                    <a:pt x="519" y="1"/>
                    <a:pt x="462" y="22"/>
                    <a:pt x="431" y="22"/>
                  </a:cubicBezTo>
                  <a:cubicBezTo>
                    <a:pt x="385" y="68"/>
                    <a:pt x="292" y="126"/>
                    <a:pt x="233" y="359"/>
                  </a:cubicBezTo>
                  <a:cubicBezTo>
                    <a:pt x="94" y="708"/>
                    <a:pt x="1" y="1092"/>
                    <a:pt x="1" y="1627"/>
                  </a:cubicBezTo>
                  <a:cubicBezTo>
                    <a:pt x="1" y="2104"/>
                    <a:pt x="94" y="2499"/>
                    <a:pt x="233" y="2836"/>
                  </a:cubicBezTo>
                  <a:cubicBezTo>
                    <a:pt x="292" y="3081"/>
                    <a:pt x="385" y="3127"/>
                    <a:pt x="431" y="3174"/>
                  </a:cubicBezTo>
                  <a:cubicBezTo>
                    <a:pt x="462" y="3174"/>
                    <a:pt x="519" y="3194"/>
                    <a:pt x="622" y="3194"/>
                  </a:cubicBezTo>
                  <a:cubicBezTo>
                    <a:pt x="674" y="3194"/>
                    <a:pt x="737" y="3189"/>
                    <a:pt x="815" y="3174"/>
                  </a:cubicBezTo>
                  <a:cubicBezTo>
                    <a:pt x="1164" y="3127"/>
                    <a:pt x="1594" y="2976"/>
                    <a:pt x="1978" y="2743"/>
                  </a:cubicBezTo>
                  <a:cubicBezTo>
                    <a:pt x="2420" y="2499"/>
                    <a:pt x="2757" y="2255"/>
                    <a:pt x="2955" y="1964"/>
                  </a:cubicBezTo>
                  <a:cubicBezTo>
                    <a:pt x="3095" y="1766"/>
                    <a:pt x="3141" y="1673"/>
                    <a:pt x="3141" y="1627"/>
                  </a:cubicBezTo>
                  <a:cubicBezTo>
                    <a:pt x="3141" y="1522"/>
                    <a:pt x="3095" y="1429"/>
                    <a:pt x="2955" y="1231"/>
                  </a:cubicBezTo>
                  <a:cubicBezTo>
                    <a:pt x="2757" y="999"/>
                    <a:pt x="2420" y="708"/>
                    <a:pt x="1978" y="464"/>
                  </a:cubicBezTo>
                  <a:cubicBezTo>
                    <a:pt x="1594" y="219"/>
                    <a:pt x="1164" y="68"/>
                    <a:pt x="815" y="22"/>
                  </a:cubicBezTo>
                  <a:cubicBezTo>
                    <a:pt x="737" y="6"/>
                    <a:pt x="674" y="1"/>
                    <a:pt x="622"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17"/>
            <p:cNvSpPr/>
            <p:nvPr/>
          </p:nvSpPr>
          <p:spPr>
            <a:xfrm>
              <a:off x="3890985" y="3150625"/>
              <a:ext cx="67993" cy="68852"/>
            </a:xfrm>
            <a:custGeom>
              <a:rect b="b" l="l" r="r" t="t"/>
              <a:pathLst>
                <a:path extrusionOk="0" h="2804" w="2769">
                  <a:moveTo>
                    <a:pt x="568" y="1"/>
                  </a:moveTo>
                  <a:cubicBezTo>
                    <a:pt x="478" y="1"/>
                    <a:pt x="427" y="21"/>
                    <a:pt x="395" y="21"/>
                  </a:cubicBezTo>
                  <a:cubicBezTo>
                    <a:pt x="337" y="68"/>
                    <a:pt x="244" y="114"/>
                    <a:pt x="198" y="312"/>
                  </a:cubicBezTo>
                  <a:cubicBezTo>
                    <a:pt x="105" y="603"/>
                    <a:pt x="0" y="987"/>
                    <a:pt x="0" y="1429"/>
                  </a:cubicBezTo>
                  <a:cubicBezTo>
                    <a:pt x="0" y="1813"/>
                    <a:pt x="105" y="2196"/>
                    <a:pt x="198" y="2487"/>
                  </a:cubicBezTo>
                  <a:cubicBezTo>
                    <a:pt x="244" y="2685"/>
                    <a:pt x="337" y="2731"/>
                    <a:pt x="395" y="2778"/>
                  </a:cubicBezTo>
                  <a:cubicBezTo>
                    <a:pt x="427" y="2778"/>
                    <a:pt x="478" y="2804"/>
                    <a:pt x="568" y="2804"/>
                  </a:cubicBezTo>
                  <a:cubicBezTo>
                    <a:pt x="613" y="2804"/>
                    <a:pt x="667" y="2797"/>
                    <a:pt x="733" y="2778"/>
                  </a:cubicBezTo>
                  <a:cubicBezTo>
                    <a:pt x="1024" y="2731"/>
                    <a:pt x="1407" y="2638"/>
                    <a:pt x="1745" y="2394"/>
                  </a:cubicBezTo>
                  <a:cubicBezTo>
                    <a:pt x="2140" y="2196"/>
                    <a:pt x="2431" y="1964"/>
                    <a:pt x="2617" y="1719"/>
                  </a:cubicBezTo>
                  <a:cubicBezTo>
                    <a:pt x="2768" y="1568"/>
                    <a:pt x="2768" y="1475"/>
                    <a:pt x="2768" y="1429"/>
                  </a:cubicBezTo>
                  <a:cubicBezTo>
                    <a:pt x="2768" y="1382"/>
                    <a:pt x="2768" y="1231"/>
                    <a:pt x="2617" y="1091"/>
                  </a:cubicBezTo>
                  <a:cubicBezTo>
                    <a:pt x="2431" y="847"/>
                    <a:pt x="2140" y="603"/>
                    <a:pt x="1745" y="405"/>
                  </a:cubicBezTo>
                  <a:cubicBezTo>
                    <a:pt x="1407" y="161"/>
                    <a:pt x="1024" y="68"/>
                    <a:pt x="733" y="21"/>
                  </a:cubicBezTo>
                  <a:cubicBezTo>
                    <a:pt x="667" y="6"/>
                    <a:pt x="613" y="1"/>
                    <a:pt x="568"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17"/>
            <p:cNvSpPr/>
            <p:nvPr/>
          </p:nvSpPr>
          <p:spPr>
            <a:xfrm>
              <a:off x="4224271" y="3154554"/>
              <a:ext cx="58294" cy="60872"/>
            </a:xfrm>
            <a:custGeom>
              <a:rect b="b" l="l" r="r" t="t"/>
              <a:pathLst>
                <a:path extrusionOk="0" h="2479" w="2374">
                  <a:moveTo>
                    <a:pt x="629" y="1"/>
                  </a:moveTo>
                  <a:cubicBezTo>
                    <a:pt x="431" y="1"/>
                    <a:pt x="385" y="59"/>
                    <a:pt x="338" y="59"/>
                  </a:cubicBezTo>
                  <a:cubicBezTo>
                    <a:pt x="292" y="59"/>
                    <a:pt x="245" y="152"/>
                    <a:pt x="141" y="292"/>
                  </a:cubicBezTo>
                  <a:cubicBezTo>
                    <a:pt x="47" y="536"/>
                    <a:pt x="1" y="873"/>
                    <a:pt x="1" y="1269"/>
                  </a:cubicBezTo>
                  <a:cubicBezTo>
                    <a:pt x="1" y="1606"/>
                    <a:pt x="47" y="1943"/>
                    <a:pt x="141" y="2188"/>
                  </a:cubicBezTo>
                  <a:cubicBezTo>
                    <a:pt x="245" y="2327"/>
                    <a:pt x="292" y="2432"/>
                    <a:pt x="338" y="2432"/>
                  </a:cubicBezTo>
                  <a:cubicBezTo>
                    <a:pt x="385" y="2432"/>
                    <a:pt x="431" y="2478"/>
                    <a:pt x="629" y="2478"/>
                  </a:cubicBezTo>
                  <a:cubicBezTo>
                    <a:pt x="920" y="2432"/>
                    <a:pt x="1211" y="2281"/>
                    <a:pt x="1548" y="2141"/>
                  </a:cubicBezTo>
                  <a:cubicBezTo>
                    <a:pt x="1839" y="1943"/>
                    <a:pt x="2083" y="1699"/>
                    <a:pt x="2281" y="1513"/>
                  </a:cubicBezTo>
                  <a:cubicBezTo>
                    <a:pt x="2374" y="1362"/>
                    <a:pt x="2374" y="1269"/>
                    <a:pt x="2374" y="1269"/>
                  </a:cubicBezTo>
                  <a:cubicBezTo>
                    <a:pt x="2374" y="1222"/>
                    <a:pt x="2374" y="1117"/>
                    <a:pt x="2281" y="978"/>
                  </a:cubicBezTo>
                  <a:cubicBezTo>
                    <a:pt x="2083" y="780"/>
                    <a:pt x="1839" y="536"/>
                    <a:pt x="1548" y="350"/>
                  </a:cubicBezTo>
                  <a:cubicBezTo>
                    <a:pt x="1211" y="199"/>
                    <a:pt x="920" y="59"/>
                    <a:pt x="629"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17"/>
            <p:cNvSpPr/>
            <p:nvPr/>
          </p:nvSpPr>
          <p:spPr>
            <a:xfrm>
              <a:off x="4557580" y="3159416"/>
              <a:ext cx="50019" cy="51148"/>
            </a:xfrm>
            <a:custGeom>
              <a:rect b="b" l="l" r="r" t="t"/>
              <a:pathLst>
                <a:path extrusionOk="0" h="2083" w="2037">
                  <a:moveTo>
                    <a:pt x="524" y="1"/>
                  </a:moveTo>
                  <a:cubicBezTo>
                    <a:pt x="385" y="1"/>
                    <a:pt x="338" y="1"/>
                    <a:pt x="292" y="47"/>
                  </a:cubicBezTo>
                  <a:cubicBezTo>
                    <a:pt x="233" y="47"/>
                    <a:pt x="187" y="94"/>
                    <a:pt x="140" y="245"/>
                  </a:cubicBezTo>
                  <a:cubicBezTo>
                    <a:pt x="47" y="443"/>
                    <a:pt x="1" y="733"/>
                    <a:pt x="1" y="1071"/>
                  </a:cubicBezTo>
                  <a:cubicBezTo>
                    <a:pt x="1" y="1361"/>
                    <a:pt x="47" y="1652"/>
                    <a:pt x="140" y="1838"/>
                  </a:cubicBezTo>
                  <a:cubicBezTo>
                    <a:pt x="187" y="1990"/>
                    <a:pt x="233" y="2036"/>
                    <a:pt x="292" y="2036"/>
                  </a:cubicBezTo>
                  <a:cubicBezTo>
                    <a:pt x="338" y="2083"/>
                    <a:pt x="385" y="2083"/>
                    <a:pt x="524" y="2083"/>
                  </a:cubicBezTo>
                  <a:cubicBezTo>
                    <a:pt x="769" y="2036"/>
                    <a:pt x="1013" y="1943"/>
                    <a:pt x="1304" y="1792"/>
                  </a:cubicBezTo>
                  <a:cubicBezTo>
                    <a:pt x="1548" y="1652"/>
                    <a:pt x="1792" y="1455"/>
                    <a:pt x="1932" y="1257"/>
                  </a:cubicBezTo>
                  <a:cubicBezTo>
                    <a:pt x="2036" y="1164"/>
                    <a:pt x="2036" y="1071"/>
                    <a:pt x="2036" y="1071"/>
                  </a:cubicBezTo>
                  <a:cubicBezTo>
                    <a:pt x="2036" y="1024"/>
                    <a:pt x="2036" y="919"/>
                    <a:pt x="1932" y="826"/>
                  </a:cubicBezTo>
                  <a:cubicBezTo>
                    <a:pt x="1792" y="629"/>
                    <a:pt x="1548" y="489"/>
                    <a:pt x="1304" y="291"/>
                  </a:cubicBezTo>
                  <a:cubicBezTo>
                    <a:pt x="1013" y="152"/>
                    <a:pt x="769" y="47"/>
                    <a:pt x="524"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17"/>
            <p:cNvSpPr/>
            <p:nvPr/>
          </p:nvSpPr>
          <p:spPr>
            <a:xfrm>
              <a:off x="4890620" y="3164278"/>
              <a:ext cx="40565" cy="41719"/>
            </a:xfrm>
            <a:custGeom>
              <a:rect b="b" l="l" r="r" t="t"/>
              <a:pathLst>
                <a:path extrusionOk="0" h="1699" w="1652">
                  <a:moveTo>
                    <a:pt x="442" y="0"/>
                  </a:moveTo>
                  <a:cubicBezTo>
                    <a:pt x="337" y="0"/>
                    <a:pt x="244" y="0"/>
                    <a:pt x="244" y="47"/>
                  </a:cubicBezTo>
                  <a:cubicBezTo>
                    <a:pt x="198" y="47"/>
                    <a:pt x="151" y="93"/>
                    <a:pt x="105" y="186"/>
                  </a:cubicBezTo>
                  <a:cubicBezTo>
                    <a:pt x="47" y="384"/>
                    <a:pt x="0" y="582"/>
                    <a:pt x="0" y="873"/>
                  </a:cubicBezTo>
                  <a:cubicBezTo>
                    <a:pt x="0" y="1117"/>
                    <a:pt x="47" y="1303"/>
                    <a:pt x="105" y="1501"/>
                  </a:cubicBezTo>
                  <a:cubicBezTo>
                    <a:pt x="151" y="1594"/>
                    <a:pt x="198" y="1640"/>
                    <a:pt x="244" y="1640"/>
                  </a:cubicBezTo>
                  <a:cubicBezTo>
                    <a:pt x="244" y="1699"/>
                    <a:pt x="337" y="1699"/>
                    <a:pt x="442" y="1699"/>
                  </a:cubicBezTo>
                  <a:cubicBezTo>
                    <a:pt x="628" y="1640"/>
                    <a:pt x="826" y="1594"/>
                    <a:pt x="1070" y="1454"/>
                  </a:cubicBezTo>
                  <a:cubicBezTo>
                    <a:pt x="1268" y="1303"/>
                    <a:pt x="1454" y="1163"/>
                    <a:pt x="1559" y="1012"/>
                  </a:cubicBezTo>
                  <a:cubicBezTo>
                    <a:pt x="1652" y="919"/>
                    <a:pt x="1652" y="873"/>
                    <a:pt x="1652" y="873"/>
                  </a:cubicBezTo>
                  <a:cubicBezTo>
                    <a:pt x="1652" y="826"/>
                    <a:pt x="1652" y="768"/>
                    <a:pt x="1559" y="675"/>
                  </a:cubicBezTo>
                  <a:cubicBezTo>
                    <a:pt x="1454" y="535"/>
                    <a:pt x="1268" y="384"/>
                    <a:pt x="1070" y="245"/>
                  </a:cubicBezTo>
                  <a:cubicBezTo>
                    <a:pt x="826" y="93"/>
                    <a:pt x="628" y="47"/>
                    <a:pt x="44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17"/>
            <p:cNvSpPr/>
            <p:nvPr/>
          </p:nvSpPr>
          <p:spPr>
            <a:xfrm>
              <a:off x="5223929" y="3168845"/>
              <a:ext cx="30866" cy="32290"/>
            </a:xfrm>
            <a:custGeom>
              <a:rect b="b" l="l" r="r" t="t"/>
              <a:pathLst>
                <a:path extrusionOk="0" h="1315" w="1257">
                  <a:moveTo>
                    <a:pt x="198" y="0"/>
                  </a:moveTo>
                  <a:cubicBezTo>
                    <a:pt x="140" y="59"/>
                    <a:pt x="140" y="59"/>
                    <a:pt x="93" y="152"/>
                  </a:cubicBezTo>
                  <a:cubicBezTo>
                    <a:pt x="47" y="291"/>
                    <a:pt x="0" y="442"/>
                    <a:pt x="0" y="687"/>
                  </a:cubicBezTo>
                  <a:cubicBezTo>
                    <a:pt x="0" y="873"/>
                    <a:pt x="47" y="1024"/>
                    <a:pt x="93" y="1164"/>
                  </a:cubicBezTo>
                  <a:cubicBezTo>
                    <a:pt x="140" y="1268"/>
                    <a:pt x="140" y="1268"/>
                    <a:pt x="198" y="1315"/>
                  </a:cubicBezTo>
                  <a:lnTo>
                    <a:pt x="337" y="1315"/>
                  </a:lnTo>
                  <a:cubicBezTo>
                    <a:pt x="489" y="1268"/>
                    <a:pt x="628" y="1222"/>
                    <a:pt x="826" y="1117"/>
                  </a:cubicBezTo>
                  <a:cubicBezTo>
                    <a:pt x="965" y="1024"/>
                    <a:pt x="1117" y="931"/>
                    <a:pt x="1210" y="780"/>
                  </a:cubicBezTo>
                  <a:cubicBezTo>
                    <a:pt x="1256" y="733"/>
                    <a:pt x="1256" y="687"/>
                    <a:pt x="1256" y="687"/>
                  </a:cubicBezTo>
                  <a:cubicBezTo>
                    <a:pt x="1256" y="640"/>
                    <a:pt x="1256" y="582"/>
                    <a:pt x="1210" y="535"/>
                  </a:cubicBezTo>
                  <a:cubicBezTo>
                    <a:pt x="1117" y="396"/>
                    <a:pt x="965" y="291"/>
                    <a:pt x="826" y="198"/>
                  </a:cubicBezTo>
                  <a:cubicBezTo>
                    <a:pt x="628" y="105"/>
                    <a:pt x="489" y="59"/>
                    <a:pt x="337"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17"/>
            <p:cNvSpPr/>
            <p:nvPr/>
          </p:nvSpPr>
          <p:spPr>
            <a:xfrm>
              <a:off x="892059" y="3374935"/>
              <a:ext cx="149982" cy="154500"/>
            </a:xfrm>
            <a:custGeom>
              <a:rect b="b" l="l" r="r" t="t"/>
              <a:pathLst>
                <a:path extrusionOk="0" h="6292" w="6108">
                  <a:moveTo>
                    <a:pt x="1268" y="1"/>
                  </a:moveTo>
                  <a:cubicBezTo>
                    <a:pt x="1058" y="1"/>
                    <a:pt x="946" y="58"/>
                    <a:pt x="873" y="98"/>
                  </a:cubicBezTo>
                  <a:cubicBezTo>
                    <a:pt x="780" y="145"/>
                    <a:pt x="582" y="285"/>
                    <a:pt x="443" y="727"/>
                  </a:cubicBezTo>
                  <a:cubicBezTo>
                    <a:pt x="198" y="1401"/>
                    <a:pt x="47" y="2180"/>
                    <a:pt x="1" y="3146"/>
                  </a:cubicBezTo>
                  <a:cubicBezTo>
                    <a:pt x="47" y="4111"/>
                    <a:pt x="198" y="4891"/>
                    <a:pt x="443" y="5565"/>
                  </a:cubicBezTo>
                  <a:cubicBezTo>
                    <a:pt x="582" y="6007"/>
                    <a:pt x="780" y="6147"/>
                    <a:pt x="873" y="6205"/>
                  </a:cubicBezTo>
                  <a:cubicBezTo>
                    <a:pt x="945" y="6237"/>
                    <a:pt x="1056" y="6291"/>
                    <a:pt x="1263" y="6291"/>
                  </a:cubicBezTo>
                  <a:cubicBezTo>
                    <a:pt x="1356" y="6291"/>
                    <a:pt x="1469" y="6280"/>
                    <a:pt x="1606" y="6251"/>
                  </a:cubicBezTo>
                  <a:cubicBezTo>
                    <a:pt x="2280" y="6147"/>
                    <a:pt x="3060" y="5856"/>
                    <a:pt x="3932" y="5379"/>
                  </a:cubicBezTo>
                  <a:cubicBezTo>
                    <a:pt x="4758" y="4891"/>
                    <a:pt x="5386" y="4356"/>
                    <a:pt x="5816" y="3820"/>
                  </a:cubicBezTo>
                  <a:cubicBezTo>
                    <a:pt x="6107" y="3483"/>
                    <a:pt x="6107" y="3239"/>
                    <a:pt x="6107" y="3146"/>
                  </a:cubicBezTo>
                  <a:cubicBezTo>
                    <a:pt x="6107" y="3053"/>
                    <a:pt x="6107" y="2809"/>
                    <a:pt x="5816" y="2471"/>
                  </a:cubicBezTo>
                  <a:cubicBezTo>
                    <a:pt x="5386" y="1936"/>
                    <a:pt x="4758" y="1401"/>
                    <a:pt x="3932" y="913"/>
                  </a:cubicBezTo>
                  <a:cubicBezTo>
                    <a:pt x="3060" y="436"/>
                    <a:pt x="2280" y="145"/>
                    <a:pt x="1606" y="40"/>
                  </a:cubicBezTo>
                  <a:cubicBezTo>
                    <a:pt x="1471" y="12"/>
                    <a:pt x="1360" y="1"/>
                    <a:pt x="1268"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17"/>
            <p:cNvSpPr/>
            <p:nvPr/>
          </p:nvSpPr>
          <p:spPr>
            <a:xfrm>
              <a:off x="1225368" y="3379797"/>
              <a:ext cx="141682" cy="144776"/>
            </a:xfrm>
            <a:custGeom>
              <a:rect b="b" l="l" r="r" t="t"/>
              <a:pathLst>
                <a:path extrusionOk="0" h="5896" w="5770">
                  <a:moveTo>
                    <a:pt x="1165" y="0"/>
                  </a:moveTo>
                  <a:cubicBezTo>
                    <a:pt x="963" y="0"/>
                    <a:pt x="859" y="54"/>
                    <a:pt x="826" y="87"/>
                  </a:cubicBezTo>
                  <a:cubicBezTo>
                    <a:pt x="722" y="133"/>
                    <a:pt x="536" y="284"/>
                    <a:pt x="384" y="668"/>
                  </a:cubicBezTo>
                  <a:cubicBezTo>
                    <a:pt x="140" y="1296"/>
                    <a:pt x="1" y="2029"/>
                    <a:pt x="1" y="2948"/>
                  </a:cubicBezTo>
                  <a:cubicBezTo>
                    <a:pt x="1" y="3820"/>
                    <a:pt x="140" y="4600"/>
                    <a:pt x="384" y="5228"/>
                  </a:cubicBezTo>
                  <a:cubicBezTo>
                    <a:pt x="536" y="5611"/>
                    <a:pt x="722" y="5763"/>
                    <a:pt x="826" y="5809"/>
                  </a:cubicBezTo>
                  <a:cubicBezTo>
                    <a:pt x="859" y="5841"/>
                    <a:pt x="963" y="5896"/>
                    <a:pt x="1165" y="5896"/>
                  </a:cubicBezTo>
                  <a:cubicBezTo>
                    <a:pt x="1257" y="5896"/>
                    <a:pt x="1368" y="5885"/>
                    <a:pt x="1501" y="5856"/>
                  </a:cubicBezTo>
                  <a:cubicBezTo>
                    <a:pt x="2176" y="5763"/>
                    <a:pt x="2909" y="5518"/>
                    <a:pt x="3688" y="5030"/>
                  </a:cubicBezTo>
                  <a:cubicBezTo>
                    <a:pt x="4455" y="4600"/>
                    <a:pt x="5037" y="4111"/>
                    <a:pt x="5479" y="3576"/>
                  </a:cubicBezTo>
                  <a:cubicBezTo>
                    <a:pt x="5723" y="3239"/>
                    <a:pt x="5770" y="3041"/>
                    <a:pt x="5770" y="2948"/>
                  </a:cubicBezTo>
                  <a:cubicBezTo>
                    <a:pt x="5770" y="2855"/>
                    <a:pt x="5723" y="2657"/>
                    <a:pt x="5479" y="2320"/>
                  </a:cubicBezTo>
                  <a:cubicBezTo>
                    <a:pt x="5037" y="1785"/>
                    <a:pt x="4455" y="1296"/>
                    <a:pt x="3688" y="819"/>
                  </a:cubicBezTo>
                  <a:cubicBezTo>
                    <a:pt x="2909" y="377"/>
                    <a:pt x="2176" y="133"/>
                    <a:pt x="1501" y="40"/>
                  </a:cubicBezTo>
                  <a:cubicBezTo>
                    <a:pt x="1368" y="11"/>
                    <a:pt x="1257" y="0"/>
                    <a:pt x="1165"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17"/>
            <p:cNvSpPr/>
            <p:nvPr/>
          </p:nvSpPr>
          <p:spPr>
            <a:xfrm>
              <a:off x="1558678" y="3384512"/>
              <a:ext cx="131983" cy="135323"/>
            </a:xfrm>
            <a:custGeom>
              <a:rect b="b" l="l" r="r" t="t"/>
              <a:pathLst>
                <a:path extrusionOk="0" h="5511" w="5375">
                  <a:moveTo>
                    <a:pt x="1090" y="1"/>
                  </a:moveTo>
                  <a:cubicBezTo>
                    <a:pt x="904" y="1"/>
                    <a:pt x="800" y="60"/>
                    <a:pt x="768" y="92"/>
                  </a:cubicBezTo>
                  <a:cubicBezTo>
                    <a:pt x="675" y="139"/>
                    <a:pt x="524" y="232"/>
                    <a:pt x="384" y="627"/>
                  </a:cubicBezTo>
                  <a:cubicBezTo>
                    <a:pt x="140" y="1209"/>
                    <a:pt x="1" y="1930"/>
                    <a:pt x="1" y="2756"/>
                  </a:cubicBezTo>
                  <a:cubicBezTo>
                    <a:pt x="1" y="3582"/>
                    <a:pt x="140" y="4303"/>
                    <a:pt x="384" y="4884"/>
                  </a:cubicBezTo>
                  <a:cubicBezTo>
                    <a:pt x="524" y="5280"/>
                    <a:pt x="675" y="5373"/>
                    <a:pt x="768" y="5419"/>
                  </a:cubicBezTo>
                  <a:cubicBezTo>
                    <a:pt x="800" y="5451"/>
                    <a:pt x="904" y="5511"/>
                    <a:pt x="1090" y="5511"/>
                  </a:cubicBezTo>
                  <a:cubicBezTo>
                    <a:pt x="1175" y="5511"/>
                    <a:pt x="1276" y="5499"/>
                    <a:pt x="1396" y="5466"/>
                  </a:cubicBezTo>
                  <a:cubicBezTo>
                    <a:pt x="2036" y="5373"/>
                    <a:pt x="2711" y="5129"/>
                    <a:pt x="3432" y="4745"/>
                  </a:cubicBezTo>
                  <a:cubicBezTo>
                    <a:pt x="4165" y="4303"/>
                    <a:pt x="4700" y="3826"/>
                    <a:pt x="5083" y="3337"/>
                  </a:cubicBezTo>
                  <a:cubicBezTo>
                    <a:pt x="5328" y="3047"/>
                    <a:pt x="5374" y="2849"/>
                    <a:pt x="5374" y="2756"/>
                  </a:cubicBezTo>
                  <a:cubicBezTo>
                    <a:pt x="5374" y="2663"/>
                    <a:pt x="5328" y="2465"/>
                    <a:pt x="5083" y="2174"/>
                  </a:cubicBezTo>
                  <a:cubicBezTo>
                    <a:pt x="4700" y="1686"/>
                    <a:pt x="4165" y="1209"/>
                    <a:pt x="3432" y="767"/>
                  </a:cubicBezTo>
                  <a:cubicBezTo>
                    <a:pt x="2711" y="383"/>
                    <a:pt x="2036" y="139"/>
                    <a:pt x="1396" y="46"/>
                  </a:cubicBezTo>
                  <a:cubicBezTo>
                    <a:pt x="1276" y="13"/>
                    <a:pt x="1175" y="1"/>
                    <a:pt x="1090"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17"/>
            <p:cNvSpPr/>
            <p:nvPr/>
          </p:nvSpPr>
          <p:spPr>
            <a:xfrm>
              <a:off x="1891693" y="3389226"/>
              <a:ext cx="122554" cy="125918"/>
            </a:xfrm>
            <a:custGeom>
              <a:rect b="b" l="l" r="r" t="t"/>
              <a:pathLst>
                <a:path extrusionOk="0" h="5128" w="4991">
                  <a:moveTo>
                    <a:pt x="1044" y="0"/>
                  </a:moveTo>
                  <a:cubicBezTo>
                    <a:pt x="867" y="0"/>
                    <a:pt x="752" y="58"/>
                    <a:pt x="687" y="98"/>
                  </a:cubicBezTo>
                  <a:cubicBezTo>
                    <a:pt x="629" y="145"/>
                    <a:pt x="489" y="238"/>
                    <a:pt x="338" y="575"/>
                  </a:cubicBezTo>
                  <a:cubicBezTo>
                    <a:pt x="152" y="1110"/>
                    <a:pt x="1" y="1785"/>
                    <a:pt x="1" y="2564"/>
                  </a:cubicBezTo>
                  <a:cubicBezTo>
                    <a:pt x="1" y="3343"/>
                    <a:pt x="152" y="4018"/>
                    <a:pt x="338" y="4553"/>
                  </a:cubicBezTo>
                  <a:cubicBezTo>
                    <a:pt x="489" y="4890"/>
                    <a:pt x="629" y="4983"/>
                    <a:pt x="687" y="5041"/>
                  </a:cubicBezTo>
                  <a:cubicBezTo>
                    <a:pt x="751" y="5073"/>
                    <a:pt x="865" y="5128"/>
                    <a:pt x="1041" y="5128"/>
                  </a:cubicBezTo>
                  <a:cubicBezTo>
                    <a:pt x="1119" y="5128"/>
                    <a:pt x="1211" y="5117"/>
                    <a:pt x="1315" y="5088"/>
                  </a:cubicBezTo>
                  <a:cubicBezTo>
                    <a:pt x="1897" y="4983"/>
                    <a:pt x="2525" y="4797"/>
                    <a:pt x="3199" y="4402"/>
                  </a:cubicBezTo>
                  <a:cubicBezTo>
                    <a:pt x="3886" y="4018"/>
                    <a:pt x="4363" y="3587"/>
                    <a:pt x="4758" y="3099"/>
                  </a:cubicBezTo>
                  <a:cubicBezTo>
                    <a:pt x="4991" y="2855"/>
                    <a:pt x="4991" y="2657"/>
                    <a:pt x="4991" y="2564"/>
                  </a:cubicBezTo>
                  <a:cubicBezTo>
                    <a:pt x="4991" y="2471"/>
                    <a:pt x="4991" y="2273"/>
                    <a:pt x="4758" y="2029"/>
                  </a:cubicBezTo>
                  <a:cubicBezTo>
                    <a:pt x="4363" y="1552"/>
                    <a:pt x="3886" y="1110"/>
                    <a:pt x="3199" y="726"/>
                  </a:cubicBezTo>
                  <a:cubicBezTo>
                    <a:pt x="2525" y="331"/>
                    <a:pt x="1897" y="145"/>
                    <a:pt x="1315" y="40"/>
                  </a:cubicBezTo>
                  <a:cubicBezTo>
                    <a:pt x="1212" y="11"/>
                    <a:pt x="1122" y="0"/>
                    <a:pt x="1044"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17"/>
            <p:cNvSpPr/>
            <p:nvPr/>
          </p:nvSpPr>
          <p:spPr>
            <a:xfrm>
              <a:off x="2225002" y="3393597"/>
              <a:ext cx="114279" cy="116685"/>
            </a:xfrm>
            <a:custGeom>
              <a:rect b="b" l="l" r="r" t="t"/>
              <a:pathLst>
                <a:path extrusionOk="0" h="4752" w="4654">
                  <a:moveTo>
                    <a:pt x="1037" y="0"/>
                  </a:moveTo>
                  <a:cubicBezTo>
                    <a:pt x="817" y="0"/>
                    <a:pt x="704" y="68"/>
                    <a:pt x="629" y="106"/>
                  </a:cubicBezTo>
                  <a:cubicBezTo>
                    <a:pt x="582" y="106"/>
                    <a:pt x="431" y="257"/>
                    <a:pt x="338" y="548"/>
                  </a:cubicBezTo>
                  <a:cubicBezTo>
                    <a:pt x="140" y="1025"/>
                    <a:pt x="1" y="1665"/>
                    <a:pt x="1" y="2386"/>
                  </a:cubicBezTo>
                  <a:cubicBezTo>
                    <a:pt x="1" y="3119"/>
                    <a:pt x="140" y="3747"/>
                    <a:pt x="338" y="4224"/>
                  </a:cubicBezTo>
                  <a:cubicBezTo>
                    <a:pt x="431" y="4514"/>
                    <a:pt x="582" y="4666"/>
                    <a:pt x="629" y="4666"/>
                  </a:cubicBezTo>
                  <a:cubicBezTo>
                    <a:pt x="693" y="4698"/>
                    <a:pt x="785" y="4752"/>
                    <a:pt x="946" y="4752"/>
                  </a:cubicBezTo>
                  <a:cubicBezTo>
                    <a:pt x="1019" y="4752"/>
                    <a:pt x="1106" y="4741"/>
                    <a:pt x="1210" y="4712"/>
                  </a:cubicBezTo>
                  <a:cubicBezTo>
                    <a:pt x="1745" y="4666"/>
                    <a:pt x="2327" y="4421"/>
                    <a:pt x="2955" y="4084"/>
                  </a:cubicBezTo>
                  <a:cubicBezTo>
                    <a:pt x="3583" y="3700"/>
                    <a:pt x="4072" y="3305"/>
                    <a:pt x="4409" y="2921"/>
                  </a:cubicBezTo>
                  <a:cubicBezTo>
                    <a:pt x="4607" y="2630"/>
                    <a:pt x="4653" y="2479"/>
                    <a:pt x="4653" y="2386"/>
                  </a:cubicBezTo>
                  <a:cubicBezTo>
                    <a:pt x="4653" y="2293"/>
                    <a:pt x="4607" y="2142"/>
                    <a:pt x="4409" y="1851"/>
                  </a:cubicBezTo>
                  <a:cubicBezTo>
                    <a:pt x="4072" y="1467"/>
                    <a:pt x="3583" y="1025"/>
                    <a:pt x="2955" y="688"/>
                  </a:cubicBezTo>
                  <a:cubicBezTo>
                    <a:pt x="2327" y="350"/>
                    <a:pt x="1745" y="106"/>
                    <a:pt x="1210" y="13"/>
                  </a:cubicBezTo>
                  <a:cubicBezTo>
                    <a:pt x="1146" y="4"/>
                    <a:pt x="1088" y="0"/>
                    <a:pt x="1037"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17"/>
            <p:cNvSpPr/>
            <p:nvPr/>
          </p:nvSpPr>
          <p:spPr>
            <a:xfrm>
              <a:off x="2558312" y="3398336"/>
              <a:ext cx="104555" cy="107846"/>
            </a:xfrm>
            <a:custGeom>
              <a:rect b="b" l="l" r="r" t="t"/>
              <a:pathLst>
                <a:path extrusionOk="0" h="4392" w="4258">
                  <a:moveTo>
                    <a:pt x="936" y="0"/>
                  </a:moveTo>
                  <a:cubicBezTo>
                    <a:pt x="756" y="0"/>
                    <a:pt x="655" y="64"/>
                    <a:pt x="582" y="64"/>
                  </a:cubicBezTo>
                  <a:cubicBezTo>
                    <a:pt x="524" y="111"/>
                    <a:pt x="384" y="204"/>
                    <a:pt x="291" y="495"/>
                  </a:cubicBezTo>
                  <a:cubicBezTo>
                    <a:pt x="140" y="983"/>
                    <a:pt x="1" y="1518"/>
                    <a:pt x="1" y="2193"/>
                  </a:cubicBezTo>
                  <a:cubicBezTo>
                    <a:pt x="1" y="2867"/>
                    <a:pt x="140" y="3403"/>
                    <a:pt x="291" y="3891"/>
                  </a:cubicBezTo>
                  <a:cubicBezTo>
                    <a:pt x="384" y="4182"/>
                    <a:pt x="524" y="4275"/>
                    <a:pt x="582" y="4321"/>
                  </a:cubicBezTo>
                  <a:cubicBezTo>
                    <a:pt x="658" y="4321"/>
                    <a:pt x="766" y="4391"/>
                    <a:pt x="961" y="4391"/>
                  </a:cubicBezTo>
                  <a:cubicBezTo>
                    <a:pt x="1005" y="4391"/>
                    <a:pt x="1053" y="4388"/>
                    <a:pt x="1106" y="4380"/>
                  </a:cubicBezTo>
                  <a:cubicBezTo>
                    <a:pt x="1594" y="4275"/>
                    <a:pt x="2129" y="4089"/>
                    <a:pt x="2711" y="3740"/>
                  </a:cubicBezTo>
                  <a:cubicBezTo>
                    <a:pt x="3292" y="3403"/>
                    <a:pt x="3723" y="3065"/>
                    <a:pt x="4014" y="2681"/>
                  </a:cubicBezTo>
                  <a:cubicBezTo>
                    <a:pt x="4211" y="2437"/>
                    <a:pt x="4258" y="2286"/>
                    <a:pt x="4258" y="2193"/>
                  </a:cubicBezTo>
                  <a:cubicBezTo>
                    <a:pt x="4258" y="2100"/>
                    <a:pt x="4211" y="1949"/>
                    <a:pt x="4014" y="1704"/>
                  </a:cubicBezTo>
                  <a:cubicBezTo>
                    <a:pt x="3723" y="1320"/>
                    <a:pt x="3292" y="983"/>
                    <a:pt x="2711" y="646"/>
                  </a:cubicBezTo>
                  <a:cubicBezTo>
                    <a:pt x="2129" y="309"/>
                    <a:pt x="1594" y="111"/>
                    <a:pt x="1106" y="18"/>
                  </a:cubicBezTo>
                  <a:cubicBezTo>
                    <a:pt x="1042" y="5"/>
                    <a:pt x="986" y="0"/>
                    <a:pt x="936"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17"/>
            <p:cNvSpPr/>
            <p:nvPr/>
          </p:nvSpPr>
          <p:spPr>
            <a:xfrm>
              <a:off x="2891327" y="3402854"/>
              <a:ext cx="95421" cy="98490"/>
            </a:xfrm>
            <a:custGeom>
              <a:rect b="b" l="l" r="r" t="t"/>
              <a:pathLst>
                <a:path extrusionOk="0" h="4011" w="3886">
                  <a:moveTo>
                    <a:pt x="804" y="1"/>
                  </a:moveTo>
                  <a:cubicBezTo>
                    <a:pt x="654" y="1"/>
                    <a:pt x="569" y="33"/>
                    <a:pt x="536" y="66"/>
                  </a:cubicBezTo>
                  <a:cubicBezTo>
                    <a:pt x="489" y="125"/>
                    <a:pt x="396" y="218"/>
                    <a:pt x="292" y="462"/>
                  </a:cubicBezTo>
                  <a:cubicBezTo>
                    <a:pt x="106" y="892"/>
                    <a:pt x="1" y="1381"/>
                    <a:pt x="1" y="2009"/>
                  </a:cubicBezTo>
                  <a:cubicBezTo>
                    <a:pt x="1" y="2590"/>
                    <a:pt x="106" y="3125"/>
                    <a:pt x="292" y="3556"/>
                  </a:cubicBezTo>
                  <a:cubicBezTo>
                    <a:pt x="396" y="3800"/>
                    <a:pt x="489" y="3905"/>
                    <a:pt x="536" y="3951"/>
                  </a:cubicBezTo>
                  <a:cubicBezTo>
                    <a:pt x="573" y="3951"/>
                    <a:pt x="677" y="4011"/>
                    <a:pt x="866" y="4011"/>
                  </a:cubicBezTo>
                  <a:cubicBezTo>
                    <a:pt x="914" y="4011"/>
                    <a:pt x="966" y="4007"/>
                    <a:pt x="1024" y="3998"/>
                  </a:cubicBezTo>
                  <a:cubicBezTo>
                    <a:pt x="1455" y="3905"/>
                    <a:pt x="1943" y="3754"/>
                    <a:pt x="2478" y="3416"/>
                  </a:cubicBezTo>
                  <a:cubicBezTo>
                    <a:pt x="3013" y="3125"/>
                    <a:pt x="3397" y="2788"/>
                    <a:pt x="3688" y="2451"/>
                  </a:cubicBezTo>
                  <a:cubicBezTo>
                    <a:pt x="3886" y="2207"/>
                    <a:pt x="3886" y="2055"/>
                    <a:pt x="3886" y="2009"/>
                  </a:cubicBezTo>
                  <a:cubicBezTo>
                    <a:pt x="3886" y="1962"/>
                    <a:pt x="3886" y="1811"/>
                    <a:pt x="3688" y="1578"/>
                  </a:cubicBezTo>
                  <a:cubicBezTo>
                    <a:pt x="3397" y="1230"/>
                    <a:pt x="3013" y="892"/>
                    <a:pt x="2478" y="601"/>
                  </a:cubicBezTo>
                  <a:cubicBezTo>
                    <a:pt x="1943" y="264"/>
                    <a:pt x="1455" y="125"/>
                    <a:pt x="1024" y="20"/>
                  </a:cubicBezTo>
                  <a:cubicBezTo>
                    <a:pt x="939" y="6"/>
                    <a:pt x="866" y="1"/>
                    <a:pt x="804"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17"/>
            <p:cNvSpPr/>
            <p:nvPr/>
          </p:nvSpPr>
          <p:spPr>
            <a:xfrm>
              <a:off x="3224636" y="3407716"/>
              <a:ext cx="85722" cy="88938"/>
            </a:xfrm>
            <a:custGeom>
              <a:rect b="b" l="l" r="r" t="t"/>
              <a:pathLst>
                <a:path extrusionOk="0" h="3622" w="3491">
                  <a:moveTo>
                    <a:pt x="732" y="0"/>
                  </a:moveTo>
                  <a:cubicBezTo>
                    <a:pt x="602" y="0"/>
                    <a:pt x="522" y="33"/>
                    <a:pt x="489" y="66"/>
                  </a:cubicBezTo>
                  <a:cubicBezTo>
                    <a:pt x="431" y="113"/>
                    <a:pt x="338" y="159"/>
                    <a:pt x="245" y="403"/>
                  </a:cubicBezTo>
                  <a:cubicBezTo>
                    <a:pt x="94" y="799"/>
                    <a:pt x="1" y="1276"/>
                    <a:pt x="1" y="1811"/>
                  </a:cubicBezTo>
                  <a:cubicBezTo>
                    <a:pt x="1" y="2346"/>
                    <a:pt x="94" y="2834"/>
                    <a:pt x="245" y="3218"/>
                  </a:cubicBezTo>
                  <a:cubicBezTo>
                    <a:pt x="338" y="3463"/>
                    <a:pt x="431" y="3509"/>
                    <a:pt x="489" y="3556"/>
                  </a:cubicBezTo>
                  <a:cubicBezTo>
                    <a:pt x="522" y="3588"/>
                    <a:pt x="602" y="3621"/>
                    <a:pt x="732" y="3621"/>
                  </a:cubicBezTo>
                  <a:cubicBezTo>
                    <a:pt x="786" y="3621"/>
                    <a:pt x="848" y="3616"/>
                    <a:pt x="920" y="3602"/>
                  </a:cubicBezTo>
                  <a:cubicBezTo>
                    <a:pt x="1304" y="3509"/>
                    <a:pt x="1746" y="3358"/>
                    <a:pt x="2234" y="3125"/>
                  </a:cubicBezTo>
                  <a:cubicBezTo>
                    <a:pt x="2711" y="2834"/>
                    <a:pt x="3048" y="2485"/>
                    <a:pt x="3339" y="2195"/>
                  </a:cubicBezTo>
                  <a:cubicBezTo>
                    <a:pt x="3490" y="2009"/>
                    <a:pt x="3490" y="1857"/>
                    <a:pt x="3490" y="1811"/>
                  </a:cubicBezTo>
                  <a:cubicBezTo>
                    <a:pt x="3490" y="1764"/>
                    <a:pt x="3490" y="1613"/>
                    <a:pt x="3339" y="1427"/>
                  </a:cubicBezTo>
                  <a:cubicBezTo>
                    <a:pt x="3048" y="1090"/>
                    <a:pt x="2711" y="799"/>
                    <a:pt x="2234" y="508"/>
                  </a:cubicBezTo>
                  <a:cubicBezTo>
                    <a:pt x="1746" y="264"/>
                    <a:pt x="1304" y="113"/>
                    <a:pt x="920" y="20"/>
                  </a:cubicBezTo>
                  <a:cubicBezTo>
                    <a:pt x="848" y="6"/>
                    <a:pt x="786" y="0"/>
                    <a:pt x="73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17"/>
            <p:cNvSpPr/>
            <p:nvPr/>
          </p:nvSpPr>
          <p:spPr>
            <a:xfrm>
              <a:off x="3557946" y="3412431"/>
              <a:ext cx="77152" cy="79632"/>
            </a:xfrm>
            <a:custGeom>
              <a:rect b="b" l="l" r="r" t="t"/>
              <a:pathLst>
                <a:path extrusionOk="0" h="3243" w="3142">
                  <a:moveTo>
                    <a:pt x="639" y="1"/>
                  </a:moveTo>
                  <a:cubicBezTo>
                    <a:pt x="525" y="1"/>
                    <a:pt x="464" y="39"/>
                    <a:pt x="431" y="72"/>
                  </a:cubicBezTo>
                  <a:cubicBezTo>
                    <a:pt x="385" y="72"/>
                    <a:pt x="292" y="165"/>
                    <a:pt x="233" y="363"/>
                  </a:cubicBezTo>
                  <a:cubicBezTo>
                    <a:pt x="94" y="700"/>
                    <a:pt x="1" y="1130"/>
                    <a:pt x="1" y="1619"/>
                  </a:cubicBezTo>
                  <a:cubicBezTo>
                    <a:pt x="1" y="2107"/>
                    <a:pt x="94" y="2538"/>
                    <a:pt x="233" y="2875"/>
                  </a:cubicBezTo>
                  <a:cubicBezTo>
                    <a:pt x="292" y="3073"/>
                    <a:pt x="385" y="3166"/>
                    <a:pt x="431" y="3166"/>
                  </a:cubicBezTo>
                  <a:cubicBezTo>
                    <a:pt x="464" y="3207"/>
                    <a:pt x="527" y="3243"/>
                    <a:pt x="645" y="3243"/>
                  </a:cubicBezTo>
                  <a:cubicBezTo>
                    <a:pt x="692" y="3243"/>
                    <a:pt x="748" y="3237"/>
                    <a:pt x="815" y="3224"/>
                  </a:cubicBezTo>
                  <a:cubicBezTo>
                    <a:pt x="1164" y="3166"/>
                    <a:pt x="1594" y="3026"/>
                    <a:pt x="1978" y="2782"/>
                  </a:cubicBezTo>
                  <a:cubicBezTo>
                    <a:pt x="2420" y="2538"/>
                    <a:pt x="2757" y="2247"/>
                    <a:pt x="2955" y="1956"/>
                  </a:cubicBezTo>
                  <a:cubicBezTo>
                    <a:pt x="3095" y="1770"/>
                    <a:pt x="3141" y="1665"/>
                    <a:pt x="3141" y="1619"/>
                  </a:cubicBezTo>
                  <a:cubicBezTo>
                    <a:pt x="3141" y="1572"/>
                    <a:pt x="3095" y="1421"/>
                    <a:pt x="2955" y="1282"/>
                  </a:cubicBezTo>
                  <a:cubicBezTo>
                    <a:pt x="2757" y="991"/>
                    <a:pt x="2420" y="700"/>
                    <a:pt x="1978" y="456"/>
                  </a:cubicBezTo>
                  <a:cubicBezTo>
                    <a:pt x="1594" y="211"/>
                    <a:pt x="1164" y="72"/>
                    <a:pt x="815" y="25"/>
                  </a:cubicBezTo>
                  <a:cubicBezTo>
                    <a:pt x="745" y="8"/>
                    <a:pt x="687" y="1"/>
                    <a:pt x="639"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17"/>
            <p:cNvSpPr/>
            <p:nvPr/>
          </p:nvSpPr>
          <p:spPr>
            <a:xfrm>
              <a:off x="3890985" y="3417145"/>
              <a:ext cx="67993" cy="70080"/>
            </a:xfrm>
            <a:custGeom>
              <a:rect b="b" l="l" r="r" t="t"/>
              <a:pathLst>
                <a:path extrusionOk="0" h="2854" w="2769">
                  <a:moveTo>
                    <a:pt x="585" y="0"/>
                  </a:moveTo>
                  <a:cubicBezTo>
                    <a:pt x="485" y="0"/>
                    <a:pt x="428" y="33"/>
                    <a:pt x="395" y="66"/>
                  </a:cubicBezTo>
                  <a:cubicBezTo>
                    <a:pt x="337" y="66"/>
                    <a:pt x="244" y="124"/>
                    <a:pt x="198" y="310"/>
                  </a:cubicBezTo>
                  <a:cubicBezTo>
                    <a:pt x="105" y="648"/>
                    <a:pt x="0" y="996"/>
                    <a:pt x="0" y="1427"/>
                  </a:cubicBezTo>
                  <a:cubicBezTo>
                    <a:pt x="0" y="1869"/>
                    <a:pt x="105" y="2206"/>
                    <a:pt x="198" y="2543"/>
                  </a:cubicBezTo>
                  <a:cubicBezTo>
                    <a:pt x="244" y="2683"/>
                    <a:pt x="337" y="2788"/>
                    <a:pt x="395" y="2788"/>
                  </a:cubicBezTo>
                  <a:cubicBezTo>
                    <a:pt x="428" y="2821"/>
                    <a:pt x="485" y="2854"/>
                    <a:pt x="585" y="2854"/>
                  </a:cubicBezTo>
                  <a:cubicBezTo>
                    <a:pt x="626" y="2854"/>
                    <a:pt x="675" y="2848"/>
                    <a:pt x="733" y="2834"/>
                  </a:cubicBezTo>
                  <a:cubicBezTo>
                    <a:pt x="1024" y="2788"/>
                    <a:pt x="1407" y="2637"/>
                    <a:pt x="1745" y="2450"/>
                  </a:cubicBezTo>
                  <a:cubicBezTo>
                    <a:pt x="2140" y="2206"/>
                    <a:pt x="2431" y="1962"/>
                    <a:pt x="2617" y="1718"/>
                  </a:cubicBezTo>
                  <a:cubicBezTo>
                    <a:pt x="2768" y="1578"/>
                    <a:pt x="2768" y="1473"/>
                    <a:pt x="2768" y="1427"/>
                  </a:cubicBezTo>
                  <a:cubicBezTo>
                    <a:pt x="2768" y="1380"/>
                    <a:pt x="2768" y="1287"/>
                    <a:pt x="2617" y="1136"/>
                  </a:cubicBezTo>
                  <a:cubicBezTo>
                    <a:pt x="2431" y="892"/>
                    <a:pt x="2140" y="648"/>
                    <a:pt x="1745" y="415"/>
                  </a:cubicBezTo>
                  <a:cubicBezTo>
                    <a:pt x="1407" y="217"/>
                    <a:pt x="1024" y="66"/>
                    <a:pt x="733" y="19"/>
                  </a:cubicBezTo>
                  <a:cubicBezTo>
                    <a:pt x="675" y="6"/>
                    <a:pt x="626" y="0"/>
                    <a:pt x="585"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17"/>
            <p:cNvSpPr/>
            <p:nvPr/>
          </p:nvSpPr>
          <p:spPr>
            <a:xfrm>
              <a:off x="4224271" y="3421958"/>
              <a:ext cx="58294" cy="60405"/>
            </a:xfrm>
            <a:custGeom>
              <a:rect b="b" l="l" r="r" t="t"/>
              <a:pathLst>
                <a:path extrusionOk="0" h="2460" w="2374">
                  <a:moveTo>
                    <a:pt x="476" y="0"/>
                  </a:moveTo>
                  <a:cubicBezTo>
                    <a:pt x="400" y="0"/>
                    <a:pt x="369" y="21"/>
                    <a:pt x="338" y="21"/>
                  </a:cubicBezTo>
                  <a:cubicBezTo>
                    <a:pt x="292" y="68"/>
                    <a:pt x="245" y="114"/>
                    <a:pt x="141" y="265"/>
                  </a:cubicBezTo>
                  <a:cubicBezTo>
                    <a:pt x="47" y="556"/>
                    <a:pt x="1" y="847"/>
                    <a:pt x="1" y="1231"/>
                  </a:cubicBezTo>
                  <a:cubicBezTo>
                    <a:pt x="1" y="1615"/>
                    <a:pt x="47" y="1905"/>
                    <a:pt x="141" y="2196"/>
                  </a:cubicBezTo>
                  <a:cubicBezTo>
                    <a:pt x="245" y="2347"/>
                    <a:pt x="292" y="2394"/>
                    <a:pt x="338" y="2394"/>
                  </a:cubicBezTo>
                  <a:cubicBezTo>
                    <a:pt x="371" y="2427"/>
                    <a:pt x="404" y="2460"/>
                    <a:pt x="490" y="2460"/>
                  </a:cubicBezTo>
                  <a:cubicBezTo>
                    <a:pt x="526" y="2460"/>
                    <a:pt x="571" y="2454"/>
                    <a:pt x="629" y="2441"/>
                  </a:cubicBezTo>
                  <a:cubicBezTo>
                    <a:pt x="920" y="2394"/>
                    <a:pt x="1211" y="2301"/>
                    <a:pt x="1548" y="2103"/>
                  </a:cubicBezTo>
                  <a:cubicBezTo>
                    <a:pt x="1839" y="1905"/>
                    <a:pt x="2083" y="1719"/>
                    <a:pt x="2281" y="1475"/>
                  </a:cubicBezTo>
                  <a:cubicBezTo>
                    <a:pt x="2374" y="1382"/>
                    <a:pt x="2374" y="1277"/>
                    <a:pt x="2374" y="1231"/>
                  </a:cubicBezTo>
                  <a:cubicBezTo>
                    <a:pt x="2374" y="1184"/>
                    <a:pt x="2374" y="1091"/>
                    <a:pt x="2281" y="987"/>
                  </a:cubicBezTo>
                  <a:cubicBezTo>
                    <a:pt x="2083" y="742"/>
                    <a:pt x="1839" y="556"/>
                    <a:pt x="1548" y="358"/>
                  </a:cubicBezTo>
                  <a:cubicBezTo>
                    <a:pt x="1211" y="161"/>
                    <a:pt x="920" y="68"/>
                    <a:pt x="629" y="21"/>
                  </a:cubicBezTo>
                  <a:cubicBezTo>
                    <a:pt x="563" y="6"/>
                    <a:pt x="514" y="0"/>
                    <a:pt x="476"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17"/>
            <p:cNvSpPr/>
            <p:nvPr/>
          </p:nvSpPr>
          <p:spPr>
            <a:xfrm>
              <a:off x="4557580" y="3426697"/>
              <a:ext cx="50019" cy="51148"/>
            </a:xfrm>
            <a:custGeom>
              <a:rect b="b" l="l" r="r" t="t"/>
              <a:pathLst>
                <a:path extrusionOk="0" h="2083" w="2037">
                  <a:moveTo>
                    <a:pt x="412" y="0"/>
                  </a:moveTo>
                  <a:cubicBezTo>
                    <a:pt x="354" y="0"/>
                    <a:pt x="323" y="26"/>
                    <a:pt x="292" y="26"/>
                  </a:cubicBezTo>
                  <a:cubicBezTo>
                    <a:pt x="233" y="72"/>
                    <a:pt x="187" y="119"/>
                    <a:pt x="140" y="212"/>
                  </a:cubicBezTo>
                  <a:cubicBezTo>
                    <a:pt x="47" y="456"/>
                    <a:pt x="1" y="701"/>
                    <a:pt x="1" y="1038"/>
                  </a:cubicBezTo>
                  <a:cubicBezTo>
                    <a:pt x="1" y="1329"/>
                    <a:pt x="47" y="1619"/>
                    <a:pt x="140" y="1864"/>
                  </a:cubicBezTo>
                  <a:cubicBezTo>
                    <a:pt x="187" y="1957"/>
                    <a:pt x="233" y="2003"/>
                    <a:pt x="292" y="2061"/>
                  </a:cubicBezTo>
                  <a:cubicBezTo>
                    <a:pt x="323" y="2061"/>
                    <a:pt x="354" y="2082"/>
                    <a:pt x="412" y="2082"/>
                  </a:cubicBezTo>
                  <a:cubicBezTo>
                    <a:pt x="442" y="2082"/>
                    <a:pt x="478" y="2077"/>
                    <a:pt x="524" y="2061"/>
                  </a:cubicBezTo>
                  <a:cubicBezTo>
                    <a:pt x="769" y="2003"/>
                    <a:pt x="1013" y="1910"/>
                    <a:pt x="1304" y="1771"/>
                  </a:cubicBezTo>
                  <a:cubicBezTo>
                    <a:pt x="1548" y="1619"/>
                    <a:pt x="1792" y="1422"/>
                    <a:pt x="1932" y="1282"/>
                  </a:cubicBezTo>
                  <a:cubicBezTo>
                    <a:pt x="2036" y="1131"/>
                    <a:pt x="2036" y="1084"/>
                    <a:pt x="2036" y="1038"/>
                  </a:cubicBezTo>
                  <a:cubicBezTo>
                    <a:pt x="2036" y="991"/>
                    <a:pt x="2036" y="945"/>
                    <a:pt x="1932" y="794"/>
                  </a:cubicBezTo>
                  <a:cubicBezTo>
                    <a:pt x="1792" y="654"/>
                    <a:pt x="1548" y="456"/>
                    <a:pt x="1304" y="317"/>
                  </a:cubicBezTo>
                  <a:cubicBezTo>
                    <a:pt x="1013" y="119"/>
                    <a:pt x="769" y="72"/>
                    <a:pt x="524" y="26"/>
                  </a:cubicBezTo>
                  <a:cubicBezTo>
                    <a:pt x="478" y="7"/>
                    <a:pt x="442" y="0"/>
                    <a:pt x="41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17"/>
            <p:cNvSpPr/>
            <p:nvPr/>
          </p:nvSpPr>
          <p:spPr>
            <a:xfrm>
              <a:off x="4890620" y="3431387"/>
              <a:ext cx="40565" cy="41596"/>
            </a:xfrm>
            <a:custGeom>
              <a:rect b="b" l="l" r="r" t="t"/>
              <a:pathLst>
                <a:path extrusionOk="0" h="1694" w="1652">
                  <a:moveTo>
                    <a:pt x="344" y="0"/>
                  </a:moveTo>
                  <a:cubicBezTo>
                    <a:pt x="286" y="0"/>
                    <a:pt x="244" y="21"/>
                    <a:pt x="244" y="21"/>
                  </a:cubicBezTo>
                  <a:cubicBezTo>
                    <a:pt x="198" y="21"/>
                    <a:pt x="151" y="68"/>
                    <a:pt x="105" y="172"/>
                  </a:cubicBezTo>
                  <a:cubicBezTo>
                    <a:pt x="47" y="358"/>
                    <a:pt x="0" y="603"/>
                    <a:pt x="0" y="847"/>
                  </a:cubicBezTo>
                  <a:cubicBezTo>
                    <a:pt x="0" y="1091"/>
                    <a:pt x="47" y="1335"/>
                    <a:pt x="105" y="1475"/>
                  </a:cubicBezTo>
                  <a:cubicBezTo>
                    <a:pt x="151" y="1626"/>
                    <a:pt x="198" y="1673"/>
                    <a:pt x="244" y="1673"/>
                  </a:cubicBezTo>
                  <a:cubicBezTo>
                    <a:pt x="244" y="1673"/>
                    <a:pt x="286" y="1693"/>
                    <a:pt x="344" y="1693"/>
                  </a:cubicBezTo>
                  <a:cubicBezTo>
                    <a:pt x="374" y="1693"/>
                    <a:pt x="407" y="1688"/>
                    <a:pt x="442" y="1673"/>
                  </a:cubicBezTo>
                  <a:cubicBezTo>
                    <a:pt x="628" y="1673"/>
                    <a:pt x="826" y="1580"/>
                    <a:pt x="1070" y="1428"/>
                  </a:cubicBezTo>
                  <a:cubicBezTo>
                    <a:pt x="1268" y="1335"/>
                    <a:pt x="1454" y="1184"/>
                    <a:pt x="1559" y="1045"/>
                  </a:cubicBezTo>
                  <a:cubicBezTo>
                    <a:pt x="1652" y="940"/>
                    <a:pt x="1652" y="893"/>
                    <a:pt x="1652" y="847"/>
                  </a:cubicBezTo>
                  <a:cubicBezTo>
                    <a:pt x="1652" y="800"/>
                    <a:pt x="1652" y="754"/>
                    <a:pt x="1559" y="649"/>
                  </a:cubicBezTo>
                  <a:cubicBezTo>
                    <a:pt x="1454" y="510"/>
                    <a:pt x="1268" y="358"/>
                    <a:pt x="1070" y="265"/>
                  </a:cubicBezTo>
                  <a:lnTo>
                    <a:pt x="1070" y="219"/>
                  </a:lnTo>
                  <a:cubicBezTo>
                    <a:pt x="826" y="126"/>
                    <a:pt x="628" y="21"/>
                    <a:pt x="442" y="21"/>
                  </a:cubicBezTo>
                  <a:cubicBezTo>
                    <a:pt x="407" y="6"/>
                    <a:pt x="374" y="0"/>
                    <a:pt x="344"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17"/>
            <p:cNvSpPr/>
            <p:nvPr/>
          </p:nvSpPr>
          <p:spPr>
            <a:xfrm>
              <a:off x="5223929" y="3436249"/>
              <a:ext cx="30866" cy="31872"/>
            </a:xfrm>
            <a:custGeom>
              <a:rect b="b" l="l" r="r" t="t"/>
              <a:pathLst>
                <a:path extrusionOk="0" h="1298" w="1257">
                  <a:moveTo>
                    <a:pt x="260" y="0"/>
                  </a:moveTo>
                  <a:cubicBezTo>
                    <a:pt x="218" y="0"/>
                    <a:pt x="198" y="21"/>
                    <a:pt x="198" y="21"/>
                  </a:cubicBezTo>
                  <a:cubicBezTo>
                    <a:pt x="140" y="21"/>
                    <a:pt x="140" y="67"/>
                    <a:pt x="93" y="160"/>
                  </a:cubicBezTo>
                  <a:cubicBezTo>
                    <a:pt x="47" y="265"/>
                    <a:pt x="0" y="451"/>
                    <a:pt x="0" y="649"/>
                  </a:cubicBezTo>
                  <a:cubicBezTo>
                    <a:pt x="0" y="847"/>
                    <a:pt x="47" y="1033"/>
                    <a:pt x="93" y="1137"/>
                  </a:cubicBezTo>
                  <a:cubicBezTo>
                    <a:pt x="140" y="1230"/>
                    <a:pt x="140" y="1277"/>
                    <a:pt x="198" y="1277"/>
                  </a:cubicBezTo>
                  <a:cubicBezTo>
                    <a:pt x="198" y="1277"/>
                    <a:pt x="218" y="1298"/>
                    <a:pt x="260" y="1298"/>
                  </a:cubicBezTo>
                  <a:cubicBezTo>
                    <a:pt x="280" y="1298"/>
                    <a:pt x="306" y="1292"/>
                    <a:pt x="337" y="1277"/>
                  </a:cubicBezTo>
                  <a:cubicBezTo>
                    <a:pt x="489" y="1277"/>
                    <a:pt x="628" y="1230"/>
                    <a:pt x="826" y="1137"/>
                  </a:cubicBezTo>
                  <a:cubicBezTo>
                    <a:pt x="965" y="1033"/>
                    <a:pt x="1117" y="893"/>
                    <a:pt x="1210" y="800"/>
                  </a:cubicBezTo>
                  <a:cubicBezTo>
                    <a:pt x="1256" y="695"/>
                    <a:pt x="1256" y="649"/>
                    <a:pt x="1256" y="649"/>
                  </a:cubicBezTo>
                  <a:cubicBezTo>
                    <a:pt x="1256" y="602"/>
                    <a:pt x="1256" y="602"/>
                    <a:pt x="1210" y="509"/>
                  </a:cubicBezTo>
                  <a:cubicBezTo>
                    <a:pt x="1117" y="405"/>
                    <a:pt x="965" y="265"/>
                    <a:pt x="826" y="160"/>
                  </a:cubicBezTo>
                  <a:cubicBezTo>
                    <a:pt x="628" y="67"/>
                    <a:pt x="489" y="21"/>
                    <a:pt x="337" y="21"/>
                  </a:cubicBezTo>
                  <a:cubicBezTo>
                    <a:pt x="306" y="5"/>
                    <a:pt x="280" y="0"/>
                    <a:pt x="260"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17"/>
            <p:cNvSpPr/>
            <p:nvPr/>
          </p:nvSpPr>
          <p:spPr>
            <a:xfrm>
              <a:off x="559044" y="3637502"/>
              <a:ext cx="159387" cy="163266"/>
            </a:xfrm>
            <a:custGeom>
              <a:rect b="b" l="l" r="r" t="t"/>
              <a:pathLst>
                <a:path extrusionOk="0" h="6649" w="6491">
                  <a:moveTo>
                    <a:pt x="1443" y="1"/>
                  </a:moveTo>
                  <a:cubicBezTo>
                    <a:pt x="1138" y="1"/>
                    <a:pt x="995" y="69"/>
                    <a:pt x="919" y="106"/>
                  </a:cubicBezTo>
                  <a:cubicBezTo>
                    <a:pt x="815" y="164"/>
                    <a:pt x="629" y="304"/>
                    <a:pt x="431" y="746"/>
                  </a:cubicBezTo>
                  <a:cubicBezTo>
                    <a:pt x="187" y="1467"/>
                    <a:pt x="47" y="2340"/>
                    <a:pt x="0" y="3305"/>
                  </a:cubicBezTo>
                  <a:cubicBezTo>
                    <a:pt x="47" y="4329"/>
                    <a:pt x="187" y="5201"/>
                    <a:pt x="431" y="5922"/>
                  </a:cubicBezTo>
                  <a:cubicBezTo>
                    <a:pt x="629" y="6364"/>
                    <a:pt x="815" y="6504"/>
                    <a:pt x="919" y="6562"/>
                  </a:cubicBezTo>
                  <a:cubicBezTo>
                    <a:pt x="984" y="6594"/>
                    <a:pt x="1098" y="6648"/>
                    <a:pt x="1319" y="6648"/>
                  </a:cubicBezTo>
                  <a:cubicBezTo>
                    <a:pt x="1418" y="6648"/>
                    <a:pt x="1539" y="6637"/>
                    <a:pt x="1687" y="6608"/>
                  </a:cubicBezTo>
                  <a:cubicBezTo>
                    <a:pt x="2420" y="6504"/>
                    <a:pt x="3246" y="6213"/>
                    <a:pt x="4118" y="5736"/>
                  </a:cubicBezTo>
                  <a:lnTo>
                    <a:pt x="4165" y="5736"/>
                  </a:lnTo>
                  <a:cubicBezTo>
                    <a:pt x="5037" y="5201"/>
                    <a:pt x="5665" y="4619"/>
                    <a:pt x="6153" y="4038"/>
                  </a:cubicBezTo>
                  <a:cubicBezTo>
                    <a:pt x="6444" y="3700"/>
                    <a:pt x="6491" y="3456"/>
                    <a:pt x="6491" y="3305"/>
                  </a:cubicBezTo>
                  <a:cubicBezTo>
                    <a:pt x="6491" y="3212"/>
                    <a:pt x="6444" y="2968"/>
                    <a:pt x="6153" y="2630"/>
                  </a:cubicBezTo>
                  <a:cubicBezTo>
                    <a:pt x="5665" y="2049"/>
                    <a:pt x="5037" y="1467"/>
                    <a:pt x="4165" y="932"/>
                  </a:cubicBezTo>
                  <a:lnTo>
                    <a:pt x="4118" y="932"/>
                  </a:lnTo>
                  <a:cubicBezTo>
                    <a:pt x="3246" y="455"/>
                    <a:pt x="2420" y="164"/>
                    <a:pt x="1687" y="13"/>
                  </a:cubicBezTo>
                  <a:cubicBezTo>
                    <a:pt x="1596" y="4"/>
                    <a:pt x="1515" y="1"/>
                    <a:pt x="1443"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17"/>
            <p:cNvSpPr/>
            <p:nvPr/>
          </p:nvSpPr>
          <p:spPr>
            <a:xfrm>
              <a:off x="892059" y="3642364"/>
              <a:ext cx="149982" cy="154009"/>
            </a:xfrm>
            <a:custGeom>
              <a:rect b="b" l="l" r="r" t="t"/>
              <a:pathLst>
                <a:path extrusionOk="0" h="6272" w="6108">
                  <a:moveTo>
                    <a:pt x="1379" y="0"/>
                  </a:moveTo>
                  <a:cubicBezTo>
                    <a:pt x="1096" y="0"/>
                    <a:pt x="958" y="68"/>
                    <a:pt x="873" y="106"/>
                  </a:cubicBezTo>
                  <a:cubicBezTo>
                    <a:pt x="780" y="153"/>
                    <a:pt x="582" y="304"/>
                    <a:pt x="443" y="688"/>
                  </a:cubicBezTo>
                  <a:cubicBezTo>
                    <a:pt x="198" y="1362"/>
                    <a:pt x="47" y="2188"/>
                    <a:pt x="1" y="3107"/>
                  </a:cubicBezTo>
                  <a:cubicBezTo>
                    <a:pt x="47" y="4084"/>
                    <a:pt x="198" y="4910"/>
                    <a:pt x="443" y="5584"/>
                  </a:cubicBezTo>
                  <a:cubicBezTo>
                    <a:pt x="582" y="5968"/>
                    <a:pt x="780" y="6120"/>
                    <a:pt x="873" y="6166"/>
                  </a:cubicBezTo>
                  <a:cubicBezTo>
                    <a:pt x="958" y="6204"/>
                    <a:pt x="1096" y="6272"/>
                    <a:pt x="1379" y="6272"/>
                  </a:cubicBezTo>
                  <a:cubicBezTo>
                    <a:pt x="1446" y="6272"/>
                    <a:pt x="1521" y="6268"/>
                    <a:pt x="1606" y="6259"/>
                  </a:cubicBezTo>
                  <a:cubicBezTo>
                    <a:pt x="2280" y="6120"/>
                    <a:pt x="3060" y="5829"/>
                    <a:pt x="3932" y="5387"/>
                  </a:cubicBezTo>
                  <a:cubicBezTo>
                    <a:pt x="4758" y="4910"/>
                    <a:pt x="5386" y="4375"/>
                    <a:pt x="5816" y="3793"/>
                  </a:cubicBezTo>
                  <a:cubicBezTo>
                    <a:pt x="6107" y="3456"/>
                    <a:pt x="6107" y="3258"/>
                    <a:pt x="6107" y="3107"/>
                  </a:cubicBezTo>
                  <a:cubicBezTo>
                    <a:pt x="6107" y="3014"/>
                    <a:pt x="6107" y="2816"/>
                    <a:pt x="5816" y="2432"/>
                  </a:cubicBezTo>
                  <a:cubicBezTo>
                    <a:pt x="5386" y="1897"/>
                    <a:pt x="4758" y="1362"/>
                    <a:pt x="3932" y="885"/>
                  </a:cubicBezTo>
                  <a:cubicBezTo>
                    <a:pt x="3060" y="397"/>
                    <a:pt x="2280" y="153"/>
                    <a:pt x="1606" y="13"/>
                  </a:cubicBezTo>
                  <a:cubicBezTo>
                    <a:pt x="1521" y="4"/>
                    <a:pt x="1446" y="0"/>
                    <a:pt x="1379"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17"/>
            <p:cNvSpPr/>
            <p:nvPr/>
          </p:nvSpPr>
          <p:spPr>
            <a:xfrm>
              <a:off x="1225368" y="3646808"/>
              <a:ext cx="141682" cy="144973"/>
            </a:xfrm>
            <a:custGeom>
              <a:rect b="b" l="l" r="r" t="t"/>
              <a:pathLst>
                <a:path extrusionOk="0" h="5904" w="5770">
                  <a:moveTo>
                    <a:pt x="1208" y="0"/>
                  </a:moveTo>
                  <a:cubicBezTo>
                    <a:pt x="977" y="0"/>
                    <a:pt x="861" y="46"/>
                    <a:pt x="826" y="123"/>
                  </a:cubicBezTo>
                  <a:cubicBezTo>
                    <a:pt x="722" y="169"/>
                    <a:pt x="536" y="262"/>
                    <a:pt x="384" y="658"/>
                  </a:cubicBezTo>
                  <a:cubicBezTo>
                    <a:pt x="140" y="1286"/>
                    <a:pt x="1" y="2054"/>
                    <a:pt x="1" y="2926"/>
                  </a:cubicBezTo>
                  <a:cubicBezTo>
                    <a:pt x="1" y="3856"/>
                    <a:pt x="140" y="4624"/>
                    <a:pt x="384" y="5206"/>
                  </a:cubicBezTo>
                  <a:cubicBezTo>
                    <a:pt x="536" y="5648"/>
                    <a:pt x="722" y="5741"/>
                    <a:pt x="826" y="5787"/>
                  </a:cubicBezTo>
                  <a:cubicBezTo>
                    <a:pt x="865" y="5826"/>
                    <a:pt x="1006" y="5904"/>
                    <a:pt x="1296" y="5904"/>
                  </a:cubicBezTo>
                  <a:cubicBezTo>
                    <a:pt x="1358" y="5904"/>
                    <a:pt x="1426" y="5900"/>
                    <a:pt x="1501" y="5892"/>
                  </a:cubicBezTo>
                  <a:cubicBezTo>
                    <a:pt x="2176" y="5741"/>
                    <a:pt x="2909" y="5497"/>
                    <a:pt x="3688" y="5066"/>
                  </a:cubicBezTo>
                  <a:cubicBezTo>
                    <a:pt x="4455" y="4624"/>
                    <a:pt x="5037" y="4089"/>
                    <a:pt x="5479" y="3612"/>
                  </a:cubicBezTo>
                  <a:cubicBezTo>
                    <a:pt x="5723" y="3275"/>
                    <a:pt x="5770" y="3077"/>
                    <a:pt x="5770" y="2926"/>
                  </a:cubicBezTo>
                  <a:cubicBezTo>
                    <a:pt x="5770" y="2833"/>
                    <a:pt x="5723" y="2635"/>
                    <a:pt x="5479" y="2298"/>
                  </a:cubicBezTo>
                  <a:cubicBezTo>
                    <a:pt x="5037" y="1821"/>
                    <a:pt x="4455" y="1286"/>
                    <a:pt x="3688" y="844"/>
                  </a:cubicBezTo>
                  <a:cubicBezTo>
                    <a:pt x="2909" y="414"/>
                    <a:pt x="2176" y="123"/>
                    <a:pt x="1501" y="18"/>
                  </a:cubicBezTo>
                  <a:cubicBezTo>
                    <a:pt x="1388" y="6"/>
                    <a:pt x="1291" y="0"/>
                    <a:pt x="1208"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17"/>
            <p:cNvSpPr/>
            <p:nvPr/>
          </p:nvSpPr>
          <p:spPr>
            <a:xfrm>
              <a:off x="1558678" y="3651621"/>
              <a:ext cx="131983" cy="135323"/>
            </a:xfrm>
            <a:custGeom>
              <a:rect b="b" l="l" r="r" t="t"/>
              <a:pathLst>
                <a:path extrusionOk="0" h="5511" w="5375">
                  <a:moveTo>
                    <a:pt x="1106" y="1"/>
                  </a:moveTo>
                  <a:cubicBezTo>
                    <a:pt x="910" y="1"/>
                    <a:pt x="801" y="33"/>
                    <a:pt x="768" y="66"/>
                  </a:cubicBezTo>
                  <a:cubicBezTo>
                    <a:pt x="675" y="113"/>
                    <a:pt x="524" y="264"/>
                    <a:pt x="384" y="601"/>
                  </a:cubicBezTo>
                  <a:cubicBezTo>
                    <a:pt x="140" y="1183"/>
                    <a:pt x="1" y="1916"/>
                    <a:pt x="1" y="2730"/>
                  </a:cubicBezTo>
                  <a:cubicBezTo>
                    <a:pt x="1" y="3602"/>
                    <a:pt x="140" y="4289"/>
                    <a:pt x="384" y="4870"/>
                  </a:cubicBezTo>
                  <a:cubicBezTo>
                    <a:pt x="524" y="5254"/>
                    <a:pt x="675" y="5347"/>
                    <a:pt x="768" y="5405"/>
                  </a:cubicBezTo>
                  <a:cubicBezTo>
                    <a:pt x="806" y="5443"/>
                    <a:pt x="942" y="5511"/>
                    <a:pt x="1197" y="5511"/>
                  </a:cubicBezTo>
                  <a:cubicBezTo>
                    <a:pt x="1256" y="5511"/>
                    <a:pt x="1323" y="5507"/>
                    <a:pt x="1396" y="5498"/>
                  </a:cubicBezTo>
                  <a:cubicBezTo>
                    <a:pt x="2036" y="5405"/>
                    <a:pt x="2711" y="5161"/>
                    <a:pt x="3432" y="4719"/>
                  </a:cubicBezTo>
                  <a:cubicBezTo>
                    <a:pt x="4165" y="4289"/>
                    <a:pt x="4700" y="3847"/>
                    <a:pt x="5083" y="3370"/>
                  </a:cubicBezTo>
                  <a:cubicBezTo>
                    <a:pt x="5328" y="3021"/>
                    <a:pt x="5374" y="2835"/>
                    <a:pt x="5374" y="2730"/>
                  </a:cubicBezTo>
                  <a:cubicBezTo>
                    <a:pt x="5374" y="2637"/>
                    <a:pt x="5328" y="2439"/>
                    <a:pt x="5083" y="2148"/>
                  </a:cubicBezTo>
                  <a:cubicBezTo>
                    <a:pt x="4700" y="1672"/>
                    <a:pt x="4165" y="1183"/>
                    <a:pt x="3432" y="799"/>
                  </a:cubicBezTo>
                  <a:cubicBezTo>
                    <a:pt x="2711" y="357"/>
                    <a:pt x="2036" y="113"/>
                    <a:pt x="1396" y="20"/>
                  </a:cubicBezTo>
                  <a:cubicBezTo>
                    <a:pt x="1284" y="6"/>
                    <a:pt x="1187" y="1"/>
                    <a:pt x="1106"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17"/>
            <p:cNvSpPr/>
            <p:nvPr/>
          </p:nvSpPr>
          <p:spPr>
            <a:xfrm>
              <a:off x="1891693" y="3656483"/>
              <a:ext cx="122554" cy="125771"/>
            </a:xfrm>
            <a:custGeom>
              <a:rect b="b" l="l" r="r" t="t"/>
              <a:pathLst>
                <a:path extrusionOk="0" h="5122" w="4991">
                  <a:moveTo>
                    <a:pt x="1054" y="0"/>
                  </a:moveTo>
                  <a:cubicBezTo>
                    <a:pt x="871" y="0"/>
                    <a:pt x="753" y="33"/>
                    <a:pt x="687" y="66"/>
                  </a:cubicBezTo>
                  <a:cubicBezTo>
                    <a:pt x="629" y="113"/>
                    <a:pt x="489" y="206"/>
                    <a:pt x="338" y="555"/>
                  </a:cubicBezTo>
                  <a:cubicBezTo>
                    <a:pt x="152" y="1136"/>
                    <a:pt x="1" y="1764"/>
                    <a:pt x="1" y="2532"/>
                  </a:cubicBezTo>
                  <a:cubicBezTo>
                    <a:pt x="1" y="3358"/>
                    <a:pt x="152" y="3986"/>
                    <a:pt x="338" y="4521"/>
                  </a:cubicBezTo>
                  <a:cubicBezTo>
                    <a:pt x="489" y="4858"/>
                    <a:pt x="629" y="5009"/>
                    <a:pt x="687" y="5056"/>
                  </a:cubicBezTo>
                  <a:cubicBezTo>
                    <a:pt x="753" y="5089"/>
                    <a:pt x="871" y="5122"/>
                    <a:pt x="1054" y="5122"/>
                  </a:cubicBezTo>
                  <a:cubicBezTo>
                    <a:pt x="1130" y="5122"/>
                    <a:pt x="1216" y="5116"/>
                    <a:pt x="1315" y="5103"/>
                  </a:cubicBezTo>
                  <a:cubicBezTo>
                    <a:pt x="1897" y="5009"/>
                    <a:pt x="2525" y="4765"/>
                    <a:pt x="3199" y="4381"/>
                  </a:cubicBezTo>
                  <a:cubicBezTo>
                    <a:pt x="3886" y="3986"/>
                    <a:pt x="4363" y="3556"/>
                    <a:pt x="4758" y="3114"/>
                  </a:cubicBezTo>
                  <a:cubicBezTo>
                    <a:pt x="4991" y="2823"/>
                    <a:pt x="4991" y="2637"/>
                    <a:pt x="4991" y="2532"/>
                  </a:cubicBezTo>
                  <a:cubicBezTo>
                    <a:pt x="4991" y="2485"/>
                    <a:pt x="4991" y="2299"/>
                    <a:pt x="4758" y="2009"/>
                  </a:cubicBezTo>
                  <a:cubicBezTo>
                    <a:pt x="4363" y="1567"/>
                    <a:pt x="3886" y="1136"/>
                    <a:pt x="3199" y="741"/>
                  </a:cubicBezTo>
                  <a:cubicBezTo>
                    <a:pt x="2525" y="357"/>
                    <a:pt x="1897" y="113"/>
                    <a:pt x="1315" y="20"/>
                  </a:cubicBezTo>
                  <a:cubicBezTo>
                    <a:pt x="1216" y="6"/>
                    <a:pt x="1130" y="0"/>
                    <a:pt x="1054"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17"/>
            <p:cNvSpPr/>
            <p:nvPr/>
          </p:nvSpPr>
          <p:spPr>
            <a:xfrm>
              <a:off x="2225002" y="3661050"/>
              <a:ext cx="114279" cy="116636"/>
            </a:xfrm>
            <a:custGeom>
              <a:rect b="b" l="l" r="r" t="t"/>
              <a:pathLst>
                <a:path extrusionOk="0" h="4750" w="4654">
                  <a:moveTo>
                    <a:pt x="964" y="1"/>
                  </a:moveTo>
                  <a:cubicBezTo>
                    <a:pt x="791" y="1"/>
                    <a:pt x="695" y="36"/>
                    <a:pt x="629" y="78"/>
                  </a:cubicBezTo>
                  <a:cubicBezTo>
                    <a:pt x="582" y="124"/>
                    <a:pt x="431" y="217"/>
                    <a:pt x="338" y="508"/>
                  </a:cubicBezTo>
                  <a:cubicBezTo>
                    <a:pt x="140" y="1043"/>
                    <a:pt x="1" y="1671"/>
                    <a:pt x="1" y="2346"/>
                  </a:cubicBezTo>
                  <a:cubicBezTo>
                    <a:pt x="1" y="3079"/>
                    <a:pt x="140" y="3707"/>
                    <a:pt x="338" y="4195"/>
                  </a:cubicBezTo>
                  <a:cubicBezTo>
                    <a:pt x="431" y="4533"/>
                    <a:pt x="582" y="4626"/>
                    <a:pt x="629" y="4672"/>
                  </a:cubicBezTo>
                  <a:cubicBezTo>
                    <a:pt x="695" y="4714"/>
                    <a:pt x="791" y="4749"/>
                    <a:pt x="964" y="4749"/>
                  </a:cubicBezTo>
                  <a:cubicBezTo>
                    <a:pt x="1033" y="4749"/>
                    <a:pt x="1114" y="4744"/>
                    <a:pt x="1210" y="4730"/>
                  </a:cubicBezTo>
                  <a:cubicBezTo>
                    <a:pt x="1745" y="4626"/>
                    <a:pt x="2327" y="4440"/>
                    <a:pt x="2955" y="4044"/>
                  </a:cubicBezTo>
                  <a:cubicBezTo>
                    <a:pt x="3583" y="3707"/>
                    <a:pt x="4072" y="3323"/>
                    <a:pt x="4409" y="2881"/>
                  </a:cubicBezTo>
                  <a:cubicBezTo>
                    <a:pt x="4607" y="2637"/>
                    <a:pt x="4653" y="2451"/>
                    <a:pt x="4653" y="2346"/>
                  </a:cubicBezTo>
                  <a:cubicBezTo>
                    <a:pt x="4653" y="2299"/>
                    <a:pt x="4607" y="2113"/>
                    <a:pt x="4409" y="1869"/>
                  </a:cubicBezTo>
                  <a:cubicBezTo>
                    <a:pt x="4072" y="1427"/>
                    <a:pt x="3583" y="1043"/>
                    <a:pt x="2955" y="659"/>
                  </a:cubicBezTo>
                  <a:cubicBezTo>
                    <a:pt x="2327" y="310"/>
                    <a:pt x="1745" y="124"/>
                    <a:pt x="1210" y="20"/>
                  </a:cubicBezTo>
                  <a:cubicBezTo>
                    <a:pt x="1114" y="6"/>
                    <a:pt x="1033" y="1"/>
                    <a:pt x="964"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17"/>
            <p:cNvSpPr/>
            <p:nvPr/>
          </p:nvSpPr>
          <p:spPr>
            <a:xfrm>
              <a:off x="2558312" y="3665912"/>
              <a:ext cx="104555" cy="106912"/>
            </a:xfrm>
            <a:custGeom>
              <a:rect b="b" l="l" r="r" t="t"/>
              <a:pathLst>
                <a:path extrusionOk="0" h="4354" w="4258">
                  <a:moveTo>
                    <a:pt x="886" y="0"/>
                  </a:moveTo>
                  <a:cubicBezTo>
                    <a:pt x="737" y="0"/>
                    <a:pt x="648" y="33"/>
                    <a:pt x="582" y="66"/>
                  </a:cubicBezTo>
                  <a:cubicBezTo>
                    <a:pt x="524" y="112"/>
                    <a:pt x="384" y="217"/>
                    <a:pt x="291" y="508"/>
                  </a:cubicBezTo>
                  <a:cubicBezTo>
                    <a:pt x="140" y="938"/>
                    <a:pt x="1" y="1520"/>
                    <a:pt x="1" y="2148"/>
                  </a:cubicBezTo>
                  <a:cubicBezTo>
                    <a:pt x="1" y="2834"/>
                    <a:pt x="140" y="3416"/>
                    <a:pt x="291" y="3846"/>
                  </a:cubicBezTo>
                  <a:cubicBezTo>
                    <a:pt x="384" y="4137"/>
                    <a:pt x="524" y="4242"/>
                    <a:pt x="582" y="4288"/>
                  </a:cubicBezTo>
                  <a:cubicBezTo>
                    <a:pt x="648" y="4321"/>
                    <a:pt x="737" y="4354"/>
                    <a:pt x="886" y="4354"/>
                  </a:cubicBezTo>
                  <a:cubicBezTo>
                    <a:pt x="948" y="4354"/>
                    <a:pt x="1020" y="4348"/>
                    <a:pt x="1106" y="4335"/>
                  </a:cubicBezTo>
                  <a:cubicBezTo>
                    <a:pt x="1594" y="4242"/>
                    <a:pt x="2129" y="4044"/>
                    <a:pt x="2711" y="3753"/>
                  </a:cubicBezTo>
                  <a:cubicBezTo>
                    <a:pt x="3292" y="3416"/>
                    <a:pt x="3723" y="3020"/>
                    <a:pt x="4014" y="2637"/>
                  </a:cubicBezTo>
                  <a:cubicBezTo>
                    <a:pt x="4211" y="2392"/>
                    <a:pt x="4258" y="2253"/>
                    <a:pt x="4258" y="2148"/>
                  </a:cubicBezTo>
                  <a:cubicBezTo>
                    <a:pt x="4258" y="2101"/>
                    <a:pt x="4211" y="1962"/>
                    <a:pt x="4014" y="1718"/>
                  </a:cubicBezTo>
                  <a:cubicBezTo>
                    <a:pt x="3723" y="1334"/>
                    <a:pt x="3292" y="938"/>
                    <a:pt x="2711" y="601"/>
                  </a:cubicBezTo>
                  <a:cubicBezTo>
                    <a:pt x="2129" y="264"/>
                    <a:pt x="1594" y="66"/>
                    <a:pt x="1106" y="19"/>
                  </a:cubicBezTo>
                  <a:cubicBezTo>
                    <a:pt x="1020" y="6"/>
                    <a:pt x="948" y="0"/>
                    <a:pt x="886"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17"/>
            <p:cNvSpPr/>
            <p:nvPr/>
          </p:nvSpPr>
          <p:spPr>
            <a:xfrm>
              <a:off x="2891327" y="3670749"/>
              <a:ext cx="95421" cy="97238"/>
            </a:xfrm>
            <a:custGeom>
              <a:rect b="b" l="l" r="r" t="t"/>
              <a:pathLst>
                <a:path extrusionOk="0" h="3960" w="3886">
                  <a:moveTo>
                    <a:pt x="804" y="1"/>
                  </a:moveTo>
                  <a:cubicBezTo>
                    <a:pt x="654" y="1"/>
                    <a:pt x="569" y="34"/>
                    <a:pt x="536" y="67"/>
                  </a:cubicBezTo>
                  <a:cubicBezTo>
                    <a:pt x="489" y="67"/>
                    <a:pt x="396" y="160"/>
                    <a:pt x="292" y="451"/>
                  </a:cubicBezTo>
                  <a:cubicBezTo>
                    <a:pt x="106" y="846"/>
                    <a:pt x="1" y="1369"/>
                    <a:pt x="1" y="1951"/>
                  </a:cubicBezTo>
                  <a:cubicBezTo>
                    <a:pt x="1" y="2591"/>
                    <a:pt x="106" y="3114"/>
                    <a:pt x="292" y="3510"/>
                  </a:cubicBezTo>
                  <a:cubicBezTo>
                    <a:pt x="396" y="3800"/>
                    <a:pt x="489" y="3847"/>
                    <a:pt x="536" y="3893"/>
                  </a:cubicBezTo>
                  <a:cubicBezTo>
                    <a:pt x="569" y="3926"/>
                    <a:pt x="654" y="3959"/>
                    <a:pt x="804" y="3959"/>
                  </a:cubicBezTo>
                  <a:cubicBezTo>
                    <a:pt x="866" y="3959"/>
                    <a:pt x="939" y="3954"/>
                    <a:pt x="1024" y="3940"/>
                  </a:cubicBezTo>
                  <a:cubicBezTo>
                    <a:pt x="1455" y="3893"/>
                    <a:pt x="1943" y="3696"/>
                    <a:pt x="2478" y="3405"/>
                  </a:cubicBezTo>
                  <a:cubicBezTo>
                    <a:pt x="3013" y="3068"/>
                    <a:pt x="3397" y="2730"/>
                    <a:pt x="3688" y="2393"/>
                  </a:cubicBezTo>
                  <a:cubicBezTo>
                    <a:pt x="3886" y="2195"/>
                    <a:pt x="3886" y="2056"/>
                    <a:pt x="3886" y="1951"/>
                  </a:cubicBezTo>
                  <a:cubicBezTo>
                    <a:pt x="3886" y="1904"/>
                    <a:pt x="3886" y="1765"/>
                    <a:pt x="3688" y="1567"/>
                  </a:cubicBezTo>
                  <a:cubicBezTo>
                    <a:pt x="3397" y="1183"/>
                    <a:pt x="3013" y="846"/>
                    <a:pt x="2478" y="555"/>
                  </a:cubicBezTo>
                  <a:cubicBezTo>
                    <a:pt x="1943" y="264"/>
                    <a:pt x="1455" y="67"/>
                    <a:pt x="1024" y="20"/>
                  </a:cubicBezTo>
                  <a:cubicBezTo>
                    <a:pt x="939" y="7"/>
                    <a:pt x="866" y="1"/>
                    <a:pt x="804"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17"/>
            <p:cNvSpPr/>
            <p:nvPr/>
          </p:nvSpPr>
          <p:spPr>
            <a:xfrm>
              <a:off x="3224636" y="3675292"/>
              <a:ext cx="85722" cy="88103"/>
            </a:xfrm>
            <a:custGeom>
              <a:rect b="b" l="l" r="r" t="t"/>
              <a:pathLst>
                <a:path extrusionOk="0" h="3588" w="3491">
                  <a:moveTo>
                    <a:pt x="710" y="1"/>
                  </a:moveTo>
                  <a:cubicBezTo>
                    <a:pt x="593" y="1"/>
                    <a:pt x="520" y="21"/>
                    <a:pt x="489" y="21"/>
                  </a:cubicBezTo>
                  <a:cubicBezTo>
                    <a:pt x="431" y="79"/>
                    <a:pt x="338" y="172"/>
                    <a:pt x="245" y="417"/>
                  </a:cubicBezTo>
                  <a:cubicBezTo>
                    <a:pt x="94" y="801"/>
                    <a:pt x="1" y="1243"/>
                    <a:pt x="1" y="1766"/>
                  </a:cubicBezTo>
                  <a:cubicBezTo>
                    <a:pt x="1" y="2348"/>
                    <a:pt x="94" y="2790"/>
                    <a:pt x="245" y="3173"/>
                  </a:cubicBezTo>
                  <a:cubicBezTo>
                    <a:pt x="338" y="3418"/>
                    <a:pt x="431" y="3511"/>
                    <a:pt x="489" y="3511"/>
                  </a:cubicBezTo>
                  <a:cubicBezTo>
                    <a:pt x="523" y="3552"/>
                    <a:pt x="603" y="3588"/>
                    <a:pt x="736" y="3588"/>
                  </a:cubicBezTo>
                  <a:cubicBezTo>
                    <a:pt x="789" y="3588"/>
                    <a:pt x="850" y="3582"/>
                    <a:pt x="920" y="3569"/>
                  </a:cubicBezTo>
                  <a:cubicBezTo>
                    <a:pt x="1304" y="3511"/>
                    <a:pt x="1746" y="3371"/>
                    <a:pt x="2234" y="3080"/>
                  </a:cubicBezTo>
                  <a:cubicBezTo>
                    <a:pt x="2711" y="2790"/>
                    <a:pt x="3048" y="2499"/>
                    <a:pt x="3339" y="2161"/>
                  </a:cubicBezTo>
                  <a:cubicBezTo>
                    <a:pt x="3490" y="1964"/>
                    <a:pt x="3490" y="1871"/>
                    <a:pt x="3490" y="1766"/>
                  </a:cubicBezTo>
                  <a:cubicBezTo>
                    <a:pt x="3490" y="1719"/>
                    <a:pt x="3490" y="1580"/>
                    <a:pt x="3339" y="1382"/>
                  </a:cubicBezTo>
                  <a:cubicBezTo>
                    <a:pt x="3048" y="1091"/>
                    <a:pt x="2711" y="801"/>
                    <a:pt x="2234" y="510"/>
                  </a:cubicBezTo>
                  <a:cubicBezTo>
                    <a:pt x="1746" y="219"/>
                    <a:pt x="1304" y="79"/>
                    <a:pt x="920" y="21"/>
                  </a:cubicBezTo>
                  <a:cubicBezTo>
                    <a:pt x="838" y="6"/>
                    <a:pt x="769" y="1"/>
                    <a:pt x="710"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17"/>
            <p:cNvSpPr/>
            <p:nvPr/>
          </p:nvSpPr>
          <p:spPr>
            <a:xfrm>
              <a:off x="3557946" y="3680154"/>
              <a:ext cx="77152" cy="78429"/>
            </a:xfrm>
            <a:custGeom>
              <a:rect b="b" l="l" r="r" t="t"/>
              <a:pathLst>
                <a:path extrusionOk="0" h="3194" w="3142">
                  <a:moveTo>
                    <a:pt x="622" y="0"/>
                  </a:moveTo>
                  <a:cubicBezTo>
                    <a:pt x="519" y="0"/>
                    <a:pt x="462" y="21"/>
                    <a:pt x="431" y="21"/>
                  </a:cubicBezTo>
                  <a:cubicBezTo>
                    <a:pt x="385" y="68"/>
                    <a:pt x="292" y="114"/>
                    <a:pt x="233" y="358"/>
                  </a:cubicBezTo>
                  <a:cubicBezTo>
                    <a:pt x="94" y="696"/>
                    <a:pt x="1" y="1091"/>
                    <a:pt x="1" y="1568"/>
                  </a:cubicBezTo>
                  <a:cubicBezTo>
                    <a:pt x="1" y="2103"/>
                    <a:pt x="94" y="2498"/>
                    <a:pt x="233" y="2836"/>
                  </a:cubicBezTo>
                  <a:cubicBezTo>
                    <a:pt x="292" y="3080"/>
                    <a:pt x="385" y="3127"/>
                    <a:pt x="431" y="3173"/>
                  </a:cubicBezTo>
                  <a:cubicBezTo>
                    <a:pt x="462" y="3173"/>
                    <a:pt x="519" y="3194"/>
                    <a:pt x="622" y="3194"/>
                  </a:cubicBezTo>
                  <a:cubicBezTo>
                    <a:pt x="674" y="3194"/>
                    <a:pt x="737" y="3189"/>
                    <a:pt x="815" y="3173"/>
                  </a:cubicBezTo>
                  <a:cubicBezTo>
                    <a:pt x="1164" y="3127"/>
                    <a:pt x="1594" y="2975"/>
                    <a:pt x="1978" y="2731"/>
                  </a:cubicBezTo>
                  <a:cubicBezTo>
                    <a:pt x="2420" y="2498"/>
                    <a:pt x="2757" y="2208"/>
                    <a:pt x="2955" y="1963"/>
                  </a:cubicBezTo>
                  <a:cubicBezTo>
                    <a:pt x="3095" y="1766"/>
                    <a:pt x="3141" y="1673"/>
                    <a:pt x="3141" y="1568"/>
                  </a:cubicBezTo>
                  <a:cubicBezTo>
                    <a:pt x="3141" y="1521"/>
                    <a:pt x="3095" y="1428"/>
                    <a:pt x="2955" y="1231"/>
                  </a:cubicBezTo>
                  <a:cubicBezTo>
                    <a:pt x="2757" y="940"/>
                    <a:pt x="2420" y="696"/>
                    <a:pt x="1978" y="463"/>
                  </a:cubicBezTo>
                  <a:cubicBezTo>
                    <a:pt x="1594" y="219"/>
                    <a:pt x="1164" y="68"/>
                    <a:pt x="815" y="21"/>
                  </a:cubicBezTo>
                  <a:cubicBezTo>
                    <a:pt x="737" y="5"/>
                    <a:pt x="674" y="0"/>
                    <a:pt x="622"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17"/>
            <p:cNvSpPr/>
            <p:nvPr/>
          </p:nvSpPr>
          <p:spPr>
            <a:xfrm>
              <a:off x="3890985" y="3684378"/>
              <a:ext cx="67993" cy="69368"/>
            </a:xfrm>
            <a:custGeom>
              <a:rect b="b" l="l" r="r" t="t"/>
              <a:pathLst>
                <a:path extrusionOk="0" h="2825" w="2769">
                  <a:moveTo>
                    <a:pt x="733" y="0"/>
                  </a:moveTo>
                  <a:cubicBezTo>
                    <a:pt x="535" y="0"/>
                    <a:pt x="442" y="47"/>
                    <a:pt x="395" y="47"/>
                  </a:cubicBezTo>
                  <a:cubicBezTo>
                    <a:pt x="337" y="93"/>
                    <a:pt x="244" y="140"/>
                    <a:pt x="198" y="338"/>
                  </a:cubicBezTo>
                  <a:cubicBezTo>
                    <a:pt x="105" y="628"/>
                    <a:pt x="0" y="1012"/>
                    <a:pt x="0" y="1396"/>
                  </a:cubicBezTo>
                  <a:cubicBezTo>
                    <a:pt x="0" y="1838"/>
                    <a:pt x="105" y="2222"/>
                    <a:pt x="198" y="2513"/>
                  </a:cubicBezTo>
                  <a:cubicBezTo>
                    <a:pt x="244" y="2710"/>
                    <a:pt x="337" y="2757"/>
                    <a:pt x="395" y="2803"/>
                  </a:cubicBezTo>
                  <a:cubicBezTo>
                    <a:pt x="427" y="2803"/>
                    <a:pt x="478" y="2824"/>
                    <a:pt x="568" y="2824"/>
                  </a:cubicBezTo>
                  <a:cubicBezTo>
                    <a:pt x="613" y="2824"/>
                    <a:pt x="667" y="2819"/>
                    <a:pt x="733" y="2803"/>
                  </a:cubicBezTo>
                  <a:cubicBezTo>
                    <a:pt x="1024" y="2757"/>
                    <a:pt x="1407" y="2664"/>
                    <a:pt x="1745" y="2420"/>
                  </a:cubicBezTo>
                  <a:cubicBezTo>
                    <a:pt x="2140" y="2222"/>
                    <a:pt x="2431" y="1978"/>
                    <a:pt x="2617" y="1745"/>
                  </a:cubicBezTo>
                  <a:cubicBezTo>
                    <a:pt x="2768" y="1594"/>
                    <a:pt x="2768" y="1454"/>
                    <a:pt x="2768" y="1396"/>
                  </a:cubicBezTo>
                  <a:cubicBezTo>
                    <a:pt x="2768" y="1349"/>
                    <a:pt x="2768" y="1256"/>
                    <a:pt x="2617" y="1105"/>
                  </a:cubicBezTo>
                  <a:cubicBezTo>
                    <a:pt x="2431" y="873"/>
                    <a:pt x="2140" y="628"/>
                    <a:pt x="1745" y="384"/>
                  </a:cubicBezTo>
                  <a:cubicBezTo>
                    <a:pt x="1407" y="186"/>
                    <a:pt x="1024" y="93"/>
                    <a:pt x="733"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17"/>
            <p:cNvSpPr/>
            <p:nvPr/>
          </p:nvSpPr>
          <p:spPr>
            <a:xfrm>
              <a:off x="4224271" y="3688945"/>
              <a:ext cx="58294" cy="60209"/>
            </a:xfrm>
            <a:custGeom>
              <a:rect b="b" l="l" r="r" t="t"/>
              <a:pathLst>
                <a:path extrusionOk="0" h="2452" w="2374">
                  <a:moveTo>
                    <a:pt x="629" y="0"/>
                  </a:moveTo>
                  <a:cubicBezTo>
                    <a:pt x="431" y="0"/>
                    <a:pt x="385" y="0"/>
                    <a:pt x="338" y="47"/>
                  </a:cubicBezTo>
                  <a:cubicBezTo>
                    <a:pt x="292" y="47"/>
                    <a:pt x="245" y="105"/>
                    <a:pt x="141" y="291"/>
                  </a:cubicBezTo>
                  <a:cubicBezTo>
                    <a:pt x="47" y="535"/>
                    <a:pt x="1" y="873"/>
                    <a:pt x="1" y="1210"/>
                  </a:cubicBezTo>
                  <a:cubicBezTo>
                    <a:pt x="1" y="1605"/>
                    <a:pt x="47" y="1943"/>
                    <a:pt x="141" y="2187"/>
                  </a:cubicBezTo>
                  <a:cubicBezTo>
                    <a:pt x="245" y="2327"/>
                    <a:pt x="292" y="2373"/>
                    <a:pt x="338" y="2431"/>
                  </a:cubicBezTo>
                  <a:cubicBezTo>
                    <a:pt x="369" y="2431"/>
                    <a:pt x="400" y="2452"/>
                    <a:pt x="476" y="2452"/>
                  </a:cubicBezTo>
                  <a:cubicBezTo>
                    <a:pt x="514" y="2452"/>
                    <a:pt x="563" y="2447"/>
                    <a:pt x="629" y="2431"/>
                  </a:cubicBezTo>
                  <a:cubicBezTo>
                    <a:pt x="920" y="2431"/>
                    <a:pt x="1211" y="2280"/>
                    <a:pt x="1548" y="2140"/>
                  </a:cubicBezTo>
                  <a:cubicBezTo>
                    <a:pt x="1839" y="1943"/>
                    <a:pt x="2083" y="1699"/>
                    <a:pt x="2281" y="1501"/>
                  </a:cubicBezTo>
                  <a:cubicBezTo>
                    <a:pt x="2374" y="1361"/>
                    <a:pt x="2374" y="1268"/>
                    <a:pt x="2374" y="1210"/>
                  </a:cubicBezTo>
                  <a:cubicBezTo>
                    <a:pt x="2374" y="1210"/>
                    <a:pt x="2374" y="1117"/>
                    <a:pt x="2281" y="977"/>
                  </a:cubicBezTo>
                  <a:cubicBezTo>
                    <a:pt x="2083" y="780"/>
                    <a:pt x="1839" y="535"/>
                    <a:pt x="1548" y="338"/>
                  </a:cubicBezTo>
                  <a:cubicBezTo>
                    <a:pt x="1211" y="152"/>
                    <a:pt x="920" y="47"/>
                    <a:pt x="629"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1" name="Google Shape;291;p17"/>
            <p:cNvSpPr/>
            <p:nvPr/>
          </p:nvSpPr>
          <p:spPr>
            <a:xfrm>
              <a:off x="4557580" y="3693807"/>
              <a:ext cx="50019" cy="51148"/>
            </a:xfrm>
            <a:custGeom>
              <a:rect b="b" l="l" r="r" t="t"/>
              <a:pathLst>
                <a:path extrusionOk="0" h="2083" w="2037">
                  <a:moveTo>
                    <a:pt x="524" y="0"/>
                  </a:moveTo>
                  <a:cubicBezTo>
                    <a:pt x="385" y="0"/>
                    <a:pt x="338" y="0"/>
                    <a:pt x="292" y="47"/>
                  </a:cubicBezTo>
                  <a:cubicBezTo>
                    <a:pt x="233" y="47"/>
                    <a:pt x="187" y="93"/>
                    <a:pt x="140" y="244"/>
                  </a:cubicBezTo>
                  <a:cubicBezTo>
                    <a:pt x="47" y="430"/>
                    <a:pt x="1" y="721"/>
                    <a:pt x="1" y="1012"/>
                  </a:cubicBezTo>
                  <a:cubicBezTo>
                    <a:pt x="1" y="1361"/>
                    <a:pt x="47" y="1594"/>
                    <a:pt x="140" y="1838"/>
                  </a:cubicBezTo>
                  <a:cubicBezTo>
                    <a:pt x="187" y="1989"/>
                    <a:pt x="233" y="2036"/>
                    <a:pt x="292" y="2036"/>
                  </a:cubicBezTo>
                  <a:cubicBezTo>
                    <a:pt x="338" y="2036"/>
                    <a:pt x="385" y="2082"/>
                    <a:pt x="524" y="2082"/>
                  </a:cubicBezTo>
                  <a:cubicBezTo>
                    <a:pt x="769" y="2036"/>
                    <a:pt x="1013" y="1942"/>
                    <a:pt x="1304" y="1791"/>
                  </a:cubicBezTo>
                  <a:cubicBezTo>
                    <a:pt x="1548" y="1594"/>
                    <a:pt x="1792" y="1454"/>
                    <a:pt x="1932" y="1256"/>
                  </a:cubicBezTo>
                  <a:cubicBezTo>
                    <a:pt x="2036" y="1163"/>
                    <a:pt x="2036" y="1070"/>
                    <a:pt x="2036" y="1012"/>
                  </a:cubicBezTo>
                  <a:cubicBezTo>
                    <a:pt x="2036" y="1012"/>
                    <a:pt x="2036" y="919"/>
                    <a:pt x="1932" y="826"/>
                  </a:cubicBezTo>
                  <a:cubicBezTo>
                    <a:pt x="1792" y="628"/>
                    <a:pt x="1548" y="430"/>
                    <a:pt x="1304" y="291"/>
                  </a:cubicBezTo>
                  <a:cubicBezTo>
                    <a:pt x="1013" y="140"/>
                    <a:pt x="769" y="47"/>
                    <a:pt x="524" y="0"/>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17"/>
            <p:cNvSpPr/>
            <p:nvPr/>
          </p:nvSpPr>
          <p:spPr>
            <a:xfrm>
              <a:off x="4890620" y="3698644"/>
              <a:ext cx="40565" cy="41449"/>
            </a:xfrm>
            <a:custGeom>
              <a:rect b="b" l="l" r="r" t="t"/>
              <a:pathLst>
                <a:path extrusionOk="0" h="1688" w="1652">
                  <a:moveTo>
                    <a:pt x="442" y="1"/>
                  </a:moveTo>
                  <a:cubicBezTo>
                    <a:pt x="337" y="1"/>
                    <a:pt x="244" y="1"/>
                    <a:pt x="244" y="47"/>
                  </a:cubicBezTo>
                  <a:cubicBezTo>
                    <a:pt x="198" y="47"/>
                    <a:pt x="151" y="94"/>
                    <a:pt x="105" y="187"/>
                  </a:cubicBezTo>
                  <a:cubicBezTo>
                    <a:pt x="47" y="385"/>
                    <a:pt x="0" y="582"/>
                    <a:pt x="0" y="815"/>
                  </a:cubicBezTo>
                  <a:cubicBezTo>
                    <a:pt x="0" y="1106"/>
                    <a:pt x="47" y="1304"/>
                    <a:pt x="105" y="1501"/>
                  </a:cubicBezTo>
                  <a:cubicBezTo>
                    <a:pt x="151" y="1594"/>
                    <a:pt x="198" y="1641"/>
                    <a:pt x="244" y="1641"/>
                  </a:cubicBezTo>
                  <a:cubicBezTo>
                    <a:pt x="244" y="1687"/>
                    <a:pt x="337" y="1687"/>
                    <a:pt x="442" y="1687"/>
                  </a:cubicBezTo>
                  <a:cubicBezTo>
                    <a:pt x="628" y="1641"/>
                    <a:pt x="826" y="1594"/>
                    <a:pt x="1070" y="1455"/>
                  </a:cubicBezTo>
                  <a:cubicBezTo>
                    <a:pt x="1268" y="1304"/>
                    <a:pt x="1454" y="1164"/>
                    <a:pt x="1559" y="1013"/>
                  </a:cubicBezTo>
                  <a:cubicBezTo>
                    <a:pt x="1652" y="920"/>
                    <a:pt x="1652" y="873"/>
                    <a:pt x="1652" y="815"/>
                  </a:cubicBezTo>
                  <a:cubicBezTo>
                    <a:pt x="1652" y="815"/>
                    <a:pt x="1652" y="768"/>
                    <a:pt x="1559" y="675"/>
                  </a:cubicBezTo>
                  <a:cubicBezTo>
                    <a:pt x="1454" y="524"/>
                    <a:pt x="1268" y="385"/>
                    <a:pt x="1070" y="233"/>
                  </a:cubicBezTo>
                  <a:cubicBezTo>
                    <a:pt x="826" y="94"/>
                    <a:pt x="628" y="47"/>
                    <a:pt x="442"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17"/>
            <p:cNvSpPr/>
            <p:nvPr/>
          </p:nvSpPr>
          <p:spPr>
            <a:xfrm>
              <a:off x="5223929" y="3703211"/>
              <a:ext cx="30866" cy="32314"/>
            </a:xfrm>
            <a:custGeom>
              <a:rect b="b" l="l" r="r" t="t"/>
              <a:pathLst>
                <a:path extrusionOk="0" h="1316" w="1257">
                  <a:moveTo>
                    <a:pt x="198" y="1"/>
                  </a:moveTo>
                  <a:cubicBezTo>
                    <a:pt x="140" y="47"/>
                    <a:pt x="140" y="47"/>
                    <a:pt x="93" y="152"/>
                  </a:cubicBezTo>
                  <a:cubicBezTo>
                    <a:pt x="47" y="292"/>
                    <a:pt x="0" y="443"/>
                    <a:pt x="0" y="629"/>
                  </a:cubicBezTo>
                  <a:cubicBezTo>
                    <a:pt x="0" y="873"/>
                    <a:pt x="47" y="1024"/>
                    <a:pt x="93" y="1164"/>
                  </a:cubicBezTo>
                  <a:cubicBezTo>
                    <a:pt x="140" y="1269"/>
                    <a:pt x="140" y="1269"/>
                    <a:pt x="198" y="1269"/>
                  </a:cubicBezTo>
                  <a:cubicBezTo>
                    <a:pt x="198" y="1315"/>
                    <a:pt x="244" y="1315"/>
                    <a:pt x="337" y="1315"/>
                  </a:cubicBezTo>
                  <a:cubicBezTo>
                    <a:pt x="489" y="1269"/>
                    <a:pt x="628" y="1211"/>
                    <a:pt x="826" y="1118"/>
                  </a:cubicBezTo>
                  <a:cubicBezTo>
                    <a:pt x="965" y="1024"/>
                    <a:pt x="1117" y="920"/>
                    <a:pt x="1210" y="780"/>
                  </a:cubicBezTo>
                  <a:cubicBezTo>
                    <a:pt x="1256" y="734"/>
                    <a:pt x="1256" y="687"/>
                    <a:pt x="1256" y="629"/>
                  </a:cubicBezTo>
                  <a:cubicBezTo>
                    <a:pt x="1256" y="629"/>
                    <a:pt x="1256" y="582"/>
                    <a:pt x="1210" y="536"/>
                  </a:cubicBezTo>
                  <a:cubicBezTo>
                    <a:pt x="1117" y="396"/>
                    <a:pt x="965" y="292"/>
                    <a:pt x="826" y="199"/>
                  </a:cubicBezTo>
                  <a:cubicBezTo>
                    <a:pt x="628" y="106"/>
                    <a:pt x="489" y="47"/>
                    <a:pt x="337" y="1"/>
                  </a:cubicBezTo>
                  <a:close/>
                </a:path>
              </a:pathLst>
            </a:custGeom>
            <a:solidFill>
              <a:srgbClr val="FFFFFF"/>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94" name="Google Shape;294;p17"/>
          <p:cNvSpPr txBox="1"/>
          <p:nvPr>
            <p:ph idx="12" type="sldNum"/>
          </p:nvPr>
        </p:nvSpPr>
        <p:spPr>
          <a:xfrm>
            <a:off x="576000" y="12249600"/>
            <a:ext cx="960000" cy="1466400"/>
          </a:xfrm>
          <a:prstGeom prst="rect">
            <a:avLst/>
          </a:prstGeom>
          <a:noFill/>
          <a:ln>
            <a:noFill/>
          </a:ln>
        </p:spPr>
        <p:txBody>
          <a:bodyPr anchorCtr="0" anchor="t" bIns="480000" lIns="0" spcFirstLastPara="1" rIns="0" wrap="square" tIns="576000">
            <a:noAutofit/>
          </a:bodyPr>
          <a:lstStyle>
            <a:lvl1pPr indent="0" lvl="0" marL="0" marR="0" algn="l">
              <a:lnSpc>
                <a:spcPct val="100000"/>
              </a:lnSpc>
              <a:spcBef>
                <a:spcPts val="0"/>
              </a:spcBef>
              <a:spcAft>
                <a:spcPts val="0"/>
              </a:spcAft>
              <a:buClr>
                <a:srgbClr val="000000"/>
              </a:buClr>
              <a:buSzPts val="2100"/>
              <a:buFont typeface="Arial"/>
              <a:buNone/>
              <a:defRPr b="0" i="0" sz="2100" u="none" cap="none" strike="noStrike">
                <a:solidFill>
                  <a:schemeClr val="accen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2100"/>
              <a:buFont typeface="Arial"/>
              <a:buNone/>
              <a:defRPr b="0" i="0" sz="2100" u="none" cap="none" strike="noStrike">
                <a:solidFill>
                  <a:schemeClr val="accen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2100"/>
              <a:buFont typeface="Arial"/>
              <a:buNone/>
              <a:defRPr b="0" i="0" sz="2100" u="none" cap="none" strike="noStrike">
                <a:solidFill>
                  <a:schemeClr val="accen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2100"/>
              <a:buFont typeface="Arial"/>
              <a:buNone/>
              <a:defRPr b="0" i="0" sz="2100" u="none" cap="none" strike="noStrike">
                <a:solidFill>
                  <a:schemeClr val="accen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2100"/>
              <a:buFont typeface="Arial"/>
              <a:buNone/>
              <a:defRPr b="0" i="0" sz="2100" u="none" cap="none" strike="noStrike">
                <a:solidFill>
                  <a:schemeClr val="accen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2100"/>
              <a:buFont typeface="Arial"/>
              <a:buNone/>
              <a:defRPr b="0" i="0" sz="2100" u="none" cap="none" strike="noStrike">
                <a:solidFill>
                  <a:schemeClr val="accen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2100"/>
              <a:buFont typeface="Arial"/>
              <a:buNone/>
              <a:defRPr b="0" i="0" sz="2100" u="none" cap="none" strike="noStrike">
                <a:solidFill>
                  <a:schemeClr val="accen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2100"/>
              <a:buFont typeface="Arial"/>
              <a:buNone/>
              <a:defRPr b="0" i="0" sz="2100" u="none" cap="none" strike="noStrike">
                <a:solidFill>
                  <a:schemeClr val="accen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2100"/>
              <a:buFont typeface="Arial"/>
              <a:buNone/>
              <a:defRPr b="0" i="0" sz="2100" u="none" cap="none" strike="noStrike">
                <a:solidFill>
                  <a:schemeClr val="accen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295" name="Google Shape;295;p17"/>
          <p:cNvSpPr/>
          <p:nvPr/>
        </p:nvSpPr>
        <p:spPr>
          <a:xfrm>
            <a:off x="0" y="12238267"/>
            <a:ext cx="15935999" cy="1477500"/>
          </a:xfrm>
          <a:prstGeom prst="rect">
            <a:avLst/>
          </a:pr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2">
  <p:cSld name="CUSTOM_3_1">
    <p:bg>
      <p:bgPr>
        <a:solidFill>
          <a:schemeClr val="lt1"/>
        </a:solidFill>
      </p:bgPr>
    </p:bg>
    <p:spTree>
      <p:nvGrpSpPr>
        <p:cNvPr id="296" name="Shape 296"/>
        <p:cNvGrpSpPr/>
        <p:nvPr/>
      </p:nvGrpSpPr>
      <p:grpSpPr>
        <a:xfrm>
          <a:off x="0" y="0"/>
          <a:ext cx="0" cy="0"/>
          <a:chOff x="0" y="0"/>
          <a:chExt cx="0" cy="0"/>
        </a:xfrm>
      </p:grpSpPr>
      <p:sp>
        <p:nvSpPr>
          <p:cNvPr id="297" name="Google Shape;297;p18"/>
          <p:cNvSpPr txBox="1"/>
          <p:nvPr>
            <p:ph type="title"/>
          </p:nvPr>
        </p:nvSpPr>
        <p:spPr>
          <a:xfrm>
            <a:off x="14790267" y="2956000"/>
            <a:ext cx="9017700" cy="9293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4300"/>
              <a:buNone/>
              <a:defRPr sz="9600">
                <a:solidFill>
                  <a:schemeClr val="accent1"/>
                </a:solidFill>
              </a:defRPr>
            </a:lvl1pPr>
            <a:lvl2pPr lvl="1" algn="l">
              <a:lnSpc>
                <a:spcPct val="100000"/>
              </a:lnSpc>
              <a:spcBef>
                <a:spcPts val="0"/>
              </a:spcBef>
              <a:spcAft>
                <a:spcPts val="0"/>
              </a:spcAft>
              <a:buSzPts val="6400"/>
              <a:buNone/>
              <a:defRPr sz="9600">
                <a:solidFill>
                  <a:schemeClr val="accent1"/>
                </a:solidFill>
              </a:defRPr>
            </a:lvl2pPr>
            <a:lvl3pPr lvl="2" algn="l">
              <a:lnSpc>
                <a:spcPct val="100000"/>
              </a:lnSpc>
              <a:spcBef>
                <a:spcPts val="0"/>
              </a:spcBef>
              <a:spcAft>
                <a:spcPts val="0"/>
              </a:spcAft>
              <a:buSzPts val="6400"/>
              <a:buNone/>
              <a:defRPr sz="9600">
                <a:solidFill>
                  <a:schemeClr val="accent1"/>
                </a:solidFill>
              </a:defRPr>
            </a:lvl3pPr>
            <a:lvl4pPr lvl="3" algn="l">
              <a:lnSpc>
                <a:spcPct val="100000"/>
              </a:lnSpc>
              <a:spcBef>
                <a:spcPts val="0"/>
              </a:spcBef>
              <a:spcAft>
                <a:spcPts val="0"/>
              </a:spcAft>
              <a:buSzPts val="6400"/>
              <a:buNone/>
              <a:defRPr sz="9600">
                <a:solidFill>
                  <a:schemeClr val="accent1"/>
                </a:solidFill>
              </a:defRPr>
            </a:lvl4pPr>
            <a:lvl5pPr lvl="4" algn="l">
              <a:lnSpc>
                <a:spcPct val="100000"/>
              </a:lnSpc>
              <a:spcBef>
                <a:spcPts val="0"/>
              </a:spcBef>
              <a:spcAft>
                <a:spcPts val="0"/>
              </a:spcAft>
              <a:buSzPts val="6400"/>
              <a:buNone/>
              <a:defRPr sz="9600">
                <a:solidFill>
                  <a:schemeClr val="accent1"/>
                </a:solidFill>
              </a:defRPr>
            </a:lvl5pPr>
            <a:lvl6pPr lvl="5" algn="l">
              <a:lnSpc>
                <a:spcPct val="100000"/>
              </a:lnSpc>
              <a:spcBef>
                <a:spcPts val="0"/>
              </a:spcBef>
              <a:spcAft>
                <a:spcPts val="0"/>
              </a:spcAft>
              <a:buSzPts val="6400"/>
              <a:buNone/>
              <a:defRPr sz="9600">
                <a:solidFill>
                  <a:schemeClr val="accent1"/>
                </a:solidFill>
              </a:defRPr>
            </a:lvl6pPr>
            <a:lvl7pPr lvl="6" algn="l">
              <a:lnSpc>
                <a:spcPct val="100000"/>
              </a:lnSpc>
              <a:spcBef>
                <a:spcPts val="0"/>
              </a:spcBef>
              <a:spcAft>
                <a:spcPts val="0"/>
              </a:spcAft>
              <a:buSzPts val="6400"/>
              <a:buNone/>
              <a:defRPr sz="9600">
                <a:solidFill>
                  <a:schemeClr val="accent1"/>
                </a:solidFill>
              </a:defRPr>
            </a:lvl7pPr>
            <a:lvl8pPr lvl="7" algn="l">
              <a:lnSpc>
                <a:spcPct val="100000"/>
              </a:lnSpc>
              <a:spcBef>
                <a:spcPts val="0"/>
              </a:spcBef>
              <a:spcAft>
                <a:spcPts val="0"/>
              </a:spcAft>
              <a:buSzPts val="6400"/>
              <a:buNone/>
              <a:defRPr sz="9600">
                <a:solidFill>
                  <a:schemeClr val="accent1"/>
                </a:solidFill>
              </a:defRPr>
            </a:lvl8pPr>
            <a:lvl9pPr lvl="8" algn="l">
              <a:lnSpc>
                <a:spcPct val="100000"/>
              </a:lnSpc>
              <a:spcBef>
                <a:spcPts val="0"/>
              </a:spcBef>
              <a:spcAft>
                <a:spcPts val="0"/>
              </a:spcAft>
              <a:buSzPts val="6400"/>
              <a:buNone/>
              <a:defRPr sz="9600">
                <a:solidFill>
                  <a:schemeClr val="accent1"/>
                </a:solidFill>
              </a:defRPr>
            </a:lvl9pPr>
          </a:lstStyle>
          <a:p/>
        </p:txBody>
      </p:sp>
      <p:sp>
        <p:nvSpPr>
          <p:cNvPr id="298" name="Google Shape;298;p18"/>
          <p:cNvSpPr txBox="1"/>
          <p:nvPr>
            <p:ph idx="1" type="subTitle"/>
          </p:nvPr>
        </p:nvSpPr>
        <p:spPr>
          <a:xfrm>
            <a:off x="14790267" y="2016000"/>
            <a:ext cx="9017700" cy="939900"/>
          </a:xfrm>
          <a:prstGeom prst="rect">
            <a:avLst/>
          </a:prstGeom>
          <a:noFill/>
          <a:ln>
            <a:noFill/>
          </a:ln>
        </p:spPr>
        <p:txBody>
          <a:bodyPr anchorCtr="0" anchor="t" bIns="0" lIns="0" spcFirstLastPara="1" rIns="0" wrap="square" tIns="96000">
            <a:noAutofit/>
          </a:bodyPr>
          <a:lstStyle>
            <a:lvl1pPr lvl="0" algn="l">
              <a:lnSpc>
                <a:spcPct val="100000"/>
              </a:lnSpc>
              <a:spcBef>
                <a:spcPts val="0"/>
              </a:spcBef>
              <a:spcAft>
                <a:spcPts val="0"/>
              </a:spcAft>
              <a:buSzPts val="2100"/>
              <a:buNone/>
              <a:defRPr b="1">
                <a:solidFill>
                  <a:schemeClr val="accent1"/>
                </a:solidFill>
              </a:defRPr>
            </a:lvl1pPr>
            <a:lvl2pPr lvl="1" algn="l">
              <a:lnSpc>
                <a:spcPct val="100000"/>
              </a:lnSpc>
              <a:spcBef>
                <a:spcPts val="0"/>
              </a:spcBef>
              <a:spcAft>
                <a:spcPts val="0"/>
              </a:spcAft>
              <a:buSzPts val="2100"/>
              <a:buNone/>
              <a:defRPr b="1">
                <a:solidFill>
                  <a:schemeClr val="accent1"/>
                </a:solidFill>
              </a:defRPr>
            </a:lvl2pPr>
            <a:lvl3pPr lvl="2" algn="l">
              <a:lnSpc>
                <a:spcPct val="100000"/>
              </a:lnSpc>
              <a:spcBef>
                <a:spcPts val="0"/>
              </a:spcBef>
              <a:spcAft>
                <a:spcPts val="0"/>
              </a:spcAft>
              <a:buSzPts val="2100"/>
              <a:buNone/>
              <a:defRPr b="1">
                <a:solidFill>
                  <a:schemeClr val="accent1"/>
                </a:solidFill>
              </a:defRPr>
            </a:lvl3pPr>
            <a:lvl4pPr lvl="3" algn="l">
              <a:lnSpc>
                <a:spcPct val="100000"/>
              </a:lnSpc>
              <a:spcBef>
                <a:spcPts val="0"/>
              </a:spcBef>
              <a:spcAft>
                <a:spcPts val="0"/>
              </a:spcAft>
              <a:buSzPts val="2100"/>
              <a:buNone/>
              <a:defRPr b="1">
                <a:solidFill>
                  <a:schemeClr val="accent1"/>
                </a:solidFill>
              </a:defRPr>
            </a:lvl4pPr>
            <a:lvl5pPr lvl="4" algn="l">
              <a:lnSpc>
                <a:spcPct val="100000"/>
              </a:lnSpc>
              <a:spcBef>
                <a:spcPts val="0"/>
              </a:spcBef>
              <a:spcAft>
                <a:spcPts val="0"/>
              </a:spcAft>
              <a:buSzPts val="2100"/>
              <a:buNone/>
              <a:defRPr b="1">
                <a:solidFill>
                  <a:schemeClr val="accent1"/>
                </a:solidFill>
              </a:defRPr>
            </a:lvl5pPr>
            <a:lvl6pPr lvl="5" algn="l">
              <a:lnSpc>
                <a:spcPct val="100000"/>
              </a:lnSpc>
              <a:spcBef>
                <a:spcPts val="0"/>
              </a:spcBef>
              <a:spcAft>
                <a:spcPts val="0"/>
              </a:spcAft>
              <a:buSzPts val="2100"/>
              <a:buNone/>
              <a:defRPr b="1">
                <a:solidFill>
                  <a:schemeClr val="accent1"/>
                </a:solidFill>
              </a:defRPr>
            </a:lvl6pPr>
            <a:lvl7pPr lvl="6" algn="l">
              <a:lnSpc>
                <a:spcPct val="100000"/>
              </a:lnSpc>
              <a:spcBef>
                <a:spcPts val="0"/>
              </a:spcBef>
              <a:spcAft>
                <a:spcPts val="0"/>
              </a:spcAft>
              <a:buSzPts val="2100"/>
              <a:buNone/>
              <a:defRPr b="1">
                <a:solidFill>
                  <a:schemeClr val="accent1"/>
                </a:solidFill>
              </a:defRPr>
            </a:lvl7pPr>
            <a:lvl8pPr lvl="7" algn="l">
              <a:lnSpc>
                <a:spcPct val="100000"/>
              </a:lnSpc>
              <a:spcBef>
                <a:spcPts val="0"/>
              </a:spcBef>
              <a:spcAft>
                <a:spcPts val="0"/>
              </a:spcAft>
              <a:buSzPts val="2100"/>
              <a:buNone/>
              <a:defRPr b="1">
                <a:solidFill>
                  <a:schemeClr val="accent1"/>
                </a:solidFill>
              </a:defRPr>
            </a:lvl8pPr>
            <a:lvl9pPr lvl="8" algn="l">
              <a:lnSpc>
                <a:spcPct val="100000"/>
              </a:lnSpc>
              <a:spcBef>
                <a:spcPts val="0"/>
              </a:spcBef>
              <a:spcAft>
                <a:spcPts val="0"/>
              </a:spcAft>
              <a:buSzPts val="2100"/>
              <a:buNone/>
              <a:defRPr b="1">
                <a:solidFill>
                  <a:schemeClr val="accent1"/>
                </a:solidFill>
              </a:defRPr>
            </a:lvl9pPr>
          </a:lstStyle>
          <a:p/>
        </p:txBody>
      </p:sp>
      <p:sp>
        <p:nvSpPr>
          <p:cNvPr id="299" name="Google Shape;299;p18"/>
          <p:cNvSpPr/>
          <p:nvPr/>
        </p:nvSpPr>
        <p:spPr>
          <a:xfrm>
            <a:off x="1490784" y="441395"/>
            <a:ext cx="425031" cy="435311"/>
          </a:xfrm>
          <a:custGeom>
            <a:rect b="b" l="l" r="r" t="t"/>
            <a:pathLst>
              <a:path extrusionOk="0" h="6648" w="6491">
                <a:moveTo>
                  <a:pt x="1319" y="1"/>
                </a:moveTo>
                <a:cubicBezTo>
                  <a:pt x="1098" y="1"/>
                  <a:pt x="984" y="55"/>
                  <a:pt x="919" y="87"/>
                </a:cubicBezTo>
                <a:cubicBezTo>
                  <a:pt x="815" y="134"/>
                  <a:pt x="629" y="285"/>
                  <a:pt x="431" y="715"/>
                </a:cubicBezTo>
                <a:cubicBezTo>
                  <a:pt x="187" y="1448"/>
                  <a:pt x="47" y="2320"/>
                  <a:pt x="0" y="3332"/>
                </a:cubicBezTo>
                <a:cubicBezTo>
                  <a:pt x="47" y="4356"/>
                  <a:pt x="187" y="5182"/>
                  <a:pt x="431" y="5903"/>
                </a:cubicBezTo>
                <a:cubicBezTo>
                  <a:pt x="629" y="6345"/>
                  <a:pt x="815" y="6485"/>
                  <a:pt x="919" y="6531"/>
                </a:cubicBezTo>
                <a:cubicBezTo>
                  <a:pt x="996" y="6569"/>
                  <a:pt x="1144" y="6647"/>
                  <a:pt x="1461" y="6647"/>
                </a:cubicBezTo>
                <a:cubicBezTo>
                  <a:pt x="1529" y="6647"/>
                  <a:pt x="1604" y="6644"/>
                  <a:pt x="1687" y="6636"/>
                </a:cubicBezTo>
                <a:cubicBezTo>
                  <a:pt x="2420" y="6485"/>
                  <a:pt x="3246" y="6194"/>
                  <a:pt x="4118" y="5705"/>
                </a:cubicBezTo>
                <a:lnTo>
                  <a:pt x="4165" y="5705"/>
                </a:lnTo>
                <a:cubicBezTo>
                  <a:pt x="5037" y="5182"/>
                  <a:pt x="5665" y="4600"/>
                  <a:pt x="6153" y="4019"/>
                </a:cubicBezTo>
                <a:cubicBezTo>
                  <a:pt x="6444" y="3670"/>
                  <a:pt x="6491" y="3437"/>
                  <a:pt x="6491" y="3332"/>
                </a:cubicBezTo>
                <a:cubicBezTo>
                  <a:pt x="6491" y="3193"/>
                  <a:pt x="6444" y="2949"/>
                  <a:pt x="6153" y="2611"/>
                </a:cubicBezTo>
                <a:cubicBezTo>
                  <a:pt x="5665" y="2030"/>
                  <a:pt x="5037" y="1448"/>
                  <a:pt x="4165" y="960"/>
                </a:cubicBezTo>
                <a:lnTo>
                  <a:pt x="4118" y="913"/>
                </a:lnTo>
                <a:cubicBezTo>
                  <a:pt x="3246" y="425"/>
                  <a:pt x="2420" y="134"/>
                  <a:pt x="1687" y="41"/>
                </a:cubicBezTo>
                <a:cubicBezTo>
                  <a:pt x="1539" y="12"/>
                  <a:pt x="1418" y="1"/>
                  <a:pt x="1319"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18"/>
          <p:cNvSpPr/>
          <p:nvPr/>
        </p:nvSpPr>
        <p:spPr>
          <a:xfrm>
            <a:off x="2378823" y="454033"/>
            <a:ext cx="399952" cy="409774"/>
          </a:xfrm>
          <a:custGeom>
            <a:rect b="b" l="l" r="r" t="t"/>
            <a:pathLst>
              <a:path extrusionOk="0" h="6258" w="6108">
                <a:moveTo>
                  <a:pt x="1261" y="0"/>
                </a:moveTo>
                <a:cubicBezTo>
                  <a:pt x="1056" y="0"/>
                  <a:pt x="945" y="60"/>
                  <a:pt x="873" y="92"/>
                </a:cubicBezTo>
                <a:cubicBezTo>
                  <a:pt x="780" y="138"/>
                  <a:pt x="582" y="278"/>
                  <a:pt x="443" y="674"/>
                </a:cubicBezTo>
                <a:cubicBezTo>
                  <a:pt x="198" y="1348"/>
                  <a:pt x="47" y="2174"/>
                  <a:pt x="1" y="3139"/>
                </a:cubicBezTo>
                <a:cubicBezTo>
                  <a:pt x="47" y="4058"/>
                  <a:pt x="198" y="4884"/>
                  <a:pt x="443" y="5570"/>
                </a:cubicBezTo>
                <a:cubicBezTo>
                  <a:pt x="582" y="5954"/>
                  <a:pt x="780" y="6094"/>
                  <a:pt x="873" y="6152"/>
                </a:cubicBezTo>
                <a:cubicBezTo>
                  <a:pt x="958" y="6190"/>
                  <a:pt x="1096" y="6258"/>
                  <a:pt x="1379" y="6258"/>
                </a:cubicBezTo>
                <a:cubicBezTo>
                  <a:pt x="1446" y="6258"/>
                  <a:pt x="1521" y="6254"/>
                  <a:pt x="1606" y="6245"/>
                </a:cubicBezTo>
                <a:cubicBezTo>
                  <a:pt x="2280" y="6094"/>
                  <a:pt x="3060" y="5861"/>
                  <a:pt x="3932" y="5373"/>
                </a:cubicBezTo>
                <a:cubicBezTo>
                  <a:pt x="4758" y="4884"/>
                  <a:pt x="5386" y="4349"/>
                  <a:pt x="5816" y="3826"/>
                </a:cubicBezTo>
                <a:cubicBezTo>
                  <a:pt x="6107" y="3430"/>
                  <a:pt x="6107" y="3244"/>
                  <a:pt x="6107" y="3139"/>
                </a:cubicBezTo>
                <a:cubicBezTo>
                  <a:pt x="6107" y="3000"/>
                  <a:pt x="6107" y="2802"/>
                  <a:pt x="5816" y="2465"/>
                </a:cubicBezTo>
                <a:cubicBezTo>
                  <a:pt x="5386" y="1883"/>
                  <a:pt x="4758" y="1348"/>
                  <a:pt x="3932" y="860"/>
                </a:cubicBezTo>
                <a:cubicBezTo>
                  <a:pt x="3060" y="429"/>
                  <a:pt x="2280" y="138"/>
                  <a:pt x="1606" y="45"/>
                </a:cubicBezTo>
                <a:cubicBezTo>
                  <a:pt x="1468" y="13"/>
                  <a:pt x="1355" y="0"/>
                  <a:pt x="1261"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301" name="Google Shape;301;p18"/>
          <p:cNvSpPr/>
          <p:nvPr/>
        </p:nvSpPr>
        <p:spPr>
          <a:xfrm>
            <a:off x="3267649" y="465296"/>
            <a:ext cx="377820" cy="386005"/>
          </a:xfrm>
          <a:custGeom>
            <a:rect b="b" l="l" r="r" t="t"/>
            <a:pathLst>
              <a:path extrusionOk="0" h="5895" w="5770">
                <a:moveTo>
                  <a:pt x="1279" y="0"/>
                </a:moveTo>
                <a:cubicBezTo>
                  <a:pt x="1001" y="0"/>
                  <a:pt x="864" y="68"/>
                  <a:pt x="826" y="106"/>
                </a:cubicBezTo>
                <a:cubicBezTo>
                  <a:pt x="722" y="164"/>
                  <a:pt x="536" y="304"/>
                  <a:pt x="384" y="688"/>
                </a:cubicBezTo>
                <a:cubicBezTo>
                  <a:pt x="140" y="1269"/>
                  <a:pt x="1" y="2049"/>
                  <a:pt x="1" y="2967"/>
                </a:cubicBezTo>
                <a:cubicBezTo>
                  <a:pt x="1" y="3840"/>
                  <a:pt x="140" y="4619"/>
                  <a:pt x="384" y="5247"/>
                </a:cubicBezTo>
                <a:cubicBezTo>
                  <a:pt x="536" y="5631"/>
                  <a:pt x="722" y="5736"/>
                  <a:pt x="826" y="5829"/>
                </a:cubicBezTo>
                <a:cubicBezTo>
                  <a:pt x="859" y="5862"/>
                  <a:pt x="968" y="5895"/>
                  <a:pt x="1181" y="5895"/>
                </a:cubicBezTo>
                <a:cubicBezTo>
                  <a:pt x="1269" y="5895"/>
                  <a:pt x="1375" y="5889"/>
                  <a:pt x="1501" y="5875"/>
                </a:cubicBezTo>
                <a:cubicBezTo>
                  <a:pt x="2176" y="5782"/>
                  <a:pt x="2909" y="5491"/>
                  <a:pt x="3688" y="5049"/>
                </a:cubicBezTo>
                <a:cubicBezTo>
                  <a:pt x="4455" y="4619"/>
                  <a:pt x="5037" y="4084"/>
                  <a:pt x="5479" y="3596"/>
                </a:cubicBezTo>
                <a:cubicBezTo>
                  <a:pt x="5723" y="3258"/>
                  <a:pt x="5770" y="3072"/>
                  <a:pt x="5770" y="2967"/>
                </a:cubicBezTo>
                <a:cubicBezTo>
                  <a:pt x="5770" y="2874"/>
                  <a:pt x="5723" y="2630"/>
                  <a:pt x="5479" y="2339"/>
                </a:cubicBezTo>
                <a:cubicBezTo>
                  <a:pt x="5037" y="1804"/>
                  <a:pt x="4455" y="1327"/>
                  <a:pt x="3688" y="839"/>
                </a:cubicBezTo>
                <a:cubicBezTo>
                  <a:pt x="2909" y="397"/>
                  <a:pt x="2176" y="164"/>
                  <a:pt x="1501" y="13"/>
                </a:cubicBezTo>
                <a:cubicBezTo>
                  <a:pt x="1419" y="4"/>
                  <a:pt x="1345" y="0"/>
                  <a:pt x="1279"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18"/>
          <p:cNvSpPr/>
          <p:nvPr/>
        </p:nvSpPr>
        <p:spPr>
          <a:xfrm>
            <a:off x="4156474" y="478261"/>
            <a:ext cx="351955" cy="360860"/>
          </a:xfrm>
          <a:custGeom>
            <a:rect b="b" l="l" r="r" t="t"/>
            <a:pathLst>
              <a:path extrusionOk="0" h="5511" w="5375">
                <a:moveTo>
                  <a:pt x="1197" y="0"/>
                </a:moveTo>
                <a:cubicBezTo>
                  <a:pt x="942" y="0"/>
                  <a:pt x="806" y="68"/>
                  <a:pt x="768" y="106"/>
                </a:cubicBezTo>
                <a:cubicBezTo>
                  <a:pt x="675" y="152"/>
                  <a:pt x="524" y="257"/>
                  <a:pt x="384" y="641"/>
                </a:cubicBezTo>
                <a:cubicBezTo>
                  <a:pt x="140" y="1222"/>
                  <a:pt x="1" y="1897"/>
                  <a:pt x="1" y="2769"/>
                </a:cubicBezTo>
                <a:cubicBezTo>
                  <a:pt x="1" y="3595"/>
                  <a:pt x="140" y="4328"/>
                  <a:pt x="384" y="4910"/>
                </a:cubicBezTo>
                <a:cubicBezTo>
                  <a:pt x="524" y="5247"/>
                  <a:pt x="675" y="5386"/>
                  <a:pt x="768" y="5433"/>
                </a:cubicBezTo>
                <a:cubicBezTo>
                  <a:pt x="801" y="5475"/>
                  <a:pt x="912" y="5510"/>
                  <a:pt x="1112" y="5510"/>
                </a:cubicBezTo>
                <a:cubicBezTo>
                  <a:pt x="1192" y="5510"/>
                  <a:pt x="1287" y="5504"/>
                  <a:pt x="1396" y="5491"/>
                </a:cubicBezTo>
                <a:cubicBezTo>
                  <a:pt x="2036" y="5386"/>
                  <a:pt x="2711" y="5142"/>
                  <a:pt x="3432" y="4712"/>
                </a:cubicBezTo>
                <a:cubicBezTo>
                  <a:pt x="4165" y="4328"/>
                  <a:pt x="4700" y="3839"/>
                  <a:pt x="5083" y="3351"/>
                </a:cubicBezTo>
                <a:cubicBezTo>
                  <a:pt x="5328" y="3060"/>
                  <a:pt x="5374" y="2874"/>
                  <a:pt x="5374" y="2769"/>
                </a:cubicBezTo>
                <a:cubicBezTo>
                  <a:pt x="5374" y="2676"/>
                  <a:pt x="5328" y="2479"/>
                  <a:pt x="5083" y="2141"/>
                </a:cubicBezTo>
                <a:cubicBezTo>
                  <a:pt x="4700" y="1653"/>
                  <a:pt x="4165" y="1222"/>
                  <a:pt x="3432" y="780"/>
                </a:cubicBezTo>
                <a:cubicBezTo>
                  <a:pt x="2711" y="350"/>
                  <a:pt x="2036" y="106"/>
                  <a:pt x="1396" y="13"/>
                </a:cubicBezTo>
                <a:cubicBezTo>
                  <a:pt x="1323" y="4"/>
                  <a:pt x="1256" y="0"/>
                  <a:pt x="1197"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18"/>
          <p:cNvSpPr/>
          <p:nvPr/>
        </p:nvSpPr>
        <p:spPr>
          <a:xfrm>
            <a:off x="5044514" y="489981"/>
            <a:ext cx="326811" cy="336174"/>
          </a:xfrm>
          <a:custGeom>
            <a:rect b="b" l="l" r="r" t="t"/>
            <a:pathLst>
              <a:path extrusionOk="0" h="5134" w="4991">
                <a:moveTo>
                  <a:pt x="1059" y="1"/>
                </a:moveTo>
                <a:cubicBezTo>
                  <a:pt x="873" y="1"/>
                  <a:pt x="754" y="36"/>
                  <a:pt x="687" y="78"/>
                </a:cubicBezTo>
                <a:cubicBezTo>
                  <a:pt x="629" y="125"/>
                  <a:pt x="489" y="264"/>
                  <a:pt x="338" y="601"/>
                </a:cubicBezTo>
                <a:cubicBezTo>
                  <a:pt x="152" y="1136"/>
                  <a:pt x="1" y="1823"/>
                  <a:pt x="1" y="2590"/>
                </a:cubicBezTo>
                <a:cubicBezTo>
                  <a:pt x="1" y="3370"/>
                  <a:pt x="152" y="3998"/>
                  <a:pt x="338" y="4579"/>
                </a:cubicBezTo>
                <a:cubicBezTo>
                  <a:pt x="489" y="4917"/>
                  <a:pt x="629" y="5021"/>
                  <a:pt x="687" y="5068"/>
                </a:cubicBezTo>
                <a:cubicBezTo>
                  <a:pt x="753" y="5101"/>
                  <a:pt x="871" y="5134"/>
                  <a:pt x="1054" y="5134"/>
                </a:cubicBezTo>
                <a:cubicBezTo>
                  <a:pt x="1130" y="5134"/>
                  <a:pt x="1216" y="5128"/>
                  <a:pt x="1315" y="5114"/>
                </a:cubicBezTo>
                <a:cubicBezTo>
                  <a:pt x="1897" y="5021"/>
                  <a:pt x="2525" y="4777"/>
                  <a:pt x="3199" y="4440"/>
                </a:cubicBezTo>
                <a:lnTo>
                  <a:pt x="3199" y="4382"/>
                </a:lnTo>
                <a:cubicBezTo>
                  <a:pt x="3886" y="3998"/>
                  <a:pt x="4363" y="3567"/>
                  <a:pt x="4758" y="3125"/>
                </a:cubicBezTo>
                <a:cubicBezTo>
                  <a:pt x="4991" y="2835"/>
                  <a:pt x="4991" y="2637"/>
                  <a:pt x="4991" y="2590"/>
                </a:cubicBezTo>
                <a:cubicBezTo>
                  <a:pt x="4991" y="2497"/>
                  <a:pt x="4991" y="2300"/>
                  <a:pt x="4758" y="2009"/>
                </a:cubicBezTo>
                <a:cubicBezTo>
                  <a:pt x="4363" y="1578"/>
                  <a:pt x="3886" y="1136"/>
                  <a:pt x="3199" y="753"/>
                </a:cubicBezTo>
                <a:cubicBezTo>
                  <a:pt x="2525" y="369"/>
                  <a:pt x="1897" y="125"/>
                  <a:pt x="1315" y="20"/>
                </a:cubicBezTo>
                <a:cubicBezTo>
                  <a:pt x="1219" y="7"/>
                  <a:pt x="1134" y="1"/>
                  <a:pt x="1059"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p18"/>
          <p:cNvSpPr/>
          <p:nvPr/>
        </p:nvSpPr>
        <p:spPr>
          <a:xfrm>
            <a:off x="5933340" y="502947"/>
            <a:ext cx="304744" cy="310244"/>
          </a:xfrm>
          <a:custGeom>
            <a:rect b="b" l="l" r="r" t="t"/>
            <a:pathLst>
              <a:path extrusionOk="0" h="4738" w="4654">
                <a:moveTo>
                  <a:pt x="959" y="0"/>
                </a:moveTo>
                <a:cubicBezTo>
                  <a:pt x="790" y="0"/>
                  <a:pt x="695" y="33"/>
                  <a:pt x="629" y="66"/>
                </a:cubicBezTo>
                <a:cubicBezTo>
                  <a:pt x="582" y="113"/>
                  <a:pt x="431" y="217"/>
                  <a:pt x="338" y="555"/>
                </a:cubicBezTo>
                <a:cubicBezTo>
                  <a:pt x="140" y="1043"/>
                  <a:pt x="1" y="1671"/>
                  <a:pt x="1" y="2392"/>
                </a:cubicBezTo>
                <a:cubicBezTo>
                  <a:pt x="1" y="3125"/>
                  <a:pt x="140" y="3707"/>
                  <a:pt x="338" y="4242"/>
                </a:cubicBezTo>
                <a:cubicBezTo>
                  <a:pt x="431" y="4533"/>
                  <a:pt x="582" y="4626"/>
                  <a:pt x="629" y="4672"/>
                </a:cubicBezTo>
                <a:cubicBezTo>
                  <a:pt x="695" y="4705"/>
                  <a:pt x="790" y="4738"/>
                  <a:pt x="959" y="4738"/>
                </a:cubicBezTo>
                <a:cubicBezTo>
                  <a:pt x="1029" y="4738"/>
                  <a:pt x="1112" y="4732"/>
                  <a:pt x="1210" y="4719"/>
                </a:cubicBezTo>
                <a:cubicBezTo>
                  <a:pt x="1745" y="4626"/>
                  <a:pt x="2327" y="4428"/>
                  <a:pt x="2955" y="4091"/>
                </a:cubicBezTo>
                <a:cubicBezTo>
                  <a:pt x="3583" y="3707"/>
                  <a:pt x="4072" y="3311"/>
                  <a:pt x="4409" y="2881"/>
                </a:cubicBezTo>
                <a:cubicBezTo>
                  <a:pt x="4607" y="2637"/>
                  <a:pt x="4653" y="2439"/>
                  <a:pt x="4653" y="2392"/>
                </a:cubicBezTo>
                <a:cubicBezTo>
                  <a:pt x="4653" y="2299"/>
                  <a:pt x="4607" y="2102"/>
                  <a:pt x="4409" y="1857"/>
                </a:cubicBezTo>
                <a:cubicBezTo>
                  <a:pt x="4072" y="1427"/>
                  <a:pt x="3583" y="1043"/>
                  <a:pt x="2955" y="694"/>
                </a:cubicBezTo>
                <a:cubicBezTo>
                  <a:pt x="2327" y="310"/>
                  <a:pt x="1745" y="113"/>
                  <a:pt x="1210" y="20"/>
                </a:cubicBezTo>
                <a:cubicBezTo>
                  <a:pt x="1112" y="6"/>
                  <a:pt x="1029" y="0"/>
                  <a:pt x="959"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18"/>
          <p:cNvSpPr/>
          <p:nvPr/>
        </p:nvSpPr>
        <p:spPr>
          <a:xfrm>
            <a:off x="6822165" y="515912"/>
            <a:ext cx="278814" cy="285100"/>
          </a:xfrm>
          <a:custGeom>
            <a:rect b="b" l="l" r="r" t="t"/>
            <a:pathLst>
              <a:path extrusionOk="0" h="4354" w="4258">
                <a:moveTo>
                  <a:pt x="886" y="0"/>
                </a:moveTo>
                <a:cubicBezTo>
                  <a:pt x="737" y="0"/>
                  <a:pt x="648" y="33"/>
                  <a:pt x="582" y="66"/>
                </a:cubicBezTo>
                <a:cubicBezTo>
                  <a:pt x="524" y="112"/>
                  <a:pt x="384" y="205"/>
                  <a:pt x="291" y="496"/>
                </a:cubicBezTo>
                <a:cubicBezTo>
                  <a:pt x="140" y="938"/>
                  <a:pt x="1" y="1520"/>
                  <a:pt x="1" y="2194"/>
                </a:cubicBezTo>
                <a:cubicBezTo>
                  <a:pt x="1" y="2823"/>
                  <a:pt x="140" y="3404"/>
                  <a:pt x="291" y="3893"/>
                </a:cubicBezTo>
                <a:cubicBezTo>
                  <a:pt x="384" y="4137"/>
                  <a:pt x="524" y="4230"/>
                  <a:pt x="582" y="4276"/>
                </a:cubicBezTo>
                <a:cubicBezTo>
                  <a:pt x="649" y="4318"/>
                  <a:pt x="739" y="4354"/>
                  <a:pt x="891" y="4354"/>
                </a:cubicBezTo>
                <a:cubicBezTo>
                  <a:pt x="952" y="4354"/>
                  <a:pt x="1023" y="4348"/>
                  <a:pt x="1106" y="4335"/>
                </a:cubicBezTo>
                <a:cubicBezTo>
                  <a:pt x="1594" y="4276"/>
                  <a:pt x="2129" y="4090"/>
                  <a:pt x="2711" y="3753"/>
                </a:cubicBezTo>
                <a:cubicBezTo>
                  <a:pt x="3292" y="3404"/>
                  <a:pt x="3723" y="3020"/>
                  <a:pt x="4014" y="2636"/>
                </a:cubicBezTo>
                <a:cubicBezTo>
                  <a:pt x="4211" y="2392"/>
                  <a:pt x="4258" y="2241"/>
                  <a:pt x="4258" y="2194"/>
                </a:cubicBezTo>
                <a:cubicBezTo>
                  <a:pt x="4258" y="2101"/>
                  <a:pt x="4211" y="1950"/>
                  <a:pt x="4014" y="1718"/>
                </a:cubicBezTo>
                <a:cubicBezTo>
                  <a:pt x="3723" y="1322"/>
                  <a:pt x="3292" y="938"/>
                  <a:pt x="2711" y="601"/>
                </a:cubicBezTo>
                <a:cubicBezTo>
                  <a:pt x="2129" y="310"/>
                  <a:pt x="1594" y="112"/>
                  <a:pt x="1106" y="19"/>
                </a:cubicBezTo>
                <a:cubicBezTo>
                  <a:pt x="1020" y="6"/>
                  <a:pt x="948" y="0"/>
                  <a:pt x="886"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18"/>
          <p:cNvSpPr/>
          <p:nvPr/>
        </p:nvSpPr>
        <p:spPr>
          <a:xfrm>
            <a:off x="7710205" y="528091"/>
            <a:ext cx="254455" cy="260021"/>
          </a:xfrm>
          <a:custGeom>
            <a:rect b="b" l="l" r="r" t="t"/>
            <a:pathLst>
              <a:path extrusionOk="0" h="3971" w="3886">
                <a:moveTo>
                  <a:pt x="809" y="0"/>
                </a:moveTo>
                <a:cubicBezTo>
                  <a:pt x="656" y="0"/>
                  <a:pt x="569" y="36"/>
                  <a:pt x="536" y="78"/>
                </a:cubicBezTo>
                <a:cubicBezTo>
                  <a:pt x="489" y="124"/>
                  <a:pt x="396" y="171"/>
                  <a:pt x="292" y="461"/>
                </a:cubicBezTo>
                <a:cubicBezTo>
                  <a:pt x="106" y="892"/>
                  <a:pt x="1" y="1380"/>
                  <a:pt x="1" y="2008"/>
                </a:cubicBezTo>
                <a:cubicBezTo>
                  <a:pt x="1" y="2590"/>
                  <a:pt x="106" y="3125"/>
                  <a:pt x="292" y="3509"/>
                </a:cubicBezTo>
                <a:cubicBezTo>
                  <a:pt x="396" y="3800"/>
                  <a:pt x="489" y="3904"/>
                  <a:pt x="536" y="3904"/>
                </a:cubicBezTo>
                <a:cubicBezTo>
                  <a:pt x="569" y="3937"/>
                  <a:pt x="654" y="3970"/>
                  <a:pt x="804" y="3970"/>
                </a:cubicBezTo>
                <a:cubicBezTo>
                  <a:pt x="866" y="3970"/>
                  <a:pt x="939" y="3964"/>
                  <a:pt x="1024" y="3951"/>
                </a:cubicBezTo>
                <a:cubicBezTo>
                  <a:pt x="1455" y="3904"/>
                  <a:pt x="1943" y="3707"/>
                  <a:pt x="2478" y="3416"/>
                </a:cubicBezTo>
                <a:cubicBezTo>
                  <a:pt x="3013" y="3125"/>
                  <a:pt x="3397" y="2788"/>
                  <a:pt x="3688" y="2404"/>
                </a:cubicBezTo>
                <a:cubicBezTo>
                  <a:pt x="3886" y="2206"/>
                  <a:pt x="3886" y="2055"/>
                  <a:pt x="3886" y="2008"/>
                </a:cubicBezTo>
                <a:cubicBezTo>
                  <a:pt x="3886" y="1915"/>
                  <a:pt x="3886" y="1764"/>
                  <a:pt x="3688" y="1578"/>
                </a:cubicBezTo>
                <a:cubicBezTo>
                  <a:pt x="3397" y="1241"/>
                  <a:pt x="3013" y="892"/>
                  <a:pt x="2478" y="554"/>
                </a:cubicBezTo>
                <a:cubicBezTo>
                  <a:pt x="1943" y="264"/>
                  <a:pt x="1455" y="78"/>
                  <a:pt x="1024" y="19"/>
                </a:cubicBezTo>
                <a:cubicBezTo>
                  <a:pt x="941" y="6"/>
                  <a:pt x="870" y="0"/>
                  <a:pt x="809"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18"/>
          <p:cNvSpPr/>
          <p:nvPr/>
        </p:nvSpPr>
        <p:spPr>
          <a:xfrm>
            <a:off x="8599031" y="540990"/>
            <a:ext cx="228591" cy="234222"/>
          </a:xfrm>
          <a:custGeom>
            <a:rect b="b" l="l" r="r" t="t"/>
            <a:pathLst>
              <a:path extrusionOk="0" h="3577" w="3491">
                <a:moveTo>
                  <a:pt x="732" y="1"/>
                </a:moveTo>
                <a:cubicBezTo>
                  <a:pt x="602" y="1"/>
                  <a:pt x="522" y="34"/>
                  <a:pt x="489" y="67"/>
                </a:cubicBezTo>
                <a:cubicBezTo>
                  <a:pt x="431" y="67"/>
                  <a:pt x="338" y="171"/>
                  <a:pt x="245" y="404"/>
                </a:cubicBezTo>
                <a:cubicBezTo>
                  <a:pt x="94" y="799"/>
                  <a:pt x="1" y="1230"/>
                  <a:pt x="1" y="1811"/>
                </a:cubicBezTo>
                <a:cubicBezTo>
                  <a:pt x="1" y="2346"/>
                  <a:pt x="94" y="2835"/>
                  <a:pt x="245" y="3172"/>
                </a:cubicBezTo>
                <a:cubicBezTo>
                  <a:pt x="338" y="3417"/>
                  <a:pt x="431" y="3510"/>
                  <a:pt x="489" y="3556"/>
                </a:cubicBezTo>
                <a:cubicBezTo>
                  <a:pt x="520" y="3556"/>
                  <a:pt x="593" y="3577"/>
                  <a:pt x="710" y="3577"/>
                </a:cubicBezTo>
                <a:cubicBezTo>
                  <a:pt x="769" y="3577"/>
                  <a:pt x="838" y="3572"/>
                  <a:pt x="920" y="3556"/>
                </a:cubicBezTo>
                <a:cubicBezTo>
                  <a:pt x="1304" y="3510"/>
                  <a:pt x="1746" y="3370"/>
                  <a:pt x="2234" y="3079"/>
                </a:cubicBezTo>
                <a:cubicBezTo>
                  <a:pt x="2711" y="2788"/>
                  <a:pt x="3048" y="2498"/>
                  <a:pt x="3339" y="2207"/>
                </a:cubicBezTo>
                <a:cubicBezTo>
                  <a:pt x="3490" y="2009"/>
                  <a:pt x="3490" y="1858"/>
                  <a:pt x="3490" y="1811"/>
                </a:cubicBezTo>
                <a:cubicBezTo>
                  <a:pt x="3490" y="1718"/>
                  <a:pt x="3490" y="1625"/>
                  <a:pt x="3339" y="1428"/>
                </a:cubicBezTo>
                <a:cubicBezTo>
                  <a:pt x="3048" y="1090"/>
                  <a:pt x="2711" y="799"/>
                  <a:pt x="2234" y="509"/>
                </a:cubicBezTo>
                <a:cubicBezTo>
                  <a:pt x="1746" y="218"/>
                  <a:pt x="1304" y="67"/>
                  <a:pt x="920" y="20"/>
                </a:cubicBezTo>
                <a:cubicBezTo>
                  <a:pt x="848" y="7"/>
                  <a:pt x="786" y="1"/>
                  <a:pt x="732"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18"/>
          <p:cNvSpPr/>
          <p:nvPr/>
        </p:nvSpPr>
        <p:spPr>
          <a:xfrm>
            <a:off x="9487856" y="553890"/>
            <a:ext cx="205738" cy="210846"/>
          </a:xfrm>
          <a:custGeom>
            <a:rect b="b" l="l" r="r" t="t"/>
            <a:pathLst>
              <a:path extrusionOk="0" h="3220" w="3142">
                <a:moveTo>
                  <a:pt x="622" y="0"/>
                </a:moveTo>
                <a:cubicBezTo>
                  <a:pt x="519" y="0"/>
                  <a:pt x="462" y="21"/>
                  <a:pt x="431" y="21"/>
                </a:cubicBezTo>
                <a:cubicBezTo>
                  <a:pt x="385" y="67"/>
                  <a:pt x="292" y="160"/>
                  <a:pt x="233" y="358"/>
                </a:cubicBezTo>
                <a:cubicBezTo>
                  <a:pt x="94" y="696"/>
                  <a:pt x="1" y="1138"/>
                  <a:pt x="1" y="1614"/>
                </a:cubicBezTo>
                <a:cubicBezTo>
                  <a:pt x="1" y="2103"/>
                  <a:pt x="94" y="2487"/>
                  <a:pt x="233" y="2824"/>
                </a:cubicBezTo>
                <a:cubicBezTo>
                  <a:pt x="292" y="3068"/>
                  <a:pt x="385" y="3115"/>
                  <a:pt x="431" y="3173"/>
                </a:cubicBezTo>
                <a:cubicBezTo>
                  <a:pt x="478" y="3173"/>
                  <a:pt x="582" y="3220"/>
                  <a:pt x="815" y="3220"/>
                </a:cubicBezTo>
                <a:cubicBezTo>
                  <a:pt x="1164" y="3115"/>
                  <a:pt x="1594" y="2975"/>
                  <a:pt x="1978" y="2731"/>
                </a:cubicBezTo>
                <a:cubicBezTo>
                  <a:pt x="2420" y="2487"/>
                  <a:pt x="2757" y="2243"/>
                  <a:pt x="2955" y="1952"/>
                </a:cubicBezTo>
                <a:cubicBezTo>
                  <a:pt x="3095" y="1766"/>
                  <a:pt x="3141" y="1661"/>
                  <a:pt x="3141" y="1614"/>
                </a:cubicBezTo>
                <a:cubicBezTo>
                  <a:pt x="3141" y="1521"/>
                  <a:pt x="3095" y="1428"/>
                  <a:pt x="2955" y="1231"/>
                </a:cubicBezTo>
                <a:cubicBezTo>
                  <a:pt x="2757" y="986"/>
                  <a:pt x="2420" y="696"/>
                  <a:pt x="1978" y="451"/>
                </a:cubicBezTo>
                <a:cubicBezTo>
                  <a:pt x="1594" y="207"/>
                  <a:pt x="1164" y="67"/>
                  <a:pt x="815" y="21"/>
                </a:cubicBezTo>
                <a:cubicBezTo>
                  <a:pt x="737" y="5"/>
                  <a:pt x="674" y="0"/>
                  <a:pt x="62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18"/>
          <p:cNvSpPr/>
          <p:nvPr/>
        </p:nvSpPr>
        <p:spPr>
          <a:xfrm>
            <a:off x="10375961" y="566069"/>
            <a:ext cx="181314" cy="185701"/>
          </a:xfrm>
          <a:custGeom>
            <a:rect b="b" l="l" r="r" t="t"/>
            <a:pathLst>
              <a:path extrusionOk="0" h="2836" w="2769">
                <a:moveTo>
                  <a:pt x="568" y="0"/>
                </a:moveTo>
                <a:cubicBezTo>
                  <a:pt x="478" y="0"/>
                  <a:pt x="427" y="21"/>
                  <a:pt x="395" y="21"/>
                </a:cubicBezTo>
                <a:cubicBezTo>
                  <a:pt x="337" y="79"/>
                  <a:pt x="244" y="126"/>
                  <a:pt x="198" y="312"/>
                </a:cubicBezTo>
                <a:cubicBezTo>
                  <a:pt x="105" y="603"/>
                  <a:pt x="0" y="998"/>
                  <a:pt x="0" y="1428"/>
                </a:cubicBezTo>
                <a:cubicBezTo>
                  <a:pt x="0" y="1870"/>
                  <a:pt x="105" y="2208"/>
                  <a:pt x="198" y="2498"/>
                </a:cubicBezTo>
                <a:cubicBezTo>
                  <a:pt x="244" y="2696"/>
                  <a:pt x="337" y="2743"/>
                  <a:pt x="395" y="2789"/>
                </a:cubicBezTo>
                <a:cubicBezTo>
                  <a:pt x="442" y="2789"/>
                  <a:pt x="535" y="2836"/>
                  <a:pt x="733" y="2836"/>
                </a:cubicBezTo>
                <a:cubicBezTo>
                  <a:pt x="1024" y="2789"/>
                  <a:pt x="1407" y="2638"/>
                  <a:pt x="1745" y="2452"/>
                </a:cubicBezTo>
                <a:cubicBezTo>
                  <a:pt x="2140" y="2208"/>
                  <a:pt x="2431" y="1963"/>
                  <a:pt x="2617" y="1719"/>
                </a:cubicBezTo>
                <a:cubicBezTo>
                  <a:pt x="2768" y="1580"/>
                  <a:pt x="2768" y="1475"/>
                  <a:pt x="2768" y="1428"/>
                </a:cubicBezTo>
                <a:cubicBezTo>
                  <a:pt x="2768" y="1382"/>
                  <a:pt x="2768" y="1289"/>
                  <a:pt x="2617" y="1091"/>
                </a:cubicBezTo>
                <a:cubicBezTo>
                  <a:pt x="2431" y="847"/>
                  <a:pt x="2140" y="603"/>
                  <a:pt x="1745" y="416"/>
                </a:cubicBezTo>
                <a:cubicBezTo>
                  <a:pt x="1407" y="172"/>
                  <a:pt x="1024" y="79"/>
                  <a:pt x="733" y="21"/>
                </a:cubicBezTo>
                <a:cubicBezTo>
                  <a:pt x="667" y="5"/>
                  <a:pt x="613" y="0"/>
                  <a:pt x="568"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18"/>
          <p:cNvSpPr/>
          <p:nvPr/>
        </p:nvSpPr>
        <p:spPr>
          <a:xfrm>
            <a:off x="11264721" y="579034"/>
            <a:ext cx="155450" cy="159837"/>
          </a:xfrm>
          <a:custGeom>
            <a:rect b="b" l="l" r="r" t="t"/>
            <a:pathLst>
              <a:path extrusionOk="0" h="2441" w="2374">
                <a:moveTo>
                  <a:pt x="476" y="0"/>
                </a:moveTo>
                <a:cubicBezTo>
                  <a:pt x="400" y="0"/>
                  <a:pt x="369" y="21"/>
                  <a:pt x="338" y="21"/>
                </a:cubicBezTo>
                <a:cubicBezTo>
                  <a:pt x="292" y="67"/>
                  <a:pt x="245" y="114"/>
                  <a:pt x="141" y="265"/>
                </a:cubicBezTo>
                <a:cubicBezTo>
                  <a:pt x="47" y="509"/>
                  <a:pt x="1" y="847"/>
                  <a:pt x="1" y="1230"/>
                </a:cubicBezTo>
                <a:cubicBezTo>
                  <a:pt x="1" y="1568"/>
                  <a:pt x="47" y="1917"/>
                  <a:pt x="141" y="2149"/>
                </a:cubicBezTo>
                <a:cubicBezTo>
                  <a:pt x="245" y="2347"/>
                  <a:pt x="292" y="2394"/>
                  <a:pt x="338" y="2394"/>
                </a:cubicBezTo>
                <a:cubicBezTo>
                  <a:pt x="385" y="2440"/>
                  <a:pt x="431" y="2440"/>
                  <a:pt x="629" y="2440"/>
                </a:cubicBezTo>
                <a:cubicBezTo>
                  <a:pt x="920" y="2394"/>
                  <a:pt x="1211" y="2300"/>
                  <a:pt x="1548" y="2103"/>
                </a:cubicBezTo>
                <a:cubicBezTo>
                  <a:pt x="1839" y="1917"/>
                  <a:pt x="2083" y="1719"/>
                  <a:pt x="2281" y="1475"/>
                </a:cubicBezTo>
                <a:cubicBezTo>
                  <a:pt x="2374" y="1335"/>
                  <a:pt x="2374" y="1277"/>
                  <a:pt x="2374" y="1230"/>
                </a:cubicBezTo>
                <a:cubicBezTo>
                  <a:pt x="2374" y="1184"/>
                  <a:pt x="2374" y="1091"/>
                  <a:pt x="2281" y="940"/>
                </a:cubicBezTo>
                <a:cubicBezTo>
                  <a:pt x="2083" y="754"/>
                  <a:pt x="1839" y="509"/>
                  <a:pt x="1548" y="358"/>
                </a:cubicBezTo>
                <a:cubicBezTo>
                  <a:pt x="1211" y="172"/>
                  <a:pt x="920" y="21"/>
                  <a:pt x="629" y="21"/>
                </a:cubicBezTo>
                <a:cubicBezTo>
                  <a:pt x="563" y="5"/>
                  <a:pt x="514" y="0"/>
                  <a:pt x="476"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18"/>
          <p:cNvSpPr/>
          <p:nvPr/>
        </p:nvSpPr>
        <p:spPr>
          <a:xfrm>
            <a:off x="12153547" y="590231"/>
            <a:ext cx="133383" cy="136395"/>
          </a:xfrm>
          <a:custGeom>
            <a:rect b="b" l="l" r="r" t="t"/>
            <a:pathLst>
              <a:path extrusionOk="0" h="2083" w="2037">
                <a:moveTo>
                  <a:pt x="524" y="1"/>
                </a:moveTo>
                <a:cubicBezTo>
                  <a:pt x="385" y="1"/>
                  <a:pt x="338" y="47"/>
                  <a:pt x="292" y="47"/>
                </a:cubicBezTo>
                <a:cubicBezTo>
                  <a:pt x="233" y="47"/>
                  <a:pt x="187" y="94"/>
                  <a:pt x="140" y="234"/>
                </a:cubicBezTo>
                <a:cubicBezTo>
                  <a:pt x="47" y="478"/>
                  <a:pt x="1" y="722"/>
                  <a:pt x="1" y="1059"/>
                </a:cubicBezTo>
                <a:cubicBezTo>
                  <a:pt x="1" y="1350"/>
                  <a:pt x="47" y="1641"/>
                  <a:pt x="140" y="1839"/>
                </a:cubicBezTo>
                <a:cubicBezTo>
                  <a:pt x="187" y="1978"/>
                  <a:pt x="233" y="2036"/>
                  <a:pt x="292" y="2036"/>
                </a:cubicBezTo>
                <a:cubicBezTo>
                  <a:pt x="338" y="2083"/>
                  <a:pt x="385" y="2083"/>
                  <a:pt x="524" y="2083"/>
                </a:cubicBezTo>
                <a:cubicBezTo>
                  <a:pt x="769" y="2036"/>
                  <a:pt x="1013" y="1932"/>
                  <a:pt x="1304" y="1792"/>
                </a:cubicBezTo>
                <a:cubicBezTo>
                  <a:pt x="1548" y="1641"/>
                  <a:pt x="1792" y="1455"/>
                  <a:pt x="1932" y="1257"/>
                </a:cubicBezTo>
                <a:cubicBezTo>
                  <a:pt x="2036" y="1164"/>
                  <a:pt x="2036" y="1059"/>
                  <a:pt x="2036" y="1059"/>
                </a:cubicBezTo>
                <a:cubicBezTo>
                  <a:pt x="2036" y="1013"/>
                  <a:pt x="2036" y="920"/>
                  <a:pt x="1932" y="815"/>
                </a:cubicBezTo>
                <a:cubicBezTo>
                  <a:pt x="1792" y="629"/>
                  <a:pt x="1548" y="478"/>
                  <a:pt x="1304" y="292"/>
                </a:cubicBezTo>
                <a:cubicBezTo>
                  <a:pt x="1013" y="141"/>
                  <a:pt x="769" y="47"/>
                  <a:pt x="524"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18"/>
          <p:cNvSpPr/>
          <p:nvPr/>
        </p:nvSpPr>
        <p:spPr>
          <a:xfrm>
            <a:off x="13041652" y="602476"/>
            <a:ext cx="108173" cy="111251"/>
          </a:xfrm>
          <a:custGeom>
            <a:rect b="b" l="l" r="r" t="t"/>
            <a:pathLst>
              <a:path extrusionOk="0" h="1699" w="1652">
                <a:moveTo>
                  <a:pt x="442" y="0"/>
                </a:moveTo>
                <a:cubicBezTo>
                  <a:pt x="337" y="0"/>
                  <a:pt x="244" y="0"/>
                  <a:pt x="244" y="47"/>
                </a:cubicBezTo>
                <a:cubicBezTo>
                  <a:pt x="198" y="47"/>
                  <a:pt x="151" y="105"/>
                  <a:pt x="105" y="198"/>
                </a:cubicBezTo>
                <a:cubicBezTo>
                  <a:pt x="47" y="396"/>
                  <a:pt x="0" y="582"/>
                  <a:pt x="0" y="872"/>
                </a:cubicBezTo>
                <a:cubicBezTo>
                  <a:pt x="0" y="1117"/>
                  <a:pt x="47" y="1314"/>
                  <a:pt x="105" y="1501"/>
                </a:cubicBezTo>
                <a:cubicBezTo>
                  <a:pt x="151" y="1605"/>
                  <a:pt x="198" y="1652"/>
                  <a:pt x="244" y="1698"/>
                </a:cubicBezTo>
                <a:lnTo>
                  <a:pt x="442" y="1698"/>
                </a:lnTo>
                <a:cubicBezTo>
                  <a:pt x="628" y="1652"/>
                  <a:pt x="826" y="1605"/>
                  <a:pt x="1070" y="1454"/>
                </a:cubicBezTo>
                <a:cubicBezTo>
                  <a:pt x="1268" y="1314"/>
                  <a:pt x="1454" y="1163"/>
                  <a:pt x="1559" y="1024"/>
                </a:cubicBezTo>
                <a:cubicBezTo>
                  <a:pt x="1652" y="919"/>
                  <a:pt x="1652" y="872"/>
                  <a:pt x="1652" y="872"/>
                </a:cubicBezTo>
                <a:cubicBezTo>
                  <a:pt x="1652" y="826"/>
                  <a:pt x="1652" y="779"/>
                  <a:pt x="1559" y="686"/>
                </a:cubicBezTo>
                <a:cubicBezTo>
                  <a:pt x="1454" y="535"/>
                  <a:pt x="1268" y="396"/>
                  <a:pt x="1070" y="244"/>
                </a:cubicBezTo>
                <a:cubicBezTo>
                  <a:pt x="826" y="151"/>
                  <a:pt x="628" y="47"/>
                  <a:pt x="44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18"/>
          <p:cNvSpPr/>
          <p:nvPr/>
        </p:nvSpPr>
        <p:spPr>
          <a:xfrm>
            <a:off x="13930478" y="615376"/>
            <a:ext cx="82308" cy="85386"/>
          </a:xfrm>
          <a:custGeom>
            <a:rect b="b" l="l" r="r" t="t"/>
            <a:pathLst>
              <a:path extrusionOk="0" h="1304" w="1257">
                <a:moveTo>
                  <a:pt x="337" y="1"/>
                </a:moveTo>
                <a:cubicBezTo>
                  <a:pt x="244" y="1"/>
                  <a:pt x="198" y="1"/>
                  <a:pt x="198" y="47"/>
                </a:cubicBezTo>
                <a:cubicBezTo>
                  <a:pt x="140" y="47"/>
                  <a:pt x="140" y="47"/>
                  <a:pt x="93" y="140"/>
                </a:cubicBezTo>
                <a:cubicBezTo>
                  <a:pt x="47" y="292"/>
                  <a:pt x="0" y="489"/>
                  <a:pt x="0" y="675"/>
                </a:cubicBezTo>
                <a:cubicBezTo>
                  <a:pt x="0" y="873"/>
                  <a:pt x="47" y="1013"/>
                  <a:pt x="93" y="1164"/>
                </a:cubicBezTo>
                <a:cubicBezTo>
                  <a:pt x="140" y="1257"/>
                  <a:pt x="140" y="1257"/>
                  <a:pt x="198" y="1304"/>
                </a:cubicBezTo>
                <a:lnTo>
                  <a:pt x="337" y="1304"/>
                </a:lnTo>
                <a:cubicBezTo>
                  <a:pt x="489" y="1304"/>
                  <a:pt x="628" y="1210"/>
                  <a:pt x="826" y="1117"/>
                </a:cubicBezTo>
                <a:cubicBezTo>
                  <a:pt x="965" y="1013"/>
                  <a:pt x="1117" y="920"/>
                  <a:pt x="1210" y="827"/>
                </a:cubicBezTo>
                <a:cubicBezTo>
                  <a:pt x="1256" y="722"/>
                  <a:pt x="1256" y="675"/>
                  <a:pt x="1256" y="675"/>
                </a:cubicBezTo>
                <a:cubicBezTo>
                  <a:pt x="1256" y="629"/>
                  <a:pt x="1256" y="582"/>
                  <a:pt x="1210" y="536"/>
                </a:cubicBezTo>
                <a:cubicBezTo>
                  <a:pt x="1117" y="385"/>
                  <a:pt x="965" y="292"/>
                  <a:pt x="826" y="199"/>
                </a:cubicBezTo>
                <a:cubicBezTo>
                  <a:pt x="628" y="94"/>
                  <a:pt x="489" y="47"/>
                  <a:pt x="337"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18"/>
          <p:cNvSpPr/>
          <p:nvPr/>
        </p:nvSpPr>
        <p:spPr>
          <a:xfrm>
            <a:off x="1490784" y="1153425"/>
            <a:ext cx="425031" cy="435704"/>
          </a:xfrm>
          <a:custGeom>
            <a:rect b="b" l="l" r="r" t="t"/>
            <a:pathLst>
              <a:path extrusionOk="0" h="6654" w="6491">
                <a:moveTo>
                  <a:pt x="1366" y="1"/>
                </a:moveTo>
                <a:cubicBezTo>
                  <a:pt x="1113" y="1"/>
                  <a:pt x="988" y="46"/>
                  <a:pt x="919" y="124"/>
                </a:cubicBezTo>
                <a:cubicBezTo>
                  <a:pt x="815" y="170"/>
                  <a:pt x="629" y="310"/>
                  <a:pt x="431" y="752"/>
                </a:cubicBezTo>
                <a:cubicBezTo>
                  <a:pt x="187" y="1426"/>
                  <a:pt x="47" y="2299"/>
                  <a:pt x="0" y="3322"/>
                </a:cubicBezTo>
                <a:cubicBezTo>
                  <a:pt x="47" y="4334"/>
                  <a:pt x="187" y="5206"/>
                  <a:pt x="431" y="5881"/>
                </a:cubicBezTo>
                <a:cubicBezTo>
                  <a:pt x="629" y="6323"/>
                  <a:pt x="815" y="6463"/>
                  <a:pt x="919" y="6567"/>
                </a:cubicBezTo>
                <a:cubicBezTo>
                  <a:pt x="984" y="6599"/>
                  <a:pt x="1098" y="6654"/>
                  <a:pt x="1319" y="6654"/>
                </a:cubicBezTo>
                <a:cubicBezTo>
                  <a:pt x="1418" y="6654"/>
                  <a:pt x="1539" y="6643"/>
                  <a:pt x="1687" y="6614"/>
                </a:cubicBezTo>
                <a:cubicBezTo>
                  <a:pt x="2420" y="6521"/>
                  <a:pt x="3246" y="6230"/>
                  <a:pt x="4118" y="5695"/>
                </a:cubicBezTo>
                <a:lnTo>
                  <a:pt x="4165" y="5695"/>
                </a:lnTo>
                <a:cubicBezTo>
                  <a:pt x="5037" y="5206"/>
                  <a:pt x="5665" y="4625"/>
                  <a:pt x="6153" y="4043"/>
                </a:cubicBezTo>
                <a:cubicBezTo>
                  <a:pt x="6444" y="3659"/>
                  <a:pt x="6491" y="3415"/>
                  <a:pt x="6491" y="3322"/>
                </a:cubicBezTo>
                <a:cubicBezTo>
                  <a:pt x="6491" y="3217"/>
                  <a:pt x="6444" y="2973"/>
                  <a:pt x="6153" y="2589"/>
                </a:cubicBezTo>
                <a:cubicBezTo>
                  <a:pt x="5665" y="2008"/>
                  <a:pt x="5037" y="1473"/>
                  <a:pt x="4165" y="938"/>
                </a:cubicBezTo>
                <a:lnTo>
                  <a:pt x="4118" y="938"/>
                </a:lnTo>
                <a:cubicBezTo>
                  <a:pt x="3246" y="461"/>
                  <a:pt x="2420" y="170"/>
                  <a:pt x="1687" y="19"/>
                </a:cubicBezTo>
                <a:cubicBezTo>
                  <a:pt x="1562" y="7"/>
                  <a:pt x="1456" y="1"/>
                  <a:pt x="1366"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18"/>
          <p:cNvSpPr/>
          <p:nvPr/>
        </p:nvSpPr>
        <p:spPr>
          <a:xfrm>
            <a:off x="2378823" y="1166324"/>
            <a:ext cx="399952" cy="410232"/>
          </a:xfrm>
          <a:custGeom>
            <a:rect b="b" l="l" r="r" t="t"/>
            <a:pathLst>
              <a:path extrusionOk="0" h="6265" w="6108">
                <a:moveTo>
                  <a:pt x="1279" y="0"/>
                </a:moveTo>
                <a:cubicBezTo>
                  <a:pt x="1062" y="0"/>
                  <a:pt x="947" y="33"/>
                  <a:pt x="873" y="66"/>
                </a:cubicBezTo>
                <a:cubicBezTo>
                  <a:pt x="780" y="113"/>
                  <a:pt x="582" y="264"/>
                  <a:pt x="443" y="694"/>
                </a:cubicBezTo>
                <a:cubicBezTo>
                  <a:pt x="198" y="1380"/>
                  <a:pt x="47" y="2148"/>
                  <a:pt x="1" y="3125"/>
                </a:cubicBezTo>
                <a:cubicBezTo>
                  <a:pt x="47" y="4091"/>
                  <a:pt x="198" y="4916"/>
                  <a:pt x="443" y="5545"/>
                </a:cubicBezTo>
                <a:cubicBezTo>
                  <a:pt x="582" y="5975"/>
                  <a:pt x="780" y="6126"/>
                  <a:pt x="873" y="6173"/>
                </a:cubicBezTo>
                <a:cubicBezTo>
                  <a:pt x="945" y="6205"/>
                  <a:pt x="1056" y="6264"/>
                  <a:pt x="1261" y="6264"/>
                </a:cubicBezTo>
                <a:cubicBezTo>
                  <a:pt x="1355" y="6264"/>
                  <a:pt x="1468" y="6252"/>
                  <a:pt x="1606" y="6219"/>
                </a:cubicBezTo>
                <a:cubicBezTo>
                  <a:pt x="2280" y="6126"/>
                  <a:pt x="3060" y="5835"/>
                  <a:pt x="3932" y="5347"/>
                </a:cubicBezTo>
                <a:cubicBezTo>
                  <a:pt x="4758" y="4870"/>
                  <a:pt x="5386" y="4335"/>
                  <a:pt x="5816" y="3800"/>
                </a:cubicBezTo>
                <a:cubicBezTo>
                  <a:pt x="6107" y="3462"/>
                  <a:pt x="6107" y="3218"/>
                  <a:pt x="6107" y="3125"/>
                </a:cubicBezTo>
                <a:cubicBezTo>
                  <a:pt x="6107" y="3020"/>
                  <a:pt x="6107" y="2776"/>
                  <a:pt x="5816" y="2439"/>
                </a:cubicBezTo>
                <a:cubicBezTo>
                  <a:pt x="5386" y="1904"/>
                  <a:pt x="4758" y="1380"/>
                  <a:pt x="3932" y="892"/>
                </a:cubicBezTo>
                <a:cubicBezTo>
                  <a:pt x="3060" y="403"/>
                  <a:pt x="2280" y="113"/>
                  <a:pt x="1606" y="20"/>
                </a:cubicBezTo>
                <a:cubicBezTo>
                  <a:pt x="1476" y="6"/>
                  <a:pt x="1369" y="0"/>
                  <a:pt x="1279"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18"/>
          <p:cNvSpPr/>
          <p:nvPr/>
        </p:nvSpPr>
        <p:spPr>
          <a:xfrm>
            <a:off x="3267649" y="1178897"/>
            <a:ext cx="377820" cy="385088"/>
          </a:xfrm>
          <a:custGeom>
            <a:rect b="b" l="l" r="r" t="t"/>
            <a:pathLst>
              <a:path extrusionOk="0" h="5881" w="5770">
                <a:moveTo>
                  <a:pt x="1175" y="1"/>
                </a:moveTo>
                <a:cubicBezTo>
                  <a:pt x="966" y="1"/>
                  <a:pt x="859" y="39"/>
                  <a:pt x="826" y="72"/>
                </a:cubicBezTo>
                <a:cubicBezTo>
                  <a:pt x="722" y="118"/>
                  <a:pt x="536" y="258"/>
                  <a:pt x="384" y="653"/>
                </a:cubicBezTo>
                <a:cubicBezTo>
                  <a:pt x="140" y="1282"/>
                  <a:pt x="1" y="2061"/>
                  <a:pt x="1" y="2933"/>
                </a:cubicBezTo>
                <a:cubicBezTo>
                  <a:pt x="1" y="3852"/>
                  <a:pt x="140" y="4573"/>
                  <a:pt x="384" y="5201"/>
                </a:cubicBezTo>
                <a:cubicBezTo>
                  <a:pt x="536" y="5597"/>
                  <a:pt x="722" y="5736"/>
                  <a:pt x="826" y="5783"/>
                </a:cubicBezTo>
                <a:cubicBezTo>
                  <a:pt x="859" y="5823"/>
                  <a:pt x="964" y="5881"/>
                  <a:pt x="1170" y="5881"/>
                </a:cubicBezTo>
                <a:cubicBezTo>
                  <a:pt x="1260" y="5881"/>
                  <a:pt x="1370" y="5869"/>
                  <a:pt x="1501" y="5841"/>
                </a:cubicBezTo>
                <a:cubicBezTo>
                  <a:pt x="2176" y="5736"/>
                  <a:pt x="2909" y="5492"/>
                  <a:pt x="3688" y="5062"/>
                </a:cubicBezTo>
                <a:cubicBezTo>
                  <a:pt x="4455" y="4573"/>
                  <a:pt x="5037" y="4096"/>
                  <a:pt x="5479" y="3561"/>
                </a:cubicBezTo>
                <a:cubicBezTo>
                  <a:pt x="5723" y="3270"/>
                  <a:pt x="5770" y="3026"/>
                  <a:pt x="5770" y="2933"/>
                </a:cubicBezTo>
                <a:cubicBezTo>
                  <a:pt x="5770" y="2828"/>
                  <a:pt x="5723" y="2642"/>
                  <a:pt x="5479" y="2293"/>
                </a:cubicBezTo>
                <a:cubicBezTo>
                  <a:pt x="5037" y="1770"/>
                  <a:pt x="4455" y="1282"/>
                  <a:pt x="3688" y="840"/>
                </a:cubicBezTo>
                <a:cubicBezTo>
                  <a:pt x="2909" y="363"/>
                  <a:pt x="2176" y="118"/>
                  <a:pt x="1501" y="25"/>
                </a:cubicBezTo>
                <a:cubicBezTo>
                  <a:pt x="1372" y="8"/>
                  <a:pt x="1264" y="1"/>
                  <a:pt x="1175"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18"/>
          <p:cNvSpPr/>
          <p:nvPr/>
        </p:nvSpPr>
        <p:spPr>
          <a:xfrm>
            <a:off x="4156474" y="1191469"/>
            <a:ext cx="351955" cy="359616"/>
          </a:xfrm>
          <a:custGeom>
            <a:rect b="b" l="l" r="r" t="t"/>
            <a:pathLst>
              <a:path extrusionOk="0" h="5492" w="5375">
                <a:moveTo>
                  <a:pt x="1106" y="0"/>
                </a:moveTo>
                <a:cubicBezTo>
                  <a:pt x="910" y="0"/>
                  <a:pt x="801" y="33"/>
                  <a:pt x="768" y="66"/>
                </a:cubicBezTo>
                <a:cubicBezTo>
                  <a:pt x="675" y="124"/>
                  <a:pt x="524" y="264"/>
                  <a:pt x="384" y="601"/>
                </a:cubicBezTo>
                <a:cubicBezTo>
                  <a:pt x="140" y="1183"/>
                  <a:pt x="1" y="1915"/>
                  <a:pt x="1" y="2741"/>
                </a:cubicBezTo>
                <a:cubicBezTo>
                  <a:pt x="1" y="3555"/>
                  <a:pt x="140" y="4288"/>
                  <a:pt x="384" y="4870"/>
                </a:cubicBezTo>
                <a:cubicBezTo>
                  <a:pt x="524" y="5254"/>
                  <a:pt x="675" y="5358"/>
                  <a:pt x="768" y="5405"/>
                </a:cubicBezTo>
                <a:cubicBezTo>
                  <a:pt x="800" y="5437"/>
                  <a:pt x="904" y="5491"/>
                  <a:pt x="1092" y="5491"/>
                </a:cubicBezTo>
                <a:cubicBezTo>
                  <a:pt x="1176" y="5491"/>
                  <a:pt x="1277" y="5480"/>
                  <a:pt x="1396" y="5451"/>
                </a:cubicBezTo>
                <a:cubicBezTo>
                  <a:pt x="2036" y="5358"/>
                  <a:pt x="2711" y="5114"/>
                  <a:pt x="3432" y="4719"/>
                </a:cubicBezTo>
                <a:cubicBezTo>
                  <a:pt x="4165" y="4288"/>
                  <a:pt x="4700" y="3800"/>
                  <a:pt x="5083" y="3323"/>
                </a:cubicBezTo>
                <a:cubicBezTo>
                  <a:pt x="5328" y="3032"/>
                  <a:pt x="5374" y="2834"/>
                  <a:pt x="5374" y="2741"/>
                </a:cubicBezTo>
                <a:cubicBezTo>
                  <a:pt x="5374" y="2636"/>
                  <a:pt x="5328" y="2450"/>
                  <a:pt x="5083" y="2160"/>
                </a:cubicBezTo>
                <a:cubicBezTo>
                  <a:pt x="4700" y="1671"/>
                  <a:pt x="4165" y="1183"/>
                  <a:pt x="3432" y="752"/>
                </a:cubicBezTo>
                <a:cubicBezTo>
                  <a:pt x="2711" y="357"/>
                  <a:pt x="2036" y="124"/>
                  <a:pt x="1396" y="19"/>
                </a:cubicBezTo>
                <a:cubicBezTo>
                  <a:pt x="1284" y="6"/>
                  <a:pt x="1187" y="0"/>
                  <a:pt x="1106"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18"/>
          <p:cNvSpPr/>
          <p:nvPr/>
        </p:nvSpPr>
        <p:spPr>
          <a:xfrm>
            <a:off x="5044514" y="1204368"/>
            <a:ext cx="326811" cy="334079"/>
          </a:xfrm>
          <a:custGeom>
            <a:rect b="b" l="l" r="r" t="t"/>
            <a:pathLst>
              <a:path extrusionOk="0" h="5102" w="4991">
                <a:moveTo>
                  <a:pt x="1054" y="1"/>
                </a:moveTo>
                <a:cubicBezTo>
                  <a:pt x="871" y="1"/>
                  <a:pt x="753" y="34"/>
                  <a:pt x="687" y="67"/>
                </a:cubicBezTo>
                <a:cubicBezTo>
                  <a:pt x="629" y="113"/>
                  <a:pt x="489" y="218"/>
                  <a:pt x="338" y="555"/>
                </a:cubicBezTo>
                <a:cubicBezTo>
                  <a:pt x="152" y="1090"/>
                  <a:pt x="1" y="1765"/>
                  <a:pt x="1" y="2544"/>
                </a:cubicBezTo>
                <a:cubicBezTo>
                  <a:pt x="1" y="3312"/>
                  <a:pt x="152" y="3998"/>
                  <a:pt x="338" y="4522"/>
                </a:cubicBezTo>
                <a:cubicBezTo>
                  <a:pt x="489" y="4870"/>
                  <a:pt x="629" y="4964"/>
                  <a:pt x="687" y="5010"/>
                </a:cubicBezTo>
                <a:cubicBezTo>
                  <a:pt x="751" y="5042"/>
                  <a:pt x="865" y="5102"/>
                  <a:pt x="1039" y="5102"/>
                </a:cubicBezTo>
                <a:cubicBezTo>
                  <a:pt x="1118" y="5102"/>
                  <a:pt x="1210" y="5089"/>
                  <a:pt x="1315" y="5057"/>
                </a:cubicBezTo>
                <a:cubicBezTo>
                  <a:pt x="1897" y="5010"/>
                  <a:pt x="2525" y="4766"/>
                  <a:pt x="3199" y="4382"/>
                </a:cubicBezTo>
                <a:cubicBezTo>
                  <a:pt x="3886" y="3998"/>
                  <a:pt x="4363" y="3556"/>
                  <a:pt x="4758" y="3068"/>
                </a:cubicBezTo>
                <a:cubicBezTo>
                  <a:pt x="4991" y="2835"/>
                  <a:pt x="4991" y="2637"/>
                  <a:pt x="4991" y="2544"/>
                </a:cubicBezTo>
                <a:cubicBezTo>
                  <a:pt x="4991" y="2439"/>
                  <a:pt x="4991" y="2253"/>
                  <a:pt x="4758" y="2009"/>
                </a:cubicBezTo>
                <a:cubicBezTo>
                  <a:pt x="4363" y="1521"/>
                  <a:pt x="3886" y="1090"/>
                  <a:pt x="3199" y="695"/>
                </a:cubicBezTo>
                <a:cubicBezTo>
                  <a:pt x="2525" y="311"/>
                  <a:pt x="1897" y="113"/>
                  <a:pt x="1315" y="20"/>
                </a:cubicBezTo>
                <a:cubicBezTo>
                  <a:pt x="1216" y="7"/>
                  <a:pt x="1130" y="1"/>
                  <a:pt x="1054"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18"/>
          <p:cNvSpPr/>
          <p:nvPr/>
        </p:nvSpPr>
        <p:spPr>
          <a:xfrm>
            <a:off x="5933340" y="1215631"/>
            <a:ext cx="304744" cy="311619"/>
          </a:xfrm>
          <a:custGeom>
            <a:rect b="b" l="l" r="r" t="t"/>
            <a:pathLst>
              <a:path extrusionOk="0" h="4759" w="4654">
                <a:moveTo>
                  <a:pt x="945" y="1"/>
                </a:moveTo>
                <a:cubicBezTo>
                  <a:pt x="784" y="1"/>
                  <a:pt x="693" y="60"/>
                  <a:pt x="629" y="92"/>
                </a:cubicBezTo>
                <a:cubicBezTo>
                  <a:pt x="582" y="92"/>
                  <a:pt x="431" y="232"/>
                  <a:pt x="338" y="523"/>
                </a:cubicBezTo>
                <a:cubicBezTo>
                  <a:pt x="140" y="1058"/>
                  <a:pt x="1" y="1639"/>
                  <a:pt x="1" y="2372"/>
                </a:cubicBezTo>
                <a:cubicBezTo>
                  <a:pt x="1" y="3093"/>
                  <a:pt x="140" y="3721"/>
                  <a:pt x="338" y="4210"/>
                </a:cubicBezTo>
                <a:cubicBezTo>
                  <a:pt x="431" y="4501"/>
                  <a:pt x="582" y="4640"/>
                  <a:pt x="629" y="4698"/>
                </a:cubicBezTo>
                <a:cubicBezTo>
                  <a:pt x="703" y="4698"/>
                  <a:pt x="815" y="4758"/>
                  <a:pt x="1029" y="4758"/>
                </a:cubicBezTo>
                <a:cubicBezTo>
                  <a:pt x="1083" y="4758"/>
                  <a:pt x="1143" y="4754"/>
                  <a:pt x="1210" y="4745"/>
                </a:cubicBezTo>
                <a:cubicBezTo>
                  <a:pt x="1745" y="4640"/>
                  <a:pt x="2327" y="4408"/>
                  <a:pt x="2955" y="4059"/>
                </a:cubicBezTo>
                <a:cubicBezTo>
                  <a:pt x="3583" y="3721"/>
                  <a:pt x="4072" y="3291"/>
                  <a:pt x="4409" y="2896"/>
                </a:cubicBezTo>
                <a:cubicBezTo>
                  <a:pt x="4607" y="2605"/>
                  <a:pt x="4653" y="2465"/>
                  <a:pt x="4653" y="2372"/>
                </a:cubicBezTo>
                <a:cubicBezTo>
                  <a:pt x="4653" y="2267"/>
                  <a:pt x="4607" y="2128"/>
                  <a:pt x="4409" y="1884"/>
                </a:cubicBezTo>
                <a:cubicBezTo>
                  <a:pt x="4072" y="1442"/>
                  <a:pt x="3583" y="1058"/>
                  <a:pt x="2955" y="674"/>
                </a:cubicBezTo>
                <a:cubicBezTo>
                  <a:pt x="2327" y="337"/>
                  <a:pt x="1745" y="92"/>
                  <a:pt x="1210" y="46"/>
                </a:cubicBezTo>
                <a:cubicBezTo>
                  <a:pt x="1105" y="13"/>
                  <a:pt x="1018" y="1"/>
                  <a:pt x="945"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18"/>
          <p:cNvSpPr/>
          <p:nvPr/>
        </p:nvSpPr>
        <p:spPr>
          <a:xfrm>
            <a:off x="6822165" y="1228072"/>
            <a:ext cx="278814" cy="286213"/>
          </a:xfrm>
          <a:custGeom>
            <a:rect b="b" l="l" r="r" t="t"/>
            <a:pathLst>
              <a:path extrusionOk="0" h="4371" w="4258">
                <a:moveTo>
                  <a:pt x="861" y="1"/>
                </a:moveTo>
                <a:cubicBezTo>
                  <a:pt x="727" y="1"/>
                  <a:pt x="644" y="42"/>
                  <a:pt x="582" y="42"/>
                </a:cubicBezTo>
                <a:cubicBezTo>
                  <a:pt x="524" y="89"/>
                  <a:pt x="384" y="193"/>
                  <a:pt x="291" y="484"/>
                </a:cubicBezTo>
                <a:cubicBezTo>
                  <a:pt x="140" y="961"/>
                  <a:pt x="1" y="1496"/>
                  <a:pt x="1" y="2182"/>
                </a:cubicBezTo>
                <a:cubicBezTo>
                  <a:pt x="1" y="2857"/>
                  <a:pt x="140" y="3392"/>
                  <a:pt x="291" y="3869"/>
                </a:cubicBezTo>
                <a:cubicBezTo>
                  <a:pt x="384" y="4160"/>
                  <a:pt x="524" y="4264"/>
                  <a:pt x="582" y="4311"/>
                </a:cubicBezTo>
                <a:cubicBezTo>
                  <a:pt x="657" y="4311"/>
                  <a:pt x="761" y="4370"/>
                  <a:pt x="948" y="4370"/>
                </a:cubicBezTo>
                <a:cubicBezTo>
                  <a:pt x="995" y="4370"/>
                  <a:pt x="1047" y="4367"/>
                  <a:pt x="1106" y="4357"/>
                </a:cubicBezTo>
                <a:cubicBezTo>
                  <a:pt x="1594" y="4264"/>
                  <a:pt x="2129" y="4066"/>
                  <a:pt x="2711" y="3729"/>
                </a:cubicBezTo>
                <a:cubicBezTo>
                  <a:pt x="3292" y="3392"/>
                  <a:pt x="3723" y="3055"/>
                  <a:pt x="4014" y="2659"/>
                </a:cubicBezTo>
                <a:cubicBezTo>
                  <a:pt x="4211" y="2415"/>
                  <a:pt x="4258" y="2275"/>
                  <a:pt x="4258" y="2182"/>
                </a:cubicBezTo>
                <a:cubicBezTo>
                  <a:pt x="4258" y="2124"/>
                  <a:pt x="4211" y="1938"/>
                  <a:pt x="4014" y="1694"/>
                </a:cubicBezTo>
                <a:cubicBezTo>
                  <a:pt x="3723" y="1310"/>
                  <a:pt x="3292" y="961"/>
                  <a:pt x="2711" y="624"/>
                </a:cubicBezTo>
                <a:cubicBezTo>
                  <a:pt x="2129" y="286"/>
                  <a:pt x="1594" y="89"/>
                  <a:pt x="1106" y="42"/>
                </a:cubicBezTo>
                <a:cubicBezTo>
                  <a:pt x="1009" y="11"/>
                  <a:pt x="929" y="1"/>
                  <a:pt x="861"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18"/>
          <p:cNvSpPr/>
          <p:nvPr/>
        </p:nvSpPr>
        <p:spPr>
          <a:xfrm>
            <a:off x="7710205" y="1239858"/>
            <a:ext cx="254455" cy="262182"/>
          </a:xfrm>
          <a:custGeom>
            <a:rect b="b" l="l" r="r" t="t"/>
            <a:pathLst>
              <a:path extrusionOk="0" h="4004" w="3886">
                <a:moveTo>
                  <a:pt x="866" y="0"/>
                </a:moveTo>
                <a:cubicBezTo>
                  <a:pt x="677" y="0"/>
                  <a:pt x="573" y="60"/>
                  <a:pt x="536" y="60"/>
                </a:cubicBezTo>
                <a:cubicBezTo>
                  <a:pt x="489" y="106"/>
                  <a:pt x="396" y="199"/>
                  <a:pt x="292" y="444"/>
                </a:cubicBezTo>
                <a:cubicBezTo>
                  <a:pt x="106" y="886"/>
                  <a:pt x="1" y="1421"/>
                  <a:pt x="1" y="2002"/>
                </a:cubicBezTo>
                <a:cubicBezTo>
                  <a:pt x="1" y="2630"/>
                  <a:pt x="106" y="3107"/>
                  <a:pt x="292" y="3549"/>
                </a:cubicBezTo>
                <a:cubicBezTo>
                  <a:pt x="396" y="3793"/>
                  <a:pt x="489" y="3886"/>
                  <a:pt x="536" y="3933"/>
                </a:cubicBezTo>
                <a:cubicBezTo>
                  <a:pt x="569" y="3966"/>
                  <a:pt x="653" y="4004"/>
                  <a:pt x="800" y="4004"/>
                </a:cubicBezTo>
                <a:cubicBezTo>
                  <a:pt x="863" y="4004"/>
                  <a:pt x="937" y="3997"/>
                  <a:pt x="1024" y="3980"/>
                </a:cubicBezTo>
                <a:cubicBezTo>
                  <a:pt x="1455" y="3886"/>
                  <a:pt x="1943" y="3747"/>
                  <a:pt x="2478" y="3398"/>
                </a:cubicBezTo>
                <a:cubicBezTo>
                  <a:pt x="3013" y="3107"/>
                  <a:pt x="3397" y="2770"/>
                  <a:pt x="3688" y="2433"/>
                </a:cubicBezTo>
                <a:cubicBezTo>
                  <a:pt x="3886" y="2188"/>
                  <a:pt x="3886" y="2095"/>
                  <a:pt x="3886" y="2002"/>
                </a:cubicBezTo>
                <a:cubicBezTo>
                  <a:pt x="3886" y="1944"/>
                  <a:pt x="3886" y="1804"/>
                  <a:pt x="3688" y="1560"/>
                </a:cubicBezTo>
                <a:cubicBezTo>
                  <a:pt x="3397" y="1223"/>
                  <a:pt x="3013" y="886"/>
                  <a:pt x="2478" y="595"/>
                </a:cubicBezTo>
                <a:cubicBezTo>
                  <a:pt x="1943" y="304"/>
                  <a:pt x="1455" y="106"/>
                  <a:pt x="1024" y="13"/>
                </a:cubicBezTo>
                <a:cubicBezTo>
                  <a:pt x="966" y="4"/>
                  <a:pt x="914" y="0"/>
                  <a:pt x="866"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18"/>
          <p:cNvSpPr/>
          <p:nvPr/>
        </p:nvSpPr>
        <p:spPr>
          <a:xfrm>
            <a:off x="8599031" y="1251645"/>
            <a:ext cx="228591" cy="237889"/>
          </a:xfrm>
          <a:custGeom>
            <a:rect b="b" l="l" r="r" t="t"/>
            <a:pathLst>
              <a:path extrusionOk="0" h="3633" w="3491">
                <a:moveTo>
                  <a:pt x="736" y="0"/>
                </a:moveTo>
                <a:cubicBezTo>
                  <a:pt x="603" y="0"/>
                  <a:pt x="523" y="36"/>
                  <a:pt x="489" y="77"/>
                </a:cubicBezTo>
                <a:cubicBezTo>
                  <a:pt x="431" y="124"/>
                  <a:pt x="338" y="171"/>
                  <a:pt x="245" y="415"/>
                </a:cubicBezTo>
                <a:cubicBezTo>
                  <a:pt x="94" y="799"/>
                  <a:pt x="1" y="1287"/>
                  <a:pt x="1" y="1822"/>
                </a:cubicBezTo>
                <a:cubicBezTo>
                  <a:pt x="1" y="2346"/>
                  <a:pt x="94" y="2834"/>
                  <a:pt x="245" y="3218"/>
                </a:cubicBezTo>
                <a:cubicBezTo>
                  <a:pt x="338" y="3462"/>
                  <a:pt x="431" y="3509"/>
                  <a:pt x="489" y="3567"/>
                </a:cubicBezTo>
                <a:cubicBezTo>
                  <a:pt x="522" y="3600"/>
                  <a:pt x="602" y="3633"/>
                  <a:pt x="732" y="3633"/>
                </a:cubicBezTo>
                <a:cubicBezTo>
                  <a:pt x="786" y="3633"/>
                  <a:pt x="848" y="3627"/>
                  <a:pt x="920" y="3613"/>
                </a:cubicBezTo>
                <a:cubicBezTo>
                  <a:pt x="1304" y="3567"/>
                  <a:pt x="1746" y="3369"/>
                  <a:pt x="2234" y="3125"/>
                </a:cubicBezTo>
                <a:cubicBezTo>
                  <a:pt x="2711" y="2834"/>
                  <a:pt x="3048" y="2543"/>
                  <a:pt x="3339" y="2206"/>
                </a:cubicBezTo>
                <a:cubicBezTo>
                  <a:pt x="3490" y="2008"/>
                  <a:pt x="3490" y="1869"/>
                  <a:pt x="3490" y="1822"/>
                </a:cubicBezTo>
                <a:cubicBezTo>
                  <a:pt x="3490" y="1764"/>
                  <a:pt x="3490" y="1624"/>
                  <a:pt x="3339" y="1427"/>
                </a:cubicBezTo>
                <a:cubicBezTo>
                  <a:pt x="3048" y="1136"/>
                  <a:pt x="2711" y="799"/>
                  <a:pt x="2234" y="554"/>
                </a:cubicBezTo>
                <a:lnTo>
                  <a:pt x="2234" y="508"/>
                </a:lnTo>
                <a:cubicBezTo>
                  <a:pt x="1746" y="264"/>
                  <a:pt x="1304" y="124"/>
                  <a:pt x="920" y="19"/>
                </a:cubicBezTo>
                <a:cubicBezTo>
                  <a:pt x="850" y="6"/>
                  <a:pt x="789" y="0"/>
                  <a:pt x="736"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18"/>
          <p:cNvSpPr/>
          <p:nvPr/>
        </p:nvSpPr>
        <p:spPr>
          <a:xfrm>
            <a:off x="9487856" y="1264544"/>
            <a:ext cx="205738" cy="212024"/>
          </a:xfrm>
          <a:custGeom>
            <a:rect b="b" l="l" r="r" t="t"/>
            <a:pathLst>
              <a:path extrusionOk="0" h="3238" w="3142">
                <a:moveTo>
                  <a:pt x="642" y="1"/>
                </a:moveTo>
                <a:cubicBezTo>
                  <a:pt x="526" y="1"/>
                  <a:pt x="464" y="34"/>
                  <a:pt x="431" y="67"/>
                </a:cubicBezTo>
                <a:cubicBezTo>
                  <a:pt x="385" y="113"/>
                  <a:pt x="292" y="171"/>
                  <a:pt x="233" y="357"/>
                </a:cubicBezTo>
                <a:cubicBezTo>
                  <a:pt x="94" y="695"/>
                  <a:pt x="1" y="1137"/>
                  <a:pt x="1" y="1625"/>
                </a:cubicBezTo>
                <a:cubicBezTo>
                  <a:pt x="1" y="2102"/>
                  <a:pt x="94" y="2544"/>
                  <a:pt x="233" y="2881"/>
                </a:cubicBezTo>
                <a:cubicBezTo>
                  <a:pt x="292" y="3079"/>
                  <a:pt x="385" y="3172"/>
                  <a:pt x="431" y="3172"/>
                </a:cubicBezTo>
                <a:cubicBezTo>
                  <a:pt x="464" y="3205"/>
                  <a:pt x="526" y="3238"/>
                  <a:pt x="642" y="3238"/>
                </a:cubicBezTo>
                <a:cubicBezTo>
                  <a:pt x="690" y="3238"/>
                  <a:pt x="747" y="3232"/>
                  <a:pt x="815" y="3219"/>
                </a:cubicBezTo>
                <a:cubicBezTo>
                  <a:pt x="1164" y="3172"/>
                  <a:pt x="1594" y="3021"/>
                  <a:pt x="1978" y="2788"/>
                </a:cubicBezTo>
                <a:cubicBezTo>
                  <a:pt x="2420" y="2544"/>
                  <a:pt x="2757" y="2253"/>
                  <a:pt x="2955" y="1962"/>
                </a:cubicBezTo>
                <a:cubicBezTo>
                  <a:pt x="3095" y="1811"/>
                  <a:pt x="3141" y="1672"/>
                  <a:pt x="3141" y="1625"/>
                </a:cubicBezTo>
                <a:cubicBezTo>
                  <a:pt x="3141" y="1567"/>
                  <a:pt x="3095" y="1474"/>
                  <a:pt x="2955" y="1276"/>
                </a:cubicBezTo>
                <a:cubicBezTo>
                  <a:pt x="2757" y="985"/>
                  <a:pt x="2420" y="695"/>
                  <a:pt x="1978" y="462"/>
                </a:cubicBezTo>
                <a:cubicBezTo>
                  <a:pt x="1594" y="218"/>
                  <a:pt x="1164" y="67"/>
                  <a:pt x="815" y="20"/>
                </a:cubicBezTo>
                <a:cubicBezTo>
                  <a:pt x="747" y="6"/>
                  <a:pt x="690" y="1"/>
                  <a:pt x="642"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18"/>
          <p:cNvSpPr/>
          <p:nvPr/>
        </p:nvSpPr>
        <p:spPr>
          <a:xfrm>
            <a:off x="10375961" y="1277509"/>
            <a:ext cx="181314" cy="186487"/>
          </a:xfrm>
          <a:custGeom>
            <a:rect b="b" l="l" r="r" t="t"/>
            <a:pathLst>
              <a:path extrusionOk="0" h="2848" w="2769">
                <a:moveTo>
                  <a:pt x="585" y="0"/>
                </a:moveTo>
                <a:cubicBezTo>
                  <a:pt x="485" y="0"/>
                  <a:pt x="428" y="33"/>
                  <a:pt x="395" y="66"/>
                </a:cubicBezTo>
                <a:cubicBezTo>
                  <a:pt x="337" y="66"/>
                  <a:pt x="244" y="159"/>
                  <a:pt x="198" y="311"/>
                </a:cubicBezTo>
                <a:cubicBezTo>
                  <a:pt x="105" y="648"/>
                  <a:pt x="0" y="985"/>
                  <a:pt x="0" y="1427"/>
                </a:cubicBezTo>
                <a:cubicBezTo>
                  <a:pt x="0" y="1858"/>
                  <a:pt x="105" y="2241"/>
                  <a:pt x="198" y="2532"/>
                </a:cubicBezTo>
                <a:cubicBezTo>
                  <a:pt x="244" y="2730"/>
                  <a:pt x="337" y="2776"/>
                  <a:pt x="395" y="2776"/>
                </a:cubicBezTo>
                <a:cubicBezTo>
                  <a:pt x="428" y="2809"/>
                  <a:pt x="484" y="2847"/>
                  <a:pt x="582" y="2847"/>
                </a:cubicBezTo>
                <a:cubicBezTo>
                  <a:pt x="624" y="2847"/>
                  <a:pt x="674" y="2840"/>
                  <a:pt x="733" y="2823"/>
                </a:cubicBezTo>
                <a:cubicBezTo>
                  <a:pt x="1024" y="2776"/>
                  <a:pt x="1407" y="2637"/>
                  <a:pt x="1745" y="2439"/>
                </a:cubicBezTo>
                <a:cubicBezTo>
                  <a:pt x="2140" y="2241"/>
                  <a:pt x="2431" y="2009"/>
                  <a:pt x="2617" y="1718"/>
                </a:cubicBezTo>
                <a:cubicBezTo>
                  <a:pt x="2768" y="1567"/>
                  <a:pt x="2768" y="1474"/>
                  <a:pt x="2768" y="1427"/>
                </a:cubicBezTo>
                <a:cubicBezTo>
                  <a:pt x="2768" y="1369"/>
                  <a:pt x="2768" y="1276"/>
                  <a:pt x="2617" y="1136"/>
                </a:cubicBezTo>
                <a:cubicBezTo>
                  <a:pt x="2431" y="892"/>
                  <a:pt x="2140" y="648"/>
                  <a:pt x="1745" y="404"/>
                </a:cubicBezTo>
                <a:cubicBezTo>
                  <a:pt x="1407" y="206"/>
                  <a:pt x="1024" y="66"/>
                  <a:pt x="733" y="20"/>
                </a:cubicBezTo>
                <a:cubicBezTo>
                  <a:pt x="675" y="6"/>
                  <a:pt x="626" y="0"/>
                  <a:pt x="585"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18"/>
          <p:cNvSpPr/>
          <p:nvPr/>
        </p:nvSpPr>
        <p:spPr>
          <a:xfrm>
            <a:off x="11264721" y="1289689"/>
            <a:ext cx="155450" cy="161867"/>
          </a:xfrm>
          <a:custGeom>
            <a:rect b="b" l="l" r="r" t="t"/>
            <a:pathLst>
              <a:path extrusionOk="0" h="2472" w="2374">
                <a:moveTo>
                  <a:pt x="493" y="1"/>
                </a:moveTo>
                <a:cubicBezTo>
                  <a:pt x="405" y="1"/>
                  <a:pt x="371" y="36"/>
                  <a:pt x="338" y="78"/>
                </a:cubicBezTo>
                <a:cubicBezTo>
                  <a:pt x="292" y="78"/>
                  <a:pt x="245" y="125"/>
                  <a:pt x="141" y="264"/>
                </a:cubicBezTo>
                <a:cubicBezTo>
                  <a:pt x="47" y="555"/>
                  <a:pt x="1" y="846"/>
                  <a:pt x="1" y="1241"/>
                </a:cubicBezTo>
                <a:cubicBezTo>
                  <a:pt x="1" y="1625"/>
                  <a:pt x="47" y="1916"/>
                  <a:pt x="141" y="2207"/>
                </a:cubicBezTo>
                <a:cubicBezTo>
                  <a:pt x="245" y="2346"/>
                  <a:pt x="292" y="2404"/>
                  <a:pt x="338" y="2451"/>
                </a:cubicBezTo>
                <a:cubicBezTo>
                  <a:pt x="369" y="2451"/>
                  <a:pt x="400" y="2472"/>
                  <a:pt x="476" y="2472"/>
                </a:cubicBezTo>
                <a:cubicBezTo>
                  <a:pt x="514" y="2472"/>
                  <a:pt x="563" y="2466"/>
                  <a:pt x="629" y="2451"/>
                </a:cubicBezTo>
                <a:cubicBezTo>
                  <a:pt x="920" y="2404"/>
                  <a:pt x="1211" y="2300"/>
                  <a:pt x="1548" y="2114"/>
                </a:cubicBezTo>
                <a:cubicBezTo>
                  <a:pt x="1839" y="1916"/>
                  <a:pt x="2083" y="1718"/>
                  <a:pt x="2281" y="1532"/>
                </a:cubicBezTo>
                <a:cubicBezTo>
                  <a:pt x="2374" y="1381"/>
                  <a:pt x="2374" y="1288"/>
                  <a:pt x="2374" y="1241"/>
                </a:cubicBezTo>
                <a:cubicBezTo>
                  <a:pt x="2374" y="1183"/>
                  <a:pt x="2374" y="1090"/>
                  <a:pt x="2281" y="997"/>
                </a:cubicBezTo>
                <a:cubicBezTo>
                  <a:pt x="2083" y="753"/>
                  <a:pt x="1839" y="555"/>
                  <a:pt x="1548" y="369"/>
                </a:cubicBezTo>
                <a:cubicBezTo>
                  <a:pt x="1211" y="171"/>
                  <a:pt x="920" y="78"/>
                  <a:pt x="629" y="20"/>
                </a:cubicBezTo>
                <a:cubicBezTo>
                  <a:pt x="573" y="7"/>
                  <a:pt x="528" y="1"/>
                  <a:pt x="493"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18"/>
          <p:cNvSpPr/>
          <p:nvPr/>
        </p:nvSpPr>
        <p:spPr>
          <a:xfrm>
            <a:off x="12153547" y="1302523"/>
            <a:ext cx="133383" cy="136067"/>
          </a:xfrm>
          <a:custGeom>
            <a:rect b="b" l="l" r="r" t="t"/>
            <a:pathLst>
              <a:path extrusionOk="0" h="2078" w="2037">
                <a:moveTo>
                  <a:pt x="412" y="1"/>
                </a:moveTo>
                <a:cubicBezTo>
                  <a:pt x="354" y="1"/>
                  <a:pt x="323" y="22"/>
                  <a:pt x="292" y="22"/>
                </a:cubicBezTo>
                <a:cubicBezTo>
                  <a:pt x="233" y="68"/>
                  <a:pt x="187" y="115"/>
                  <a:pt x="140" y="266"/>
                </a:cubicBezTo>
                <a:cubicBezTo>
                  <a:pt x="47" y="464"/>
                  <a:pt x="1" y="754"/>
                  <a:pt x="1" y="1045"/>
                </a:cubicBezTo>
                <a:cubicBezTo>
                  <a:pt x="1" y="1382"/>
                  <a:pt x="47" y="1627"/>
                  <a:pt x="140" y="1859"/>
                </a:cubicBezTo>
                <a:cubicBezTo>
                  <a:pt x="187" y="1964"/>
                  <a:pt x="233" y="2011"/>
                  <a:pt x="292" y="2057"/>
                </a:cubicBezTo>
                <a:cubicBezTo>
                  <a:pt x="323" y="2057"/>
                  <a:pt x="354" y="2078"/>
                  <a:pt x="412" y="2078"/>
                </a:cubicBezTo>
                <a:cubicBezTo>
                  <a:pt x="442" y="2078"/>
                  <a:pt x="478" y="2073"/>
                  <a:pt x="524" y="2057"/>
                </a:cubicBezTo>
                <a:cubicBezTo>
                  <a:pt x="769" y="2011"/>
                  <a:pt x="1013" y="1964"/>
                  <a:pt x="1304" y="1766"/>
                </a:cubicBezTo>
                <a:cubicBezTo>
                  <a:pt x="1548" y="1627"/>
                  <a:pt x="1792" y="1429"/>
                  <a:pt x="1932" y="1278"/>
                </a:cubicBezTo>
                <a:cubicBezTo>
                  <a:pt x="2036" y="1138"/>
                  <a:pt x="2036" y="1092"/>
                  <a:pt x="2036" y="1045"/>
                </a:cubicBezTo>
                <a:cubicBezTo>
                  <a:pt x="2036" y="987"/>
                  <a:pt x="2036" y="940"/>
                  <a:pt x="1932" y="801"/>
                </a:cubicBezTo>
                <a:cubicBezTo>
                  <a:pt x="1792" y="650"/>
                  <a:pt x="1548" y="464"/>
                  <a:pt x="1304" y="312"/>
                </a:cubicBezTo>
                <a:cubicBezTo>
                  <a:pt x="1013" y="173"/>
                  <a:pt x="769" y="68"/>
                  <a:pt x="524" y="22"/>
                </a:cubicBezTo>
                <a:cubicBezTo>
                  <a:pt x="478" y="6"/>
                  <a:pt x="442" y="1"/>
                  <a:pt x="412"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18"/>
          <p:cNvSpPr/>
          <p:nvPr/>
        </p:nvSpPr>
        <p:spPr>
          <a:xfrm>
            <a:off x="13041652" y="1315488"/>
            <a:ext cx="108173" cy="110530"/>
          </a:xfrm>
          <a:custGeom>
            <a:rect b="b" l="l" r="r" t="t"/>
            <a:pathLst>
              <a:path extrusionOk="0" h="1688" w="1652">
                <a:moveTo>
                  <a:pt x="344" y="1"/>
                </a:moveTo>
                <a:cubicBezTo>
                  <a:pt x="286" y="1"/>
                  <a:pt x="244" y="21"/>
                  <a:pt x="244" y="21"/>
                </a:cubicBezTo>
                <a:cubicBezTo>
                  <a:pt x="198" y="68"/>
                  <a:pt x="151" y="68"/>
                  <a:pt x="105" y="207"/>
                </a:cubicBezTo>
                <a:cubicBezTo>
                  <a:pt x="47" y="359"/>
                  <a:pt x="0" y="603"/>
                  <a:pt x="0" y="847"/>
                </a:cubicBezTo>
                <a:cubicBezTo>
                  <a:pt x="0" y="1080"/>
                  <a:pt x="47" y="1324"/>
                  <a:pt x="105" y="1522"/>
                </a:cubicBezTo>
                <a:cubicBezTo>
                  <a:pt x="151" y="1615"/>
                  <a:pt x="198" y="1661"/>
                  <a:pt x="244" y="1661"/>
                </a:cubicBezTo>
                <a:cubicBezTo>
                  <a:pt x="244" y="1661"/>
                  <a:pt x="286" y="1687"/>
                  <a:pt x="344" y="1687"/>
                </a:cubicBezTo>
                <a:cubicBezTo>
                  <a:pt x="374" y="1687"/>
                  <a:pt x="407" y="1681"/>
                  <a:pt x="442" y="1661"/>
                </a:cubicBezTo>
                <a:cubicBezTo>
                  <a:pt x="628" y="1661"/>
                  <a:pt x="826" y="1568"/>
                  <a:pt x="1070" y="1475"/>
                </a:cubicBezTo>
                <a:cubicBezTo>
                  <a:pt x="1268" y="1324"/>
                  <a:pt x="1454" y="1184"/>
                  <a:pt x="1559" y="1033"/>
                </a:cubicBezTo>
                <a:cubicBezTo>
                  <a:pt x="1652" y="940"/>
                  <a:pt x="1652" y="894"/>
                  <a:pt x="1652" y="847"/>
                </a:cubicBezTo>
                <a:cubicBezTo>
                  <a:pt x="1652" y="789"/>
                  <a:pt x="1652" y="742"/>
                  <a:pt x="1559" y="649"/>
                </a:cubicBezTo>
                <a:cubicBezTo>
                  <a:pt x="1454" y="498"/>
                  <a:pt x="1268" y="359"/>
                  <a:pt x="1070" y="266"/>
                </a:cubicBezTo>
                <a:cubicBezTo>
                  <a:pt x="826" y="114"/>
                  <a:pt x="628" y="21"/>
                  <a:pt x="442" y="21"/>
                </a:cubicBezTo>
                <a:cubicBezTo>
                  <a:pt x="407" y="6"/>
                  <a:pt x="374" y="1"/>
                  <a:pt x="344"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p18"/>
          <p:cNvSpPr/>
          <p:nvPr/>
        </p:nvSpPr>
        <p:spPr>
          <a:xfrm>
            <a:off x="13930478" y="1327667"/>
            <a:ext cx="82308" cy="85779"/>
          </a:xfrm>
          <a:custGeom>
            <a:rect b="b" l="l" r="r" t="t"/>
            <a:pathLst>
              <a:path extrusionOk="0" h="1310" w="1257">
                <a:moveTo>
                  <a:pt x="260" y="1"/>
                </a:moveTo>
                <a:cubicBezTo>
                  <a:pt x="218" y="1"/>
                  <a:pt x="198" y="21"/>
                  <a:pt x="198" y="21"/>
                </a:cubicBezTo>
                <a:cubicBezTo>
                  <a:pt x="140" y="21"/>
                  <a:pt x="140" y="80"/>
                  <a:pt x="93" y="173"/>
                </a:cubicBezTo>
                <a:cubicBezTo>
                  <a:pt x="47" y="266"/>
                  <a:pt x="0" y="463"/>
                  <a:pt x="0" y="661"/>
                </a:cubicBezTo>
                <a:cubicBezTo>
                  <a:pt x="0" y="847"/>
                  <a:pt x="47" y="1045"/>
                  <a:pt x="93" y="1185"/>
                </a:cubicBezTo>
                <a:cubicBezTo>
                  <a:pt x="140" y="1243"/>
                  <a:pt x="140" y="1289"/>
                  <a:pt x="198" y="1289"/>
                </a:cubicBezTo>
                <a:cubicBezTo>
                  <a:pt x="198" y="1289"/>
                  <a:pt x="218" y="1310"/>
                  <a:pt x="260" y="1310"/>
                </a:cubicBezTo>
                <a:cubicBezTo>
                  <a:pt x="280" y="1310"/>
                  <a:pt x="306" y="1305"/>
                  <a:pt x="337" y="1289"/>
                </a:cubicBezTo>
                <a:cubicBezTo>
                  <a:pt x="489" y="1289"/>
                  <a:pt x="628" y="1243"/>
                  <a:pt x="826" y="1138"/>
                </a:cubicBezTo>
                <a:cubicBezTo>
                  <a:pt x="965" y="1045"/>
                  <a:pt x="1117" y="894"/>
                  <a:pt x="1210" y="801"/>
                </a:cubicBezTo>
                <a:cubicBezTo>
                  <a:pt x="1256" y="754"/>
                  <a:pt x="1256" y="708"/>
                  <a:pt x="1256" y="661"/>
                </a:cubicBezTo>
                <a:cubicBezTo>
                  <a:pt x="1256" y="661"/>
                  <a:pt x="1256" y="603"/>
                  <a:pt x="1210" y="510"/>
                </a:cubicBezTo>
                <a:cubicBezTo>
                  <a:pt x="1117" y="417"/>
                  <a:pt x="965" y="312"/>
                  <a:pt x="826" y="173"/>
                </a:cubicBezTo>
                <a:cubicBezTo>
                  <a:pt x="628" y="80"/>
                  <a:pt x="489" y="21"/>
                  <a:pt x="337" y="21"/>
                </a:cubicBezTo>
                <a:cubicBezTo>
                  <a:pt x="306" y="6"/>
                  <a:pt x="280" y="1"/>
                  <a:pt x="260"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18"/>
          <p:cNvSpPr/>
          <p:nvPr/>
        </p:nvSpPr>
        <p:spPr>
          <a:xfrm>
            <a:off x="1490784" y="1866109"/>
            <a:ext cx="425031" cy="435180"/>
          </a:xfrm>
          <a:custGeom>
            <a:rect b="b" l="l" r="r" t="t"/>
            <a:pathLst>
              <a:path extrusionOk="0" h="6646" w="6491">
                <a:moveTo>
                  <a:pt x="1317" y="0"/>
                </a:moveTo>
                <a:cubicBezTo>
                  <a:pt x="1097" y="0"/>
                  <a:pt x="983" y="60"/>
                  <a:pt x="919" y="92"/>
                </a:cubicBezTo>
                <a:cubicBezTo>
                  <a:pt x="815" y="138"/>
                  <a:pt x="629" y="289"/>
                  <a:pt x="431" y="720"/>
                </a:cubicBezTo>
                <a:cubicBezTo>
                  <a:pt x="187" y="1453"/>
                  <a:pt x="47" y="2325"/>
                  <a:pt x="0" y="3290"/>
                </a:cubicBezTo>
                <a:lnTo>
                  <a:pt x="0" y="3337"/>
                </a:lnTo>
                <a:cubicBezTo>
                  <a:pt x="47" y="4302"/>
                  <a:pt x="187" y="5175"/>
                  <a:pt x="431" y="5907"/>
                </a:cubicBezTo>
                <a:cubicBezTo>
                  <a:pt x="629" y="6338"/>
                  <a:pt x="815" y="6489"/>
                  <a:pt x="919" y="6535"/>
                </a:cubicBezTo>
                <a:cubicBezTo>
                  <a:pt x="993" y="6572"/>
                  <a:pt x="1132" y="6646"/>
                  <a:pt x="1424" y="6646"/>
                </a:cubicBezTo>
                <a:cubicBezTo>
                  <a:pt x="1501" y="6646"/>
                  <a:pt x="1588" y="6641"/>
                  <a:pt x="1687" y="6629"/>
                </a:cubicBezTo>
                <a:cubicBezTo>
                  <a:pt x="2420" y="6489"/>
                  <a:pt x="3246" y="6198"/>
                  <a:pt x="4118" y="5710"/>
                </a:cubicBezTo>
                <a:lnTo>
                  <a:pt x="4165" y="5710"/>
                </a:lnTo>
                <a:cubicBezTo>
                  <a:pt x="5037" y="5175"/>
                  <a:pt x="5665" y="4593"/>
                  <a:pt x="6153" y="4011"/>
                </a:cubicBezTo>
                <a:cubicBezTo>
                  <a:pt x="6444" y="3674"/>
                  <a:pt x="6491" y="3430"/>
                  <a:pt x="6491" y="3337"/>
                </a:cubicBezTo>
                <a:cubicBezTo>
                  <a:pt x="6491" y="3197"/>
                  <a:pt x="6444" y="2953"/>
                  <a:pt x="6153" y="2616"/>
                </a:cubicBezTo>
                <a:cubicBezTo>
                  <a:pt x="5665" y="2034"/>
                  <a:pt x="5037" y="1453"/>
                  <a:pt x="4165" y="917"/>
                </a:cubicBezTo>
                <a:lnTo>
                  <a:pt x="4118" y="917"/>
                </a:lnTo>
                <a:cubicBezTo>
                  <a:pt x="3246" y="429"/>
                  <a:pt x="2420" y="138"/>
                  <a:pt x="1687" y="45"/>
                </a:cubicBezTo>
                <a:cubicBezTo>
                  <a:pt x="1538" y="12"/>
                  <a:pt x="1416" y="0"/>
                  <a:pt x="1317"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18"/>
          <p:cNvSpPr/>
          <p:nvPr/>
        </p:nvSpPr>
        <p:spPr>
          <a:xfrm>
            <a:off x="2378823" y="1877372"/>
            <a:ext cx="399952" cy="411476"/>
          </a:xfrm>
          <a:custGeom>
            <a:rect b="b" l="l" r="r" t="t"/>
            <a:pathLst>
              <a:path extrusionOk="0" h="6284" w="6108">
                <a:moveTo>
                  <a:pt x="1382" y="0"/>
                </a:moveTo>
                <a:cubicBezTo>
                  <a:pt x="1096" y="0"/>
                  <a:pt x="958" y="70"/>
                  <a:pt x="873" y="117"/>
                </a:cubicBezTo>
                <a:cubicBezTo>
                  <a:pt x="780" y="164"/>
                  <a:pt x="582" y="304"/>
                  <a:pt x="443" y="699"/>
                </a:cubicBezTo>
                <a:cubicBezTo>
                  <a:pt x="198" y="1374"/>
                  <a:pt x="47" y="2199"/>
                  <a:pt x="1" y="3118"/>
                </a:cubicBezTo>
                <a:lnTo>
                  <a:pt x="1" y="3165"/>
                </a:lnTo>
                <a:cubicBezTo>
                  <a:pt x="47" y="4084"/>
                  <a:pt x="198" y="4910"/>
                  <a:pt x="443" y="5584"/>
                </a:cubicBezTo>
                <a:cubicBezTo>
                  <a:pt x="582" y="5980"/>
                  <a:pt x="780" y="6119"/>
                  <a:pt x="873" y="6166"/>
                </a:cubicBezTo>
                <a:cubicBezTo>
                  <a:pt x="958" y="6213"/>
                  <a:pt x="1096" y="6283"/>
                  <a:pt x="1382" y="6283"/>
                </a:cubicBezTo>
                <a:cubicBezTo>
                  <a:pt x="1448" y="6283"/>
                  <a:pt x="1522" y="6279"/>
                  <a:pt x="1606" y="6270"/>
                </a:cubicBezTo>
                <a:cubicBezTo>
                  <a:pt x="2280" y="6119"/>
                  <a:pt x="3060" y="5875"/>
                  <a:pt x="3932" y="5398"/>
                </a:cubicBezTo>
                <a:cubicBezTo>
                  <a:pt x="4758" y="4910"/>
                  <a:pt x="5386" y="4375"/>
                  <a:pt x="5816" y="3793"/>
                </a:cubicBezTo>
                <a:cubicBezTo>
                  <a:pt x="6107" y="3456"/>
                  <a:pt x="6107" y="3258"/>
                  <a:pt x="6107" y="3165"/>
                </a:cubicBezTo>
                <a:cubicBezTo>
                  <a:pt x="6107" y="3025"/>
                  <a:pt x="6107" y="2828"/>
                  <a:pt x="5816" y="2490"/>
                </a:cubicBezTo>
                <a:cubicBezTo>
                  <a:pt x="5386" y="1909"/>
                  <a:pt x="4758" y="1374"/>
                  <a:pt x="3932" y="885"/>
                </a:cubicBezTo>
                <a:cubicBezTo>
                  <a:pt x="3060" y="408"/>
                  <a:pt x="2280" y="164"/>
                  <a:pt x="1606" y="13"/>
                </a:cubicBezTo>
                <a:cubicBezTo>
                  <a:pt x="1522" y="4"/>
                  <a:pt x="1448" y="0"/>
                  <a:pt x="138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18"/>
          <p:cNvSpPr/>
          <p:nvPr/>
        </p:nvSpPr>
        <p:spPr>
          <a:xfrm>
            <a:off x="3267649" y="1890271"/>
            <a:ext cx="377820" cy="385612"/>
          </a:xfrm>
          <a:custGeom>
            <a:rect b="b" l="l" r="r" t="t"/>
            <a:pathLst>
              <a:path extrusionOk="0" h="5889" w="5770">
                <a:moveTo>
                  <a:pt x="1279" y="1"/>
                </a:moveTo>
                <a:cubicBezTo>
                  <a:pt x="1001" y="1"/>
                  <a:pt x="864" y="69"/>
                  <a:pt x="826" y="107"/>
                </a:cubicBezTo>
                <a:cubicBezTo>
                  <a:pt x="722" y="153"/>
                  <a:pt x="536" y="258"/>
                  <a:pt x="384" y="642"/>
                </a:cubicBezTo>
                <a:cubicBezTo>
                  <a:pt x="140" y="1270"/>
                  <a:pt x="1" y="2049"/>
                  <a:pt x="1" y="2921"/>
                </a:cubicBezTo>
                <a:lnTo>
                  <a:pt x="1" y="2968"/>
                </a:lnTo>
                <a:cubicBezTo>
                  <a:pt x="1" y="3840"/>
                  <a:pt x="140" y="4620"/>
                  <a:pt x="384" y="5248"/>
                </a:cubicBezTo>
                <a:cubicBezTo>
                  <a:pt x="536" y="5631"/>
                  <a:pt x="722" y="5736"/>
                  <a:pt x="826" y="5783"/>
                </a:cubicBezTo>
                <a:cubicBezTo>
                  <a:pt x="864" y="5820"/>
                  <a:pt x="1001" y="5888"/>
                  <a:pt x="1279" y="5888"/>
                </a:cubicBezTo>
                <a:cubicBezTo>
                  <a:pt x="1345" y="5888"/>
                  <a:pt x="1419" y="5885"/>
                  <a:pt x="1501" y="5876"/>
                </a:cubicBezTo>
                <a:cubicBezTo>
                  <a:pt x="2176" y="5783"/>
                  <a:pt x="2909" y="5492"/>
                  <a:pt x="3688" y="5050"/>
                </a:cubicBezTo>
                <a:cubicBezTo>
                  <a:pt x="4455" y="4620"/>
                  <a:pt x="5037" y="4084"/>
                  <a:pt x="5479" y="3596"/>
                </a:cubicBezTo>
                <a:cubicBezTo>
                  <a:pt x="5723" y="3259"/>
                  <a:pt x="5770" y="3061"/>
                  <a:pt x="5770" y="2968"/>
                </a:cubicBezTo>
                <a:cubicBezTo>
                  <a:pt x="5770" y="2828"/>
                  <a:pt x="5723" y="2631"/>
                  <a:pt x="5479" y="2293"/>
                </a:cubicBezTo>
                <a:cubicBezTo>
                  <a:pt x="5037" y="1805"/>
                  <a:pt x="4455" y="1270"/>
                  <a:pt x="3688" y="839"/>
                </a:cubicBezTo>
                <a:cubicBezTo>
                  <a:pt x="2909" y="397"/>
                  <a:pt x="2176" y="153"/>
                  <a:pt x="1501" y="13"/>
                </a:cubicBezTo>
                <a:cubicBezTo>
                  <a:pt x="1419" y="5"/>
                  <a:pt x="1345" y="1"/>
                  <a:pt x="1279"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18"/>
          <p:cNvSpPr/>
          <p:nvPr/>
        </p:nvSpPr>
        <p:spPr>
          <a:xfrm>
            <a:off x="4156474" y="1902451"/>
            <a:ext cx="351955" cy="361253"/>
          </a:xfrm>
          <a:custGeom>
            <a:rect b="b" l="l" r="r" t="t"/>
            <a:pathLst>
              <a:path extrusionOk="0" h="5517" w="5375">
                <a:moveTo>
                  <a:pt x="1101" y="1"/>
                </a:moveTo>
                <a:cubicBezTo>
                  <a:pt x="908" y="1"/>
                  <a:pt x="801" y="39"/>
                  <a:pt x="768" y="72"/>
                </a:cubicBezTo>
                <a:cubicBezTo>
                  <a:pt x="675" y="118"/>
                  <a:pt x="524" y="258"/>
                  <a:pt x="384" y="607"/>
                </a:cubicBezTo>
                <a:cubicBezTo>
                  <a:pt x="140" y="1235"/>
                  <a:pt x="1" y="1909"/>
                  <a:pt x="1" y="2735"/>
                </a:cubicBezTo>
                <a:lnTo>
                  <a:pt x="1" y="2782"/>
                </a:lnTo>
                <a:cubicBezTo>
                  <a:pt x="1" y="3608"/>
                  <a:pt x="140" y="4329"/>
                  <a:pt x="384" y="4910"/>
                </a:cubicBezTo>
                <a:cubicBezTo>
                  <a:pt x="524" y="5259"/>
                  <a:pt x="675" y="5399"/>
                  <a:pt x="768" y="5445"/>
                </a:cubicBezTo>
                <a:cubicBezTo>
                  <a:pt x="801" y="5478"/>
                  <a:pt x="908" y="5516"/>
                  <a:pt x="1101" y="5516"/>
                </a:cubicBezTo>
                <a:cubicBezTo>
                  <a:pt x="1183" y="5516"/>
                  <a:pt x="1281" y="5509"/>
                  <a:pt x="1396" y="5492"/>
                </a:cubicBezTo>
                <a:cubicBezTo>
                  <a:pt x="2036" y="5399"/>
                  <a:pt x="2711" y="5155"/>
                  <a:pt x="3432" y="4724"/>
                </a:cubicBezTo>
                <a:cubicBezTo>
                  <a:pt x="4165" y="4282"/>
                  <a:pt x="4700" y="3852"/>
                  <a:pt x="5083" y="3363"/>
                </a:cubicBezTo>
                <a:cubicBezTo>
                  <a:pt x="5328" y="3073"/>
                  <a:pt x="5374" y="2875"/>
                  <a:pt x="5374" y="2782"/>
                </a:cubicBezTo>
                <a:cubicBezTo>
                  <a:pt x="5374" y="2689"/>
                  <a:pt x="5328" y="2491"/>
                  <a:pt x="5083" y="2154"/>
                </a:cubicBezTo>
                <a:cubicBezTo>
                  <a:pt x="4700" y="1665"/>
                  <a:pt x="4165" y="1235"/>
                  <a:pt x="3432" y="793"/>
                </a:cubicBezTo>
                <a:cubicBezTo>
                  <a:pt x="2711" y="362"/>
                  <a:pt x="2036" y="118"/>
                  <a:pt x="1396" y="25"/>
                </a:cubicBezTo>
                <a:cubicBezTo>
                  <a:pt x="1281" y="8"/>
                  <a:pt x="1183" y="1"/>
                  <a:pt x="1101"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18"/>
          <p:cNvSpPr/>
          <p:nvPr/>
        </p:nvSpPr>
        <p:spPr>
          <a:xfrm>
            <a:off x="5044514" y="1915023"/>
            <a:ext cx="326811" cy="336174"/>
          </a:xfrm>
          <a:custGeom>
            <a:rect b="b" l="l" r="r" t="t"/>
            <a:pathLst>
              <a:path extrusionOk="0" h="5134" w="4991">
                <a:moveTo>
                  <a:pt x="1054" y="0"/>
                </a:moveTo>
                <a:cubicBezTo>
                  <a:pt x="871" y="0"/>
                  <a:pt x="753" y="33"/>
                  <a:pt x="687" y="66"/>
                </a:cubicBezTo>
                <a:cubicBezTo>
                  <a:pt x="629" y="124"/>
                  <a:pt x="489" y="264"/>
                  <a:pt x="338" y="601"/>
                </a:cubicBezTo>
                <a:cubicBezTo>
                  <a:pt x="152" y="1136"/>
                  <a:pt x="1" y="1764"/>
                  <a:pt x="1" y="2543"/>
                </a:cubicBezTo>
                <a:lnTo>
                  <a:pt x="1" y="2590"/>
                </a:lnTo>
                <a:cubicBezTo>
                  <a:pt x="1" y="3369"/>
                  <a:pt x="152" y="3997"/>
                  <a:pt x="338" y="4579"/>
                </a:cubicBezTo>
                <a:cubicBezTo>
                  <a:pt x="489" y="4870"/>
                  <a:pt x="629" y="5009"/>
                  <a:pt x="687" y="5067"/>
                </a:cubicBezTo>
                <a:cubicBezTo>
                  <a:pt x="753" y="5100"/>
                  <a:pt x="871" y="5133"/>
                  <a:pt x="1054" y="5133"/>
                </a:cubicBezTo>
                <a:cubicBezTo>
                  <a:pt x="1130" y="5133"/>
                  <a:pt x="1216" y="5127"/>
                  <a:pt x="1315" y="5114"/>
                </a:cubicBezTo>
                <a:cubicBezTo>
                  <a:pt x="1897" y="5009"/>
                  <a:pt x="2525" y="4777"/>
                  <a:pt x="3199" y="4381"/>
                </a:cubicBezTo>
                <a:cubicBezTo>
                  <a:pt x="3886" y="3997"/>
                  <a:pt x="4363" y="3555"/>
                  <a:pt x="4758" y="3125"/>
                </a:cubicBezTo>
                <a:cubicBezTo>
                  <a:pt x="4991" y="2834"/>
                  <a:pt x="4991" y="2636"/>
                  <a:pt x="4991" y="2590"/>
                </a:cubicBezTo>
                <a:cubicBezTo>
                  <a:pt x="4991" y="2497"/>
                  <a:pt x="4991" y="2299"/>
                  <a:pt x="4758" y="2008"/>
                </a:cubicBezTo>
                <a:cubicBezTo>
                  <a:pt x="4363" y="1578"/>
                  <a:pt x="3886" y="1136"/>
                  <a:pt x="3199" y="752"/>
                </a:cubicBezTo>
                <a:cubicBezTo>
                  <a:pt x="2525" y="357"/>
                  <a:pt x="1897" y="124"/>
                  <a:pt x="1315" y="19"/>
                </a:cubicBezTo>
                <a:cubicBezTo>
                  <a:pt x="1216" y="6"/>
                  <a:pt x="1130" y="0"/>
                  <a:pt x="1054"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p18"/>
          <p:cNvSpPr/>
          <p:nvPr/>
        </p:nvSpPr>
        <p:spPr>
          <a:xfrm>
            <a:off x="5933340" y="1927922"/>
            <a:ext cx="304744" cy="310310"/>
          </a:xfrm>
          <a:custGeom>
            <a:rect b="b" l="l" r="r" t="t"/>
            <a:pathLst>
              <a:path extrusionOk="0" h="4739" w="4654">
                <a:moveTo>
                  <a:pt x="959" y="1"/>
                </a:moveTo>
                <a:cubicBezTo>
                  <a:pt x="790" y="1"/>
                  <a:pt x="695" y="34"/>
                  <a:pt x="629" y="67"/>
                </a:cubicBezTo>
                <a:cubicBezTo>
                  <a:pt x="582" y="113"/>
                  <a:pt x="431" y="218"/>
                  <a:pt x="338" y="555"/>
                </a:cubicBezTo>
                <a:cubicBezTo>
                  <a:pt x="140" y="1032"/>
                  <a:pt x="1" y="1672"/>
                  <a:pt x="1" y="2346"/>
                </a:cubicBezTo>
                <a:lnTo>
                  <a:pt x="1" y="2393"/>
                </a:lnTo>
                <a:cubicBezTo>
                  <a:pt x="1" y="3067"/>
                  <a:pt x="140" y="3707"/>
                  <a:pt x="338" y="4184"/>
                </a:cubicBezTo>
                <a:cubicBezTo>
                  <a:pt x="431" y="4521"/>
                  <a:pt x="582" y="4626"/>
                  <a:pt x="629" y="4673"/>
                </a:cubicBezTo>
                <a:cubicBezTo>
                  <a:pt x="695" y="4705"/>
                  <a:pt x="790" y="4738"/>
                  <a:pt x="959" y="4738"/>
                </a:cubicBezTo>
                <a:cubicBezTo>
                  <a:pt x="1029" y="4738"/>
                  <a:pt x="1112" y="4733"/>
                  <a:pt x="1210" y="4719"/>
                </a:cubicBezTo>
                <a:cubicBezTo>
                  <a:pt x="1745" y="4626"/>
                  <a:pt x="2327" y="4428"/>
                  <a:pt x="2955" y="4091"/>
                </a:cubicBezTo>
                <a:cubicBezTo>
                  <a:pt x="3583" y="3707"/>
                  <a:pt x="4072" y="3312"/>
                  <a:pt x="4409" y="2881"/>
                </a:cubicBezTo>
                <a:cubicBezTo>
                  <a:pt x="4607" y="2637"/>
                  <a:pt x="4653" y="2439"/>
                  <a:pt x="4653" y="2393"/>
                </a:cubicBezTo>
                <a:cubicBezTo>
                  <a:pt x="4653" y="2300"/>
                  <a:pt x="4607" y="2102"/>
                  <a:pt x="4409" y="1858"/>
                </a:cubicBezTo>
                <a:cubicBezTo>
                  <a:pt x="4072" y="1427"/>
                  <a:pt x="3583" y="1032"/>
                  <a:pt x="2955" y="695"/>
                </a:cubicBezTo>
                <a:lnTo>
                  <a:pt x="2955" y="648"/>
                </a:lnTo>
                <a:cubicBezTo>
                  <a:pt x="2327" y="311"/>
                  <a:pt x="1745" y="113"/>
                  <a:pt x="1210" y="20"/>
                </a:cubicBezTo>
                <a:cubicBezTo>
                  <a:pt x="1112" y="6"/>
                  <a:pt x="1029" y="1"/>
                  <a:pt x="959"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18"/>
          <p:cNvSpPr/>
          <p:nvPr/>
        </p:nvSpPr>
        <p:spPr>
          <a:xfrm>
            <a:off x="6822165" y="1940560"/>
            <a:ext cx="278814" cy="285034"/>
          </a:xfrm>
          <a:custGeom>
            <a:rect b="b" l="l" r="r" t="t"/>
            <a:pathLst>
              <a:path extrusionOk="0" h="4353" w="4258">
                <a:moveTo>
                  <a:pt x="882" y="0"/>
                </a:moveTo>
                <a:cubicBezTo>
                  <a:pt x="735" y="0"/>
                  <a:pt x="647" y="39"/>
                  <a:pt x="582" y="71"/>
                </a:cubicBezTo>
                <a:cubicBezTo>
                  <a:pt x="524" y="118"/>
                  <a:pt x="384" y="211"/>
                  <a:pt x="291" y="502"/>
                </a:cubicBezTo>
                <a:cubicBezTo>
                  <a:pt x="140" y="944"/>
                  <a:pt x="1" y="1525"/>
                  <a:pt x="1" y="2200"/>
                </a:cubicBezTo>
                <a:cubicBezTo>
                  <a:pt x="1" y="2828"/>
                  <a:pt x="140" y="3410"/>
                  <a:pt x="291" y="3852"/>
                </a:cubicBezTo>
                <a:cubicBezTo>
                  <a:pt x="384" y="4142"/>
                  <a:pt x="524" y="4235"/>
                  <a:pt x="582" y="4282"/>
                </a:cubicBezTo>
                <a:cubicBezTo>
                  <a:pt x="647" y="4314"/>
                  <a:pt x="735" y="4353"/>
                  <a:pt x="882" y="4353"/>
                </a:cubicBezTo>
                <a:cubicBezTo>
                  <a:pt x="945" y="4353"/>
                  <a:pt x="1019" y="4346"/>
                  <a:pt x="1106" y="4328"/>
                </a:cubicBezTo>
                <a:cubicBezTo>
                  <a:pt x="1594" y="4235"/>
                  <a:pt x="2129" y="4096"/>
                  <a:pt x="2711" y="3747"/>
                </a:cubicBezTo>
                <a:cubicBezTo>
                  <a:pt x="3292" y="3410"/>
                  <a:pt x="3723" y="3026"/>
                  <a:pt x="4014" y="2642"/>
                </a:cubicBezTo>
                <a:cubicBezTo>
                  <a:pt x="4211" y="2398"/>
                  <a:pt x="4258" y="2246"/>
                  <a:pt x="4258" y="2200"/>
                </a:cubicBezTo>
                <a:cubicBezTo>
                  <a:pt x="4258" y="2107"/>
                  <a:pt x="4211" y="1956"/>
                  <a:pt x="4014" y="1711"/>
                </a:cubicBezTo>
                <a:cubicBezTo>
                  <a:pt x="3723" y="1327"/>
                  <a:pt x="3292" y="944"/>
                  <a:pt x="2711" y="606"/>
                </a:cubicBezTo>
                <a:cubicBezTo>
                  <a:pt x="2129" y="316"/>
                  <a:pt x="1594" y="118"/>
                  <a:pt x="1106" y="25"/>
                </a:cubicBezTo>
                <a:cubicBezTo>
                  <a:pt x="1019" y="7"/>
                  <a:pt x="945" y="0"/>
                  <a:pt x="88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18"/>
          <p:cNvSpPr/>
          <p:nvPr/>
        </p:nvSpPr>
        <p:spPr>
          <a:xfrm>
            <a:off x="7710205" y="1953067"/>
            <a:ext cx="254455" cy="260021"/>
          </a:xfrm>
          <a:custGeom>
            <a:rect b="b" l="l" r="r" t="t"/>
            <a:pathLst>
              <a:path extrusionOk="0" h="3971" w="3886">
                <a:moveTo>
                  <a:pt x="804" y="1"/>
                </a:moveTo>
                <a:cubicBezTo>
                  <a:pt x="654" y="1"/>
                  <a:pt x="569" y="33"/>
                  <a:pt x="536" y="66"/>
                </a:cubicBezTo>
                <a:cubicBezTo>
                  <a:pt x="489" y="66"/>
                  <a:pt x="396" y="171"/>
                  <a:pt x="292" y="462"/>
                </a:cubicBezTo>
                <a:cubicBezTo>
                  <a:pt x="106" y="846"/>
                  <a:pt x="1" y="1381"/>
                  <a:pt x="1" y="2009"/>
                </a:cubicBezTo>
                <a:cubicBezTo>
                  <a:pt x="1" y="2590"/>
                  <a:pt x="106" y="3125"/>
                  <a:pt x="292" y="3509"/>
                </a:cubicBezTo>
                <a:cubicBezTo>
                  <a:pt x="396" y="3800"/>
                  <a:pt x="489" y="3905"/>
                  <a:pt x="536" y="3905"/>
                </a:cubicBezTo>
                <a:cubicBezTo>
                  <a:pt x="569" y="3938"/>
                  <a:pt x="654" y="3971"/>
                  <a:pt x="804" y="3971"/>
                </a:cubicBezTo>
                <a:cubicBezTo>
                  <a:pt x="866" y="3971"/>
                  <a:pt x="939" y="3965"/>
                  <a:pt x="1024" y="3951"/>
                </a:cubicBezTo>
                <a:cubicBezTo>
                  <a:pt x="1455" y="3905"/>
                  <a:pt x="1943" y="3707"/>
                  <a:pt x="2478" y="3416"/>
                </a:cubicBezTo>
                <a:cubicBezTo>
                  <a:pt x="3013" y="3125"/>
                  <a:pt x="3397" y="2788"/>
                  <a:pt x="3688" y="2393"/>
                </a:cubicBezTo>
                <a:cubicBezTo>
                  <a:pt x="3886" y="2207"/>
                  <a:pt x="3886" y="2055"/>
                  <a:pt x="3886" y="2009"/>
                </a:cubicBezTo>
                <a:cubicBezTo>
                  <a:pt x="3886" y="1916"/>
                  <a:pt x="3886" y="1765"/>
                  <a:pt x="3688" y="1578"/>
                </a:cubicBezTo>
                <a:cubicBezTo>
                  <a:pt x="3397" y="1183"/>
                  <a:pt x="3013" y="846"/>
                  <a:pt x="2478" y="555"/>
                </a:cubicBezTo>
                <a:cubicBezTo>
                  <a:pt x="1943" y="264"/>
                  <a:pt x="1455" y="66"/>
                  <a:pt x="1024" y="20"/>
                </a:cubicBezTo>
                <a:cubicBezTo>
                  <a:pt x="939" y="6"/>
                  <a:pt x="866" y="1"/>
                  <a:pt x="804"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18"/>
          <p:cNvSpPr/>
          <p:nvPr/>
        </p:nvSpPr>
        <p:spPr>
          <a:xfrm>
            <a:off x="8599031" y="1966032"/>
            <a:ext cx="228591" cy="234222"/>
          </a:xfrm>
          <a:custGeom>
            <a:rect b="b" l="l" r="r" t="t"/>
            <a:pathLst>
              <a:path extrusionOk="0" h="3577" w="3491">
                <a:moveTo>
                  <a:pt x="732" y="0"/>
                </a:moveTo>
                <a:cubicBezTo>
                  <a:pt x="602" y="0"/>
                  <a:pt x="522" y="33"/>
                  <a:pt x="489" y="66"/>
                </a:cubicBezTo>
                <a:cubicBezTo>
                  <a:pt x="431" y="66"/>
                  <a:pt x="338" y="159"/>
                  <a:pt x="245" y="403"/>
                </a:cubicBezTo>
                <a:cubicBezTo>
                  <a:pt x="94" y="799"/>
                  <a:pt x="1" y="1229"/>
                  <a:pt x="1" y="1811"/>
                </a:cubicBezTo>
                <a:cubicBezTo>
                  <a:pt x="1" y="2346"/>
                  <a:pt x="94" y="2776"/>
                  <a:pt x="245" y="3172"/>
                </a:cubicBezTo>
                <a:cubicBezTo>
                  <a:pt x="338" y="3416"/>
                  <a:pt x="431" y="3509"/>
                  <a:pt x="489" y="3556"/>
                </a:cubicBezTo>
                <a:cubicBezTo>
                  <a:pt x="520" y="3556"/>
                  <a:pt x="593" y="3576"/>
                  <a:pt x="710" y="3576"/>
                </a:cubicBezTo>
                <a:cubicBezTo>
                  <a:pt x="769" y="3576"/>
                  <a:pt x="838" y="3571"/>
                  <a:pt x="920" y="3556"/>
                </a:cubicBezTo>
                <a:cubicBezTo>
                  <a:pt x="1304" y="3509"/>
                  <a:pt x="1746" y="3358"/>
                  <a:pt x="2234" y="3067"/>
                </a:cubicBezTo>
                <a:cubicBezTo>
                  <a:pt x="2711" y="2776"/>
                  <a:pt x="3048" y="2485"/>
                  <a:pt x="3339" y="2195"/>
                </a:cubicBezTo>
                <a:cubicBezTo>
                  <a:pt x="3490" y="1962"/>
                  <a:pt x="3490" y="1857"/>
                  <a:pt x="3490" y="1811"/>
                </a:cubicBezTo>
                <a:cubicBezTo>
                  <a:pt x="3490" y="1718"/>
                  <a:pt x="3490" y="1613"/>
                  <a:pt x="3339" y="1427"/>
                </a:cubicBezTo>
                <a:cubicBezTo>
                  <a:pt x="3048" y="1090"/>
                  <a:pt x="2711" y="799"/>
                  <a:pt x="2234" y="508"/>
                </a:cubicBezTo>
                <a:cubicBezTo>
                  <a:pt x="1746" y="217"/>
                  <a:pt x="1304" y="66"/>
                  <a:pt x="920" y="20"/>
                </a:cubicBezTo>
                <a:cubicBezTo>
                  <a:pt x="848" y="6"/>
                  <a:pt x="786" y="0"/>
                  <a:pt x="73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p18"/>
          <p:cNvSpPr/>
          <p:nvPr/>
        </p:nvSpPr>
        <p:spPr>
          <a:xfrm>
            <a:off x="9487856" y="1978538"/>
            <a:ext cx="205738" cy="209078"/>
          </a:xfrm>
          <a:custGeom>
            <a:rect b="b" l="l" r="r" t="t"/>
            <a:pathLst>
              <a:path extrusionOk="0" h="3193" w="3142">
                <a:moveTo>
                  <a:pt x="622" y="0"/>
                </a:moveTo>
                <a:cubicBezTo>
                  <a:pt x="519" y="0"/>
                  <a:pt x="462" y="26"/>
                  <a:pt x="431" y="26"/>
                </a:cubicBezTo>
                <a:cubicBezTo>
                  <a:pt x="385" y="73"/>
                  <a:pt x="292" y="119"/>
                  <a:pt x="233" y="364"/>
                </a:cubicBezTo>
                <a:cubicBezTo>
                  <a:pt x="94" y="701"/>
                  <a:pt x="1" y="1085"/>
                  <a:pt x="1" y="1620"/>
                </a:cubicBezTo>
                <a:cubicBezTo>
                  <a:pt x="1" y="2108"/>
                  <a:pt x="94" y="2492"/>
                  <a:pt x="233" y="2830"/>
                </a:cubicBezTo>
                <a:cubicBezTo>
                  <a:pt x="292" y="3074"/>
                  <a:pt x="385" y="3120"/>
                  <a:pt x="431" y="3167"/>
                </a:cubicBezTo>
                <a:cubicBezTo>
                  <a:pt x="462" y="3167"/>
                  <a:pt x="519" y="3193"/>
                  <a:pt x="622" y="3193"/>
                </a:cubicBezTo>
                <a:cubicBezTo>
                  <a:pt x="674" y="3193"/>
                  <a:pt x="737" y="3186"/>
                  <a:pt x="815" y="3167"/>
                </a:cubicBezTo>
                <a:cubicBezTo>
                  <a:pt x="1164" y="3120"/>
                  <a:pt x="1594" y="2981"/>
                  <a:pt x="1978" y="2736"/>
                </a:cubicBezTo>
                <a:cubicBezTo>
                  <a:pt x="2420" y="2492"/>
                  <a:pt x="2757" y="2248"/>
                  <a:pt x="2955" y="1957"/>
                </a:cubicBezTo>
                <a:cubicBezTo>
                  <a:pt x="3095" y="1771"/>
                  <a:pt x="3141" y="1666"/>
                  <a:pt x="3141" y="1620"/>
                </a:cubicBezTo>
                <a:cubicBezTo>
                  <a:pt x="3141" y="1527"/>
                  <a:pt x="3095" y="1422"/>
                  <a:pt x="2955" y="1236"/>
                </a:cubicBezTo>
                <a:cubicBezTo>
                  <a:pt x="2757" y="992"/>
                  <a:pt x="2420" y="701"/>
                  <a:pt x="1978" y="457"/>
                </a:cubicBezTo>
                <a:cubicBezTo>
                  <a:pt x="1594" y="212"/>
                  <a:pt x="1164" y="73"/>
                  <a:pt x="815" y="26"/>
                </a:cubicBezTo>
                <a:cubicBezTo>
                  <a:pt x="737" y="7"/>
                  <a:pt x="674" y="0"/>
                  <a:pt x="62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p18"/>
          <p:cNvSpPr/>
          <p:nvPr/>
        </p:nvSpPr>
        <p:spPr>
          <a:xfrm>
            <a:off x="10375961" y="1991045"/>
            <a:ext cx="181314" cy="184064"/>
          </a:xfrm>
          <a:custGeom>
            <a:rect b="b" l="l" r="r" t="t"/>
            <a:pathLst>
              <a:path extrusionOk="0" h="2811" w="2769">
                <a:moveTo>
                  <a:pt x="568" y="1"/>
                </a:moveTo>
                <a:cubicBezTo>
                  <a:pt x="478" y="1"/>
                  <a:pt x="427" y="21"/>
                  <a:pt x="395" y="21"/>
                </a:cubicBezTo>
                <a:cubicBezTo>
                  <a:pt x="337" y="68"/>
                  <a:pt x="244" y="126"/>
                  <a:pt x="198" y="312"/>
                </a:cubicBezTo>
                <a:cubicBezTo>
                  <a:pt x="105" y="603"/>
                  <a:pt x="0" y="998"/>
                  <a:pt x="0" y="1429"/>
                </a:cubicBezTo>
                <a:cubicBezTo>
                  <a:pt x="0" y="1813"/>
                  <a:pt x="105" y="2208"/>
                  <a:pt x="198" y="2499"/>
                </a:cubicBezTo>
                <a:cubicBezTo>
                  <a:pt x="244" y="2685"/>
                  <a:pt x="337" y="2743"/>
                  <a:pt x="395" y="2790"/>
                </a:cubicBezTo>
                <a:cubicBezTo>
                  <a:pt x="427" y="2790"/>
                  <a:pt x="478" y="2810"/>
                  <a:pt x="568" y="2810"/>
                </a:cubicBezTo>
                <a:cubicBezTo>
                  <a:pt x="613" y="2810"/>
                  <a:pt x="667" y="2805"/>
                  <a:pt x="733" y="2790"/>
                </a:cubicBezTo>
                <a:cubicBezTo>
                  <a:pt x="1024" y="2743"/>
                  <a:pt x="1407" y="2639"/>
                  <a:pt x="1745" y="2394"/>
                </a:cubicBezTo>
                <a:cubicBezTo>
                  <a:pt x="2140" y="2208"/>
                  <a:pt x="2431" y="1964"/>
                  <a:pt x="2617" y="1720"/>
                </a:cubicBezTo>
                <a:cubicBezTo>
                  <a:pt x="2768" y="1580"/>
                  <a:pt x="2768" y="1475"/>
                  <a:pt x="2768" y="1429"/>
                </a:cubicBezTo>
                <a:cubicBezTo>
                  <a:pt x="2768" y="1382"/>
                  <a:pt x="2768" y="1231"/>
                  <a:pt x="2617" y="1092"/>
                </a:cubicBezTo>
                <a:cubicBezTo>
                  <a:pt x="2431" y="847"/>
                  <a:pt x="2140" y="603"/>
                  <a:pt x="1745" y="417"/>
                </a:cubicBezTo>
                <a:cubicBezTo>
                  <a:pt x="1407" y="173"/>
                  <a:pt x="1024" y="68"/>
                  <a:pt x="733" y="21"/>
                </a:cubicBezTo>
                <a:cubicBezTo>
                  <a:pt x="667" y="6"/>
                  <a:pt x="613" y="1"/>
                  <a:pt x="568"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18"/>
          <p:cNvSpPr/>
          <p:nvPr/>
        </p:nvSpPr>
        <p:spPr>
          <a:xfrm>
            <a:off x="11264721" y="2002308"/>
            <a:ext cx="155450" cy="161539"/>
          </a:xfrm>
          <a:custGeom>
            <a:rect b="b" l="l" r="r" t="t"/>
            <a:pathLst>
              <a:path extrusionOk="0" h="2467" w="2374">
                <a:moveTo>
                  <a:pt x="629" y="1"/>
                </a:moveTo>
                <a:cubicBezTo>
                  <a:pt x="431" y="1"/>
                  <a:pt x="385" y="47"/>
                  <a:pt x="338" y="47"/>
                </a:cubicBezTo>
                <a:cubicBezTo>
                  <a:pt x="292" y="47"/>
                  <a:pt x="245" y="140"/>
                  <a:pt x="141" y="291"/>
                </a:cubicBezTo>
                <a:cubicBezTo>
                  <a:pt x="47" y="536"/>
                  <a:pt x="1" y="873"/>
                  <a:pt x="1" y="1257"/>
                </a:cubicBezTo>
                <a:cubicBezTo>
                  <a:pt x="1" y="1594"/>
                  <a:pt x="47" y="1931"/>
                  <a:pt x="141" y="2176"/>
                </a:cubicBezTo>
                <a:cubicBezTo>
                  <a:pt x="245" y="2327"/>
                  <a:pt x="292" y="2420"/>
                  <a:pt x="338" y="2420"/>
                </a:cubicBezTo>
                <a:cubicBezTo>
                  <a:pt x="385" y="2420"/>
                  <a:pt x="431" y="2467"/>
                  <a:pt x="629" y="2467"/>
                </a:cubicBezTo>
                <a:cubicBezTo>
                  <a:pt x="920" y="2420"/>
                  <a:pt x="1211" y="2280"/>
                  <a:pt x="1548" y="2129"/>
                </a:cubicBezTo>
                <a:cubicBezTo>
                  <a:pt x="1839" y="1931"/>
                  <a:pt x="2083" y="1699"/>
                  <a:pt x="2281" y="1501"/>
                </a:cubicBezTo>
                <a:cubicBezTo>
                  <a:pt x="2374" y="1350"/>
                  <a:pt x="2374" y="1257"/>
                  <a:pt x="2374" y="1257"/>
                </a:cubicBezTo>
                <a:cubicBezTo>
                  <a:pt x="2374" y="1210"/>
                  <a:pt x="2374" y="1117"/>
                  <a:pt x="2281" y="966"/>
                </a:cubicBezTo>
                <a:cubicBezTo>
                  <a:pt x="2083" y="768"/>
                  <a:pt x="1839" y="536"/>
                  <a:pt x="1548" y="338"/>
                </a:cubicBezTo>
                <a:cubicBezTo>
                  <a:pt x="1211" y="187"/>
                  <a:pt x="920" y="47"/>
                  <a:pt x="629"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18"/>
          <p:cNvSpPr/>
          <p:nvPr/>
        </p:nvSpPr>
        <p:spPr>
          <a:xfrm>
            <a:off x="12153547" y="2014487"/>
            <a:ext cx="133383" cy="137181"/>
          </a:xfrm>
          <a:custGeom>
            <a:rect b="b" l="l" r="r" t="t"/>
            <a:pathLst>
              <a:path extrusionOk="0" h="2095" w="2037">
                <a:moveTo>
                  <a:pt x="524" y="1"/>
                </a:moveTo>
                <a:cubicBezTo>
                  <a:pt x="385" y="1"/>
                  <a:pt x="338" y="1"/>
                  <a:pt x="292" y="59"/>
                </a:cubicBezTo>
                <a:cubicBezTo>
                  <a:pt x="233" y="59"/>
                  <a:pt x="187" y="105"/>
                  <a:pt x="140" y="245"/>
                </a:cubicBezTo>
                <a:cubicBezTo>
                  <a:pt x="47" y="443"/>
                  <a:pt x="1" y="734"/>
                  <a:pt x="1" y="1071"/>
                </a:cubicBezTo>
                <a:cubicBezTo>
                  <a:pt x="1" y="1362"/>
                  <a:pt x="47" y="1652"/>
                  <a:pt x="140" y="1850"/>
                </a:cubicBezTo>
                <a:cubicBezTo>
                  <a:pt x="187" y="1990"/>
                  <a:pt x="233" y="2036"/>
                  <a:pt x="292" y="2036"/>
                </a:cubicBezTo>
                <a:cubicBezTo>
                  <a:pt x="338" y="2094"/>
                  <a:pt x="385" y="2094"/>
                  <a:pt x="524" y="2094"/>
                </a:cubicBezTo>
                <a:cubicBezTo>
                  <a:pt x="769" y="2036"/>
                  <a:pt x="1013" y="1943"/>
                  <a:pt x="1304" y="1804"/>
                </a:cubicBezTo>
                <a:cubicBezTo>
                  <a:pt x="1548" y="1652"/>
                  <a:pt x="1792" y="1455"/>
                  <a:pt x="1932" y="1269"/>
                </a:cubicBezTo>
                <a:cubicBezTo>
                  <a:pt x="2036" y="1164"/>
                  <a:pt x="2036" y="1071"/>
                  <a:pt x="2036" y="1071"/>
                </a:cubicBezTo>
                <a:cubicBezTo>
                  <a:pt x="2036" y="1024"/>
                  <a:pt x="2036" y="931"/>
                  <a:pt x="1932" y="827"/>
                </a:cubicBezTo>
                <a:cubicBezTo>
                  <a:pt x="1792" y="640"/>
                  <a:pt x="1548" y="489"/>
                  <a:pt x="1304" y="292"/>
                </a:cubicBezTo>
                <a:cubicBezTo>
                  <a:pt x="1013" y="152"/>
                  <a:pt x="769" y="59"/>
                  <a:pt x="524"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18"/>
          <p:cNvSpPr/>
          <p:nvPr/>
        </p:nvSpPr>
        <p:spPr>
          <a:xfrm>
            <a:off x="13041652" y="2027452"/>
            <a:ext cx="108173" cy="111251"/>
          </a:xfrm>
          <a:custGeom>
            <a:rect b="b" l="l" r="r" t="t"/>
            <a:pathLst>
              <a:path extrusionOk="0" h="1699" w="1652">
                <a:moveTo>
                  <a:pt x="442" y="0"/>
                </a:moveTo>
                <a:cubicBezTo>
                  <a:pt x="337" y="0"/>
                  <a:pt x="244" y="0"/>
                  <a:pt x="244" y="47"/>
                </a:cubicBezTo>
                <a:cubicBezTo>
                  <a:pt x="198" y="47"/>
                  <a:pt x="151" y="94"/>
                  <a:pt x="105" y="198"/>
                </a:cubicBezTo>
                <a:cubicBezTo>
                  <a:pt x="47" y="384"/>
                  <a:pt x="0" y="582"/>
                  <a:pt x="0" y="873"/>
                </a:cubicBezTo>
                <a:cubicBezTo>
                  <a:pt x="0" y="1117"/>
                  <a:pt x="47" y="1315"/>
                  <a:pt x="105" y="1501"/>
                </a:cubicBezTo>
                <a:cubicBezTo>
                  <a:pt x="151" y="1606"/>
                  <a:pt x="198" y="1652"/>
                  <a:pt x="244" y="1652"/>
                </a:cubicBezTo>
                <a:cubicBezTo>
                  <a:pt x="244" y="1699"/>
                  <a:pt x="337" y="1699"/>
                  <a:pt x="442" y="1699"/>
                </a:cubicBezTo>
                <a:cubicBezTo>
                  <a:pt x="628" y="1652"/>
                  <a:pt x="826" y="1606"/>
                  <a:pt x="1070" y="1454"/>
                </a:cubicBezTo>
                <a:cubicBezTo>
                  <a:pt x="1268" y="1315"/>
                  <a:pt x="1454" y="1164"/>
                  <a:pt x="1559" y="1024"/>
                </a:cubicBezTo>
                <a:cubicBezTo>
                  <a:pt x="1652" y="919"/>
                  <a:pt x="1652" y="873"/>
                  <a:pt x="1652" y="873"/>
                </a:cubicBezTo>
                <a:cubicBezTo>
                  <a:pt x="1652" y="826"/>
                  <a:pt x="1652" y="780"/>
                  <a:pt x="1559" y="675"/>
                </a:cubicBezTo>
                <a:cubicBezTo>
                  <a:pt x="1454" y="536"/>
                  <a:pt x="1268" y="384"/>
                  <a:pt x="1070" y="245"/>
                </a:cubicBezTo>
                <a:cubicBezTo>
                  <a:pt x="826" y="94"/>
                  <a:pt x="628" y="47"/>
                  <a:pt x="44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18"/>
          <p:cNvSpPr/>
          <p:nvPr/>
        </p:nvSpPr>
        <p:spPr>
          <a:xfrm>
            <a:off x="13930478" y="2040417"/>
            <a:ext cx="82308" cy="85320"/>
          </a:xfrm>
          <a:custGeom>
            <a:rect b="b" l="l" r="r" t="t"/>
            <a:pathLst>
              <a:path extrusionOk="0" h="1303" w="1257">
                <a:moveTo>
                  <a:pt x="198" y="0"/>
                </a:moveTo>
                <a:cubicBezTo>
                  <a:pt x="140" y="47"/>
                  <a:pt x="140" y="47"/>
                  <a:pt x="93" y="140"/>
                </a:cubicBezTo>
                <a:cubicBezTo>
                  <a:pt x="47" y="291"/>
                  <a:pt x="0" y="431"/>
                  <a:pt x="0" y="675"/>
                </a:cubicBezTo>
                <a:cubicBezTo>
                  <a:pt x="0" y="873"/>
                  <a:pt x="47" y="1012"/>
                  <a:pt x="93" y="1163"/>
                </a:cubicBezTo>
                <a:cubicBezTo>
                  <a:pt x="140" y="1256"/>
                  <a:pt x="140" y="1256"/>
                  <a:pt x="198" y="1303"/>
                </a:cubicBezTo>
                <a:lnTo>
                  <a:pt x="337" y="1303"/>
                </a:lnTo>
                <a:cubicBezTo>
                  <a:pt x="489" y="1256"/>
                  <a:pt x="628" y="1210"/>
                  <a:pt x="826" y="1117"/>
                </a:cubicBezTo>
                <a:cubicBezTo>
                  <a:pt x="965" y="1012"/>
                  <a:pt x="1117" y="919"/>
                  <a:pt x="1210" y="768"/>
                </a:cubicBezTo>
                <a:cubicBezTo>
                  <a:pt x="1256" y="721"/>
                  <a:pt x="1256" y="675"/>
                  <a:pt x="1256" y="675"/>
                </a:cubicBezTo>
                <a:cubicBezTo>
                  <a:pt x="1256" y="628"/>
                  <a:pt x="1256" y="582"/>
                  <a:pt x="1210" y="535"/>
                </a:cubicBezTo>
                <a:cubicBezTo>
                  <a:pt x="1117" y="384"/>
                  <a:pt x="965" y="291"/>
                  <a:pt x="826" y="186"/>
                </a:cubicBezTo>
                <a:cubicBezTo>
                  <a:pt x="628" y="93"/>
                  <a:pt x="489" y="47"/>
                  <a:pt x="337"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18"/>
          <p:cNvSpPr/>
          <p:nvPr/>
        </p:nvSpPr>
        <p:spPr>
          <a:xfrm>
            <a:off x="1490784" y="2577026"/>
            <a:ext cx="425031" cy="437144"/>
          </a:xfrm>
          <a:custGeom>
            <a:rect b="b" l="l" r="r" t="t"/>
            <a:pathLst>
              <a:path extrusionOk="0" h="6676" w="6491">
                <a:moveTo>
                  <a:pt x="1319" y="0"/>
                </a:moveTo>
                <a:cubicBezTo>
                  <a:pt x="1098" y="0"/>
                  <a:pt x="984" y="55"/>
                  <a:pt x="919" y="87"/>
                </a:cubicBezTo>
                <a:cubicBezTo>
                  <a:pt x="815" y="191"/>
                  <a:pt x="629" y="331"/>
                  <a:pt x="431" y="773"/>
                </a:cubicBezTo>
                <a:cubicBezTo>
                  <a:pt x="187" y="1448"/>
                  <a:pt x="47" y="2320"/>
                  <a:pt x="0" y="3332"/>
                </a:cubicBezTo>
                <a:cubicBezTo>
                  <a:pt x="47" y="4356"/>
                  <a:pt x="187" y="5228"/>
                  <a:pt x="431" y="5903"/>
                </a:cubicBezTo>
                <a:cubicBezTo>
                  <a:pt x="629" y="6345"/>
                  <a:pt x="815" y="6484"/>
                  <a:pt x="919" y="6589"/>
                </a:cubicBezTo>
                <a:cubicBezTo>
                  <a:pt x="984" y="6621"/>
                  <a:pt x="1098" y="6675"/>
                  <a:pt x="1319" y="6675"/>
                </a:cubicBezTo>
                <a:cubicBezTo>
                  <a:pt x="1418" y="6675"/>
                  <a:pt x="1539" y="6664"/>
                  <a:pt x="1687" y="6635"/>
                </a:cubicBezTo>
                <a:cubicBezTo>
                  <a:pt x="2420" y="6484"/>
                  <a:pt x="3246" y="6193"/>
                  <a:pt x="4118" y="5716"/>
                </a:cubicBezTo>
                <a:lnTo>
                  <a:pt x="4165" y="5716"/>
                </a:lnTo>
                <a:cubicBezTo>
                  <a:pt x="5037" y="5228"/>
                  <a:pt x="5665" y="4646"/>
                  <a:pt x="6153" y="4065"/>
                </a:cubicBezTo>
                <a:cubicBezTo>
                  <a:pt x="6444" y="3681"/>
                  <a:pt x="6491" y="3437"/>
                  <a:pt x="6491" y="3332"/>
                </a:cubicBezTo>
                <a:cubicBezTo>
                  <a:pt x="6491" y="3239"/>
                  <a:pt x="6444" y="2995"/>
                  <a:pt x="6153" y="2611"/>
                </a:cubicBezTo>
                <a:cubicBezTo>
                  <a:pt x="5665" y="2029"/>
                  <a:pt x="5037" y="1448"/>
                  <a:pt x="4165" y="959"/>
                </a:cubicBezTo>
                <a:lnTo>
                  <a:pt x="4118" y="959"/>
                </a:lnTo>
                <a:cubicBezTo>
                  <a:pt x="3246" y="482"/>
                  <a:pt x="2420" y="133"/>
                  <a:pt x="1687" y="40"/>
                </a:cubicBezTo>
                <a:cubicBezTo>
                  <a:pt x="1539" y="11"/>
                  <a:pt x="1418" y="0"/>
                  <a:pt x="1319"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18"/>
          <p:cNvSpPr/>
          <p:nvPr/>
        </p:nvSpPr>
        <p:spPr>
          <a:xfrm>
            <a:off x="2378823" y="2589663"/>
            <a:ext cx="399952" cy="411542"/>
          </a:xfrm>
          <a:custGeom>
            <a:rect b="b" l="l" r="r" t="t"/>
            <a:pathLst>
              <a:path extrusionOk="0" h="6285" w="6108">
                <a:moveTo>
                  <a:pt x="1261" y="0"/>
                </a:moveTo>
                <a:cubicBezTo>
                  <a:pt x="1056" y="0"/>
                  <a:pt x="945" y="60"/>
                  <a:pt x="873" y="92"/>
                </a:cubicBezTo>
                <a:cubicBezTo>
                  <a:pt x="780" y="138"/>
                  <a:pt x="582" y="289"/>
                  <a:pt x="443" y="720"/>
                </a:cubicBezTo>
                <a:cubicBezTo>
                  <a:pt x="198" y="1394"/>
                  <a:pt x="47" y="2174"/>
                  <a:pt x="1" y="3139"/>
                </a:cubicBezTo>
                <a:cubicBezTo>
                  <a:pt x="47" y="4116"/>
                  <a:pt x="198" y="4884"/>
                  <a:pt x="443" y="5570"/>
                </a:cubicBezTo>
                <a:cubicBezTo>
                  <a:pt x="582" y="6000"/>
                  <a:pt x="780" y="6152"/>
                  <a:pt x="873" y="6198"/>
                </a:cubicBezTo>
                <a:cubicBezTo>
                  <a:pt x="945" y="6230"/>
                  <a:pt x="1056" y="6284"/>
                  <a:pt x="1263" y="6284"/>
                </a:cubicBezTo>
                <a:cubicBezTo>
                  <a:pt x="1356" y="6284"/>
                  <a:pt x="1469" y="6273"/>
                  <a:pt x="1606" y="6245"/>
                </a:cubicBezTo>
                <a:cubicBezTo>
                  <a:pt x="2280" y="6152"/>
                  <a:pt x="3060" y="5861"/>
                  <a:pt x="3932" y="5372"/>
                </a:cubicBezTo>
                <a:cubicBezTo>
                  <a:pt x="4758" y="4884"/>
                  <a:pt x="5386" y="4360"/>
                  <a:pt x="5816" y="3825"/>
                </a:cubicBezTo>
                <a:cubicBezTo>
                  <a:pt x="6107" y="3488"/>
                  <a:pt x="6107" y="3244"/>
                  <a:pt x="6107" y="3139"/>
                </a:cubicBezTo>
                <a:cubicBezTo>
                  <a:pt x="6107" y="3046"/>
                  <a:pt x="6107" y="2802"/>
                  <a:pt x="5816" y="2464"/>
                </a:cubicBezTo>
                <a:cubicBezTo>
                  <a:pt x="5386" y="1929"/>
                  <a:pt x="4758" y="1394"/>
                  <a:pt x="3932" y="917"/>
                </a:cubicBezTo>
                <a:cubicBezTo>
                  <a:pt x="3060" y="429"/>
                  <a:pt x="2280" y="138"/>
                  <a:pt x="1606" y="45"/>
                </a:cubicBezTo>
                <a:cubicBezTo>
                  <a:pt x="1468" y="12"/>
                  <a:pt x="1355" y="0"/>
                  <a:pt x="1261"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18"/>
          <p:cNvSpPr/>
          <p:nvPr/>
        </p:nvSpPr>
        <p:spPr>
          <a:xfrm>
            <a:off x="3267649" y="2602170"/>
            <a:ext cx="377820" cy="386397"/>
          </a:xfrm>
          <a:custGeom>
            <a:rect b="b" l="l" r="r" t="t"/>
            <a:pathLst>
              <a:path extrusionOk="0" h="5901" w="5770">
                <a:moveTo>
                  <a:pt x="1170" y="1"/>
                </a:moveTo>
                <a:cubicBezTo>
                  <a:pt x="964" y="1"/>
                  <a:pt x="859" y="58"/>
                  <a:pt x="826" y="98"/>
                </a:cubicBezTo>
                <a:cubicBezTo>
                  <a:pt x="722" y="145"/>
                  <a:pt x="536" y="284"/>
                  <a:pt x="384" y="680"/>
                </a:cubicBezTo>
                <a:cubicBezTo>
                  <a:pt x="140" y="1308"/>
                  <a:pt x="1" y="2029"/>
                  <a:pt x="1" y="2948"/>
                </a:cubicBezTo>
                <a:cubicBezTo>
                  <a:pt x="1" y="3820"/>
                  <a:pt x="140" y="4600"/>
                  <a:pt x="384" y="5228"/>
                </a:cubicBezTo>
                <a:cubicBezTo>
                  <a:pt x="536" y="5623"/>
                  <a:pt x="722" y="5763"/>
                  <a:pt x="826" y="5809"/>
                </a:cubicBezTo>
                <a:cubicBezTo>
                  <a:pt x="858" y="5841"/>
                  <a:pt x="962" y="5901"/>
                  <a:pt x="1163" y="5901"/>
                </a:cubicBezTo>
                <a:cubicBezTo>
                  <a:pt x="1255" y="5901"/>
                  <a:pt x="1367" y="5889"/>
                  <a:pt x="1501" y="5856"/>
                </a:cubicBezTo>
                <a:cubicBezTo>
                  <a:pt x="2176" y="5763"/>
                  <a:pt x="2909" y="5519"/>
                  <a:pt x="3688" y="5042"/>
                </a:cubicBezTo>
                <a:cubicBezTo>
                  <a:pt x="4455" y="4600"/>
                  <a:pt x="5037" y="4111"/>
                  <a:pt x="5479" y="3588"/>
                </a:cubicBezTo>
                <a:cubicBezTo>
                  <a:pt x="5723" y="3239"/>
                  <a:pt x="5770" y="3053"/>
                  <a:pt x="5770" y="2948"/>
                </a:cubicBezTo>
                <a:cubicBezTo>
                  <a:pt x="5770" y="2855"/>
                  <a:pt x="5723" y="2657"/>
                  <a:pt x="5479" y="2320"/>
                </a:cubicBezTo>
                <a:cubicBezTo>
                  <a:pt x="5037" y="1785"/>
                  <a:pt x="4455" y="1308"/>
                  <a:pt x="3688" y="819"/>
                </a:cubicBezTo>
                <a:cubicBezTo>
                  <a:pt x="2909" y="389"/>
                  <a:pt x="2176" y="145"/>
                  <a:pt x="1501" y="40"/>
                </a:cubicBezTo>
                <a:cubicBezTo>
                  <a:pt x="1370" y="12"/>
                  <a:pt x="1260" y="1"/>
                  <a:pt x="1170"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18"/>
          <p:cNvSpPr/>
          <p:nvPr/>
        </p:nvSpPr>
        <p:spPr>
          <a:xfrm>
            <a:off x="4156474" y="2615135"/>
            <a:ext cx="351955" cy="360926"/>
          </a:xfrm>
          <a:custGeom>
            <a:rect b="b" l="l" r="r" t="t"/>
            <a:pathLst>
              <a:path extrusionOk="0" h="5512" w="5375">
                <a:moveTo>
                  <a:pt x="1092" y="0"/>
                </a:moveTo>
                <a:cubicBezTo>
                  <a:pt x="904" y="0"/>
                  <a:pt x="800" y="54"/>
                  <a:pt x="768" y="86"/>
                </a:cubicBezTo>
                <a:cubicBezTo>
                  <a:pt x="675" y="133"/>
                  <a:pt x="524" y="238"/>
                  <a:pt x="384" y="621"/>
                </a:cubicBezTo>
                <a:cubicBezTo>
                  <a:pt x="140" y="1203"/>
                  <a:pt x="1" y="1936"/>
                  <a:pt x="1" y="2750"/>
                </a:cubicBezTo>
                <a:cubicBezTo>
                  <a:pt x="1" y="3576"/>
                  <a:pt x="140" y="4309"/>
                  <a:pt x="384" y="4890"/>
                </a:cubicBezTo>
                <a:cubicBezTo>
                  <a:pt x="524" y="5274"/>
                  <a:pt x="675" y="5367"/>
                  <a:pt x="768" y="5425"/>
                </a:cubicBezTo>
                <a:cubicBezTo>
                  <a:pt x="800" y="5457"/>
                  <a:pt x="904" y="5512"/>
                  <a:pt x="1092" y="5512"/>
                </a:cubicBezTo>
                <a:cubicBezTo>
                  <a:pt x="1176" y="5512"/>
                  <a:pt x="1277" y="5501"/>
                  <a:pt x="1396" y="5472"/>
                </a:cubicBezTo>
                <a:cubicBezTo>
                  <a:pt x="2036" y="5367"/>
                  <a:pt x="2711" y="5134"/>
                  <a:pt x="3432" y="4739"/>
                </a:cubicBezTo>
                <a:cubicBezTo>
                  <a:pt x="4165" y="4309"/>
                  <a:pt x="4700" y="3820"/>
                  <a:pt x="5083" y="3332"/>
                </a:cubicBezTo>
                <a:cubicBezTo>
                  <a:pt x="5328" y="3041"/>
                  <a:pt x="5374" y="2855"/>
                  <a:pt x="5374" y="2750"/>
                </a:cubicBezTo>
                <a:cubicBezTo>
                  <a:pt x="5374" y="2657"/>
                  <a:pt x="5328" y="2459"/>
                  <a:pt x="5083" y="2168"/>
                </a:cubicBezTo>
                <a:cubicBezTo>
                  <a:pt x="4700" y="1692"/>
                  <a:pt x="4165" y="1203"/>
                  <a:pt x="3432" y="773"/>
                </a:cubicBezTo>
                <a:cubicBezTo>
                  <a:pt x="2711" y="377"/>
                  <a:pt x="2036" y="133"/>
                  <a:pt x="1396" y="40"/>
                </a:cubicBezTo>
                <a:cubicBezTo>
                  <a:pt x="1277" y="11"/>
                  <a:pt x="1176" y="0"/>
                  <a:pt x="109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18"/>
          <p:cNvSpPr/>
          <p:nvPr/>
        </p:nvSpPr>
        <p:spPr>
          <a:xfrm>
            <a:off x="5044514" y="2627707"/>
            <a:ext cx="326811" cy="335389"/>
          </a:xfrm>
          <a:custGeom>
            <a:rect b="b" l="l" r="r" t="t"/>
            <a:pathLst>
              <a:path extrusionOk="0" h="5122" w="4991">
                <a:moveTo>
                  <a:pt x="1039" y="1"/>
                </a:moveTo>
                <a:cubicBezTo>
                  <a:pt x="865" y="1"/>
                  <a:pt x="751" y="60"/>
                  <a:pt x="687" y="92"/>
                </a:cubicBezTo>
                <a:cubicBezTo>
                  <a:pt x="629" y="139"/>
                  <a:pt x="489" y="232"/>
                  <a:pt x="338" y="581"/>
                </a:cubicBezTo>
                <a:cubicBezTo>
                  <a:pt x="152" y="1104"/>
                  <a:pt x="1" y="1790"/>
                  <a:pt x="1" y="2558"/>
                </a:cubicBezTo>
                <a:cubicBezTo>
                  <a:pt x="1" y="3337"/>
                  <a:pt x="152" y="4012"/>
                  <a:pt x="338" y="4547"/>
                </a:cubicBezTo>
                <a:cubicBezTo>
                  <a:pt x="489" y="4884"/>
                  <a:pt x="629" y="4989"/>
                  <a:pt x="687" y="5035"/>
                </a:cubicBezTo>
                <a:cubicBezTo>
                  <a:pt x="751" y="5068"/>
                  <a:pt x="865" y="5122"/>
                  <a:pt x="1041" y="5122"/>
                </a:cubicBezTo>
                <a:cubicBezTo>
                  <a:pt x="1119" y="5122"/>
                  <a:pt x="1211" y="5111"/>
                  <a:pt x="1315" y="5082"/>
                </a:cubicBezTo>
                <a:cubicBezTo>
                  <a:pt x="1897" y="4989"/>
                  <a:pt x="2525" y="4791"/>
                  <a:pt x="3199" y="4407"/>
                </a:cubicBezTo>
                <a:cubicBezTo>
                  <a:pt x="3886" y="4012"/>
                  <a:pt x="4363" y="3582"/>
                  <a:pt x="4758" y="3093"/>
                </a:cubicBezTo>
                <a:cubicBezTo>
                  <a:pt x="4991" y="2849"/>
                  <a:pt x="4991" y="2663"/>
                  <a:pt x="4991" y="2558"/>
                </a:cubicBezTo>
                <a:cubicBezTo>
                  <a:pt x="4991" y="2465"/>
                  <a:pt x="4991" y="2267"/>
                  <a:pt x="4758" y="2035"/>
                </a:cubicBezTo>
                <a:cubicBezTo>
                  <a:pt x="4363" y="1546"/>
                  <a:pt x="3886" y="1104"/>
                  <a:pt x="3199" y="720"/>
                </a:cubicBezTo>
                <a:cubicBezTo>
                  <a:pt x="2525" y="336"/>
                  <a:pt x="1897" y="139"/>
                  <a:pt x="1315" y="46"/>
                </a:cubicBezTo>
                <a:cubicBezTo>
                  <a:pt x="1210" y="13"/>
                  <a:pt x="1118" y="1"/>
                  <a:pt x="1039"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p18"/>
          <p:cNvSpPr/>
          <p:nvPr/>
        </p:nvSpPr>
        <p:spPr>
          <a:xfrm>
            <a:off x="5933340" y="2638970"/>
            <a:ext cx="304744" cy="311554"/>
          </a:xfrm>
          <a:custGeom>
            <a:rect b="b" l="l" r="r" t="t"/>
            <a:pathLst>
              <a:path extrusionOk="0" h="4758" w="4654">
                <a:moveTo>
                  <a:pt x="1038" y="1"/>
                </a:moveTo>
                <a:cubicBezTo>
                  <a:pt x="818" y="1"/>
                  <a:pt x="704" y="71"/>
                  <a:pt x="629" y="118"/>
                </a:cubicBezTo>
                <a:cubicBezTo>
                  <a:pt x="582" y="118"/>
                  <a:pt x="431" y="257"/>
                  <a:pt x="338" y="548"/>
                </a:cubicBezTo>
                <a:cubicBezTo>
                  <a:pt x="140" y="1037"/>
                  <a:pt x="1" y="1665"/>
                  <a:pt x="1" y="2386"/>
                </a:cubicBezTo>
                <a:cubicBezTo>
                  <a:pt x="1" y="3119"/>
                  <a:pt x="140" y="3747"/>
                  <a:pt x="338" y="4235"/>
                </a:cubicBezTo>
                <a:cubicBezTo>
                  <a:pt x="431" y="4526"/>
                  <a:pt x="582" y="4666"/>
                  <a:pt x="629" y="4666"/>
                </a:cubicBezTo>
                <a:cubicBezTo>
                  <a:pt x="693" y="4698"/>
                  <a:pt x="784" y="4757"/>
                  <a:pt x="945" y="4757"/>
                </a:cubicBezTo>
                <a:cubicBezTo>
                  <a:pt x="1018" y="4757"/>
                  <a:pt x="1105" y="4745"/>
                  <a:pt x="1210" y="4712"/>
                </a:cubicBezTo>
                <a:cubicBezTo>
                  <a:pt x="1745" y="4666"/>
                  <a:pt x="2327" y="4421"/>
                  <a:pt x="2955" y="4084"/>
                </a:cubicBezTo>
                <a:cubicBezTo>
                  <a:pt x="3583" y="3700"/>
                  <a:pt x="4072" y="3316"/>
                  <a:pt x="4409" y="2921"/>
                </a:cubicBezTo>
                <a:cubicBezTo>
                  <a:pt x="4607" y="2630"/>
                  <a:pt x="4653" y="2491"/>
                  <a:pt x="4653" y="2386"/>
                </a:cubicBezTo>
                <a:cubicBezTo>
                  <a:pt x="4653" y="2293"/>
                  <a:pt x="4607" y="2153"/>
                  <a:pt x="4409" y="1863"/>
                </a:cubicBezTo>
                <a:cubicBezTo>
                  <a:pt x="4072" y="1467"/>
                  <a:pt x="3583" y="1037"/>
                  <a:pt x="2955" y="699"/>
                </a:cubicBezTo>
                <a:cubicBezTo>
                  <a:pt x="2327" y="350"/>
                  <a:pt x="1745" y="118"/>
                  <a:pt x="1210" y="13"/>
                </a:cubicBezTo>
                <a:cubicBezTo>
                  <a:pt x="1147" y="4"/>
                  <a:pt x="1090" y="1"/>
                  <a:pt x="1038"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18"/>
          <p:cNvSpPr/>
          <p:nvPr/>
        </p:nvSpPr>
        <p:spPr>
          <a:xfrm>
            <a:off x="6822165" y="2651869"/>
            <a:ext cx="278814" cy="287392"/>
          </a:xfrm>
          <a:custGeom>
            <a:rect b="b" l="l" r="r" t="t"/>
            <a:pathLst>
              <a:path extrusionOk="0" h="4389" w="4258">
                <a:moveTo>
                  <a:pt x="948" y="1"/>
                </a:moveTo>
                <a:cubicBezTo>
                  <a:pt x="761" y="1"/>
                  <a:pt x="657" y="60"/>
                  <a:pt x="582" y="60"/>
                </a:cubicBezTo>
                <a:cubicBezTo>
                  <a:pt x="524" y="107"/>
                  <a:pt x="384" y="212"/>
                  <a:pt x="291" y="502"/>
                </a:cubicBezTo>
                <a:cubicBezTo>
                  <a:pt x="140" y="979"/>
                  <a:pt x="1" y="1514"/>
                  <a:pt x="1" y="2189"/>
                </a:cubicBezTo>
                <a:cubicBezTo>
                  <a:pt x="1" y="2875"/>
                  <a:pt x="140" y="3410"/>
                  <a:pt x="291" y="3887"/>
                </a:cubicBezTo>
                <a:cubicBezTo>
                  <a:pt x="384" y="4178"/>
                  <a:pt x="524" y="4283"/>
                  <a:pt x="582" y="4329"/>
                </a:cubicBezTo>
                <a:cubicBezTo>
                  <a:pt x="657" y="4329"/>
                  <a:pt x="761" y="4389"/>
                  <a:pt x="948" y="4389"/>
                </a:cubicBezTo>
                <a:cubicBezTo>
                  <a:pt x="995" y="4389"/>
                  <a:pt x="1047" y="4385"/>
                  <a:pt x="1106" y="4376"/>
                </a:cubicBezTo>
                <a:cubicBezTo>
                  <a:pt x="1594" y="4283"/>
                  <a:pt x="2129" y="4085"/>
                  <a:pt x="2711" y="3748"/>
                </a:cubicBezTo>
                <a:cubicBezTo>
                  <a:pt x="3292" y="3410"/>
                  <a:pt x="3723" y="3061"/>
                  <a:pt x="4014" y="2677"/>
                </a:cubicBezTo>
                <a:cubicBezTo>
                  <a:pt x="4211" y="2433"/>
                  <a:pt x="4258" y="2294"/>
                  <a:pt x="4258" y="2189"/>
                </a:cubicBezTo>
                <a:cubicBezTo>
                  <a:pt x="4258" y="2096"/>
                  <a:pt x="4211" y="1956"/>
                  <a:pt x="4014" y="1712"/>
                </a:cubicBezTo>
                <a:cubicBezTo>
                  <a:pt x="3723" y="1317"/>
                  <a:pt x="3292" y="979"/>
                  <a:pt x="2711" y="642"/>
                </a:cubicBezTo>
                <a:cubicBezTo>
                  <a:pt x="2129" y="305"/>
                  <a:pt x="1594" y="107"/>
                  <a:pt x="1106" y="14"/>
                </a:cubicBezTo>
                <a:cubicBezTo>
                  <a:pt x="1047" y="5"/>
                  <a:pt x="995" y="1"/>
                  <a:pt x="948"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p18"/>
          <p:cNvSpPr/>
          <p:nvPr/>
        </p:nvSpPr>
        <p:spPr>
          <a:xfrm>
            <a:off x="7710205" y="2664114"/>
            <a:ext cx="254455" cy="262182"/>
          </a:xfrm>
          <a:custGeom>
            <a:rect b="b" l="l" r="r" t="t"/>
            <a:pathLst>
              <a:path extrusionOk="0" h="4004" w="3886">
                <a:moveTo>
                  <a:pt x="800" y="0"/>
                </a:moveTo>
                <a:cubicBezTo>
                  <a:pt x="653" y="0"/>
                  <a:pt x="569" y="39"/>
                  <a:pt x="536" y="71"/>
                </a:cubicBezTo>
                <a:cubicBezTo>
                  <a:pt x="489" y="118"/>
                  <a:pt x="396" y="211"/>
                  <a:pt x="292" y="455"/>
                </a:cubicBezTo>
                <a:cubicBezTo>
                  <a:pt x="106" y="897"/>
                  <a:pt x="1" y="1374"/>
                  <a:pt x="1" y="2002"/>
                </a:cubicBezTo>
                <a:cubicBezTo>
                  <a:pt x="1" y="2584"/>
                  <a:pt x="106" y="3119"/>
                  <a:pt x="292" y="3561"/>
                </a:cubicBezTo>
                <a:cubicBezTo>
                  <a:pt x="396" y="3805"/>
                  <a:pt x="489" y="3898"/>
                  <a:pt x="536" y="3944"/>
                </a:cubicBezTo>
                <a:cubicBezTo>
                  <a:pt x="573" y="3944"/>
                  <a:pt x="677" y="4004"/>
                  <a:pt x="866" y="4004"/>
                </a:cubicBezTo>
                <a:cubicBezTo>
                  <a:pt x="914" y="4004"/>
                  <a:pt x="966" y="4000"/>
                  <a:pt x="1024" y="3991"/>
                </a:cubicBezTo>
                <a:cubicBezTo>
                  <a:pt x="1455" y="3898"/>
                  <a:pt x="1943" y="3747"/>
                  <a:pt x="2478" y="3409"/>
                </a:cubicBezTo>
                <a:cubicBezTo>
                  <a:pt x="3013" y="3119"/>
                  <a:pt x="3397" y="2781"/>
                  <a:pt x="3688" y="2444"/>
                </a:cubicBezTo>
                <a:cubicBezTo>
                  <a:pt x="3886" y="2200"/>
                  <a:pt x="3886" y="2060"/>
                  <a:pt x="3886" y="2002"/>
                </a:cubicBezTo>
                <a:cubicBezTo>
                  <a:pt x="3886" y="1955"/>
                  <a:pt x="3886" y="1816"/>
                  <a:pt x="3688" y="1572"/>
                </a:cubicBezTo>
                <a:cubicBezTo>
                  <a:pt x="3397" y="1234"/>
                  <a:pt x="3013" y="897"/>
                  <a:pt x="2478" y="606"/>
                </a:cubicBezTo>
                <a:cubicBezTo>
                  <a:pt x="1943" y="257"/>
                  <a:pt x="1455" y="118"/>
                  <a:pt x="1024" y="25"/>
                </a:cubicBezTo>
                <a:cubicBezTo>
                  <a:pt x="937" y="7"/>
                  <a:pt x="863" y="0"/>
                  <a:pt x="800"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18"/>
          <p:cNvSpPr/>
          <p:nvPr/>
        </p:nvSpPr>
        <p:spPr>
          <a:xfrm>
            <a:off x="8599031" y="2676621"/>
            <a:ext cx="228591" cy="237889"/>
          </a:xfrm>
          <a:custGeom>
            <a:rect b="b" l="l" r="r" t="t"/>
            <a:pathLst>
              <a:path extrusionOk="0" h="3633" w="3491">
                <a:moveTo>
                  <a:pt x="732" y="0"/>
                </a:moveTo>
                <a:cubicBezTo>
                  <a:pt x="602" y="0"/>
                  <a:pt x="522" y="33"/>
                  <a:pt x="489" y="66"/>
                </a:cubicBezTo>
                <a:cubicBezTo>
                  <a:pt x="431" y="124"/>
                  <a:pt x="338" y="171"/>
                  <a:pt x="245" y="415"/>
                </a:cubicBezTo>
                <a:cubicBezTo>
                  <a:pt x="94" y="799"/>
                  <a:pt x="1" y="1288"/>
                  <a:pt x="1" y="1811"/>
                </a:cubicBezTo>
                <a:cubicBezTo>
                  <a:pt x="1" y="2346"/>
                  <a:pt x="94" y="2835"/>
                  <a:pt x="245" y="3218"/>
                </a:cubicBezTo>
                <a:cubicBezTo>
                  <a:pt x="338" y="3463"/>
                  <a:pt x="431" y="3509"/>
                  <a:pt x="489" y="3556"/>
                </a:cubicBezTo>
                <a:cubicBezTo>
                  <a:pt x="523" y="3597"/>
                  <a:pt x="603" y="3633"/>
                  <a:pt x="736" y="3633"/>
                </a:cubicBezTo>
                <a:cubicBezTo>
                  <a:pt x="789" y="3633"/>
                  <a:pt x="850" y="3627"/>
                  <a:pt x="920" y="3614"/>
                </a:cubicBezTo>
                <a:cubicBezTo>
                  <a:pt x="1304" y="3509"/>
                  <a:pt x="1746" y="3370"/>
                  <a:pt x="2234" y="3125"/>
                </a:cubicBezTo>
                <a:cubicBezTo>
                  <a:pt x="2711" y="2835"/>
                  <a:pt x="3048" y="2497"/>
                  <a:pt x="3339" y="2206"/>
                </a:cubicBezTo>
                <a:cubicBezTo>
                  <a:pt x="3490" y="2009"/>
                  <a:pt x="3490" y="1869"/>
                  <a:pt x="3490" y="1811"/>
                </a:cubicBezTo>
                <a:cubicBezTo>
                  <a:pt x="3490" y="1764"/>
                  <a:pt x="3490" y="1625"/>
                  <a:pt x="3339" y="1427"/>
                </a:cubicBezTo>
                <a:cubicBezTo>
                  <a:pt x="3048" y="1090"/>
                  <a:pt x="2711" y="799"/>
                  <a:pt x="2234" y="508"/>
                </a:cubicBezTo>
                <a:cubicBezTo>
                  <a:pt x="1746" y="264"/>
                  <a:pt x="1304" y="124"/>
                  <a:pt x="920" y="20"/>
                </a:cubicBezTo>
                <a:cubicBezTo>
                  <a:pt x="848" y="6"/>
                  <a:pt x="786" y="0"/>
                  <a:pt x="73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18"/>
          <p:cNvSpPr/>
          <p:nvPr/>
        </p:nvSpPr>
        <p:spPr>
          <a:xfrm>
            <a:off x="9487856" y="2689586"/>
            <a:ext cx="205738" cy="212024"/>
          </a:xfrm>
          <a:custGeom>
            <a:rect b="b" l="l" r="r" t="t"/>
            <a:pathLst>
              <a:path extrusionOk="0" h="3238" w="3142">
                <a:moveTo>
                  <a:pt x="642" y="0"/>
                </a:moveTo>
                <a:cubicBezTo>
                  <a:pt x="526" y="0"/>
                  <a:pt x="464" y="33"/>
                  <a:pt x="431" y="66"/>
                </a:cubicBezTo>
                <a:cubicBezTo>
                  <a:pt x="385" y="66"/>
                  <a:pt x="292" y="159"/>
                  <a:pt x="233" y="357"/>
                </a:cubicBezTo>
                <a:cubicBezTo>
                  <a:pt x="94" y="694"/>
                  <a:pt x="1" y="1136"/>
                  <a:pt x="1" y="1613"/>
                </a:cubicBezTo>
                <a:cubicBezTo>
                  <a:pt x="1" y="2101"/>
                  <a:pt x="94" y="2543"/>
                  <a:pt x="233" y="2881"/>
                </a:cubicBezTo>
                <a:cubicBezTo>
                  <a:pt x="292" y="3067"/>
                  <a:pt x="385" y="3172"/>
                  <a:pt x="431" y="3172"/>
                </a:cubicBezTo>
                <a:cubicBezTo>
                  <a:pt x="464" y="3204"/>
                  <a:pt x="526" y="3237"/>
                  <a:pt x="642" y="3237"/>
                </a:cubicBezTo>
                <a:cubicBezTo>
                  <a:pt x="690" y="3237"/>
                  <a:pt x="747" y="3232"/>
                  <a:pt x="815" y="3218"/>
                </a:cubicBezTo>
                <a:cubicBezTo>
                  <a:pt x="1164" y="3172"/>
                  <a:pt x="1594" y="3020"/>
                  <a:pt x="1978" y="2776"/>
                </a:cubicBezTo>
                <a:cubicBezTo>
                  <a:pt x="2420" y="2543"/>
                  <a:pt x="2757" y="2253"/>
                  <a:pt x="2955" y="1962"/>
                </a:cubicBezTo>
                <a:cubicBezTo>
                  <a:pt x="3095" y="1764"/>
                  <a:pt x="3141" y="1671"/>
                  <a:pt x="3141" y="1613"/>
                </a:cubicBezTo>
                <a:cubicBezTo>
                  <a:pt x="3141" y="1566"/>
                  <a:pt x="3095" y="1427"/>
                  <a:pt x="2955" y="1276"/>
                </a:cubicBezTo>
                <a:cubicBezTo>
                  <a:pt x="2757" y="985"/>
                  <a:pt x="2420" y="694"/>
                  <a:pt x="1978" y="450"/>
                </a:cubicBezTo>
                <a:cubicBezTo>
                  <a:pt x="1594" y="217"/>
                  <a:pt x="1164" y="66"/>
                  <a:pt x="815" y="19"/>
                </a:cubicBezTo>
                <a:cubicBezTo>
                  <a:pt x="747" y="6"/>
                  <a:pt x="690" y="0"/>
                  <a:pt x="64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4" name="Google Shape;354;p18"/>
          <p:cNvSpPr/>
          <p:nvPr/>
        </p:nvSpPr>
        <p:spPr>
          <a:xfrm>
            <a:off x="10375961" y="2702158"/>
            <a:ext cx="181314" cy="186487"/>
          </a:xfrm>
          <a:custGeom>
            <a:rect b="b" l="l" r="r" t="t"/>
            <a:pathLst>
              <a:path extrusionOk="0" h="2848" w="2769">
                <a:moveTo>
                  <a:pt x="582" y="1"/>
                </a:moveTo>
                <a:cubicBezTo>
                  <a:pt x="484" y="1"/>
                  <a:pt x="428" y="39"/>
                  <a:pt x="395" y="72"/>
                </a:cubicBezTo>
                <a:cubicBezTo>
                  <a:pt x="337" y="72"/>
                  <a:pt x="244" y="118"/>
                  <a:pt x="198" y="316"/>
                </a:cubicBezTo>
                <a:cubicBezTo>
                  <a:pt x="105" y="653"/>
                  <a:pt x="0" y="991"/>
                  <a:pt x="0" y="1421"/>
                </a:cubicBezTo>
                <a:cubicBezTo>
                  <a:pt x="0" y="1863"/>
                  <a:pt x="105" y="2200"/>
                  <a:pt x="198" y="2538"/>
                </a:cubicBezTo>
                <a:cubicBezTo>
                  <a:pt x="244" y="2689"/>
                  <a:pt x="337" y="2782"/>
                  <a:pt x="395" y="2782"/>
                </a:cubicBezTo>
                <a:cubicBezTo>
                  <a:pt x="428" y="2815"/>
                  <a:pt x="485" y="2848"/>
                  <a:pt x="585" y="2848"/>
                </a:cubicBezTo>
                <a:cubicBezTo>
                  <a:pt x="626" y="2848"/>
                  <a:pt x="675" y="2842"/>
                  <a:pt x="733" y="2828"/>
                </a:cubicBezTo>
                <a:cubicBezTo>
                  <a:pt x="1024" y="2782"/>
                  <a:pt x="1407" y="2642"/>
                  <a:pt x="1745" y="2445"/>
                </a:cubicBezTo>
                <a:cubicBezTo>
                  <a:pt x="2140" y="2200"/>
                  <a:pt x="2431" y="1956"/>
                  <a:pt x="2617" y="1712"/>
                </a:cubicBezTo>
                <a:cubicBezTo>
                  <a:pt x="2768" y="1572"/>
                  <a:pt x="2768" y="1479"/>
                  <a:pt x="2768" y="1421"/>
                </a:cubicBezTo>
                <a:cubicBezTo>
                  <a:pt x="2768" y="1374"/>
                  <a:pt x="2768" y="1281"/>
                  <a:pt x="2617" y="1130"/>
                </a:cubicBezTo>
                <a:cubicBezTo>
                  <a:pt x="2431" y="898"/>
                  <a:pt x="2140" y="653"/>
                  <a:pt x="1745" y="409"/>
                </a:cubicBezTo>
                <a:cubicBezTo>
                  <a:pt x="1407" y="211"/>
                  <a:pt x="1024" y="72"/>
                  <a:pt x="733" y="25"/>
                </a:cubicBezTo>
                <a:cubicBezTo>
                  <a:pt x="674" y="8"/>
                  <a:pt x="624" y="1"/>
                  <a:pt x="582"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18"/>
          <p:cNvSpPr/>
          <p:nvPr/>
        </p:nvSpPr>
        <p:spPr>
          <a:xfrm>
            <a:off x="11264721" y="2714599"/>
            <a:ext cx="155450" cy="161867"/>
          </a:xfrm>
          <a:custGeom>
            <a:rect b="b" l="l" r="r" t="t"/>
            <a:pathLst>
              <a:path extrusionOk="0" h="2472" w="2374">
                <a:moveTo>
                  <a:pt x="476" y="1"/>
                </a:moveTo>
                <a:cubicBezTo>
                  <a:pt x="400" y="1"/>
                  <a:pt x="369" y="21"/>
                  <a:pt x="338" y="21"/>
                </a:cubicBezTo>
                <a:cubicBezTo>
                  <a:pt x="292" y="68"/>
                  <a:pt x="245" y="126"/>
                  <a:pt x="141" y="266"/>
                </a:cubicBezTo>
                <a:cubicBezTo>
                  <a:pt x="47" y="556"/>
                  <a:pt x="1" y="847"/>
                  <a:pt x="1" y="1231"/>
                </a:cubicBezTo>
                <a:cubicBezTo>
                  <a:pt x="1" y="1626"/>
                  <a:pt x="47" y="1917"/>
                  <a:pt x="141" y="2208"/>
                </a:cubicBezTo>
                <a:cubicBezTo>
                  <a:pt x="245" y="2348"/>
                  <a:pt x="292" y="2394"/>
                  <a:pt x="338" y="2394"/>
                </a:cubicBezTo>
                <a:cubicBezTo>
                  <a:pt x="371" y="2436"/>
                  <a:pt x="405" y="2471"/>
                  <a:pt x="493" y="2471"/>
                </a:cubicBezTo>
                <a:cubicBezTo>
                  <a:pt x="528" y="2471"/>
                  <a:pt x="573" y="2466"/>
                  <a:pt x="629" y="2452"/>
                </a:cubicBezTo>
                <a:cubicBezTo>
                  <a:pt x="920" y="2394"/>
                  <a:pt x="1211" y="2301"/>
                  <a:pt x="1548" y="2103"/>
                </a:cubicBezTo>
                <a:cubicBezTo>
                  <a:pt x="1839" y="1917"/>
                  <a:pt x="2083" y="1719"/>
                  <a:pt x="2281" y="1475"/>
                </a:cubicBezTo>
                <a:cubicBezTo>
                  <a:pt x="2374" y="1382"/>
                  <a:pt x="2374" y="1289"/>
                  <a:pt x="2374" y="1231"/>
                </a:cubicBezTo>
                <a:cubicBezTo>
                  <a:pt x="2374" y="1184"/>
                  <a:pt x="2374" y="1091"/>
                  <a:pt x="2281" y="998"/>
                </a:cubicBezTo>
                <a:cubicBezTo>
                  <a:pt x="2083" y="754"/>
                  <a:pt x="1839" y="556"/>
                  <a:pt x="1548" y="359"/>
                </a:cubicBezTo>
                <a:cubicBezTo>
                  <a:pt x="1211" y="173"/>
                  <a:pt x="920" y="68"/>
                  <a:pt x="629" y="21"/>
                </a:cubicBezTo>
                <a:cubicBezTo>
                  <a:pt x="563" y="6"/>
                  <a:pt x="514" y="1"/>
                  <a:pt x="476"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18"/>
          <p:cNvSpPr/>
          <p:nvPr/>
        </p:nvSpPr>
        <p:spPr>
          <a:xfrm>
            <a:off x="12153547" y="2727564"/>
            <a:ext cx="133383" cy="136067"/>
          </a:xfrm>
          <a:custGeom>
            <a:rect b="b" l="l" r="r" t="t"/>
            <a:pathLst>
              <a:path extrusionOk="0" h="2078" w="2037">
                <a:moveTo>
                  <a:pt x="412" y="0"/>
                </a:moveTo>
                <a:cubicBezTo>
                  <a:pt x="354" y="0"/>
                  <a:pt x="323" y="21"/>
                  <a:pt x="292" y="21"/>
                </a:cubicBezTo>
                <a:cubicBezTo>
                  <a:pt x="233" y="68"/>
                  <a:pt x="187" y="114"/>
                  <a:pt x="140" y="219"/>
                </a:cubicBezTo>
                <a:cubicBezTo>
                  <a:pt x="47" y="451"/>
                  <a:pt x="1" y="696"/>
                  <a:pt x="1" y="1033"/>
                </a:cubicBezTo>
                <a:cubicBezTo>
                  <a:pt x="1" y="1324"/>
                  <a:pt x="47" y="1615"/>
                  <a:pt x="140" y="1859"/>
                </a:cubicBezTo>
                <a:cubicBezTo>
                  <a:pt x="187" y="1963"/>
                  <a:pt x="233" y="2010"/>
                  <a:pt x="292" y="2057"/>
                </a:cubicBezTo>
                <a:cubicBezTo>
                  <a:pt x="323" y="2057"/>
                  <a:pt x="354" y="2077"/>
                  <a:pt x="412" y="2077"/>
                </a:cubicBezTo>
                <a:cubicBezTo>
                  <a:pt x="442" y="2077"/>
                  <a:pt x="478" y="2072"/>
                  <a:pt x="524" y="2057"/>
                </a:cubicBezTo>
                <a:cubicBezTo>
                  <a:pt x="769" y="2010"/>
                  <a:pt x="1013" y="1905"/>
                  <a:pt x="1304" y="1766"/>
                </a:cubicBezTo>
                <a:cubicBezTo>
                  <a:pt x="1548" y="1615"/>
                  <a:pt x="1792" y="1428"/>
                  <a:pt x="1932" y="1277"/>
                </a:cubicBezTo>
                <a:cubicBezTo>
                  <a:pt x="2036" y="1138"/>
                  <a:pt x="2036" y="1091"/>
                  <a:pt x="2036" y="1033"/>
                </a:cubicBezTo>
                <a:cubicBezTo>
                  <a:pt x="2036" y="986"/>
                  <a:pt x="2036" y="940"/>
                  <a:pt x="1932" y="800"/>
                </a:cubicBezTo>
                <a:cubicBezTo>
                  <a:pt x="1792" y="649"/>
                  <a:pt x="1548" y="451"/>
                  <a:pt x="1304" y="312"/>
                </a:cubicBezTo>
                <a:cubicBezTo>
                  <a:pt x="1013" y="114"/>
                  <a:pt x="769" y="68"/>
                  <a:pt x="524" y="21"/>
                </a:cubicBezTo>
                <a:cubicBezTo>
                  <a:pt x="478" y="6"/>
                  <a:pt x="442" y="0"/>
                  <a:pt x="41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18"/>
          <p:cNvSpPr/>
          <p:nvPr/>
        </p:nvSpPr>
        <p:spPr>
          <a:xfrm>
            <a:off x="13041652" y="2740136"/>
            <a:ext cx="108173" cy="110530"/>
          </a:xfrm>
          <a:custGeom>
            <a:rect b="b" l="l" r="r" t="t"/>
            <a:pathLst>
              <a:path extrusionOk="0" h="1688" w="1652">
                <a:moveTo>
                  <a:pt x="344" y="1"/>
                </a:moveTo>
                <a:cubicBezTo>
                  <a:pt x="286" y="1"/>
                  <a:pt x="244" y="27"/>
                  <a:pt x="244" y="27"/>
                </a:cubicBezTo>
                <a:cubicBezTo>
                  <a:pt x="198" y="27"/>
                  <a:pt x="151" y="73"/>
                  <a:pt x="105" y="166"/>
                </a:cubicBezTo>
                <a:cubicBezTo>
                  <a:pt x="47" y="364"/>
                  <a:pt x="0" y="608"/>
                  <a:pt x="0" y="841"/>
                </a:cubicBezTo>
                <a:cubicBezTo>
                  <a:pt x="0" y="1085"/>
                  <a:pt x="47" y="1329"/>
                  <a:pt x="105" y="1481"/>
                </a:cubicBezTo>
                <a:cubicBezTo>
                  <a:pt x="151" y="1620"/>
                  <a:pt x="198" y="1667"/>
                  <a:pt x="244" y="1667"/>
                </a:cubicBezTo>
                <a:cubicBezTo>
                  <a:pt x="244" y="1667"/>
                  <a:pt x="286" y="1687"/>
                  <a:pt x="344" y="1687"/>
                </a:cubicBezTo>
                <a:cubicBezTo>
                  <a:pt x="374" y="1687"/>
                  <a:pt x="407" y="1682"/>
                  <a:pt x="442" y="1667"/>
                </a:cubicBezTo>
                <a:cubicBezTo>
                  <a:pt x="628" y="1667"/>
                  <a:pt x="826" y="1574"/>
                  <a:pt x="1070" y="1423"/>
                </a:cubicBezTo>
                <a:cubicBezTo>
                  <a:pt x="1268" y="1329"/>
                  <a:pt x="1454" y="1190"/>
                  <a:pt x="1559" y="1039"/>
                </a:cubicBezTo>
                <a:cubicBezTo>
                  <a:pt x="1652" y="946"/>
                  <a:pt x="1652" y="899"/>
                  <a:pt x="1652" y="841"/>
                </a:cubicBezTo>
                <a:cubicBezTo>
                  <a:pt x="1652" y="794"/>
                  <a:pt x="1652" y="748"/>
                  <a:pt x="1559" y="655"/>
                </a:cubicBezTo>
                <a:cubicBezTo>
                  <a:pt x="1454" y="504"/>
                  <a:pt x="1268" y="364"/>
                  <a:pt x="1070" y="259"/>
                </a:cubicBezTo>
                <a:lnTo>
                  <a:pt x="1070" y="213"/>
                </a:lnTo>
                <a:cubicBezTo>
                  <a:pt x="826" y="120"/>
                  <a:pt x="628" y="27"/>
                  <a:pt x="442" y="27"/>
                </a:cubicBezTo>
                <a:cubicBezTo>
                  <a:pt x="407" y="7"/>
                  <a:pt x="374" y="1"/>
                  <a:pt x="344"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18"/>
          <p:cNvSpPr/>
          <p:nvPr/>
        </p:nvSpPr>
        <p:spPr>
          <a:xfrm>
            <a:off x="13930478" y="2752708"/>
            <a:ext cx="82308" cy="85779"/>
          </a:xfrm>
          <a:custGeom>
            <a:rect b="b" l="l" r="r" t="t"/>
            <a:pathLst>
              <a:path extrusionOk="0" h="1310" w="1257">
                <a:moveTo>
                  <a:pt x="260" y="0"/>
                </a:moveTo>
                <a:cubicBezTo>
                  <a:pt x="218" y="0"/>
                  <a:pt x="198" y="21"/>
                  <a:pt x="198" y="21"/>
                </a:cubicBezTo>
                <a:cubicBezTo>
                  <a:pt x="140" y="21"/>
                  <a:pt x="140" y="67"/>
                  <a:pt x="93" y="172"/>
                </a:cubicBezTo>
                <a:cubicBezTo>
                  <a:pt x="47" y="265"/>
                  <a:pt x="0" y="463"/>
                  <a:pt x="0" y="649"/>
                </a:cubicBezTo>
                <a:cubicBezTo>
                  <a:pt x="0" y="847"/>
                  <a:pt x="47" y="1044"/>
                  <a:pt x="93" y="1137"/>
                </a:cubicBezTo>
                <a:cubicBezTo>
                  <a:pt x="140" y="1231"/>
                  <a:pt x="140" y="1289"/>
                  <a:pt x="198" y="1289"/>
                </a:cubicBezTo>
                <a:cubicBezTo>
                  <a:pt x="198" y="1289"/>
                  <a:pt x="218" y="1309"/>
                  <a:pt x="260" y="1309"/>
                </a:cubicBezTo>
                <a:cubicBezTo>
                  <a:pt x="280" y="1309"/>
                  <a:pt x="306" y="1304"/>
                  <a:pt x="337" y="1289"/>
                </a:cubicBezTo>
                <a:cubicBezTo>
                  <a:pt x="489" y="1289"/>
                  <a:pt x="628" y="1231"/>
                  <a:pt x="826" y="1137"/>
                </a:cubicBezTo>
                <a:cubicBezTo>
                  <a:pt x="965" y="1044"/>
                  <a:pt x="1117" y="893"/>
                  <a:pt x="1210" y="800"/>
                </a:cubicBezTo>
                <a:cubicBezTo>
                  <a:pt x="1256" y="707"/>
                  <a:pt x="1256" y="649"/>
                  <a:pt x="1256" y="649"/>
                </a:cubicBezTo>
                <a:cubicBezTo>
                  <a:pt x="1256" y="602"/>
                  <a:pt x="1256" y="602"/>
                  <a:pt x="1210" y="509"/>
                </a:cubicBezTo>
                <a:cubicBezTo>
                  <a:pt x="1117" y="416"/>
                  <a:pt x="965" y="265"/>
                  <a:pt x="826" y="172"/>
                </a:cubicBezTo>
                <a:cubicBezTo>
                  <a:pt x="628" y="67"/>
                  <a:pt x="489" y="21"/>
                  <a:pt x="337" y="21"/>
                </a:cubicBezTo>
                <a:cubicBezTo>
                  <a:pt x="306" y="5"/>
                  <a:pt x="280" y="0"/>
                  <a:pt x="260"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18"/>
          <p:cNvSpPr/>
          <p:nvPr/>
        </p:nvSpPr>
        <p:spPr>
          <a:xfrm>
            <a:off x="1490784" y="3289448"/>
            <a:ext cx="425031" cy="435311"/>
          </a:xfrm>
          <a:custGeom>
            <a:rect b="b" l="l" r="r" t="t"/>
            <a:pathLst>
              <a:path extrusionOk="0" h="6648" w="6491">
                <a:moveTo>
                  <a:pt x="1461" y="1"/>
                </a:moveTo>
                <a:cubicBezTo>
                  <a:pt x="1144" y="1"/>
                  <a:pt x="996" y="79"/>
                  <a:pt x="919" y="117"/>
                </a:cubicBezTo>
                <a:cubicBezTo>
                  <a:pt x="815" y="164"/>
                  <a:pt x="629" y="303"/>
                  <a:pt x="431" y="745"/>
                </a:cubicBezTo>
                <a:cubicBezTo>
                  <a:pt x="187" y="1466"/>
                  <a:pt x="47" y="2339"/>
                  <a:pt x="0" y="3316"/>
                </a:cubicBezTo>
                <a:cubicBezTo>
                  <a:pt x="47" y="4328"/>
                  <a:pt x="187" y="5200"/>
                  <a:pt x="431" y="5933"/>
                </a:cubicBezTo>
                <a:cubicBezTo>
                  <a:pt x="629" y="6363"/>
                  <a:pt x="815" y="6514"/>
                  <a:pt x="919" y="6561"/>
                </a:cubicBezTo>
                <a:cubicBezTo>
                  <a:pt x="984" y="6593"/>
                  <a:pt x="1098" y="6647"/>
                  <a:pt x="1319" y="6647"/>
                </a:cubicBezTo>
                <a:cubicBezTo>
                  <a:pt x="1418" y="6647"/>
                  <a:pt x="1539" y="6636"/>
                  <a:pt x="1687" y="6607"/>
                </a:cubicBezTo>
                <a:cubicBezTo>
                  <a:pt x="2420" y="6514"/>
                  <a:pt x="3246" y="6224"/>
                  <a:pt x="4118" y="5735"/>
                </a:cubicBezTo>
                <a:lnTo>
                  <a:pt x="4165" y="5735"/>
                </a:lnTo>
                <a:cubicBezTo>
                  <a:pt x="5037" y="5200"/>
                  <a:pt x="5665" y="4618"/>
                  <a:pt x="6153" y="4037"/>
                </a:cubicBezTo>
                <a:cubicBezTo>
                  <a:pt x="6444" y="3700"/>
                  <a:pt x="6491" y="3455"/>
                  <a:pt x="6491" y="3316"/>
                </a:cubicBezTo>
                <a:cubicBezTo>
                  <a:pt x="6491" y="3211"/>
                  <a:pt x="6444" y="2978"/>
                  <a:pt x="6153" y="2629"/>
                </a:cubicBezTo>
                <a:cubicBezTo>
                  <a:pt x="5665" y="2048"/>
                  <a:pt x="5037" y="1466"/>
                  <a:pt x="4165" y="943"/>
                </a:cubicBezTo>
                <a:lnTo>
                  <a:pt x="4118" y="943"/>
                </a:lnTo>
                <a:cubicBezTo>
                  <a:pt x="3246" y="454"/>
                  <a:pt x="2420" y="164"/>
                  <a:pt x="1687" y="12"/>
                </a:cubicBezTo>
                <a:cubicBezTo>
                  <a:pt x="1604" y="4"/>
                  <a:pt x="1529" y="1"/>
                  <a:pt x="1461"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18"/>
          <p:cNvSpPr/>
          <p:nvPr/>
        </p:nvSpPr>
        <p:spPr>
          <a:xfrm>
            <a:off x="2378823" y="3302347"/>
            <a:ext cx="399952" cy="411411"/>
          </a:xfrm>
          <a:custGeom>
            <a:rect b="b" l="l" r="r" t="t"/>
            <a:pathLst>
              <a:path extrusionOk="0" h="6283" w="6108">
                <a:moveTo>
                  <a:pt x="1379" y="0"/>
                </a:moveTo>
                <a:cubicBezTo>
                  <a:pt x="1096" y="0"/>
                  <a:pt x="958" y="69"/>
                  <a:pt x="873" y="106"/>
                </a:cubicBezTo>
                <a:cubicBezTo>
                  <a:pt x="780" y="164"/>
                  <a:pt x="582" y="304"/>
                  <a:pt x="443" y="688"/>
                </a:cubicBezTo>
                <a:cubicBezTo>
                  <a:pt x="198" y="1374"/>
                  <a:pt x="47" y="2200"/>
                  <a:pt x="1" y="3119"/>
                </a:cubicBezTo>
                <a:cubicBezTo>
                  <a:pt x="47" y="4084"/>
                  <a:pt x="198" y="4910"/>
                  <a:pt x="443" y="5585"/>
                </a:cubicBezTo>
                <a:cubicBezTo>
                  <a:pt x="582" y="5980"/>
                  <a:pt x="780" y="6120"/>
                  <a:pt x="873" y="6166"/>
                </a:cubicBezTo>
                <a:cubicBezTo>
                  <a:pt x="959" y="6205"/>
                  <a:pt x="1101" y="6283"/>
                  <a:pt x="1396" y="6283"/>
                </a:cubicBezTo>
                <a:cubicBezTo>
                  <a:pt x="1459" y="6283"/>
                  <a:pt x="1528" y="6279"/>
                  <a:pt x="1606" y="6271"/>
                </a:cubicBezTo>
                <a:cubicBezTo>
                  <a:pt x="2280" y="6120"/>
                  <a:pt x="3060" y="5829"/>
                  <a:pt x="3932" y="5399"/>
                </a:cubicBezTo>
                <a:cubicBezTo>
                  <a:pt x="4758" y="4910"/>
                  <a:pt x="5386" y="4375"/>
                  <a:pt x="5816" y="3793"/>
                </a:cubicBezTo>
                <a:cubicBezTo>
                  <a:pt x="6107" y="3456"/>
                  <a:pt x="6107" y="3258"/>
                  <a:pt x="6107" y="3119"/>
                </a:cubicBezTo>
                <a:cubicBezTo>
                  <a:pt x="6107" y="3014"/>
                  <a:pt x="6107" y="2828"/>
                  <a:pt x="5816" y="2432"/>
                </a:cubicBezTo>
                <a:cubicBezTo>
                  <a:pt x="5386" y="1909"/>
                  <a:pt x="4758" y="1374"/>
                  <a:pt x="3932" y="886"/>
                </a:cubicBezTo>
                <a:cubicBezTo>
                  <a:pt x="3060" y="397"/>
                  <a:pt x="2280" y="164"/>
                  <a:pt x="1606" y="13"/>
                </a:cubicBezTo>
                <a:cubicBezTo>
                  <a:pt x="1521" y="4"/>
                  <a:pt x="1446" y="0"/>
                  <a:pt x="1379"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18"/>
          <p:cNvSpPr/>
          <p:nvPr/>
        </p:nvSpPr>
        <p:spPr>
          <a:xfrm>
            <a:off x="3267649" y="3314920"/>
            <a:ext cx="377820" cy="385939"/>
          </a:xfrm>
          <a:custGeom>
            <a:rect b="b" l="l" r="r" t="t"/>
            <a:pathLst>
              <a:path extrusionOk="0" h="5894" w="5770">
                <a:moveTo>
                  <a:pt x="1204" y="1"/>
                </a:moveTo>
                <a:cubicBezTo>
                  <a:pt x="976" y="1"/>
                  <a:pt x="861" y="44"/>
                  <a:pt x="826" y="112"/>
                </a:cubicBezTo>
                <a:cubicBezTo>
                  <a:pt x="722" y="158"/>
                  <a:pt x="536" y="263"/>
                  <a:pt x="384" y="647"/>
                </a:cubicBezTo>
                <a:cubicBezTo>
                  <a:pt x="140" y="1275"/>
                  <a:pt x="1" y="2054"/>
                  <a:pt x="1" y="2927"/>
                </a:cubicBezTo>
                <a:cubicBezTo>
                  <a:pt x="1" y="3846"/>
                  <a:pt x="140" y="4625"/>
                  <a:pt x="384" y="5207"/>
                </a:cubicBezTo>
                <a:cubicBezTo>
                  <a:pt x="536" y="5637"/>
                  <a:pt x="722" y="5730"/>
                  <a:pt x="826" y="5788"/>
                </a:cubicBezTo>
                <a:cubicBezTo>
                  <a:pt x="864" y="5826"/>
                  <a:pt x="1001" y="5894"/>
                  <a:pt x="1279" y="5894"/>
                </a:cubicBezTo>
                <a:cubicBezTo>
                  <a:pt x="1345" y="5894"/>
                  <a:pt x="1419" y="5890"/>
                  <a:pt x="1501" y="5881"/>
                </a:cubicBezTo>
                <a:cubicBezTo>
                  <a:pt x="2176" y="5730"/>
                  <a:pt x="2909" y="5497"/>
                  <a:pt x="3688" y="5055"/>
                </a:cubicBezTo>
                <a:cubicBezTo>
                  <a:pt x="4455" y="4625"/>
                  <a:pt x="5037" y="4090"/>
                  <a:pt x="5479" y="3601"/>
                </a:cubicBezTo>
                <a:cubicBezTo>
                  <a:pt x="5723" y="3264"/>
                  <a:pt x="5770" y="3066"/>
                  <a:pt x="5770" y="2927"/>
                </a:cubicBezTo>
                <a:cubicBezTo>
                  <a:pt x="5770" y="2822"/>
                  <a:pt x="5723" y="2636"/>
                  <a:pt x="5479" y="2299"/>
                </a:cubicBezTo>
                <a:cubicBezTo>
                  <a:pt x="5037" y="1810"/>
                  <a:pt x="4455" y="1275"/>
                  <a:pt x="3688" y="845"/>
                </a:cubicBezTo>
                <a:cubicBezTo>
                  <a:pt x="2909" y="403"/>
                  <a:pt x="2176" y="112"/>
                  <a:pt x="1501" y="19"/>
                </a:cubicBezTo>
                <a:cubicBezTo>
                  <a:pt x="1386" y="6"/>
                  <a:pt x="1287" y="1"/>
                  <a:pt x="1204"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18"/>
          <p:cNvSpPr/>
          <p:nvPr/>
        </p:nvSpPr>
        <p:spPr>
          <a:xfrm>
            <a:off x="4156474" y="3327033"/>
            <a:ext cx="351955" cy="360926"/>
          </a:xfrm>
          <a:custGeom>
            <a:rect b="b" l="l" r="r" t="t"/>
            <a:pathLst>
              <a:path extrusionOk="0" h="5512" w="5375">
                <a:moveTo>
                  <a:pt x="1112" y="1"/>
                </a:moveTo>
                <a:cubicBezTo>
                  <a:pt x="912" y="1"/>
                  <a:pt x="801" y="37"/>
                  <a:pt x="768" y="78"/>
                </a:cubicBezTo>
                <a:cubicBezTo>
                  <a:pt x="675" y="125"/>
                  <a:pt x="524" y="264"/>
                  <a:pt x="384" y="602"/>
                </a:cubicBezTo>
                <a:cubicBezTo>
                  <a:pt x="140" y="1183"/>
                  <a:pt x="1" y="1916"/>
                  <a:pt x="1" y="2742"/>
                </a:cubicBezTo>
                <a:cubicBezTo>
                  <a:pt x="1" y="3614"/>
                  <a:pt x="140" y="4289"/>
                  <a:pt x="384" y="4870"/>
                </a:cubicBezTo>
                <a:cubicBezTo>
                  <a:pt x="524" y="5254"/>
                  <a:pt x="675" y="5359"/>
                  <a:pt x="768" y="5405"/>
                </a:cubicBezTo>
                <a:cubicBezTo>
                  <a:pt x="806" y="5443"/>
                  <a:pt x="942" y="5511"/>
                  <a:pt x="1197" y="5511"/>
                </a:cubicBezTo>
                <a:cubicBezTo>
                  <a:pt x="1256" y="5511"/>
                  <a:pt x="1323" y="5507"/>
                  <a:pt x="1396" y="5498"/>
                </a:cubicBezTo>
                <a:cubicBezTo>
                  <a:pt x="2036" y="5405"/>
                  <a:pt x="2711" y="5161"/>
                  <a:pt x="3432" y="4731"/>
                </a:cubicBezTo>
                <a:cubicBezTo>
                  <a:pt x="4165" y="4289"/>
                  <a:pt x="4700" y="3858"/>
                  <a:pt x="5083" y="3370"/>
                </a:cubicBezTo>
                <a:cubicBezTo>
                  <a:pt x="5328" y="3033"/>
                  <a:pt x="5374" y="2835"/>
                  <a:pt x="5374" y="2742"/>
                </a:cubicBezTo>
                <a:cubicBezTo>
                  <a:pt x="5374" y="2637"/>
                  <a:pt x="5328" y="2451"/>
                  <a:pt x="5083" y="2160"/>
                </a:cubicBezTo>
                <a:cubicBezTo>
                  <a:pt x="4700" y="1672"/>
                  <a:pt x="4165" y="1183"/>
                  <a:pt x="3432" y="799"/>
                </a:cubicBezTo>
                <a:cubicBezTo>
                  <a:pt x="2711" y="369"/>
                  <a:pt x="2036" y="125"/>
                  <a:pt x="1396" y="20"/>
                </a:cubicBezTo>
                <a:cubicBezTo>
                  <a:pt x="1287" y="7"/>
                  <a:pt x="1192" y="1"/>
                  <a:pt x="1112"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p18"/>
          <p:cNvSpPr/>
          <p:nvPr/>
        </p:nvSpPr>
        <p:spPr>
          <a:xfrm>
            <a:off x="5044514" y="3339998"/>
            <a:ext cx="326811" cy="336174"/>
          </a:xfrm>
          <a:custGeom>
            <a:rect b="b" l="l" r="r" t="t"/>
            <a:pathLst>
              <a:path extrusionOk="0" h="5134" w="4991">
                <a:moveTo>
                  <a:pt x="1054" y="0"/>
                </a:moveTo>
                <a:cubicBezTo>
                  <a:pt x="871" y="0"/>
                  <a:pt x="753" y="33"/>
                  <a:pt x="687" y="66"/>
                </a:cubicBezTo>
                <a:cubicBezTo>
                  <a:pt x="629" y="113"/>
                  <a:pt x="489" y="217"/>
                  <a:pt x="338" y="555"/>
                </a:cubicBezTo>
                <a:cubicBezTo>
                  <a:pt x="152" y="1136"/>
                  <a:pt x="1" y="1764"/>
                  <a:pt x="1" y="2544"/>
                </a:cubicBezTo>
                <a:cubicBezTo>
                  <a:pt x="1" y="3370"/>
                  <a:pt x="152" y="3998"/>
                  <a:pt x="338" y="4533"/>
                </a:cubicBezTo>
                <a:cubicBezTo>
                  <a:pt x="489" y="4870"/>
                  <a:pt x="629" y="5010"/>
                  <a:pt x="687" y="5056"/>
                </a:cubicBezTo>
                <a:cubicBezTo>
                  <a:pt x="754" y="5098"/>
                  <a:pt x="873" y="5133"/>
                  <a:pt x="1059" y="5133"/>
                </a:cubicBezTo>
                <a:cubicBezTo>
                  <a:pt x="1134" y="5133"/>
                  <a:pt x="1219" y="5128"/>
                  <a:pt x="1315" y="5114"/>
                </a:cubicBezTo>
                <a:cubicBezTo>
                  <a:pt x="1897" y="5010"/>
                  <a:pt x="2525" y="4765"/>
                  <a:pt x="3199" y="4382"/>
                </a:cubicBezTo>
                <a:cubicBezTo>
                  <a:pt x="3886" y="3998"/>
                  <a:pt x="4363" y="3556"/>
                  <a:pt x="4758" y="3125"/>
                </a:cubicBezTo>
                <a:cubicBezTo>
                  <a:pt x="4991" y="2835"/>
                  <a:pt x="4991" y="2637"/>
                  <a:pt x="4991" y="2544"/>
                </a:cubicBezTo>
                <a:cubicBezTo>
                  <a:pt x="4991" y="2497"/>
                  <a:pt x="4991" y="2299"/>
                  <a:pt x="4758" y="2009"/>
                </a:cubicBezTo>
                <a:cubicBezTo>
                  <a:pt x="4363" y="1567"/>
                  <a:pt x="3886" y="1136"/>
                  <a:pt x="3199" y="753"/>
                </a:cubicBezTo>
                <a:cubicBezTo>
                  <a:pt x="2525" y="357"/>
                  <a:pt x="1897" y="113"/>
                  <a:pt x="1315" y="20"/>
                </a:cubicBezTo>
                <a:cubicBezTo>
                  <a:pt x="1216" y="6"/>
                  <a:pt x="1130" y="0"/>
                  <a:pt x="1054"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4" name="Google Shape;364;p18"/>
          <p:cNvSpPr/>
          <p:nvPr/>
        </p:nvSpPr>
        <p:spPr>
          <a:xfrm>
            <a:off x="5933340" y="3352964"/>
            <a:ext cx="304744" cy="310244"/>
          </a:xfrm>
          <a:custGeom>
            <a:rect b="b" l="l" r="r" t="t"/>
            <a:pathLst>
              <a:path extrusionOk="0" h="4738" w="4654">
                <a:moveTo>
                  <a:pt x="959" y="0"/>
                </a:moveTo>
                <a:cubicBezTo>
                  <a:pt x="790" y="0"/>
                  <a:pt x="695" y="33"/>
                  <a:pt x="629" y="66"/>
                </a:cubicBezTo>
                <a:cubicBezTo>
                  <a:pt x="582" y="113"/>
                  <a:pt x="431" y="206"/>
                  <a:pt x="338" y="496"/>
                </a:cubicBezTo>
                <a:cubicBezTo>
                  <a:pt x="140" y="1031"/>
                  <a:pt x="1" y="1659"/>
                  <a:pt x="1" y="2346"/>
                </a:cubicBezTo>
                <a:cubicBezTo>
                  <a:pt x="1" y="3067"/>
                  <a:pt x="140" y="3695"/>
                  <a:pt x="338" y="4184"/>
                </a:cubicBezTo>
                <a:cubicBezTo>
                  <a:pt x="431" y="4521"/>
                  <a:pt x="582" y="4626"/>
                  <a:pt x="629" y="4672"/>
                </a:cubicBezTo>
                <a:cubicBezTo>
                  <a:pt x="695" y="4705"/>
                  <a:pt x="790" y="4738"/>
                  <a:pt x="959" y="4738"/>
                </a:cubicBezTo>
                <a:cubicBezTo>
                  <a:pt x="1029" y="4738"/>
                  <a:pt x="1112" y="4732"/>
                  <a:pt x="1210" y="4719"/>
                </a:cubicBezTo>
                <a:cubicBezTo>
                  <a:pt x="1745" y="4626"/>
                  <a:pt x="2327" y="4428"/>
                  <a:pt x="2955" y="4044"/>
                </a:cubicBezTo>
                <a:cubicBezTo>
                  <a:pt x="3583" y="3695"/>
                  <a:pt x="4072" y="3311"/>
                  <a:pt x="4409" y="2881"/>
                </a:cubicBezTo>
                <a:cubicBezTo>
                  <a:pt x="4607" y="2637"/>
                  <a:pt x="4653" y="2439"/>
                  <a:pt x="4653" y="2346"/>
                </a:cubicBezTo>
                <a:cubicBezTo>
                  <a:pt x="4653" y="2299"/>
                  <a:pt x="4607" y="2101"/>
                  <a:pt x="4409" y="1857"/>
                </a:cubicBezTo>
                <a:cubicBezTo>
                  <a:pt x="4072" y="1427"/>
                  <a:pt x="3583" y="1031"/>
                  <a:pt x="2955" y="648"/>
                </a:cubicBezTo>
                <a:cubicBezTo>
                  <a:pt x="2327" y="310"/>
                  <a:pt x="1745" y="113"/>
                  <a:pt x="1210" y="19"/>
                </a:cubicBezTo>
                <a:cubicBezTo>
                  <a:pt x="1112" y="6"/>
                  <a:pt x="1029" y="0"/>
                  <a:pt x="959"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18"/>
          <p:cNvSpPr/>
          <p:nvPr/>
        </p:nvSpPr>
        <p:spPr>
          <a:xfrm>
            <a:off x="6822165" y="3365143"/>
            <a:ext cx="278814" cy="285165"/>
          </a:xfrm>
          <a:custGeom>
            <a:rect b="b" l="l" r="r" t="t"/>
            <a:pathLst>
              <a:path extrusionOk="0" h="4355" w="4258">
                <a:moveTo>
                  <a:pt x="891" y="1"/>
                </a:moveTo>
                <a:cubicBezTo>
                  <a:pt x="739" y="1"/>
                  <a:pt x="649" y="36"/>
                  <a:pt x="582" y="78"/>
                </a:cubicBezTo>
                <a:cubicBezTo>
                  <a:pt x="524" y="124"/>
                  <a:pt x="384" y="217"/>
                  <a:pt x="291" y="508"/>
                </a:cubicBezTo>
                <a:cubicBezTo>
                  <a:pt x="140" y="950"/>
                  <a:pt x="1" y="1532"/>
                  <a:pt x="1" y="2160"/>
                </a:cubicBezTo>
                <a:cubicBezTo>
                  <a:pt x="1" y="2834"/>
                  <a:pt x="140" y="3416"/>
                  <a:pt x="291" y="3858"/>
                </a:cubicBezTo>
                <a:cubicBezTo>
                  <a:pt x="384" y="4149"/>
                  <a:pt x="524" y="4242"/>
                  <a:pt x="582" y="4288"/>
                </a:cubicBezTo>
                <a:cubicBezTo>
                  <a:pt x="648" y="4321"/>
                  <a:pt x="737" y="4354"/>
                  <a:pt x="886" y="4354"/>
                </a:cubicBezTo>
                <a:cubicBezTo>
                  <a:pt x="948" y="4354"/>
                  <a:pt x="1020" y="4348"/>
                  <a:pt x="1106" y="4335"/>
                </a:cubicBezTo>
                <a:cubicBezTo>
                  <a:pt x="1594" y="4242"/>
                  <a:pt x="2129" y="4044"/>
                  <a:pt x="2711" y="3753"/>
                </a:cubicBezTo>
                <a:cubicBezTo>
                  <a:pt x="3292" y="3416"/>
                  <a:pt x="3723" y="3032"/>
                  <a:pt x="4014" y="2637"/>
                </a:cubicBezTo>
                <a:cubicBezTo>
                  <a:pt x="4211" y="2404"/>
                  <a:pt x="4258" y="2253"/>
                  <a:pt x="4258" y="2160"/>
                </a:cubicBezTo>
                <a:cubicBezTo>
                  <a:pt x="4258" y="2113"/>
                  <a:pt x="4211" y="1962"/>
                  <a:pt x="4014" y="1718"/>
                </a:cubicBezTo>
                <a:cubicBezTo>
                  <a:pt x="3723" y="1334"/>
                  <a:pt x="3292" y="950"/>
                  <a:pt x="2711" y="601"/>
                </a:cubicBezTo>
                <a:cubicBezTo>
                  <a:pt x="2129" y="264"/>
                  <a:pt x="1594" y="78"/>
                  <a:pt x="1106" y="20"/>
                </a:cubicBezTo>
                <a:cubicBezTo>
                  <a:pt x="1023" y="6"/>
                  <a:pt x="952" y="1"/>
                  <a:pt x="891"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18"/>
          <p:cNvSpPr/>
          <p:nvPr/>
        </p:nvSpPr>
        <p:spPr>
          <a:xfrm>
            <a:off x="7710205" y="3378108"/>
            <a:ext cx="254455" cy="259956"/>
          </a:xfrm>
          <a:custGeom>
            <a:rect b="b" l="l" r="r" t="t"/>
            <a:pathLst>
              <a:path extrusionOk="0" h="3970" w="3886">
                <a:moveTo>
                  <a:pt x="804" y="0"/>
                </a:moveTo>
                <a:cubicBezTo>
                  <a:pt x="654" y="0"/>
                  <a:pt x="569" y="33"/>
                  <a:pt x="536" y="66"/>
                </a:cubicBezTo>
                <a:cubicBezTo>
                  <a:pt x="489" y="66"/>
                  <a:pt x="396" y="171"/>
                  <a:pt x="292" y="461"/>
                </a:cubicBezTo>
                <a:cubicBezTo>
                  <a:pt x="106" y="845"/>
                  <a:pt x="1" y="1380"/>
                  <a:pt x="1" y="1962"/>
                </a:cubicBezTo>
                <a:cubicBezTo>
                  <a:pt x="1" y="2590"/>
                  <a:pt x="106" y="3125"/>
                  <a:pt x="292" y="3509"/>
                </a:cubicBezTo>
                <a:cubicBezTo>
                  <a:pt x="396" y="3800"/>
                  <a:pt x="489" y="3846"/>
                  <a:pt x="536" y="3893"/>
                </a:cubicBezTo>
                <a:cubicBezTo>
                  <a:pt x="569" y="3934"/>
                  <a:pt x="656" y="3970"/>
                  <a:pt x="809" y="3970"/>
                </a:cubicBezTo>
                <a:cubicBezTo>
                  <a:pt x="870" y="3970"/>
                  <a:pt x="941" y="3964"/>
                  <a:pt x="1024" y="3951"/>
                </a:cubicBezTo>
                <a:cubicBezTo>
                  <a:pt x="1455" y="3893"/>
                  <a:pt x="1943" y="3706"/>
                  <a:pt x="2478" y="3416"/>
                </a:cubicBezTo>
                <a:cubicBezTo>
                  <a:pt x="3013" y="3078"/>
                  <a:pt x="3397" y="2729"/>
                  <a:pt x="3688" y="2392"/>
                </a:cubicBezTo>
                <a:cubicBezTo>
                  <a:pt x="3886" y="2206"/>
                  <a:pt x="3886" y="2055"/>
                  <a:pt x="3886" y="1962"/>
                </a:cubicBezTo>
                <a:cubicBezTo>
                  <a:pt x="3886" y="1915"/>
                  <a:pt x="3886" y="1764"/>
                  <a:pt x="3688" y="1566"/>
                </a:cubicBezTo>
                <a:cubicBezTo>
                  <a:pt x="3397" y="1182"/>
                  <a:pt x="3013" y="845"/>
                  <a:pt x="2478" y="554"/>
                </a:cubicBezTo>
                <a:cubicBezTo>
                  <a:pt x="1943" y="264"/>
                  <a:pt x="1455" y="66"/>
                  <a:pt x="1024" y="19"/>
                </a:cubicBezTo>
                <a:cubicBezTo>
                  <a:pt x="939" y="6"/>
                  <a:pt x="866" y="0"/>
                  <a:pt x="804"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p18"/>
          <p:cNvSpPr/>
          <p:nvPr/>
        </p:nvSpPr>
        <p:spPr>
          <a:xfrm>
            <a:off x="8599031" y="3390942"/>
            <a:ext cx="228591" cy="234222"/>
          </a:xfrm>
          <a:custGeom>
            <a:rect b="b" l="l" r="r" t="t"/>
            <a:pathLst>
              <a:path extrusionOk="0" h="3577" w="3491">
                <a:moveTo>
                  <a:pt x="710" y="0"/>
                </a:moveTo>
                <a:cubicBezTo>
                  <a:pt x="593" y="0"/>
                  <a:pt x="520" y="21"/>
                  <a:pt x="489" y="21"/>
                </a:cubicBezTo>
                <a:cubicBezTo>
                  <a:pt x="431" y="68"/>
                  <a:pt x="338" y="161"/>
                  <a:pt x="245" y="405"/>
                </a:cubicBezTo>
                <a:cubicBezTo>
                  <a:pt x="94" y="789"/>
                  <a:pt x="1" y="1231"/>
                  <a:pt x="1" y="1766"/>
                </a:cubicBezTo>
                <a:cubicBezTo>
                  <a:pt x="1" y="2347"/>
                  <a:pt x="94" y="2778"/>
                  <a:pt x="245" y="3173"/>
                </a:cubicBezTo>
                <a:cubicBezTo>
                  <a:pt x="338" y="3406"/>
                  <a:pt x="431" y="3510"/>
                  <a:pt x="489" y="3510"/>
                </a:cubicBezTo>
                <a:cubicBezTo>
                  <a:pt x="522" y="3543"/>
                  <a:pt x="602" y="3576"/>
                  <a:pt x="732" y="3576"/>
                </a:cubicBezTo>
                <a:cubicBezTo>
                  <a:pt x="786" y="3576"/>
                  <a:pt x="848" y="3571"/>
                  <a:pt x="920" y="3557"/>
                </a:cubicBezTo>
                <a:cubicBezTo>
                  <a:pt x="1304" y="3510"/>
                  <a:pt x="1746" y="3359"/>
                  <a:pt x="2234" y="3068"/>
                </a:cubicBezTo>
                <a:cubicBezTo>
                  <a:pt x="2711" y="2778"/>
                  <a:pt x="3048" y="2487"/>
                  <a:pt x="3339" y="2150"/>
                </a:cubicBezTo>
                <a:cubicBezTo>
                  <a:pt x="3490" y="1952"/>
                  <a:pt x="3490" y="1859"/>
                  <a:pt x="3490" y="1766"/>
                </a:cubicBezTo>
                <a:cubicBezTo>
                  <a:pt x="3490" y="1719"/>
                  <a:pt x="3490" y="1568"/>
                  <a:pt x="3339" y="1370"/>
                </a:cubicBezTo>
                <a:cubicBezTo>
                  <a:pt x="3048" y="1079"/>
                  <a:pt x="2711" y="789"/>
                  <a:pt x="2234" y="498"/>
                </a:cubicBezTo>
                <a:cubicBezTo>
                  <a:pt x="1746" y="207"/>
                  <a:pt x="1304" y="68"/>
                  <a:pt x="920" y="21"/>
                </a:cubicBezTo>
                <a:cubicBezTo>
                  <a:pt x="838" y="6"/>
                  <a:pt x="769" y="0"/>
                  <a:pt x="710"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8" name="Google Shape;368;p18"/>
          <p:cNvSpPr/>
          <p:nvPr/>
        </p:nvSpPr>
        <p:spPr>
          <a:xfrm>
            <a:off x="9487856" y="3403121"/>
            <a:ext cx="205738" cy="209143"/>
          </a:xfrm>
          <a:custGeom>
            <a:rect b="b" l="l" r="r" t="t"/>
            <a:pathLst>
              <a:path extrusionOk="0" h="3194" w="3142">
                <a:moveTo>
                  <a:pt x="622" y="0"/>
                </a:moveTo>
                <a:cubicBezTo>
                  <a:pt x="519" y="0"/>
                  <a:pt x="462" y="21"/>
                  <a:pt x="431" y="21"/>
                </a:cubicBezTo>
                <a:cubicBezTo>
                  <a:pt x="385" y="79"/>
                  <a:pt x="292" y="126"/>
                  <a:pt x="233" y="370"/>
                </a:cubicBezTo>
                <a:cubicBezTo>
                  <a:pt x="94" y="707"/>
                  <a:pt x="1" y="1091"/>
                  <a:pt x="1" y="1580"/>
                </a:cubicBezTo>
                <a:cubicBezTo>
                  <a:pt x="1" y="2115"/>
                  <a:pt x="94" y="2499"/>
                  <a:pt x="233" y="2836"/>
                </a:cubicBezTo>
                <a:cubicBezTo>
                  <a:pt x="292" y="3080"/>
                  <a:pt x="385" y="3127"/>
                  <a:pt x="431" y="3173"/>
                </a:cubicBezTo>
                <a:cubicBezTo>
                  <a:pt x="462" y="3173"/>
                  <a:pt x="519" y="3194"/>
                  <a:pt x="622" y="3194"/>
                </a:cubicBezTo>
                <a:cubicBezTo>
                  <a:pt x="674" y="3194"/>
                  <a:pt x="737" y="3189"/>
                  <a:pt x="815" y="3173"/>
                </a:cubicBezTo>
                <a:cubicBezTo>
                  <a:pt x="1164" y="3127"/>
                  <a:pt x="1594" y="2987"/>
                  <a:pt x="1978" y="2743"/>
                </a:cubicBezTo>
                <a:cubicBezTo>
                  <a:pt x="2420" y="2499"/>
                  <a:pt x="2757" y="2208"/>
                  <a:pt x="2955" y="1964"/>
                </a:cubicBezTo>
                <a:cubicBezTo>
                  <a:pt x="3095" y="1766"/>
                  <a:pt x="3141" y="1673"/>
                  <a:pt x="3141" y="1580"/>
                </a:cubicBezTo>
                <a:cubicBezTo>
                  <a:pt x="3141" y="1533"/>
                  <a:pt x="3095" y="1429"/>
                  <a:pt x="2955" y="1242"/>
                </a:cubicBezTo>
                <a:cubicBezTo>
                  <a:pt x="2757" y="952"/>
                  <a:pt x="2420" y="707"/>
                  <a:pt x="1978" y="463"/>
                </a:cubicBezTo>
                <a:cubicBezTo>
                  <a:pt x="1594" y="219"/>
                  <a:pt x="1164" y="79"/>
                  <a:pt x="815" y="21"/>
                </a:cubicBezTo>
                <a:cubicBezTo>
                  <a:pt x="737" y="6"/>
                  <a:pt x="674" y="0"/>
                  <a:pt x="62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9" name="Google Shape;369;p18"/>
          <p:cNvSpPr/>
          <p:nvPr/>
        </p:nvSpPr>
        <p:spPr>
          <a:xfrm>
            <a:off x="10375961" y="3414384"/>
            <a:ext cx="181314" cy="185701"/>
          </a:xfrm>
          <a:custGeom>
            <a:rect b="b" l="l" r="r" t="t"/>
            <a:pathLst>
              <a:path extrusionOk="0" h="2836" w="2769">
                <a:moveTo>
                  <a:pt x="733" y="0"/>
                </a:moveTo>
                <a:cubicBezTo>
                  <a:pt x="535" y="0"/>
                  <a:pt x="442" y="47"/>
                  <a:pt x="395" y="47"/>
                </a:cubicBezTo>
                <a:cubicBezTo>
                  <a:pt x="337" y="93"/>
                  <a:pt x="244" y="140"/>
                  <a:pt x="198" y="338"/>
                </a:cubicBezTo>
                <a:cubicBezTo>
                  <a:pt x="105" y="628"/>
                  <a:pt x="0" y="1012"/>
                  <a:pt x="0" y="1408"/>
                </a:cubicBezTo>
                <a:cubicBezTo>
                  <a:pt x="0" y="1838"/>
                  <a:pt x="105" y="2234"/>
                  <a:pt x="198" y="2524"/>
                </a:cubicBezTo>
                <a:cubicBezTo>
                  <a:pt x="244" y="2710"/>
                  <a:pt x="337" y="2757"/>
                  <a:pt x="395" y="2815"/>
                </a:cubicBezTo>
                <a:cubicBezTo>
                  <a:pt x="427" y="2815"/>
                  <a:pt x="478" y="2836"/>
                  <a:pt x="568" y="2836"/>
                </a:cubicBezTo>
                <a:cubicBezTo>
                  <a:pt x="613" y="2836"/>
                  <a:pt x="667" y="2831"/>
                  <a:pt x="733" y="2815"/>
                </a:cubicBezTo>
                <a:cubicBezTo>
                  <a:pt x="1024" y="2757"/>
                  <a:pt x="1407" y="2664"/>
                  <a:pt x="1745" y="2420"/>
                </a:cubicBezTo>
                <a:cubicBezTo>
                  <a:pt x="2140" y="2234"/>
                  <a:pt x="2431" y="1989"/>
                  <a:pt x="2617" y="1745"/>
                </a:cubicBezTo>
                <a:cubicBezTo>
                  <a:pt x="2768" y="1594"/>
                  <a:pt x="2768" y="1454"/>
                  <a:pt x="2768" y="1408"/>
                </a:cubicBezTo>
                <a:cubicBezTo>
                  <a:pt x="2768" y="1361"/>
                  <a:pt x="2768" y="1257"/>
                  <a:pt x="2617" y="1117"/>
                </a:cubicBezTo>
                <a:cubicBezTo>
                  <a:pt x="2431" y="873"/>
                  <a:pt x="2140" y="628"/>
                  <a:pt x="1745" y="384"/>
                </a:cubicBezTo>
                <a:cubicBezTo>
                  <a:pt x="1407" y="198"/>
                  <a:pt x="1024" y="93"/>
                  <a:pt x="733"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18"/>
          <p:cNvSpPr/>
          <p:nvPr/>
        </p:nvSpPr>
        <p:spPr>
          <a:xfrm>
            <a:off x="11264721" y="3427349"/>
            <a:ext cx="155450" cy="159837"/>
          </a:xfrm>
          <a:custGeom>
            <a:rect b="b" l="l" r="r" t="t"/>
            <a:pathLst>
              <a:path extrusionOk="0" h="2441" w="2374">
                <a:moveTo>
                  <a:pt x="629" y="0"/>
                </a:moveTo>
                <a:cubicBezTo>
                  <a:pt x="431" y="0"/>
                  <a:pt x="385" y="0"/>
                  <a:pt x="338" y="47"/>
                </a:cubicBezTo>
                <a:cubicBezTo>
                  <a:pt x="292" y="47"/>
                  <a:pt x="245" y="93"/>
                  <a:pt x="141" y="291"/>
                </a:cubicBezTo>
                <a:cubicBezTo>
                  <a:pt x="47" y="523"/>
                  <a:pt x="1" y="872"/>
                  <a:pt x="1" y="1210"/>
                </a:cubicBezTo>
                <a:cubicBezTo>
                  <a:pt x="1" y="1594"/>
                  <a:pt x="47" y="1931"/>
                  <a:pt x="141" y="2175"/>
                </a:cubicBezTo>
                <a:cubicBezTo>
                  <a:pt x="245" y="2326"/>
                  <a:pt x="292" y="2373"/>
                  <a:pt x="338" y="2419"/>
                </a:cubicBezTo>
                <a:cubicBezTo>
                  <a:pt x="369" y="2419"/>
                  <a:pt x="400" y="2440"/>
                  <a:pt x="476" y="2440"/>
                </a:cubicBezTo>
                <a:cubicBezTo>
                  <a:pt x="514" y="2440"/>
                  <a:pt x="563" y="2435"/>
                  <a:pt x="629" y="2419"/>
                </a:cubicBezTo>
                <a:cubicBezTo>
                  <a:pt x="920" y="2419"/>
                  <a:pt x="1211" y="2268"/>
                  <a:pt x="1548" y="2129"/>
                </a:cubicBezTo>
                <a:cubicBezTo>
                  <a:pt x="1839" y="1931"/>
                  <a:pt x="2083" y="1687"/>
                  <a:pt x="2281" y="1501"/>
                </a:cubicBezTo>
                <a:cubicBezTo>
                  <a:pt x="2374" y="1349"/>
                  <a:pt x="2374" y="1256"/>
                  <a:pt x="2374" y="1210"/>
                </a:cubicBezTo>
                <a:cubicBezTo>
                  <a:pt x="2374" y="1210"/>
                  <a:pt x="2374" y="1105"/>
                  <a:pt x="2281" y="965"/>
                </a:cubicBezTo>
                <a:cubicBezTo>
                  <a:pt x="2083" y="768"/>
                  <a:pt x="1839" y="523"/>
                  <a:pt x="1548" y="337"/>
                </a:cubicBezTo>
                <a:cubicBezTo>
                  <a:pt x="1211" y="140"/>
                  <a:pt x="920" y="47"/>
                  <a:pt x="629"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18"/>
          <p:cNvSpPr/>
          <p:nvPr/>
        </p:nvSpPr>
        <p:spPr>
          <a:xfrm>
            <a:off x="12153547" y="3439528"/>
            <a:ext cx="133383" cy="136395"/>
          </a:xfrm>
          <a:custGeom>
            <a:rect b="b" l="l" r="r" t="t"/>
            <a:pathLst>
              <a:path extrusionOk="0" h="2083" w="2037">
                <a:moveTo>
                  <a:pt x="524" y="0"/>
                </a:moveTo>
                <a:cubicBezTo>
                  <a:pt x="385" y="0"/>
                  <a:pt x="338" y="0"/>
                  <a:pt x="292" y="47"/>
                </a:cubicBezTo>
                <a:cubicBezTo>
                  <a:pt x="233" y="47"/>
                  <a:pt x="187" y="105"/>
                  <a:pt x="140" y="244"/>
                </a:cubicBezTo>
                <a:cubicBezTo>
                  <a:pt x="47" y="442"/>
                  <a:pt x="1" y="733"/>
                  <a:pt x="1" y="1024"/>
                </a:cubicBezTo>
                <a:cubicBezTo>
                  <a:pt x="1" y="1361"/>
                  <a:pt x="47" y="1605"/>
                  <a:pt x="140" y="1850"/>
                </a:cubicBezTo>
                <a:cubicBezTo>
                  <a:pt x="187" y="1989"/>
                  <a:pt x="233" y="2036"/>
                  <a:pt x="292" y="2036"/>
                </a:cubicBezTo>
                <a:cubicBezTo>
                  <a:pt x="338" y="2036"/>
                  <a:pt x="385" y="2082"/>
                  <a:pt x="524" y="2082"/>
                </a:cubicBezTo>
                <a:cubicBezTo>
                  <a:pt x="769" y="2036"/>
                  <a:pt x="1013" y="1943"/>
                  <a:pt x="1304" y="1791"/>
                </a:cubicBezTo>
                <a:cubicBezTo>
                  <a:pt x="1548" y="1605"/>
                  <a:pt x="1792" y="1454"/>
                  <a:pt x="1932" y="1268"/>
                </a:cubicBezTo>
                <a:cubicBezTo>
                  <a:pt x="2036" y="1163"/>
                  <a:pt x="2036" y="1070"/>
                  <a:pt x="2036" y="1024"/>
                </a:cubicBezTo>
                <a:cubicBezTo>
                  <a:pt x="2036" y="1024"/>
                  <a:pt x="2036" y="919"/>
                  <a:pt x="1932" y="826"/>
                </a:cubicBezTo>
                <a:cubicBezTo>
                  <a:pt x="1792" y="628"/>
                  <a:pt x="1548" y="442"/>
                  <a:pt x="1304" y="291"/>
                </a:cubicBezTo>
                <a:cubicBezTo>
                  <a:pt x="1013" y="151"/>
                  <a:pt x="769" y="47"/>
                  <a:pt x="524"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18"/>
          <p:cNvSpPr/>
          <p:nvPr/>
        </p:nvSpPr>
        <p:spPr>
          <a:xfrm>
            <a:off x="13041652" y="3452428"/>
            <a:ext cx="108173" cy="111316"/>
          </a:xfrm>
          <a:custGeom>
            <a:rect b="b" l="l" r="r" t="t"/>
            <a:pathLst>
              <a:path extrusionOk="0" h="1700" w="1652">
                <a:moveTo>
                  <a:pt x="442" y="1"/>
                </a:moveTo>
                <a:cubicBezTo>
                  <a:pt x="337" y="1"/>
                  <a:pt x="244" y="1"/>
                  <a:pt x="244" y="47"/>
                </a:cubicBezTo>
                <a:cubicBezTo>
                  <a:pt x="198" y="47"/>
                  <a:pt x="151" y="94"/>
                  <a:pt x="105" y="199"/>
                </a:cubicBezTo>
                <a:cubicBezTo>
                  <a:pt x="47" y="385"/>
                  <a:pt x="0" y="582"/>
                  <a:pt x="0" y="827"/>
                </a:cubicBezTo>
                <a:cubicBezTo>
                  <a:pt x="0" y="1118"/>
                  <a:pt x="47" y="1304"/>
                  <a:pt x="105" y="1501"/>
                </a:cubicBezTo>
                <a:cubicBezTo>
                  <a:pt x="151" y="1594"/>
                  <a:pt x="198" y="1653"/>
                  <a:pt x="244" y="1653"/>
                </a:cubicBezTo>
                <a:cubicBezTo>
                  <a:pt x="244" y="1699"/>
                  <a:pt x="337" y="1699"/>
                  <a:pt x="442" y="1699"/>
                </a:cubicBezTo>
                <a:cubicBezTo>
                  <a:pt x="628" y="1653"/>
                  <a:pt x="826" y="1594"/>
                  <a:pt x="1070" y="1455"/>
                </a:cubicBezTo>
                <a:cubicBezTo>
                  <a:pt x="1268" y="1304"/>
                  <a:pt x="1454" y="1164"/>
                  <a:pt x="1559" y="1013"/>
                </a:cubicBezTo>
                <a:cubicBezTo>
                  <a:pt x="1652" y="920"/>
                  <a:pt x="1652" y="873"/>
                  <a:pt x="1652" y="827"/>
                </a:cubicBezTo>
                <a:cubicBezTo>
                  <a:pt x="1652" y="827"/>
                  <a:pt x="1652" y="780"/>
                  <a:pt x="1559" y="676"/>
                </a:cubicBezTo>
                <a:cubicBezTo>
                  <a:pt x="1454" y="536"/>
                  <a:pt x="1268" y="385"/>
                  <a:pt x="1070" y="245"/>
                </a:cubicBezTo>
                <a:cubicBezTo>
                  <a:pt x="826" y="94"/>
                  <a:pt x="628" y="47"/>
                  <a:pt x="442"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18"/>
          <p:cNvSpPr/>
          <p:nvPr/>
        </p:nvSpPr>
        <p:spPr>
          <a:xfrm>
            <a:off x="13930478" y="3465393"/>
            <a:ext cx="82308" cy="85386"/>
          </a:xfrm>
          <a:custGeom>
            <a:rect b="b" l="l" r="r" t="t"/>
            <a:pathLst>
              <a:path extrusionOk="0" h="1304" w="1257">
                <a:moveTo>
                  <a:pt x="198" y="1"/>
                </a:moveTo>
                <a:cubicBezTo>
                  <a:pt x="140" y="47"/>
                  <a:pt x="140" y="47"/>
                  <a:pt x="93" y="140"/>
                </a:cubicBezTo>
                <a:cubicBezTo>
                  <a:pt x="47" y="291"/>
                  <a:pt x="0" y="431"/>
                  <a:pt x="0" y="629"/>
                </a:cubicBezTo>
                <a:cubicBezTo>
                  <a:pt x="0" y="873"/>
                  <a:pt x="47" y="1013"/>
                  <a:pt x="93" y="1164"/>
                </a:cubicBezTo>
                <a:cubicBezTo>
                  <a:pt x="140" y="1257"/>
                  <a:pt x="140" y="1257"/>
                  <a:pt x="198" y="1257"/>
                </a:cubicBezTo>
                <a:cubicBezTo>
                  <a:pt x="198" y="1303"/>
                  <a:pt x="244" y="1303"/>
                  <a:pt x="337" y="1303"/>
                </a:cubicBezTo>
                <a:cubicBezTo>
                  <a:pt x="489" y="1257"/>
                  <a:pt x="628" y="1210"/>
                  <a:pt x="826" y="1106"/>
                </a:cubicBezTo>
                <a:cubicBezTo>
                  <a:pt x="965" y="1013"/>
                  <a:pt x="1117" y="920"/>
                  <a:pt x="1210" y="768"/>
                </a:cubicBezTo>
                <a:cubicBezTo>
                  <a:pt x="1256" y="722"/>
                  <a:pt x="1256" y="675"/>
                  <a:pt x="1256" y="629"/>
                </a:cubicBezTo>
                <a:cubicBezTo>
                  <a:pt x="1256" y="629"/>
                  <a:pt x="1256" y="582"/>
                  <a:pt x="1210" y="524"/>
                </a:cubicBezTo>
                <a:cubicBezTo>
                  <a:pt x="1117" y="384"/>
                  <a:pt x="965" y="291"/>
                  <a:pt x="826" y="187"/>
                </a:cubicBezTo>
                <a:cubicBezTo>
                  <a:pt x="628" y="94"/>
                  <a:pt x="489" y="47"/>
                  <a:pt x="337"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18"/>
          <p:cNvSpPr/>
          <p:nvPr/>
        </p:nvSpPr>
        <p:spPr>
          <a:xfrm>
            <a:off x="1490784" y="4002001"/>
            <a:ext cx="425031" cy="435704"/>
          </a:xfrm>
          <a:custGeom>
            <a:rect b="b" l="l" r="r" t="t"/>
            <a:pathLst>
              <a:path extrusionOk="0" h="6654" w="6491">
                <a:moveTo>
                  <a:pt x="1319" y="1"/>
                </a:moveTo>
                <a:cubicBezTo>
                  <a:pt x="1098" y="1"/>
                  <a:pt x="984" y="55"/>
                  <a:pt x="919" y="87"/>
                </a:cubicBezTo>
                <a:cubicBezTo>
                  <a:pt x="815" y="180"/>
                  <a:pt x="629" y="331"/>
                  <a:pt x="431" y="762"/>
                </a:cubicBezTo>
                <a:cubicBezTo>
                  <a:pt x="187" y="1448"/>
                  <a:pt x="47" y="2320"/>
                  <a:pt x="0" y="3332"/>
                </a:cubicBezTo>
                <a:cubicBezTo>
                  <a:pt x="47" y="4356"/>
                  <a:pt x="187" y="5228"/>
                  <a:pt x="431" y="5903"/>
                </a:cubicBezTo>
                <a:cubicBezTo>
                  <a:pt x="629" y="6345"/>
                  <a:pt x="815" y="6485"/>
                  <a:pt x="919" y="6531"/>
                </a:cubicBezTo>
                <a:cubicBezTo>
                  <a:pt x="988" y="6608"/>
                  <a:pt x="1113" y="6654"/>
                  <a:pt x="1366" y="6654"/>
                </a:cubicBezTo>
                <a:cubicBezTo>
                  <a:pt x="1456" y="6654"/>
                  <a:pt x="1562" y="6648"/>
                  <a:pt x="1687" y="6636"/>
                </a:cubicBezTo>
                <a:cubicBezTo>
                  <a:pt x="2420" y="6485"/>
                  <a:pt x="3246" y="6194"/>
                  <a:pt x="4118" y="5705"/>
                </a:cubicBezTo>
                <a:lnTo>
                  <a:pt x="4165" y="5705"/>
                </a:lnTo>
                <a:cubicBezTo>
                  <a:pt x="5037" y="5182"/>
                  <a:pt x="5665" y="4647"/>
                  <a:pt x="6153" y="4065"/>
                </a:cubicBezTo>
                <a:cubicBezTo>
                  <a:pt x="6444" y="3670"/>
                  <a:pt x="6491" y="3437"/>
                  <a:pt x="6491" y="3332"/>
                </a:cubicBezTo>
                <a:cubicBezTo>
                  <a:pt x="6491" y="3193"/>
                  <a:pt x="6444" y="2995"/>
                  <a:pt x="6153" y="2611"/>
                </a:cubicBezTo>
                <a:cubicBezTo>
                  <a:pt x="5665" y="2030"/>
                  <a:pt x="5037" y="1448"/>
                  <a:pt x="4165" y="960"/>
                </a:cubicBezTo>
                <a:lnTo>
                  <a:pt x="4118" y="960"/>
                </a:lnTo>
                <a:cubicBezTo>
                  <a:pt x="3246" y="425"/>
                  <a:pt x="2420" y="134"/>
                  <a:pt x="1687" y="41"/>
                </a:cubicBezTo>
                <a:cubicBezTo>
                  <a:pt x="1539" y="12"/>
                  <a:pt x="1418" y="1"/>
                  <a:pt x="1319"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18"/>
          <p:cNvSpPr/>
          <p:nvPr/>
        </p:nvSpPr>
        <p:spPr>
          <a:xfrm>
            <a:off x="2378823" y="4014639"/>
            <a:ext cx="399952" cy="410232"/>
          </a:xfrm>
          <a:custGeom>
            <a:rect b="b" l="l" r="r" t="t"/>
            <a:pathLst>
              <a:path extrusionOk="0" h="6265" w="6108">
                <a:moveTo>
                  <a:pt x="1261" y="0"/>
                </a:moveTo>
                <a:cubicBezTo>
                  <a:pt x="1056" y="0"/>
                  <a:pt x="945" y="60"/>
                  <a:pt x="873" y="92"/>
                </a:cubicBezTo>
                <a:cubicBezTo>
                  <a:pt x="780" y="138"/>
                  <a:pt x="582" y="278"/>
                  <a:pt x="443" y="720"/>
                </a:cubicBezTo>
                <a:cubicBezTo>
                  <a:pt x="198" y="1348"/>
                  <a:pt x="47" y="2174"/>
                  <a:pt x="1" y="3139"/>
                </a:cubicBezTo>
                <a:cubicBezTo>
                  <a:pt x="47" y="4116"/>
                  <a:pt x="198" y="4884"/>
                  <a:pt x="443" y="5570"/>
                </a:cubicBezTo>
                <a:cubicBezTo>
                  <a:pt x="582" y="6001"/>
                  <a:pt x="780" y="6094"/>
                  <a:pt x="873" y="6198"/>
                </a:cubicBezTo>
                <a:cubicBezTo>
                  <a:pt x="947" y="6231"/>
                  <a:pt x="1062" y="6264"/>
                  <a:pt x="1279" y="6264"/>
                </a:cubicBezTo>
                <a:cubicBezTo>
                  <a:pt x="1369" y="6264"/>
                  <a:pt x="1476" y="6259"/>
                  <a:pt x="1606" y="6245"/>
                </a:cubicBezTo>
                <a:cubicBezTo>
                  <a:pt x="2280" y="6152"/>
                  <a:pt x="3060" y="5861"/>
                  <a:pt x="3932" y="5373"/>
                </a:cubicBezTo>
                <a:cubicBezTo>
                  <a:pt x="4758" y="4884"/>
                  <a:pt x="5386" y="4349"/>
                  <a:pt x="5816" y="3826"/>
                </a:cubicBezTo>
                <a:cubicBezTo>
                  <a:pt x="6107" y="3477"/>
                  <a:pt x="6107" y="3244"/>
                  <a:pt x="6107" y="3139"/>
                </a:cubicBezTo>
                <a:cubicBezTo>
                  <a:pt x="6107" y="3046"/>
                  <a:pt x="6107" y="2802"/>
                  <a:pt x="5816" y="2465"/>
                </a:cubicBezTo>
                <a:cubicBezTo>
                  <a:pt x="5386" y="1930"/>
                  <a:pt x="4758" y="1395"/>
                  <a:pt x="3932" y="918"/>
                </a:cubicBezTo>
                <a:cubicBezTo>
                  <a:pt x="3060" y="429"/>
                  <a:pt x="2280" y="138"/>
                  <a:pt x="1606" y="45"/>
                </a:cubicBezTo>
                <a:cubicBezTo>
                  <a:pt x="1468" y="13"/>
                  <a:pt x="1355" y="0"/>
                  <a:pt x="1261"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18"/>
          <p:cNvSpPr/>
          <p:nvPr/>
        </p:nvSpPr>
        <p:spPr>
          <a:xfrm>
            <a:off x="3267649" y="4027146"/>
            <a:ext cx="377820" cy="384760"/>
          </a:xfrm>
          <a:custGeom>
            <a:rect b="b" l="l" r="r" t="t"/>
            <a:pathLst>
              <a:path extrusionOk="0" h="5876" w="5770">
                <a:moveTo>
                  <a:pt x="1165" y="1"/>
                </a:moveTo>
                <a:cubicBezTo>
                  <a:pt x="963" y="1"/>
                  <a:pt x="859" y="55"/>
                  <a:pt x="826" y="87"/>
                </a:cubicBezTo>
                <a:cubicBezTo>
                  <a:pt x="722" y="145"/>
                  <a:pt x="536" y="285"/>
                  <a:pt x="384" y="669"/>
                </a:cubicBezTo>
                <a:cubicBezTo>
                  <a:pt x="140" y="1308"/>
                  <a:pt x="1" y="2030"/>
                  <a:pt x="1" y="2948"/>
                </a:cubicBezTo>
                <a:cubicBezTo>
                  <a:pt x="1" y="3821"/>
                  <a:pt x="140" y="4600"/>
                  <a:pt x="384" y="5228"/>
                </a:cubicBezTo>
                <a:cubicBezTo>
                  <a:pt x="536" y="5612"/>
                  <a:pt x="722" y="5763"/>
                  <a:pt x="826" y="5810"/>
                </a:cubicBezTo>
                <a:cubicBezTo>
                  <a:pt x="859" y="5843"/>
                  <a:pt x="968" y="5876"/>
                  <a:pt x="1181" y="5876"/>
                </a:cubicBezTo>
                <a:cubicBezTo>
                  <a:pt x="1269" y="5876"/>
                  <a:pt x="1375" y="5870"/>
                  <a:pt x="1501" y="5856"/>
                </a:cubicBezTo>
                <a:cubicBezTo>
                  <a:pt x="2176" y="5763"/>
                  <a:pt x="2909" y="5472"/>
                  <a:pt x="3688" y="5030"/>
                </a:cubicBezTo>
                <a:cubicBezTo>
                  <a:pt x="4455" y="4600"/>
                  <a:pt x="5037" y="4112"/>
                  <a:pt x="5479" y="3577"/>
                </a:cubicBezTo>
                <a:cubicBezTo>
                  <a:pt x="5723" y="3239"/>
                  <a:pt x="5770" y="3053"/>
                  <a:pt x="5770" y="2948"/>
                </a:cubicBezTo>
                <a:cubicBezTo>
                  <a:pt x="5770" y="2855"/>
                  <a:pt x="5723" y="2611"/>
                  <a:pt x="5479" y="2320"/>
                </a:cubicBezTo>
                <a:cubicBezTo>
                  <a:pt x="5037" y="1785"/>
                  <a:pt x="4455" y="1308"/>
                  <a:pt x="3688" y="820"/>
                </a:cubicBezTo>
                <a:cubicBezTo>
                  <a:pt x="2909" y="378"/>
                  <a:pt x="2176" y="145"/>
                  <a:pt x="1501" y="41"/>
                </a:cubicBezTo>
                <a:cubicBezTo>
                  <a:pt x="1368" y="12"/>
                  <a:pt x="1257" y="1"/>
                  <a:pt x="1165"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18"/>
          <p:cNvSpPr/>
          <p:nvPr/>
        </p:nvSpPr>
        <p:spPr>
          <a:xfrm>
            <a:off x="4156474" y="4040111"/>
            <a:ext cx="351955" cy="359616"/>
          </a:xfrm>
          <a:custGeom>
            <a:rect b="b" l="l" r="r" t="t"/>
            <a:pathLst>
              <a:path extrusionOk="0" h="5492" w="5375">
                <a:moveTo>
                  <a:pt x="1092" y="0"/>
                </a:moveTo>
                <a:cubicBezTo>
                  <a:pt x="904" y="0"/>
                  <a:pt x="800" y="55"/>
                  <a:pt x="768" y="87"/>
                </a:cubicBezTo>
                <a:cubicBezTo>
                  <a:pt x="675" y="133"/>
                  <a:pt x="524" y="238"/>
                  <a:pt x="384" y="622"/>
                </a:cubicBezTo>
                <a:cubicBezTo>
                  <a:pt x="140" y="1203"/>
                  <a:pt x="1" y="1925"/>
                  <a:pt x="1" y="2750"/>
                </a:cubicBezTo>
                <a:cubicBezTo>
                  <a:pt x="1" y="3576"/>
                  <a:pt x="140" y="4309"/>
                  <a:pt x="384" y="4891"/>
                </a:cubicBezTo>
                <a:cubicBezTo>
                  <a:pt x="524" y="5228"/>
                  <a:pt x="675" y="5367"/>
                  <a:pt x="768" y="5414"/>
                </a:cubicBezTo>
                <a:cubicBezTo>
                  <a:pt x="801" y="5456"/>
                  <a:pt x="912" y="5491"/>
                  <a:pt x="1112" y="5491"/>
                </a:cubicBezTo>
                <a:cubicBezTo>
                  <a:pt x="1192" y="5491"/>
                  <a:pt x="1287" y="5485"/>
                  <a:pt x="1396" y="5472"/>
                </a:cubicBezTo>
                <a:cubicBezTo>
                  <a:pt x="2036" y="5367"/>
                  <a:pt x="2711" y="5123"/>
                  <a:pt x="3432" y="4739"/>
                </a:cubicBezTo>
                <a:cubicBezTo>
                  <a:pt x="4165" y="4309"/>
                  <a:pt x="4700" y="3821"/>
                  <a:pt x="5083" y="3332"/>
                </a:cubicBezTo>
                <a:cubicBezTo>
                  <a:pt x="5328" y="3041"/>
                  <a:pt x="5374" y="2855"/>
                  <a:pt x="5374" y="2750"/>
                </a:cubicBezTo>
                <a:cubicBezTo>
                  <a:pt x="5374" y="2657"/>
                  <a:pt x="5328" y="2460"/>
                  <a:pt x="5083" y="2169"/>
                </a:cubicBezTo>
                <a:cubicBezTo>
                  <a:pt x="4700" y="1692"/>
                  <a:pt x="4165" y="1203"/>
                  <a:pt x="3432" y="761"/>
                </a:cubicBezTo>
                <a:cubicBezTo>
                  <a:pt x="2711" y="378"/>
                  <a:pt x="2036" y="133"/>
                  <a:pt x="1396" y="40"/>
                </a:cubicBezTo>
                <a:cubicBezTo>
                  <a:pt x="1277" y="11"/>
                  <a:pt x="1176" y="0"/>
                  <a:pt x="109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18"/>
          <p:cNvSpPr/>
          <p:nvPr/>
        </p:nvSpPr>
        <p:spPr>
          <a:xfrm>
            <a:off x="5044514" y="4051111"/>
            <a:ext cx="326811" cy="335650"/>
          </a:xfrm>
          <a:custGeom>
            <a:rect b="b" l="l" r="r" t="t"/>
            <a:pathLst>
              <a:path extrusionOk="0" h="5126" w="4991">
                <a:moveTo>
                  <a:pt x="1151" y="0"/>
                </a:moveTo>
                <a:cubicBezTo>
                  <a:pt x="912" y="0"/>
                  <a:pt x="764" y="78"/>
                  <a:pt x="687" y="117"/>
                </a:cubicBezTo>
                <a:cubicBezTo>
                  <a:pt x="629" y="163"/>
                  <a:pt x="489" y="256"/>
                  <a:pt x="338" y="593"/>
                </a:cubicBezTo>
                <a:cubicBezTo>
                  <a:pt x="152" y="1128"/>
                  <a:pt x="1" y="1815"/>
                  <a:pt x="1" y="2582"/>
                </a:cubicBezTo>
                <a:cubicBezTo>
                  <a:pt x="1" y="3362"/>
                  <a:pt x="152" y="4036"/>
                  <a:pt x="338" y="4571"/>
                </a:cubicBezTo>
                <a:cubicBezTo>
                  <a:pt x="489" y="4909"/>
                  <a:pt x="629" y="5013"/>
                  <a:pt x="687" y="5060"/>
                </a:cubicBezTo>
                <a:cubicBezTo>
                  <a:pt x="753" y="5093"/>
                  <a:pt x="871" y="5126"/>
                  <a:pt x="1054" y="5126"/>
                </a:cubicBezTo>
                <a:cubicBezTo>
                  <a:pt x="1130" y="5126"/>
                  <a:pt x="1216" y="5120"/>
                  <a:pt x="1315" y="5106"/>
                </a:cubicBezTo>
                <a:cubicBezTo>
                  <a:pt x="1897" y="5013"/>
                  <a:pt x="2525" y="4816"/>
                  <a:pt x="3199" y="4432"/>
                </a:cubicBezTo>
                <a:cubicBezTo>
                  <a:pt x="3886" y="4036"/>
                  <a:pt x="4363" y="3606"/>
                  <a:pt x="4758" y="3117"/>
                </a:cubicBezTo>
                <a:cubicBezTo>
                  <a:pt x="4991" y="2827"/>
                  <a:pt x="4991" y="2687"/>
                  <a:pt x="4991" y="2582"/>
                </a:cubicBezTo>
                <a:cubicBezTo>
                  <a:pt x="4991" y="2489"/>
                  <a:pt x="4991" y="2292"/>
                  <a:pt x="4758" y="2001"/>
                </a:cubicBezTo>
                <a:cubicBezTo>
                  <a:pt x="4363" y="1570"/>
                  <a:pt x="3886" y="1128"/>
                  <a:pt x="3199" y="745"/>
                </a:cubicBezTo>
                <a:cubicBezTo>
                  <a:pt x="2525" y="361"/>
                  <a:pt x="1897" y="117"/>
                  <a:pt x="1315" y="12"/>
                </a:cubicBezTo>
                <a:cubicBezTo>
                  <a:pt x="1256" y="4"/>
                  <a:pt x="1201" y="0"/>
                  <a:pt x="1151"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18"/>
          <p:cNvSpPr/>
          <p:nvPr/>
        </p:nvSpPr>
        <p:spPr>
          <a:xfrm>
            <a:off x="5933340" y="4063945"/>
            <a:ext cx="304744" cy="309851"/>
          </a:xfrm>
          <a:custGeom>
            <a:rect b="b" l="l" r="r" t="t"/>
            <a:pathLst>
              <a:path extrusionOk="0" h="4732" w="4654">
                <a:moveTo>
                  <a:pt x="1029" y="1"/>
                </a:moveTo>
                <a:cubicBezTo>
                  <a:pt x="815" y="1"/>
                  <a:pt x="703" y="60"/>
                  <a:pt x="629" y="60"/>
                </a:cubicBezTo>
                <a:cubicBezTo>
                  <a:pt x="582" y="107"/>
                  <a:pt x="431" y="211"/>
                  <a:pt x="338" y="549"/>
                </a:cubicBezTo>
                <a:cubicBezTo>
                  <a:pt x="140" y="1037"/>
                  <a:pt x="1" y="1665"/>
                  <a:pt x="1" y="2386"/>
                </a:cubicBezTo>
                <a:cubicBezTo>
                  <a:pt x="1" y="3119"/>
                  <a:pt x="140" y="3701"/>
                  <a:pt x="338" y="4236"/>
                </a:cubicBezTo>
                <a:cubicBezTo>
                  <a:pt x="431" y="4527"/>
                  <a:pt x="582" y="4620"/>
                  <a:pt x="629" y="4666"/>
                </a:cubicBezTo>
                <a:cubicBezTo>
                  <a:pt x="695" y="4699"/>
                  <a:pt x="790" y="4732"/>
                  <a:pt x="959" y="4732"/>
                </a:cubicBezTo>
                <a:cubicBezTo>
                  <a:pt x="1029" y="4732"/>
                  <a:pt x="1112" y="4726"/>
                  <a:pt x="1210" y="4713"/>
                </a:cubicBezTo>
                <a:cubicBezTo>
                  <a:pt x="1745" y="4666"/>
                  <a:pt x="2327" y="4422"/>
                  <a:pt x="2955" y="4085"/>
                </a:cubicBezTo>
                <a:cubicBezTo>
                  <a:pt x="3583" y="3701"/>
                  <a:pt x="4072" y="3305"/>
                  <a:pt x="4409" y="2875"/>
                </a:cubicBezTo>
                <a:cubicBezTo>
                  <a:pt x="4607" y="2631"/>
                  <a:pt x="4653" y="2491"/>
                  <a:pt x="4653" y="2386"/>
                </a:cubicBezTo>
                <a:cubicBezTo>
                  <a:pt x="4653" y="2293"/>
                  <a:pt x="4607" y="2142"/>
                  <a:pt x="4409" y="1851"/>
                </a:cubicBezTo>
                <a:cubicBezTo>
                  <a:pt x="4072" y="1468"/>
                  <a:pt x="3583" y="1037"/>
                  <a:pt x="2955" y="688"/>
                </a:cubicBezTo>
                <a:cubicBezTo>
                  <a:pt x="2327" y="304"/>
                  <a:pt x="1745" y="107"/>
                  <a:pt x="1210" y="14"/>
                </a:cubicBezTo>
                <a:cubicBezTo>
                  <a:pt x="1143" y="4"/>
                  <a:pt x="1083" y="1"/>
                  <a:pt x="1029"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0" name="Google Shape;380;p18"/>
          <p:cNvSpPr/>
          <p:nvPr/>
        </p:nvSpPr>
        <p:spPr>
          <a:xfrm>
            <a:off x="6822165" y="4076518"/>
            <a:ext cx="278814" cy="285100"/>
          </a:xfrm>
          <a:custGeom>
            <a:rect b="b" l="l" r="r" t="t"/>
            <a:pathLst>
              <a:path extrusionOk="0" h="4354" w="4258">
                <a:moveTo>
                  <a:pt x="886" y="0"/>
                </a:moveTo>
                <a:cubicBezTo>
                  <a:pt x="737" y="0"/>
                  <a:pt x="648" y="33"/>
                  <a:pt x="582" y="66"/>
                </a:cubicBezTo>
                <a:cubicBezTo>
                  <a:pt x="524" y="112"/>
                  <a:pt x="384" y="205"/>
                  <a:pt x="291" y="496"/>
                </a:cubicBezTo>
                <a:cubicBezTo>
                  <a:pt x="140" y="985"/>
                  <a:pt x="1" y="1520"/>
                  <a:pt x="1" y="2194"/>
                </a:cubicBezTo>
                <a:cubicBezTo>
                  <a:pt x="1" y="2881"/>
                  <a:pt x="140" y="3404"/>
                  <a:pt x="291" y="3893"/>
                </a:cubicBezTo>
                <a:cubicBezTo>
                  <a:pt x="384" y="4183"/>
                  <a:pt x="524" y="4276"/>
                  <a:pt x="582" y="4276"/>
                </a:cubicBezTo>
                <a:cubicBezTo>
                  <a:pt x="649" y="4318"/>
                  <a:pt x="739" y="4354"/>
                  <a:pt x="891" y="4354"/>
                </a:cubicBezTo>
                <a:cubicBezTo>
                  <a:pt x="952" y="4354"/>
                  <a:pt x="1023" y="4348"/>
                  <a:pt x="1106" y="4335"/>
                </a:cubicBezTo>
                <a:cubicBezTo>
                  <a:pt x="1594" y="4276"/>
                  <a:pt x="2129" y="4090"/>
                  <a:pt x="2711" y="3753"/>
                </a:cubicBezTo>
                <a:cubicBezTo>
                  <a:pt x="3292" y="3404"/>
                  <a:pt x="3723" y="3020"/>
                  <a:pt x="4014" y="2683"/>
                </a:cubicBezTo>
                <a:cubicBezTo>
                  <a:pt x="4211" y="2439"/>
                  <a:pt x="4258" y="2241"/>
                  <a:pt x="4258" y="2194"/>
                </a:cubicBezTo>
                <a:cubicBezTo>
                  <a:pt x="4258" y="2101"/>
                  <a:pt x="4211" y="1950"/>
                  <a:pt x="4014" y="1718"/>
                </a:cubicBezTo>
                <a:cubicBezTo>
                  <a:pt x="3723" y="1322"/>
                  <a:pt x="3292" y="985"/>
                  <a:pt x="2711" y="647"/>
                </a:cubicBezTo>
                <a:cubicBezTo>
                  <a:pt x="2129" y="310"/>
                  <a:pt x="1594" y="112"/>
                  <a:pt x="1106" y="19"/>
                </a:cubicBezTo>
                <a:cubicBezTo>
                  <a:pt x="1020" y="6"/>
                  <a:pt x="948" y="0"/>
                  <a:pt x="886"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p18"/>
          <p:cNvSpPr/>
          <p:nvPr/>
        </p:nvSpPr>
        <p:spPr>
          <a:xfrm>
            <a:off x="7710205" y="4088697"/>
            <a:ext cx="254455" cy="261789"/>
          </a:xfrm>
          <a:custGeom>
            <a:rect b="b" l="l" r="r" t="t"/>
            <a:pathLst>
              <a:path extrusionOk="0" h="3998" w="3886">
                <a:moveTo>
                  <a:pt x="809" y="0"/>
                </a:moveTo>
                <a:cubicBezTo>
                  <a:pt x="656" y="0"/>
                  <a:pt x="569" y="36"/>
                  <a:pt x="536" y="78"/>
                </a:cubicBezTo>
                <a:cubicBezTo>
                  <a:pt x="489" y="124"/>
                  <a:pt x="396" y="217"/>
                  <a:pt x="292" y="461"/>
                </a:cubicBezTo>
                <a:cubicBezTo>
                  <a:pt x="106" y="892"/>
                  <a:pt x="1" y="1380"/>
                  <a:pt x="1" y="2008"/>
                </a:cubicBezTo>
                <a:cubicBezTo>
                  <a:pt x="1" y="2590"/>
                  <a:pt x="106" y="3125"/>
                  <a:pt x="292" y="3567"/>
                </a:cubicBezTo>
                <a:cubicBezTo>
                  <a:pt x="396" y="3800"/>
                  <a:pt x="489" y="3904"/>
                  <a:pt x="536" y="3951"/>
                </a:cubicBezTo>
                <a:cubicBezTo>
                  <a:pt x="583" y="3951"/>
                  <a:pt x="734" y="3997"/>
                  <a:pt x="1024" y="3997"/>
                </a:cubicBezTo>
                <a:cubicBezTo>
                  <a:pt x="1455" y="3904"/>
                  <a:pt x="1943" y="3707"/>
                  <a:pt x="2478" y="3416"/>
                </a:cubicBezTo>
                <a:cubicBezTo>
                  <a:pt x="3013" y="3125"/>
                  <a:pt x="3397" y="2788"/>
                  <a:pt x="3688" y="2450"/>
                </a:cubicBezTo>
                <a:cubicBezTo>
                  <a:pt x="3886" y="2206"/>
                  <a:pt x="3886" y="2055"/>
                  <a:pt x="3886" y="2008"/>
                </a:cubicBezTo>
                <a:cubicBezTo>
                  <a:pt x="3886" y="1915"/>
                  <a:pt x="3886" y="1822"/>
                  <a:pt x="3688" y="1578"/>
                </a:cubicBezTo>
                <a:cubicBezTo>
                  <a:pt x="3397" y="1241"/>
                  <a:pt x="3013" y="892"/>
                  <a:pt x="2478" y="554"/>
                </a:cubicBezTo>
                <a:cubicBezTo>
                  <a:pt x="1943" y="264"/>
                  <a:pt x="1455" y="124"/>
                  <a:pt x="1024" y="19"/>
                </a:cubicBezTo>
                <a:cubicBezTo>
                  <a:pt x="941" y="6"/>
                  <a:pt x="870" y="0"/>
                  <a:pt x="809"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2" name="Google Shape;382;p18"/>
          <p:cNvSpPr/>
          <p:nvPr/>
        </p:nvSpPr>
        <p:spPr>
          <a:xfrm>
            <a:off x="8599031" y="4101596"/>
            <a:ext cx="228591" cy="235924"/>
          </a:xfrm>
          <a:custGeom>
            <a:rect b="b" l="l" r="r" t="t"/>
            <a:pathLst>
              <a:path extrusionOk="0" h="3603" w="3491">
                <a:moveTo>
                  <a:pt x="732" y="1"/>
                </a:moveTo>
                <a:cubicBezTo>
                  <a:pt x="602" y="1"/>
                  <a:pt x="522" y="34"/>
                  <a:pt x="489" y="67"/>
                </a:cubicBezTo>
                <a:cubicBezTo>
                  <a:pt x="431" y="113"/>
                  <a:pt x="338" y="171"/>
                  <a:pt x="245" y="404"/>
                </a:cubicBezTo>
                <a:cubicBezTo>
                  <a:pt x="94" y="799"/>
                  <a:pt x="1" y="1276"/>
                  <a:pt x="1" y="1811"/>
                </a:cubicBezTo>
                <a:cubicBezTo>
                  <a:pt x="1" y="2346"/>
                  <a:pt x="94" y="2835"/>
                  <a:pt x="245" y="3219"/>
                </a:cubicBezTo>
                <a:cubicBezTo>
                  <a:pt x="338" y="3463"/>
                  <a:pt x="431" y="3510"/>
                  <a:pt x="489" y="3556"/>
                </a:cubicBezTo>
                <a:cubicBezTo>
                  <a:pt x="536" y="3556"/>
                  <a:pt x="675" y="3603"/>
                  <a:pt x="920" y="3603"/>
                </a:cubicBezTo>
                <a:cubicBezTo>
                  <a:pt x="1304" y="3510"/>
                  <a:pt x="1746" y="3370"/>
                  <a:pt x="2234" y="3079"/>
                </a:cubicBezTo>
                <a:cubicBezTo>
                  <a:pt x="2711" y="2835"/>
                  <a:pt x="3048" y="2498"/>
                  <a:pt x="3339" y="2207"/>
                </a:cubicBezTo>
                <a:cubicBezTo>
                  <a:pt x="3490" y="2009"/>
                  <a:pt x="3490" y="1858"/>
                  <a:pt x="3490" y="1811"/>
                </a:cubicBezTo>
                <a:cubicBezTo>
                  <a:pt x="3490" y="1765"/>
                  <a:pt x="3490" y="1625"/>
                  <a:pt x="3339" y="1428"/>
                </a:cubicBezTo>
                <a:cubicBezTo>
                  <a:pt x="3048" y="1090"/>
                  <a:pt x="2711" y="799"/>
                  <a:pt x="2234" y="509"/>
                </a:cubicBezTo>
                <a:cubicBezTo>
                  <a:pt x="1746" y="264"/>
                  <a:pt x="1304" y="67"/>
                  <a:pt x="920" y="20"/>
                </a:cubicBezTo>
                <a:cubicBezTo>
                  <a:pt x="848" y="7"/>
                  <a:pt x="786" y="1"/>
                  <a:pt x="732"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18"/>
          <p:cNvSpPr/>
          <p:nvPr/>
        </p:nvSpPr>
        <p:spPr>
          <a:xfrm>
            <a:off x="9487856" y="4114561"/>
            <a:ext cx="205738" cy="210780"/>
          </a:xfrm>
          <a:custGeom>
            <a:rect b="b" l="l" r="r" t="t"/>
            <a:pathLst>
              <a:path extrusionOk="0" h="3219" w="3142">
                <a:moveTo>
                  <a:pt x="642" y="1"/>
                </a:moveTo>
                <a:cubicBezTo>
                  <a:pt x="526" y="1"/>
                  <a:pt x="464" y="34"/>
                  <a:pt x="431" y="66"/>
                </a:cubicBezTo>
                <a:cubicBezTo>
                  <a:pt x="385" y="66"/>
                  <a:pt x="292" y="159"/>
                  <a:pt x="233" y="357"/>
                </a:cubicBezTo>
                <a:cubicBezTo>
                  <a:pt x="94" y="695"/>
                  <a:pt x="1" y="1137"/>
                  <a:pt x="1" y="1613"/>
                </a:cubicBezTo>
                <a:cubicBezTo>
                  <a:pt x="1" y="2102"/>
                  <a:pt x="94" y="2532"/>
                  <a:pt x="233" y="2881"/>
                </a:cubicBezTo>
                <a:cubicBezTo>
                  <a:pt x="292" y="3067"/>
                  <a:pt x="385" y="3114"/>
                  <a:pt x="431" y="3172"/>
                </a:cubicBezTo>
                <a:cubicBezTo>
                  <a:pt x="478" y="3219"/>
                  <a:pt x="582" y="3219"/>
                  <a:pt x="815" y="3219"/>
                </a:cubicBezTo>
                <a:cubicBezTo>
                  <a:pt x="1164" y="3172"/>
                  <a:pt x="1594" y="3021"/>
                  <a:pt x="1978" y="2777"/>
                </a:cubicBezTo>
                <a:cubicBezTo>
                  <a:pt x="2420" y="2486"/>
                  <a:pt x="2757" y="2242"/>
                  <a:pt x="2955" y="1951"/>
                </a:cubicBezTo>
                <a:cubicBezTo>
                  <a:pt x="3095" y="1765"/>
                  <a:pt x="3141" y="1660"/>
                  <a:pt x="3141" y="1613"/>
                </a:cubicBezTo>
                <a:cubicBezTo>
                  <a:pt x="3141" y="1567"/>
                  <a:pt x="3095" y="1427"/>
                  <a:pt x="2955" y="1276"/>
                </a:cubicBezTo>
                <a:cubicBezTo>
                  <a:pt x="2757" y="985"/>
                  <a:pt x="2420" y="695"/>
                  <a:pt x="1978" y="450"/>
                </a:cubicBezTo>
                <a:cubicBezTo>
                  <a:pt x="1594" y="206"/>
                  <a:pt x="1164" y="66"/>
                  <a:pt x="815" y="20"/>
                </a:cubicBezTo>
                <a:cubicBezTo>
                  <a:pt x="747" y="6"/>
                  <a:pt x="690" y="1"/>
                  <a:pt x="642"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4" name="Google Shape;384;p18"/>
          <p:cNvSpPr/>
          <p:nvPr/>
        </p:nvSpPr>
        <p:spPr>
          <a:xfrm>
            <a:off x="10375961" y="4126806"/>
            <a:ext cx="181314" cy="185570"/>
          </a:xfrm>
          <a:custGeom>
            <a:rect b="b" l="l" r="r" t="t"/>
            <a:pathLst>
              <a:path extrusionOk="0" h="2834" w="2769">
                <a:moveTo>
                  <a:pt x="588" y="0"/>
                </a:moveTo>
                <a:cubicBezTo>
                  <a:pt x="486" y="0"/>
                  <a:pt x="429" y="36"/>
                  <a:pt x="395" y="77"/>
                </a:cubicBezTo>
                <a:cubicBezTo>
                  <a:pt x="337" y="77"/>
                  <a:pt x="244" y="124"/>
                  <a:pt x="198" y="310"/>
                </a:cubicBezTo>
                <a:cubicBezTo>
                  <a:pt x="105" y="601"/>
                  <a:pt x="0" y="996"/>
                  <a:pt x="0" y="1426"/>
                </a:cubicBezTo>
                <a:cubicBezTo>
                  <a:pt x="0" y="1868"/>
                  <a:pt x="105" y="2206"/>
                  <a:pt x="198" y="2543"/>
                </a:cubicBezTo>
                <a:cubicBezTo>
                  <a:pt x="244" y="2694"/>
                  <a:pt x="337" y="2787"/>
                  <a:pt x="395" y="2787"/>
                </a:cubicBezTo>
                <a:cubicBezTo>
                  <a:pt x="442" y="2834"/>
                  <a:pt x="535" y="2834"/>
                  <a:pt x="733" y="2834"/>
                </a:cubicBezTo>
                <a:cubicBezTo>
                  <a:pt x="1024" y="2787"/>
                  <a:pt x="1407" y="2636"/>
                  <a:pt x="1745" y="2450"/>
                </a:cubicBezTo>
                <a:cubicBezTo>
                  <a:pt x="2140" y="2206"/>
                  <a:pt x="2431" y="1961"/>
                  <a:pt x="2617" y="1717"/>
                </a:cubicBezTo>
                <a:cubicBezTo>
                  <a:pt x="2768" y="1578"/>
                  <a:pt x="2768" y="1473"/>
                  <a:pt x="2768" y="1426"/>
                </a:cubicBezTo>
                <a:cubicBezTo>
                  <a:pt x="2768" y="1380"/>
                  <a:pt x="2768" y="1287"/>
                  <a:pt x="2617" y="1136"/>
                </a:cubicBezTo>
                <a:cubicBezTo>
                  <a:pt x="2431" y="845"/>
                  <a:pt x="2140" y="601"/>
                  <a:pt x="1745" y="414"/>
                </a:cubicBezTo>
                <a:cubicBezTo>
                  <a:pt x="1407" y="217"/>
                  <a:pt x="1024" y="77"/>
                  <a:pt x="733" y="19"/>
                </a:cubicBezTo>
                <a:cubicBezTo>
                  <a:pt x="676" y="6"/>
                  <a:pt x="628" y="0"/>
                  <a:pt x="588"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5" name="Google Shape;385;p18"/>
          <p:cNvSpPr/>
          <p:nvPr/>
        </p:nvSpPr>
        <p:spPr>
          <a:xfrm>
            <a:off x="11264721" y="4139640"/>
            <a:ext cx="155450" cy="159837"/>
          </a:xfrm>
          <a:custGeom>
            <a:rect b="b" l="l" r="r" t="t"/>
            <a:pathLst>
              <a:path extrusionOk="0" h="2441" w="2374">
                <a:moveTo>
                  <a:pt x="476" y="0"/>
                </a:moveTo>
                <a:cubicBezTo>
                  <a:pt x="400" y="0"/>
                  <a:pt x="369" y="21"/>
                  <a:pt x="338" y="21"/>
                </a:cubicBezTo>
                <a:cubicBezTo>
                  <a:pt x="292" y="67"/>
                  <a:pt x="245" y="114"/>
                  <a:pt x="141" y="265"/>
                </a:cubicBezTo>
                <a:cubicBezTo>
                  <a:pt x="47" y="556"/>
                  <a:pt x="1" y="847"/>
                  <a:pt x="1" y="1230"/>
                </a:cubicBezTo>
                <a:cubicBezTo>
                  <a:pt x="1" y="1626"/>
                  <a:pt x="47" y="1917"/>
                  <a:pt x="141" y="2149"/>
                </a:cubicBezTo>
                <a:cubicBezTo>
                  <a:pt x="245" y="2347"/>
                  <a:pt x="292" y="2394"/>
                  <a:pt x="338" y="2394"/>
                </a:cubicBezTo>
                <a:cubicBezTo>
                  <a:pt x="385" y="2440"/>
                  <a:pt x="431" y="2440"/>
                  <a:pt x="629" y="2440"/>
                </a:cubicBezTo>
                <a:cubicBezTo>
                  <a:pt x="920" y="2394"/>
                  <a:pt x="1211" y="2301"/>
                  <a:pt x="1548" y="2103"/>
                </a:cubicBezTo>
                <a:cubicBezTo>
                  <a:pt x="1839" y="1917"/>
                  <a:pt x="2083" y="1719"/>
                  <a:pt x="2281" y="1475"/>
                </a:cubicBezTo>
                <a:cubicBezTo>
                  <a:pt x="2374" y="1382"/>
                  <a:pt x="2374" y="1277"/>
                  <a:pt x="2374" y="1230"/>
                </a:cubicBezTo>
                <a:cubicBezTo>
                  <a:pt x="2374" y="1184"/>
                  <a:pt x="2374" y="1091"/>
                  <a:pt x="2281" y="940"/>
                </a:cubicBezTo>
                <a:cubicBezTo>
                  <a:pt x="2083" y="754"/>
                  <a:pt x="1839" y="556"/>
                  <a:pt x="1548" y="358"/>
                </a:cubicBezTo>
                <a:cubicBezTo>
                  <a:pt x="1211" y="172"/>
                  <a:pt x="920" y="67"/>
                  <a:pt x="629" y="21"/>
                </a:cubicBezTo>
                <a:cubicBezTo>
                  <a:pt x="563" y="5"/>
                  <a:pt x="514" y="0"/>
                  <a:pt x="476"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6" name="Google Shape;386;p18"/>
          <p:cNvSpPr/>
          <p:nvPr/>
        </p:nvSpPr>
        <p:spPr>
          <a:xfrm>
            <a:off x="12153547" y="4152540"/>
            <a:ext cx="133383" cy="134692"/>
          </a:xfrm>
          <a:custGeom>
            <a:rect b="b" l="l" r="r" t="t"/>
            <a:pathLst>
              <a:path extrusionOk="0" h="2057" w="2037">
                <a:moveTo>
                  <a:pt x="412" y="1"/>
                </a:moveTo>
                <a:cubicBezTo>
                  <a:pt x="354" y="1"/>
                  <a:pt x="323" y="21"/>
                  <a:pt x="292" y="21"/>
                </a:cubicBezTo>
                <a:cubicBezTo>
                  <a:pt x="233" y="68"/>
                  <a:pt x="187" y="68"/>
                  <a:pt x="140" y="208"/>
                </a:cubicBezTo>
                <a:cubicBezTo>
                  <a:pt x="47" y="452"/>
                  <a:pt x="1" y="696"/>
                  <a:pt x="1" y="1033"/>
                </a:cubicBezTo>
                <a:cubicBezTo>
                  <a:pt x="1" y="1324"/>
                  <a:pt x="47" y="1615"/>
                  <a:pt x="140" y="1813"/>
                </a:cubicBezTo>
                <a:cubicBezTo>
                  <a:pt x="187" y="1952"/>
                  <a:pt x="233" y="2010"/>
                  <a:pt x="292" y="2057"/>
                </a:cubicBezTo>
                <a:lnTo>
                  <a:pt x="524" y="2057"/>
                </a:lnTo>
                <a:cubicBezTo>
                  <a:pt x="769" y="2010"/>
                  <a:pt x="1013" y="1906"/>
                  <a:pt x="1304" y="1766"/>
                </a:cubicBezTo>
                <a:cubicBezTo>
                  <a:pt x="1548" y="1615"/>
                  <a:pt x="1792" y="1429"/>
                  <a:pt x="1932" y="1231"/>
                </a:cubicBezTo>
                <a:cubicBezTo>
                  <a:pt x="2036" y="1138"/>
                  <a:pt x="2036" y="1080"/>
                  <a:pt x="2036" y="1033"/>
                </a:cubicBezTo>
                <a:cubicBezTo>
                  <a:pt x="2036" y="987"/>
                  <a:pt x="2036" y="940"/>
                  <a:pt x="1932" y="789"/>
                </a:cubicBezTo>
                <a:cubicBezTo>
                  <a:pt x="1792" y="650"/>
                  <a:pt x="1548" y="452"/>
                  <a:pt x="1304" y="312"/>
                </a:cubicBezTo>
                <a:cubicBezTo>
                  <a:pt x="1013" y="115"/>
                  <a:pt x="769" y="21"/>
                  <a:pt x="524" y="21"/>
                </a:cubicBezTo>
                <a:cubicBezTo>
                  <a:pt x="478" y="6"/>
                  <a:pt x="442" y="1"/>
                  <a:pt x="412"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18"/>
          <p:cNvSpPr/>
          <p:nvPr/>
        </p:nvSpPr>
        <p:spPr>
          <a:xfrm>
            <a:off x="13041652" y="4164719"/>
            <a:ext cx="108173" cy="110923"/>
          </a:xfrm>
          <a:custGeom>
            <a:rect b="b" l="l" r="r" t="t"/>
            <a:pathLst>
              <a:path extrusionOk="0" h="1694" w="1652">
                <a:moveTo>
                  <a:pt x="344" y="1"/>
                </a:moveTo>
                <a:cubicBezTo>
                  <a:pt x="286" y="1"/>
                  <a:pt x="244" y="22"/>
                  <a:pt x="244" y="22"/>
                </a:cubicBezTo>
                <a:cubicBezTo>
                  <a:pt x="198" y="22"/>
                  <a:pt x="151" y="80"/>
                  <a:pt x="105" y="173"/>
                </a:cubicBezTo>
                <a:cubicBezTo>
                  <a:pt x="47" y="371"/>
                  <a:pt x="0" y="603"/>
                  <a:pt x="0" y="847"/>
                </a:cubicBezTo>
                <a:cubicBezTo>
                  <a:pt x="0" y="1092"/>
                  <a:pt x="47" y="1336"/>
                  <a:pt x="105" y="1476"/>
                </a:cubicBezTo>
                <a:cubicBezTo>
                  <a:pt x="151" y="1627"/>
                  <a:pt x="198" y="1627"/>
                  <a:pt x="244" y="1673"/>
                </a:cubicBezTo>
                <a:cubicBezTo>
                  <a:pt x="244" y="1673"/>
                  <a:pt x="286" y="1694"/>
                  <a:pt x="344" y="1694"/>
                </a:cubicBezTo>
                <a:cubicBezTo>
                  <a:pt x="374" y="1694"/>
                  <a:pt x="407" y="1689"/>
                  <a:pt x="442" y="1673"/>
                </a:cubicBezTo>
                <a:cubicBezTo>
                  <a:pt x="628" y="1627"/>
                  <a:pt x="826" y="1580"/>
                  <a:pt x="1070" y="1429"/>
                </a:cubicBezTo>
                <a:cubicBezTo>
                  <a:pt x="1268" y="1336"/>
                  <a:pt x="1454" y="1185"/>
                  <a:pt x="1559" y="1045"/>
                </a:cubicBezTo>
                <a:cubicBezTo>
                  <a:pt x="1652" y="952"/>
                  <a:pt x="1652" y="847"/>
                  <a:pt x="1652" y="847"/>
                </a:cubicBezTo>
                <a:cubicBezTo>
                  <a:pt x="1652" y="801"/>
                  <a:pt x="1652" y="754"/>
                  <a:pt x="1559" y="661"/>
                </a:cubicBezTo>
                <a:cubicBezTo>
                  <a:pt x="1454" y="510"/>
                  <a:pt x="1268" y="371"/>
                  <a:pt x="1070" y="219"/>
                </a:cubicBezTo>
                <a:cubicBezTo>
                  <a:pt x="826" y="126"/>
                  <a:pt x="628" y="22"/>
                  <a:pt x="442" y="22"/>
                </a:cubicBezTo>
                <a:cubicBezTo>
                  <a:pt x="407" y="6"/>
                  <a:pt x="374" y="1"/>
                  <a:pt x="344"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p18"/>
          <p:cNvSpPr/>
          <p:nvPr/>
        </p:nvSpPr>
        <p:spPr>
          <a:xfrm>
            <a:off x="13930478" y="4177684"/>
            <a:ext cx="82308" cy="85386"/>
          </a:xfrm>
          <a:custGeom>
            <a:rect b="b" l="l" r="r" t="t"/>
            <a:pathLst>
              <a:path extrusionOk="0" h="1304" w="1257">
                <a:moveTo>
                  <a:pt x="260" y="1"/>
                </a:moveTo>
                <a:cubicBezTo>
                  <a:pt x="218" y="1"/>
                  <a:pt x="198" y="21"/>
                  <a:pt x="198" y="21"/>
                </a:cubicBezTo>
                <a:cubicBezTo>
                  <a:pt x="140" y="21"/>
                  <a:pt x="140" y="68"/>
                  <a:pt x="93" y="114"/>
                </a:cubicBezTo>
                <a:cubicBezTo>
                  <a:pt x="47" y="266"/>
                  <a:pt x="0" y="463"/>
                  <a:pt x="0" y="649"/>
                </a:cubicBezTo>
                <a:cubicBezTo>
                  <a:pt x="0" y="847"/>
                  <a:pt x="47" y="987"/>
                  <a:pt x="93" y="1138"/>
                </a:cubicBezTo>
                <a:cubicBezTo>
                  <a:pt x="140" y="1231"/>
                  <a:pt x="140" y="1278"/>
                  <a:pt x="198" y="1278"/>
                </a:cubicBezTo>
                <a:cubicBezTo>
                  <a:pt x="198" y="1278"/>
                  <a:pt x="218" y="1303"/>
                  <a:pt x="260" y="1303"/>
                </a:cubicBezTo>
                <a:cubicBezTo>
                  <a:pt x="280" y="1303"/>
                  <a:pt x="306" y="1297"/>
                  <a:pt x="337" y="1278"/>
                </a:cubicBezTo>
                <a:cubicBezTo>
                  <a:pt x="489" y="1278"/>
                  <a:pt x="628" y="1231"/>
                  <a:pt x="826" y="1138"/>
                </a:cubicBezTo>
                <a:cubicBezTo>
                  <a:pt x="965" y="987"/>
                  <a:pt x="1117" y="894"/>
                  <a:pt x="1210" y="801"/>
                </a:cubicBezTo>
                <a:cubicBezTo>
                  <a:pt x="1256" y="696"/>
                  <a:pt x="1256" y="649"/>
                  <a:pt x="1256" y="649"/>
                </a:cubicBezTo>
                <a:cubicBezTo>
                  <a:pt x="1256" y="603"/>
                  <a:pt x="1256" y="556"/>
                  <a:pt x="1210" y="510"/>
                </a:cubicBezTo>
                <a:cubicBezTo>
                  <a:pt x="1117" y="405"/>
                  <a:pt x="965" y="266"/>
                  <a:pt x="826" y="173"/>
                </a:cubicBezTo>
                <a:cubicBezTo>
                  <a:pt x="628" y="68"/>
                  <a:pt x="489" y="21"/>
                  <a:pt x="337" y="21"/>
                </a:cubicBezTo>
                <a:cubicBezTo>
                  <a:pt x="306" y="6"/>
                  <a:pt x="280" y="1"/>
                  <a:pt x="260"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9" name="Google Shape;389;p18"/>
          <p:cNvSpPr/>
          <p:nvPr/>
        </p:nvSpPr>
        <p:spPr>
          <a:xfrm>
            <a:off x="1490784" y="4714424"/>
            <a:ext cx="425031" cy="435311"/>
          </a:xfrm>
          <a:custGeom>
            <a:rect b="b" l="l" r="r" t="t"/>
            <a:pathLst>
              <a:path extrusionOk="0" h="6648" w="6491">
                <a:moveTo>
                  <a:pt x="1445" y="0"/>
                </a:moveTo>
                <a:cubicBezTo>
                  <a:pt x="1139" y="0"/>
                  <a:pt x="995" y="70"/>
                  <a:pt x="919" y="118"/>
                </a:cubicBezTo>
                <a:cubicBezTo>
                  <a:pt x="815" y="164"/>
                  <a:pt x="629" y="304"/>
                  <a:pt x="431" y="746"/>
                </a:cubicBezTo>
                <a:cubicBezTo>
                  <a:pt x="187" y="1467"/>
                  <a:pt x="47" y="2293"/>
                  <a:pt x="0" y="3316"/>
                </a:cubicBezTo>
                <a:cubicBezTo>
                  <a:pt x="47" y="4328"/>
                  <a:pt x="187" y="5200"/>
                  <a:pt x="431" y="5875"/>
                </a:cubicBezTo>
                <a:cubicBezTo>
                  <a:pt x="629" y="6364"/>
                  <a:pt x="815" y="6515"/>
                  <a:pt x="919" y="6561"/>
                </a:cubicBezTo>
                <a:cubicBezTo>
                  <a:pt x="984" y="6593"/>
                  <a:pt x="1098" y="6648"/>
                  <a:pt x="1319" y="6648"/>
                </a:cubicBezTo>
                <a:cubicBezTo>
                  <a:pt x="1418" y="6648"/>
                  <a:pt x="1539" y="6637"/>
                  <a:pt x="1687" y="6608"/>
                </a:cubicBezTo>
                <a:cubicBezTo>
                  <a:pt x="2420" y="6515"/>
                  <a:pt x="3246" y="6224"/>
                  <a:pt x="4118" y="5689"/>
                </a:cubicBezTo>
                <a:lnTo>
                  <a:pt x="4165" y="5689"/>
                </a:lnTo>
                <a:cubicBezTo>
                  <a:pt x="5037" y="5200"/>
                  <a:pt x="5665" y="4619"/>
                  <a:pt x="6153" y="4037"/>
                </a:cubicBezTo>
                <a:cubicBezTo>
                  <a:pt x="6444" y="3700"/>
                  <a:pt x="6491" y="3456"/>
                  <a:pt x="6491" y="3316"/>
                </a:cubicBezTo>
                <a:cubicBezTo>
                  <a:pt x="6491" y="3211"/>
                  <a:pt x="6444" y="2967"/>
                  <a:pt x="6153" y="2630"/>
                </a:cubicBezTo>
                <a:cubicBezTo>
                  <a:pt x="5665" y="2002"/>
                  <a:pt x="5037" y="1467"/>
                  <a:pt x="4165" y="932"/>
                </a:cubicBezTo>
                <a:lnTo>
                  <a:pt x="4118" y="932"/>
                </a:lnTo>
                <a:cubicBezTo>
                  <a:pt x="3246" y="455"/>
                  <a:pt x="2420" y="164"/>
                  <a:pt x="1687" y="13"/>
                </a:cubicBezTo>
                <a:cubicBezTo>
                  <a:pt x="1597" y="4"/>
                  <a:pt x="1517" y="0"/>
                  <a:pt x="1445"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18"/>
          <p:cNvSpPr/>
          <p:nvPr/>
        </p:nvSpPr>
        <p:spPr>
          <a:xfrm>
            <a:off x="2378823" y="4726996"/>
            <a:ext cx="399952" cy="410167"/>
          </a:xfrm>
          <a:custGeom>
            <a:rect b="b" l="l" r="r" t="t"/>
            <a:pathLst>
              <a:path extrusionOk="0" h="6264" w="6108">
                <a:moveTo>
                  <a:pt x="1302" y="0"/>
                </a:moveTo>
                <a:cubicBezTo>
                  <a:pt x="1070" y="0"/>
                  <a:pt x="950" y="44"/>
                  <a:pt x="873" y="112"/>
                </a:cubicBezTo>
                <a:cubicBezTo>
                  <a:pt x="780" y="158"/>
                  <a:pt x="582" y="309"/>
                  <a:pt x="443" y="693"/>
                </a:cubicBezTo>
                <a:cubicBezTo>
                  <a:pt x="198" y="1379"/>
                  <a:pt x="47" y="2194"/>
                  <a:pt x="1" y="3124"/>
                </a:cubicBezTo>
                <a:cubicBezTo>
                  <a:pt x="47" y="4090"/>
                  <a:pt x="198" y="4915"/>
                  <a:pt x="443" y="5544"/>
                </a:cubicBezTo>
                <a:cubicBezTo>
                  <a:pt x="582" y="5974"/>
                  <a:pt x="780" y="6125"/>
                  <a:pt x="873" y="6172"/>
                </a:cubicBezTo>
                <a:cubicBezTo>
                  <a:pt x="945" y="6204"/>
                  <a:pt x="1056" y="6263"/>
                  <a:pt x="1261" y="6263"/>
                </a:cubicBezTo>
                <a:cubicBezTo>
                  <a:pt x="1355" y="6263"/>
                  <a:pt x="1468" y="6251"/>
                  <a:pt x="1606" y="6218"/>
                </a:cubicBezTo>
                <a:cubicBezTo>
                  <a:pt x="2280" y="6125"/>
                  <a:pt x="3060" y="5834"/>
                  <a:pt x="3932" y="5392"/>
                </a:cubicBezTo>
                <a:cubicBezTo>
                  <a:pt x="4758" y="4915"/>
                  <a:pt x="5386" y="4380"/>
                  <a:pt x="5816" y="3799"/>
                </a:cubicBezTo>
                <a:cubicBezTo>
                  <a:pt x="6107" y="3461"/>
                  <a:pt x="6107" y="3264"/>
                  <a:pt x="6107" y="3124"/>
                </a:cubicBezTo>
                <a:cubicBezTo>
                  <a:pt x="6107" y="3019"/>
                  <a:pt x="6107" y="2775"/>
                  <a:pt x="5816" y="2438"/>
                </a:cubicBezTo>
                <a:cubicBezTo>
                  <a:pt x="5386" y="1903"/>
                  <a:pt x="4758" y="1379"/>
                  <a:pt x="3932" y="891"/>
                </a:cubicBezTo>
                <a:cubicBezTo>
                  <a:pt x="3060" y="402"/>
                  <a:pt x="2280" y="158"/>
                  <a:pt x="1606" y="19"/>
                </a:cubicBezTo>
                <a:cubicBezTo>
                  <a:pt x="1487" y="6"/>
                  <a:pt x="1387" y="0"/>
                  <a:pt x="130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1" name="Google Shape;391;p18"/>
          <p:cNvSpPr/>
          <p:nvPr/>
        </p:nvSpPr>
        <p:spPr>
          <a:xfrm>
            <a:off x="3267649" y="4739503"/>
            <a:ext cx="377820" cy="385088"/>
          </a:xfrm>
          <a:custGeom>
            <a:rect b="b" l="l" r="r" t="t"/>
            <a:pathLst>
              <a:path extrusionOk="0" h="5881" w="5770">
                <a:moveTo>
                  <a:pt x="1175" y="1"/>
                </a:moveTo>
                <a:cubicBezTo>
                  <a:pt x="966" y="1"/>
                  <a:pt x="859" y="39"/>
                  <a:pt x="826" y="72"/>
                </a:cubicBezTo>
                <a:cubicBezTo>
                  <a:pt x="722" y="118"/>
                  <a:pt x="536" y="258"/>
                  <a:pt x="384" y="653"/>
                </a:cubicBezTo>
                <a:cubicBezTo>
                  <a:pt x="140" y="1282"/>
                  <a:pt x="1" y="2061"/>
                  <a:pt x="1" y="2933"/>
                </a:cubicBezTo>
                <a:cubicBezTo>
                  <a:pt x="1" y="3852"/>
                  <a:pt x="140" y="4620"/>
                  <a:pt x="384" y="5201"/>
                </a:cubicBezTo>
                <a:cubicBezTo>
                  <a:pt x="536" y="5597"/>
                  <a:pt x="722" y="5736"/>
                  <a:pt x="826" y="5783"/>
                </a:cubicBezTo>
                <a:cubicBezTo>
                  <a:pt x="859" y="5823"/>
                  <a:pt x="964" y="5881"/>
                  <a:pt x="1170" y="5881"/>
                </a:cubicBezTo>
                <a:cubicBezTo>
                  <a:pt x="1260" y="5881"/>
                  <a:pt x="1370" y="5869"/>
                  <a:pt x="1501" y="5841"/>
                </a:cubicBezTo>
                <a:cubicBezTo>
                  <a:pt x="2176" y="5736"/>
                  <a:pt x="2909" y="5492"/>
                  <a:pt x="3688" y="5062"/>
                </a:cubicBezTo>
                <a:cubicBezTo>
                  <a:pt x="4455" y="4573"/>
                  <a:pt x="5037" y="4096"/>
                  <a:pt x="5479" y="3561"/>
                </a:cubicBezTo>
                <a:cubicBezTo>
                  <a:pt x="5723" y="3270"/>
                  <a:pt x="5770" y="3026"/>
                  <a:pt x="5770" y="2933"/>
                </a:cubicBezTo>
                <a:cubicBezTo>
                  <a:pt x="5770" y="2828"/>
                  <a:pt x="5723" y="2642"/>
                  <a:pt x="5479" y="2293"/>
                </a:cubicBezTo>
                <a:cubicBezTo>
                  <a:pt x="5037" y="1817"/>
                  <a:pt x="4455" y="1282"/>
                  <a:pt x="3688" y="840"/>
                </a:cubicBezTo>
                <a:cubicBezTo>
                  <a:pt x="2909" y="409"/>
                  <a:pt x="2176" y="118"/>
                  <a:pt x="1501" y="25"/>
                </a:cubicBezTo>
                <a:cubicBezTo>
                  <a:pt x="1372" y="8"/>
                  <a:pt x="1264" y="1"/>
                  <a:pt x="1175"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18"/>
          <p:cNvSpPr/>
          <p:nvPr/>
        </p:nvSpPr>
        <p:spPr>
          <a:xfrm>
            <a:off x="4156474" y="4752075"/>
            <a:ext cx="351955" cy="360860"/>
          </a:xfrm>
          <a:custGeom>
            <a:rect b="b" l="l" r="r" t="t"/>
            <a:pathLst>
              <a:path extrusionOk="0" h="5511" w="5375">
                <a:moveTo>
                  <a:pt x="1106" y="0"/>
                </a:moveTo>
                <a:cubicBezTo>
                  <a:pt x="910" y="0"/>
                  <a:pt x="801" y="33"/>
                  <a:pt x="768" y="66"/>
                </a:cubicBezTo>
                <a:cubicBezTo>
                  <a:pt x="675" y="124"/>
                  <a:pt x="524" y="264"/>
                  <a:pt x="384" y="601"/>
                </a:cubicBezTo>
                <a:cubicBezTo>
                  <a:pt x="140" y="1183"/>
                  <a:pt x="1" y="1915"/>
                  <a:pt x="1" y="2741"/>
                </a:cubicBezTo>
                <a:cubicBezTo>
                  <a:pt x="1" y="3614"/>
                  <a:pt x="140" y="4288"/>
                  <a:pt x="384" y="4870"/>
                </a:cubicBezTo>
                <a:cubicBezTo>
                  <a:pt x="524" y="5254"/>
                  <a:pt x="675" y="5358"/>
                  <a:pt x="768" y="5405"/>
                </a:cubicBezTo>
                <a:cubicBezTo>
                  <a:pt x="806" y="5442"/>
                  <a:pt x="942" y="5511"/>
                  <a:pt x="1197" y="5511"/>
                </a:cubicBezTo>
                <a:cubicBezTo>
                  <a:pt x="1256" y="5511"/>
                  <a:pt x="1323" y="5507"/>
                  <a:pt x="1396" y="5498"/>
                </a:cubicBezTo>
                <a:cubicBezTo>
                  <a:pt x="2036" y="5405"/>
                  <a:pt x="2711" y="5161"/>
                  <a:pt x="3432" y="4719"/>
                </a:cubicBezTo>
                <a:cubicBezTo>
                  <a:pt x="4165" y="4288"/>
                  <a:pt x="4700" y="3846"/>
                  <a:pt x="5083" y="3369"/>
                </a:cubicBezTo>
                <a:cubicBezTo>
                  <a:pt x="5328" y="3032"/>
                  <a:pt x="5374" y="2834"/>
                  <a:pt x="5374" y="2741"/>
                </a:cubicBezTo>
                <a:cubicBezTo>
                  <a:pt x="5374" y="2636"/>
                  <a:pt x="5328" y="2450"/>
                  <a:pt x="5083" y="2160"/>
                </a:cubicBezTo>
                <a:cubicBezTo>
                  <a:pt x="4700" y="1671"/>
                  <a:pt x="4165" y="1183"/>
                  <a:pt x="3432" y="799"/>
                </a:cubicBezTo>
                <a:cubicBezTo>
                  <a:pt x="2711" y="357"/>
                  <a:pt x="2036" y="124"/>
                  <a:pt x="1396" y="19"/>
                </a:cubicBezTo>
                <a:cubicBezTo>
                  <a:pt x="1284" y="6"/>
                  <a:pt x="1187" y="0"/>
                  <a:pt x="1106"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18"/>
          <p:cNvSpPr/>
          <p:nvPr/>
        </p:nvSpPr>
        <p:spPr>
          <a:xfrm>
            <a:off x="5044514" y="4764974"/>
            <a:ext cx="326811" cy="335323"/>
          </a:xfrm>
          <a:custGeom>
            <a:rect b="b" l="l" r="r" t="t"/>
            <a:pathLst>
              <a:path extrusionOk="0" h="5121" w="4991">
                <a:moveTo>
                  <a:pt x="1054" y="1"/>
                </a:moveTo>
                <a:cubicBezTo>
                  <a:pt x="871" y="1"/>
                  <a:pt x="753" y="34"/>
                  <a:pt x="687" y="67"/>
                </a:cubicBezTo>
                <a:cubicBezTo>
                  <a:pt x="629" y="113"/>
                  <a:pt x="489" y="218"/>
                  <a:pt x="338" y="555"/>
                </a:cubicBezTo>
                <a:cubicBezTo>
                  <a:pt x="152" y="1137"/>
                  <a:pt x="1" y="1765"/>
                  <a:pt x="1" y="2544"/>
                </a:cubicBezTo>
                <a:cubicBezTo>
                  <a:pt x="1" y="3312"/>
                  <a:pt x="152" y="3998"/>
                  <a:pt x="338" y="4522"/>
                </a:cubicBezTo>
                <a:cubicBezTo>
                  <a:pt x="489" y="4870"/>
                  <a:pt x="629" y="5010"/>
                  <a:pt x="687" y="5057"/>
                </a:cubicBezTo>
                <a:cubicBezTo>
                  <a:pt x="760" y="5057"/>
                  <a:pt x="897" y="5121"/>
                  <a:pt x="1115" y="5121"/>
                </a:cubicBezTo>
                <a:cubicBezTo>
                  <a:pt x="1175" y="5121"/>
                  <a:pt x="1242" y="5116"/>
                  <a:pt x="1315" y="5103"/>
                </a:cubicBezTo>
                <a:cubicBezTo>
                  <a:pt x="1897" y="5010"/>
                  <a:pt x="2525" y="4766"/>
                  <a:pt x="3199" y="4382"/>
                </a:cubicBezTo>
                <a:cubicBezTo>
                  <a:pt x="3886" y="3998"/>
                  <a:pt x="4363" y="3556"/>
                  <a:pt x="4758" y="3126"/>
                </a:cubicBezTo>
                <a:cubicBezTo>
                  <a:pt x="4991" y="2835"/>
                  <a:pt x="4991" y="2637"/>
                  <a:pt x="4991" y="2544"/>
                </a:cubicBezTo>
                <a:cubicBezTo>
                  <a:pt x="4991" y="2439"/>
                  <a:pt x="4991" y="2300"/>
                  <a:pt x="4758" y="2009"/>
                </a:cubicBezTo>
                <a:cubicBezTo>
                  <a:pt x="4363" y="1567"/>
                  <a:pt x="3886" y="1137"/>
                  <a:pt x="3199" y="695"/>
                </a:cubicBezTo>
                <a:cubicBezTo>
                  <a:pt x="2525" y="311"/>
                  <a:pt x="1897" y="113"/>
                  <a:pt x="1315" y="20"/>
                </a:cubicBezTo>
                <a:cubicBezTo>
                  <a:pt x="1216" y="7"/>
                  <a:pt x="1130" y="1"/>
                  <a:pt x="1054"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18"/>
          <p:cNvSpPr/>
          <p:nvPr/>
        </p:nvSpPr>
        <p:spPr>
          <a:xfrm>
            <a:off x="5933340" y="4777612"/>
            <a:ext cx="304744" cy="310637"/>
          </a:xfrm>
          <a:custGeom>
            <a:rect b="b" l="l" r="r" t="t"/>
            <a:pathLst>
              <a:path extrusionOk="0" h="4744" w="4654">
                <a:moveTo>
                  <a:pt x="954" y="0"/>
                </a:moveTo>
                <a:cubicBezTo>
                  <a:pt x="788" y="0"/>
                  <a:pt x="694" y="39"/>
                  <a:pt x="629" y="71"/>
                </a:cubicBezTo>
                <a:cubicBezTo>
                  <a:pt x="582" y="118"/>
                  <a:pt x="431" y="211"/>
                  <a:pt x="338" y="502"/>
                </a:cubicBezTo>
                <a:cubicBezTo>
                  <a:pt x="140" y="1037"/>
                  <a:pt x="1" y="1618"/>
                  <a:pt x="1" y="2351"/>
                </a:cubicBezTo>
                <a:cubicBezTo>
                  <a:pt x="1" y="3072"/>
                  <a:pt x="140" y="3700"/>
                  <a:pt x="338" y="4189"/>
                </a:cubicBezTo>
                <a:cubicBezTo>
                  <a:pt x="431" y="4526"/>
                  <a:pt x="582" y="4619"/>
                  <a:pt x="629" y="4677"/>
                </a:cubicBezTo>
                <a:cubicBezTo>
                  <a:pt x="695" y="4710"/>
                  <a:pt x="790" y="4743"/>
                  <a:pt x="959" y="4743"/>
                </a:cubicBezTo>
                <a:cubicBezTo>
                  <a:pt x="1029" y="4743"/>
                  <a:pt x="1112" y="4738"/>
                  <a:pt x="1210" y="4724"/>
                </a:cubicBezTo>
                <a:cubicBezTo>
                  <a:pt x="1745" y="4619"/>
                  <a:pt x="2327" y="4433"/>
                  <a:pt x="2955" y="4038"/>
                </a:cubicBezTo>
                <a:cubicBezTo>
                  <a:pt x="3583" y="3700"/>
                  <a:pt x="4072" y="3270"/>
                  <a:pt x="4409" y="2875"/>
                </a:cubicBezTo>
                <a:cubicBezTo>
                  <a:pt x="4607" y="2584"/>
                  <a:pt x="4653" y="2444"/>
                  <a:pt x="4653" y="2351"/>
                </a:cubicBezTo>
                <a:cubicBezTo>
                  <a:pt x="4653" y="2293"/>
                  <a:pt x="4607" y="2107"/>
                  <a:pt x="4409" y="1863"/>
                </a:cubicBezTo>
                <a:cubicBezTo>
                  <a:pt x="4072" y="1421"/>
                  <a:pt x="3583" y="1037"/>
                  <a:pt x="2955" y="653"/>
                </a:cubicBezTo>
                <a:cubicBezTo>
                  <a:pt x="2327" y="316"/>
                  <a:pt x="1745" y="118"/>
                  <a:pt x="1210" y="25"/>
                </a:cubicBezTo>
                <a:cubicBezTo>
                  <a:pt x="1109" y="7"/>
                  <a:pt x="1025" y="0"/>
                  <a:pt x="954"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18"/>
          <p:cNvSpPr/>
          <p:nvPr/>
        </p:nvSpPr>
        <p:spPr>
          <a:xfrm>
            <a:off x="6822165" y="4790119"/>
            <a:ext cx="278814" cy="285165"/>
          </a:xfrm>
          <a:custGeom>
            <a:rect b="b" l="l" r="r" t="t"/>
            <a:pathLst>
              <a:path extrusionOk="0" h="4355" w="4258">
                <a:moveTo>
                  <a:pt x="886" y="1"/>
                </a:moveTo>
                <a:cubicBezTo>
                  <a:pt x="737" y="1"/>
                  <a:pt x="648" y="34"/>
                  <a:pt x="582" y="67"/>
                </a:cubicBezTo>
                <a:cubicBezTo>
                  <a:pt x="524" y="67"/>
                  <a:pt x="384" y="171"/>
                  <a:pt x="291" y="462"/>
                </a:cubicBezTo>
                <a:cubicBezTo>
                  <a:pt x="140" y="939"/>
                  <a:pt x="1" y="1520"/>
                  <a:pt x="1" y="2160"/>
                </a:cubicBezTo>
                <a:cubicBezTo>
                  <a:pt x="1" y="2835"/>
                  <a:pt x="140" y="3416"/>
                  <a:pt x="291" y="3847"/>
                </a:cubicBezTo>
                <a:cubicBezTo>
                  <a:pt x="384" y="4138"/>
                  <a:pt x="524" y="4242"/>
                  <a:pt x="582" y="4289"/>
                </a:cubicBezTo>
                <a:cubicBezTo>
                  <a:pt x="648" y="4322"/>
                  <a:pt x="737" y="4355"/>
                  <a:pt x="886" y="4355"/>
                </a:cubicBezTo>
                <a:cubicBezTo>
                  <a:pt x="948" y="4355"/>
                  <a:pt x="1020" y="4349"/>
                  <a:pt x="1106" y="4335"/>
                </a:cubicBezTo>
                <a:cubicBezTo>
                  <a:pt x="1594" y="4242"/>
                  <a:pt x="2129" y="4044"/>
                  <a:pt x="2711" y="3754"/>
                </a:cubicBezTo>
                <a:cubicBezTo>
                  <a:pt x="3292" y="3416"/>
                  <a:pt x="3723" y="3033"/>
                  <a:pt x="4014" y="2637"/>
                </a:cubicBezTo>
                <a:cubicBezTo>
                  <a:pt x="4211" y="2393"/>
                  <a:pt x="4258" y="2253"/>
                  <a:pt x="4258" y="2160"/>
                </a:cubicBezTo>
                <a:cubicBezTo>
                  <a:pt x="4258" y="2102"/>
                  <a:pt x="4211" y="1962"/>
                  <a:pt x="4014" y="1718"/>
                </a:cubicBezTo>
                <a:cubicBezTo>
                  <a:pt x="3723" y="1334"/>
                  <a:pt x="3292" y="939"/>
                  <a:pt x="2711" y="602"/>
                </a:cubicBezTo>
                <a:cubicBezTo>
                  <a:pt x="2129" y="264"/>
                  <a:pt x="1594" y="67"/>
                  <a:pt x="1106" y="20"/>
                </a:cubicBezTo>
                <a:cubicBezTo>
                  <a:pt x="1020" y="6"/>
                  <a:pt x="948" y="1"/>
                  <a:pt x="886"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18"/>
          <p:cNvSpPr/>
          <p:nvPr/>
        </p:nvSpPr>
        <p:spPr>
          <a:xfrm>
            <a:off x="7710205" y="4803084"/>
            <a:ext cx="254455" cy="259563"/>
          </a:xfrm>
          <a:custGeom>
            <a:rect b="b" l="l" r="r" t="t"/>
            <a:pathLst>
              <a:path extrusionOk="0" h="3964" w="3886">
                <a:moveTo>
                  <a:pt x="804" y="0"/>
                </a:moveTo>
                <a:cubicBezTo>
                  <a:pt x="654" y="0"/>
                  <a:pt x="569" y="33"/>
                  <a:pt x="536" y="66"/>
                </a:cubicBezTo>
                <a:cubicBezTo>
                  <a:pt x="489" y="66"/>
                  <a:pt x="396" y="159"/>
                  <a:pt x="292" y="404"/>
                </a:cubicBezTo>
                <a:cubicBezTo>
                  <a:pt x="106" y="846"/>
                  <a:pt x="1" y="1381"/>
                  <a:pt x="1" y="1962"/>
                </a:cubicBezTo>
                <a:cubicBezTo>
                  <a:pt x="1" y="2590"/>
                  <a:pt x="106" y="3067"/>
                  <a:pt x="292" y="3509"/>
                </a:cubicBezTo>
                <a:cubicBezTo>
                  <a:pt x="396" y="3800"/>
                  <a:pt x="489" y="3846"/>
                  <a:pt x="536" y="3893"/>
                </a:cubicBezTo>
                <a:cubicBezTo>
                  <a:pt x="569" y="3926"/>
                  <a:pt x="653" y="3964"/>
                  <a:pt x="800" y="3964"/>
                </a:cubicBezTo>
                <a:cubicBezTo>
                  <a:pt x="863" y="3964"/>
                  <a:pt x="937" y="3957"/>
                  <a:pt x="1024" y="3940"/>
                </a:cubicBezTo>
                <a:cubicBezTo>
                  <a:pt x="1455" y="3846"/>
                  <a:pt x="1943" y="3707"/>
                  <a:pt x="2478" y="3416"/>
                </a:cubicBezTo>
                <a:cubicBezTo>
                  <a:pt x="3013" y="3067"/>
                  <a:pt x="3397" y="2730"/>
                  <a:pt x="3688" y="2393"/>
                </a:cubicBezTo>
                <a:cubicBezTo>
                  <a:pt x="3886" y="2195"/>
                  <a:pt x="3886" y="2055"/>
                  <a:pt x="3886" y="1962"/>
                </a:cubicBezTo>
                <a:cubicBezTo>
                  <a:pt x="3886" y="1904"/>
                  <a:pt x="3886" y="1764"/>
                  <a:pt x="3688" y="1520"/>
                </a:cubicBezTo>
                <a:cubicBezTo>
                  <a:pt x="3397" y="1183"/>
                  <a:pt x="3013" y="846"/>
                  <a:pt x="2478" y="555"/>
                </a:cubicBezTo>
                <a:cubicBezTo>
                  <a:pt x="1943" y="264"/>
                  <a:pt x="1455" y="66"/>
                  <a:pt x="1024" y="20"/>
                </a:cubicBezTo>
                <a:cubicBezTo>
                  <a:pt x="939" y="6"/>
                  <a:pt x="866" y="0"/>
                  <a:pt x="804"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18"/>
          <p:cNvSpPr/>
          <p:nvPr/>
        </p:nvSpPr>
        <p:spPr>
          <a:xfrm>
            <a:off x="8599031" y="4815590"/>
            <a:ext cx="228591" cy="234549"/>
          </a:xfrm>
          <a:custGeom>
            <a:rect b="b" l="l" r="r" t="t"/>
            <a:pathLst>
              <a:path extrusionOk="0" h="3582" w="3491">
                <a:moveTo>
                  <a:pt x="710" y="1"/>
                </a:moveTo>
                <a:cubicBezTo>
                  <a:pt x="593" y="1"/>
                  <a:pt x="520" y="26"/>
                  <a:pt x="489" y="26"/>
                </a:cubicBezTo>
                <a:cubicBezTo>
                  <a:pt x="431" y="73"/>
                  <a:pt x="338" y="166"/>
                  <a:pt x="245" y="410"/>
                </a:cubicBezTo>
                <a:cubicBezTo>
                  <a:pt x="94" y="748"/>
                  <a:pt x="1" y="1236"/>
                  <a:pt x="1" y="1771"/>
                </a:cubicBezTo>
                <a:cubicBezTo>
                  <a:pt x="1" y="2353"/>
                  <a:pt x="94" y="2783"/>
                  <a:pt x="245" y="3167"/>
                </a:cubicBezTo>
                <a:cubicBezTo>
                  <a:pt x="338" y="3411"/>
                  <a:pt x="431" y="3516"/>
                  <a:pt x="489" y="3516"/>
                </a:cubicBezTo>
                <a:cubicBezTo>
                  <a:pt x="522" y="3549"/>
                  <a:pt x="602" y="3582"/>
                  <a:pt x="732" y="3582"/>
                </a:cubicBezTo>
                <a:cubicBezTo>
                  <a:pt x="786" y="3582"/>
                  <a:pt x="848" y="3576"/>
                  <a:pt x="920" y="3562"/>
                </a:cubicBezTo>
                <a:cubicBezTo>
                  <a:pt x="1304" y="3516"/>
                  <a:pt x="1746" y="3318"/>
                  <a:pt x="2234" y="3074"/>
                </a:cubicBezTo>
                <a:cubicBezTo>
                  <a:pt x="2711" y="2783"/>
                  <a:pt x="3048" y="2492"/>
                  <a:pt x="3339" y="2155"/>
                </a:cubicBezTo>
                <a:cubicBezTo>
                  <a:pt x="3490" y="1957"/>
                  <a:pt x="3490" y="1864"/>
                  <a:pt x="3490" y="1771"/>
                </a:cubicBezTo>
                <a:cubicBezTo>
                  <a:pt x="3490" y="1713"/>
                  <a:pt x="3490" y="1573"/>
                  <a:pt x="3339" y="1376"/>
                </a:cubicBezTo>
                <a:cubicBezTo>
                  <a:pt x="3048" y="1085"/>
                  <a:pt x="2711" y="748"/>
                  <a:pt x="2234" y="503"/>
                </a:cubicBezTo>
                <a:cubicBezTo>
                  <a:pt x="1746" y="213"/>
                  <a:pt x="1304" y="73"/>
                  <a:pt x="920" y="26"/>
                </a:cubicBezTo>
                <a:cubicBezTo>
                  <a:pt x="838" y="7"/>
                  <a:pt x="769" y="1"/>
                  <a:pt x="710"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18"/>
          <p:cNvSpPr/>
          <p:nvPr/>
        </p:nvSpPr>
        <p:spPr>
          <a:xfrm>
            <a:off x="9487856" y="4826460"/>
            <a:ext cx="205738" cy="210715"/>
          </a:xfrm>
          <a:custGeom>
            <a:rect b="b" l="l" r="r" t="t"/>
            <a:pathLst>
              <a:path extrusionOk="0" h="3218" w="3142">
                <a:moveTo>
                  <a:pt x="815" y="0"/>
                </a:moveTo>
                <a:cubicBezTo>
                  <a:pt x="582" y="0"/>
                  <a:pt x="478" y="47"/>
                  <a:pt x="431" y="47"/>
                </a:cubicBezTo>
                <a:cubicBezTo>
                  <a:pt x="385" y="93"/>
                  <a:pt x="292" y="151"/>
                  <a:pt x="233" y="384"/>
                </a:cubicBezTo>
                <a:cubicBezTo>
                  <a:pt x="94" y="733"/>
                  <a:pt x="1" y="1117"/>
                  <a:pt x="1" y="1605"/>
                </a:cubicBezTo>
                <a:cubicBezTo>
                  <a:pt x="1" y="2082"/>
                  <a:pt x="94" y="2524"/>
                  <a:pt x="233" y="2861"/>
                </a:cubicBezTo>
                <a:cubicBezTo>
                  <a:pt x="292" y="3059"/>
                  <a:pt x="385" y="3152"/>
                  <a:pt x="431" y="3152"/>
                </a:cubicBezTo>
                <a:cubicBezTo>
                  <a:pt x="464" y="3185"/>
                  <a:pt x="526" y="3218"/>
                  <a:pt x="642" y="3218"/>
                </a:cubicBezTo>
                <a:cubicBezTo>
                  <a:pt x="690" y="3218"/>
                  <a:pt x="747" y="3212"/>
                  <a:pt x="815" y="3199"/>
                </a:cubicBezTo>
                <a:cubicBezTo>
                  <a:pt x="1164" y="3152"/>
                  <a:pt x="1594" y="3001"/>
                  <a:pt x="1978" y="2768"/>
                </a:cubicBezTo>
                <a:cubicBezTo>
                  <a:pt x="2420" y="2524"/>
                  <a:pt x="2757" y="2233"/>
                  <a:pt x="2955" y="1942"/>
                </a:cubicBezTo>
                <a:cubicBezTo>
                  <a:pt x="3095" y="1791"/>
                  <a:pt x="3141" y="1652"/>
                  <a:pt x="3141" y="1605"/>
                </a:cubicBezTo>
                <a:cubicBezTo>
                  <a:pt x="3141" y="1547"/>
                  <a:pt x="3095" y="1454"/>
                  <a:pt x="2955" y="1256"/>
                </a:cubicBezTo>
                <a:cubicBezTo>
                  <a:pt x="2757" y="965"/>
                  <a:pt x="2420" y="733"/>
                  <a:pt x="1978" y="489"/>
                </a:cubicBezTo>
                <a:cubicBezTo>
                  <a:pt x="1594" y="244"/>
                  <a:pt x="1164" y="93"/>
                  <a:pt x="815"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18"/>
          <p:cNvSpPr/>
          <p:nvPr/>
        </p:nvSpPr>
        <p:spPr>
          <a:xfrm>
            <a:off x="10375961" y="4839360"/>
            <a:ext cx="181314" cy="185308"/>
          </a:xfrm>
          <a:custGeom>
            <a:rect b="b" l="l" r="r" t="t"/>
            <a:pathLst>
              <a:path extrusionOk="0" h="2830" w="2769">
                <a:moveTo>
                  <a:pt x="733" y="1"/>
                </a:moveTo>
                <a:cubicBezTo>
                  <a:pt x="535" y="1"/>
                  <a:pt x="442" y="1"/>
                  <a:pt x="395" y="47"/>
                </a:cubicBezTo>
                <a:cubicBezTo>
                  <a:pt x="337" y="47"/>
                  <a:pt x="244" y="140"/>
                  <a:pt x="198" y="338"/>
                </a:cubicBezTo>
                <a:cubicBezTo>
                  <a:pt x="105" y="629"/>
                  <a:pt x="0" y="966"/>
                  <a:pt x="0" y="1408"/>
                </a:cubicBezTo>
                <a:cubicBezTo>
                  <a:pt x="0" y="1839"/>
                  <a:pt x="105" y="2222"/>
                  <a:pt x="198" y="2513"/>
                </a:cubicBezTo>
                <a:cubicBezTo>
                  <a:pt x="244" y="2711"/>
                  <a:pt x="337" y="2757"/>
                  <a:pt x="395" y="2804"/>
                </a:cubicBezTo>
                <a:cubicBezTo>
                  <a:pt x="427" y="2804"/>
                  <a:pt x="478" y="2830"/>
                  <a:pt x="568" y="2830"/>
                </a:cubicBezTo>
                <a:cubicBezTo>
                  <a:pt x="613" y="2830"/>
                  <a:pt x="667" y="2823"/>
                  <a:pt x="733" y="2804"/>
                </a:cubicBezTo>
                <a:cubicBezTo>
                  <a:pt x="1024" y="2757"/>
                  <a:pt x="1407" y="2664"/>
                  <a:pt x="1745" y="2420"/>
                </a:cubicBezTo>
                <a:cubicBezTo>
                  <a:pt x="2140" y="2222"/>
                  <a:pt x="2431" y="1990"/>
                  <a:pt x="2617" y="1745"/>
                </a:cubicBezTo>
                <a:cubicBezTo>
                  <a:pt x="2768" y="1548"/>
                  <a:pt x="2768" y="1455"/>
                  <a:pt x="2768" y="1408"/>
                </a:cubicBezTo>
                <a:cubicBezTo>
                  <a:pt x="2768" y="1350"/>
                  <a:pt x="2768" y="1257"/>
                  <a:pt x="2617" y="1117"/>
                </a:cubicBezTo>
                <a:cubicBezTo>
                  <a:pt x="2431" y="873"/>
                  <a:pt x="2140" y="629"/>
                  <a:pt x="1745" y="385"/>
                </a:cubicBezTo>
                <a:cubicBezTo>
                  <a:pt x="1407" y="187"/>
                  <a:pt x="1024" y="47"/>
                  <a:pt x="733"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18"/>
          <p:cNvSpPr/>
          <p:nvPr/>
        </p:nvSpPr>
        <p:spPr>
          <a:xfrm>
            <a:off x="11264721" y="4851539"/>
            <a:ext cx="155450" cy="160622"/>
          </a:xfrm>
          <a:custGeom>
            <a:rect b="b" l="l" r="r" t="t"/>
            <a:pathLst>
              <a:path extrusionOk="0" h="2453" w="2374">
                <a:moveTo>
                  <a:pt x="629" y="1"/>
                </a:moveTo>
                <a:cubicBezTo>
                  <a:pt x="431" y="1"/>
                  <a:pt x="385" y="1"/>
                  <a:pt x="338" y="59"/>
                </a:cubicBezTo>
                <a:cubicBezTo>
                  <a:pt x="292" y="59"/>
                  <a:pt x="245" y="106"/>
                  <a:pt x="141" y="292"/>
                </a:cubicBezTo>
                <a:cubicBezTo>
                  <a:pt x="47" y="536"/>
                  <a:pt x="1" y="873"/>
                  <a:pt x="1" y="1222"/>
                </a:cubicBezTo>
                <a:cubicBezTo>
                  <a:pt x="1" y="1606"/>
                  <a:pt x="47" y="1943"/>
                  <a:pt x="141" y="2188"/>
                </a:cubicBezTo>
                <a:cubicBezTo>
                  <a:pt x="245" y="2327"/>
                  <a:pt x="292" y="2385"/>
                  <a:pt x="338" y="2432"/>
                </a:cubicBezTo>
                <a:cubicBezTo>
                  <a:pt x="369" y="2432"/>
                  <a:pt x="400" y="2453"/>
                  <a:pt x="476" y="2453"/>
                </a:cubicBezTo>
                <a:cubicBezTo>
                  <a:pt x="514" y="2453"/>
                  <a:pt x="563" y="2447"/>
                  <a:pt x="629" y="2432"/>
                </a:cubicBezTo>
                <a:cubicBezTo>
                  <a:pt x="920" y="2385"/>
                  <a:pt x="1211" y="2281"/>
                  <a:pt x="1548" y="2095"/>
                </a:cubicBezTo>
                <a:cubicBezTo>
                  <a:pt x="1839" y="1943"/>
                  <a:pt x="2083" y="1699"/>
                  <a:pt x="2281" y="1513"/>
                </a:cubicBezTo>
                <a:cubicBezTo>
                  <a:pt x="2374" y="1362"/>
                  <a:pt x="2374" y="1269"/>
                  <a:pt x="2374" y="1222"/>
                </a:cubicBezTo>
                <a:cubicBezTo>
                  <a:pt x="2374" y="1164"/>
                  <a:pt x="2374" y="1117"/>
                  <a:pt x="2281" y="978"/>
                </a:cubicBezTo>
                <a:cubicBezTo>
                  <a:pt x="2083" y="734"/>
                  <a:pt x="1839" y="536"/>
                  <a:pt x="1548" y="350"/>
                </a:cubicBezTo>
                <a:cubicBezTo>
                  <a:pt x="1211" y="152"/>
                  <a:pt x="920" y="59"/>
                  <a:pt x="629"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1" name="Google Shape;401;p18"/>
          <p:cNvSpPr/>
          <p:nvPr/>
        </p:nvSpPr>
        <p:spPr>
          <a:xfrm>
            <a:off x="12153547" y="4864504"/>
            <a:ext cx="133383" cy="134692"/>
          </a:xfrm>
          <a:custGeom>
            <a:rect b="b" l="l" r="r" t="t"/>
            <a:pathLst>
              <a:path extrusionOk="0" h="2057" w="2037">
                <a:moveTo>
                  <a:pt x="524" y="1"/>
                </a:moveTo>
                <a:cubicBezTo>
                  <a:pt x="385" y="1"/>
                  <a:pt x="338" y="1"/>
                  <a:pt x="292" y="47"/>
                </a:cubicBezTo>
                <a:cubicBezTo>
                  <a:pt x="233" y="47"/>
                  <a:pt x="187" y="94"/>
                  <a:pt x="140" y="245"/>
                </a:cubicBezTo>
                <a:cubicBezTo>
                  <a:pt x="47" y="443"/>
                  <a:pt x="1" y="733"/>
                  <a:pt x="1" y="1024"/>
                </a:cubicBezTo>
                <a:cubicBezTo>
                  <a:pt x="1" y="1361"/>
                  <a:pt x="47" y="1606"/>
                  <a:pt x="140" y="1838"/>
                </a:cubicBezTo>
                <a:cubicBezTo>
                  <a:pt x="187" y="1990"/>
                  <a:pt x="233" y="2036"/>
                  <a:pt x="292" y="2036"/>
                </a:cubicBezTo>
                <a:cubicBezTo>
                  <a:pt x="323" y="2036"/>
                  <a:pt x="354" y="2057"/>
                  <a:pt x="412" y="2057"/>
                </a:cubicBezTo>
                <a:cubicBezTo>
                  <a:pt x="442" y="2057"/>
                  <a:pt x="478" y="2052"/>
                  <a:pt x="524" y="2036"/>
                </a:cubicBezTo>
                <a:cubicBezTo>
                  <a:pt x="769" y="2036"/>
                  <a:pt x="1013" y="1943"/>
                  <a:pt x="1304" y="1792"/>
                </a:cubicBezTo>
                <a:cubicBezTo>
                  <a:pt x="1548" y="1606"/>
                  <a:pt x="1792" y="1455"/>
                  <a:pt x="1932" y="1257"/>
                </a:cubicBezTo>
                <a:cubicBezTo>
                  <a:pt x="2036" y="1164"/>
                  <a:pt x="2036" y="1071"/>
                  <a:pt x="2036" y="1024"/>
                </a:cubicBezTo>
                <a:cubicBezTo>
                  <a:pt x="2036" y="1024"/>
                  <a:pt x="2036" y="919"/>
                  <a:pt x="1932" y="826"/>
                </a:cubicBezTo>
                <a:cubicBezTo>
                  <a:pt x="1792" y="629"/>
                  <a:pt x="1548" y="443"/>
                  <a:pt x="1304" y="291"/>
                </a:cubicBezTo>
                <a:cubicBezTo>
                  <a:pt x="1013" y="152"/>
                  <a:pt x="769" y="47"/>
                  <a:pt x="524"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18"/>
          <p:cNvSpPr/>
          <p:nvPr/>
        </p:nvSpPr>
        <p:spPr>
          <a:xfrm>
            <a:off x="13041652" y="4877469"/>
            <a:ext cx="108173" cy="111251"/>
          </a:xfrm>
          <a:custGeom>
            <a:rect b="b" l="l" r="r" t="t"/>
            <a:pathLst>
              <a:path extrusionOk="0" h="1699" w="1652">
                <a:moveTo>
                  <a:pt x="244" y="0"/>
                </a:moveTo>
                <a:cubicBezTo>
                  <a:pt x="198" y="47"/>
                  <a:pt x="151" y="93"/>
                  <a:pt x="105" y="186"/>
                </a:cubicBezTo>
                <a:cubicBezTo>
                  <a:pt x="47" y="338"/>
                  <a:pt x="0" y="582"/>
                  <a:pt x="0" y="826"/>
                </a:cubicBezTo>
                <a:cubicBezTo>
                  <a:pt x="0" y="1117"/>
                  <a:pt x="47" y="1303"/>
                  <a:pt x="105" y="1501"/>
                </a:cubicBezTo>
                <a:cubicBezTo>
                  <a:pt x="151" y="1594"/>
                  <a:pt x="198" y="1640"/>
                  <a:pt x="244" y="1640"/>
                </a:cubicBezTo>
                <a:cubicBezTo>
                  <a:pt x="244" y="1640"/>
                  <a:pt x="337" y="1699"/>
                  <a:pt x="442" y="1699"/>
                </a:cubicBezTo>
                <a:cubicBezTo>
                  <a:pt x="628" y="1640"/>
                  <a:pt x="826" y="1547"/>
                  <a:pt x="1070" y="1454"/>
                </a:cubicBezTo>
                <a:cubicBezTo>
                  <a:pt x="1268" y="1303"/>
                  <a:pt x="1454" y="1163"/>
                  <a:pt x="1559" y="1012"/>
                </a:cubicBezTo>
                <a:cubicBezTo>
                  <a:pt x="1652" y="919"/>
                  <a:pt x="1652" y="873"/>
                  <a:pt x="1652" y="826"/>
                </a:cubicBezTo>
                <a:cubicBezTo>
                  <a:pt x="1652" y="826"/>
                  <a:pt x="1652" y="721"/>
                  <a:pt x="1559" y="675"/>
                </a:cubicBezTo>
                <a:cubicBezTo>
                  <a:pt x="1454" y="477"/>
                  <a:pt x="1268" y="384"/>
                  <a:pt x="1070" y="245"/>
                </a:cubicBezTo>
                <a:cubicBezTo>
                  <a:pt x="826" y="93"/>
                  <a:pt x="628" y="47"/>
                  <a:pt x="44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18"/>
          <p:cNvSpPr/>
          <p:nvPr/>
        </p:nvSpPr>
        <p:spPr>
          <a:xfrm>
            <a:off x="13930478" y="4889648"/>
            <a:ext cx="82308" cy="86106"/>
          </a:xfrm>
          <a:custGeom>
            <a:rect b="b" l="l" r="r" t="t"/>
            <a:pathLst>
              <a:path extrusionOk="0" h="1315" w="1257">
                <a:moveTo>
                  <a:pt x="198" y="0"/>
                </a:moveTo>
                <a:cubicBezTo>
                  <a:pt x="140" y="0"/>
                  <a:pt x="140" y="59"/>
                  <a:pt x="93" y="152"/>
                </a:cubicBezTo>
                <a:cubicBezTo>
                  <a:pt x="47" y="291"/>
                  <a:pt x="0" y="442"/>
                  <a:pt x="0" y="640"/>
                </a:cubicBezTo>
                <a:cubicBezTo>
                  <a:pt x="0" y="826"/>
                  <a:pt x="47" y="1024"/>
                  <a:pt x="93" y="1164"/>
                </a:cubicBezTo>
                <a:cubicBezTo>
                  <a:pt x="140" y="1268"/>
                  <a:pt x="140" y="1268"/>
                  <a:pt x="198" y="1268"/>
                </a:cubicBezTo>
                <a:cubicBezTo>
                  <a:pt x="198" y="1315"/>
                  <a:pt x="244" y="1315"/>
                  <a:pt x="337" y="1315"/>
                </a:cubicBezTo>
                <a:cubicBezTo>
                  <a:pt x="489" y="1268"/>
                  <a:pt x="628" y="1222"/>
                  <a:pt x="826" y="1117"/>
                </a:cubicBezTo>
                <a:cubicBezTo>
                  <a:pt x="965" y="1024"/>
                  <a:pt x="1117" y="931"/>
                  <a:pt x="1210" y="780"/>
                </a:cubicBezTo>
                <a:cubicBezTo>
                  <a:pt x="1256" y="733"/>
                  <a:pt x="1256" y="687"/>
                  <a:pt x="1256" y="640"/>
                </a:cubicBezTo>
                <a:cubicBezTo>
                  <a:pt x="1256" y="640"/>
                  <a:pt x="1256" y="582"/>
                  <a:pt x="1210" y="489"/>
                </a:cubicBezTo>
                <a:cubicBezTo>
                  <a:pt x="1117" y="396"/>
                  <a:pt x="965" y="291"/>
                  <a:pt x="826" y="198"/>
                </a:cubicBezTo>
                <a:cubicBezTo>
                  <a:pt x="628" y="105"/>
                  <a:pt x="489" y="0"/>
                  <a:pt x="337"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18"/>
          <p:cNvSpPr/>
          <p:nvPr/>
        </p:nvSpPr>
        <p:spPr>
          <a:xfrm>
            <a:off x="1490784" y="5426715"/>
            <a:ext cx="425031" cy="435180"/>
          </a:xfrm>
          <a:custGeom>
            <a:rect b="b" l="l" r="r" t="t"/>
            <a:pathLst>
              <a:path extrusionOk="0" h="6646" w="6491">
                <a:moveTo>
                  <a:pt x="1317" y="0"/>
                </a:moveTo>
                <a:cubicBezTo>
                  <a:pt x="1097" y="0"/>
                  <a:pt x="983" y="60"/>
                  <a:pt x="919" y="92"/>
                </a:cubicBezTo>
                <a:cubicBezTo>
                  <a:pt x="815" y="138"/>
                  <a:pt x="629" y="289"/>
                  <a:pt x="431" y="766"/>
                </a:cubicBezTo>
                <a:cubicBezTo>
                  <a:pt x="187" y="1453"/>
                  <a:pt x="47" y="2325"/>
                  <a:pt x="0" y="3337"/>
                </a:cubicBezTo>
                <a:cubicBezTo>
                  <a:pt x="47" y="4360"/>
                  <a:pt x="187" y="5175"/>
                  <a:pt x="431" y="5907"/>
                </a:cubicBezTo>
                <a:cubicBezTo>
                  <a:pt x="629" y="6338"/>
                  <a:pt x="815" y="6489"/>
                  <a:pt x="919" y="6535"/>
                </a:cubicBezTo>
                <a:cubicBezTo>
                  <a:pt x="993" y="6572"/>
                  <a:pt x="1132" y="6646"/>
                  <a:pt x="1424" y="6646"/>
                </a:cubicBezTo>
                <a:cubicBezTo>
                  <a:pt x="1501" y="6646"/>
                  <a:pt x="1588" y="6641"/>
                  <a:pt x="1687" y="6629"/>
                </a:cubicBezTo>
                <a:cubicBezTo>
                  <a:pt x="2420" y="6489"/>
                  <a:pt x="3246" y="6198"/>
                  <a:pt x="4118" y="5710"/>
                </a:cubicBezTo>
                <a:lnTo>
                  <a:pt x="4165" y="5710"/>
                </a:lnTo>
                <a:cubicBezTo>
                  <a:pt x="5037" y="5175"/>
                  <a:pt x="5665" y="4651"/>
                  <a:pt x="6153" y="4070"/>
                </a:cubicBezTo>
                <a:cubicBezTo>
                  <a:pt x="6444" y="3674"/>
                  <a:pt x="6491" y="3430"/>
                  <a:pt x="6491" y="3337"/>
                </a:cubicBezTo>
                <a:cubicBezTo>
                  <a:pt x="6491" y="3197"/>
                  <a:pt x="6444" y="2953"/>
                  <a:pt x="6153" y="2616"/>
                </a:cubicBezTo>
                <a:cubicBezTo>
                  <a:pt x="5665" y="2034"/>
                  <a:pt x="5037" y="1453"/>
                  <a:pt x="4165" y="964"/>
                </a:cubicBezTo>
                <a:lnTo>
                  <a:pt x="4118" y="964"/>
                </a:lnTo>
                <a:cubicBezTo>
                  <a:pt x="3246" y="429"/>
                  <a:pt x="2420" y="138"/>
                  <a:pt x="1687" y="45"/>
                </a:cubicBezTo>
                <a:cubicBezTo>
                  <a:pt x="1538" y="12"/>
                  <a:pt x="1416" y="0"/>
                  <a:pt x="1317"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5" name="Google Shape;405;p18"/>
          <p:cNvSpPr/>
          <p:nvPr/>
        </p:nvSpPr>
        <p:spPr>
          <a:xfrm>
            <a:off x="2378823" y="5439222"/>
            <a:ext cx="399952" cy="410560"/>
          </a:xfrm>
          <a:custGeom>
            <a:rect b="b" l="l" r="r" t="t"/>
            <a:pathLst>
              <a:path extrusionOk="0" h="6270" w="6108">
                <a:moveTo>
                  <a:pt x="1268" y="1"/>
                </a:moveTo>
                <a:cubicBezTo>
                  <a:pt x="1058" y="1"/>
                  <a:pt x="946" y="58"/>
                  <a:pt x="873" y="98"/>
                </a:cubicBezTo>
                <a:cubicBezTo>
                  <a:pt x="780" y="145"/>
                  <a:pt x="582" y="285"/>
                  <a:pt x="443" y="727"/>
                </a:cubicBezTo>
                <a:cubicBezTo>
                  <a:pt x="198" y="1355"/>
                  <a:pt x="47" y="2180"/>
                  <a:pt x="1" y="3146"/>
                </a:cubicBezTo>
                <a:cubicBezTo>
                  <a:pt x="47" y="4065"/>
                  <a:pt x="198" y="4891"/>
                  <a:pt x="443" y="5565"/>
                </a:cubicBezTo>
                <a:cubicBezTo>
                  <a:pt x="582" y="5961"/>
                  <a:pt x="780" y="6100"/>
                  <a:pt x="873" y="6147"/>
                </a:cubicBezTo>
                <a:cubicBezTo>
                  <a:pt x="950" y="6224"/>
                  <a:pt x="1072" y="6269"/>
                  <a:pt x="1307" y="6269"/>
                </a:cubicBezTo>
                <a:cubicBezTo>
                  <a:pt x="1391" y="6269"/>
                  <a:pt x="1490" y="6264"/>
                  <a:pt x="1606" y="6251"/>
                </a:cubicBezTo>
                <a:cubicBezTo>
                  <a:pt x="2280" y="6100"/>
                  <a:pt x="3060" y="5856"/>
                  <a:pt x="3932" y="5379"/>
                </a:cubicBezTo>
                <a:cubicBezTo>
                  <a:pt x="4758" y="4891"/>
                  <a:pt x="5386" y="4356"/>
                  <a:pt x="5816" y="3820"/>
                </a:cubicBezTo>
                <a:cubicBezTo>
                  <a:pt x="6107" y="3483"/>
                  <a:pt x="6107" y="3239"/>
                  <a:pt x="6107" y="3146"/>
                </a:cubicBezTo>
                <a:cubicBezTo>
                  <a:pt x="6107" y="3006"/>
                  <a:pt x="6107" y="2809"/>
                  <a:pt x="5816" y="2471"/>
                </a:cubicBezTo>
                <a:cubicBezTo>
                  <a:pt x="5386" y="1890"/>
                  <a:pt x="4758" y="1355"/>
                  <a:pt x="3932" y="866"/>
                </a:cubicBezTo>
                <a:cubicBezTo>
                  <a:pt x="3060" y="436"/>
                  <a:pt x="2280" y="145"/>
                  <a:pt x="1606" y="40"/>
                </a:cubicBezTo>
                <a:cubicBezTo>
                  <a:pt x="1471" y="12"/>
                  <a:pt x="1360" y="1"/>
                  <a:pt x="1268"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18"/>
          <p:cNvSpPr/>
          <p:nvPr/>
        </p:nvSpPr>
        <p:spPr>
          <a:xfrm>
            <a:off x="3267649" y="5452187"/>
            <a:ext cx="377820" cy="384695"/>
          </a:xfrm>
          <a:custGeom>
            <a:rect b="b" l="l" r="r" t="t"/>
            <a:pathLst>
              <a:path extrusionOk="0" h="5875" w="5770">
                <a:moveTo>
                  <a:pt x="1165" y="0"/>
                </a:moveTo>
                <a:cubicBezTo>
                  <a:pt x="963" y="0"/>
                  <a:pt x="859" y="54"/>
                  <a:pt x="826" y="87"/>
                </a:cubicBezTo>
                <a:cubicBezTo>
                  <a:pt x="722" y="133"/>
                  <a:pt x="536" y="284"/>
                  <a:pt x="384" y="668"/>
                </a:cubicBezTo>
                <a:cubicBezTo>
                  <a:pt x="140" y="1296"/>
                  <a:pt x="1" y="2029"/>
                  <a:pt x="1" y="2948"/>
                </a:cubicBezTo>
                <a:cubicBezTo>
                  <a:pt x="1" y="3820"/>
                  <a:pt x="140" y="4600"/>
                  <a:pt x="384" y="5228"/>
                </a:cubicBezTo>
                <a:cubicBezTo>
                  <a:pt x="536" y="5611"/>
                  <a:pt x="722" y="5763"/>
                  <a:pt x="826" y="5809"/>
                </a:cubicBezTo>
                <a:cubicBezTo>
                  <a:pt x="859" y="5842"/>
                  <a:pt x="968" y="5875"/>
                  <a:pt x="1181" y="5875"/>
                </a:cubicBezTo>
                <a:cubicBezTo>
                  <a:pt x="1269" y="5875"/>
                  <a:pt x="1375" y="5869"/>
                  <a:pt x="1501" y="5856"/>
                </a:cubicBezTo>
                <a:cubicBezTo>
                  <a:pt x="2176" y="5763"/>
                  <a:pt x="2909" y="5472"/>
                  <a:pt x="3688" y="5030"/>
                </a:cubicBezTo>
                <a:cubicBezTo>
                  <a:pt x="4455" y="4600"/>
                  <a:pt x="5037" y="4111"/>
                  <a:pt x="5479" y="3576"/>
                </a:cubicBezTo>
                <a:cubicBezTo>
                  <a:pt x="5723" y="3239"/>
                  <a:pt x="5770" y="3041"/>
                  <a:pt x="5770" y="2948"/>
                </a:cubicBezTo>
                <a:cubicBezTo>
                  <a:pt x="5770" y="2855"/>
                  <a:pt x="5723" y="2611"/>
                  <a:pt x="5479" y="2320"/>
                </a:cubicBezTo>
                <a:cubicBezTo>
                  <a:pt x="5037" y="1785"/>
                  <a:pt x="4455" y="1296"/>
                  <a:pt x="3688" y="819"/>
                </a:cubicBezTo>
                <a:cubicBezTo>
                  <a:pt x="2909" y="377"/>
                  <a:pt x="2176" y="133"/>
                  <a:pt x="1501" y="40"/>
                </a:cubicBezTo>
                <a:cubicBezTo>
                  <a:pt x="1368" y="11"/>
                  <a:pt x="1257" y="0"/>
                  <a:pt x="1165"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7" name="Google Shape;407;p18"/>
          <p:cNvSpPr/>
          <p:nvPr/>
        </p:nvSpPr>
        <p:spPr>
          <a:xfrm>
            <a:off x="4156474" y="5463580"/>
            <a:ext cx="351955" cy="360729"/>
          </a:xfrm>
          <a:custGeom>
            <a:rect b="b" l="l" r="r" t="t"/>
            <a:pathLst>
              <a:path extrusionOk="0" h="5509" w="5375">
                <a:moveTo>
                  <a:pt x="1181" y="0"/>
                </a:moveTo>
                <a:cubicBezTo>
                  <a:pt x="937" y="0"/>
                  <a:pt x="805" y="73"/>
                  <a:pt x="768" y="110"/>
                </a:cubicBezTo>
                <a:cubicBezTo>
                  <a:pt x="675" y="157"/>
                  <a:pt x="524" y="250"/>
                  <a:pt x="384" y="645"/>
                </a:cubicBezTo>
                <a:cubicBezTo>
                  <a:pt x="140" y="1227"/>
                  <a:pt x="1" y="1901"/>
                  <a:pt x="1" y="2774"/>
                </a:cubicBezTo>
                <a:cubicBezTo>
                  <a:pt x="1" y="3600"/>
                  <a:pt x="140" y="4321"/>
                  <a:pt x="384" y="4902"/>
                </a:cubicBezTo>
                <a:cubicBezTo>
                  <a:pt x="524" y="5251"/>
                  <a:pt x="675" y="5391"/>
                  <a:pt x="768" y="5437"/>
                </a:cubicBezTo>
                <a:cubicBezTo>
                  <a:pt x="801" y="5470"/>
                  <a:pt x="908" y="5508"/>
                  <a:pt x="1101" y="5508"/>
                </a:cubicBezTo>
                <a:cubicBezTo>
                  <a:pt x="1183" y="5508"/>
                  <a:pt x="1281" y="5501"/>
                  <a:pt x="1396" y="5484"/>
                </a:cubicBezTo>
                <a:cubicBezTo>
                  <a:pt x="2036" y="5391"/>
                  <a:pt x="2711" y="5147"/>
                  <a:pt x="3432" y="4716"/>
                </a:cubicBezTo>
                <a:cubicBezTo>
                  <a:pt x="4165" y="4321"/>
                  <a:pt x="4700" y="3844"/>
                  <a:pt x="5083" y="3355"/>
                </a:cubicBezTo>
                <a:cubicBezTo>
                  <a:pt x="5328" y="3065"/>
                  <a:pt x="5374" y="2867"/>
                  <a:pt x="5374" y="2774"/>
                </a:cubicBezTo>
                <a:cubicBezTo>
                  <a:pt x="5374" y="2681"/>
                  <a:pt x="5328" y="2483"/>
                  <a:pt x="5083" y="2146"/>
                </a:cubicBezTo>
                <a:cubicBezTo>
                  <a:pt x="4700" y="1704"/>
                  <a:pt x="4165" y="1227"/>
                  <a:pt x="3432" y="785"/>
                </a:cubicBezTo>
                <a:cubicBezTo>
                  <a:pt x="2711" y="401"/>
                  <a:pt x="2036" y="157"/>
                  <a:pt x="1396" y="17"/>
                </a:cubicBezTo>
                <a:cubicBezTo>
                  <a:pt x="1317" y="5"/>
                  <a:pt x="1245" y="0"/>
                  <a:pt x="1181"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18"/>
          <p:cNvSpPr/>
          <p:nvPr/>
        </p:nvSpPr>
        <p:spPr>
          <a:xfrm>
            <a:off x="5044514" y="5476022"/>
            <a:ext cx="326811" cy="335781"/>
          </a:xfrm>
          <a:custGeom>
            <a:rect b="b" l="l" r="r" t="t"/>
            <a:pathLst>
              <a:path extrusionOk="0" h="5128" w="4991">
                <a:moveTo>
                  <a:pt x="1129" y="0"/>
                </a:moveTo>
                <a:cubicBezTo>
                  <a:pt x="903" y="0"/>
                  <a:pt x="762" y="60"/>
                  <a:pt x="687" y="60"/>
                </a:cubicBezTo>
                <a:cubicBezTo>
                  <a:pt x="629" y="118"/>
                  <a:pt x="489" y="258"/>
                  <a:pt x="338" y="595"/>
                </a:cubicBezTo>
                <a:cubicBezTo>
                  <a:pt x="152" y="1130"/>
                  <a:pt x="1" y="1805"/>
                  <a:pt x="1" y="2584"/>
                </a:cubicBezTo>
                <a:cubicBezTo>
                  <a:pt x="1" y="3363"/>
                  <a:pt x="152" y="4038"/>
                  <a:pt x="338" y="4573"/>
                </a:cubicBezTo>
                <a:cubicBezTo>
                  <a:pt x="489" y="4910"/>
                  <a:pt x="629" y="5003"/>
                  <a:pt x="687" y="5061"/>
                </a:cubicBezTo>
                <a:cubicBezTo>
                  <a:pt x="753" y="5094"/>
                  <a:pt x="871" y="5127"/>
                  <a:pt x="1054" y="5127"/>
                </a:cubicBezTo>
                <a:cubicBezTo>
                  <a:pt x="1130" y="5127"/>
                  <a:pt x="1216" y="5121"/>
                  <a:pt x="1315" y="5108"/>
                </a:cubicBezTo>
                <a:cubicBezTo>
                  <a:pt x="1897" y="5003"/>
                  <a:pt x="2525" y="4817"/>
                  <a:pt x="3199" y="4422"/>
                </a:cubicBezTo>
                <a:cubicBezTo>
                  <a:pt x="3886" y="3991"/>
                  <a:pt x="4363" y="3549"/>
                  <a:pt x="4758" y="3119"/>
                </a:cubicBezTo>
                <a:cubicBezTo>
                  <a:pt x="4991" y="2828"/>
                  <a:pt x="4991" y="2677"/>
                  <a:pt x="4991" y="2584"/>
                </a:cubicBezTo>
                <a:cubicBezTo>
                  <a:pt x="4991" y="2491"/>
                  <a:pt x="4991" y="2293"/>
                  <a:pt x="4758" y="2002"/>
                </a:cubicBezTo>
                <a:cubicBezTo>
                  <a:pt x="4363" y="1572"/>
                  <a:pt x="3886" y="1130"/>
                  <a:pt x="3199" y="746"/>
                </a:cubicBezTo>
                <a:cubicBezTo>
                  <a:pt x="2525" y="351"/>
                  <a:pt x="1897" y="118"/>
                  <a:pt x="1315" y="13"/>
                </a:cubicBezTo>
                <a:cubicBezTo>
                  <a:pt x="1248" y="4"/>
                  <a:pt x="1186" y="0"/>
                  <a:pt x="1129"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18"/>
          <p:cNvSpPr/>
          <p:nvPr/>
        </p:nvSpPr>
        <p:spPr>
          <a:xfrm>
            <a:off x="5933340" y="5488528"/>
            <a:ext cx="304744" cy="310310"/>
          </a:xfrm>
          <a:custGeom>
            <a:rect b="b" l="l" r="r" t="t"/>
            <a:pathLst>
              <a:path extrusionOk="0" h="4739" w="4654">
                <a:moveTo>
                  <a:pt x="959" y="1"/>
                </a:moveTo>
                <a:cubicBezTo>
                  <a:pt x="790" y="1"/>
                  <a:pt x="695" y="34"/>
                  <a:pt x="629" y="67"/>
                </a:cubicBezTo>
                <a:cubicBezTo>
                  <a:pt x="582" y="113"/>
                  <a:pt x="431" y="218"/>
                  <a:pt x="338" y="555"/>
                </a:cubicBezTo>
                <a:cubicBezTo>
                  <a:pt x="140" y="1032"/>
                  <a:pt x="1" y="1672"/>
                  <a:pt x="1" y="2393"/>
                </a:cubicBezTo>
                <a:cubicBezTo>
                  <a:pt x="1" y="3126"/>
                  <a:pt x="140" y="3707"/>
                  <a:pt x="338" y="4231"/>
                </a:cubicBezTo>
                <a:cubicBezTo>
                  <a:pt x="431" y="4521"/>
                  <a:pt x="582" y="4626"/>
                  <a:pt x="629" y="4673"/>
                </a:cubicBezTo>
                <a:cubicBezTo>
                  <a:pt x="695" y="4706"/>
                  <a:pt x="790" y="4738"/>
                  <a:pt x="959" y="4738"/>
                </a:cubicBezTo>
                <a:cubicBezTo>
                  <a:pt x="1029" y="4738"/>
                  <a:pt x="1112" y="4733"/>
                  <a:pt x="1210" y="4719"/>
                </a:cubicBezTo>
                <a:cubicBezTo>
                  <a:pt x="1745" y="4626"/>
                  <a:pt x="2327" y="4428"/>
                  <a:pt x="2955" y="4091"/>
                </a:cubicBezTo>
                <a:cubicBezTo>
                  <a:pt x="3583" y="3707"/>
                  <a:pt x="4072" y="3312"/>
                  <a:pt x="4409" y="2881"/>
                </a:cubicBezTo>
                <a:cubicBezTo>
                  <a:pt x="4607" y="2637"/>
                  <a:pt x="4653" y="2439"/>
                  <a:pt x="4653" y="2393"/>
                </a:cubicBezTo>
                <a:cubicBezTo>
                  <a:pt x="4653" y="2300"/>
                  <a:pt x="4607" y="2149"/>
                  <a:pt x="4409" y="1858"/>
                </a:cubicBezTo>
                <a:cubicBezTo>
                  <a:pt x="4072" y="1474"/>
                  <a:pt x="3583" y="1032"/>
                  <a:pt x="2955" y="695"/>
                </a:cubicBezTo>
                <a:cubicBezTo>
                  <a:pt x="2327" y="311"/>
                  <a:pt x="1745" y="113"/>
                  <a:pt x="1210" y="20"/>
                </a:cubicBezTo>
                <a:cubicBezTo>
                  <a:pt x="1112" y="6"/>
                  <a:pt x="1029" y="1"/>
                  <a:pt x="959"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18"/>
          <p:cNvSpPr/>
          <p:nvPr/>
        </p:nvSpPr>
        <p:spPr>
          <a:xfrm>
            <a:off x="6822165" y="5501166"/>
            <a:ext cx="278814" cy="285034"/>
          </a:xfrm>
          <a:custGeom>
            <a:rect b="b" l="l" r="r" t="t"/>
            <a:pathLst>
              <a:path extrusionOk="0" h="4353" w="4258">
                <a:moveTo>
                  <a:pt x="882" y="0"/>
                </a:moveTo>
                <a:cubicBezTo>
                  <a:pt x="735" y="0"/>
                  <a:pt x="647" y="39"/>
                  <a:pt x="582" y="71"/>
                </a:cubicBezTo>
                <a:cubicBezTo>
                  <a:pt x="524" y="118"/>
                  <a:pt x="384" y="211"/>
                  <a:pt x="291" y="502"/>
                </a:cubicBezTo>
                <a:cubicBezTo>
                  <a:pt x="140" y="944"/>
                  <a:pt x="1" y="1525"/>
                  <a:pt x="1" y="2200"/>
                </a:cubicBezTo>
                <a:cubicBezTo>
                  <a:pt x="1" y="2828"/>
                  <a:pt x="140" y="3410"/>
                  <a:pt x="291" y="3898"/>
                </a:cubicBezTo>
                <a:cubicBezTo>
                  <a:pt x="384" y="4189"/>
                  <a:pt x="524" y="4282"/>
                  <a:pt x="582" y="4282"/>
                </a:cubicBezTo>
                <a:cubicBezTo>
                  <a:pt x="647" y="4314"/>
                  <a:pt x="735" y="4353"/>
                  <a:pt x="882" y="4353"/>
                </a:cubicBezTo>
                <a:cubicBezTo>
                  <a:pt x="945" y="4353"/>
                  <a:pt x="1019" y="4346"/>
                  <a:pt x="1106" y="4328"/>
                </a:cubicBezTo>
                <a:cubicBezTo>
                  <a:pt x="1594" y="4282"/>
                  <a:pt x="2129" y="4096"/>
                  <a:pt x="2711" y="3747"/>
                </a:cubicBezTo>
                <a:cubicBezTo>
                  <a:pt x="3292" y="3410"/>
                  <a:pt x="3723" y="3026"/>
                  <a:pt x="4014" y="2642"/>
                </a:cubicBezTo>
                <a:cubicBezTo>
                  <a:pt x="4211" y="2444"/>
                  <a:pt x="4258" y="2246"/>
                  <a:pt x="4258" y="2200"/>
                </a:cubicBezTo>
                <a:cubicBezTo>
                  <a:pt x="4258" y="2107"/>
                  <a:pt x="4211" y="1956"/>
                  <a:pt x="4014" y="1711"/>
                </a:cubicBezTo>
                <a:cubicBezTo>
                  <a:pt x="3723" y="1327"/>
                  <a:pt x="3292" y="944"/>
                  <a:pt x="2711" y="653"/>
                </a:cubicBezTo>
                <a:cubicBezTo>
                  <a:pt x="2129" y="316"/>
                  <a:pt x="1594" y="118"/>
                  <a:pt x="1106" y="25"/>
                </a:cubicBezTo>
                <a:cubicBezTo>
                  <a:pt x="1019" y="7"/>
                  <a:pt x="945" y="0"/>
                  <a:pt x="88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1" name="Google Shape;411;p18"/>
          <p:cNvSpPr/>
          <p:nvPr/>
        </p:nvSpPr>
        <p:spPr>
          <a:xfrm>
            <a:off x="7710205" y="5513673"/>
            <a:ext cx="254455" cy="260087"/>
          </a:xfrm>
          <a:custGeom>
            <a:rect b="b" l="l" r="r" t="t"/>
            <a:pathLst>
              <a:path extrusionOk="0" h="3972" w="3886">
                <a:moveTo>
                  <a:pt x="804" y="1"/>
                </a:moveTo>
                <a:cubicBezTo>
                  <a:pt x="654" y="1"/>
                  <a:pt x="569" y="33"/>
                  <a:pt x="536" y="66"/>
                </a:cubicBezTo>
                <a:cubicBezTo>
                  <a:pt x="489" y="125"/>
                  <a:pt x="396" y="218"/>
                  <a:pt x="292" y="462"/>
                </a:cubicBezTo>
                <a:cubicBezTo>
                  <a:pt x="106" y="892"/>
                  <a:pt x="1" y="1381"/>
                  <a:pt x="1" y="2009"/>
                </a:cubicBezTo>
                <a:cubicBezTo>
                  <a:pt x="1" y="2590"/>
                  <a:pt x="106" y="3125"/>
                  <a:pt x="292" y="3556"/>
                </a:cubicBezTo>
                <a:cubicBezTo>
                  <a:pt x="396" y="3800"/>
                  <a:pt x="489" y="3905"/>
                  <a:pt x="536" y="3951"/>
                </a:cubicBezTo>
                <a:cubicBezTo>
                  <a:pt x="567" y="3951"/>
                  <a:pt x="645" y="3972"/>
                  <a:pt x="779" y="3972"/>
                </a:cubicBezTo>
                <a:cubicBezTo>
                  <a:pt x="846" y="3972"/>
                  <a:pt x="928" y="3967"/>
                  <a:pt x="1024" y="3951"/>
                </a:cubicBezTo>
                <a:cubicBezTo>
                  <a:pt x="1455" y="3905"/>
                  <a:pt x="1943" y="3707"/>
                  <a:pt x="2478" y="3416"/>
                </a:cubicBezTo>
                <a:cubicBezTo>
                  <a:pt x="3013" y="3125"/>
                  <a:pt x="3397" y="2788"/>
                  <a:pt x="3688" y="2451"/>
                </a:cubicBezTo>
                <a:cubicBezTo>
                  <a:pt x="3886" y="2207"/>
                  <a:pt x="3886" y="2055"/>
                  <a:pt x="3886" y="2009"/>
                </a:cubicBezTo>
                <a:cubicBezTo>
                  <a:pt x="3886" y="1916"/>
                  <a:pt x="3886" y="1765"/>
                  <a:pt x="3688" y="1578"/>
                </a:cubicBezTo>
                <a:cubicBezTo>
                  <a:pt x="3397" y="1230"/>
                  <a:pt x="3013" y="892"/>
                  <a:pt x="2478" y="555"/>
                </a:cubicBezTo>
                <a:cubicBezTo>
                  <a:pt x="1943" y="264"/>
                  <a:pt x="1455" y="125"/>
                  <a:pt x="1024" y="20"/>
                </a:cubicBezTo>
                <a:cubicBezTo>
                  <a:pt x="939" y="6"/>
                  <a:pt x="866" y="1"/>
                  <a:pt x="804"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2" name="Google Shape;412;p18"/>
          <p:cNvSpPr/>
          <p:nvPr/>
        </p:nvSpPr>
        <p:spPr>
          <a:xfrm>
            <a:off x="8599031" y="5526638"/>
            <a:ext cx="228591" cy="235924"/>
          </a:xfrm>
          <a:custGeom>
            <a:rect b="b" l="l" r="r" t="t"/>
            <a:pathLst>
              <a:path extrusionOk="0" h="3603" w="3491">
                <a:moveTo>
                  <a:pt x="732" y="0"/>
                </a:moveTo>
                <a:cubicBezTo>
                  <a:pt x="602" y="0"/>
                  <a:pt x="522" y="33"/>
                  <a:pt x="489" y="66"/>
                </a:cubicBezTo>
                <a:cubicBezTo>
                  <a:pt x="431" y="66"/>
                  <a:pt x="338" y="159"/>
                  <a:pt x="245" y="403"/>
                </a:cubicBezTo>
                <a:cubicBezTo>
                  <a:pt x="94" y="799"/>
                  <a:pt x="1" y="1229"/>
                  <a:pt x="1" y="1811"/>
                </a:cubicBezTo>
                <a:cubicBezTo>
                  <a:pt x="1" y="2346"/>
                  <a:pt x="94" y="2834"/>
                  <a:pt x="245" y="3218"/>
                </a:cubicBezTo>
                <a:cubicBezTo>
                  <a:pt x="338" y="3416"/>
                  <a:pt x="431" y="3509"/>
                  <a:pt x="489" y="3556"/>
                </a:cubicBezTo>
                <a:cubicBezTo>
                  <a:pt x="536" y="3556"/>
                  <a:pt x="675" y="3602"/>
                  <a:pt x="920" y="3602"/>
                </a:cubicBezTo>
                <a:cubicBezTo>
                  <a:pt x="1304" y="3509"/>
                  <a:pt x="1746" y="3358"/>
                  <a:pt x="2234" y="3067"/>
                </a:cubicBezTo>
                <a:cubicBezTo>
                  <a:pt x="2711" y="2834"/>
                  <a:pt x="3048" y="2485"/>
                  <a:pt x="3339" y="2195"/>
                </a:cubicBezTo>
                <a:cubicBezTo>
                  <a:pt x="3490" y="2009"/>
                  <a:pt x="3490" y="1857"/>
                  <a:pt x="3490" y="1811"/>
                </a:cubicBezTo>
                <a:cubicBezTo>
                  <a:pt x="3490" y="1718"/>
                  <a:pt x="3490" y="1613"/>
                  <a:pt x="3339" y="1427"/>
                </a:cubicBezTo>
                <a:cubicBezTo>
                  <a:pt x="3048" y="1090"/>
                  <a:pt x="2711" y="799"/>
                  <a:pt x="2234" y="508"/>
                </a:cubicBezTo>
                <a:cubicBezTo>
                  <a:pt x="1746" y="264"/>
                  <a:pt x="1304" y="66"/>
                  <a:pt x="920" y="20"/>
                </a:cubicBezTo>
                <a:cubicBezTo>
                  <a:pt x="848" y="6"/>
                  <a:pt x="786" y="0"/>
                  <a:pt x="73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18"/>
          <p:cNvSpPr/>
          <p:nvPr/>
        </p:nvSpPr>
        <p:spPr>
          <a:xfrm>
            <a:off x="9487856" y="5539210"/>
            <a:ext cx="205738" cy="211108"/>
          </a:xfrm>
          <a:custGeom>
            <a:rect b="b" l="l" r="r" t="t"/>
            <a:pathLst>
              <a:path extrusionOk="0" h="3224" w="3142">
                <a:moveTo>
                  <a:pt x="639" y="1"/>
                </a:moveTo>
                <a:cubicBezTo>
                  <a:pt x="525" y="1"/>
                  <a:pt x="464" y="39"/>
                  <a:pt x="431" y="72"/>
                </a:cubicBezTo>
                <a:cubicBezTo>
                  <a:pt x="385" y="72"/>
                  <a:pt x="292" y="165"/>
                  <a:pt x="233" y="363"/>
                </a:cubicBezTo>
                <a:cubicBezTo>
                  <a:pt x="94" y="700"/>
                  <a:pt x="1" y="1130"/>
                  <a:pt x="1" y="1619"/>
                </a:cubicBezTo>
                <a:cubicBezTo>
                  <a:pt x="1" y="2107"/>
                  <a:pt x="94" y="2491"/>
                  <a:pt x="233" y="2829"/>
                </a:cubicBezTo>
                <a:cubicBezTo>
                  <a:pt x="292" y="3073"/>
                  <a:pt x="385" y="3119"/>
                  <a:pt x="431" y="3166"/>
                </a:cubicBezTo>
                <a:cubicBezTo>
                  <a:pt x="478" y="3166"/>
                  <a:pt x="582" y="3224"/>
                  <a:pt x="815" y="3224"/>
                </a:cubicBezTo>
                <a:cubicBezTo>
                  <a:pt x="1164" y="3119"/>
                  <a:pt x="1594" y="2980"/>
                  <a:pt x="1978" y="2782"/>
                </a:cubicBezTo>
                <a:lnTo>
                  <a:pt x="1978" y="2735"/>
                </a:lnTo>
                <a:cubicBezTo>
                  <a:pt x="2420" y="2491"/>
                  <a:pt x="2757" y="2247"/>
                  <a:pt x="2955" y="1956"/>
                </a:cubicBezTo>
                <a:cubicBezTo>
                  <a:pt x="3095" y="1770"/>
                  <a:pt x="3141" y="1665"/>
                  <a:pt x="3141" y="1619"/>
                </a:cubicBezTo>
                <a:cubicBezTo>
                  <a:pt x="3141" y="1572"/>
                  <a:pt x="3095" y="1421"/>
                  <a:pt x="2955" y="1282"/>
                </a:cubicBezTo>
                <a:cubicBezTo>
                  <a:pt x="2757" y="991"/>
                  <a:pt x="2420" y="700"/>
                  <a:pt x="1978" y="456"/>
                </a:cubicBezTo>
                <a:cubicBezTo>
                  <a:pt x="1594" y="211"/>
                  <a:pt x="1164" y="72"/>
                  <a:pt x="815" y="25"/>
                </a:cubicBezTo>
                <a:cubicBezTo>
                  <a:pt x="745" y="8"/>
                  <a:pt x="687" y="1"/>
                  <a:pt x="639"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4" name="Google Shape;414;p18"/>
          <p:cNvSpPr/>
          <p:nvPr/>
        </p:nvSpPr>
        <p:spPr>
          <a:xfrm>
            <a:off x="10375961" y="5551651"/>
            <a:ext cx="181314" cy="185767"/>
          </a:xfrm>
          <a:custGeom>
            <a:rect b="b" l="l" r="r" t="t"/>
            <a:pathLst>
              <a:path extrusionOk="0" h="2837" w="2769">
                <a:moveTo>
                  <a:pt x="568" y="1"/>
                </a:moveTo>
                <a:cubicBezTo>
                  <a:pt x="478" y="1"/>
                  <a:pt x="427" y="21"/>
                  <a:pt x="395" y="21"/>
                </a:cubicBezTo>
                <a:cubicBezTo>
                  <a:pt x="337" y="68"/>
                  <a:pt x="244" y="126"/>
                  <a:pt x="198" y="312"/>
                </a:cubicBezTo>
                <a:cubicBezTo>
                  <a:pt x="105" y="603"/>
                  <a:pt x="0" y="998"/>
                  <a:pt x="0" y="1429"/>
                </a:cubicBezTo>
                <a:cubicBezTo>
                  <a:pt x="0" y="1871"/>
                  <a:pt x="105" y="2208"/>
                  <a:pt x="198" y="2499"/>
                </a:cubicBezTo>
                <a:cubicBezTo>
                  <a:pt x="244" y="2685"/>
                  <a:pt x="337" y="2790"/>
                  <a:pt x="395" y="2790"/>
                </a:cubicBezTo>
                <a:cubicBezTo>
                  <a:pt x="442" y="2836"/>
                  <a:pt x="535" y="2836"/>
                  <a:pt x="733" y="2836"/>
                </a:cubicBezTo>
                <a:cubicBezTo>
                  <a:pt x="1024" y="2790"/>
                  <a:pt x="1407" y="2639"/>
                  <a:pt x="1745" y="2452"/>
                </a:cubicBezTo>
                <a:cubicBezTo>
                  <a:pt x="2140" y="2208"/>
                  <a:pt x="2431" y="1964"/>
                  <a:pt x="2617" y="1720"/>
                </a:cubicBezTo>
                <a:cubicBezTo>
                  <a:pt x="2768" y="1580"/>
                  <a:pt x="2768" y="1475"/>
                  <a:pt x="2768" y="1429"/>
                </a:cubicBezTo>
                <a:cubicBezTo>
                  <a:pt x="2768" y="1382"/>
                  <a:pt x="2768" y="1289"/>
                  <a:pt x="2617" y="1092"/>
                </a:cubicBezTo>
                <a:cubicBezTo>
                  <a:pt x="2431" y="847"/>
                  <a:pt x="2140" y="603"/>
                  <a:pt x="1745" y="417"/>
                </a:cubicBezTo>
                <a:cubicBezTo>
                  <a:pt x="1407" y="173"/>
                  <a:pt x="1024" y="68"/>
                  <a:pt x="733" y="21"/>
                </a:cubicBezTo>
                <a:cubicBezTo>
                  <a:pt x="667" y="6"/>
                  <a:pt x="613" y="1"/>
                  <a:pt x="568"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5" name="Google Shape;415;p18"/>
          <p:cNvSpPr/>
          <p:nvPr/>
        </p:nvSpPr>
        <p:spPr>
          <a:xfrm>
            <a:off x="11264721" y="5564616"/>
            <a:ext cx="155450" cy="159837"/>
          </a:xfrm>
          <a:custGeom>
            <a:rect b="b" l="l" r="r" t="t"/>
            <a:pathLst>
              <a:path extrusionOk="0" h="2441" w="2374">
                <a:moveTo>
                  <a:pt x="476" y="0"/>
                </a:moveTo>
                <a:cubicBezTo>
                  <a:pt x="400" y="0"/>
                  <a:pt x="369" y="21"/>
                  <a:pt x="338" y="21"/>
                </a:cubicBezTo>
                <a:cubicBezTo>
                  <a:pt x="292" y="68"/>
                  <a:pt x="245" y="114"/>
                  <a:pt x="141" y="265"/>
                </a:cubicBezTo>
                <a:cubicBezTo>
                  <a:pt x="47" y="556"/>
                  <a:pt x="1" y="847"/>
                  <a:pt x="1" y="1231"/>
                </a:cubicBezTo>
                <a:cubicBezTo>
                  <a:pt x="1" y="1568"/>
                  <a:pt x="47" y="1905"/>
                  <a:pt x="141" y="2150"/>
                </a:cubicBezTo>
                <a:cubicBezTo>
                  <a:pt x="245" y="2347"/>
                  <a:pt x="292" y="2394"/>
                  <a:pt x="338" y="2394"/>
                </a:cubicBezTo>
                <a:cubicBezTo>
                  <a:pt x="385" y="2441"/>
                  <a:pt x="431" y="2441"/>
                  <a:pt x="629" y="2441"/>
                </a:cubicBezTo>
                <a:cubicBezTo>
                  <a:pt x="920" y="2394"/>
                  <a:pt x="1211" y="2301"/>
                  <a:pt x="1548" y="2103"/>
                </a:cubicBezTo>
                <a:cubicBezTo>
                  <a:pt x="1839" y="1905"/>
                  <a:pt x="2083" y="1719"/>
                  <a:pt x="2281" y="1475"/>
                </a:cubicBezTo>
                <a:cubicBezTo>
                  <a:pt x="2374" y="1324"/>
                  <a:pt x="2374" y="1277"/>
                  <a:pt x="2374" y="1231"/>
                </a:cubicBezTo>
                <a:cubicBezTo>
                  <a:pt x="2374" y="1184"/>
                  <a:pt x="2374" y="1091"/>
                  <a:pt x="2281" y="940"/>
                </a:cubicBezTo>
                <a:cubicBezTo>
                  <a:pt x="2083" y="742"/>
                  <a:pt x="1839" y="556"/>
                  <a:pt x="1548" y="358"/>
                </a:cubicBezTo>
                <a:cubicBezTo>
                  <a:pt x="1211" y="161"/>
                  <a:pt x="920" y="68"/>
                  <a:pt x="629" y="21"/>
                </a:cubicBezTo>
                <a:cubicBezTo>
                  <a:pt x="563" y="6"/>
                  <a:pt x="514" y="0"/>
                  <a:pt x="476"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6" name="Google Shape;416;p18"/>
          <p:cNvSpPr/>
          <p:nvPr/>
        </p:nvSpPr>
        <p:spPr>
          <a:xfrm>
            <a:off x="12153547" y="5577254"/>
            <a:ext cx="133383" cy="135020"/>
          </a:xfrm>
          <a:custGeom>
            <a:rect b="b" l="l" r="r" t="t"/>
            <a:pathLst>
              <a:path extrusionOk="0" h="2062" w="2037">
                <a:moveTo>
                  <a:pt x="412" y="0"/>
                </a:moveTo>
                <a:cubicBezTo>
                  <a:pt x="354" y="0"/>
                  <a:pt x="323" y="26"/>
                  <a:pt x="292" y="26"/>
                </a:cubicBezTo>
                <a:cubicBezTo>
                  <a:pt x="233" y="26"/>
                  <a:pt x="187" y="72"/>
                  <a:pt x="140" y="212"/>
                </a:cubicBezTo>
                <a:cubicBezTo>
                  <a:pt x="47" y="456"/>
                  <a:pt x="1" y="701"/>
                  <a:pt x="1" y="1038"/>
                </a:cubicBezTo>
                <a:cubicBezTo>
                  <a:pt x="1" y="1329"/>
                  <a:pt x="47" y="1619"/>
                  <a:pt x="140" y="1817"/>
                </a:cubicBezTo>
                <a:cubicBezTo>
                  <a:pt x="187" y="1957"/>
                  <a:pt x="233" y="2003"/>
                  <a:pt x="292" y="2003"/>
                </a:cubicBezTo>
                <a:cubicBezTo>
                  <a:pt x="338" y="2061"/>
                  <a:pt x="385" y="2061"/>
                  <a:pt x="524" y="2061"/>
                </a:cubicBezTo>
                <a:cubicBezTo>
                  <a:pt x="769" y="2003"/>
                  <a:pt x="1013" y="1910"/>
                  <a:pt x="1304" y="1771"/>
                </a:cubicBezTo>
                <a:cubicBezTo>
                  <a:pt x="1548" y="1619"/>
                  <a:pt x="1792" y="1422"/>
                  <a:pt x="1932" y="1236"/>
                </a:cubicBezTo>
                <a:cubicBezTo>
                  <a:pt x="2036" y="1131"/>
                  <a:pt x="2036" y="1038"/>
                  <a:pt x="2036" y="1038"/>
                </a:cubicBezTo>
                <a:cubicBezTo>
                  <a:pt x="2036" y="991"/>
                  <a:pt x="2036" y="898"/>
                  <a:pt x="1932" y="794"/>
                </a:cubicBezTo>
                <a:cubicBezTo>
                  <a:pt x="1792" y="607"/>
                  <a:pt x="1548" y="456"/>
                  <a:pt x="1304" y="259"/>
                </a:cubicBezTo>
                <a:cubicBezTo>
                  <a:pt x="1013" y="119"/>
                  <a:pt x="769" y="26"/>
                  <a:pt x="524" y="26"/>
                </a:cubicBezTo>
                <a:cubicBezTo>
                  <a:pt x="478" y="7"/>
                  <a:pt x="442" y="0"/>
                  <a:pt x="41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7" name="Google Shape;417;p18"/>
          <p:cNvSpPr/>
          <p:nvPr/>
        </p:nvSpPr>
        <p:spPr>
          <a:xfrm>
            <a:off x="13041652" y="5588058"/>
            <a:ext cx="108173" cy="111251"/>
          </a:xfrm>
          <a:custGeom>
            <a:rect b="b" l="l" r="r" t="t"/>
            <a:pathLst>
              <a:path extrusionOk="0" h="1699" w="1652">
                <a:moveTo>
                  <a:pt x="442" y="0"/>
                </a:moveTo>
                <a:cubicBezTo>
                  <a:pt x="337" y="0"/>
                  <a:pt x="244" y="47"/>
                  <a:pt x="244" y="47"/>
                </a:cubicBezTo>
                <a:cubicBezTo>
                  <a:pt x="198" y="47"/>
                  <a:pt x="151" y="94"/>
                  <a:pt x="105" y="198"/>
                </a:cubicBezTo>
                <a:cubicBezTo>
                  <a:pt x="47" y="384"/>
                  <a:pt x="0" y="582"/>
                  <a:pt x="0" y="873"/>
                </a:cubicBezTo>
                <a:cubicBezTo>
                  <a:pt x="0" y="1117"/>
                  <a:pt x="47" y="1361"/>
                  <a:pt x="105" y="1501"/>
                </a:cubicBezTo>
                <a:cubicBezTo>
                  <a:pt x="151" y="1652"/>
                  <a:pt x="198" y="1652"/>
                  <a:pt x="244" y="1699"/>
                </a:cubicBezTo>
                <a:lnTo>
                  <a:pt x="442" y="1699"/>
                </a:lnTo>
                <a:cubicBezTo>
                  <a:pt x="628" y="1652"/>
                  <a:pt x="826" y="1606"/>
                  <a:pt x="1070" y="1454"/>
                </a:cubicBezTo>
                <a:cubicBezTo>
                  <a:pt x="1268" y="1361"/>
                  <a:pt x="1454" y="1210"/>
                  <a:pt x="1559" y="1071"/>
                </a:cubicBezTo>
                <a:cubicBezTo>
                  <a:pt x="1652" y="966"/>
                  <a:pt x="1652" y="873"/>
                  <a:pt x="1652" y="873"/>
                </a:cubicBezTo>
                <a:cubicBezTo>
                  <a:pt x="1652" y="826"/>
                  <a:pt x="1652" y="780"/>
                  <a:pt x="1559" y="675"/>
                </a:cubicBezTo>
                <a:cubicBezTo>
                  <a:pt x="1454" y="536"/>
                  <a:pt x="1268" y="384"/>
                  <a:pt x="1070" y="245"/>
                </a:cubicBezTo>
                <a:cubicBezTo>
                  <a:pt x="826" y="152"/>
                  <a:pt x="628" y="47"/>
                  <a:pt x="44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8" name="Google Shape;418;p18"/>
          <p:cNvSpPr/>
          <p:nvPr/>
        </p:nvSpPr>
        <p:spPr>
          <a:xfrm>
            <a:off x="13930478" y="5601023"/>
            <a:ext cx="82308" cy="85320"/>
          </a:xfrm>
          <a:custGeom>
            <a:rect b="b" l="l" r="r" t="t"/>
            <a:pathLst>
              <a:path extrusionOk="0" h="1303" w="1257">
                <a:moveTo>
                  <a:pt x="337" y="0"/>
                </a:moveTo>
                <a:cubicBezTo>
                  <a:pt x="244" y="0"/>
                  <a:pt x="198" y="0"/>
                  <a:pt x="198" y="47"/>
                </a:cubicBezTo>
                <a:cubicBezTo>
                  <a:pt x="140" y="47"/>
                  <a:pt x="140" y="93"/>
                  <a:pt x="93" y="140"/>
                </a:cubicBezTo>
                <a:cubicBezTo>
                  <a:pt x="47" y="291"/>
                  <a:pt x="0" y="477"/>
                  <a:pt x="0" y="675"/>
                </a:cubicBezTo>
                <a:cubicBezTo>
                  <a:pt x="0" y="873"/>
                  <a:pt x="47" y="1012"/>
                  <a:pt x="93" y="1163"/>
                </a:cubicBezTo>
                <a:cubicBezTo>
                  <a:pt x="140" y="1256"/>
                  <a:pt x="140" y="1303"/>
                  <a:pt x="198" y="1303"/>
                </a:cubicBezTo>
                <a:lnTo>
                  <a:pt x="337" y="1303"/>
                </a:lnTo>
                <a:cubicBezTo>
                  <a:pt x="489" y="1303"/>
                  <a:pt x="628" y="1210"/>
                  <a:pt x="826" y="1117"/>
                </a:cubicBezTo>
                <a:cubicBezTo>
                  <a:pt x="965" y="1012"/>
                  <a:pt x="1117" y="919"/>
                  <a:pt x="1210" y="826"/>
                </a:cubicBezTo>
                <a:cubicBezTo>
                  <a:pt x="1256" y="721"/>
                  <a:pt x="1256" y="675"/>
                  <a:pt x="1256" y="675"/>
                </a:cubicBezTo>
                <a:cubicBezTo>
                  <a:pt x="1256" y="628"/>
                  <a:pt x="1256" y="582"/>
                  <a:pt x="1210" y="535"/>
                </a:cubicBezTo>
                <a:cubicBezTo>
                  <a:pt x="1117" y="384"/>
                  <a:pt x="965" y="291"/>
                  <a:pt x="826" y="186"/>
                </a:cubicBezTo>
                <a:cubicBezTo>
                  <a:pt x="628" y="93"/>
                  <a:pt x="489" y="47"/>
                  <a:pt x="337"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9" name="Google Shape;419;p18"/>
          <p:cNvSpPr/>
          <p:nvPr/>
        </p:nvSpPr>
        <p:spPr>
          <a:xfrm>
            <a:off x="1490784" y="6139072"/>
            <a:ext cx="425031" cy="435704"/>
          </a:xfrm>
          <a:custGeom>
            <a:rect b="b" l="l" r="r" t="t"/>
            <a:pathLst>
              <a:path extrusionOk="0" h="6654" w="6491">
                <a:moveTo>
                  <a:pt x="1360" y="0"/>
                </a:moveTo>
                <a:cubicBezTo>
                  <a:pt x="1112" y="0"/>
                  <a:pt x="987" y="43"/>
                  <a:pt x="919" y="111"/>
                </a:cubicBezTo>
                <a:cubicBezTo>
                  <a:pt x="815" y="169"/>
                  <a:pt x="629" y="309"/>
                  <a:pt x="431" y="751"/>
                </a:cubicBezTo>
                <a:cubicBezTo>
                  <a:pt x="187" y="1472"/>
                  <a:pt x="47" y="2298"/>
                  <a:pt x="0" y="3310"/>
                </a:cubicBezTo>
                <a:cubicBezTo>
                  <a:pt x="47" y="4334"/>
                  <a:pt x="187" y="5206"/>
                  <a:pt x="431" y="5881"/>
                </a:cubicBezTo>
                <a:cubicBezTo>
                  <a:pt x="629" y="6323"/>
                  <a:pt x="815" y="6509"/>
                  <a:pt x="919" y="6567"/>
                </a:cubicBezTo>
                <a:cubicBezTo>
                  <a:pt x="984" y="6599"/>
                  <a:pt x="1098" y="6653"/>
                  <a:pt x="1319" y="6653"/>
                </a:cubicBezTo>
                <a:cubicBezTo>
                  <a:pt x="1418" y="6653"/>
                  <a:pt x="1539" y="6642"/>
                  <a:pt x="1687" y="6613"/>
                </a:cubicBezTo>
                <a:cubicBezTo>
                  <a:pt x="2420" y="6509"/>
                  <a:pt x="3246" y="6218"/>
                  <a:pt x="4118" y="5694"/>
                </a:cubicBezTo>
                <a:lnTo>
                  <a:pt x="4165" y="5694"/>
                </a:lnTo>
                <a:cubicBezTo>
                  <a:pt x="5037" y="5206"/>
                  <a:pt x="5665" y="4624"/>
                  <a:pt x="6153" y="4043"/>
                </a:cubicBezTo>
                <a:cubicBezTo>
                  <a:pt x="6444" y="3659"/>
                  <a:pt x="6491" y="3461"/>
                  <a:pt x="6491" y="3310"/>
                </a:cubicBezTo>
                <a:cubicBezTo>
                  <a:pt x="6491" y="3217"/>
                  <a:pt x="6444" y="2973"/>
                  <a:pt x="6153" y="2589"/>
                </a:cubicBezTo>
                <a:cubicBezTo>
                  <a:pt x="5665" y="2007"/>
                  <a:pt x="5037" y="1472"/>
                  <a:pt x="4165" y="937"/>
                </a:cubicBezTo>
                <a:lnTo>
                  <a:pt x="4118" y="937"/>
                </a:lnTo>
                <a:cubicBezTo>
                  <a:pt x="3246" y="460"/>
                  <a:pt x="2420" y="169"/>
                  <a:pt x="1687" y="18"/>
                </a:cubicBezTo>
                <a:cubicBezTo>
                  <a:pt x="1559" y="6"/>
                  <a:pt x="1451" y="0"/>
                  <a:pt x="1360"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0" name="Google Shape;420;p18"/>
          <p:cNvSpPr/>
          <p:nvPr/>
        </p:nvSpPr>
        <p:spPr>
          <a:xfrm>
            <a:off x="2378823" y="6151906"/>
            <a:ext cx="399952" cy="409905"/>
          </a:xfrm>
          <a:custGeom>
            <a:rect b="b" l="l" r="r" t="t"/>
            <a:pathLst>
              <a:path extrusionOk="0" h="6260" w="6108">
                <a:moveTo>
                  <a:pt x="1279" y="1"/>
                </a:moveTo>
                <a:cubicBezTo>
                  <a:pt x="1062" y="1"/>
                  <a:pt x="947" y="34"/>
                  <a:pt x="873" y="67"/>
                </a:cubicBezTo>
                <a:cubicBezTo>
                  <a:pt x="780" y="160"/>
                  <a:pt x="582" y="264"/>
                  <a:pt x="443" y="695"/>
                </a:cubicBezTo>
                <a:cubicBezTo>
                  <a:pt x="198" y="1369"/>
                  <a:pt x="47" y="2149"/>
                  <a:pt x="1" y="3114"/>
                </a:cubicBezTo>
                <a:cubicBezTo>
                  <a:pt x="47" y="4091"/>
                  <a:pt x="198" y="4917"/>
                  <a:pt x="443" y="5545"/>
                </a:cubicBezTo>
                <a:cubicBezTo>
                  <a:pt x="582" y="5975"/>
                  <a:pt x="780" y="6127"/>
                  <a:pt x="873" y="6173"/>
                </a:cubicBezTo>
                <a:cubicBezTo>
                  <a:pt x="945" y="6205"/>
                  <a:pt x="1056" y="6259"/>
                  <a:pt x="1263" y="6259"/>
                </a:cubicBezTo>
                <a:cubicBezTo>
                  <a:pt x="1356" y="6259"/>
                  <a:pt x="1469" y="6248"/>
                  <a:pt x="1606" y="6220"/>
                </a:cubicBezTo>
                <a:cubicBezTo>
                  <a:pt x="2280" y="6127"/>
                  <a:pt x="3060" y="5836"/>
                  <a:pt x="3932" y="5394"/>
                </a:cubicBezTo>
                <a:lnTo>
                  <a:pt x="3932" y="5347"/>
                </a:lnTo>
                <a:cubicBezTo>
                  <a:pt x="4758" y="4917"/>
                  <a:pt x="5386" y="4382"/>
                  <a:pt x="5816" y="3800"/>
                </a:cubicBezTo>
                <a:cubicBezTo>
                  <a:pt x="6107" y="3463"/>
                  <a:pt x="6107" y="3219"/>
                  <a:pt x="6107" y="3114"/>
                </a:cubicBezTo>
                <a:cubicBezTo>
                  <a:pt x="6107" y="3021"/>
                  <a:pt x="6107" y="2777"/>
                  <a:pt x="5816" y="2439"/>
                </a:cubicBezTo>
                <a:cubicBezTo>
                  <a:pt x="5386" y="1904"/>
                  <a:pt x="4758" y="1369"/>
                  <a:pt x="3932" y="892"/>
                </a:cubicBezTo>
                <a:cubicBezTo>
                  <a:pt x="3060" y="404"/>
                  <a:pt x="2280" y="113"/>
                  <a:pt x="1606" y="20"/>
                </a:cubicBezTo>
                <a:cubicBezTo>
                  <a:pt x="1476" y="6"/>
                  <a:pt x="1369" y="1"/>
                  <a:pt x="1279"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1" name="Google Shape;421;p18"/>
          <p:cNvSpPr/>
          <p:nvPr/>
        </p:nvSpPr>
        <p:spPr>
          <a:xfrm>
            <a:off x="3267649" y="6164151"/>
            <a:ext cx="377820" cy="385022"/>
          </a:xfrm>
          <a:custGeom>
            <a:rect b="b" l="l" r="r" t="t"/>
            <a:pathLst>
              <a:path extrusionOk="0" h="5880" w="5770">
                <a:moveTo>
                  <a:pt x="1187" y="0"/>
                </a:moveTo>
                <a:cubicBezTo>
                  <a:pt x="970" y="0"/>
                  <a:pt x="860" y="36"/>
                  <a:pt x="826" y="77"/>
                </a:cubicBezTo>
                <a:cubicBezTo>
                  <a:pt x="722" y="124"/>
                  <a:pt x="536" y="263"/>
                  <a:pt x="384" y="659"/>
                </a:cubicBezTo>
                <a:cubicBezTo>
                  <a:pt x="140" y="1287"/>
                  <a:pt x="1" y="2055"/>
                  <a:pt x="1" y="2927"/>
                </a:cubicBezTo>
                <a:cubicBezTo>
                  <a:pt x="1" y="3857"/>
                  <a:pt x="140" y="4579"/>
                  <a:pt x="384" y="5207"/>
                </a:cubicBezTo>
                <a:cubicBezTo>
                  <a:pt x="536" y="5602"/>
                  <a:pt x="722" y="5742"/>
                  <a:pt x="826" y="5788"/>
                </a:cubicBezTo>
                <a:cubicBezTo>
                  <a:pt x="858" y="5820"/>
                  <a:pt x="962" y="5880"/>
                  <a:pt x="1163" y="5880"/>
                </a:cubicBezTo>
                <a:cubicBezTo>
                  <a:pt x="1255" y="5880"/>
                  <a:pt x="1367" y="5868"/>
                  <a:pt x="1501" y="5835"/>
                </a:cubicBezTo>
                <a:cubicBezTo>
                  <a:pt x="2176" y="5742"/>
                  <a:pt x="2909" y="5498"/>
                  <a:pt x="3688" y="5067"/>
                </a:cubicBezTo>
                <a:cubicBezTo>
                  <a:pt x="4455" y="4579"/>
                  <a:pt x="5037" y="4090"/>
                  <a:pt x="5479" y="3567"/>
                </a:cubicBezTo>
                <a:cubicBezTo>
                  <a:pt x="5723" y="3276"/>
                  <a:pt x="5770" y="3032"/>
                  <a:pt x="5770" y="2927"/>
                </a:cubicBezTo>
                <a:cubicBezTo>
                  <a:pt x="5770" y="2834"/>
                  <a:pt x="5723" y="2636"/>
                  <a:pt x="5479" y="2299"/>
                </a:cubicBezTo>
                <a:cubicBezTo>
                  <a:pt x="5037" y="1764"/>
                  <a:pt x="4455" y="1287"/>
                  <a:pt x="3688" y="845"/>
                </a:cubicBezTo>
                <a:cubicBezTo>
                  <a:pt x="2909" y="415"/>
                  <a:pt x="2176" y="124"/>
                  <a:pt x="1501" y="19"/>
                </a:cubicBezTo>
                <a:cubicBezTo>
                  <a:pt x="1378" y="6"/>
                  <a:pt x="1274" y="0"/>
                  <a:pt x="1187"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2" name="Google Shape;422;p18"/>
          <p:cNvSpPr/>
          <p:nvPr/>
        </p:nvSpPr>
        <p:spPr>
          <a:xfrm>
            <a:off x="4156474" y="6177050"/>
            <a:ext cx="351955" cy="359616"/>
          </a:xfrm>
          <a:custGeom>
            <a:rect b="b" l="l" r="r" t="t"/>
            <a:pathLst>
              <a:path extrusionOk="0" h="5492" w="5375">
                <a:moveTo>
                  <a:pt x="1106" y="1"/>
                </a:moveTo>
                <a:cubicBezTo>
                  <a:pt x="910" y="1"/>
                  <a:pt x="801" y="33"/>
                  <a:pt x="768" y="66"/>
                </a:cubicBezTo>
                <a:cubicBezTo>
                  <a:pt x="675" y="113"/>
                  <a:pt x="524" y="264"/>
                  <a:pt x="384" y="601"/>
                </a:cubicBezTo>
                <a:cubicBezTo>
                  <a:pt x="140" y="1183"/>
                  <a:pt x="1" y="1916"/>
                  <a:pt x="1" y="2730"/>
                </a:cubicBezTo>
                <a:cubicBezTo>
                  <a:pt x="1" y="3556"/>
                  <a:pt x="140" y="4289"/>
                  <a:pt x="384" y="4870"/>
                </a:cubicBezTo>
                <a:cubicBezTo>
                  <a:pt x="524" y="5254"/>
                  <a:pt x="675" y="5347"/>
                  <a:pt x="768" y="5405"/>
                </a:cubicBezTo>
                <a:cubicBezTo>
                  <a:pt x="800" y="5437"/>
                  <a:pt x="904" y="5492"/>
                  <a:pt x="1092" y="5492"/>
                </a:cubicBezTo>
                <a:cubicBezTo>
                  <a:pt x="1176" y="5492"/>
                  <a:pt x="1277" y="5481"/>
                  <a:pt x="1396" y="5452"/>
                </a:cubicBezTo>
                <a:cubicBezTo>
                  <a:pt x="2036" y="5347"/>
                  <a:pt x="2711" y="5114"/>
                  <a:pt x="3432" y="4719"/>
                </a:cubicBezTo>
                <a:cubicBezTo>
                  <a:pt x="4165" y="4289"/>
                  <a:pt x="4700" y="3800"/>
                  <a:pt x="5083" y="3312"/>
                </a:cubicBezTo>
                <a:cubicBezTo>
                  <a:pt x="5328" y="3021"/>
                  <a:pt x="5374" y="2835"/>
                  <a:pt x="5374" y="2730"/>
                </a:cubicBezTo>
                <a:cubicBezTo>
                  <a:pt x="5374" y="2637"/>
                  <a:pt x="5328" y="2439"/>
                  <a:pt x="5083" y="2148"/>
                </a:cubicBezTo>
                <a:cubicBezTo>
                  <a:pt x="4700" y="1672"/>
                  <a:pt x="4165" y="1183"/>
                  <a:pt x="3432" y="799"/>
                </a:cubicBezTo>
                <a:cubicBezTo>
                  <a:pt x="2711" y="357"/>
                  <a:pt x="2036" y="113"/>
                  <a:pt x="1396" y="20"/>
                </a:cubicBezTo>
                <a:cubicBezTo>
                  <a:pt x="1284" y="6"/>
                  <a:pt x="1187" y="1"/>
                  <a:pt x="1106"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18"/>
          <p:cNvSpPr/>
          <p:nvPr/>
        </p:nvSpPr>
        <p:spPr>
          <a:xfrm>
            <a:off x="5044514" y="6190015"/>
            <a:ext cx="326811" cy="334996"/>
          </a:xfrm>
          <a:custGeom>
            <a:rect b="b" l="l" r="r" t="t"/>
            <a:pathLst>
              <a:path extrusionOk="0" h="5116" w="4991">
                <a:moveTo>
                  <a:pt x="1054" y="0"/>
                </a:moveTo>
                <a:cubicBezTo>
                  <a:pt x="871" y="0"/>
                  <a:pt x="753" y="33"/>
                  <a:pt x="687" y="66"/>
                </a:cubicBezTo>
                <a:cubicBezTo>
                  <a:pt x="629" y="113"/>
                  <a:pt x="489" y="206"/>
                  <a:pt x="338" y="555"/>
                </a:cubicBezTo>
                <a:cubicBezTo>
                  <a:pt x="152" y="1078"/>
                  <a:pt x="1" y="1764"/>
                  <a:pt x="1" y="2532"/>
                </a:cubicBezTo>
                <a:cubicBezTo>
                  <a:pt x="1" y="3311"/>
                  <a:pt x="152" y="3986"/>
                  <a:pt x="338" y="4521"/>
                </a:cubicBezTo>
                <a:cubicBezTo>
                  <a:pt x="489" y="4858"/>
                  <a:pt x="629" y="5009"/>
                  <a:pt x="687" y="5009"/>
                </a:cubicBezTo>
                <a:cubicBezTo>
                  <a:pt x="762" y="5047"/>
                  <a:pt x="906" y="5115"/>
                  <a:pt x="1137" y="5115"/>
                </a:cubicBezTo>
                <a:cubicBezTo>
                  <a:pt x="1191" y="5115"/>
                  <a:pt x="1251" y="5111"/>
                  <a:pt x="1315" y="5103"/>
                </a:cubicBezTo>
                <a:cubicBezTo>
                  <a:pt x="1897" y="5009"/>
                  <a:pt x="2525" y="4765"/>
                  <a:pt x="3199" y="4381"/>
                </a:cubicBezTo>
                <a:cubicBezTo>
                  <a:pt x="3886" y="3986"/>
                  <a:pt x="4363" y="3556"/>
                  <a:pt x="4758" y="3114"/>
                </a:cubicBezTo>
                <a:cubicBezTo>
                  <a:pt x="4991" y="2823"/>
                  <a:pt x="4991" y="2637"/>
                  <a:pt x="4991" y="2532"/>
                </a:cubicBezTo>
                <a:cubicBezTo>
                  <a:pt x="4991" y="2439"/>
                  <a:pt x="4991" y="2299"/>
                  <a:pt x="4758" y="2009"/>
                </a:cubicBezTo>
                <a:cubicBezTo>
                  <a:pt x="4363" y="1567"/>
                  <a:pt x="3886" y="1078"/>
                  <a:pt x="3199" y="694"/>
                </a:cubicBezTo>
                <a:cubicBezTo>
                  <a:pt x="2525" y="310"/>
                  <a:pt x="1897" y="113"/>
                  <a:pt x="1315" y="20"/>
                </a:cubicBezTo>
                <a:cubicBezTo>
                  <a:pt x="1216" y="6"/>
                  <a:pt x="1130" y="0"/>
                  <a:pt x="1054"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4" name="Google Shape;424;p18"/>
          <p:cNvSpPr/>
          <p:nvPr/>
        </p:nvSpPr>
        <p:spPr>
          <a:xfrm>
            <a:off x="5933340" y="6202195"/>
            <a:ext cx="304744" cy="310572"/>
          </a:xfrm>
          <a:custGeom>
            <a:rect b="b" l="l" r="r" t="t"/>
            <a:pathLst>
              <a:path extrusionOk="0" h="4743" w="4654">
                <a:moveTo>
                  <a:pt x="964" y="1"/>
                </a:moveTo>
                <a:cubicBezTo>
                  <a:pt x="791" y="1"/>
                  <a:pt x="695" y="36"/>
                  <a:pt x="629" y="78"/>
                </a:cubicBezTo>
                <a:cubicBezTo>
                  <a:pt x="582" y="124"/>
                  <a:pt x="431" y="217"/>
                  <a:pt x="338" y="508"/>
                </a:cubicBezTo>
                <a:cubicBezTo>
                  <a:pt x="140" y="1043"/>
                  <a:pt x="1" y="1625"/>
                  <a:pt x="1" y="2346"/>
                </a:cubicBezTo>
                <a:cubicBezTo>
                  <a:pt x="1" y="3079"/>
                  <a:pt x="140" y="3707"/>
                  <a:pt x="338" y="4195"/>
                </a:cubicBezTo>
                <a:cubicBezTo>
                  <a:pt x="431" y="4533"/>
                  <a:pt x="582" y="4626"/>
                  <a:pt x="629" y="4672"/>
                </a:cubicBezTo>
                <a:cubicBezTo>
                  <a:pt x="705" y="4672"/>
                  <a:pt x="820" y="4742"/>
                  <a:pt x="1044" y="4742"/>
                </a:cubicBezTo>
                <a:cubicBezTo>
                  <a:pt x="1094" y="4742"/>
                  <a:pt x="1149" y="4739"/>
                  <a:pt x="1210" y="4730"/>
                </a:cubicBezTo>
                <a:cubicBezTo>
                  <a:pt x="1745" y="4626"/>
                  <a:pt x="2327" y="4440"/>
                  <a:pt x="2955" y="4044"/>
                </a:cubicBezTo>
                <a:cubicBezTo>
                  <a:pt x="3583" y="3707"/>
                  <a:pt x="4072" y="3276"/>
                  <a:pt x="4409" y="2881"/>
                </a:cubicBezTo>
                <a:cubicBezTo>
                  <a:pt x="4607" y="2590"/>
                  <a:pt x="4653" y="2451"/>
                  <a:pt x="4653" y="2346"/>
                </a:cubicBezTo>
                <a:cubicBezTo>
                  <a:pt x="4653" y="2253"/>
                  <a:pt x="4607" y="2113"/>
                  <a:pt x="4409" y="1869"/>
                </a:cubicBezTo>
                <a:cubicBezTo>
                  <a:pt x="4072" y="1427"/>
                  <a:pt x="3583" y="1043"/>
                  <a:pt x="2955" y="659"/>
                </a:cubicBezTo>
                <a:cubicBezTo>
                  <a:pt x="2327" y="310"/>
                  <a:pt x="1745" y="78"/>
                  <a:pt x="1210" y="20"/>
                </a:cubicBezTo>
                <a:cubicBezTo>
                  <a:pt x="1114" y="6"/>
                  <a:pt x="1033" y="1"/>
                  <a:pt x="964"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18"/>
          <p:cNvSpPr/>
          <p:nvPr/>
        </p:nvSpPr>
        <p:spPr>
          <a:xfrm>
            <a:off x="6822165" y="6215160"/>
            <a:ext cx="278814" cy="285100"/>
          </a:xfrm>
          <a:custGeom>
            <a:rect b="b" l="l" r="r" t="t"/>
            <a:pathLst>
              <a:path extrusionOk="0" h="4354" w="4258">
                <a:moveTo>
                  <a:pt x="886" y="0"/>
                </a:moveTo>
                <a:cubicBezTo>
                  <a:pt x="737" y="0"/>
                  <a:pt x="648" y="33"/>
                  <a:pt x="582" y="66"/>
                </a:cubicBezTo>
                <a:cubicBezTo>
                  <a:pt x="524" y="66"/>
                  <a:pt x="384" y="171"/>
                  <a:pt x="291" y="461"/>
                </a:cubicBezTo>
                <a:cubicBezTo>
                  <a:pt x="140" y="938"/>
                  <a:pt x="1" y="1473"/>
                  <a:pt x="1" y="2148"/>
                </a:cubicBezTo>
                <a:cubicBezTo>
                  <a:pt x="1" y="2834"/>
                  <a:pt x="140" y="3416"/>
                  <a:pt x="291" y="3846"/>
                </a:cubicBezTo>
                <a:cubicBezTo>
                  <a:pt x="384" y="4137"/>
                  <a:pt x="524" y="4242"/>
                  <a:pt x="582" y="4288"/>
                </a:cubicBezTo>
                <a:cubicBezTo>
                  <a:pt x="648" y="4321"/>
                  <a:pt x="737" y="4354"/>
                  <a:pt x="886" y="4354"/>
                </a:cubicBezTo>
                <a:cubicBezTo>
                  <a:pt x="948" y="4354"/>
                  <a:pt x="1020" y="4348"/>
                  <a:pt x="1106" y="4335"/>
                </a:cubicBezTo>
                <a:cubicBezTo>
                  <a:pt x="1594" y="4242"/>
                  <a:pt x="2129" y="4044"/>
                  <a:pt x="2711" y="3707"/>
                </a:cubicBezTo>
                <a:cubicBezTo>
                  <a:pt x="3292" y="3369"/>
                  <a:pt x="3723" y="3020"/>
                  <a:pt x="4014" y="2636"/>
                </a:cubicBezTo>
                <a:cubicBezTo>
                  <a:pt x="4211" y="2392"/>
                  <a:pt x="4258" y="2253"/>
                  <a:pt x="4258" y="2148"/>
                </a:cubicBezTo>
                <a:cubicBezTo>
                  <a:pt x="4258" y="2101"/>
                  <a:pt x="4211" y="1915"/>
                  <a:pt x="4014" y="1671"/>
                </a:cubicBezTo>
                <a:cubicBezTo>
                  <a:pt x="3723" y="1334"/>
                  <a:pt x="3292" y="938"/>
                  <a:pt x="2711" y="601"/>
                </a:cubicBezTo>
                <a:cubicBezTo>
                  <a:pt x="2129" y="264"/>
                  <a:pt x="1594" y="66"/>
                  <a:pt x="1106" y="19"/>
                </a:cubicBezTo>
                <a:cubicBezTo>
                  <a:pt x="1020" y="6"/>
                  <a:pt x="948" y="0"/>
                  <a:pt x="886"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6" name="Google Shape;426;p18"/>
          <p:cNvSpPr/>
          <p:nvPr/>
        </p:nvSpPr>
        <p:spPr>
          <a:xfrm>
            <a:off x="7710205" y="6227994"/>
            <a:ext cx="254455" cy="259366"/>
          </a:xfrm>
          <a:custGeom>
            <a:rect b="b" l="l" r="r" t="t"/>
            <a:pathLst>
              <a:path extrusionOk="0" h="3961" w="3886">
                <a:moveTo>
                  <a:pt x="779" y="0"/>
                </a:moveTo>
                <a:cubicBezTo>
                  <a:pt x="645" y="0"/>
                  <a:pt x="567" y="21"/>
                  <a:pt x="536" y="21"/>
                </a:cubicBezTo>
                <a:cubicBezTo>
                  <a:pt x="489" y="68"/>
                  <a:pt x="396" y="161"/>
                  <a:pt x="292" y="405"/>
                </a:cubicBezTo>
                <a:cubicBezTo>
                  <a:pt x="106" y="847"/>
                  <a:pt x="1" y="1370"/>
                  <a:pt x="1" y="1952"/>
                </a:cubicBezTo>
                <a:cubicBezTo>
                  <a:pt x="1" y="2592"/>
                  <a:pt x="106" y="3069"/>
                  <a:pt x="292" y="3511"/>
                </a:cubicBezTo>
                <a:cubicBezTo>
                  <a:pt x="396" y="3755"/>
                  <a:pt x="489" y="3848"/>
                  <a:pt x="536" y="3894"/>
                </a:cubicBezTo>
                <a:cubicBezTo>
                  <a:pt x="569" y="3927"/>
                  <a:pt x="654" y="3960"/>
                  <a:pt x="804" y="3960"/>
                </a:cubicBezTo>
                <a:cubicBezTo>
                  <a:pt x="866" y="3960"/>
                  <a:pt x="939" y="3955"/>
                  <a:pt x="1024" y="3941"/>
                </a:cubicBezTo>
                <a:cubicBezTo>
                  <a:pt x="1455" y="3848"/>
                  <a:pt x="1943" y="3697"/>
                  <a:pt x="2478" y="3406"/>
                </a:cubicBezTo>
                <a:cubicBezTo>
                  <a:pt x="3013" y="3069"/>
                  <a:pt x="3397" y="2731"/>
                  <a:pt x="3688" y="2394"/>
                </a:cubicBezTo>
                <a:cubicBezTo>
                  <a:pt x="3886" y="2196"/>
                  <a:pt x="3886" y="2057"/>
                  <a:pt x="3886" y="1952"/>
                </a:cubicBezTo>
                <a:cubicBezTo>
                  <a:pt x="3886" y="1905"/>
                  <a:pt x="3886" y="1766"/>
                  <a:pt x="3688" y="1522"/>
                </a:cubicBezTo>
                <a:cubicBezTo>
                  <a:pt x="3397" y="1184"/>
                  <a:pt x="3013" y="847"/>
                  <a:pt x="2478" y="556"/>
                </a:cubicBezTo>
                <a:cubicBezTo>
                  <a:pt x="1943" y="265"/>
                  <a:pt x="1455" y="68"/>
                  <a:pt x="1024" y="21"/>
                </a:cubicBezTo>
                <a:cubicBezTo>
                  <a:pt x="928" y="6"/>
                  <a:pt x="846" y="0"/>
                  <a:pt x="779"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7" name="Google Shape;427;p18"/>
          <p:cNvSpPr/>
          <p:nvPr/>
        </p:nvSpPr>
        <p:spPr>
          <a:xfrm>
            <a:off x="8599031" y="6238471"/>
            <a:ext cx="228591" cy="236645"/>
          </a:xfrm>
          <a:custGeom>
            <a:rect b="b" l="l" r="r" t="t"/>
            <a:pathLst>
              <a:path extrusionOk="0" h="3614" w="3491">
                <a:moveTo>
                  <a:pt x="920" y="1"/>
                </a:moveTo>
                <a:cubicBezTo>
                  <a:pt x="675" y="1"/>
                  <a:pt x="536" y="47"/>
                  <a:pt x="489" y="47"/>
                </a:cubicBezTo>
                <a:cubicBezTo>
                  <a:pt x="431" y="105"/>
                  <a:pt x="338" y="198"/>
                  <a:pt x="245" y="396"/>
                </a:cubicBezTo>
                <a:cubicBezTo>
                  <a:pt x="94" y="780"/>
                  <a:pt x="1" y="1269"/>
                  <a:pt x="1" y="1792"/>
                </a:cubicBezTo>
                <a:cubicBezTo>
                  <a:pt x="1" y="2327"/>
                  <a:pt x="94" y="2816"/>
                  <a:pt x="245" y="3199"/>
                </a:cubicBezTo>
                <a:cubicBezTo>
                  <a:pt x="338" y="3444"/>
                  <a:pt x="431" y="3537"/>
                  <a:pt x="489" y="3537"/>
                </a:cubicBezTo>
                <a:cubicBezTo>
                  <a:pt x="523" y="3578"/>
                  <a:pt x="603" y="3614"/>
                  <a:pt x="736" y="3614"/>
                </a:cubicBezTo>
                <a:cubicBezTo>
                  <a:pt x="789" y="3614"/>
                  <a:pt x="850" y="3608"/>
                  <a:pt x="920" y="3595"/>
                </a:cubicBezTo>
                <a:cubicBezTo>
                  <a:pt x="1304" y="3537"/>
                  <a:pt x="1746" y="3351"/>
                  <a:pt x="2234" y="3106"/>
                </a:cubicBezTo>
                <a:cubicBezTo>
                  <a:pt x="2711" y="2816"/>
                  <a:pt x="3048" y="2525"/>
                  <a:pt x="3339" y="2187"/>
                </a:cubicBezTo>
                <a:cubicBezTo>
                  <a:pt x="3490" y="1990"/>
                  <a:pt x="3490" y="1850"/>
                  <a:pt x="3490" y="1792"/>
                </a:cubicBezTo>
                <a:cubicBezTo>
                  <a:pt x="3490" y="1745"/>
                  <a:pt x="3490" y="1606"/>
                  <a:pt x="3339" y="1408"/>
                </a:cubicBezTo>
                <a:cubicBezTo>
                  <a:pt x="3048" y="1117"/>
                  <a:pt x="2711" y="780"/>
                  <a:pt x="2234" y="536"/>
                </a:cubicBezTo>
                <a:cubicBezTo>
                  <a:pt x="1746" y="245"/>
                  <a:pt x="1304" y="105"/>
                  <a:pt x="920"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8" name="Google Shape;428;p18"/>
          <p:cNvSpPr/>
          <p:nvPr/>
        </p:nvSpPr>
        <p:spPr>
          <a:xfrm>
            <a:off x="9487856" y="6251436"/>
            <a:ext cx="205738" cy="210780"/>
          </a:xfrm>
          <a:custGeom>
            <a:rect b="b" l="l" r="r" t="t"/>
            <a:pathLst>
              <a:path extrusionOk="0" h="3219" w="3142">
                <a:moveTo>
                  <a:pt x="815" y="0"/>
                </a:moveTo>
                <a:cubicBezTo>
                  <a:pt x="582" y="0"/>
                  <a:pt x="478" y="0"/>
                  <a:pt x="431" y="47"/>
                </a:cubicBezTo>
                <a:cubicBezTo>
                  <a:pt x="385" y="94"/>
                  <a:pt x="292" y="140"/>
                  <a:pt x="233" y="338"/>
                </a:cubicBezTo>
                <a:cubicBezTo>
                  <a:pt x="94" y="722"/>
                  <a:pt x="1" y="1117"/>
                  <a:pt x="1" y="1594"/>
                </a:cubicBezTo>
                <a:cubicBezTo>
                  <a:pt x="1" y="2082"/>
                  <a:pt x="94" y="2524"/>
                  <a:pt x="233" y="2862"/>
                </a:cubicBezTo>
                <a:cubicBezTo>
                  <a:pt x="292" y="3048"/>
                  <a:pt x="385" y="3153"/>
                  <a:pt x="431" y="3153"/>
                </a:cubicBezTo>
                <a:cubicBezTo>
                  <a:pt x="464" y="3185"/>
                  <a:pt x="526" y="3218"/>
                  <a:pt x="642" y="3218"/>
                </a:cubicBezTo>
                <a:cubicBezTo>
                  <a:pt x="690" y="3218"/>
                  <a:pt x="747" y="3213"/>
                  <a:pt x="815" y="3199"/>
                </a:cubicBezTo>
                <a:cubicBezTo>
                  <a:pt x="1164" y="3153"/>
                  <a:pt x="1594" y="3001"/>
                  <a:pt x="1978" y="2757"/>
                </a:cubicBezTo>
                <a:cubicBezTo>
                  <a:pt x="2420" y="2524"/>
                  <a:pt x="2757" y="2234"/>
                  <a:pt x="2955" y="1943"/>
                </a:cubicBezTo>
                <a:cubicBezTo>
                  <a:pt x="3095" y="1792"/>
                  <a:pt x="3141" y="1652"/>
                  <a:pt x="3141" y="1594"/>
                </a:cubicBezTo>
                <a:cubicBezTo>
                  <a:pt x="3141" y="1547"/>
                  <a:pt x="3095" y="1454"/>
                  <a:pt x="2955" y="1257"/>
                </a:cubicBezTo>
                <a:cubicBezTo>
                  <a:pt x="2757" y="966"/>
                  <a:pt x="2420" y="722"/>
                  <a:pt x="1978" y="431"/>
                </a:cubicBezTo>
                <a:cubicBezTo>
                  <a:pt x="1594" y="198"/>
                  <a:pt x="1164" y="94"/>
                  <a:pt x="815"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9" name="Google Shape;429;p18"/>
          <p:cNvSpPr/>
          <p:nvPr/>
        </p:nvSpPr>
        <p:spPr>
          <a:xfrm>
            <a:off x="10375961" y="6264401"/>
            <a:ext cx="181314" cy="184981"/>
          </a:xfrm>
          <a:custGeom>
            <a:rect b="b" l="l" r="r" t="t"/>
            <a:pathLst>
              <a:path extrusionOk="0" h="2825" w="2769">
                <a:moveTo>
                  <a:pt x="733" y="0"/>
                </a:moveTo>
                <a:cubicBezTo>
                  <a:pt x="535" y="0"/>
                  <a:pt x="442" y="0"/>
                  <a:pt x="395" y="47"/>
                </a:cubicBezTo>
                <a:cubicBezTo>
                  <a:pt x="337" y="47"/>
                  <a:pt x="244" y="140"/>
                  <a:pt x="198" y="338"/>
                </a:cubicBezTo>
                <a:cubicBezTo>
                  <a:pt x="105" y="628"/>
                  <a:pt x="0" y="966"/>
                  <a:pt x="0" y="1396"/>
                </a:cubicBezTo>
                <a:cubicBezTo>
                  <a:pt x="0" y="1838"/>
                  <a:pt x="105" y="2222"/>
                  <a:pt x="198" y="2513"/>
                </a:cubicBezTo>
                <a:cubicBezTo>
                  <a:pt x="244" y="2710"/>
                  <a:pt x="337" y="2757"/>
                  <a:pt x="395" y="2803"/>
                </a:cubicBezTo>
                <a:cubicBezTo>
                  <a:pt x="427" y="2803"/>
                  <a:pt x="478" y="2824"/>
                  <a:pt x="568" y="2824"/>
                </a:cubicBezTo>
                <a:cubicBezTo>
                  <a:pt x="613" y="2824"/>
                  <a:pt x="667" y="2819"/>
                  <a:pt x="733" y="2803"/>
                </a:cubicBezTo>
                <a:cubicBezTo>
                  <a:pt x="1024" y="2757"/>
                  <a:pt x="1407" y="2664"/>
                  <a:pt x="1745" y="2420"/>
                </a:cubicBezTo>
                <a:cubicBezTo>
                  <a:pt x="2140" y="2222"/>
                  <a:pt x="2431" y="1978"/>
                  <a:pt x="2617" y="1687"/>
                </a:cubicBezTo>
                <a:cubicBezTo>
                  <a:pt x="2768" y="1547"/>
                  <a:pt x="2768" y="1454"/>
                  <a:pt x="2768" y="1396"/>
                </a:cubicBezTo>
                <a:cubicBezTo>
                  <a:pt x="2768" y="1349"/>
                  <a:pt x="2768" y="1256"/>
                  <a:pt x="2617" y="1105"/>
                </a:cubicBezTo>
                <a:cubicBezTo>
                  <a:pt x="2431" y="873"/>
                  <a:pt x="2140" y="628"/>
                  <a:pt x="1745" y="384"/>
                </a:cubicBezTo>
                <a:cubicBezTo>
                  <a:pt x="1407" y="186"/>
                  <a:pt x="1024" y="47"/>
                  <a:pt x="733"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18"/>
          <p:cNvSpPr/>
          <p:nvPr/>
        </p:nvSpPr>
        <p:spPr>
          <a:xfrm>
            <a:off x="11264721" y="6276580"/>
            <a:ext cx="155450" cy="160557"/>
          </a:xfrm>
          <a:custGeom>
            <a:rect b="b" l="l" r="r" t="t"/>
            <a:pathLst>
              <a:path extrusionOk="0" h="2452" w="2374">
                <a:moveTo>
                  <a:pt x="629" y="0"/>
                </a:moveTo>
                <a:cubicBezTo>
                  <a:pt x="431" y="0"/>
                  <a:pt x="385" y="0"/>
                  <a:pt x="338" y="47"/>
                </a:cubicBezTo>
                <a:cubicBezTo>
                  <a:pt x="292" y="47"/>
                  <a:pt x="245" y="105"/>
                  <a:pt x="141" y="291"/>
                </a:cubicBezTo>
                <a:cubicBezTo>
                  <a:pt x="47" y="535"/>
                  <a:pt x="1" y="826"/>
                  <a:pt x="1" y="1210"/>
                </a:cubicBezTo>
                <a:cubicBezTo>
                  <a:pt x="1" y="1605"/>
                  <a:pt x="47" y="1896"/>
                  <a:pt x="141" y="2187"/>
                </a:cubicBezTo>
                <a:cubicBezTo>
                  <a:pt x="245" y="2327"/>
                  <a:pt x="292" y="2373"/>
                  <a:pt x="338" y="2431"/>
                </a:cubicBezTo>
                <a:cubicBezTo>
                  <a:pt x="369" y="2431"/>
                  <a:pt x="400" y="2452"/>
                  <a:pt x="476" y="2452"/>
                </a:cubicBezTo>
                <a:cubicBezTo>
                  <a:pt x="514" y="2452"/>
                  <a:pt x="563" y="2447"/>
                  <a:pt x="629" y="2431"/>
                </a:cubicBezTo>
                <a:cubicBezTo>
                  <a:pt x="920" y="2373"/>
                  <a:pt x="1211" y="2280"/>
                  <a:pt x="1548" y="2082"/>
                </a:cubicBezTo>
                <a:cubicBezTo>
                  <a:pt x="1839" y="1896"/>
                  <a:pt x="2083" y="1698"/>
                  <a:pt x="2281" y="1501"/>
                </a:cubicBezTo>
                <a:cubicBezTo>
                  <a:pt x="2374" y="1361"/>
                  <a:pt x="2374" y="1268"/>
                  <a:pt x="2374" y="1210"/>
                </a:cubicBezTo>
                <a:cubicBezTo>
                  <a:pt x="2374" y="1163"/>
                  <a:pt x="2374" y="1117"/>
                  <a:pt x="2281" y="977"/>
                </a:cubicBezTo>
                <a:cubicBezTo>
                  <a:pt x="2083" y="733"/>
                  <a:pt x="1839" y="535"/>
                  <a:pt x="1548" y="338"/>
                </a:cubicBezTo>
                <a:cubicBezTo>
                  <a:pt x="1211" y="152"/>
                  <a:pt x="920" y="47"/>
                  <a:pt x="629"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1" name="Google Shape;431;p18"/>
          <p:cNvSpPr/>
          <p:nvPr/>
        </p:nvSpPr>
        <p:spPr>
          <a:xfrm>
            <a:off x="12153547" y="6289545"/>
            <a:ext cx="133383" cy="134692"/>
          </a:xfrm>
          <a:custGeom>
            <a:rect b="b" l="l" r="r" t="t"/>
            <a:pathLst>
              <a:path extrusionOk="0" h="2057" w="2037">
                <a:moveTo>
                  <a:pt x="292" y="0"/>
                </a:moveTo>
                <a:cubicBezTo>
                  <a:pt x="233" y="47"/>
                  <a:pt x="187" y="93"/>
                  <a:pt x="140" y="244"/>
                </a:cubicBezTo>
                <a:cubicBezTo>
                  <a:pt x="47" y="430"/>
                  <a:pt x="1" y="721"/>
                  <a:pt x="1" y="1012"/>
                </a:cubicBezTo>
                <a:cubicBezTo>
                  <a:pt x="1" y="1361"/>
                  <a:pt x="47" y="1594"/>
                  <a:pt x="140" y="1838"/>
                </a:cubicBezTo>
                <a:cubicBezTo>
                  <a:pt x="187" y="1989"/>
                  <a:pt x="233" y="2036"/>
                  <a:pt x="292" y="2036"/>
                </a:cubicBezTo>
                <a:cubicBezTo>
                  <a:pt x="323" y="2036"/>
                  <a:pt x="354" y="2056"/>
                  <a:pt x="412" y="2056"/>
                </a:cubicBezTo>
                <a:cubicBezTo>
                  <a:pt x="442" y="2056"/>
                  <a:pt x="478" y="2051"/>
                  <a:pt x="524" y="2036"/>
                </a:cubicBezTo>
                <a:cubicBezTo>
                  <a:pt x="769" y="2036"/>
                  <a:pt x="1013" y="1942"/>
                  <a:pt x="1304" y="1745"/>
                </a:cubicBezTo>
                <a:cubicBezTo>
                  <a:pt x="1548" y="1594"/>
                  <a:pt x="1792" y="1454"/>
                  <a:pt x="1932" y="1256"/>
                </a:cubicBezTo>
                <a:cubicBezTo>
                  <a:pt x="2036" y="1117"/>
                  <a:pt x="2036" y="1070"/>
                  <a:pt x="2036" y="1012"/>
                </a:cubicBezTo>
                <a:cubicBezTo>
                  <a:pt x="2036" y="965"/>
                  <a:pt x="2036" y="919"/>
                  <a:pt x="1932" y="826"/>
                </a:cubicBezTo>
                <a:cubicBezTo>
                  <a:pt x="1792" y="628"/>
                  <a:pt x="1548" y="430"/>
                  <a:pt x="1304" y="291"/>
                </a:cubicBezTo>
                <a:cubicBezTo>
                  <a:pt x="1013" y="140"/>
                  <a:pt x="769" y="47"/>
                  <a:pt x="524"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2" name="Google Shape;432;p18"/>
          <p:cNvSpPr/>
          <p:nvPr/>
        </p:nvSpPr>
        <p:spPr>
          <a:xfrm>
            <a:off x="13041652" y="6302445"/>
            <a:ext cx="108173" cy="108828"/>
          </a:xfrm>
          <a:custGeom>
            <a:rect b="b" l="l" r="r" t="t"/>
            <a:pathLst>
              <a:path extrusionOk="0" h="1662" w="1652">
                <a:moveTo>
                  <a:pt x="244" y="1"/>
                </a:moveTo>
                <a:cubicBezTo>
                  <a:pt x="198" y="47"/>
                  <a:pt x="151" y="47"/>
                  <a:pt x="105" y="187"/>
                </a:cubicBezTo>
                <a:cubicBezTo>
                  <a:pt x="47" y="338"/>
                  <a:pt x="0" y="582"/>
                  <a:pt x="0" y="815"/>
                </a:cubicBezTo>
                <a:cubicBezTo>
                  <a:pt x="0" y="1059"/>
                  <a:pt x="47" y="1303"/>
                  <a:pt x="105" y="1501"/>
                </a:cubicBezTo>
                <a:cubicBezTo>
                  <a:pt x="151" y="1594"/>
                  <a:pt x="198" y="1641"/>
                  <a:pt x="244" y="1641"/>
                </a:cubicBezTo>
                <a:cubicBezTo>
                  <a:pt x="244" y="1641"/>
                  <a:pt x="286" y="1661"/>
                  <a:pt x="344" y="1661"/>
                </a:cubicBezTo>
                <a:cubicBezTo>
                  <a:pt x="374" y="1661"/>
                  <a:pt x="407" y="1656"/>
                  <a:pt x="442" y="1641"/>
                </a:cubicBezTo>
                <a:cubicBezTo>
                  <a:pt x="628" y="1641"/>
                  <a:pt x="826" y="1548"/>
                  <a:pt x="1070" y="1455"/>
                </a:cubicBezTo>
                <a:cubicBezTo>
                  <a:pt x="1268" y="1303"/>
                  <a:pt x="1454" y="1164"/>
                  <a:pt x="1559" y="1013"/>
                </a:cubicBezTo>
                <a:cubicBezTo>
                  <a:pt x="1652" y="920"/>
                  <a:pt x="1652" y="873"/>
                  <a:pt x="1652" y="815"/>
                </a:cubicBezTo>
                <a:cubicBezTo>
                  <a:pt x="1652" y="815"/>
                  <a:pt x="1652" y="722"/>
                  <a:pt x="1559" y="629"/>
                </a:cubicBezTo>
                <a:cubicBezTo>
                  <a:pt x="1454" y="478"/>
                  <a:pt x="1268" y="338"/>
                  <a:pt x="1070" y="233"/>
                </a:cubicBezTo>
                <a:cubicBezTo>
                  <a:pt x="826" y="94"/>
                  <a:pt x="628" y="47"/>
                  <a:pt x="442"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3" name="Google Shape;433;p18"/>
          <p:cNvSpPr/>
          <p:nvPr/>
        </p:nvSpPr>
        <p:spPr>
          <a:xfrm>
            <a:off x="13930478" y="6314624"/>
            <a:ext cx="82308" cy="86172"/>
          </a:xfrm>
          <a:custGeom>
            <a:rect b="b" l="l" r="r" t="t"/>
            <a:pathLst>
              <a:path extrusionOk="0" h="1316" w="1257">
                <a:moveTo>
                  <a:pt x="198" y="1"/>
                </a:moveTo>
                <a:cubicBezTo>
                  <a:pt x="140" y="1"/>
                  <a:pt x="140" y="47"/>
                  <a:pt x="93" y="152"/>
                </a:cubicBezTo>
                <a:cubicBezTo>
                  <a:pt x="47" y="292"/>
                  <a:pt x="0" y="443"/>
                  <a:pt x="0" y="629"/>
                </a:cubicBezTo>
                <a:cubicBezTo>
                  <a:pt x="0" y="827"/>
                  <a:pt x="47" y="1024"/>
                  <a:pt x="93" y="1164"/>
                </a:cubicBezTo>
                <a:cubicBezTo>
                  <a:pt x="140" y="1211"/>
                  <a:pt x="140" y="1269"/>
                  <a:pt x="198" y="1269"/>
                </a:cubicBezTo>
                <a:cubicBezTo>
                  <a:pt x="198" y="1269"/>
                  <a:pt x="244" y="1315"/>
                  <a:pt x="337" y="1315"/>
                </a:cubicBezTo>
                <a:cubicBezTo>
                  <a:pt x="489" y="1269"/>
                  <a:pt x="628" y="1211"/>
                  <a:pt x="826" y="1117"/>
                </a:cubicBezTo>
                <a:cubicBezTo>
                  <a:pt x="965" y="1024"/>
                  <a:pt x="1117" y="873"/>
                  <a:pt x="1210" y="780"/>
                </a:cubicBezTo>
                <a:cubicBezTo>
                  <a:pt x="1256" y="734"/>
                  <a:pt x="1256" y="687"/>
                  <a:pt x="1256" y="629"/>
                </a:cubicBezTo>
                <a:cubicBezTo>
                  <a:pt x="1256" y="629"/>
                  <a:pt x="1256" y="582"/>
                  <a:pt x="1210" y="489"/>
                </a:cubicBezTo>
                <a:cubicBezTo>
                  <a:pt x="1117" y="396"/>
                  <a:pt x="965" y="292"/>
                  <a:pt x="826" y="199"/>
                </a:cubicBezTo>
                <a:cubicBezTo>
                  <a:pt x="628" y="106"/>
                  <a:pt x="489" y="1"/>
                  <a:pt x="337"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18"/>
          <p:cNvSpPr/>
          <p:nvPr/>
        </p:nvSpPr>
        <p:spPr>
          <a:xfrm>
            <a:off x="1490784" y="6851691"/>
            <a:ext cx="425031" cy="434918"/>
          </a:xfrm>
          <a:custGeom>
            <a:rect b="b" l="l" r="r" t="t"/>
            <a:pathLst>
              <a:path extrusionOk="0" h="6642" w="6491">
                <a:moveTo>
                  <a:pt x="1317" y="1"/>
                </a:moveTo>
                <a:cubicBezTo>
                  <a:pt x="1097" y="1"/>
                  <a:pt x="983" y="60"/>
                  <a:pt x="919" y="92"/>
                </a:cubicBezTo>
                <a:cubicBezTo>
                  <a:pt x="815" y="139"/>
                  <a:pt x="629" y="278"/>
                  <a:pt x="431" y="720"/>
                </a:cubicBezTo>
                <a:cubicBezTo>
                  <a:pt x="187" y="1441"/>
                  <a:pt x="47" y="2314"/>
                  <a:pt x="0" y="3337"/>
                </a:cubicBezTo>
                <a:cubicBezTo>
                  <a:pt x="47" y="4349"/>
                  <a:pt x="187" y="5175"/>
                  <a:pt x="431" y="5908"/>
                </a:cubicBezTo>
                <a:cubicBezTo>
                  <a:pt x="629" y="6338"/>
                  <a:pt x="815" y="6489"/>
                  <a:pt x="919" y="6536"/>
                </a:cubicBezTo>
                <a:cubicBezTo>
                  <a:pt x="995" y="6574"/>
                  <a:pt x="1138" y="6642"/>
                  <a:pt x="1443" y="6642"/>
                </a:cubicBezTo>
                <a:cubicBezTo>
                  <a:pt x="1515" y="6642"/>
                  <a:pt x="1596" y="6638"/>
                  <a:pt x="1687" y="6629"/>
                </a:cubicBezTo>
                <a:cubicBezTo>
                  <a:pt x="2420" y="6489"/>
                  <a:pt x="3246" y="6199"/>
                  <a:pt x="4118" y="5710"/>
                </a:cubicBezTo>
                <a:lnTo>
                  <a:pt x="4165" y="5710"/>
                </a:lnTo>
                <a:cubicBezTo>
                  <a:pt x="5037" y="5175"/>
                  <a:pt x="5665" y="4593"/>
                  <a:pt x="6153" y="4012"/>
                </a:cubicBezTo>
                <a:cubicBezTo>
                  <a:pt x="6444" y="3675"/>
                  <a:pt x="6491" y="3430"/>
                  <a:pt x="6491" y="3337"/>
                </a:cubicBezTo>
                <a:cubicBezTo>
                  <a:pt x="6491" y="3186"/>
                  <a:pt x="6444" y="2953"/>
                  <a:pt x="6153" y="2604"/>
                </a:cubicBezTo>
                <a:cubicBezTo>
                  <a:pt x="5665" y="2023"/>
                  <a:pt x="5037" y="1441"/>
                  <a:pt x="4165" y="964"/>
                </a:cubicBezTo>
                <a:lnTo>
                  <a:pt x="4118" y="918"/>
                </a:lnTo>
                <a:cubicBezTo>
                  <a:pt x="3246" y="429"/>
                  <a:pt x="2420" y="139"/>
                  <a:pt x="1687" y="46"/>
                </a:cubicBezTo>
                <a:cubicBezTo>
                  <a:pt x="1538" y="13"/>
                  <a:pt x="1416" y="1"/>
                  <a:pt x="1317"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18"/>
          <p:cNvSpPr/>
          <p:nvPr/>
        </p:nvSpPr>
        <p:spPr>
          <a:xfrm>
            <a:off x="2378823" y="6864198"/>
            <a:ext cx="399952" cy="410167"/>
          </a:xfrm>
          <a:custGeom>
            <a:rect b="b" l="l" r="r" t="t"/>
            <a:pathLst>
              <a:path extrusionOk="0" h="6264" w="6108">
                <a:moveTo>
                  <a:pt x="1263" y="1"/>
                </a:moveTo>
                <a:cubicBezTo>
                  <a:pt x="1056" y="1"/>
                  <a:pt x="945" y="55"/>
                  <a:pt x="873" y="87"/>
                </a:cubicBezTo>
                <a:cubicBezTo>
                  <a:pt x="780" y="145"/>
                  <a:pt x="582" y="285"/>
                  <a:pt x="443" y="669"/>
                </a:cubicBezTo>
                <a:cubicBezTo>
                  <a:pt x="198" y="1355"/>
                  <a:pt x="47" y="2181"/>
                  <a:pt x="1" y="3146"/>
                </a:cubicBezTo>
                <a:cubicBezTo>
                  <a:pt x="47" y="4065"/>
                  <a:pt x="198" y="4891"/>
                  <a:pt x="443" y="5566"/>
                </a:cubicBezTo>
                <a:cubicBezTo>
                  <a:pt x="582" y="5961"/>
                  <a:pt x="780" y="6101"/>
                  <a:pt x="873" y="6147"/>
                </a:cubicBezTo>
                <a:cubicBezTo>
                  <a:pt x="959" y="6186"/>
                  <a:pt x="1101" y="6264"/>
                  <a:pt x="1396" y="6264"/>
                </a:cubicBezTo>
                <a:cubicBezTo>
                  <a:pt x="1459" y="6264"/>
                  <a:pt x="1528" y="6260"/>
                  <a:pt x="1606" y="6252"/>
                </a:cubicBezTo>
                <a:cubicBezTo>
                  <a:pt x="2280" y="6101"/>
                  <a:pt x="3060" y="5856"/>
                  <a:pt x="3932" y="5380"/>
                </a:cubicBezTo>
                <a:cubicBezTo>
                  <a:pt x="4758" y="4891"/>
                  <a:pt x="5386" y="4356"/>
                  <a:pt x="5816" y="3821"/>
                </a:cubicBezTo>
                <a:cubicBezTo>
                  <a:pt x="6107" y="3437"/>
                  <a:pt x="6107" y="3239"/>
                  <a:pt x="6107" y="3146"/>
                </a:cubicBezTo>
                <a:cubicBezTo>
                  <a:pt x="6107" y="2995"/>
                  <a:pt x="6107" y="2809"/>
                  <a:pt x="5816" y="2472"/>
                </a:cubicBezTo>
                <a:cubicBezTo>
                  <a:pt x="5386" y="1890"/>
                  <a:pt x="4758" y="1355"/>
                  <a:pt x="3932" y="867"/>
                </a:cubicBezTo>
                <a:cubicBezTo>
                  <a:pt x="3060" y="436"/>
                  <a:pt x="2280" y="145"/>
                  <a:pt x="1606" y="41"/>
                </a:cubicBezTo>
                <a:cubicBezTo>
                  <a:pt x="1469" y="12"/>
                  <a:pt x="1356" y="1"/>
                  <a:pt x="1263"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18"/>
          <p:cNvSpPr/>
          <p:nvPr/>
        </p:nvSpPr>
        <p:spPr>
          <a:xfrm>
            <a:off x="3267649" y="6875918"/>
            <a:ext cx="377820" cy="386005"/>
          </a:xfrm>
          <a:custGeom>
            <a:rect b="b" l="l" r="r" t="t"/>
            <a:pathLst>
              <a:path extrusionOk="0" h="5895" w="5770">
                <a:moveTo>
                  <a:pt x="1279" y="0"/>
                </a:moveTo>
                <a:cubicBezTo>
                  <a:pt x="1001" y="0"/>
                  <a:pt x="864" y="68"/>
                  <a:pt x="826" y="106"/>
                </a:cubicBezTo>
                <a:cubicBezTo>
                  <a:pt x="722" y="152"/>
                  <a:pt x="536" y="304"/>
                  <a:pt x="384" y="688"/>
                </a:cubicBezTo>
                <a:cubicBezTo>
                  <a:pt x="140" y="1269"/>
                  <a:pt x="1" y="2048"/>
                  <a:pt x="1" y="2967"/>
                </a:cubicBezTo>
                <a:cubicBezTo>
                  <a:pt x="1" y="3840"/>
                  <a:pt x="140" y="4619"/>
                  <a:pt x="384" y="5247"/>
                </a:cubicBezTo>
                <a:cubicBezTo>
                  <a:pt x="536" y="5631"/>
                  <a:pt x="722" y="5724"/>
                  <a:pt x="826" y="5829"/>
                </a:cubicBezTo>
                <a:cubicBezTo>
                  <a:pt x="859" y="5862"/>
                  <a:pt x="968" y="5894"/>
                  <a:pt x="1181" y="5894"/>
                </a:cubicBezTo>
                <a:cubicBezTo>
                  <a:pt x="1269" y="5894"/>
                  <a:pt x="1375" y="5889"/>
                  <a:pt x="1501" y="5875"/>
                </a:cubicBezTo>
                <a:cubicBezTo>
                  <a:pt x="2176" y="5782"/>
                  <a:pt x="2909" y="5491"/>
                  <a:pt x="3688" y="5049"/>
                </a:cubicBezTo>
                <a:cubicBezTo>
                  <a:pt x="4455" y="4619"/>
                  <a:pt x="5037" y="4084"/>
                  <a:pt x="5479" y="3595"/>
                </a:cubicBezTo>
                <a:cubicBezTo>
                  <a:pt x="5723" y="3258"/>
                  <a:pt x="5770" y="3060"/>
                  <a:pt x="5770" y="2967"/>
                </a:cubicBezTo>
                <a:cubicBezTo>
                  <a:pt x="5770" y="2874"/>
                  <a:pt x="5723" y="2630"/>
                  <a:pt x="5479" y="2339"/>
                </a:cubicBezTo>
                <a:cubicBezTo>
                  <a:pt x="5037" y="1804"/>
                  <a:pt x="4455" y="1316"/>
                  <a:pt x="3688" y="839"/>
                </a:cubicBezTo>
                <a:cubicBezTo>
                  <a:pt x="2909" y="397"/>
                  <a:pt x="2176" y="152"/>
                  <a:pt x="1501" y="13"/>
                </a:cubicBezTo>
                <a:cubicBezTo>
                  <a:pt x="1419" y="4"/>
                  <a:pt x="1345" y="0"/>
                  <a:pt x="1279"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 name="Google Shape;437;p18"/>
          <p:cNvSpPr/>
          <p:nvPr/>
        </p:nvSpPr>
        <p:spPr>
          <a:xfrm>
            <a:off x="4156474" y="6888163"/>
            <a:ext cx="351955" cy="360795"/>
          </a:xfrm>
          <a:custGeom>
            <a:rect b="b" l="l" r="r" t="t"/>
            <a:pathLst>
              <a:path extrusionOk="0" h="5510" w="5375">
                <a:moveTo>
                  <a:pt x="1212" y="0"/>
                </a:moveTo>
                <a:cubicBezTo>
                  <a:pt x="948" y="0"/>
                  <a:pt x="807" y="78"/>
                  <a:pt x="768" y="117"/>
                </a:cubicBezTo>
                <a:cubicBezTo>
                  <a:pt x="675" y="163"/>
                  <a:pt x="524" y="256"/>
                  <a:pt x="384" y="652"/>
                </a:cubicBezTo>
                <a:cubicBezTo>
                  <a:pt x="140" y="1233"/>
                  <a:pt x="1" y="1908"/>
                  <a:pt x="1" y="2780"/>
                </a:cubicBezTo>
                <a:cubicBezTo>
                  <a:pt x="1" y="3606"/>
                  <a:pt x="140" y="4327"/>
                  <a:pt x="384" y="4909"/>
                </a:cubicBezTo>
                <a:cubicBezTo>
                  <a:pt x="524" y="5246"/>
                  <a:pt x="675" y="5397"/>
                  <a:pt x="768" y="5444"/>
                </a:cubicBezTo>
                <a:cubicBezTo>
                  <a:pt x="801" y="5477"/>
                  <a:pt x="910" y="5510"/>
                  <a:pt x="1106" y="5510"/>
                </a:cubicBezTo>
                <a:cubicBezTo>
                  <a:pt x="1187" y="5510"/>
                  <a:pt x="1284" y="5504"/>
                  <a:pt x="1396" y="5490"/>
                </a:cubicBezTo>
                <a:cubicBezTo>
                  <a:pt x="2036" y="5397"/>
                  <a:pt x="2711" y="5153"/>
                  <a:pt x="3432" y="4723"/>
                </a:cubicBezTo>
                <a:cubicBezTo>
                  <a:pt x="4165" y="4327"/>
                  <a:pt x="4700" y="3850"/>
                  <a:pt x="5083" y="3362"/>
                </a:cubicBezTo>
                <a:cubicBezTo>
                  <a:pt x="5328" y="3071"/>
                  <a:pt x="5374" y="2873"/>
                  <a:pt x="5374" y="2780"/>
                </a:cubicBezTo>
                <a:cubicBezTo>
                  <a:pt x="5374" y="2687"/>
                  <a:pt x="5328" y="2489"/>
                  <a:pt x="5083" y="2152"/>
                </a:cubicBezTo>
                <a:cubicBezTo>
                  <a:pt x="4700" y="1664"/>
                  <a:pt x="4165" y="1233"/>
                  <a:pt x="3432" y="791"/>
                </a:cubicBezTo>
                <a:cubicBezTo>
                  <a:pt x="2711" y="361"/>
                  <a:pt x="2036" y="117"/>
                  <a:pt x="1396" y="12"/>
                </a:cubicBezTo>
                <a:cubicBezTo>
                  <a:pt x="1329" y="4"/>
                  <a:pt x="1268" y="0"/>
                  <a:pt x="121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 name="Google Shape;438;p18"/>
          <p:cNvSpPr/>
          <p:nvPr/>
        </p:nvSpPr>
        <p:spPr>
          <a:xfrm>
            <a:off x="5044514" y="6900604"/>
            <a:ext cx="326811" cy="336174"/>
          </a:xfrm>
          <a:custGeom>
            <a:rect b="b" l="l" r="r" t="t"/>
            <a:pathLst>
              <a:path extrusionOk="0" h="5134" w="4991">
                <a:moveTo>
                  <a:pt x="1054" y="0"/>
                </a:moveTo>
                <a:cubicBezTo>
                  <a:pt x="871" y="0"/>
                  <a:pt x="753" y="33"/>
                  <a:pt x="687" y="66"/>
                </a:cubicBezTo>
                <a:cubicBezTo>
                  <a:pt x="629" y="113"/>
                  <a:pt x="489" y="264"/>
                  <a:pt x="338" y="601"/>
                </a:cubicBezTo>
                <a:cubicBezTo>
                  <a:pt x="152" y="1136"/>
                  <a:pt x="1" y="1811"/>
                  <a:pt x="1" y="2590"/>
                </a:cubicBezTo>
                <a:cubicBezTo>
                  <a:pt x="1" y="3370"/>
                  <a:pt x="152" y="3998"/>
                  <a:pt x="338" y="4579"/>
                </a:cubicBezTo>
                <a:cubicBezTo>
                  <a:pt x="489" y="4917"/>
                  <a:pt x="629" y="5010"/>
                  <a:pt x="687" y="5056"/>
                </a:cubicBezTo>
                <a:cubicBezTo>
                  <a:pt x="754" y="5098"/>
                  <a:pt x="873" y="5133"/>
                  <a:pt x="1059" y="5133"/>
                </a:cubicBezTo>
                <a:cubicBezTo>
                  <a:pt x="1134" y="5133"/>
                  <a:pt x="1219" y="5128"/>
                  <a:pt x="1315" y="5114"/>
                </a:cubicBezTo>
                <a:cubicBezTo>
                  <a:pt x="1897" y="5010"/>
                  <a:pt x="2525" y="4765"/>
                  <a:pt x="3199" y="4428"/>
                </a:cubicBezTo>
                <a:lnTo>
                  <a:pt x="3199" y="4382"/>
                </a:lnTo>
                <a:cubicBezTo>
                  <a:pt x="3886" y="3998"/>
                  <a:pt x="4363" y="3556"/>
                  <a:pt x="4758" y="3125"/>
                </a:cubicBezTo>
                <a:cubicBezTo>
                  <a:pt x="4991" y="2835"/>
                  <a:pt x="4991" y="2637"/>
                  <a:pt x="4991" y="2590"/>
                </a:cubicBezTo>
                <a:cubicBezTo>
                  <a:pt x="4991" y="2497"/>
                  <a:pt x="4991" y="2299"/>
                  <a:pt x="4758" y="2009"/>
                </a:cubicBezTo>
                <a:cubicBezTo>
                  <a:pt x="4363" y="1567"/>
                  <a:pt x="3886" y="1136"/>
                  <a:pt x="3199" y="753"/>
                </a:cubicBezTo>
                <a:cubicBezTo>
                  <a:pt x="2525" y="357"/>
                  <a:pt x="1897" y="113"/>
                  <a:pt x="1315" y="20"/>
                </a:cubicBezTo>
                <a:cubicBezTo>
                  <a:pt x="1216" y="6"/>
                  <a:pt x="1130" y="0"/>
                  <a:pt x="1054"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9" name="Google Shape;439;p18"/>
          <p:cNvSpPr/>
          <p:nvPr/>
        </p:nvSpPr>
        <p:spPr>
          <a:xfrm>
            <a:off x="5933340" y="6913569"/>
            <a:ext cx="304744" cy="310244"/>
          </a:xfrm>
          <a:custGeom>
            <a:rect b="b" l="l" r="r" t="t"/>
            <a:pathLst>
              <a:path extrusionOk="0" h="4738" w="4654">
                <a:moveTo>
                  <a:pt x="959" y="0"/>
                </a:moveTo>
                <a:cubicBezTo>
                  <a:pt x="790" y="0"/>
                  <a:pt x="695" y="33"/>
                  <a:pt x="629" y="66"/>
                </a:cubicBezTo>
                <a:cubicBezTo>
                  <a:pt x="582" y="113"/>
                  <a:pt x="431" y="206"/>
                  <a:pt x="338" y="555"/>
                </a:cubicBezTo>
                <a:cubicBezTo>
                  <a:pt x="140" y="1031"/>
                  <a:pt x="1" y="1659"/>
                  <a:pt x="1" y="2392"/>
                </a:cubicBezTo>
                <a:cubicBezTo>
                  <a:pt x="1" y="3113"/>
                  <a:pt x="140" y="3695"/>
                  <a:pt x="338" y="4230"/>
                </a:cubicBezTo>
                <a:cubicBezTo>
                  <a:pt x="431" y="4521"/>
                  <a:pt x="582" y="4626"/>
                  <a:pt x="629" y="4672"/>
                </a:cubicBezTo>
                <a:cubicBezTo>
                  <a:pt x="695" y="4705"/>
                  <a:pt x="790" y="4738"/>
                  <a:pt x="959" y="4738"/>
                </a:cubicBezTo>
                <a:cubicBezTo>
                  <a:pt x="1029" y="4738"/>
                  <a:pt x="1112" y="4732"/>
                  <a:pt x="1210" y="4719"/>
                </a:cubicBezTo>
                <a:cubicBezTo>
                  <a:pt x="1745" y="4626"/>
                  <a:pt x="2327" y="4428"/>
                  <a:pt x="2955" y="4090"/>
                </a:cubicBezTo>
                <a:cubicBezTo>
                  <a:pt x="3583" y="3695"/>
                  <a:pt x="4072" y="3311"/>
                  <a:pt x="4409" y="2881"/>
                </a:cubicBezTo>
                <a:cubicBezTo>
                  <a:pt x="4607" y="2637"/>
                  <a:pt x="4653" y="2439"/>
                  <a:pt x="4653" y="2392"/>
                </a:cubicBezTo>
                <a:cubicBezTo>
                  <a:pt x="4653" y="2299"/>
                  <a:pt x="4607" y="2101"/>
                  <a:pt x="4409" y="1857"/>
                </a:cubicBezTo>
                <a:cubicBezTo>
                  <a:pt x="4072" y="1427"/>
                  <a:pt x="3583" y="1031"/>
                  <a:pt x="2955" y="694"/>
                </a:cubicBezTo>
                <a:cubicBezTo>
                  <a:pt x="2327" y="310"/>
                  <a:pt x="1745" y="113"/>
                  <a:pt x="1210" y="19"/>
                </a:cubicBezTo>
                <a:cubicBezTo>
                  <a:pt x="1112" y="6"/>
                  <a:pt x="1029" y="0"/>
                  <a:pt x="959"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0" name="Google Shape;440;p18"/>
          <p:cNvSpPr/>
          <p:nvPr/>
        </p:nvSpPr>
        <p:spPr>
          <a:xfrm>
            <a:off x="6822165" y="6925749"/>
            <a:ext cx="278814" cy="285165"/>
          </a:xfrm>
          <a:custGeom>
            <a:rect b="b" l="l" r="r" t="t"/>
            <a:pathLst>
              <a:path extrusionOk="0" h="4355" w="4258">
                <a:moveTo>
                  <a:pt x="891" y="1"/>
                </a:moveTo>
                <a:cubicBezTo>
                  <a:pt x="739" y="1"/>
                  <a:pt x="649" y="36"/>
                  <a:pt x="582" y="78"/>
                </a:cubicBezTo>
                <a:cubicBezTo>
                  <a:pt x="524" y="124"/>
                  <a:pt x="384" y="217"/>
                  <a:pt x="291" y="508"/>
                </a:cubicBezTo>
                <a:cubicBezTo>
                  <a:pt x="140" y="950"/>
                  <a:pt x="1" y="1532"/>
                  <a:pt x="1" y="2206"/>
                </a:cubicBezTo>
                <a:cubicBezTo>
                  <a:pt x="1" y="2834"/>
                  <a:pt x="140" y="3416"/>
                  <a:pt x="291" y="3904"/>
                </a:cubicBezTo>
                <a:cubicBezTo>
                  <a:pt x="384" y="4149"/>
                  <a:pt x="524" y="4242"/>
                  <a:pt x="582" y="4288"/>
                </a:cubicBezTo>
                <a:cubicBezTo>
                  <a:pt x="648" y="4321"/>
                  <a:pt x="737" y="4354"/>
                  <a:pt x="886" y="4354"/>
                </a:cubicBezTo>
                <a:cubicBezTo>
                  <a:pt x="948" y="4354"/>
                  <a:pt x="1020" y="4348"/>
                  <a:pt x="1106" y="4335"/>
                </a:cubicBezTo>
                <a:cubicBezTo>
                  <a:pt x="1594" y="4288"/>
                  <a:pt x="2129" y="4091"/>
                  <a:pt x="2711" y="3753"/>
                </a:cubicBezTo>
                <a:cubicBezTo>
                  <a:pt x="3292" y="3416"/>
                  <a:pt x="3723" y="3032"/>
                  <a:pt x="4014" y="2637"/>
                </a:cubicBezTo>
                <a:cubicBezTo>
                  <a:pt x="4211" y="2404"/>
                  <a:pt x="4258" y="2253"/>
                  <a:pt x="4258" y="2206"/>
                </a:cubicBezTo>
                <a:cubicBezTo>
                  <a:pt x="4258" y="2113"/>
                  <a:pt x="4211" y="1962"/>
                  <a:pt x="4014" y="1718"/>
                </a:cubicBezTo>
                <a:cubicBezTo>
                  <a:pt x="3723" y="1334"/>
                  <a:pt x="3292" y="950"/>
                  <a:pt x="2711" y="601"/>
                </a:cubicBezTo>
                <a:cubicBezTo>
                  <a:pt x="2129" y="310"/>
                  <a:pt x="1594" y="124"/>
                  <a:pt x="1106" y="20"/>
                </a:cubicBezTo>
                <a:cubicBezTo>
                  <a:pt x="1023" y="6"/>
                  <a:pt x="952" y="1"/>
                  <a:pt x="891"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1" name="Google Shape;441;p18"/>
          <p:cNvSpPr/>
          <p:nvPr/>
        </p:nvSpPr>
        <p:spPr>
          <a:xfrm>
            <a:off x="7710205" y="6938714"/>
            <a:ext cx="254455" cy="259956"/>
          </a:xfrm>
          <a:custGeom>
            <a:rect b="b" l="l" r="r" t="t"/>
            <a:pathLst>
              <a:path extrusionOk="0" h="3970" w="3886">
                <a:moveTo>
                  <a:pt x="804" y="0"/>
                </a:moveTo>
                <a:cubicBezTo>
                  <a:pt x="654" y="0"/>
                  <a:pt x="569" y="33"/>
                  <a:pt x="536" y="66"/>
                </a:cubicBezTo>
                <a:cubicBezTo>
                  <a:pt x="489" y="112"/>
                  <a:pt x="396" y="171"/>
                  <a:pt x="292" y="461"/>
                </a:cubicBezTo>
                <a:cubicBezTo>
                  <a:pt x="106" y="892"/>
                  <a:pt x="1" y="1380"/>
                  <a:pt x="1" y="2008"/>
                </a:cubicBezTo>
                <a:cubicBezTo>
                  <a:pt x="1" y="2590"/>
                  <a:pt x="106" y="3125"/>
                  <a:pt x="292" y="3509"/>
                </a:cubicBezTo>
                <a:cubicBezTo>
                  <a:pt x="396" y="3800"/>
                  <a:pt x="489" y="3893"/>
                  <a:pt x="536" y="3893"/>
                </a:cubicBezTo>
                <a:cubicBezTo>
                  <a:pt x="569" y="3934"/>
                  <a:pt x="656" y="3970"/>
                  <a:pt x="809" y="3970"/>
                </a:cubicBezTo>
                <a:cubicBezTo>
                  <a:pt x="870" y="3970"/>
                  <a:pt x="941" y="3964"/>
                  <a:pt x="1024" y="3951"/>
                </a:cubicBezTo>
                <a:cubicBezTo>
                  <a:pt x="1455" y="3893"/>
                  <a:pt x="1943" y="3706"/>
                  <a:pt x="2478" y="3416"/>
                </a:cubicBezTo>
                <a:cubicBezTo>
                  <a:pt x="3013" y="3125"/>
                  <a:pt x="3397" y="2788"/>
                  <a:pt x="3688" y="2392"/>
                </a:cubicBezTo>
                <a:cubicBezTo>
                  <a:pt x="3886" y="2206"/>
                  <a:pt x="3886" y="2055"/>
                  <a:pt x="3886" y="2008"/>
                </a:cubicBezTo>
                <a:cubicBezTo>
                  <a:pt x="3886" y="1915"/>
                  <a:pt x="3886" y="1764"/>
                  <a:pt x="3688" y="1566"/>
                </a:cubicBezTo>
                <a:cubicBezTo>
                  <a:pt x="3397" y="1229"/>
                  <a:pt x="3013" y="892"/>
                  <a:pt x="2478" y="554"/>
                </a:cubicBezTo>
                <a:cubicBezTo>
                  <a:pt x="1943" y="264"/>
                  <a:pt x="1455" y="66"/>
                  <a:pt x="1024" y="19"/>
                </a:cubicBezTo>
                <a:cubicBezTo>
                  <a:pt x="939" y="6"/>
                  <a:pt x="866" y="0"/>
                  <a:pt x="804"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2" name="Google Shape;442;p18"/>
          <p:cNvSpPr/>
          <p:nvPr/>
        </p:nvSpPr>
        <p:spPr>
          <a:xfrm>
            <a:off x="8599031" y="6951613"/>
            <a:ext cx="228591" cy="234222"/>
          </a:xfrm>
          <a:custGeom>
            <a:rect b="b" l="l" r="r" t="t"/>
            <a:pathLst>
              <a:path extrusionOk="0" h="3577" w="3491">
                <a:moveTo>
                  <a:pt x="732" y="1"/>
                </a:moveTo>
                <a:cubicBezTo>
                  <a:pt x="602" y="1"/>
                  <a:pt x="522" y="34"/>
                  <a:pt x="489" y="67"/>
                </a:cubicBezTo>
                <a:cubicBezTo>
                  <a:pt x="431" y="67"/>
                  <a:pt x="338" y="160"/>
                  <a:pt x="245" y="404"/>
                </a:cubicBezTo>
                <a:cubicBezTo>
                  <a:pt x="94" y="788"/>
                  <a:pt x="1" y="1230"/>
                  <a:pt x="1" y="1811"/>
                </a:cubicBezTo>
                <a:cubicBezTo>
                  <a:pt x="1" y="2346"/>
                  <a:pt x="94" y="2823"/>
                  <a:pt x="245" y="3172"/>
                </a:cubicBezTo>
                <a:cubicBezTo>
                  <a:pt x="338" y="3405"/>
                  <a:pt x="431" y="3509"/>
                  <a:pt x="489" y="3556"/>
                </a:cubicBezTo>
                <a:cubicBezTo>
                  <a:pt x="520" y="3556"/>
                  <a:pt x="593" y="3577"/>
                  <a:pt x="710" y="3577"/>
                </a:cubicBezTo>
                <a:cubicBezTo>
                  <a:pt x="769" y="3577"/>
                  <a:pt x="838" y="3571"/>
                  <a:pt x="920" y="3556"/>
                </a:cubicBezTo>
                <a:cubicBezTo>
                  <a:pt x="1304" y="3509"/>
                  <a:pt x="1746" y="3358"/>
                  <a:pt x="2234" y="3067"/>
                </a:cubicBezTo>
                <a:cubicBezTo>
                  <a:pt x="2711" y="2777"/>
                  <a:pt x="3048" y="2486"/>
                  <a:pt x="3339" y="2195"/>
                </a:cubicBezTo>
                <a:cubicBezTo>
                  <a:pt x="3490" y="2009"/>
                  <a:pt x="3490" y="1858"/>
                  <a:pt x="3490" y="1811"/>
                </a:cubicBezTo>
                <a:cubicBezTo>
                  <a:pt x="3490" y="1718"/>
                  <a:pt x="3490" y="1614"/>
                  <a:pt x="3339" y="1427"/>
                </a:cubicBezTo>
                <a:cubicBezTo>
                  <a:pt x="3048" y="1078"/>
                  <a:pt x="2711" y="788"/>
                  <a:pt x="2234" y="497"/>
                </a:cubicBezTo>
                <a:cubicBezTo>
                  <a:pt x="1746" y="206"/>
                  <a:pt x="1304" y="67"/>
                  <a:pt x="920" y="20"/>
                </a:cubicBezTo>
                <a:cubicBezTo>
                  <a:pt x="848" y="6"/>
                  <a:pt x="786" y="1"/>
                  <a:pt x="732"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3" name="Google Shape;443;p18"/>
          <p:cNvSpPr/>
          <p:nvPr/>
        </p:nvSpPr>
        <p:spPr>
          <a:xfrm>
            <a:off x="9487856" y="6963727"/>
            <a:ext cx="205738" cy="210846"/>
          </a:xfrm>
          <a:custGeom>
            <a:rect b="b" l="l" r="r" t="t"/>
            <a:pathLst>
              <a:path extrusionOk="0" h="3220" w="3142">
                <a:moveTo>
                  <a:pt x="622" y="0"/>
                </a:moveTo>
                <a:cubicBezTo>
                  <a:pt x="519" y="0"/>
                  <a:pt x="462" y="21"/>
                  <a:pt x="431" y="21"/>
                </a:cubicBezTo>
                <a:cubicBezTo>
                  <a:pt x="385" y="79"/>
                  <a:pt x="292" y="172"/>
                  <a:pt x="233" y="370"/>
                </a:cubicBezTo>
                <a:cubicBezTo>
                  <a:pt x="94" y="707"/>
                  <a:pt x="1" y="1138"/>
                  <a:pt x="1" y="1626"/>
                </a:cubicBezTo>
                <a:cubicBezTo>
                  <a:pt x="1" y="2115"/>
                  <a:pt x="94" y="2499"/>
                  <a:pt x="233" y="2836"/>
                </a:cubicBezTo>
                <a:cubicBezTo>
                  <a:pt x="292" y="3080"/>
                  <a:pt x="385" y="3127"/>
                  <a:pt x="431" y="3173"/>
                </a:cubicBezTo>
                <a:cubicBezTo>
                  <a:pt x="478" y="3173"/>
                  <a:pt x="582" y="3220"/>
                  <a:pt x="815" y="3220"/>
                </a:cubicBezTo>
                <a:cubicBezTo>
                  <a:pt x="1164" y="3127"/>
                  <a:pt x="1594" y="2987"/>
                  <a:pt x="1978" y="2743"/>
                </a:cubicBezTo>
                <a:cubicBezTo>
                  <a:pt x="2420" y="2499"/>
                  <a:pt x="2757" y="2254"/>
                  <a:pt x="2955" y="1964"/>
                </a:cubicBezTo>
                <a:cubicBezTo>
                  <a:pt x="3095" y="1766"/>
                  <a:pt x="3141" y="1673"/>
                  <a:pt x="3141" y="1626"/>
                </a:cubicBezTo>
                <a:cubicBezTo>
                  <a:pt x="3141" y="1533"/>
                  <a:pt x="3095" y="1429"/>
                  <a:pt x="2955" y="1242"/>
                </a:cubicBezTo>
                <a:cubicBezTo>
                  <a:pt x="2757" y="998"/>
                  <a:pt x="2420" y="707"/>
                  <a:pt x="1978" y="463"/>
                </a:cubicBezTo>
                <a:cubicBezTo>
                  <a:pt x="1594" y="219"/>
                  <a:pt x="1164" y="79"/>
                  <a:pt x="815" y="21"/>
                </a:cubicBezTo>
                <a:cubicBezTo>
                  <a:pt x="737" y="6"/>
                  <a:pt x="674" y="0"/>
                  <a:pt x="62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18"/>
          <p:cNvSpPr/>
          <p:nvPr/>
        </p:nvSpPr>
        <p:spPr>
          <a:xfrm>
            <a:off x="10375961" y="6976692"/>
            <a:ext cx="181314" cy="185701"/>
          </a:xfrm>
          <a:custGeom>
            <a:rect b="b" l="l" r="r" t="t"/>
            <a:pathLst>
              <a:path extrusionOk="0" h="2836" w="2769">
                <a:moveTo>
                  <a:pt x="568" y="0"/>
                </a:moveTo>
                <a:cubicBezTo>
                  <a:pt x="478" y="0"/>
                  <a:pt x="427" y="21"/>
                  <a:pt x="395" y="21"/>
                </a:cubicBezTo>
                <a:cubicBezTo>
                  <a:pt x="337" y="67"/>
                  <a:pt x="244" y="114"/>
                  <a:pt x="198" y="312"/>
                </a:cubicBezTo>
                <a:cubicBezTo>
                  <a:pt x="105" y="602"/>
                  <a:pt x="0" y="986"/>
                  <a:pt x="0" y="1428"/>
                </a:cubicBezTo>
                <a:cubicBezTo>
                  <a:pt x="0" y="1859"/>
                  <a:pt x="105" y="2208"/>
                  <a:pt x="198" y="2498"/>
                </a:cubicBezTo>
                <a:cubicBezTo>
                  <a:pt x="244" y="2684"/>
                  <a:pt x="337" y="2731"/>
                  <a:pt x="395" y="2789"/>
                </a:cubicBezTo>
                <a:cubicBezTo>
                  <a:pt x="442" y="2789"/>
                  <a:pt x="535" y="2836"/>
                  <a:pt x="733" y="2836"/>
                </a:cubicBezTo>
                <a:cubicBezTo>
                  <a:pt x="1024" y="2789"/>
                  <a:pt x="1407" y="2638"/>
                  <a:pt x="1745" y="2440"/>
                </a:cubicBezTo>
                <a:cubicBezTo>
                  <a:pt x="2140" y="2208"/>
                  <a:pt x="2431" y="1963"/>
                  <a:pt x="2617" y="1719"/>
                </a:cubicBezTo>
                <a:cubicBezTo>
                  <a:pt x="2768" y="1568"/>
                  <a:pt x="2768" y="1475"/>
                  <a:pt x="2768" y="1428"/>
                </a:cubicBezTo>
                <a:cubicBezTo>
                  <a:pt x="2768" y="1382"/>
                  <a:pt x="2768" y="1277"/>
                  <a:pt x="2617" y="1091"/>
                </a:cubicBezTo>
                <a:cubicBezTo>
                  <a:pt x="2431" y="847"/>
                  <a:pt x="2140" y="602"/>
                  <a:pt x="1745" y="405"/>
                </a:cubicBezTo>
                <a:cubicBezTo>
                  <a:pt x="1407" y="172"/>
                  <a:pt x="1024" y="67"/>
                  <a:pt x="733" y="21"/>
                </a:cubicBezTo>
                <a:cubicBezTo>
                  <a:pt x="667" y="5"/>
                  <a:pt x="613" y="0"/>
                  <a:pt x="568"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18"/>
          <p:cNvSpPr/>
          <p:nvPr/>
        </p:nvSpPr>
        <p:spPr>
          <a:xfrm>
            <a:off x="11264721" y="6989592"/>
            <a:ext cx="155450" cy="159837"/>
          </a:xfrm>
          <a:custGeom>
            <a:rect b="b" l="l" r="r" t="t"/>
            <a:pathLst>
              <a:path extrusionOk="0" h="2441" w="2374">
                <a:moveTo>
                  <a:pt x="476" y="1"/>
                </a:moveTo>
                <a:cubicBezTo>
                  <a:pt x="400" y="1"/>
                  <a:pt x="369" y="22"/>
                  <a:pt x="338" y="22"/>
                </a:cubicBezTo>
                <a:cubicBezTo>
                  <a:pt x="292" y="68"/>
                  <a:pt x="245" y="115"/>
                  <a:pt x="141" y="266"/>
                </a:cubicBezTo>
                <a:cubicBezTo>
                  <a:pt x="47" y="498"/>
                  <a:pt x="1" y="847"/>
                  <a:pt x="1" y="1231"/>
                </a:cubicBezTo>
                <a:cubicBezTo>
                  <a:pt x="1" y="1569"/>
                  <a:pt x="47" y="1906"/>
                  <a:pt x="141" y="2150"/>
                </a:cubicBezTo>
                <a:cubicBezTo>
                  <a:pt x="245" y="2348"/>
                  <a:pt x="292" y="2394"/>
                  <a:pt x="338" y="2394"/>
                </a:cubicBezTo>
                <a:cubicBezTo>
                  <a:pt x="385" y="2441"/>
                  <a:pt x="431" y="2441"/>
                  <a:pt x="629" y="2441"/>
                </a:cubicBezTo>
                <a:cubicBezTo>
                  <a:pt x="920" y="2394"/>
                  <a:pt x="1211" y="2301"/>
                  <a:pt x="1548" y="2104"/>
                </a:cubicBezTo>
                <a:cubicBezTo>
                  <a:pt x="1839" y="1906"/>
                  <a:pt x="2083" y="1720"/>
                  <a:pt x="2281" y="1476"/>
                </a:cubicBezTo>
                <a:cubicBezTo>
                  <a:pt x="2374" y="1324"/>
                  <a:pt x="2374" y="1278"/>
                  <a:pt x="2374" y="1231"/>
                </a:cubicBezTo>
                <a:cubicBezTo>
                  <a:pt x="2374" y="1185"/>
                  <a:pt x="2374" y="1080"/>
                  <a:pt x="2281" y="940"/>
                </a:cubicBezTo>
                <a:cubicBezTo>
                  <a:pt x="2083" y="743"/>
                  <a:pt x="1839" y="498"/>
                  <a:pt x="1548" y="359"/>
                </a:cubicBezTo>
                <a:cubicBezTo>
                  <a:pt x="1211" y="161"/>
                  <a:pt x="920" y="22"/>
                  <a:pt x="629" y="22"/>
                </a:cubicBezTo>
                <a:cubicBezTo>
                  <a:pt x="563" y="6"/>
                  <a:pt x="514" y="1"/>
                  <a:pt x="476"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6" name="Google Shape;446;p18"/>
          <p:cNvSpPr/>
          <p:nvPr/>
        </p:nvSpPr>
        <p:spPr>
          <a:xfrm>
            <a:off x="12153547" y="7000134"/>
            <a:ext cx="133383" cy="136395"/>
          </a:xfrm>
          <a:custGeom>
            <a:rect b="b" l="l" r="r" t="t"/>
            <a:pathLst>
              <a:path extrusionOk="0" h="2083" w="2037">
                <a:moveTo>
                  <a:pt x="524" y="0"/>
                </a:moveTo>
                <a:cubicBezTo>
                  <a:pt x="385" y="0"/>
                  <a:pt x="338" y="47"/>
                  <a:pt x="292" y="47"/>
                </a:cubicBezTo>
                <a:cubicBezTo>
                  <a:pt x="233" y="47"/>
                  <a:pt x="187" y="105"/>
                  <a:pt x="140" y="244"/>
                </a:cubicBezTo>
                <a:cubicBezTo>
                  <a:pt x="47" y="489"/>
                  <a:pt x="1" y="733"/>
                  <a:pt x="1" y="1070"/>
                </a:cubicBezTo>
                <a:cubicBezTo>
                  <a:pt x="1" y="1361"/>
                  <a:pt x="47" y="1652"/>
                  <a:pt x="140" y="1850"/>
                </a:cubicBezTo>
                <a:cubicBezTo>
                  <a:pt x="187" y="1989"/>
                  <a:pt x="233" y="2036"/>
                  <a:pt x="292" y="2036"/>
                </a:cubicBezTo>
                <a:cubicBezTo>
                  <a:pt x="338" y="2082"/>
                  <a:pt x="385" y="2082"/>
                  <a:pt x="524" y="2082"/>
                </a:cubicBezTo>
                <a:cubicBezTo>
                  <a:pt x="769" y="2036"/>
                  <a:pt x="1013" y="1943"/>
                  <a:pt x="1304" y="1791"/>
                </a:cubicBezTo>
                <a:cubicBezTo>
                  <a:pt x="1548" y="1652"/>
                  <a:pt x="1792" y="1454"/>
                  <a:pt x="1932" y="1268"/>
                </a:cubicBezTo>
                <a:cubicBezTo>
                  <a:pt x="2036" y="1163"/>
                  <a:pt x="2036" y="1070"/>
                  <a:pt x="2036" y="1070"/>
                </a:cubicBezTo>
                <a:cubicBezTo>
                  <a:pt x="2036" y="1024"/>
                  <a:pt x="2036" y="919"/>
                  <a:pt x="1932" y="826"/>
                </a:cubicBezTo>
                <a:cubicBezTo>
                  <a:pt x="1792" y="628"/>
                  <a:pt x="1548" y="489"/>
                  <a:pt x="1304" y="291"/>
                </a:cubicBezTo>
                <a:cubicBezTo>
                  <a:pt x="1013" y="151"/>
                  <a:pt x="769" y="47"/>
                  <a:pt x="524"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7" name="Google Shape;447;p18"/>
          <p:cNvSpPr/>
          <p:nvPr/>
        </p:nvSpPr>
        <p:spPr>
          <a:xfrm>
            <a:off x="13041652" y="7013034"/>
            <a:ext cx="108173" cy="111316"/>
          </a:xfrm>
          <a:custGeom>
            <a:rect b="b" l="l" r="r" t="t"/>
            <a:pathLst>
              <a:path extrusionOk="0" h="1700" w="1652">
                <a:moveTo>
                  <a:pt x="442" y="1"/>
                </a:moveTo>
                <a:cubicBezTo>
                  <a:pt x="337" y="1"/>
                  <a:pt x="244" y="1"/>
                  <a:pt x="244" y="47"/>
                </a:cubicBezTo>
                <a:cubicBezTo>
                  <a:pt x="198" y="47"/>
                  <a:pt x="151" y="94"/>
                  <a:pt x="105" y="199"/>
                </a:cubicBezTo>
                <a:cubicBezTo>
                  <a:pt x="47" y="385"/>
                  <a:pt x="0" y="582"/>
                  <a:pt x="0" y="873"/>
                </a:cubicBezTo>
                <a:cubicBezTo>
                  <a:pt x="0" y="1118"/>
                  <a:pt x="47" y="1304"/>
                  <a:pt x="105" y="1501"/>
                </a:cubicBezTo>
                <a:cubicBezTo>
                  <a:pt x="151" y="1594"/>
                  <a:pt x="198" y="1653"/>
                  <a:pt x="244" y="1699"/>
                </a:cubicBezTo>
                <a:lnTo>
                  <a:pt x="442" y="1699"/>
                </a:lnTo>
                <a:cubicBezTo>
                  <a:pt x="628" y="1653"/>
                  <a:pt x="826" y="1594"/>
                  <a:pt x="1070" y="1455"/>
                </a:cubicBezTo>
                <a:cubicBezTo>
                  <a:pt x="1268" y="1304"/>
                  <a:pt x="1454" y="1164"/>
                  <a:pt x="1559" y="1013"/>
                </a:cubicBezTo>
                <a:cubicBezTo>
                  <a:pt x="1652" y="920"/>
                  <a:pt x="1652" y="873"/>
                  <a:pt x="1652" y="873"/>
                </a:cubicBezTo>
                <a:cubicBezTo>
                  <a:pt x="1652" y="827"/>
                  <a:pt x="1652" y="780"/>
                  <a:pt x="1559" y="676"/>
                </a:cubicBezTo>
                <a:cubicBezTo>
                  <a:pt x="1454" y="536"/>
                  <a:pt x="1268" y="385"/>
                  <a:pt x="1070" y="245"/>
                </a:cubicBezTo>
                <a:cubicBezTo>
                  <a:pt x="826" y="140"/>
                  <a:pt x="628" y="47"/>
                  <a:pt x="442"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8" name="Google Shape;448;p18"/>
          <p:cNvSpPr/>
          <p:nvPr/>
        </p:nvSpPr>
        <p:spPr>
          <a:xfrm>
            <a:off x="13930478" y="7025999"/>
            <a:ext cx="82308" cy="85386"/>
          </a:xfrm>
          <a:custGeom>
            <a:rect b="b" l="l" r="r" t="t"/>
            <a:pathLst>
              <a:path extrusionOk="0" h="1304" w="1257">
                <a:moveTo>
                  <a:pt x="337" y="1"/>
                </a:moveTo>
                <a:cubicBezTo>
                  <a:pt x="244" y="1"/>
                  <a:pt x="198" y="1"/>
                  <a:pt x="198" y="47"/>
                </a:cubicBezTo>
                <a:cubicBezTo>
                  <a:pt x="140" y="47"/>
                  <a:pt x="140" y="47"/>
                  <a:pt x="93" y="140"/>
                </a:cubicBezTo>
                <a:cubicBezTo>
                  <a:pt x="47" y="291"/>
                  <a:pt x="0" y="478"/>
                  <a:pt x="0" y="675"/>
                </a:cubicBezTo>
                <a:cubicBezTo>
                  <a:pt x="0" y="873"/>
                  <a:pt x="47" y="1013"/>
                  <a:pt x="93" y="1164"/>
                </a:cubicBezTo>
                <a:cubicBezTo>
                  <a:pt x="140" y="1257"/>
                  <a:pt x="140" y="1257"/>
                  <a:pt x="198" y="1303"/>
                </a:cubicBezTo>
                <a:lnTo>
                  <a:pt x="337" y="1303"/>
                </a:lnTo>
                <a:cubicBezTo>
                  <a:pt x="489" y="1303"/>
                  <a:pt x="628" y="1210"/>
                  <a:pt x="826" y="1106"/>
                </a:cubicBezTo>
                <a:cubicBezTo>
                  <a:pt x="965" y="1013"/>
                  <a:pt x="1117" y="920"/>
                  <a:pt x="1210" y="815"/>
                </a:cubicBezTo>
                <a:cubicBezTo>
                  <a:pt x="1256" y="722"/>
                  <a:pt x="1256" y="675"/>
                  <a:pt x="1256" y="675"/>
                </a:cubicBezTo>
                <a:cubicBezTo>
                  <a:pt x="1256" y="629"/>
                  <a:pt x="1256" y="582"/>
                  <a:pt x="1210" y="524"/>
                </a:cubicBezTo>
                <a:cubicBezTo>
                  <a:pt x="1117" y="384"/>
                  <a:pt x="965" y="291"/>
                  <a:pt x="826" y="187"/>
                </a:cubicBezTo>
                <a:cubicBezTo>
                  <a:pt x="628" y="94"/>
                  <a:pt x="489" y="47"/>
                  <a:pt x="337"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9" name="Google Shape;449;p18"/>
          <p:cNvSpPr/>
          <p:nvPr/>
        </p:nvSpPr>
        <p:spPr>
          <a:xfrm>
            <a:off x="1490784" y="7564048"/>
            <a:ext cx="425031" cy="435704"/>
          </a:xfrm>
          <a:custGeom>
            <a:rect b="b" l="l" r="r" t="t"/>
            <a:pathLst>
              <a:path extrusionOk="0" h="6654" w="6491">
                <a:moveTo>
                  <a:pt x="1360" y="0"/>
                </a:moveTo>
                <a:cubicBezTo>
                  <a:pt x="1112" y="0"/>
                  <a:pt x="987" y="44"/>
                  <a:pt x="919" y="112"/>
                </a:cubicBezTo>
                <a:cubicBezTo>
                  <a:pt x="815" y="158"/>
                  <a:pt x="629" y="310"/>
                  <a:pt x="431" y="740"/>
                </a:cubicBezTo>
                <a:cubicBezTo>
                  <a:pt x="187" y="1426"/>
                  <a:pt x="47" y="2298"/>
                  <a:pt x="0" y="3310"/>
                </a:cubicBezTo>
                <a:cubicBezTo>
                  <a:pt x="47" y="4334"/>
                  <a:pt x="187" y="5206"/>
                  <a:pt x="431" y="5881"/>
                </a:cubicBezTo>
                <a:cubicBezTo>
                  <a:pt x="629" y="6323"/>
                  <a:pt x="815" y="6463"/>
                  <a:pt x="919" y="6556"/>
                </a:cubicBezTo>
                <a:cubicBezTo>
                  <a:pt x="984" y="6596"/>
                  <a:pt x="1099" y="6653"/>
                  <a:pt x="1323" y="6653"/>
                </a:cubicBezTo>
                <a:cubicBezTo>
                  <a:pt x="1422" y="6653"/>
                  <a:pt x="1541" y="6642"/>
                  <a:pt x="1687" y="6614"/>
                </a:cubicBezTo>
                <a:cubicBezTo>
                  <a:pt x="2420" y="6509"/>
                  <a:pt x="3246" y="6218"/>
                  <a:pt x="4118" y="5683"/>
                </a:cubicBezTo>
                <a:lnTo>
                  <a:pt x="4165" y="5683"/>
                </a:lnTo>
                <a:cubicBezTo>
                  <a:pt x="5037" y="5206"/>
                  <a:pt x="5665" y="4625"/>
                  <a:pt x="6153" y="4043"/>
                </a:cubicBezTo>
                <a:cubicBezTo>
                  <a:pt x="6444" y="3648"/>
                  <a:pt x="6491" y="3415"/>
                  <a:pt x="6491" y="3310"/>
                </a:cubicBezTo>
                <a:cubicBezTo>
                  <a:pt x="6491" y="3217"/>
                  <a:pt x="6444" y="2973"/>
                  <a:pt x="6153" y="2589"/>
                </a:cubicBezTo>
                <a:cubicBezTo>
                  <a:pt x="5665" y="2008"/>
                  <a:pt x="5037" y="1473"/>
                  <a:pt x="4165" y="938"/>
                </a:cubicBezTo>
                <a:lnTo>
                  <a:pt x="4118" y="938"/>
                </a:lnTo>
                <a:cubicBezTo>
                  <a:pt x="3246" y="449"/>
                  <a:pt x="2420" y="158"/>
                  <a:pt x="1687" y="19"/>
                </a:cubicBezTo>
                <a:cubicBezTo>
                  <a:pt x="1559" y="6"/>
                  <a:pt x="1451" y="0"/>
                  <a:pt x="1360"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0" name="Google Shape;450;p18"/>
          <p:cNvSpPr/>
          <p:nvPr/>
        </p:nvSpPr>
        <p:spPr>
          <a:xfrm>
            <a:off x="2378823" y="7576620"/>
            <a:ext cx="399952" cy="410167"/>
          </a:xfrm>
          <a:custGeom>
            <a:rect b="b" l="l" r="r" t="t"/>
            <a:pathLst>
              <a:path extrusionOk="0" h="6264" w="6108">
                <a:moveTo>
                  <a:pt x="1273" y="0"/>
                </a:moveTo>
                <a:cubicBezTo>
                  <a:pt x="1060" y="0"/>
                  <a:pt x="946" y="38"/>
                  <a:pt x="873" y="71"/>
                </a:cubicBezTo>
                <a:cubicBezTo>
                  <a:pt x="780" y="118"/>
                  <a:pt x="582" y="257"/>
                  <a:pt x="443" y="699"/>
                </a:cubicBezTo>
                <a:cubicBezTo>
                  <a:pt x="198" y="1374"/>
                  <a:pt x="47" y="2153"/>
                  <a:pt x="1" y="3118"/>
                </a:cubicBezTo>
                <a:cubicBezTo>
                  <a:pt x="47" y="4095"/>
                  <a:pt x="198" y="4910"/>
                  <a:pt x="443" y="5549"/>
                </a:cubicBezTo>
                <a:cubicBezTo>
                  <a:pt x="582" y="5980"/>
                  <a:pt x="780" y="6131"/>
                  <a:pt x="873" y="6177"/>
                </a:cubicBezTo>
                <a:cubicBezTo>
                  <a:pt x="945" y="6210"/>
                  <a:pt x="1056" y="6264"/>
                  <a:pt x="1263" y="6264"/>
                </a:cubicBezTo>
                <a:cubicBezTo>
                  <a:pt x="1356" y="6264"/>
                  <a:pt x="1469" y="6253"/>
                  <a:pt x="1606" y="6224"/>
                </a:cubicBezTo>
                <a:cubicBezTo>
                  <a:pt x="2280" y="6131"/>
                  <a:pt x="3060" y="5840"/>
                  <a:pt x="3932" y="5352"/>
                </a:cubicBezTo>
                <a:cubicBezTo>
                  <a:pt x="4758" y="4863"/>
                  <a:pt x="5386" y="4328"/>
                  <a:pt x="5816" y="3805"/>
                </a:cubicBezTo>
                <a:cubicBezTo>
                  <a:pt x="6107" y="3456"/>
                  <a:pt x="6107" y="3223"/>
                  <a:pt x="6107" y="3118"/>
                </a:cubicBezTo>
                <a:cubicBezTo>
                  <a:pt x="6107" y="3025"/>
                  <a:pt x="6107" y="2781"/>
                  <a:pt x="5816" y="2444"/>
                </a:cubicBezTo>
                <a:cubicBezTo>
                  <a:pt x="5386" y="1909"/>
                  <a:pt x="4758" y="1374"/>
                  <a:pt x="3932" y="897"/>
                </a:cubicBezTo>
                <a:cubicBezTo>
                  <a:pt x="3060" y="408"/>
                  <a:pt x="2280" y="118"/>
                  <a:pt x="1606" y="24"/>
                </a:cubicBezTo>
                <a:cubicBezTo>
                  <a:pt x="1474" y="7"/>
                  <a:pt x="1364" y="0"/>
                  <a:pt x="1273"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18"/>
          <p:cNvSpPr/>
          <p:nvPr/>
        </p:nvSpPr>
        <p:spPr>
          <a:xfrm>
            <a:off x="3267649" y="7589127"/>
            <a:ext cx="377820" cy="385088"/>
          </a:xfrm>
          <a:custGeom>
            <a:rect b="b" l="l" r="r" t="t"/>
            <a:pathLst>
              <a:path extrusionOk="0" h="5881" w="5770">
                <a:moveTo>
                  <a:pt x="1181" y="0"/>
                </a:moveTo>
                <a:cubicBezTo>
                  <a:pt x="968" y="0"/>
                  <a:pt x="859" y="33"/>
                  <a:pt x="826" y="66"/>
                </a:cubicBezTo>
                <a:cubicBezTo>
                  <a:pt x="722" y="124"/>
                  <a:pt x="536" y="264"/>
                  <a:pt x="384" y="648"/>
                </a:cubicBezTo>
                <a:cubicBezTo>
                  <a:pt x="140" y="1287"/>
                  <a:pt x="1" y="2055"/>
                  <a:pt x="1" y="2927"/>
                </a:cubicBezTo>
                <a:cubicBezTo>
                  <a:pt x="1" y="3846"/>
                  <a:pt x="140" y="4579"/>
                  <a:pt x="384" y="5207"/>
                </a:cubicBezTo>
                <a:cubicBezTo>
                  <a:pt x="536" y="5591"/>
                  <a:pt x="722" y="5742"/>
                  <a:pt x="826" y="5789"/>
                </a:cubicBezTo>
                <a:cubicBezTo>
                  <a:pt x="858" y="5821"/>
                  <a:pt x="962" y="5880"/>
                  <a:pt x="1163" y="5880"/>
                </a:cubicBezTo>
                <a:cubicBezTo>
                  <a:pt x="1255" y="5880"/>
                  <a:pt x="1367" y="5868"/>
                  <a:pt x="1501" y="5835"/>
                </a:cubicBezTo>
                <a:cubicBezTo>
                  <a:pt x="2176" y="5742"/>
                  <a:pt x="2909" y="5498"/>
                  <a:pt x="3688" y="5068"/>
                </a:cubicBezTo>
                <a:cubicBezTo>
                  <a:pt x="4455" y="4579"/>
                  <a:pt x="5037" y="4091"/>
                  <a:pt x="5479" y="3556"/>
                </a:cubicBezTo>
                <a:cubicBezTo>
                  <a:pt x="5723" y="3265"/>
                  <a:pt x="5770" y="3032"/>
                  <a:pt x="5770" y="2927"/>
                </a:cubicBezTo>
                <a:cubicBezTo>
                  <a:pt x="5770" y="2834"/>
                  <a:pt x="5723" y="2637"/>
                  <a:pt x="5479" y="2299"/>
                </a:cubicBezTo>
                <a:cubicBezTo>
                  <a:pt x="5037" y="1764"/>
                  <a:pt x="4455" y="1287"/>
                  <a:pt x="3688" y="845"/>
                </a:cubicBezTo>
                <a:cubicBezTo>
                  <a:pt x="2909" y="357"/>
                  <a:pt x="2176" y="124"/>
                  <a:pt x="1501" y="20"/>
                </a:cubicBezTo>
                <a:cubicBezTo>
                  <a:pt x="1375" y="6"/>
                  <a:pt x="1269" y="0"/>
                  <a:pt x="1181"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18"/>
          <p:cNvSpPr/>
          <p:nvPr/>
        </p:nvSpPr>
        <p:spPr>
          <a:xfrm>
            <a:off x="4156474" y="7602092"/>
            <a:ext cx="351955" cy="359551"/>
          </a:xfrm>
          <a:custGeom>
            <a:rect b="b" l="l" r="r" t="t"/>
            <a:pathLst>
              <a:path extrusionOk="0" h="5491" w="5375">
                <a:moveTo>
                  <a:pt x="1106" y="0"/>
                </a:moveTo>
                <a:cubicBezTo>
                  <a:pt x="910" y="0"/>
                  <a:pt x="801" y="33"/>
                  <a:pt x="768" y="66"/>
                </a:cubicBezTo>
                <a:cubicBezTo>
                  <a:pt x="675" y="112"/>
                  <a:pt x="524" y="264"/>
                  <a:pt x="384" y="601"/>
                </a:cubicBezTo>
                <a:cubicBezTo>
                  <a:pt x="140" y="1182"/>
                  <a:pt x="1" y="1904"/>
                  <a:pt x="1" y="2729"/>
                </a:cubicBezTo>
                <a:cubicBezTo>
                  <a:pt x="1" y="3555"/>
                  <a:pt x="140" y="4288"/>
                  <a:pt x="384" y="4870"/>
                </a:cubicBezTo>
                <a:cubicBezTo>
                  <a:pt x="524" y="5253"/>
                  <a:pt x="675" y="5346"/>
                  <a:pt x="768" y="5393"/>
                </a:cubicBezTo>
                <a:cubicBezTo>
                  <a:pt x="801" y="5433"/>
                  <a:pt x="906" y="5491"/>
                  <a:pt x="1096" y="5491"/>
                </a:cubicBezTo>
                <a:cubicBezTo>
                  <a:pt x="1179" y="5491"/>
                  <a:pt x="1279" y="5480"/>
                  <a:pt x="1396" y="5451"/>
                </a:cubicBezTo>
                <a:cubicBezTo>
                  <a:pt x="2036" y="5346"/>
                  <a:pt x="2711" y="5102"/>
                  <a:pt x="3432" y="4718"/>
                </a:cubicBezTo>
                <a:cubicBezTo>
                  <a:pt x="4165" y="4288"/>
                  <a:pt x="4700" y="3800"/>
                  <a:pt x="5083" y="3311"/>
                </a:cubicBezTo>
                <a:cubicBezTo>
                  <a:pt x="5328" y="3020"/>
                  <a:pt x="5374" y="2834"/>
                  <a:pt x="5374" y="2729"/>
                </a:cubicBezTo>
                <a:cubicBezTo>
                  <a:pt x="5374" y="2636"/>
                  <a:pt x="5328" y="2439"/>
                  <a:pt x="5083" y="2148"/>
                </a:cubicBezTo>
                <a:cubicBezTo>
                  <a:pt x="4700" y="1671"/>
                  <a:pt x="4165" y="1182"/>
                  <a:pt x="3432" y="740"/>
                </a:cubicBezTo>
                <a:cubicBezTo>
                  <a:pt x="2711" y="357"/>
                  <a:pt x="2036" y="112"/>
                  <a:pt x="1396" y="19"/>
                </a:cubicBezTo>
                <a:cubicBezTo>
                  <a:pt x="1284" y="6"/>
                  <a:pt x="1187" y="0"/>
                  <a:pt x="1106"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3" name="Google Shape;453;p18"/>
          <p:cNvSpPr/>
          <p:nvPr/>
        </p:nvSpPr>
        <p:spPr>
          <a:xfrm>
            <a:off x="5044514" y="7614664"/>
            <a:ext cx="326811" cy="334079"/>
          </a:xfrm>
          <a:custGeom>
            <a:rect b="b" l="l" r="r" t="t"/>
            <a:pathLst>
              <a:path extrusionOk="0" h="5102" w="4991">
                <a:moveTo>
                  <a:pt x="1049" y="1"/>
                </a:moveTo>
                <a:cubicBezTo>
                  <a:pt x="869" y="1"/>
                  <a:pt x="752" y="39"/>
                  <a:pt x="687" y="72"/>
                </a:cubicBezTo>
                <a:cubicBezTo>
                  <a:pt x="629" y="118"/>
                  <a:pt x="489" y="211"/>
                  <a:pt x="338" y="548"/>
                </a:cubicBezTo>
                <a:cubicBezTo>
                  <a:pt x="152" y="1083"/>
                  <a:pt x="1" y="1770"/>
                  <a:pt x="1" y="2537"/>
                </a:cubicBezTo>
                <a:cubicBezTo>
                  <a:pt x="1" y="3317"/>
                  <a:pt x="152" y="3991"/>
                  <a:pt x="338" y="4526"/>
                </a:cubicBezTo>
                <a:cubicBezTo>
                  <a:pt x="489" y="4864"/>
                  <a:pt x="629" y="4968"/>
                  <a:pt x="687" y="5015"/>
                </a:cubicBezTo>
                <a:cubicBezTo>
                  <a:pt x="751" y="5047"/>
                  <a:pt x="865" y="5101"/>
                  <a:pt x="1041" y="5101"/>
                </a:cubicBezTo>
                <a:cubicBezTo>
                  <a:pt x="1119" y="5101"/>
                  <a:pt x="1211" y="5090"/>
                  <a:pt x="1315" y="5061"/>
                </a:cubicBezTo>
                <a:cubicBezTo>
                  <a:pt x="1897" y="5015"/>
                  <a:pt x="2525" y="4771"/>
                  <a:pt x="3199" y="4387"/>
                </a:cubicBezTo>
                <a:cubicBezTo>
                  <a:pt x="3886" y="3991"/>
                  <a:pt x="4363" y="3561"/>
                  <a:pt x="4758" y="3072"/>
                </a:cubicBezTo>
                <a:cubicBezTo>
                  <a:pt x="4991" y="2828"/>
                  <a:pt x="4991" y="2642"/>
                  <a:pt x="4991" y="2537"/>
                </a:cubicBezTo>
                <a:cubicBezTo>
                  <a:pt x="4991" y="2444"/>
                  <a:pt x="4991" y="2247"/>
                  <a:pt x="4758" y="2002"/>
                </a:cubicBezTo>
                <a:cubicBezTo>
                  <a:pt x="4363" y="1525"/>
                  <a:pt x="3886" y="1083"/>
                  <a:pt x="3199" y="700"/>
                </a:cubicBezTo>
                <a:cubicBezTo>
                  <a:pt x="2525" y="316"/>
                  <a:pt x="1897" y="118"/>
                  <a:pt x="1315" y="25"/>
                </a:cubicBezTo>
                <a:cubicBezTo>
                  <a:pt x="1214" y="8"/>
                  <a:pt x="1126" y="1"/>
                  <a:pt x="1049"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18"/>
          <p:cNvSpPr/>
          <p:nvPr/>
        </p:nvSpPr>
        <p:spPr>
          <a:xfrm>
            <a:off x="5933340" y="7625861"/>
            <a:ext cx="304744" cy="311488"/>
          </a:xfrm>
          <a:custGeom>
            <a:rect b="b" l="l" r="r" t="t"/>
            <a:pathLst>
              <a:path extrusionOk="0" h="4757" w="4654">
                <a:moveTo>
                  <a:pt x="946" y="0"/>
                </a:moveTo>
                <a:cubicBezTo>
                  <a:pt x="785" y="0"/>
                  <a:pt x="693" y="55"/>
                  <a:pt x="629" y="87"/>
                </a:cubicBezTo>
                <a:cubicBezTo>
                  <a:pt x="582" y="87"/>
                  <a:pt x="431" y="238"/>
                  <a:pt x="338" y="529"/>
                </a:cubicBezTo>
                <a:cubicBezTo>
                  <a:pt x="140" y="1064"/>
                  <a:pt x="1" y="1645"/>
                  <a:pt x="1" y="2366"/>
                </a:cubicBezTo>
                <a:cubicBezTo>
                  <a:pt x="1" y="3099"/>
                  <a:pt x="140" y="3727"/>
                  <a:pt x="338" y="4216"/>
                </a:cubicBezTo>
                <a:cubicBezTo>
                  <a:pt x="431" y="4507"/>
                  <a:pt x="582" y="4646"/>
                  <a:pt x="629" y="4693"/>
                </a:cubicBezTo>
                <a:cubicBezTo>
                  <a:pt x="702" y="4693"/>
                  <a:pt x="810" y="4757"/>
                  <a:pt x="1015" y="4757"/>
                </a:cubicBezTo>
                <a:cubicBezTo>
                  <a:pt x="1073" y="4757"/>
                  <a:pt x="1137" y="4752"/>
                  <a:pt x="1210" y="4739"/>
                </a:cubicBezTo>
                <a:cubicBezTo>
                  <a:pt x="1745" y="4646"/>
                  <a:pt x="2327" y="4402"/>
                  <a:pt x="2955" y="4065"/>
                </a:cubicBezTo>
                <a:cubicBezTo>
                  <a:pt x="3583" y="3727"/>
                  <a:pt x="4072" y="3285"/>
                  <a:pt x="4409" y="2901"/>
                </a:cubicBezTo>
                <a:cubicBezTo>
                  <a:pt x="4607" y="2611"/>
                  <a:pt x="4653" y="2471"/>
                  <a:pt x="4653" y="2366"/>
                </a:cubicBezTo>
                <a:cubicBezTo>
                  <a:pt x="4653" y="2273"/>
                  <a:pt x="4607" y="2122"/>
                  <a:pt x="4409" y="1890"/>
                </a:cubicBezTo>
                <a:cubicBezTo>
                  <a:pt x="4072" y="1448"/>
                  <a:pt x="3583" y="1064"/>
                  <a:pt x="2955" y="668"/>
                </a:cubicBezTo>
                <a:cubicBezTo>
                  <a:pt x="2327" y="331"/>
                  <a:pt x="1745" y="87"/>
                  <a:pt x="1210" y="40"/>
                </a:cubicBezTo>
                <a:cubicBezTo>
                  <a:pt x="1106" y="11"/>
                  <a:pt x="1019" y="0"/>
                  <a:pt x="946"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5" name="Google Shape;455;p18"/>
          <p:cNvSpPr/>
          <p:nvPr/>
        </p:nvSpPr>
        <p:spPr>
          <a:xfrm>
            <a:off x="6822165" y="7638695"/>
            <a:ext cx="278814" cy="286213"/>
          </a:xfrm>
          <a:custGeom>
            <a:rect b="b" l="l" r="r" t="t"/>
            <a:pathLst>
              <a:path extrusionOk="0" h="4371" w="4258">
                <a:moveTo>
                  <a:pt x="861" y="1"/>
                </a:moveTo>
                <a:cubicBezTo>
                  <a:pt x="727" y="1"/>
                  <a:pt x="644" y="42"/>
                  <a:pt x="582" y="42"/>
                </a:cubicBezTo>
                <a:cubicBezTo>
                  <a:pt x="524" y="88"/>
                  <a:pt x="384" y="181"/>
                  <a:pt x="291" y="472"/>
                </a:cubicBezTo>
                <a:cubicBezTo>
                  <a:pt x="140" y="961"/>
                  <a:pt x="1" y="1496"/>
                  <a:pt x="1" y="2170"/>
                </a:cubicBezTo>
                <a:cubicBezTo>
                  <a:pt x="1" y="2857"/>
                  <a:pt x="140" y="3380"/>
                  <a:pt x="291" y="3869"/>
                </a:cubicBezTo>
                <a:cubicBezTo>
                  <a:pt x="384" y="4159"/>
                  <a:pt x="524" y="4252"/>
                  <a:pt x="582" y="4311"/>
                </a:cubicBezTo>
                <a:cubicBezTo>
                  <a:pt x="657" y="4311"/>
                  <a:pt x="761" y="4370"/>
                  <a:pt x="948" y="4370"/>
                </a:cubicBezTo>
                <a:cubicBezTo>
                  <a:pt x="995" y="4370"/>
                  <a:pt x="1047" y="4366"/>
                  <a:pt x="1106" y="4357"/>
                </a:cubicBezTo>
                <a:cubicBezTo>
                  <a:pt x="1594" y="4252"/>
                  <a:pt x="2129" y="4066"/>
                  <a:pt x="2711" y="3729"/>
                </a:cubicBezTo>
                <a:cubicBezTo>
                  <a:pt x="3292" y="3380"/>
                  <a:pt x="3723" y="3043"/>
                  <a:pt x="4014" y="2659"/>
                </a:cubicBezTo>
                <a:cubicBezTo>
                  <a:pt x="4211" y="2415"/>
                  <a:pt x="4258" y="2275"/>
                  <a:pt x="4258" y="2170"/>
                </a:cubicBezTo>
                <a:cubicBezTo>
                  <a:pt x="4258" y="2124"/>
                  <a:pt x="4211" y="1926"/>
                  <a:pt x="4014" y="1694"/>
                </a:cubicBezTo>
                <a:cubicBezTo>
                  <a:pt x="3723" y="1298"/>
                  <a:pt x="3292" y="961"/>
                  <a:pt x="2711" y="623"/>
                </a:cubicBezTo>
                <a:cubicBezTo>
                  <a:pt x="2129" y="286"/>
                  <a:pt x="1594" y="88"/>
                  <a:pt x="1106" y="42"/>
                </a:cubicBezTo>
                <a:cubicBezTo>
                  <a:pt x="1009" y="11"/>
                  <a:pt x="929" y="1"/>
                  <a:pt x="861"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6" name="Google Shape;456;p18"/>
          <p:cNvSpPr/>
          <p:nvPr/>
        </p:nvSpPr>
        <p:spPr>
          <a:xfrm>
            <a:off x="7710205" y="7649761"/>
            <a:ext cx="254455" cy="262575"/>
          </a:xfrm>
          <a:custGeom>
            <a:rect b="b" l="l" r="r" t="t"/>
            <a:pathLst>
              <a:path extrusionOk="0" h="4010" w="3886">
                <a:moveTo>
                  <a:pt x="880" y="1"/>
                </a:moveTo>
                <a:cubicBezTo>
                  <a:pt x="682" y="1"/>
                  <a:pt x="574" y="71"/>
                  <a:pt x="536" y="71"/>
                </a:cubicBezTo>
                <a:cubicBezTo>
                  <a:pt x="489" y="117"/>
                  <a:pt x="396" y="210"/>
                  <a:pt x="292" y="454"/>
                </a:cubicBezTo>
                <a:cubicBezTo>
                  <a:pt x="106" y="885"/>
                  <a:pt x="1" y="1420"/>
                  <a:pt x="1" y="2001"/>
                </a:cubicBezTo>
                <a:cubicBezTo>
                  <a:pt x="1" y="2630"/>
                  <a:pt x="106" y="3118"/>
                  <a:pt x="292" y="3560"/>
                </a:cubicBezTo>
                <a:cubicBezTo>
                  <a:pt x="396" y="3793"/>
                  <a:pt x="489" y="3897"/>
                  <a:pt x="536" y="3944"/>
                </a:cubicBezTo>
                <a:cubicBezTo>
                  <a:pt x="569" y="3977"/>
                  <a:pt x="654" y="4010"/>
                  <a:pt x="804" y="4010"/>
                </a:cubicBezTo>
                <a:cubicBezTo>
                  <a:pt x="866" y="4010"/>
                  <a:pt x="939" y="4004"/>
                  <a:pt x="1024" y="3990"/>
                </a:cubicBezTo>
                <a:cubicBezTo>
                  <a:pt x="1455" y="3897"/>
                  <a:pt x="1943" y="3746"/>
                  <a:pt x="2478" y="3409"/>
                </a:cubicBezTo>
                <a:cubicBezTo>
                  <a:pt x="3013" y="3118"/>
                  <a:pt x="3397" y="2781"/>
                  <a:pt x="3688" y="2443"/>
                </a:cubicBezTo>
                <a:cubicBezTo>
                  <a:pt x="3886" y="2199"/>
                  <a:pt x="3886" y="2106"/>
                  <a:pt x="3886" y="2001"/>
                </a:cubicBezTo>
                <a:cubicBezTo>
                  <a:pt x="3886" y="1955"/>
                  <a:pt x="3886" y="1815"/>
                  <a:pt x="3688" y="1571"/>
                </a:cubicBezTo>
                <a:cubicBezTo>
                  <a:pt x="3397" y="1234"/>
                  <a:pt x="3013" y="885"/>
                  <a:pt x="2478" y="594"/>
                </a:cubicBezTo>
                <a:cubicBezTo>
                  <a:pt x="1943" y="303"/>
                  <a:pt x="1455" y="117"/>
                  <a:pt x="1024" y="12"/>
                </a:cubicBezTo>
                <a:cubicBezTo>
                  <a:pt x="972" y="4"/>
                  <a:pt x="923" y="1"/>
                  <a:pt x="880"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7" name="Google Shape;457;p18"/>
          <p:cNvSpPr/>
          <p:nvPr/>
        </p:nvSpPr>
        <p:spPr>
          <a:xfrm>
            <a:off x="8599031" y="7662202"/>
            <a:ext cx="228591" cy="237561"/>
          </a:xfrm>
          <a:custGeom>
            <a:rect b="b" l="l" r="r" t="t"/>
            <a:pathLst>
              <a:path extrusionOk="0" h="3628" w="3491">
                <a:moveTo>
                  <a:pt x="732" y="1"/>
                </a:moveTo>
                <a:cubicBezTo>
                  <a:pt x="602" y="1"/>
                  <a:pt x="522" y="34"/>
                  <a:pt x="489" y="67"/>
                </a:cubicBezTo>
                <a:cubicBezTo>
                  <a:pt x="431" y="113"/>
                  <a:pt x="338" y="171"/>
                  <a:pt x="245" y="404"/>
                </a:cubicBezTo>
                <a:cubicBezTo>
                  <a:pt x="94" y="799"/>
                  <a:pt x="1" y="1276"/>
                  <a:pt x="1" y="1811"/>
                </a:cubicBezTo>
                <a:cubicBezTo>
                  <a:pt x="1" y="2346"/>
                  <a:pt x="94" y="2835"/>
                  <a:pt x="245" y="3219"/>
                </a:cubicBezTo>
                <a:cubicBezTo>
                  <a:pt x="338" y="3463"/>
                  <a:pt x="431" y="3510"/>
                  <a:pt x="489" y="3556"/>
                </a:cubicBezTo>
                <a:cubicBezTo>
                  <a:pt x="522" y="3589"/>
                  <a:pt x="600" y="3627"/>
                  <a:pt x="728" y="3627"/>
                </a:cubicBezTo>
                <a:cubicBezTo>
                  <a:pt x="783" y="3627"/>
                  <a:pt x="847" y="3620"/>
                  <a:pt x="920" y="3603"/>
                </a:cubicBezTo>
                <a:cubicBezTo>
                  <a:pt x="1304" y="3556"/>
                  <a:pt x="1746" y="3370"/>
                  <a:pt x="2234" y="3126"/>
                </a:cubicBezTo>
                <a:cubicBezTo>
                  <a:pt x="2711" y="2835"/>
                  <a:pt x="3048" y="2544"/>
                  <a:pt x="3339" y="2207"/>
                </a:cubicBezTo>
                <a:cubicBezTo>
                  <a:pt x="3490" y="2009"/>
                  <a:pt x="3490" y="1858"/>
                  <a:pt x="3490" y="1811"/>
                </a:cubicBezTo>
                <a:cubicBezTo>
                  <a:pt x="3490" y="1765"/>
                  <a:pt x="3490" y="1625"/>
                  <a:pt x="3339" y="1428"/>
                </a:cubicBezTo>
                <a:cubicBezTo>
                  <a:pt x="3048" y="1137"/>
                  <a:pt x="2711" y="799"/>
                  <a:pt x="2234" y="555"/>
                </a:cubicBezTo>
                <a:lnTo>
                  <a:pt x="2234" y="509"/>
                </a:lnTo>
                <a:cubicBezTo>
                  <a:pt x="1746" y="264"/>
                  <a:pt x="1304" y="113"/>
                  <a:pt x="920" y="20"/>
                </a:cubicBezTo>
                <a:cubicBezTo>
                  <a:pt x="848" y="7"/>
                  <a:pt x="786" y="1"/>
                  <a:pt x="732"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8" name="Google Shape;458;p18"/>
          <p:cNvSpPr/>
          <p:nvPr/>
        </p:nvSpPr>
        <p:spPr>
          <a:xfrm>
            <a:off x="9487856" y="7675167"/>
            <a:ext cx="205738" cy="212024"/>
          </a:xfrm>
          <a:custGeom>
            <a:rect b="b" l="l" r="r" t="t"/>
            <a:pathLst>
              <a:path extrusionOk="0" h="3238" w="3142">
                <a:moveTo>
                  <a:pt x="642" y="1"/>
                </a:moveTo>
                <a:cubicBezTo>
                  <a:pt x="526" y="1"/>
                  <a:pt x="464" y="34"/>
                  <a:pt x="431" y="66"/>
                </a:cubicBezTo>
                <a:cubicBezTo>
                  <a:pt x="385" y="113"/>
                  <a:pt x="292" y="159"/>
                  <a:pt x="233" y="357"/>
                </a:cubicBezTo>
                <a:cubicBezTo>
                  <a:pt x="94" y="695"/>
                  <a:pt x="1" y="1137"/>
                  <a:pt x="1" y="1613"/>
                </a:cubicBezTo>
                <a:cubicBezTo>
                  <a:pt x="1" y="2102"/>
                  <a:pt x="94" y="2532"/>
                  <a:pt x="233" y="2881"/>
                </a:cubicBezTo>
                <a:cubicBezTo>
                  <a:pt x="292" y="3067"/>
                  <a:pt x="385" y="3172"/>
                  <a:pt x="431" y="3172"/>
                </a:cubicBezTo>
                <a:cubicBezTo>
                  <a:pt x="464" y="3205"/>
                  <a:pt x="526" y="3238"/>
                  <a:pt x="642" y="3238"/>
                </a:cubicBezTo>
                <a:cubicBezTo>
                  <a:pt x="690" y="3238"/>
                  <a:pt x="747" y="3232"/>
                  <a:pt x="815" y="3219"/>
                </a:cubicBezTo>
                <a:cubicBezTo>
                  <a:pt x="1164" y="3172"/>
                  <a:pt x="1594" y="3021"/>
                  <a:pt x="1978" y="2777"/>
                </a:cubicBezTo>
                <a:cubicBezTo>
                  <a:pt x="2420" y="2532"/>
                  <a:pt x="2757" y="2242"/>
                  <a:pt x="2955" y="1951"/>
                </a:cubicBezTo>
                <a:cubicBezTo>
                  <a:pt x="3095" y="1811"/>
                  <a:pt x="3141" y="1660"/>
                  <a:pt x="3141" y="1613"/>
                </a:cubicBezTo>
                <a:cubicBezTo>
                  <a:pt x="3141" y="1567"/>
                  <a:pt x="3095" y="1474"/>
                  <a:pt x="2955" y="1276"/>
                </a:cubicBezTo>
                <a:cubicBezTo>
                  <a:pt x="2757" y="985"/>
                  <a:pt x="2420" y="695"/>
                  <a:pt x="1978" y="450"/>
                </a:cubicBezTo>
                <a:cubicBezTo>
                  <a:pt x="1594" y="206"/>
                  <a:pt x="1164" y="66"/>
                  <a:pt x="815" y="20"/>
                </a:cubicBezTo>
                <a:cubicBezTo>
                  <a:pt x="747" y="6"/>
                  <a:pt x="690" y="1"/>
                  <a:pt x="642"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9" name="Google Shape;459;p18"/>
          <p:cNvSpPr/>
          <p:nvPr/>
        </p:nvSpPr>
        <p:spPr>
          <a:xfrm>
            <a:off x="10375961" y="7687412"/>
            <a:ext cx="181314" cy="186880"/>
          </a:xfrm>
          <a:custGeom>
            <a:rect b="b" l="l" r="r" t="t"/>
            <a:pathLst>
              <a:path extrusionOk="0" h="2854" w="2769">
                <a:moveTo>
                  <a:pt x="588" y="0"/>
                </a:moveTo>
                <a:cubicBezTo>
                  <a:pt x="486" y="0"/>
                  <a:pt x="429" y="36"/>
                  <a:pt x="395" y="77"/>
                </a:cubicBezTo>
                <a:cubicBezTo>
                  <a:pt x="337" y="77"/>
                  <a:pt x="244" y="170"/>
                  <a:pt x="198" y="310"/>
                </a:cubicBezTo>
                <a:cubicBezTo>
                  <a:pt x="105" y="659"/>
                  <a:pt x="0" y="996"/>
                  <a:pt x="0" y="1426"/>
                </a:cubicBezTo>
                <a:cubicBezTo>
                  <a:pt x="0" y="1868"/>
                  <a:pt x="105" y="2252"/>
                  <a:pt x="198" y="2543"/>
                </a:cubicBezTo>
                <a:cubicBezTo>
                  <a:pt x="244" y="2741"/>
                  <a:pt x="337" y="2787"/>
                  <a:pt x="395" y="2787"/>
                </a:cubicBezTo>
                <a:cubicBezTo>
                  <a:pt x="428" y="2820"/>
                  <a:pt x="485" y="2853"/>
                  <a:pt x="585" y="2853"/>
                </a:cubicBezTo>
                <a:cubicBezTo>
                  <a:pt x="626" y="2853"/>
                  <a:pt x="675" y="2847"/>
                  <a:pt x="733" y="2834"/>
                </a:cubicBezTo>
                <a:cubicBezTo>
                  <a:pt x="1024" y="2787"/>
                  <a:pt x="1407" y="2636"/>
                  <a:pt x="1745" y="2450"/>
                </a:cubicBezTo>
                <a:cubicBezTo>
                  <a:pt x="2140" y="2252"/>
                  <a:pt x="2431" y="2008"/>
                  <a:pt x="2617" y="1717"/>
                </a:cubicBezTo>
                <a:cubicBezTo>
                  <a:pt x="2768" y="1578"/>
                  <a:pt x="2768" y="1473"/>
                  <a:pt x="2768" y="1426"/>
                </a:cubicBezTo>
                <a:cubicBezTo>
                  <a:pt x="2768" y="1380"/>
                  <a:pt x="2768" y="1287"/>
                  <a:pt x="2617" y="1136"/>
                </a:cubicBezTo>
                <a:cubicBezTo>
                  <a:pt x="2431" y="891"/>
                  <a:pt x="2140" y="659"/>
                  <a:pt x="1745" y="414"/>
                </a:cubicBezTo>
                <a:cubicBezTo>
                  <a:pt x="1407" y="217"/>
                  <a:pt x="1024" y="77"/>
                  <a:pt x="733" y="19"/>
                </a:cubicBezTo>
                <a:cubicBezTo>
                  <a:pt x="676" y="6"/>
                  <a:pt x="628" y="0"/>
                  <a:pt x="588"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0" name="Google Shape;460;p18"/>
          <p:cNvSpPr/>
          <p:nvPr/>
        </p:nvSpPr>
        <p:spPr>
          <a:xfrm>
            <a:off x="11264721" y="7700312"/>
            <a:ext cx="155450" cy="161408"/>
          </a:xfrm>
          <a:custGeom>
            <a:rect b="b" l="l" r="r" t="t"/>
            <a:pathLst>
              <a:path extrusionOk="0" h="2465" w="2374">
                <a:moveTo>
                  <a:pt x="490" y="0"/>
                </a:moveTo>
                <a:cubicBezTo>
                  <a:pt x="404" y="0"/>
                  <a:pt x="371" y="33"/>
                  <a:pt x="338" y="66"/>
                </a:cubicBezTo>
                <a:cubicBezTo>
                  <a:pt x="292" y="66"/>
                  <a:pt x="245" y="113"/>
                  <a:pt x="141" y="264"/>
                </a:cubicBezTo>
                <a:cubicBezTo>
                  <a:pt x="47" y="555"/>
                  <a:pt x="1" y="846"/>
                  <a:pt x="1" y="1229"/>
                </a:cubicBezTo>
                <a:cubicBezTo>
                  <a:pt x="1" y="1625"/>
                  <a:pt x="47" y="1916"/>
                  <a:pt x="141" y="2206"/>
                </a:cubicBezTo>
                <a:cubicBezTo>
                  <a:pt x="245" y="2346"/>
                  <a:pt x="292" y="2393"/>
                  <a:pt x="338" y="2439"/>
                </a:cubicBezTo>
                <a:cubicBezTo>
                  <a:pt x="369" y="2439"/>
                  <a:pt x="400" y="2465"/>
                  <a:pt x="476" y="2465"/>
                </a:cubicBezTo>
                <a:cubicBezTo>
                  <a:pt x="514" y="2465"/>
                  <a:pt x="563" y="2458"/>
                  <a:pt x="629" y="2439"/>
                </a:cubicBezTo>
                <a:cubicBezTo>
                  <a:pt x="920" y="2393"/>
                  <a:pt x="1211" y="2300"/>
                  <a:pt x="1548" y="2102"/>
                </a:cubicBezTo>
                <a:cubicBezTo>
                  <a:pt x="1839" y="1916"/>
                  <a:pt x="2083" y="1718"/>
                  <a:pt x="2281" y="1520"/>
                </a:cubicBezTo>
                <a:cubicBezTo>
                  <a:pt x="2374" y="1381"/>
                  <a:pt x="2374" y="1276"/>
                  <a:pt x="2374" y="1229"/>
                </a:cubicBezTo>
                <a:cubicBezTo>
                  <a:pt x="2374" y="1183"/>
                  <a:pt x="2374" y="1090"/>
                  <a:pt x="2281" y="985"/>
                </a:cubicBezTo>
                <a:cubicBezTo>
                  <a:pt x="2083" y="753"/>
                  <a:pt x="1839" y="555"/>
                  <a:pt x="1548" y="357"/>
                </a:cubicBezTo>
                <a:cubicBezTo>
                  <a:pt x="1211" y="171"/>
                  <a:pt x="920" y="66"/>
                  <a:pt x="629" y="20"/>
                </a:cubicBezTo>
                <a:cubicBezTo>
                  <a:pt x="571" y="6"/>
                  <a:pt x="526" y="0"/>
                  <a:pt x="490"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1" name="Google Shape;461;p18"/>
          <p:cNvSpPr/>
          <p:nvPr/>
        </p:nvSpPr>
        <p:spPr>
          <a:xfrm>
            <a:off x="12153547" y="7713146"/>
            <a:ext cx="133383" cy="136067"/>
          </a:xfrm>
          <a:custGeom>
            <a:rect b="b" l="l" r="r" t="t"/>
            <a:pathLst>
              <a:path extrusionOk="0" h="2078" w="2037">
                <a:moveTo>
                  <a:pt x="412" y="1"/>
                </a:moveTo>
                <a:cubicBezTo>
                  <a:pt x="354" y="1"/>
                  <a:pt x="323" y="21"/>
                  <a:pt x="292" y="21"/>
                </a:cubicBezTo>
                <a:cubicBezTo>
                  <a:pt x="233" y="68"/>
                  <a:pt x="187" y="115"/>
                  <a:pt x="140" y="266"/>
                </a:cubicBezTo>
                <a:cubicBezTo>
                  <a:pt x="47" y="452"/>
                  <a:pt x="1" y="743"/>
                  <a:pt x="1" y="1033"/>
                </a:cubicBezTo>
                <a:cubicBezTo>
                  <a:pt x="1" y="1371"/>
                  <a:pt x="47" y="1615"/>
                  <a:pt x="140" y="1859"/>
                </a:cubicBezTo>
                <a:cubicBezTo>
                  <a:pt x="187" y="1952"/>
                  <a:pt x="233" y="2010"/>
                  <a:pt x="292" y="2057"/>
                </a:cubicBezTo>
                <a:cubicBezTo>
                  <a:pt x="323" y="2057"/>
                  <a:pt x="354" y="2078"/>
                  <a:pt x="412" y="2078"/>
                </a:cubicBezTo>
                <a:cubicBezTo>
                  <a:pt x="442" y="2078"/>
                  <a:pt x="478" y="2072"/>
                  <a:pt x="524" y="2057"/>
                </a:cubicBezTo>
                <a:cubicBezTo>
                  <a:pt x="769" y="2010"/>
                  <a:pt x="1013" y="1952"/>
                  <a:pt x="1304" y="1766"/>
                </a:cubicBezTo>
                <a:cubicBezTo>
                  <a:pt x="1548" y="1615"/>
                  <a:pt x="1792" y="1429"/>
                  <a:pt x="1932" y="1278"/>
                </a:cubicBezTo>
                <a:cubicBezTo>
                  <a:pt x="2036" y="1138"/>
                  <a:pt x="2036" y="1080"/>
                  <a:pt x="2036" y="1033"/>
                </a:cubicBezTo>
                <a:cubicBezTo>
                  <a:pt x="2036" y="987"/>
                  <a:pt x="2036" y="940"/>
                  <a:pt x="1932" y="789"/>
                </a:cubicBezTo>
                <a:cubicBezTo>
                  <a:pt x="1792" y="650"/>
                  <a:pt x="1548" y="452"/>
                  <a:pt x="1304" y="312"/>
                </a:cubicBezTo>
                <a:cubicBezTo>
                  <a:pt x="1013" y="161"/>
                  <a:pt x="769" y="68"/>
                  <a:pt x="524" y="21"/>
                </a:cubicBezTo>
                <a:cubicBezTo>
                  <a:pt x="478" y="6"/>
                  <a:pt x="442" y="1"/>
                  <a:pt x="412"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2" name="Google Shape;462;p18"/>
          <p:cNvSpPr/>
          <p:nvPr/>
        </p:nvSpPr>
        <p:spPr>
          <a:xfrm>
            <a:off x="13041652" y="7725325"/>
            <a:ext cx="108173" cy="110923"/>
          </a:xfrm>
          <a:custGeom>
            <a:rect b="b" l="l" r="r" t="t"/>
            <a:pathLst>
              <a:path extrusionOk="0" h="1694" w="1652">
                <a:moveTo>
                  <a:pt x="344" y="1"/>
                </a:moveTo>
                <a:cubicBezTo>
                  <a:pt x="286" y="1"/>
                  <a:pt x="244" y="22"/>
                  <a:pt x="244" y="22"/>
                </a:cubicBezTo>
                <a:cubicBezTo>
                  <a:pt x="198" y="80"/>
                  <a:pt x="151" y="80"/>
                  <a:pt x="105" y="219"/>
                </a:cubicBezTo>
                <a:cubicBezTo>
                  <a:pt x="47" y="371"/>
                  <a:pt x="0" y="603"/>
                  <a:pt x="0" y="847"/>
                </a:cubicBezTo>
                <a:cubicBezTo>
                  <a:pt x="0" y="1092"/>
                  <a:pt x="47" y="1336"/>
                  <a:pt x="105" y="1534"/>
                </a:cubicBezTo>
                <a:cubicBezTo>
                  <a:pt x="151" y="1627"/>
                  <a:pt x="198" y="1673"/>
                  <a:pt x="244" y="1673"/>
                </a:cubicBezTo>
                <a:cubicBezTo>
                  <a:pt x="244" y="1673"/>
                  <a:pt x="286" y="1694"/>
                  <a:pt x="344" y="1694"/>
                </a:cubicBezTo>
                <a:cubicBezTo>
                  <a:pt x="374" y="1694"/>
                  <a:pt x="407" y="1689"/>
                  <a:pt x="442" y="1673"/>
                </a:cubicBezTo>
                <a:cubicBezTo>
                  <a:pt x="628" y="1673"/>
                  <a:pt x="826" y="1580"/>
                  <a:pt x="1070" y="1476"/>
                </a:cubicBezTo>
                <a:cubicBezTo>
                  <a:pt x="1268" y="1336"/>
                  <a:pt x="1454" y="1185"/>
                  <a:pt x="1559" y="1045"/>
                </a:cubicBezTo>
                <a:cubicBezTo>
                  <a:pt x="1652" y="952"/>
                  <a:pt x="1652" y="894"/>
                  <a:pt x="1652" y="847"/>
                </a:cubicBezTo>
                <a:cubicBezTo>
                  <a:pt x="1652" y="801"/>
                  <a:pt x="1652" y="754"/>
                  <a:pt x="1559" y="661"/>
                </a:cubicBezTo>
                <a:cubicBezTo>
                  <a:pt x="1454" y="510"/>
                  <a:pt x="1268" y="371"/>
                  <a:pt x="1070" y="266"/>
                </a:cubicBezTo>
                <a:cubicBezTo>
                  <a:pt x="826" y="126"/>
                  <a:pt x="628" y="22"/>
                  <a:pt x="442" y="22"/>
                </a:cubicBezTo>
                <a:cubicBezTo>
                  <a:pt x="407" y="6"/>
                  <a:pt x="374" y="1"/>
                  <a:pt x="344"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18"/>
          <p:cNvSpPr/>
          <p:nvPr/>
        </p:nvSpPr>
        <p:spPr>
          <a:xfrm>
            <a:off x="13930478" y="7738290"/>
            <a:ext cx="82308" cy="85386"/>
          </a:xfrm>
          <a:custGeom>
            <a:rect b="b" l="l" r="r" t="t"/>
            <a:pathLst>
              <a:path extrusionOk="0" h="1304" w="1257">
                <a:moveTo>
                  <a:pt x="260" y="1"/>
                </a:moveTo>
                <a:cubicBezTo>
                  <a:pt x="218" y="1"/>
                  <a:pt x="198" y="21"/>
                  <a:pt x="198" y="21"/>
                </a:cubicBezTo>
                <a:cubicBezTo>
                  <a:pt x="140" y="21"/>
                  <a:pt x="140" y="68"/>
                  <a:pt x="93" y="173"/>
                </a:cubicBezTo>
                <a:cubicBezTo>
                  <a:pt x="47" y="266"/>
                  <a:pt x="0" y="463"/>
                  <a:pt x="0" y="649"/>
                </a:cubicBezTo>
                <a:cubicBezTo>
                  <a:pt x="0" y="847"/>
                  <a:pt x="47" y="1045"/>
                  <a:pt x="93" y="1184"/>
                </a:cubicBezTo>
                <a:cubicBezTo>
                  <a:pt x="140" y="1231"/>
                  <a:pt x="140" y="1278"/>
                  <a:pt x="198" y="1278"/>
                </a:cubicBezTo>
                <a:cubicBezTo>
                  <a:pt x="198" y="1278"/>
                  <a:pt x="218" y="1303"/>
                  <a:pt x="260" y="1303"/>
                </a:cubicBezTo>
                <a:cubicBezTo>
                  <a:pt x="280" y="1303"/>
                  <a:pt x="306" y="1297"/>
                  <a:pt x="337" y="1278"/>
                </a:cubicBezTo>
                <a:cubicBezTo>
                  <a:pt x="489" y="1278"/>
                  <a:pt x="628" y="1231"/>
                  <a:pt x="826" y="1138"/>
                </a:cubicBezTo>
                <a:cubicBezTo>
                  <a:pt x="965" y="1045"/>
                  <a:pt x="1117" y="894"/>
                  <a:pt x="1210" y="801"/>
                </a:cubicBezTo>
                <a:cubicBezTo>
                  <a:pt x="1256" y="754"/>
                  <a:pt x="1256" y="696"/>
                  <a:pt x="1256" y="649"/>
                </a:cubicBezTo>
                <a:cubicBezTo>
                  <a:pt x="1256" y="649"/>
                  <a:pt x="1256" y="603"/>
                  <a:pt x="1210" y="510"/>
                </a:cubicBezTo>
                <a:cubicBezTo>
                  <a:pt x="1117" y="405"/>
                  <a:pt x="965" y="312"/>
                  <a:pt x="826" y="173"/>
                </a:cubicBezTo>
                <a:cubicBezTo>
                  <a:pt x="628" y="68"/>
                  <a:pt x="489" y="21"/>
                  <a:pt x="337" y="21"/>
                </a:cubicBezTo>
                <a:cubicBezTo>
                  <a:pt x="306" y="6"/>
                  <a:pt x="280" y="1"/>
                  <a:pt x="260"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4" name="Google Shape;464;p18"/>
          <p:cNvSpPr/>
          <p:nvPr/>
        </p:nvSpPr>
        <p:spPr>
          <a:xfrm>
            <a:off x="1490784" y="8276274"/>
            <a:ext cx="425031" cy="435377"/>
          </a:xfrm>
          <a:custGeom>
            <a:rect b="b" l="l" r="r" t="t"/>
            <a:pathLst>
              <a:path extrusionOk="0" h="6649" w="6491">
                <a:moveTo>
                  <a:pt x="1323" y="1"/>
                </a:moveTo>
                <a:cubicBezTo>
                  <a:pt x="1099" y="1"/>
                  <a:pt x="984" y="58"/>
                  <a:pt x="919" y="99"/>
                </a:cubicBezTo>
                <a:cubicBezTo>
                  <a:pt x="815" y="145"/>
                  <a:pt x="629" y="285"/>
                  <a:pt x="431" y="727"/>
                </a:cubicBezTo>
                <a:cubicBezTo>
                  <a:pt x="187" y="1448"/>
                  <a:pt x="47" y="2320"/>
                  <a:pt x="0" y="3297"/>
                </a:cubicBezTo>
                <a:lnTo>
                  <a:pt x="0" y="3344"/>
                </a:lnTo>
                <a:cubicBezTo>
                  <a:pt x="47" y="4309"/>
                  <a:pt x="187" y="5181"/>
                  <a:pt x="431" y="5914"/>
                </a:cubicBezTo>
                <a:cubicBezTo>
                  <a:pt x="629" y="6345"/>
                  <a:pt x="815" y="6496"/>
                  <a:pt x="919" y="6542"/>
                </a:cubicBezTo>
                <a:cubicBezTo>
                  <a:pt x="995" y="6580"/>
                  <a:pt x="1138" y="6648"/>
                  <a:pt x="1443" y="6648"/>
                </a:cubicBezTo>
                <a:cubicBezTo>
                  <a:pt x="1515" y="6648"/>
                  <a:pt x="1596" y="6644"/>
                  <a:pt x="1687" y="6635"/>
                </a:cubicBezTo>
                <a:cubicBezTo>
                  <a:pt x="2420" y="6496"/>
                  <a:pt x="3246" y="6205"/>
                  <a:pt x="4118" y="5717"/>
                </a:cubicBezTo>
                <a:lnTo>
                  <a:pt x="4165" y="5717"/>
                </a:lnTo>
                <a:cubicBezTo>
                  <a:pt x="5037" y="5181"/>
                  <a:pt x="5665" y="4600"/>
                  <a:pt x="6153" y="4018"/>
                </a:cubicBezTo>
                <a:cubicBezTo>
                  <a:pt x="6444" y="3681"/>
                  <a:pt x="6491" y="3437"/>
                  <a:pt x="6491" y="3344"/>
                </a:cubicBezTo>
                <a:cubicBezTo>
                  <a:pt x="6491" y="3192"/>
                  <a:pt x="6444" y="2948"/>
                  <a:pt x="6153" y="2611"/>
                </a:cubicBezTo>
                <a:cubicBezTo>
                  <a:pt x="5665" y="2029"/>
                  <a:pt x="5037" y="1448"/>
                  <a:pt x="4165" y="913"/>
                </a:cubicBezTo>
                <a:lnTo>
                  <a:pt x="4118" y="913"/>
                </a:lnTo>
                <a:cubicBezTo>
                  <a:pt x="3246" y="436"/>
                  <a:pt x="2420" y="145"/>
                  <a:pt x="1687" y="40"/>
                </a:cubicBezTo>
                <a:cubicBezTo>
                  <a:pt x="1541" y="12"/>
                  <a:pt x="1422" y="1"/>
                  <a:pt x="1323"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5" name="Google Shape;465;p18"/>
          <p:cNvSpPr/>
          <p:nvPr/>
        </p:nvSpPr>
        <p:spPr>
          <a:xfrm>
            <a:off x="2378823" y="8287929"/>
            <a:ext cx="399952" cy="411018"/>
          </a:xfrm>
          <a:custGeom>
            <a:rect b="b" l="l" r="r" t="t"/>
            <a:pathLst>
              <a:path extrusionOk="0" h="6277" w="6108">
                <a:moveTo>
                  <a:pt x="1379" y="1"/>
                </a:moveTo>
                <a:cubicBezTo>
                  <a:pt x="1096" y="1"/>
                  <a:pt x="958" y="69"/>
                  <a:pt x="873" y="107"/>
                </a:cubicBezTo>
                <a:cubicBezTo>
                  <a:pt x="780" y="153"/>
                  <a:pt x="582" y="304"/>
                  <a:pt x="443" y="688"/>
                </a:cubicBezTo>
                <a:cubicBezTo>
                  <a:pt x="198" y="1374"/>
                  <a:pt x="47" y="2189"/>
                  <a:pt x="1" y="3119"/>
                </a:cubicBezTo>
                <a:lnTo>
                  <a:pt x="1" y="3166"/>
                </a:lnTo>
                <a:cubicBezTo>
                  <a:pt x="47" y="4085"/>
                  <a:pt x="198" y="4910"/>
                  <a:pt x="443" y="5585"/>
                </a:cubicBezTo>
                <a:cubicBezTo>
                  <a:pt x="582" y="5969"/>
                  <a:pt x="780" y="6120"/>
                  <a:pt x="873" y="6167"/>
                </a:cubicBezTo>
                <a:cubicBezTo>
                  <a:pt x="956" y="6203"/>
                  <a:pt x="1090" y="6277"/>
                  <a:pt x="1362" y="6277"/>
                </a:cubicBezTo>
                <a:cubicBezTo>
                  <a:pt x="1433" y="6277"/>
                  <a:pt x="1514" y="6272"/>
                  <a:pt x="1606" y="6260"/>
                </a:cubicBezTo>
                <a:cubicBezTo>
                  <a:pt x="2280" y="6120"/>
                  <a:pt x="3060" y="5876"/>
                  <a:pt x="3932" y="5387"/>
                </a:cubicBezTo>
                <a:cubicBezTo>
                  <a:pt x="4758" y="4910"/>
                  <a:pt x="5386" y="4375"/>
                  <a:pt x="5816" y="3794"/>
                </a:cubicBezTo>
                <a:cubicBezTo>
                  <a:pt x="6107" y="3456"/>
                  <a:pt x="6107" y="3259"/>
                  <a:pt x="6107" y="3166"/>
                </a:cubicBezTo>
                <a:cubicBezTo>
                  <a:pt x="6107" y="3014"/>
                  <a:pt x="6107" y="2828"/>
                  <a:pt x="5816" y="2479"/>
                </a:cubicBezTo>
                <a:cubicBezTo>
                  <a:pt x="5386" y="1898"/>
                  <a:pt x="4758" y="1374"/>
                  <a:pt x="3932" y="886"/>
                </a:cubicBezTo>
                <a:cubicBezTo>
                  <a:pt x="3060" y="397"/>
                  <a:pt x="2280" y="153"/>
                  <a:pt x="1606" y="14"/>
                </a:cubicBezTo>
                <a:cubicBezTo>
                  <a:pt x="1521" y="5"/>
                  <a:pt x="1446" y="1"/>
                  <a:pt x="1379"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6" name="Google Shape;466;p18"/>
          <p:cNvSpPr/>
          <p:nvPr/>
        </p:nvSpPr>
        <p:spPr>
          <a:xfrm>
            <a:off x="3267649" y="8300632"/>
            <a:ext cx="377820" cy="385874"/>
          </a:xfrm>
          <a:custGeom>
            <a:rect b="b" l="l" r="r" t="t"/>
            <a:pathLst>
              <a:path extrusionOk="0" h="5893" w="5770">
                <a:moveTo>
                  <a:pt x="1262" y="0"/>
                </a:moveTo>
                <a:cubicBezTo>
                  <a:pt x="995" y="0"/>
                  <a:pt x="863" y="74"/>
                  <a:pt x="826" y="110"/>
                </a:cubicBezTo>
                <a:cubicBezTo>
                  <a:pt x="722" y="157"/>
                  <a:pt x="536" y="250"/>
                  <a:pt x="384" y="645"/>
                </a:cubicBezTo>
                <a:cubicBezTo>
                  <a:pt x="140" y="1274"/>
                  <a:pt x="1" y="2053"/>
                  <a:pt x="1" y="2925"/>
                </a:cubicBezTo>
                <a:lnTo>
                  <a:pt x="1" y="2972"/>
                </a:lnTo>
                <a:cubicBezTo>
                  <a:pt x="1" y="3844"/>
                  <a:pt x="140" y="4612"/>
                  <a:pt x="384" y="5251"/>
                </a:cubicBezTo>
                <a:cubicBezTo>
                  <a:pt x="536" y="5635"/>
                  <a:pt x="722" y="5728"/>
                  <a:pt x="826" y="5775"/>
                </a:cubicBezTo>
                <a:cubicBezTo>
                  <a:pt x="864" y="5822"/>
                  <a:pt x="1001" y="5892"/>
                  <a:pt x="1281" y="5892"/>
                </a:cubicBezTo>
                <a:cubicBezTo>
                  <a:pt x="1347" y="5892"/>
                  <a:pt x="1420" y="5888"/>
                  <a:pt x="1501" y="5880"/>
                </a:cubicBezTo>
                <a:cubicBezTo>
                  <a:pt x="2176" y="5775"/>
                  <a:pt x="2909" y="5484"/>
                  <a:pt x="3688" y="5054"/>
                </a:cubicBezTo>
                <a:cubicBezTo>
                  <a:pt x="4455" y="4612"/>
                  <a:pt x="5037" y="4088"/>
                  <a:pt x="5479" y="3600"/>
                </a:cubicBezTo>
                <a:cubicBezTo>
                  <a:pt x="5723" y="3262"/>
                  <a:pt x="5770" y="3065"/>
                  <a:pt x="5770" y="2972"/>
                </a:cubicBezTo>
                <a:cubicBezTo>
                  <a:pt x="5770" y="2820"/>
                  <a:pt x="5723" y="2634"/>
                  <a:pt x="5479" y="2285"/>
                </a:cubicBezTo>
                <a:cubicBezTo>
                  <a:pt x="5037" y="1809"/>
                  <a:pt x="4455" y="1274"/>
                  <a:pt x="3688" y="832"/>
                </a:cubicBezTo>
                <a:cubicBezTo>
                  <a:pt x="2909" y="401"/>
                  <a:pt x="2176" y="157"/>
                  <a:pt x="1501" y="17"/>
                </a:cubicBezTo>
                <a:cubicBezTo>
                  <a:pt x="1412" y="5"/>
                  <a:pt x="1332" y="0"/>
                  <a:pt x="126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7" name="Google Shape;467;p18"/>
          <p:cNvSpPr/>
          <p:nvPr/>
        </p:nvSpPr>
        <p:spPr>
          <a:xfrm>
            <a:off x="4156474" y="8312681"/>
            <a:ext cx="351955" cy="361319"/>
          </a:xfrm>
          <a:custGeom>
            <a:rect b="b" l="l" r="r" t="t"/>
            <a:pathLst>
              <a:path extrusionOk="0" h="5518" w="5375">
                <a:moveTo>
                  <a:pt x="1106" y="0"/>
                </a:moveTo>
                <a:cubicBezTo>
                  <a:pt x="910" y="0"/>
                  <a:pt x="801" y="33"/>
                  <a:pt x="768" y="66"/>
                </a:cubicBezTo>
                <a:cubicBezTo>
                  <a:pt x="675" y="124"/>
                  <a:pt x="524" y="264"/>
                  <a:pt x="384" y="601"/>
                </a:cubicBezTo>
                <a:cubicBezTo>
                  <a:pt x="140" y="1229"/>
                  <a:pt x="1" y="1915"/>
                  <a:pt x="1" y="2741"/>
                </a:cubicBezTo>
                <a:lnTo>
                  <a:pt x="1" y="2788"/>
                </a:lnTo>
                <a:cubicBezTo>
                  <a:pt x="1" y="3614"/>
                  <a:pt x="140" y="4335"/>
                  <a:pt x="384" y="4916"/>
                </a:cubicBezTo>
                <a:cubicBezTo>
                  <a:pt x="524" y="5254"/>
                  <a:pt x="675" y="5405"/>
                  <a:pt x="768" y="5451"/>
                </a:cubicBezTo>
                <a:cubicBezTo>
                  <a:pt x="801" y="5484"/>
                  <a:pt x="910" y="5517"/>
                  <a:pt x="1106" y="5517"/>
                </a:cubicBezTo>
                <a:cubicBezTo>
                  <a:pt x="1187" y="5517"/>
                  <a:pt x="1284" y="5511"/>
                  <a:pt x="1396" y="5498"/>
                </a:cubicBezTo>
                <a:cubicBezTo>
                  <a:pt x="2036" y="5405"/>
                  <a:pt x="2711" y="5161"/>
                  <a:pt x="3432" y="4719"/>
                </a:cubicBezTo>
                <a:cubicBezTo>
                  <a:pt x="4165" y="4288"/>
                  <a:pt x="4700" y="3846"/>
                  <a:pt x="5083" y="3369"/>
                </a:cubicBezTo>
                <a:cubicBezTo>
                  <a:pt x="5328" y="3078"/>
                  <a:pt x="5374" y="2881"/>
                  <a:pt x="5374" y="2788"/>
                </a:cubicBezTo>
                <a:cubicBezTo>
                  <a:pt x="5374" y="2683"/>
                  <a:pt x="5328" y="2497"/>
                  <a:pt x="5083" y="2160"/>
                </a:cubicBezTo>
                <a:cubicBezTo>
                  <a:pt x="4700" y="1671"/>
                  <a:pt x="4165" y="1229"/>
                  <a:pt x="3432" y="799"/>
                </a:cubicBezTo>
                <a:cubicBezTo>
                  <a:pt x="2711" y="357"/>
                  <a:pt x="2036" y="124"/>
                  <a:pt x="1396" y="19"/>
                </a:cubicBezTo>
                <a:cubicBezTo>
                  <a:pt x="1284" y="6"/>
                  <a:pt x="1187" y="0"/>
                  <a:pt x="1106"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8" name="Google Shape;468;p18"/>
          <p:cNvSpPr/>
          <p:nvPr/>
        </p:nvSpPr>
        <p:spPr>
          <a:xfrm>
            <a:off x="5044514" y="8325580"/>
            <a:ext cx="326811" cy="335781"/>
          </a:xfrm>
          <a:custGeom>
            <a:rect b="b" l="l" r="r" t="t"/>
            <a:pathLst>
              <a:path extrusionOk="0" h="5128" w="4991">
                <a:moveTo>
                  <a:pt x="1054" y="1"/>
                </a:moveTo>
                <a:cubicBezTo>
                  <a:pt x="871" y="1"/>
                  <a:pt x="753" y="34"/>
                  <a:pt x="687" y="67"/>
                </a:cubicBezTo>
                <a:cubicBezTo>
                  <a:pt x="629" y="113"/>
                  <a:pt x="489" y="264"/>
                  <a:pt x="338" y="602"/>
                </a:cubicBezTo>
                <a:cubicBezTo>
                  <a:pt x="152" y="1137"/>
                  <a:pt x="1" y="1765"/>
                  <a:pt x="1" y="2544"/>
                </a:cubicBezTo>
                <a:lnTo>
                  <a:pt x="1" y="2591"/>
                </a:lnTo>
                <a:cubicBezTo>
                  <a:pt x="1" y="3358"/>
                  <a:pt x="152" y="3998"/>
                  <a:pt x="338" y="4580"/>
                </a:cubicBezTo>
                <a:cubicBezTo>
                  <a:pt x="489" y="4870"/>
                  <a:pt x="629" y="5010"/>
                  <a:pt x="687" y="5057"/>
                </a:cubicBezTo>
                <a:cubicBezTo>
                  <a:pt x="752" y="5089"/>
                  <a:pt x="869" y="5127"/>
                  <a:pt x="1049" y="5127"/>
                </a:cubicBezTo>
                <a:cubicBezTo>
                  <a:pt x="1126" y="5127"/>
                  <a:pt x="1214" y="5121"/>
                  <a:pt x="1315" y="5103"/>
                </a:cubicBezTo>
                <a:cubicBezTo>
                  <a:pt x="1897" y="5010"/>
                  <a:pt x="2525" y="4766"/>
                  <a:pt x="3199" y="4382"/>
                </a:cubicBezTo>
                <a:cubicBezTo>
                  <a:pt x="3886" y="3998"/>
                  <a:pt x="4363" y="3556"/>
                  <a:pt x="4758" y="3126"/>
                </a:cubicBezTo>
                <a:cubicBezTo>
                  <a:pt x="4991" y="2835"/>
                  <a:pt x="4991" y="2637"/>
                  <a:pt x="4991" y="2591"/>
                </a:cubicBezTo>
                <a:cubicBezTo>
                  <a:pt x="4991" y="2486"/>
                  <a:pt x="4991" y="2300"/>
                  <a:pt x="4758" y="2009"/>
                </a:cubicBezTo>
                <a:cubicBezTo>
                  <a:pt x="4363" y="1567"/>
                  <a:pt x="3886" y="1137"/>
                  <a:pt x="3199" y="741"/>
                </a:cubicBezTo>
                <a:cubicBezTo>
                  <a:pt x="2525" y="357"/>
                  <a:pt x="1897" y="113"/>
                  <a:pt x="1315" y="20"/>
                </a:cubicBezTo>
                <a:cubicBezTo>
                  <a:pt x="1216" y="7"/>
                  <a:pt x="1130" y="1"/>
                  <a:pt x="1054"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9" name="Google Shape;469;p18"/>
          <p:cNvSpPr/>
          <p:nvPr/>
        </p:nvSpPr>
        <p:spPr>
          <a:xfrm>
            <a:off x="5933340" y="8338218"/>
            <a:ext cx="304744" cy="310637"/>
          </a:xfrm>
          <a:custGeom>
            <a:rect b="b" l="l" r="r" t="t"/>
            <a:pathLst>
              <a:path extrusionOk="0" h="4744" w="4654">
                <a:moveTo>
                  <a:pt x="954" y="1"/>
                </a:moveTo>
                <a:cubicBezTo>
                  <a:pt x="788" y="1"/>
                  <a:pt x="694" y="39"/>
                  <a:pt x="629" y="71"/>
                </a:cubicBezTo>
                <a:cubicBezTo>
                  <a:pt x="582" y="118"/>
                  <a:pt x="431" y="211"/>
                  <a:pt x="338" y="548"/>
                </a:cubicBezTo>
                <a:cubicBezTo>
                  <a:pt x="140" y="1037"/>
                  <a:pt x="1" y="1665"/>
                  <a:pt x="1" y="2351"/>
                </a:cubicBezTo>
                <a:lnTo>
                  <a:pt x="1" y="2398"/>
                </a:lnTo>
                <a:cubicBezTo>
                  <a:pt x="1" y="3072"/>
                  <a:pt x="140" y="3700"/>
                  <a:pt x="338" y="4189"/>
                </a:cubicBezTo>
                <a:cubicBezTo>
                  <a:pt x="431" y="4526"/>
                  <a:pt x="582" y="4619"/>
                  <a:pt x="629" y="4677"/>
                </a:cubicBezTo>
                <a:cubicBezTo>
                  <a:pt x="695" y="4710"/>
                  <a:pt x="790" y="4743"/>
                  <a:pt x="959" y="4743"/>
                </a:cubicBezTo>
                <a:cubicBezTo>
                  <a:pt x="1029" y="4743"/>
                  <a:pt x="1112" y="4738"/>
                  <a:pt x="1210" y="4724"/>
                </a:cubicBezTo>
                <a:cubicBezTo>
                  <a:pt x="1745" y="4619"/>
                  <a:pt x="2327" y="4433"/>
                  <a:pt x="2955" y="4096"/>
                </a:cubicBezTo>
                <a:cubicBezTo>
                  <a:pt x="3583" y="3700"/>
                  <a:pt x="4072" y="3317"/>
                  <a:pt x="4409" y="2875"/>
                </a:cubicBezTo>
                <a:cubicBezTo>
                  <a:pt x="4607" y="2642"/>
                  <a:pt x="4653" y="2444"/>
                  <a:pt x="4653" y="2398"/>
                </a:cubicBezTo>
                <a:cubicBezTo>
                  <a:pt x="4653" y="2293"/>
                  <a:pt x="4607" y="2107"/>
                  <a:pt x="4409" y="1863"/>
                </a:cubicBezTo>
                <a:cubicBezTo>
                  <a:pt x="4072" y="1421"/>
                  <a:pt x="3583" y="1037"/>
                  <a:pt x="2955" y="700"/>
                </a:cubicBezTo>
                <a:lnTo>
                  <a:pt x="2955" y="653"/>
                </a:lnTo>
                <a:cubicBezTo>
                  <a:pt x="2327" y="316"/>
                  <a:pt x="1745" y="118"/>
                  <a:pt x="1210" y="25"/>
                </a:cubicBezTo>
                <a:cubicBezTo>
                  <a:pt x="1109" y="7"/>
                  <a:pt x="1025" y="1"/>
                  <a:pt x="954"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0" name="Google Shape;470;p18"/>
          <p:cNvSpPr/>
          <p:nvPr/>
        </p:nvSpPr>
        <p:spPr>
          <a:xfrm>
            <a:off x="6822165" y="8350725"/>
            <a:ext cx="278814" cy="285165"/>
          </a:xfrm>
          <a:custGeom>
            <a:rect b="b" l="l" r="r" t="t"/>
            <a:pathLst>
              <a:path extrusionOk="0" h="4355" w="4258">
                <a:moveTo>
                  <a:pt x="886" y="1"/>
                </a:moveTo>
                <a:cubicBezTo>
                  <a:pt x="737" y="1"/>
                  <a:pt x="648" y="34"/>
                  <a:pt x="582" y="67"/>
                </a:cubicBezTo>
                <a:cubicBezTo>
                  <a:pt x="524" y="125"/>
                  <a:pt x="384" y="218"/>
                  <a:pt x="291" y="509"/>
                </a:cubicBezTo>
                <a:cubicBezTo>
                  <a:pt x="140" y="939"/>
                  <a:pt x="1" y="1520"/>
                  <a:pt x="1" y="2207"/>
                </a:cubicBezTo>
                <a:cubicBezTo>
                  <a:pt x="1" y="2835"/>
                  <a:pt x="140" y="3416"/>
                  <a:pt x="291" y="3847"/>
                </a:cubicBezTo>
                <a:cubicBezTo>
                  <a:pt x="384" y="4138"/>
                  <a:pt x="524" y="4242"/>
                  <a:pt x="582" y="4289"/>
                </a:cubicBezTo>
                <a:cubicBezTo>
                  <a:pt x="648" y="4322"/>
                  <a:pt x="737" y="4355"/>
                  <a:pt x="886" y="4355"/>
                </a:cubicBezTo>
                <a:cubicBezTo>
                  <a:pt x="948" y="4355"/>
                  <a:pt x="1020" y="4349"/>
                  <a:pt x="1106" y="4335"/>
                </a:cubicBezTo>
                <a:cubicBezTo>
                  <a:pt x="1594" y="4242"/>
                  <a:pt x="2129" y="4091"/>
                  <a:pt x="2711" y="3754"/>
                </a:cubicBezTo>
                <a:cubicBezTo>
                  <a:pt x="3292" y="3416"/>
                  <a:pt x="3723" y="3033"/>
                  <a:pt x="4014" y="2637"/>
                </a:cubicBezTo>
                <a:cubicBezTo>
                  <a:pt x="4211" y="2393"/>
                  <a:pt x="4258" y="2253"/>
                  <a:pt x="4258" y="2207"/>
                </a:cubicBezTo>
                <a:cubicBezTo>
                  <a:pt x="4258" y="2102"/>
                  <a:pt x="4211" y="1962"/>
                  <a:pt x="4014" y="1718"/>
                </a:cubicBezTo>
                <a:cubicBezTo>
                  <a:pt x="3723" y="1334"/>
                  <a:pt x="3292" y="939"/>
                  <a:pt x="2711" y="602"/>
                </a:cubicBezTo>
                <a:cubicBezTo>
                  <a:pt x="2129" y="311"/>
                  <a:pt x="1594" y="125"/>
                  <a:pt x="1106" y="20"/>
                </a:cubicBezTo>
                <a:cubicBezTo>
                  <a:pt x="1020" y="6"/>
                  <a:pt x="948" y="1"/>
                  <a:pt x="886"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18"/>
          <p:cNvSpPr/>
          <p:nvPr/>
        </p:nvSpPr>
        <p:spPr>
          <a:xfrm>
            <a:off x="7710205" y="8363690"/>
            <a:ext cx="254455" cy="259563"/>
          </a:xfrm>
          <a:custGeom>
            <a:rect b="b" l="l" r="r" t="t"/>
            <a:pathLst>
              <a:path extrusionOk="0" h="3964" w="3886">
                <a:moveTo>
                  <a:pt x="804" y="0"/>
                </a:moveTo>
                <a:cubicBezTo>
                  <a:pt x="654" y="0"/>
                  <a:pt x="569" y="33"/>
                  <a:pt x="536" y="66"/>
                </a:cubicBezTo>
                <a:cubicBezTo>
                  <a:pt x="489" y="66"/>
                  <a:pt x="396" y="159"/>
                  <a:pt x="292" y="450"/>
                </a:cubicBezTo>
                <a:cubicBezTo>
                  <a:pt x="106" y="846"/>
                  <a:pt x="1" y="1381"/>
                  <a:pt x="1" y="2009"/>
                </a:cubicBezTo>
                <a:cubicBezTo>
                  <a:pt x="1" y="2590"/>
                  <a:pt x="106" y="3125"/>
                  <a:pt x="292" y="3509"/>
                </a:cubicBezTo>
                <a:cubicBezTo>
                  <a:pt x="396" y="3800"/>
                  <a:pt x="489" y="3893"/>
                  <a:pt x="536" y="3893"/>
                </a:cubicBezTo>
                <a:cubicBezTo>
                  <a:pt x="569" y="3926"/>
                  <a:pt x="653" y="3964"/>
                  <a:pt x="800" y="3964"/>
                </a:cubicBezTo>
                <a:cubicBezTo>
                  <a:pt x="863" y="3964"/>
                  <a:pt x="937" y="3957"/>
                  <a:pt x="1024" y="3940"/>
                </a:cubicBezTo>
                <a:cubicBezTo>
                  <a:pt x="1455" y="3893"/>
                  <a:pt x="1943" y="3707"/>
                  <a:pt x="2478" y="3416"/>
                </a:cubicBezTo>
                <a:cubicBezTo>
                  <a:pt x="3013" y="3125"/>
                  <a:pt x="3397" y="2776"/>
                  <a:pt x="3688" y="2393"/>
                </a:cubicBezTo>
                <a:cubicBezTo>
                  <a:pt x="3886" y="2195"/>
                  <a:pt x="3886" y="2055"/>
                  <a:pt x="3886" y="2009"/>
                </a:cubicBezTo>
                <a:cubicBezTo>
                  <a:pt x="3886" y="1904"/>
                  <a:pt x="3886" y="1764"/>
                  <a:pt x="3688" y="1567"/>
                </a:cubicBezTo>
                <a:cubicBezTo>
                  <a:pt x="3397" y="1183"/>
                  <a:pt x="3013" y="846"/>
                  <a:pt x="2478" y="555"/>
                </a:cubicBezTo>
                <a:cubicBezTo>
                  <a:pt x="1943" y="264"/>
                  <a:pt x="1455" y="66"/>
                  <a:pt x="1024" y="20"/>
                </a:cubicBezTo>
                <a:cubicBezTo>
                  <a:pt x="939" y="6"/>
                  <a:pt x="866" y="0"/>
                  <a:pt x="804"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2" name="Google Shape;472;p18"/>
          <p:cNvSpPr/>
          <p:nvPr/>
        </p:nvSpPr>
        <p:spPr>
          <a:xfrm>
            <a:off x="8599031" y="8376327"/>
            <a:ext cx="228591" cy="234549"/>
          </a:xfrm>
          <a:custGeom>
            <a:rect b="b" l="l" r="r" t="t"/>
            <a:pathLst>
              <a:path extrusionOk="0" h="3582" w="3491">
                <a:moveTo>
                  <a:pt x="728" y="0"/>
                </a:moveTo>
                <a:cubicBezTo>
                  <a:pt x="600" y="0"/>
                  <a:pt x="522" y="38"/>
                  <a:pt x="489" y="71"/>
                </a:cubicBezTo>
                <a:cubicBezTo>
                  <a:pt x="431" y="71"/>
                  <a:pt x="338" y="164"/>
                  <a:pt x="245" y="408"/>
                </a:cubicBezTo>
                <a:cubicBezTo>
                  <a:pt x="94" y="792"/>
                  <a:pt x="1" y="1234"/>
                  <a:pt x="1" y="1816"/>
                </a:cubicBezTo>
                <a:cubicBezTo>
                  <a:pt x="1" y="2351"/>
                  <a:pt x="94" y="2781"/>
                  <a:pt x="245" y="3165"/>
                </a:cubicBezTo>
                <a:cubicBezTo>
                  <a:pt x="338" y="3409"/>
                  <a:pt x="431" y="3514"/>
                  <a:pt x="489" y="3560"/>
                </a:cubicBezTo>
                <a:cubicBezTo>
                  <a:pt x="520" y="3560"/>
                  <a:pt x="593" y="3581"/>
                  <a:pt x="710" y="3581"/>
                </a:cubicBezTo>
                <a:cubicBezTo>
                  <a:pt x="769" y="3581"/>
                  <a:pt x="838" y="3576"/>
                  <a:pt x="920" y="3560"/>
                </a:cubicBezTo>
                <a:cubicBezTo>
                  <a:pt x="1304" y="3514"/>
                  <a:pt x="1746" y="3363"/>
                  <a:pt x="2234" y="3072"/>
                </a:cubicBezTo>
                <a:cubicBezTo>
                  <a:pt x="2711" y="2781"/>
                  <a:pt x="3048" y="2490"/>
                  <a:pt x="3339" y="2200"/>
                </a:cubicBezTo>
                <a:cubicBezTo>
                  <a:pt x="3490" y="1955"/>
                  <a:pt x="3490" y="1862"/>
                  <a:pt x="3490" y="1816"/>
                </a:cubicBezTo>
                <a:cubicBezTo>
                  <a:pt x="3490" y="1711"/>
                  <a:pt x="3490" y="1618"/>
                  <a:pt x="3339" y="1420"/>
                </a:cubicBezTo>
                <a:cubicBezTo>
                  <a:pt x="3048" y="1083"/>
                  <a:pt x="2711" y="792"/>
                  <a:pt x="2234" y="501"/>
                </a:cubicBezTo>
                <a:cubicBezTo>
                  <a:pt x="1746" y="211"/>
                  <a:pt x="1304" y="71"/>
                  <a:pt x="920" y="24"/>
                </a:cubicBezTo>
                <a:cubicBezTo>
                  <a:pt x="847" y="7"/>
                  <a:pt x="783" y="0"/>
                  <a:pt x="728"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18"/>
          <p:cNvSpPr/>
          <p:nvPr/>
        </p:nvSpPr>
        <p:spPr>
          <a:xfrm>
            <a:off x="9487856" y="8388703"/>
            <a:ext cx="205738" cy="209209"/>
          </a:xfrm>
          <a:custGeom>
            <a:rect b="b" l="l" r="r" t="t"/>
            <a:pathLst>
              <a:path extrusionOk="0" h="3195" w="3142">
                <a:moveTo>
                  <a:pt x="622" y="1"/>
                </a:moveTo>
                <a:cubicBezTo>
                  <a:pt x="519" y="1"/>
                  <a:pt x="462" y="22"/>
                  <a:pt x="431" y="22"/>
                </a:cubicBezTo>
                <a:cubicBezTo>
                  <a:pt x="385" y="68"/>
                  <a:pt x="292" y="126"/>
                  <a:pt x="233" y="359"/>
                </a:cubicBezTo>
                <a:cubicBezTo>
                  <a:pt x="94" y="708"/>
                  <a:pt x="1" y="1092"/>
                  <a:pt x="1" y="1627"/>
                </a:cubicBezTo>
                <a:cubicBezTo>
                  <a:pt x="1" y="2104"/>
                  <a:pt x="94" y="2499"/>
                  <a:pt x="233" y="2836"/>
                </a:cubicBezTo>
                <a:cubicBezTo>
                  <a:pt x="292" y="3081"/>
                  <a:pt x="385" y="3127"/>
                  <a:pt x="431" y="3174"/>
                </a:cubicBezTo>
                <a:cubicBezTo>
                  <a:pt x="462" y="3174"/>
                  <a:pt x="519" y="3194"/>
                  <a:pt x="622" y="3194"/>
                </a:cubicBezTo>
                <a:cubicBezTo>
                  <a:pt x="674" y="3194"/>
                  <a:pt x="737" y="3189"/>
                  <a:pt x="815" y="3174"/>
                </a:cubicBezTo>
                <a:cubicBezTo>
                  <a:pt x="1164" y="3127"/>
                  <a:pt x="1594" y="2976"/>
                  <a:pt x="1978" y="2743"/>
                </a:cubicBezTo>
                <a:cubicBezTo>
                  <a:pt x="2420" y="2499"/>
                  <a:pt x="2757" y="2255"/>
                  <a:pt x="2955" y="1964"/>
                </a:cubicBezTo>
                <a:cubicBezTo>
                  <a:pt x="3095" y="1766"/>
                  <a:pt x="3141" y="1673"/>
                  <a:pt x="3141" y="1627"/>
                </a:cubicBezTo>
                <a:cubicBezTo>
                  <a:pt x="3141" y="1522"/>
                  <a:pt x="3095" y="1429"/>
                  <a:pt x="2955" y="1231"/>
                </a:cubicBezTo>
                <a:cubicBezTo>
                  <a:pt x="2757" y="999"/>
                  <a:pt x="2420" y="708"/>
                  <a:pt x="1978" y="464"/>
                </a:cubicBezTo>
                <a:cubicBezTo>
                  <a:pt x="1594" y="219"/>
                  <a:pt x="1164" y="68"/>
                  <a:pt x="815" y="22"/>
                </a:cubicBezTo>
                <a:cubicBezTo>
                  <a:pt x="737" y="6"/>
                  <a:pt x="674" y="1"/>
                  <a:pt x="622"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4" name="Google Shape;474;p18"/>
          <p:cNvSpPr/>
          <p:nvPr/>
        </p:nvSpPr>
        <p:spPr>
          <a:xfrm>
            <a:off x="10375961" y="8401668"/>
            <a:ext cx="181314" cy="183606"/>
          </a:xfrm>
          <a:custGeom>
            <a:rect b="b" l="l" r="r" t="t"/>
            <a:pathLst>
              <a:path extrusionOk="0" h="2804" w="2769">
                <a:moveTo>
                  <a:pt x="568" y="1"/>
                </a:moveTo>
                <a:cubicBezTo>
                  <a:pt x="478" y="1"/>
                  <a:pt x="427" y="21"/>
                  <a:pt x="395" y="21"/>
                </a:cubicBezTo>
                <a:cubicBezTo>
                  <a:pt x="337" y="68"/>
                  <a:pt x="244" y="114"/>
                  <a:pt x="198" y="312"/>
                </a:cubicBezTo>
                <a:cubicBezTo>
                  <a:pt x="105" y="603"/>
                  <a:pt x="0" y="987"/>
                  <a:pt x="0" y="1429"/>
                </a:cubicBezTo>
                <a:cubicBezTo>
                  <a:pt x="0" y="1813"/>
                  <a:pt x="105" y="2196"/>
                  <a:pt x="198" y="2487"/>
                </a:cubicBezTo>
                <a:cubicBezTo>
                  <a:pt x="244" y="2685"/>
                  <a:pt x="337" y="2731"/>
                  <a:pt x="395" y="2778"/>
                </a:cubicBezTo>
                <a:cubicBezTo>
                  <a:pt x="427" y="2778"/>
                  <a:pt x="478" y="2804"/>
                  <a:pt x="568" y="2804"/>
                </a:cubicBezTo>
                <a:cubicBezTo>
                  <a:pt x="613" y="2804"/>
                  <a:pt x="667" y="2797"/>
                  <a:pt x="733" y="2778"/>
                </a:cubicBezTo>
                <a:cubicBezTo>
                  <a:pt x="1024" y="2731"/>
                  <a:pt x="1407" y="2638"/>
                  <a:pt x="1745" y="2394"/>
                </a:cubicBezTo>
                <a:cubicBezTo>
                  <a:pt x="2140" y="2196"/>
                  <a:pt x="2431" y="1964"/>
                  <a:pt x="2617" y="1719"/>
                </a:cubicBezTo>
                <a:cubicBezTo>
                  <a:pt x="2768" y="1568"/>
                  <a:pt x="2768" y="1475"/>
                  <a:pt x="2768" y="1429"/>
                </a:cubicBezTo>
                <a:cubicBezTo>
                  <a:pt x="2768" y="1382"/>
                  <a:pt x="2768" y="1231"/>
                  <a:pt x="2617" y="1091"/>
                </a:cubicBezTo>
                <a:cubicBezTo>
                  <a:pt x="2431" y="847"/>
                  <a:pt x="2140" y="603"/>
                  <a:pt x="1745" y="405"/>
                </a:cubicBezTo>
                <a:cubicBezTo>
                  <a:pt x="1407" y="161"/>
                  <a:pt x="1024" y="68"/>
                  <a:pt x="733" y="21"/>
                </a:cubicBezTo>
                <a:cubicBezTo>
                  <a:pt x="667" y="6"/>
                  <a:pt x="613" y="1"/>
                  <a:pt x="568"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5" name="Google Shape;475;p18"/>
          <p:cNvSpPr/>
          <p:nvPr/>
        </p:nvSpPr>
        <p:spPr>
          <a:xfrm>
            <a:off x="11264721" y="8412145"/>
            <a:ext cx="155450" cy="162325"/>
          </a:xfrm>
          <a:custGeom>
            <a:rect b="b" l="l" r="r" t="t"/>
            <a:pathLst>
              <a:path extrusionOk="0" h="2479" w="2374">
                <a:moveTo>
                  <a:pt x="629" y="1"/>
                </a:moveTo>
                <a:cubicBezTo>
                  <a:pt x="431" y="1"/>
                  <a:pt x="385" y="59"/>
                  <a:pt x="338" y="59"/>
                </a:cubicBezTo>
                <a:cubicBezTo>
                  <a:pt x="292" y="59"/>
                  <a:pt x="245" y="152"/>
                  <a:pt x="141" y="292"/>
                </a:cubicBezTo>
                <a:cubicBezTo>
                  <a:pt x="47" y="536"/>
                  <a:pt x="1" y="873"/>
                  <a:pt x="1" y="1269"/>
                </a:cubicBezTo>
                <a:cubicBezTo>
                  <a:pt x="1" y="1606"/>
                  <a:pt x="47" y="1943"/>
                  <a:pt x="141" y="2188"/>
                </a:cubicBezTo>
                <a:cubicBezTo>
                  <a:pt x="245" y="2327"/>
                  <a:pt x="292" y="2432"/>
                  <a:pt x="338" y="2432"/>
                </a:cubicBezTo>
                <a:cubicBezTo>
                  <a:pt x="385" y="2432"/>
                  <a:pt x="431" y="2478"/>
                  <a:pt x="629" y="2478"/>
                </a:cubicBezTo>
                <a:cubicBezTo>
                  <a:pt x="920" y="2432"/>
                  <a:pt x="1211" y="2281"/>
                  <a:pt x="1548" y="2141"/>
                </a:cubicBezTo>
                <a:cubicBezTo>
                  <a:pt x="1839" y="1943"/>
                  <a:pt x="2083" y="1699"/>
                  <a:pt x="2281" y="1513"/>
                </a:cubicBezTo>
                <a:cubicBezTo>
                  <a:pt x="2374" y="1362"/>
                  <a:pt x="2374" y="1269"/>
                  <a:pt x="2374" y="1269"/>
                </a:cubicBezTo>
                <a:cubicBezTo>
                  <a:pt x="2374" y="1222"/>
                  <a:pt x="2374" y="1117"/>
                  <a:pt x="2281" y="978"/>
                </a:cubicBezTo>
                <a:cubicBezTo>
                  <a:pt x="2083" y="780"/>
                  <a:pt x="1839" y="536"/>
                  <a:pt x="1548" y="350"/>
                </a:cubicBezTo>
                <a:cubicBezTo>
                  <a:pt x="1211" y="199"/>
                  <a:pt x="920" y="59"/>
                  <a:pt x="629"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6" name="Google Shape;476;p18"/>
          <p:cNvSpPr/>
          <p:nvPr/>
        </p:nvSpPr>
        <p:spPr>
          <a:xfrm>
            <a:off x="12153547" y="8425110"/>
            <a:ext cx="133383" cy="136395"/>
          </a:xfrm>
          <a:custGeom>
            <a:rect b="b" l="l" r="r" t="t"/>
            <a:pathLst>
              <a:path extrusionOk="0" h="2083" w="2037">
                <a:moveTo>
                  <a:pt x="524" y="1"/>
                </a:moveTo>
                <a:cubicBezTo>
                  <a:pt x="385" y="1"/>
                  <a:pt x="338" y="1"/>
                  <a:pt x="292" y="47"/>
                </a:cubicBezTo>
                <a:cubicBezTo>
                  <a:pt x="233" y="47"/>
                  <a:pt x="187" y="94"/>
                  <a:pt x="140" y="245"/>
                </a:cubicBezTo>
                <a:cubicBezTo>
                  <a:pt x="47" y="443"/>
                  <a:pt x="1" y="733"/>
                  <a:pt x="1" y="1071"/>
                </a:cubicBezTo>
                <a:cubicBezTo>
                  <a:pt x="1" y="1361"/>
                  <a:pt x="47" y="1652"/>
                  <a:pt x="140" y="1838"/>
                </a:cubicBezTo>
                <a:cubicBezTo>
                  <a:pt x="187" y="1990"/>
                  <a:pt x="233" y="2036"/>
                  <a:pt x="292" y="2036"/>
                </a:cubicBezTo>
                <a:cubicBezTo>
                  <a:pt x="338" y="2083"/>
                  <a:pt x="385" y="2083"/>
                  <a:pt x="524" y="2083"/>
                </a:cubicBezTo>
                <a:cubicBezTo>
                  <a:pt x="769" y="2036"/>
                  <a:pt x="1013" y="1943"/>
                  <a:pt x="1304" y="1792"/>
                </a:cubicBezTo>
                <a:cubicBezTo>
                  <a:pt x="1548" y="1652"/>
                  <a:pt x="1792" y="1455"/>
                  <a:pt x="1932" y="1257"/>
                </a:cubicBezTo>
                <a:cubicBezTo>
                  <a:pt x="2036" y="1164"/>
                  <a:pt x="2036" y="1071"/>
                  <a:pt x="2036" y="1071"/>
                </a:cubicBezTo>
                <a:cubicBezTo>
                  <a:pt x="2036" y="1024"/>
                  <a:pt x="2036" y="919"/>
                  <a:pt x="1932" y="826"/>
                </a:cubicBezTo>
                <a:cubicBezTo>
                  <a:pt x="1792" y="629"/>
                  <a:pt x="1548" y="489"/>
                  <a:pt x="1304" y="291"/>
                </a:cubicBezTo>
                <a:cubicBezTo>
                  <a:pt x="1013" y="152"/>
                  <a:pt x="769" y="47"/>
                  <a:pt x="524"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7" name="Google Shape;477;p18"/>
          <p:cNvSpPr/>
          <p:nvPr/>
        </p:nvSpPr>
        <p:spPr>
          <a:xfrm>
            <a:off x="13041652" y="8438075"/>
            <a:ext cx="108173" cy="111251"/>
          </a:xfrm>
          <a:custGeom>
            <a:rect b="b" l="l" r="r" t="t"/>
            <a:pathLst>
              <a:path extrusionOk="0" h="1699" w="1652">
                <a:moveTo>
                  <a:pt x="442" y="0"/>
                </a:moveTo>
                <a:cubicBezTo>
                  <a:pt x="337" y="0"/>
                  <a:pt x="244" y="0"/>
                  <a:pt x="244" y="47"/>
                </a:cubicBezTo>
                <a:cubicBezTo>
                  <a:pt x="198" y="47"/>
                  <a:pt x="151" y="93"/>
                  <a:pt x="105" y="186"/>
                </a:cubicBezTo>
                <a:cubicBezTo>
                  <a:pt x="47" y="384"/>
                  <a:pt x="0" y="582"/>
                  <a:pt x="0" y="873"/>
                </a:cubicBezTo>
                <a:cubicBezTo>
                  <a:pt x="0" y="1117"/>
                  <a:pt x="47" y="1303"/>
                  <a:pt x="105" y="1501"/>
                </a:cubicBezTo>
                <a:cubicBezTo>
                  <a:pt x="151" y="1594"/>
                  <a:pt x="198" y="1640"/>
                  <a:pt x="244" y="1640"/>
                </a:cubicBezTo>
                <a:cubicBezTo>
                  <a:pt x="244" y="1699"/>
                  <a:pt x="337" y="1699"/>
                  <a:pt x="442" y="1699"/>
                </a:cubicBezTo>
                <a:cubicBezTo>
                  <a:pt x="628" y="1640"/>
                  <a:pt x="826" y="1594"/>
                  <a:pt x="1070" y="1454"/>
                </a:cubicBezTo>
                <a:cubicBezTo>
                  <a:pt x="1268" y="1303"/>
                  <a:pt x="1454" y="1163"/>
                  <a:pt x="1559" y="1012"/>
                </a:cubicBezTo>
                <a:cubicBezTo>
                  <a:pt x="1652" y="919"/>
                  <a:pt x="1652" y="873"/>
                  <a:pt x="1652" y="873"/>
                </a:cubicBezTo>
                <a:cubicBezTo>
                  <a:pt x="1652" y="826"/>
                  <a:pt x="1652" y="768"/>
                  <a:pt x="1559" y="675"/>
                </a:cubicBezTo>
                <a:cubicBezTo>
                  <a:pt x="1454" y="535"/>
                  <a:pt x="1268" y="384"/>
                  <a:pt x="1070" y="245"/>
                </a:cubicBezTo>
                <a:cubicBezTo>
                  <a:pt x="826" y="93"/>
                  <a:pt x="628" y="47"/>
                  <a:pt x="44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8" name="Google Shape;478;p18"/>
          <p:cNvSpPr/>
          <p:nvPr/>
        </p:nvSpPr>
        <p:spPr>
          <a:xfrm>
            <a:off x="13930478" y="8450254"/>
            <a:ext cx="82308" cy="86106"/>
          </a:xfrm>
          <a:custGeom>
            <a:rect b="b" l="l" r="r" t="t"/>
            <a:pathLst>
              <a:path extrusionOk="0" h="1315" w="1257">
                <a:moveTo>
                  <a:pt x="198" y="0"/>
                </a:moveTo>
                <a:cubicBezTo>
                  <a:pt x="140" y="59"/>
                  <a:pt x="140" y="59"/>
                  <a:pt x="93" y="152"/>
                </a:cubicBezTo>
                <a:cubicBezTo>
                  <a:pt x="47" y="291"/>
                  <a:pt x="0" y="442"/>
                  <a:pt x="0" y="687"/>
                </a:cubicBezTo>
                <a:cubicBezTo>
                  <a:pt x="0" y="873"/>
                  <a:pt x="47" y="1024"/>
                  <a:pt x="93" y="1164"/>
                </a:cubicBezTo>
                <a:cubicBezTo>
                  <a:pt x="140" y="1268"/>
                  <a:pt x="140" y="1268"/>
                  <a:pt x="198" y="1315"/>
                </a:cubicBezTo>
                <a:lnTo>
                  <a:pt x="337" y="1315"/>
                </a:lnTo>
                <a:cubicBezTo>
                  <a:pt x="489" y="1268"/>
                  <a:pt x="628" y="1222"/>
                  <a:pt x="826" y="1117"/>
                </a:cubicBezTo>
                <a:cubicBezTo>
                  <a:pt x="965" y="1024"/>
                  <a:pt x="1117" y="931"/>
                  <a:pt x="1210" y="780"/>
                </a:cubicBezTo>
                <a:cubicBezTo>
                  <a:pt x="1256" y="733"/>
                  <a:pt x="1256" y="687"/>
                  <a:pt x="1256" y="687"/>
                </a:cubicBezTo>
                <a:cubicBezTo>
                  <a:pt x="1256" y="640"/>
                  <a:pt x="1256" y="582"/>
                  <a:pt x="1210" y="535"/>
                </a:cubicBezTo>
                <a:cubicBezTo>
                  <a:pt x="1117" y="396"/>
                  <a:pt x="965" y="291"/>
                  <a:pt x="826" y="198"/>
                </a:cubicBezTo>
                <a:cubicBezTo>
                  <a:pt x="628" y="105"/>
                  <a:pt x="489" y="59"/>
                  <a:pt x="337"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9" name="Google Shape;479;p18"/>
          <p:cNvSpPr/>
          <p:nvPr/>
        </p:nvSpPr>
        <p:spPr>
          <a:xfrm>
            <a:off x="1490784" y="8987321"/>
            <a:ext cx="425031" cy="437014"/>
          </a:xfrm>
          <a:custGeom>
            <a:rect b="b" l="l" r="r" t="t"/>
            <a:pathLst>
              <a:path extrusionOk="0" h="6674" w="6491">
                <a:moveTo>
                  <a:pt x="1317" y="0"/>
                </a:moveTo>
                <a:cubicBezTo>
                  <a:pt x="1097" y="0"/>
                  <a:pt x="983" y="60"/>
                  <a:pt x="919" y="92"/>
                </a:cubicBezTo>
                <a:cubicBezTo>
                  <a:pt x="815" y="185"/>
                  <a:pt x="629" y="336"/>
                  <a:pt x="431" y="766"/>
                </a:cubicBezTo>
                <a:cubicBezTo>
                  <a:pt x="187" y="1453"/>
                  <a:pt x="47" y="2325"/>
                  <a:pt x="0" y="3337"/>
                </a:cubicBezTo>
                <a:cubicBezTo>
                  <a:pt x="47" y="4360"/>
                  <a:pt x="187" y="5233"/>
                  <a:pt x="431" y="5907"/>
                </a:cubicBezTo>
                <a:cubicBezTo>
                  <a:pt x="629" y="6338"/>
                  <a:pt x="815" y="6489"/>
                  <a:pt x="919" y="6582"/>
                </a:cubicBezTo>
                <a:cubicBezTo>
                  <a:pt x="983" y="6614"/>
                  <a:pt x="1097" y="6674"/>
                  <a:pt x="1317" y="6674"/>
                </a:cubicBezTo>
                <a:cubicBezTo>
                  <a:pt x="1416" y="6674"/>
                  <a:pt x="1538" y="6661"/>
                  <a:pt x="1687" y="6629"/>
                </a:cubicBezTo>
                <a:cubicBezTo>
                  <a:pt x="2420" y="6489"/>
                  <a:pt x="3246" y="6198"/>
                  <a:pt x="4118" y="5710"/>
                </a:cubicBezTo>
                <a:lnTo>
                  <a:pt x="4165" y="5710"/>
                </a:lnTo>
                <a:cubicBezTo>
                  <a:pt x="5037" y="5233"/>
                  <a:pt x="5665" y="4651"/>
                  <a:pt x="6153" y="4070"/>
                </a:cubicBezTo>
                <a:cubicBezTo>
                  <a:pt x="6444" y="3674"/>
                  <a:pt x="6491" y="3430"/>
                  <a:pt x="6491" y="3337"/>
                </a:cubicBezTo>
                <a:cubicBezTo>
                  <a:pt x="6491" y="3244"/>
                  <a:pt x="6444" y="3000"/>
                  <a:pt x="6153" y="2616"/>
                </a:cubicBezTo>
                <a:cubicBezTo>
                  <a:pt x="5665" y="2034"/>
                  <a:pt x="5037" y="1453"/>
                  <a:pt x="4165" y="964"/>
                </a:cubicBezTo>
                <a:lnTo>
                  <a:pt x="4118" y="964"/>
                </a:lnTo>
                <a:cubicBezTo>
                  <a:pt x="3246" y="476"/>
                  <a:pt x="2420" y="138"/>
                  <a:pt x="1687" y="45"/>
                </a:cubicBezTo>
                <a:cubicBezTo>
                  <a:pt x="1538" y="12"/>
                  <a:pt x="1416" y="0"/>
                  <a:pt x="1317"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0" name="Google Shape;480;p18"/>
          <p:cNvSpPr/>
          <p:nvPr/>
        </p:nvSpPr>
        <p:spPr>
          <a:xfrm>
            <a:off x="2378823" y="8999828"/>
            <a:ext cx="399952" cy="412000"/>
          </a:xfrm>
          <a:custGeom>
            <a:rect b="b" l="l" r="r" t="t"/>
            <a:pathLst>
              <a:path extrusionOk="0" h="6292" w="6108">
                <a:moveTo>
                  <a:pt x="1268" y="1"/>
                </a:moveTo>
                <a:cubicBezTo>
                  <a:pt x="1058" y="1"/>
                  <a:pt x="946" y="58"/>
                  <a:pt x="873" y="98"/>
                </a:cubicBezTo>
                <a:cubicBezTo>
                  <a:pt x="780" y="145"/>
                  <a:pt x="582" y="285"/>
                  <a:pt x="443" y="727"/>
                </a:cubicBezTo>
                <a:cubicBezTo>
                  <a:pt x="198" y="1401"/>
                  <a:pt x="47" y="2180"/>
                  <a:pt x="1" y="3146"/>
                </a:cubicBezTo>
                <a:cubicBezTo>
                  <a:pt x="47" y="4111"/>
                  <a:pt x="198" y="4891"/>
                  <a:pt x="443" y="5565"/>
                </a:cubicBezTo>
                <a:cubicBezTo>
                  <a:pt x="582" y="6007"/>
                  <a:pt x="780" y="6147"/>
                  <a:pt x="873" y="6205"/>
                </a:cubicBezTo>
                <a:cubicBezTo>
                  <a:pt x="945" y="6237"/>
                  <a:pt x="1056" y="6291"/>
                  <a:pt x="1263" y="6291"/>
                </a:cubicBezTo>
                <a:cubicBezTo>
                  <a:pt x="1356" y="6291"/>
                  <a:pt x="1469" y="6280"/>
                  <a:pt x="1606" y="6251"/>
                </a:cubicBezTo>
                <a:cubicBezTo>
                  <a:pt x="2280" y="6147"/>
                  <a:pt x="3060" y="5856"/>
                  <a:pt x="3932" y="5379"/>
                </a:cubicBezTo>
                <a:cubicBezTo>
                  <a:pt x="4758" y="4891"/>
                  <a:pt x="5386" y="4356"/>
                  <a:pt x="5816" y="3820"/>
                </a:cubicBezTo>
                <a:cubicBezTo>
                  <a:pt x="6107" y="3483"/>
                  <a:pt x="6107" y="3239"/>
                  <a:pt x="6107" y="3146"/>
                </a:cubicBezTo>
                <a:cubicBezTo>
                  <a:pt x="6107" y="3053"/>
                  <a:pt x="6107" y="2809"/>
                  <a:pt x="5816" y="2471"/>
                </a:cubicBezTo>
                <a:cubicBezTo>
                  <a:pt x="5386" y="1936"/>
                  <a:pt x="4758" y="1401"/>
                  <a:pt x="3932" y="913"/>
                </a:cubicBezTo>
                <a:cubicBezTo>
                  <a:pt x="3060" y="436"/>
                  <a:pt x="2280" y="145"/>
                  <a:pt x="1606" y="40"/>
                </a:cubicBezTo>
                <a:cubicBezTo>
                  <a:pt x="1471" y="12"/>
                  <a:pt x="1360" y="1"/>
                  <a:pt x="1268"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1" name="Google Shape;481;p18"/>
          <p:cNvSpPr/>
          <p:nvPr/>
        </p:nvSpPr>
        <p:spPr>
          <a:xfrm>
            <a:off x="3267649" y="9012793"/>
            <a:ext cx="377820" cy="386070"/>
          </a:xfrm>
          <a:custGeom>
            <a:rect b="b" l="l" r="r" t="t"/>
            <a:pathLst>
              <a:path extrusionOk="0" h="5896" w="5770">
                <a:moveTo>
                  <a:pt x="1165" y="0"/>
                </a:moveTo>
                <a:cubicBezTo>
                  <a:pt x="963" y="0"/>
                  <a:pt x="859" y="54"/>
                  <a:pt x="826" y="87"/>
                </a:cubicBezTo>
                <a:cubicBezTo>
                  <a:pt x="722" y="133"/>
                  <a:pt x="536" y="284"/>
                  <a:pt x="384" y="668"/>
                </a:cubicBezTo>
                <a:cubicBezTo>
                  <a:pt x="140" y="1296"/>
                  <a:pt x="1" y="2029"/>
                  <a:pt x="1" y="2948"/>
                </a:cubicBezTo>
                <a:cubicBezTo>
                  <a:pt x="1" y="3820"/>
                  <a:pt x="140" y="4600"/>
                  <a:pt x="384" y="5228"/>
                </a:cubicBezTo>
                <a:cubicBezTo>
                  <a:pt x="536" y="5611"/>
                  <a:pt x="722" y="5763"/>
                  <a:pt x="826" y="5809"/>
                </a:cubicBezTo>
                <a:cubicBezTo>
                  <a:pt x="859" y="5841"/>
                  <a:pt x="963" y="5896"/>
                  <a:pt x="1165" y="5896"/>
                </a:cubicBezTo>
                <a:cubicBezTo>
                  <a:pt x="1257" y="5896"/>
                  <a:pt x="1368" y="5885"/>
                  <a:pt x="1501" y="5856"/>
                </a:cubicBezTo>
                <a:cubicBezTo>
                  <a:pt x="2176" y="5763"/>
                  <a:pt x="2909" y="5518"/>
                  <a:pt x="3688" y="5030"/>
                </a:cubicBezTo>
                <a:cubicBezTo>
                  <a:pt x="4455" y="4600"/>
                  <a:pt x="5037" y="4111"/>
                  <a:pt x="5479" y="3576"/>
                </a:cubicBezTo>
                <a:cubicBezTo>
                  <a:pt x="5723" y="3239"/>
                  <a:pt x="5770" y="3041"/>
                  <a:pt x="5770" y="2948"/>
                </a:cubicBezTo>
                <a:cubicBezTo>
                  <a:pt x="5770" y="2855"/>
                  <a:pt x="5723" y="2657"/>
                  <a:pt x="5479" y="2320"/>
                </a:cubicBezTo>
                <a:cubicBezTo>
                  <a:pt x="5037" y="1785"/>
                  <a:pt x="4455" y="1296"/>
                  <a:pt x="3688" y="819"/>
                </a:cubicBezTo>
                <a:cubicBezTo>
                  <a:pt x="2909" y="377"/>
                  <a:pt x="2176" y="133"/>
                  <a:pt x="1501" y="40"/>
                </a:cubicBezTo>
                <a:cubicBezTo>
                  <a:pt x="1368" y="11"/>
                  <a:pt x="1257" y="0"/>
                  <a:pt x="1165"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2" name="Google Shape;482;p18"/>
          <p:cNvSpPr/>
          <p:nvPr/>
        </p:nvSpPr>
        <p:spPr>
          <a:xfrm>
            <a:off x="4156474" y="9025365"/>
            <a:ext cx="351955" cy="360860"/>
          </a:xfrm>
          <a:custGeom>
            <a:rect b="b" l="l" r="r" t="t"/>
            <a:pathLst>
              <a:path extrusionOk="0" h="5511" w="5375">
                <a:moveTo>
                  <a:pt x="1090" y="1"/>
                </a:moveTo>
                <a:cubicBezTo>
                  <a:pt x="904" y="1"/>
                  <a:pt x="800" y="60"/>
                  <a:pt x="768" y="92"/>
                </a:cubicBezTo>
                <a:cubicBezTo>
                  <a:pt x="675" y="139"/>
                  <a:pt x="524" y="232"/>
                  <a:pt x="384" y="627"/>
                </a:cubicBezTo>
                <a:cubicBezTo>
                  <a:pt x="140" y="1209"/>
                  <a:pt x="1" y="1930"/>
                  <a:pt x="1" y="2756"/>
                </a:cubicBezTo>
                <a:cubicBezTo>
                  <a:pt x="1" y="3582"/>
                  <a:pt x="140" y="4303"/>
                  <a:pt x="384" y="4884"/>
                </a:cubicBezTo>
                <a:cubicBezTo>
                  <a:pt x="524" y="5280"/>
                  <a:pt x="675" y="5373"/>
                  <a:pt x="768" y="5419"/>
                </a:cubicBezTo>
                <a:cubicBezTo>
                  <a:pt x="800" y="5451"/>
                  <a:pt x="904" y="5511"/>
                  <a:pt x="1090" y="5511"/>
                </a:cubicBezTo>
                <a:cubicBezTo>
                  <a:pt x="1175" y="5511"/>
                  <a:pt x="1276" y="5499"/>
                  <a:pt x="1396" y="5466"/>
                </a:cubicBezTo>
                <a:cubicBezTo>
                  <a:pt x="2036" y="5373"/>
                  <a:pt x="2711" y="5129"/>
                  <a:pt x="3432" y="4745"/>
                </a:cubicBezTo>
                <a:cubicBezTo>
                  <a:pt x="4165" y="4303"/>
                  <a:pt x="4700" y="3826"/>
                  <a:pt x="5083" y="3337"/>
                </a:cubicBezTo>
                <a:cubicBezTo>
                  <a:pt x="5328" y="3047"/>
                  <a:pt x="5374" y="2849"/>
                  <a:pt x="5374" y="2756"/>
                </a:cubicBezTo>
                <a:cubicBezTo>
                  <a:pt x="5374" y="2663"/>
                  <a:pt x="5328" y="2465"/>
                  <a:pt x="5083" y="2174"/>
                </a:cubicBezTo>
                <a:cubicBezTo>
                  <a:pt x="4700" y="1686"/>
                  <a:pt x="4165" y="1209"/>
                  <a:pt x="3432" y="767"/>
                </a:cubicBezTo>
                <a:cubicBezTo>
                  <a:pt x="2711" y="383"/>
                  <a:pt x="2036" y="139"/>
                  <a:pt x="1396" y="46"/>
                </a:cubicBezTo>
                <a:cubicBezTo>
                  <a:pt x="1276" y="13"/>
                  <a:pt x="1175" y="1"/>
                  <a:pt x="1090"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18"/>
          <p:cNvSpPr/>
          <p:nvPr/>
        </p:nvSpPr>
        <p:spPr>
          <a:xfrm>
            <a:off x="5044514" y="9037937"/>
            <a:ext cx="326811" cy="335781"/>
          </a:xfrm>
          <a:custGeom>
            <a:rect b="b" l="l" r="r" t="t"/>
            <a:pathLst>
              <a:path extrusionOk="0" h="5128" w="4991">
                <a:moveTo>
                  <a:pt x="1044" y="0"/>
                </a:moveTo>
                <a:cubicBezTo>
                  <a:pt x="867" y="0"/>
                  <a:pt x="752" y="58"/>
                  <a:pt x="687" y="98"/>
                </a:cubicBezTo>
                <a:cubicBezTo>
                  <a:pt x="629" y="145"/>
                  <a:pt x="489" y="238"/>
                  <a:pt x="338" y="575"/>
                </a:cubicBezTo>
                <a:cubicBezTo>
                  <a:pt x="152" y="1110"/>
                  <a:pt x="1" y="1785"/>
                  <a:pt x="1" y="2564"/>
                </a:cubicBezTo>
                <a:cubicBezTo>
                  <a:pt x="1" y="3343"/>
                  <a:pt x="152" y="4018"/>
                  <a:pt x="338" y="4553"/>
                </a:cubicBezTo>
                <a:cubicBezTo>
                  <a:pt x="489" y="4890"/>
                  <a:pt x="629" y="4983"/>
                  <a:pt x="687" y="5041"/>
                </a:cubicBezTo>
                <a:cubicBezTo>
                  <a:pt x="751" y="5073"/>
                  <a:pt x="865" y="5128"/>
                  <a:pt x="1041" y="5128"/>
                </a:cubicBezTo>
                <a:cubicBezTo>
                  <a:pt x="1119" y="5128"/>
                  <a:pt x="1211" y="5117"/>
                  <a:pt x="1315" y="5088"/>
                </a:cubicBezTo>
                <a:cubicBezTo>
                  <a:pt x="1897" y="4983"/>
                  <a:pt x="2525" y="4797"/>
                  <a:pt x="3199" y="4402"/>
                </a:cubicBezTo>
                <a:cubicBezTo>
                  <a:pt x="3886" y="4018"/>
                  <a:pt x="4363" y="3587"/>
                  <a:pt x="4758" y="3099"/>
                </a:cubicBezTo>
                <a:cubicBezTo>
                  <a:pt x="4991" y="2855"/>
                  <a:pt x="4991" y="2657"/>
                  <a:pt x="4991" y="2564"/>
                </a:cubicBezTo>
                <a:cubicBezTo>
                  <a:pt x="4991" y="2471"/>
                  <a:pt x="4991" y="2273"/>
                  <a:pt x="4758" y="2029"/>
                </a:cubicBezTo>
                <a:cubicBezTo>
                  <a:pt x="4363" y="1552"/>
                  <a:pt x="3886" y="1110"/>
                  <a:pt x="3199" y="726"/>
                </a:cubicBezTo>
                <a:cubicBezTo>
                  <a:pt x="2525" y="331"/>
                  <a:pt x="1897" y="145"/>
                  <a:pt x="1315" y="40"/>
                </a:cubicBezTo>
                <a:cubicBezTo>
                  <a:pt x="1212" y="11"/>
                  <a:pt x="1122" y="0"/>
                  <a:pt x="1044"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p18"/>
          <p:cNvSpPr/>
          <p:nvPr/>
        </p:nvSpPr>
        <p:spPr>
          <a:xfrm>
            <a:off x="5933340" y="9049593"/>
            <a:ext cx="304744" cy="311161"/>
          </a:xfrm>
          <a:custGeom>
            <a:rect b="b" l="l" r="r" t="t"/>
            <a:pathLst>
              <a:path extrusionOk="0" h="4752" w="4654">
                <a:moveTo>
                  <a:pt x="1037" y="0"/>
                </a:moveTo>
                <a:cubicBezTo>
                  <a:pt x="817" y="0"/>
                  <a:pt x="704" y="68"/>
                  <a:pt x="629" y="106"/>
                </a:cubicBezTo>
                <a:cubicBezTo>
                  <a:pt x="582" y="106"/>
                  <a:pt x="431" y="257"/>
                  <a:pt x="338" y="548"/>
                </a:cubicBezTo>
                <a:cubicBezTo>
                  <a:pt x="140" y="1025"/>
                  <a:pt x="1" y="1665"/>
                  <a:pt x="1" y="2386"/>
                </a:cubicBezTo>
                <a:cubicBezTo>
                  <a:pt x="1" y="3119"/>
                  <a:pt x="140" y="3747"/>
                  <a:pt x="338" y="4224"/>
                </a:cubicBezTo>
                <a:cubicBezTo>
                  <a:pt x="431" y="4514"/>
                  <a:pt x="582" y="4666"/>
                  <a:pt x="629" y="4666"/>
                </a:cubicBezTo>
                <a:cubicBezTo>
                  <a:pt x="693" y="4698"/>
                  <a:pt x="785" y="4752"/>
                  <a:pt x="946" y="4752"/>
                </a:cubicBezTo>
                <a:cubicBezTo>
                  <a:pt x="1019" y="4752"/>
                  <a:pt x="1106" y="4741"/>
                  <a:pt x="1210" y="4712"/>
                </a:cubicBezTo>
                <a:cubicBezTo>
                  <a:pt x="1745" y="4666"/>
                  <a:pt x="2327" y="4421"/>
                  <a:pt x="2955" y="4084"/>
                </a:cubicBezTo>
                <a:cubicBezTo>
                  <a:pt x="3583" y="3700"/>
                  <a:pt x="4072" y="3305"/>
                  <a:pt x="4409" y="2921"/>
                </a:cubicBezTo>
                <a:cubicBezTo>
                  <a:pt x="4607" y="2630"/>
                  <a:pt x="4653" y="2479"/>
                  <a:pt x="4653" y="2386"/>
                </a:cubicBezTo>
                <a:cubicBezTo>
                  <a:pt x="4653" y="2293"/>
                  <a:pt x="4607" y="2142"/>
                  <a:pt x="4409" y="1851"/>
                </a:cubicBezTo>
                <a:cubicBezTo>
                  <a:pt x="4072" y="1467"/>
                  <a:pt x="3583" y="1025"/>
                  <a:pt x="2955" y="688"/>
                </a:cubicBezTo>
                <a:cubicBezTo>
                  <a:pt x="2327" y="350"/>
                  <a:pt x="1745" y="106"/>
                  <a:pt x="1210" y="13"/>
                </a:cubicBezTo>
                <a:cubicBezTo>
                  <a:pt x="1146" y="4"/>
                  <a:pt x="1088" y="0"/>
                  <a:pt x="1037"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p18"/>
          <p:cNvSpPr/>
          <p:nvPr/>
        </p:nvSpPr>
        <p:spPr>
          <a:xfrm>
            <a:off x="6822165" y="9062230"/>
            <a:ext cx="278814" cy="287588"/>
          </a:xfrm>
          <a:custGeom>
            <a:rect b="b" l="l" r="r" t="t"/>
            <a:pathLst>
              <a:path extrusionOk="0" h="4392" w="4258">
                <a:moveTo>
                  <a:pt x="936" y="0"/>
                </a:moveTo>
                <a:cubicBezTo>
                  <a:pt x="756" y="0"/>
                  <a:pt x="655" y="64"/>
                  <a:pt x="582" y="64"/>
                </a:cubicBezTo>
                <a:cubicBezTo>
                  <a:pt x="524" y="111"/>
                  <a:pt x="384" y="204"/>
                  <a:pt x="291" y="495"/>
                </a:cubicBezTo>
                <a:cubicBezTo>
                  <a:pt x="140" y="983"/>
                  <a:pt x="1" y="1518"/>
                  <a:pt x="1" y="2193"/>
                </a:cubicBezTo>
                <a:cubicBezTo>
                  <a:pt x="1" y="2867"/>
                  <a:pt x="140" y="3403"/>
                  <a:pt x="291" y="3891"/>
                </a:cubicBezTo>
                <a:cubicBezTo>
                  <a:pt x="384" y="4182"/>
                  <a:pt x="524" y="4275"/>
                  <a:pt x="582" y="4321"/>
                </a:cubicBezTo>
                <a:cubicBezTo>
                  <a:pt x="658" y="4321"/>
                  <a:pt x="766" y="4391"/>
                  <a:pt x="961" y="4391"/>
                </a:cubicBezTo>
                <a:cubicBezTo>
                  <a:pt x="1005" y="4391"/>
                  <a:pt x="1053" y="4388"/>
                  <a:pt x="1106" y="4380"/>
                </a:cubicBezTo>
                <a:cubicBezTo>
                  <a:pt x="1594" y="4275"/>
                  <a:pt x="2129" y="4089"/>
                  <a:pt x="2711" y="3740"/>
                </a:cubicBezTo>
                <a:cubicBezTo>
                  <a:pt x="3292" y="3403"/>
                  <a:pt x="3723" y="3065"/>
                  <a:pt x="4014" y="2681"/>
                </a:cubicBezTo>
                <a:cubicBezTo>
                  <a:pt x="4211" y="2437"/>
                  <a:pt x="4258" y="2286"/>
                  <a:pt x="4258" y="2193"/>
                </a:cubicBezTo>
                <a:cubicBezTo>
                  <a:pt x="4258" y="2100"/>
                  <a:pt x="4211" y="1949"/>
                  <a:pt x="4014" y="1704"/>
                </a:cubicBezTo>
                <a:cubicBezTo>
                  <a:pt x="3723" y="1320"/>
                  <a:pt x="3292" y="983"/>
                  <a:pt x="2711" y="646"/>
                </a:cubicBezTo>
                <a:cubicBezTo>
                  <a:pt x="2129" y="309"/>
                  <a:pt x="1594" y="111"/>
                  <a:pt x="1106" y="18"/>
                </a:cubicBezTo>
                <a:cubicBezTo>
                  <a:pt x="1042" y="5"/>
                  <a:pt x="986" y="0"/>
                  <a:pt x="936"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18"/>
          <p:cNvSpPr/>
          <p:nvPr/>
        </p:nvSpPr>
        <p:spPr>
          <a:xfrm>
            <a:off x="7710205" y="9074279"/>
            <a:ext cx="254455" cy="262640"/>
          </a:xfrm>
          <a:custGeom>
            <a:rect b="b" l="l" r="r" t="t"/>
            <a:pathLst>
              <a:path extrusionOk="0" h="4011" w="3886">
                <a:moveTo>
                  <a:pt x="804" y="1"/>
                </a:moveTo>
                <a:cubicBezTo>
                  <a:pt x="654" y="1"/>
                  <a:pt x="569" y="33"/>
                  <a:pt x="536" y="66"/>
                </a:cubicBezTo>
                <a:cubicBezTo>
                  <a:pt x="489" y="125"/>
                  <a:pt x="396" y="218"/>
                  <a:pt x="292" y="462"/>
                </a:cubicBezTo>
                <a:cubicBezTo>
                  <a:pt x="106" y="892"/>
                  <a:pt x="1" y="1381"/>
                  <a:pt x="1" y="2009"/>
                </a:cubicBezTo>
                <a:cubicBezTo>
                  <a:pt x="1" y="2590"/>
                  <a:pt x="106" y="3125"/>
                  <a:pt x="292" y="3556"/>
                </a:cubicBezTo>
                <a:cubicBezTo>
                  <a:pt x="396" y="3800"/>
                  <a:pt x="489" y="3905"/>
                  <a:pt x="536" y="3951"/>
                </a:cubicBezTo>
                <a:cubicBezTo>
                  <a:pt x="573" y="3951"/>
                  <a:pt x="677" y="4011"/>
                  <a:pt x="866" y="4011"/>
                </a:cubicBezTo>
                <a:cubicBezTo>
                  <a:pt x="914" y="4011"/>
                  <a:pt x="966" y="4007"/>
                  <a:pt x="1024" y="3998"/>
                </a:cubicBezTo>
                <a:cubicBezTo>
                  <a:pt x="1455" y="3905"/>
                  <a:pt x="1943" y="3754"/>
                  <a:pt x="2478" y="3416"/>
                </a:cubicBezTo>
                <a:cubicBezTo>
                  <a:pt x="3013" y="3125"/>
                  <a:pt x="3397" y="2788"/>
                  <a:pt x="3688" y="2451"/>
                </a:cubicBezTo>
                <a:cubicBezTo>
                  <a:pt x="3886" y="2207"/>
                  <a:pt x="3886" y="2055"/>
                  <a:pt x="3886" y="2009"/>
                </a:cubicBezTo>
                <a:cubicBezTo>
                  <a:pt x="3886" y="1962"/>
                  <a:pt x="3886" y="1811"/>
                  <a:pt x="3688" y="1578"/>
                </a:cubicBezTo>
                <a:cubicBezTo>
                  <a:pt x="3397" y="1230"/>
                  <a:pt x="3013" y="892"/>
                  <a:pt x="2478" y="601"/>
                </a:cubicBezTo>
                <a:cubicBezTo>
                  <a:pt x="1943" y="264"/>
                  <a:pt x="1455" y="125"/>
                  <a:pt x="1024" y="20"/>
                </a:cubicBezTo>
                <a:cubicBezTo>
                  <a:pt x="939" y="6"/>
                  <a:pt x="866" y="1"/>
                  <a:pt x="804"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18"/>
          <p:cNvSpPr/>
          <p:nvPr/>
        </p:nvSpPr>
        <p:spPr>
          <a:xfrm>
            <a:off x="8599031" y="9087244"/>
            <a:ext cx="228591" cy="237169"/>
          </a:xfrm>
          <a:custGeom>
            <a:rect b="b" l="l" r="r" t="t"/>
            <a:pathLst>
              <a:path extrusionOk="0" h="3622" w="3491">
                <a:moveTo>
                  <a:pt x="732" y="0"/>
                </a:moveTo>
                <a:cubicBezTo>
                  <a:pt x="602" y="0"/>
                  <a:pt x="522" y="33"/>
                  <a:pt x="489" y="66"/>
                </a:cubicBezTo>
                <a:cubicBezTo>
                  <a:pt x="431" y="113"/>
                  <a:pt x="338" y="159"/>
                  <a:pt x="245" y="403"/>
                </a:cubicBezTo>
                <a:cubicBezTo>
                  <a:pt x="94" y="799"/>
                  <a:pt x="1" y="1276"/>
                  <a:pt x="1" y="1811"/>
                </a:cubicBezTo>
                <a:cubicBezTo>
                  <a:pt x="1" y="2346"/>
                  <a:pt x="94" y="2834"/>
                  <a:pt x="245" y="3218"/>
                </a:cubicBezTo>
                <a:cubicBezTo>
                  <a:pt x="338" y="3463"/>
                  <a:pt x="431" y="3509"/>
                  <a:pt x="489" y="3556"/>
                </a:cubicBezTo>
                <a:cubicBezTo>
                  <a:pt x="522" y="3588"/>
                  <a:pt x="602" y="3621"/>
                  <a:pt x="732" y="3621"/>
                </a:cubicBezTo>
                <a:cubicBezTo>
                  <a:pt x="786" y="3621"/>
                  <a:pt x="848" y="3616"/>
                  <a:pt x="920" y="3602"/>
                </a:cubicBezTo>
                <a:cubicBezTo>
                  <a:pt x="1304" y="3509"/>
                  <a:pt x="1746" y="3358"/>
                  <a:pt x="2234" y="3125"/>
                </a:cubicBezTo>
                <a:cubicBezTo>
                  <a:pt x="2711" y="2834"/>
                  <a:pt x="3048" y="2485"/>
                  <a:pt x="3339" y="2195"/>
                </a:cubicBezTo>
                <a:cubicBezTo>
                  <a:pt x="3490" y="2009"/>
                  <a:pt x="3490" y="1857"/>
                  <a:pt x="3490" y="1811"/>
                </a:cubicBezTo>
                <a:cubicBezTo>
                  <a:pt x="3490" y="1764"/>
                  <a:pt x="3490" y="1613"/>
                  <a:pt x="3339" y="1427"/>
                </a:cubicBezTo>
                <a:cubicBezTo>
                  <a:pt x="3048" y="1090"/>
                  <a:pt x="2711" y="799"/>
                  <a:pt x="2234" y="508"/>
                </a:cubicBezTo>
                <a:cubicBezTo>
                  <a:pt x="1746" y="264"/>
                  <a:pt x="1304" y="113"/>
                  <a:pt x="920" y="20"/>
                </a:cubicBezTo>
                <a:cubicBezTo>
                  <a:pt x="848" y="6"/>
                  <a:pt x="786" y="0"/>
                  <a:pt x="73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8" name="Google Shape;488;p18"/>
          <p:cNvSpPr/>
          <p:nvPr/>
        </p:nvSpPr>
        <p:spPr>
          <a:xfrm>
            <a:off x="9487856" y="9099816"/>
            <a:ext cx="205738" cy="212352"/>
          </a:xfrm>
          <a:custGeom>
            <a:rect b="b" l="l" r="r" t="t"/>
            <a:pathLst>
              <a:path extrusionOk="0" h="3243" w="3142">
                <a:moveTo>
                  <a:pt x="639" y="1"/>
                </a:moveTo>
                <a:cubicBezTo>
                  <a:pt x="525" y="1"/>
                  <a:pt x="464" y="39"/>
                  <a:pt x="431" y="72"/>
                </a:cubicBezTo>
                <a:cubicBezTo>
                  <a:pt x="385" y="72"/>
                  <a:pt x="292" y="165"/>
                  <a:pt x="233" y="363"/>
                </a:cubicBezTo>
                <a:cubicBezTo>
                  <a:pt x="94" y="700"/>
                  <a:pt x="1" y="1130"/>
                  <a:pt x="1" y="1619"/>
                </a:cubicBezTo>
                <a:cubicBezTo>
                  <a:pt x="1" y="2107"/>
                  <a:pt x="94" y="2538"/>
                  <a:pt x="233" y="2875"/>
                </a:cubicBezTo>
                <a:cubicBezTo>
                  <a:pt x="292" y="3073"/>
                  <a:pt x="385" y="3166"/>
                  <a:pt x="431" y="3166"/>
                </a:cubicBezTo>
                <a:cubicBezTo>
                  <a:pt x="464" y="3207"/>
                  <a:pt x="527" y="3243"/>
                  <a:pt x="645" y="3243"/>
                </a:cubicBezTo>
                <a:cubicBezTo>
                  <a:pt x="692" y="3243"/>
                  <a:pt x="748" y="3237"/>
                  <a:pt x="815" y="3224"/>
                </a:cubicBezTo>
                <a:cubicBezTo>
                  <a:pt x="1164" y="3166"/>
                  <a:pt x="1594" y="3026"/>
                  <a:pt x="1978" y="2782"/>
                </a:cubicBezTo>
                <a:cubicBezTo>
                  <a:pt x="2420" y="2538"/>
                  <a:pt x="2757" y="2247"/>
                  <a:pt x="2955" y="1956"/>
                </a:cubicBezTo>
                <a:cubicBezTo>
                  <a:pt x="3095" y="1770"/>
                  <a:pt x="3141" y="1665"/>
                  <a:pt x="3141" y="1619"/>
                </a:cubicBezTo>
                <a:cubicBezTo>
                  <a:pt x="3141" y="1572"/>
                  <a:pt x="3095" y="1421"/>
                  <a:pt x="2955" y="1282"/>
                </a:cubicBezTo>
                <a:cubicBezTo>
                  <a:pt x="2757" y="991"/>
                  <a:pt x="2420" y="700"/>
                  <a:pt x="1978" y="456"/>
                </a:cubicBezTo>
                <a:cubicBezTo>
                  <a:pt x="1594" y="211"/>
                  <a:pt x="1164" y="72"/>
                  <a:pt x="815" y="25"/>
                </a:cubicBezTo>
                <a:cubicBezTo>
                  <a:pt x="745" y="8"/>
                  <a:pt x="687" y="1"/>
                  <a:pt x="639"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9" name="Google Shape;489;p18"/>
          <p:cNvSpPr/>
          <p:nvPr/>
        </p:nvSpPr>
        <p:spPr>
          <a:xfrm>
            <a:off x="10375961" y="9112388"/>
            <a:ext cx="181314" cy="186880"/>
          </a:xfrm>
          <a:custGeom>
            <a:rect b="b" l="l" r="r" t="t"/>
            <a:pathLst>
              <a:path extrusionOk="0" h="2854" w="2769">
                <a:moveTo>
                  <a:pt x="585" y="0"/>
                </a:moveTo>
                <a:cubicBezTo>
                  <a:pt x="485" y="0"/>
                  <a:pt x="428" y="33"/>
                  <a:pt x="395" y="66"/>
                </a:cubicBezTo>
                <a:cubicBezTo>
                  <a:pt x="337" y="66"/>
                  <a:pt x="244" y="124"/>
                  <a:pt x="198" y="310"/>
                </a:cubicBezTo>
                <a:cubicBezTo>
                  <a:pt x="105" y="648"/>
                  <a:pt x="0" y="996"/>
                  <a:pt x="0" y="1427"/>
                </a:cubicBezTo>
                <a:cubicBezTo>
                  <a:pt x="0" y="1869"/>
                  <a:pt x="105" y="2206"/>
                  <a:pt x="198" y="2543"/>
                </a:cubicBezTo>
                <a:cubicBezTo>
                  <a:pt x="244" y="2683"/>
                  <a:pt x="337" y="2788"/>
                  <a:pt x="395" y="2788"/>
                </a:cubicBezTo>
                <a:cubicBezTo>
                  <a:pt x="428" y="2821"/>
                  <a:pt x="485" y="2854"/>
                  <a:pt x="585" y="2854"/>
                </a:cubicBezTo>
                <a:cubicBezTo>
                  <a:pt x="626" y="2854"/>
                  <a:pt x="675" y="2848"/>
                  <a:pt x="733" y="2834"/>
                </a:cubicBezTo>
                <a:cubicBezTo>
                  <a:pt x="1024" y="2788"/>
                  <a:pt x="1407" y="2637"/>
                  <a:pt x="1745" y="2450"/>
                </a:cubicBezTo>
                <a:cubicBezTo>
                  <a:pt x="2140" y="2206"/>
                  <a:pt x="2431" y="1962"/>
                  <a:pt x="2617" y="1718"/>
                </a:cubicBezTo>
                <a:cubicBezTo>
                  <a:pt x="2768" y="1578"/>
                  <a:pt x="2768" y="1473"/>
                  <a:pt x="2768" y="1427"/>
                </a:cubicBezTo>
                <a:cubicBezTo>
                  <a:pt x="2768" y="1380"/>
                  <a:pt x="2768" y="1287"/>
                  <a:pt x="2617" y="1136"/>
                </a:cubicBezTo>
                <a:cubicBezTo>
                  <a:pt x="2431" y="892"/>
                  <a:pt x="2140" y="648"/>
                  <a:pt x="1745" y="415"/>
                </a:cubicBezTo>
                <a:cubicBezTo>
                  <a:pt x="1407" y="217"/>
                  <a:pt x="1024" y="66"/>
                  <a:pt x="733" y="19"/>
                </a:cubicBezTo>
                <a:cubicBezTo>
                  <a:pt x="675" y="6"/>
                  <a:pt x="626" y="0"/>
                  <a:pt x="585"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0" name="Google Shape;490;p18"/>
          <p:cNvSpPr/>
          <p:nvPr/>
        </p:nvSpPr>
        <p:spPr>
          <a:xfrm>
            <a:off x="11264721" y="9125222"/>
            <a:ext cx="155450" cy="161081"/>
          </a:xfrm>
          <a:custGeom>
            <a:rect b="b" l="l" r="r" t="t"/>
            <a:pathLst>
              <a:path extrusionOk="0" h="2460" w="2374">
                <a:moveTo>
                  <a:pt x="476" y="0"/>
                </a:moveTo>
                <a:cubicBezTo>
                  <a:pt x="400" y="0"/>
                  <a:pt x="369" y="21"/>
                  <a:pt x="338" y="21"/>
                </a:cubicBezTo>
                <a:cubicBezTo>
                  <a:pt x="292" y="68"/>
                  <a:pt x="245" y="114"/>
                  <a:pt x="141" y="265"/>
                </a:cubicBezTo>
                <a:cubicBezTo>
                  <a:pt x="47" y="556"/>
                  <a:pt x="1" y="847"/>
                  <a:pt x="1" y="1231"/>
                </a:cubicBezTo>
                <a:cubicBezTo>
                  <a:pt x="1" y="1615"/>
                  <a:pt x="47" y="1905"/>
                  <a:pt x="141" y="2196"/>
                </a:cubicBezTo>
                <a:cubicBezTo>
                  <a:pt x="245" y="2347"/>
                  <a:pt x="292" y="2394"/>
                  <a:pt x="338" y="2394"/>
                </a:cubicBezTo>
                <a:cubicBezTo>
                  <a:pt x="371" y="2427"/>
                  <a:pt x="404" y="2460"/>
                  <a:pt x="490" y="2460"/>
                </a:cubicBezTo>
                <a:cubicBezTo>
                  <a:pt x="526" y="2460"/>
                  <a:pt x="571" y="2454"/>
                  <a:pt x="629" y="2441"/>
                </a:cubicBezTo>
                <a:cubicBezTo>
                  <a:pt x="920" y="2394"/>
                  <a:pt x="1211" y="2301"/>
                  <a:pt x="1548" y="2103"/>
                </a:cubicBezTo>
                <a:cubicBezTo>
                  <a:pt x="1839" y="1905"/>
                  <a:pt x="2083" y="1719"/>
                  <a:pt x="2281" y="1475"/>
                </a:cubicBezTo>
                <a:cubicBezTo>
                  <a:pt x="2374" y="1382"/>
                  <a:pt x="2374" y="1277"/>
                  <a:pt x="2374" y="1231"/>
                </a:cubicBezTo>
                <a:cubicBezTo>
                  <a:pt x="2374" y="1184"/>
                  <a:pt x="2374" y="1091"/>
                  <a:pt x="2281" y="987"/>
                </a:cubicBezTo>
                <a:cubicBezTo>
                  <a:pt x="2083" y="742"/>
                  <a:pt x="1839" y="556"/>
                  <a:pt x="1548" y="358"/>
                </a:cubicBezTo>
                <a:cubicBezTo>
                  <a:pt x="1211" y="161"/>
                  <a:pt x="920" y="68"/>
                  <a:pt x="629" y="21"/>
                </a:cubicBezTo>
                <a:cubicBezTo>
                  <a:pt x="563" y="6"/>
                  <a:pt x="514" y="0"/>
                  <a:pt x="476"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18"/>
          <p:cNvSpPr/>
          <p:nvPr/>
        </p:nvSpPr>
        <p:spPr>
          <a:xfrm>
            <a:off x="12153547" y="9137860"/>
            <a:ext cx="133383" cy="136395"/>
          </a:xfrm>
          <a:custGeom>
            <a:rect b="b" l="l" r="r" t="t"/>
            <a:pathLst>
              <a:path extrusionOk="0" h="2083" w="2037">
                <a:moveTo>
                  <a:pt x="412" y="0"/>
                </a:moveTo>
                <a:cubicBezTo>
                  <a:pt x="354" y="0"/>
                  <a:pt x="323" y="26"/>
                  <a:pt x="292" y="26"/>
                </a:cubicBezTo>
                <a:cubicBezTo>
                  <a:pt x="233" y="72"/>
                  <a:pt x="187" y="119"/>
                  <a:pt x="140" y="212"/>
                </a:cubicBezTo>
                <a:cubicBezTo>
                  <a:pt x="47" y="456"/>
                  <a:pt x="1" y="701"/>
                  <a:pt x="1" y="1038"/>
                </a:cubicBezTo>
                <a:cubicBezTo>
                  <a:pt x="1" y="1329"/>
                  <a:pt x="47" y="1619"/>
                  <a:pt x="140" y="1864"/>
                </a:cubicBezTo>
                <a:cubicBezTo>
                  <a:pt x="187" y="1957"/>
                  <a:pt x="233" y="2003"/>
                  <a:pt x="292" y="2061"/>
                </a:cubicBezTo>
                <a:cubicBezTo>
                  <a:pt x="323" y="2061"/>
                  <a:pt x="354" y="2082"/>
                  <a:pt x="412" y="2082"/>
                </a:cubicBezTo>
                <a:cubicBezTo>
                  <a:pt x="442" y="2082"/>
                  <a:pt x="478" y="2077"/>
                  <a:pt x="524" y="2061"/>
                </a:cubicBezTo>
                <a:cubicBezTo>
                  <a:pt x="769" y="2003"/>
                  <a:pt x="1013" y="1910"/>
                  <a:pt x="1304" y="1771"/>
                </a:cubicBezTo>
                <a:cubicBezTo>
                  <a:pt x="1548" y="1619"/>
                  <a:pt x="1792" y="1422"/>
                  <a:pt x="1932" y="1282"/>
                </a:cubicBezTo>
                <a:cubicBezTo>
                  <a:pt x="2036" y="1131"/>
                  <a:pt x="2036" y="1084"/>
                  <a:pt x="2036" y="1038"/>
                </a:cubicBezTo>
                <a:cubicBezTo>
                  <a:pt x="2036" y="991"/>
                  <a:pt x="2036" y="945"/>
                  <a:pt x="1932" y="794"/>
                </a:cubicBezTo>
                <a:cubicBezTo>
                  <a:pt x="1792" y="654"/>
                  <a:pt x="1548" y="456"/>
                  <a:pt x="1304" y="317"/>
                </a:cubicBezTo>
                <a:cubicBezTo>
                  <a:pt x="1013" y="119"/>
                  <a:pt x="769" y="72"/>
                  <a:pt x="524" y="26"/>
                </a:cubicBezTo>
                <a:cubicBezTo>
                  <a:pt x="478" y="7"/>
                  <a:pt x="442" y="0"/>
                  <a:pt x="41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2" name="Google Shape;492;p18"/>
          <p:cNvSpPr/>
          <p:nvPr/>
        </p:nvSpPr>
        <p:spPr>
          <a:xfrm>
            <a:off x="13041652" y="9150366"/>
            <a:ext cx="108173" cy="110923"/>
          </a:xfrm>
          <a:custGeom>
            <a:rect b="b" l="l" r="r" t="t"/>
            <a:pathLst>
              <a:path extrusionOk="0" h="1694" w="1652">
                <a:moveTo>
                  <a:pt x="344" y="0"/>
                </a:moveTo>
                <a:cubicBezTo>
                  <a:pt x="286" y="0"/>
                  <a:pt x="244" y="21"/>
                  <a:pt x="244" y="21"/>
                </a:cubicBezTo>
                <a:cubicBezTo>
                  <a:pt x="198" y="21"/>
                  <a:pt x="151" y="68"/>
                  <a:pt x="105" y="172"/>
                </a:cubicBezTo>
                <a:cubicBezTo>
                  <a:pt x="47" y="358"/>
                  <a:pt x="0" y="603"/>
                  <a:pt x="0" y="847"/>
                </a:cubicBezTo>
                <a:cubicBezTo>
                  <a:pt x="0" y="1091"/>
                  <a:pt x="47" y="1335"/>
                  <a:pt x="105" y="1475"/>
                </a:cubicBezTo>
                <a:cubicBezTo>
                  <a:pt x="151" y="1626"/>
                  <a:pt x="198" y="1673"/>
                  <a:pt x="244" y="1673"/>
                </a:cubicBezTo>
                <a:cubicBezTo>
                  <a:pt x="244" y="1673"/>
                  <a:pt x="286" y="1693"/>
                  <a:pt x="344" y="1693"/>
                </a:cubicBezTo>
                <a:cubicBezTo>
                  <a:pt x="374" y="1693"/>
                  <a:pt x="407" y="1688"/>
                  <a:pt x="442" y="1673"/>
                </a:cubicBezTo>
                <a:cubicBezTo>
                  <a:pt x="628" y="1673"/>
                  <a:pt x="826" y="1580"/>
                  <a:pt x="1070" y="1428"/>
                </a:cubicBezTo>
                <a:cubicBezTo>
                  <a:pt x="1268" y="1335"/>
                  <a:pt x="1454" y="1184"/>
                  <a:pt x="1559" y="1045"/>
                </a:cubicBezTo>
                <a:cubicBezTo>
                  <a:pt x="1652" y="940"/>
                  <a:pt x="1652" y="893"/>
                  <a:pt x="1652" y="847"/>
                </a:cubicBezTo>
                <a:cubicBezTo>
                  <a:pt x="1652" y="800"/>
                  <a:pt x="1652" y="754"/>
                  <a:pt x="1559" y="649"/>
                </a:cubicBezTo>
                <a:cubicBezTo>
                  <a:pt x="1454" y="510"/>
                  <a:pt x="1268" y="358"/>
                  <a:pt x="1070" y="265"/>
                </a:cubicBezTo>
                <a:lnTo>
                  <a:pt x="1070" y="219"/>
                </a:lnTo>
                <a:cubicBezTo>
                  <a:pt x="826" y="126"/>
                  <a:pt x="628" y="21"/>
                  <a:pt x="442" y="21"/>
                </a:cubicBezTo>
                <a:cubicBezTo>
                  <a:pt x="407" y="6"/>
                  <a:pt x="374" y="0"/>
                  <a:pt x="344"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3" name="Google Shape;493;p18"/>
          <p:cNvSpPr/>
          <p:nvPr/>
        </p:nvSpPr>
        <p:spPr>
          <a:xfrm>
            <a:off x="13930478" y="9163331"/>
            <a:ext cx="82308" cy="84993"/>
          </a:xfrm>
          <a:custGeom>
            <a:rect b="b" l="l" r="r" t="t"/>
            <a:pathLst>
              <a:path extrusionOk="0" h="1298" w="1257">
                <a:moveTo>
                  <a:pt x="260" y="0"/>
                </a:moveTo>
                <a:cubicBezTo>
                  <a:pt x="218" y="0"/>
                  <a:pt x="198" y="21"/>
                  <a:pt x="198" y="21"/>
                </a:cubicBezTo>
                <a:cubicBezTo>
                  <a:pt x="140" y="21"/>
                  <a:pt x="140" y="67"/>
                  <a:pt x="93" y="160"/>
                </a:cubicBezTo>
                <a:cubicBezTo>
                  <a:pt x="47" y="265"/>
                  <a:pt x="0" y="451"/>
                  <a:pt x="0" y="649"/>
                </a:cubicBezTo>
                <a:cubicBezTo>
                  <a:pt x="0" y="847"/>
                  <a:pt x="47" y="1033"/>
                  <a:pt x="93" y="1137"/>
                </a:cubicBezTo>
                <a:cubicBezTo>
                  <a:pt x="140" y="1230"/>
                  <a:pt x="140" y="1277"/>
                  <a:pt x="198" y="1277"/>
                </a:cubicBezTo>
                <a:cubicBezTo>
                  <a:pt x="198" y="1277"/>
                  <a:pt x="218" y="1298"/>
                  <a:pt x="260" y="1298"/>
                </a:cubicBezTo>
                <a:cubicBezTo>
                  <a:pt x="280" y="1298"/>
                  <a:pt x="306" y="1292"/>
                  <a:pt x="337" y="1277"/>
                </a:cubicBezTo>
                <a:cubicBezTo>
                  <a:pt x="489" y="1277"/>
                  <a:pt x="628" y="1230"/>
                  <a:pt x="826" y="1137"/>
                </a:cubicBezTo>
                <a:cubicBezTo>
                  <a:pt x="965" y="1033"/>
                  <a:pt x="1117" y="893"/>
                  <a:pt x="1210" y="800"/>
                </a:cubicBezTo>
                <a:cubicBezTo>
                  <a:pt x="1256" y="695"/>
                  <a:pt x="1256" y="649"/>
                  <a:pt x="1256" y="649"/>
                </a:cubicBezTo>
                <a:cubicBezTo>
                  <a:pt x="1256" y="602"/>
                  <a:pt x="1256" y="602"/>
                  <a:pt x="1210" y="509"/>
                </a:cubicBezTo>
                <a:cubicBezTo>
                  <a:pt x="1117" y="405"/>
                  <a:pt x="965" y="265"/>
                  <a:pt x="826" y="160"/>
                </a:cubicBezTo>
                <a:cubicBezTo>
                  <a:pt x="628" y="67"/>
                  <a:pt x="489" y="21"/>
                  <a:pt x="337" y="21"/>
                </a:cubicBezTo>
                <a:cubicBezTo>
                  <a:pt x="306" y="5"/>
                  <a:pt x="280" y="0"/>
                  <a:pt x="260"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4" name="Google Shape;494;p18"/>
          <p:cNvSpPr/>
          <p:nvPr/>
        </p:nvSpPr>
        <p:spPr>
          <a:xfrm>
            <a:off x="1490784" y="9700005"/>
            <a:ext cx="425031" cy="435377"/>
          </a:xfrm>
          <a:custGeom>
            <a:rect b="b" l="l" r="r" t="t"/>
            <a:pathLst>
              <a:path extrusionOk="0" h="6649" w="6491">
                <a:moveTo>
                  <a:pt x="1443" y="1"/>
                </a:moveTo>
                <a:cubicBezTo>
                  <a:pt x="1138" y="1"/>
                  <a:pt x="995" y="69"/>
                  <a:pt x="919" y="106"/>
                </a:cubicBezTo>
                <a:cubicBezTo>
                  <a:pt x="815" y="164"/>
                  <a:pt x="629" y="304"/>
                  <a:pt x="431" y="746"/>
                </a:cubicBezTo>
                <a:cubicBezTo>
                  <a:pt x="187" y="1467"/>
                  <a:pt x="47" y="2340"/>
                  <a:pt x="0" y="3305"/>
                </a:cubicBezTo>
                <a:cubicBezTo>
                  <a:pt x="47" y="4329"/>
                  <a:pt x="187" y="5201"/>
                  <a:pt x="431" y="5922"/>
                </a:cubicBezTo>
                <a:cubicBezTo>
                  <a:pt x="629" y="6364"/>
                  <a:pt x="815" y="6504"/>
                  <a:pt x="919" y="6562"/>
                </a:cubicBezTo>
                <a:cubicBezTo>
                  <a:pt x="984" y="6594"/>
                  <a:pt x="1098" y="6648"/>
                  <a:pt x="1319" y="6648"/>
                </a:cubicBezTo>
                <a:cubicBezTo>
                  <a:pt x="1418" y="6648"/>
                  <a:pt x="1539" y="6637"/>
                  <a:pt x="1687" y="6608"/>
                </a:cubicBezTo>
                <a:cubicBezTo>
                  <a:pt x="2420" y="6504"/>
                  <a:pt x="3246" y="6213"/>
                  <a:pt x="4118" y="5736"/>
                </a:cubicBezTo>
                <a:lnTo>
                  <a:pt x="4165" y="5736"/>
                </a:lnTo>
                <a:cubicBezTo>
                  <a:pt x="5037" y="5201"/>
                  <a:pt x="5665" y="4619"/>
                  <a:pt x="6153" y="4038"/>
                </a:cubicBezTo>
                <a:cubicBezTo>
                  <a:pt x="6444" y="3700"/>
                  <a:pt x="6491" y="3456"/>
                  <a:pt x="6491" y="3305"/>
                </a:cubicBezTo>
                <a:cubicBezTo>
                  <a:pt x="6491" y="3212"/>
                  <a:pt x="6444" y="2968"/>
                  <a:pt x="6153" y="2630"/>
                </a:cubicBezTo>
                <a:cubicBezTo>
                  <a:pt x="5665" y="2049"/>
                  <a:pt x="5037" y="1467"/>
                  <a:pt x="4165" y="932"/>
                </a:cubicBezTo>
                <a:lnTo>
                  <a:pt x="4118" y="932"/>
                </a:lnTo>
                <a:cubicBezTo>
                  <a:pt x="3246" y="455"/>
                  <a:pt x="2420" y="164"/>
                  <a:pt x="1687" y="13"/>
                </a:cubicBezTo>
                <a:cubicBezTo>
                  <a:pt x="1596" y="4"/>
                  <a:pt x="1515" y="1"/>
                  <a:pt x="1443"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5" name="Google Shape;495;p18"/>
          <p:cNvSpPr/>
          <p:nvPr/>
        </p:nvSpPr>
        <p:spPr>
          <a:xfrm>
            <a:off x="2378823" y="9712970"/>
            <a:ext cx="399952" cy="410691"/>
          </a:xfrm>
          <a:custGeom>
            <a:rect b="b" l="l" r="r" t="t"/>
            <a:pathLst>
              <a:path extrusionOk="0" h="6272" w="6108">
                <a:moveTo>
                  <a:pt x="1379" y="0"/>
                </a:moveTo>
                <a:cubicBezTo>
                  <a:pt x="1096" y="0"/>
                  <a:pt x="958" y="68"/>
                  <a:pt x="873" y="106"/>
                </a:cubicBezTo>
                <a:cubicBezTo>
                  <a:pt x="780" y="153"/>
                  <a:pt x="582" y="304"/>
                  <a:pt x="443" y="688"/>
                </a:cubicBezTo>
                <a:cubicBezTo>
                  <a:pt x="198" y="1362"/>
                  <a:pt x="47" y="2188"/>
                  <a:pt x="1" y="3107"/>
                </a:cubicBezTo>
                <a:cubicBezTo>
                  <a:pt x="47" y="4084"/>
                  <a:pt x="198" y="4910"/>
                  <a:pt x="443" y="5584"/>
                </a:cubicBezTo>
                <a:cubicBezTo>
                  <a:pt x="582" y="5968"/>
                  <a:pt x="780" y="6120"/>
                  <a:pt x="873" y="6166"/>
                </a:cubicBezTo>
                <a:cubicBezTo>
                  <a:pt x="958" y="6204"/>
                  <a:pt x="1096" y="6272"/>
                  <a:pt x="1379" y="6272"/>
                </a:cubicBezTo>
                <a:cubicBezTo>
                  <a:pt x="1446" y="6272"/>
                  <a:pt x="1521" y="6268"/>
                  <a:pt x="1606" y="6259"/>
                </a:cubicBezTo>
                <a:cubicBezTo>
                  <a:pt x="2280" y="6120"/>
                  <a:pt x="3060" y="5829"/>
                  <a:pt x="3932" y="5387"/>
                </a:cubicBezTo>
                <a:cubicBezTo>
                  <a:pt x="4758" y="4910"/>
                  <a:pt x="5386" y="4375"/>
                  <a:pt x="5816" y="3793"/>
                </a:cubicBezTo>
                <a:cubicBezTo>
                  <a:pt x="6107" y="3456"/>
                  <a:pt x="6107" y="3258"/>
                  <a:pt x="6107" y="3107"/>
                </a:cubicBezTo>
                <a:cubicBezTo>
                  <a:pt x="6107" y="3014"/>
                  <a:pt x="6107" y="2816"/>
                  <a:pt x="5816" y="2432"/>
                </a:cubicBezTo>
                <a:cubicBezTo>
                  <a:pt x="5386" y="1897"/>
                  <a:pt x="4758" y="1362"/>
                  <a:pt x="3932" y="885"/>
                </a:cubicBezTo>
                <a:cubicBezTo>
                  <a:pt x="3060" y="397"/>
                  <a:pt x="2280" y="153"/>
                  <a:pt x="1606" y="13"/>
                </a:cubicBezTo>
                <a:cubicBezTo>
                  <a:pt x="1521" y="4"/>
                  <a:pt x="1446" y="0"/>
                  <a:pt x="1379"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6" name="Google Shape;496;p18"/>
          <p:cNvSpPr/>
          <p:nvPr/>
        </p:nvSpPr>
        <p:spPr>
          <a:xfrm>
            <a:off x="3267649" y="9724822"/>
            <a:ext cx="377820" cy="386594"/>
          </a:xfrm>
          <a:custGeom>
            <a:rect b="b" l="l" r="r" t="t"/>
            <a:pathLst>
              <a:path extrusionOk="0" h="5904" w="5770">
                <a:moveTo>
                  <a:pt x="1208" y="0"/>
                </a:moveTo>
                <a:cubicBezTo>
                  <a:pt x="977" y="0"/>
                  <a:pt x="861" y="46"/>
                  <a:pt x="826" y="123"/>
                </a:cubicBezTo>
                <a:cubicBezTo>
                  <a:pt x="722" y="169"/>
                  <a:pt x="536" y="262"/>
                  <a:pt x="384" y="658"/>
                </a:cubicBezTo>
                <a:cubicBezTo>
                  <a:pt x="140" y="1286"/>
                  <a:pt x="1" y="2054"/>
                  <a:pt x="1" y="2926"/>
                </a:cubicBezTo>
                <a:cubicBezTo>
                  <a:pt x="1" y="3856"/>
                  <a:pt x="140" y="4624"/>
                  <a:pt x="384" y="5206"/>
                </a:cubicBezTo>
                <a:cubicBezTo>
                  <a:pt x="536" y="5648"/>
                  <a:pt x="722" y="5741"/>
                  <a:pt x="826" y="5787"/>
                </a:cubicBezTo>
                <a:cubicBezTo>
                  <a:pt x="865" y="5826"/>
                  <a:pt x="1006" y="5904"/>
                  <a:pt x="1296" y="5904"/>
                </a:cubicBezTo>
                <a:cubicBezTo>
                  <a:pt x="1358" y="5904"/>
                  <a:pt x="1426" y="5900"/>
                  <a:pt x="1501" y="5892"/>
                </a:cubicBezTo>
                <a:cubicBezTo>
                  <a:pt x="2176" y="5741"/>
                  <a:pt x="2909" y="5497"/>
                  <a:pt x="3688" y="5066"/>
                </a:cubicBezTo>
                <a:cubicBezTo>
                  <a:pt x="4455" y="4624"/>
                  <a:pt x="5037" y="4089"/>
                  <a:pt x="5479" y="3612"/>
                </a:cubicBezTo>
                <a:cubicBezTo>
                  <a:pt x="5723" y="3275"/>
                  <a:pt x="5770" y="3077"/>
                  <a:pt x="5770" y="2926"/>
                </a:cubicBezTo>
                <a:cubicBezTo>
                  <a:pt x="5770" y="2833"/>
                  <a:pt x="5723" y="2635"/>
                  <a:pt x="5479" y="2298"/>
                </a:cubicBezTo>
                <a:cubicBezTo>
                  <a:pt x="5037" y="1821"/>
                  <a:pt x="4455" y="1286"/>
                  <a:pt x="3688" y="844"/>
                </a:cubicBezTo>
                <a:cubicBezTo>
                  <a:pt x="2909" y="414"/>
                  <a:pt x="2176" y="123"/>
                  <a:pt x="1501" y="18"/>
                </a:cubicBezTo>
                <a:cubicBezTo>
                  <a:pt x="1388" y="6"/>
                  <a:pt x="1291" y="0"/>
                  <a:pt x="1208"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7" name="Google Shape;497;p18"/>
          <p:cNvSpPr/>
          <p:nvPr/>
        </p:nvSpPr>
        <p:spPr>
          <a:xfrm>
            <a:off x="4156474" y="9737656"/>
            <a:ext cx="351955" cy="360860"/>
          </a:xfrm>
          <a:custGeom>
            <a:rect b="b" l="l" r="r" t="t"/>
            <a:pathLst>
              <a:path extrusionOk="0" h="5511" w="5375">
                <a:moveTo>
                  <a:pt x="1106" y="1"/>
                </a:moveTo>
                <a:cubicBezTo>
                  <a:pt x="910" y="1"/>
                  <a:pt x="801" y="33"/>
                  <a:pt x="768" y="66"/>
                </a:cubicBezTo>
                <a:cubicBezTo>
                  <a:pt x="675" y="113"/>
                  <a:pt x="524" y="264"/>
                  <a:pt x="384" y="601"/>
                </a:cubicBezTo>
                <a:cubicBezTo>
                  <a:pt x="140" y="1183"/>
                  <a:pt x="1" y="1916"/>
                  <a:pt x="1" y="2730"/>
                </a:cubicBezTo>
                <a:cubicBezTo>
                  <a:pt x="1" y="3602"/>
                  <a:pt x="140" y="4289"/>
                  <a:pt x="384" y="4870"/>
                </a:cubicBezTo>
                <a:cubicBezTo>
                  <a:pt x="524" y="5254"/>
                  <a:pt x="675" y="5347"/>
                  <a:pt x="768" y="5405"/>
                </a:cubicBezTo>
                <a:cubicBezTo>
                  <a:pt x="806" y="5443"/>
                  <a:pt x="942" y="5511"/>
                  <a:pt x="1197" y="5511"/>
                </a:cubicBezTo>
                <a:cubicBezTo>
                  <a:pt x="1256" y="5511"/>
                  <a:pt x="1323" y="5507"/>
                  <a:pt x="1396" y="5498"/>
                </a:cubicBezTo>
                <a:cubicBezTo>
                  <a:pt x="2036" y="5405"/>
                  <a:pt x="2711" y="5161"/>
                  <a:pt x="3432" y="4719"/>
                </a:cubicBezTo>
                <a:cubicBezTo>
                  <a:pt x="4165" y="4289"/>
                  <a:pt x="4700" y="3847"/>
                  <a:pt x="5083" y="3370"/>
                </a:cubicBezTo>
                <a:cubicBezTo>
                  <a:pt x="5328" y="3021"/>
                  <a:pt x="5374" y="2835"/>
                  <a:pt x="5374" y="2730"/>
                </a:cubicBezTo>
                <a:cubicBezTo>
                  <a:pt x="5374" y="2637"/>
                  <a:pt x="5328" y="2439"/>
                  <a:pt x="5083" y="2148"/>
                </a:cubicBezTo>
                <a:cubicBezTo>
                  <a:pt x="4700" y="1672"/>
                  <a:pt x="4165" y="1183"/>
                  <a:pt x="3432" y="799"/>
                </a:cubicBezTo>
                <a:cubicBezTo>
                  <a:pt x="2711" y="357"/>
                  <a:pt x="2036" y="113"/>
                  <a:pt x="1396" y="20"/>
                </a:cubicBezTo>
                <a:cubicBezTo>
                  <a:pt x="1284" y="6"/>
                  <a:pt x="1187" y="1"/>
                  <a:pt x="1106"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18"/>
          <p:cNvSpPr/>
          <p:nvPr/>
        </p:nvSpPr>
        <p:spPr>
          <a:xfrm>
            <a:off x="5044514" y="9750621"/>
            <a:ext cx="326811" cy="335389"/>
          </a:xfrm>
          <a:custGeom>
            <a:rect b="b" l="l" r="r" t="t"/>
            <a:pathLst>
              <a:path extrusionOk="0" h="5122" w="4991">
                <a:moveTo>
                  <a:pt x="1054" y="0"/>
                </a:moveTo>
                <a:cubicBezTo>
                  <a:pt x="871" y="0"/>
                  <a:pt x="753" y="33"/>
                  <a:pt x="687" y="66"/>
                </a:cubicBezTo>
                <a:cubicBezTo>
                  <a:pt x="629" y="113"/>
                  <a:pt x="489" y="206"/>
                  <a:pt x="338" y="555"/>
                </a:cubicBezTo>
                <a:cubicBezTo>
                  <a:pt x="152" y="1136"/>
                  <a:pt x="1" y="1764"/>
                  <a:pt x="1" y="2532"/>
                </a:cubicBezTo>
                <a:cubicBezTo>
                  <a:pt x="1" y="3358"/>
                  <a:pt x="152" y="3986"/>
                  <a:pt x="338" y="4521"/>
                </a:cubicBezTo>
                <a:cubicBezTo>
                  <a:pt x="489" y="4858"/>
                  <a:pt x="629" y="5009"/>
                  <a:pt x="687" y="5056"/>
                </a:cubicBezTo>
                <a:cubicBezTo>
                  <a:pt x="753" y="5089"/>
                  <a:pt x="871" y="5122"/>
                  <a:pt x="1054" y="5122"/>
                </a:cubicBezTo>
                <a:cubicBezTo>
                  <a:pt x="1130" y="5122"/>
                  <a:pt x="1216" y="5116"/>
                  <a:pt x="1315" y="5103"/>
                </a:cubicBezTo>
                <a:cubicBezTo>
                  <a:pt x="1897" y="5009"/>
                  <a:pt x="2525" y="4765"/>
                  <a:pt x="3199" y="4381"/>
                </a:cubicBezTo>
                <a:cubicBezTo>
                  <a:pt x="3886" y="3986"/>
                  <a:pt x="4363" y="3556"/>
                  <a:pt x="4758" y="3114"/>
                </a:cubicBezTo>
                <a:cubicBezTo>
                  <a:pt x="4991" y="2823"/>
                  <a:pt x="4991" y="2637"/>
                  <a:pt x="4991" y="2532"/>
                </a:cubicBezTo>
                <a:cubicBezTo>
                  <a:pt x="4991" y="2485"/>
                  <a:pt x="4991" y="2299"/>
                  <a:pt x="4758" y="2009"/>
                </a:cubicBezTo>
                <a:cubicBezTo>
                  <a:pt x="4363" y="1567"/>
                  <a:pt x="3886" y="1136"/>
                  <a:pt x="3199" y="741"/>
                </a:cubicBezTo>
                <a:cubicBezTo>
                  <a:pt x="2525" y="357"/>
                  <a:pt x="1897" y="113"/>
                  <a:pt x="1315" y="20"/>
                </a:cubicBezTo>
                <a:cubicBezTo>
                  <a:pt x="1216" y="6"/>
                  <a:pt x="1130" y="0"/>
                  <a:pt x="1054"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9" name="Google Shape;499;p18"/>
          <p:cNvSpPr/>
          <p:nvPr/>
        </p:nvSpPr>
        <p:spPr>
          <a:xfrm>
            <a:off x="5933340" y="9762801"/>
            <a:ext cx="304744" cy="311030"/>
          </a:xfrm>
          <a:custGeom>
            <a:rect b="b" l="l" r="r" t="t"/>
            <a:pathLst>
              <a:path extrusionOk="0" h="4750" w="4654">
                <a:moveTo>
                  <a:pt x="964" y="1"/>
                </a:moveTo>
                <a:cubicBezTo>
                  <a:pt x="791" y="1"/>
                  <a:pt x="695" y="36"/>
                  <a:pt x="629" y="78"/>
                </a:cubicBezTo>
                <a:cubicBezTo>
                  <a:pt x="582" y="124"/>
                  <a:pt x="431" y="217"/>
                  <a:pt x="338" y="508"/>
                </a:cubicBezTo>
                <a:cubicBezTo>
                  <a:pt x="140" y="1043"/>
                  <a:pt x="1" y="1671"/>
                  <a:pt x="1" y="2346"/>
                </a:cubicBezTo>
                <a:cubicBezTo>
                  <a:pt x="1" y="3079"/>
                  <a:pt x="140" y="3707"/>
                  <a:pt x="338" y="4195"/>
                </a:cubicBezTo>
                <a:cubicBezTo>
                  <a:pt x="431" y="4533"/>
                  <a:pt x="582" y="4626"/>
                  <a:pt x="629" y="4672"/>
                </a:cubicBezTo>
                <a:cubicBezTo>
                  <a:pt x="695" y="4714"/>
                  <a:pt x="791" y="4749"/>
                  <a:pt x="964" y="4749"/>
                </a:cubicBezTo>
                <a:cubicBezTo>
                  <a:pt x="1033" y="4749"/>
                  <a:pt x="1114" y="4744"/>
                  <a:pt x="1210" y="4730"/>
                </a:cubicBezTo>
                <a:cubicBezTo>
                  <a:pt x="1745" y="4626"/>
                  <a:pt x="2327" y="4440"/>
                  <a:pt x="2955" y="4044"/>
                </a:cubicBezTo>
                <a:cubicBezTo>
                  <a:pt x="3583" y="3707"/>
                  <a:pt x="4072" y="3323"/>
                  <a:pt x="4409" y="2881"/>
                </a:cubicBezTo>
                <a:cubicBezTo>
                  <a:pt x="4607" y="2637"/>
                  <a:pt x="4653" y="2451"/>
                  <a:pt x="4653" y="2346"/>
                </a:cubicBezTo>
                <a:cubicBezTo>
                  <a:pt x="4653" y="2299"/>
                  <a:pt x="4607" y="2113"/>
                  <a:pt x="4409" y="1869"/>
                </a:cubicBezTo>
                <a:cubicBezTo>
                  <a:pt x="4072" y="1427"/>
                  <a:pt x="3583" y="1043"/>
                  <a:pt x="2955" y="659"/>
                </a:cubicBezTo>
                <a:cubicBezTo>
                  <a:pt x="2327" y="310"/>
                  <a:pt x="1745" y="124"/>
                  <a:pt x="1210" y="20"/>
                </a:cubicBezTo>
                <a:cubicBezTo>
                  <a:pt x="1114" y="6"/>
                  <a:pt x="1033" y="1"/>
                  <a:pt x="964"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0" name="Google Shape;500;p18"/>
          <p:cNvSpPr/>
          <p:nvPr/>
        </p:nvSpPr>
        <p:spPr>
          <a:xfrm>
            <a:off x="6822165" y="9775766"/>
            <a:ext cx="278814" cy="285100"/>
          </a:xfrm>
          <a:custGeom>
            <a:rect b="b" l="l" r="r" t="t"/>
            <a:pathLst>
              <a:path extrusionOk="0" h="4354" w="4258">
                <a:moveTo>
                  <a:pt x="886" y="0"/>
                </a:moveTo>
                <a:cubicBezTo>
                  <a:pt x="737" y="0"/>
                  <a:pt x="648" y="33"/>
                  <a:pt x="582" y="66"/>
                </a:cubicBezTo>
                <a:cubicBezTo>
                  <a:pt x="524" y="112"/>
                  <a:pt x="384" y="217"/>
                  <a:pt x="291" y="508"/>
                </a:cubicBezTo>
                <a:cubicBezTo>
                  <a:pt x="140" y="938"/>
                  <a:pt x="1" y="1520"/>
                  <a:pt x="1" y="2148"/>
                </a:cubicBezTo>
                <a:cubicBezTo>
                  <a:pt x="1" y="2834"/>
                  <a:pt x="140" y="3416"/>
                  <a:pt x="291" y="3846"/>
                </a:cubicBezTo>
                <a:cubicBezTo>
                  <a:pt x="384" y="4137"/>
                  <a:pt x="524" y="4242"/>
                  <a:pt x="582" y="4288"/>
                </a:cubicBezTo>
                <a:cubicBezTo>
                  <a:pt x="648" y="4321"/>
                  <a:pt x="737" y="4354"/>
                  <a:pt x="886" y="4354"/>
                </a:cubicBezTo>
                <a:cubicBezTo>
                  <a:pt x="948" y="4354"/>
                  <a:pt x="1020" y="4348"/>
                  <a:pt x="1106" y="4335"/>
                </a:cubicBezTo>
                <a:cubicBezTo>
                  <a:pt x="1594" y="4242"/>
                  <a:pt x="2129" y="4044"/>
                  <a:pt x="2711" y="3753"/>
                </a:cubicBezTo>
                <a:cubicBezTo>
                  <a:pt x="3292" y="3416"/>
                  <a:pt x="3723" y="3020"/>
                  <a:pt x="4014" y="2637"/>
                </a:cubicBezTo>
                <a:cubicBezTo>
                  <a:pt x="4211" y="2392"/>
                  <a:pt x="4258" y="2253"/>
                  <a:pt x="4258" y="2148"/>
                </a:cubicBezTo>
                <a:cubicBezTo>
                  <a:pt x="4258" y="2101"/>
                  <a:pt x="4211" y="1962"/>
                  <a:pt x="4014" y="1718"/>
                </a:cubicBezTo>
                <a:cubicBezTo>
                  <a:pt x="3723" y="1334"/>
                  <a:pt x="3292" y="938"/>
                  <a:pt x="2711" y="601"/>
                </a:cubicBezTo>
                <a:cubicBezTo>
                  <a:pt x="2129" y="264"/>
                  <a:pt x="1594" y="66"/>
                  <a:pt x="1106" y="19"/>
                </a:cubicBezTo>
                <a:cubicBezTo>
                  <a:pt x="1020" y="6"/>
                  <a:pt x="948" y="0"/>
                  <a:pt x="886"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1" name="Google Shape;501;p18"/>
          <p:cNvSpPr/>
          <p:nvPr/>
        </p:nvSpPr>
        <p:spPr>
          <a:xfrm>
            <a:off x="7710205" y="9788665"/>
            <a:ext cx="254455" cy="259301"/>
          </a:xfrm>
          <a:custGeom>
            <a:rect b="b" l="l" r="r" t="t"/>
            <a:pathLst>
              <a:path extrusionOk="0" h="3960" w="3886">
                <a:moveTo>
                  <a:pt x="804" y="1"/>
                </a:moveTo>
                <a:cubicBezTo>
                  <a:pt x="654" y="1"/>
                  <a:pt x="569" y="34"/>
                  <a:pt x="536" y="67"/>
                </a:cubicBezTo>
                <a:cubicBezTo>
                  <a:pt x="489" y="67"/>
                  <a:pt x="396" y="160"/>
                  <a:pt x="292" y="451"/>
                </a:cubicBezTo>
                <a:cubicBezTo>
                  <a:pt x="106" y="846"/>
                  <a:pt x="1" y="1369"/>
                  <a:pt x="1" y="1951"/>
                </a:cubicBezTo>
                <a:cubicBezTo>
                  <a:pt x="1" y="2591"/>
                  <a:pt x="106" y="3114"/>
                  <a:pt x="292" y="3510"/>
                </a:cubicBezTo>
                <a:cubicBezTo>
                  <a:pt x="396" y="3800"/>
                  <a:pt x="489" y="3847"/>
                  <a:pt x="536" y="3893"/>
                </a:cubicBezTo>
                <a:cubicBezTo>
                  <a:pt x="569" y="3926"/>
                  <a:pt x="654" y="3959"/>
                  <a:pt x="804" y="3959"/>
                </a:cubicBezTo>
                <a:cubicBezTo>
                  <a:pt x="866" y="3959"/>
                  <a:pt x="939" y="3954"/>
                  <a:pt x="1024" y="3940"/>
                </a:cubicBezTo>
                <a:cubicBezTo>
                  <a:pt x="1455" y="3893"/>
                  <a:pt x="1943" y="3696"/>
                  <a:pt x="2478" y="3405"/>
                </a:cubicBezTo>
                <a:cubicBezTo>
                  <a:pt x="3013" y="3068"/>
                  <a:pt x="3397" y="2730"/>
                  <a:pt x="3688" y="2393"/>
                </a:cubicBezTo>
                <a:cubicBezTo>
                  <a:pt x="3886" y="2195"/>
                  <a:pt x="3886" y="2056"/>
                  <a:pt x="3886" y="1951"/>
                </a:cubicBezTo>
                <a:cubicBezTo>
                  <a:pt x="3886" y="1904"/>
                  <a:pt x="3886" y="1765"/>
                  <a:pt x="3688" y="1567"/>
                </a:cubicBezTo>
                <a:cubicBezTo>
                  <a:pt x="3397" y="1183"/>
                  <a:pt x="3013" y="846"/>
                  <a:pt x="2478" y="555"/>
                </a:cubicBezTo>
                <a:cubicBezTo>
                  <a:pt x="1943" y="264"/>
                  <a:pt x="1455" y="67"/>
                  <a:pt x="1024" y="20"/>
                </a:cubicBezTo>
                <a:cubicBezTo>
                  <a:pt x="939" y="7"/>
                  <a:pt x="866" y="1"/>
                  <a:pt x="804"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2" name="Google Shape;502;p18"/>
          <p:cNvSpPr/>
          <p:nvPr/>
        </p:nvSpPr>
        <p:spPr>
          <a:xfrm>
            <a:off x="8599031" y="9800779"/>
            <a:ext cx="228591" cy="234942"/>
          </a:xfrm>
          <a:custGeom>
            <a:rect b="b" l="l" r="r" t="t"/>
            <a:pathLst>
              <a:path extrusionOk="0" h="3588" w="3491">
                <a:moveTo>
                  <a:pt x="710" y="1"/>
                </a:moveTo>
                <a:cubicBezTo>
                  <a:pt x="593" y="1"/>
                  <a:pt x="520" y="21"/>
                  <a:pt x="489" y="21"/>
                </a:cubicBezTo>
                <a:cubicBezTo>
                  <a:pt x="431" y="79"/>
                  <a:pt x="338" y="172"/>
                  <a:pt x="245" y="417"/>
                </a:cubicBezTo>
                <a:cubicBezTo>
                  <a:pt x="94" y="801"/>
                  <a:pt x="1" y="1243"/>
                  <a:pt x="1" y="1766"/>
                </a:cubicBezTo>
                <a:cubicBezTo>
                  <a:pt x="1" y="2348"/>
                  <a:pt x="94" y="2790"/>
                  <a:pt x="245" y="3173"/>
                </a:cubicBezTo>
                <a:cubicBezTo>
                  <a:pt x="338" y="3418"/>
                  <a:pt x="431" y="3511"/>
                  <a:pt x="489" y="3511"/>
                </a:cubicBezTo>
                <a:cubicBezTo>
                  <a:pt x="523" y="3552"/>
                  <a:pt x="603" y="3588"/>
                  <a:pt x="736" y="3588"/>
                </a:cubicBezTo>
                <a:cubicBezTo>
                  <a:pt x="789" y="3588"/>
                  <a:pt x="850" y="3582"/>
                  <a:pt x="920" y="3569"/>
                </a:cubicBezTo>
                <a:cubicBezTo>
                  <a:pt x="1304" y="3511"/>
                  <a:pt x="1746" y="3371"/>
                  <a:pt x="2234" y="3080"/>
                </a:cubicBezTo>
                <a:cubicBezTo>
                  <a:pt x="2711" y="2790"/>
                  <a:pt x="3048" y="2499"/>
                  <a:pt x="3339" y="2161"/>
                </a:cubicBezTo>
                <a:cubicBezTo>
                  <a:pt x="3490" y="1964"/>
                  <a:pt x="3490" y="1871"/>
                  <a:pt x="3490" y="1766"/>
                </a:cubicBezTo>
                <a:cubicBezTo>
                  <a:pt x="3490" y="1719"/>
                  <a:pt x="3490" y="1580"/>
                  <a:pt x="3339" y="1382"/>
                </a:cubicBezTo>
                <a:cubicBezTo>
                  <a:pt x="3048" y="1091"/>
                  <a:pt x="2711" y="801"/>
                  <a:pt x="2234" y="510"/>
                </a:cubicBezTo>
                <a:cubicBezTo>
                  <a:pt x="1746" y="219"/>
                  <a:pt x="1304" y="79"/>
                  <a:pt x="920" y="21"/>
                </a:cubicBezTo>
                <a:cubicBezTo>
                  <a:pt x="838" y="6"/>
                  <a:pt x="769" y="1"/>
                  <a:pt x="710"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3" name="Google Shape;503;p18"/>
          <p:cNvSpPr/>
          <p:nvPr/>
        </p:nvSpPr>
        <p:spPr>
          <a:xfrm>
            <a:off x="9487856" y="9813744"/>
            <a:ext cx="205738" cy="209143"/>
          </a:xfrm>
          <a:custGeom>
            <a:rect b="b" l="l" r="r" t="t"/>
            <a:pathLst>
              <a:path extrusionOk="0" h="3194" w="3142">
                <a:moveTo>
                  <a:pt x="622" y="0"/>
                </a:moveTo>
                <a:cubicBezTo>
                  <a:pt x="519" y="0"/>
                  <a:pt x="462" y="21"/>
                  <a:pt x="431" y="21"/>
                </a:cubicBezTo>
                <a:cubicBezTo>
                  <a:pt x="385" y="68"/>
                  <a:pt x="292" y="114"/>
                  <a:pt x="233" y="358"/>
                </a:cubicBezTo>
                <a:cubicBezTo>
                  <a:pt x="94" y="696"/>
                  <a:pt x="1" y="1091"/>
                  <a:pt x="1" y="1568"/>
                </a:cubicBezTo>
                <a:cubicBezTo>
                  <a:pt x="1" y="2103"/>
                  <a:pt x="94" y="2498"/>
                  <a:pt x="233" y="2836"/>
                </a:cubicBezTo>
                <a:cubicBezTo>
                  <a:pt x="292" y="3080"/>
                  <a:pt x="385" y="3127"/>
                  <a:pt x="431" y="3173"/>
                </a:cubicBezTo>
                <a:cubicBezTo>
                  <a:pt x="462" y="3173"/>
                  <a:pt x="519" y="3194"/>
                  <a:pt x="622" y="3194"/>
                </a:cubicBezTo>
                <a:cubicBezTo>
                  <a:pt x="674" y="3194"/>
                  <a:pt x="737" y="3189"/>
                  <a:pt x="815" y="3173"/>
                </a:cubicBezTo>
                <a:cubicBezTo>
                  <a:pt x="1164" y="3127"/>
                  <a:pt x="1594" y="2975"/>
                  <a:pt x="1978" y="2731"/>
                </a:cubicBezTo>
                <a:cubicBezTo>
                  <a:pt x="2420" y="2498"/>
                  <a:pt x="2757" y="2208"/>
                  <a:pt x="2955" y="1963"/>
                </a:cubicBezTo>
                <a:cubicBezTo>
                  <a:pt x="3095" y="1766"/>
                  <a:pt x="3141" y="1673"/>
                  <a:pt x="3141" y="1568"/>
                </a:cubicBezTo>
                <a:cubicBezTo>
                  <a:pt x="3141" y="1521"/>
                  <a:pt x="3095" y="1428"/>
                  <a:pt x="2955" y="1231"/>
                </a:cubicBezTo>
                <a:cubicBezTo>
                  <a:pt x="2757" y="940"/>
                  <a:pt x="2420" y="696"/>
                  <a:pt x="1978" y="463"/>
                </a:cubicBezTo>
                <a:cubicBezTo>
                  <a:pt x="1594" y="219"/>
                  <a:pt x="1164" y="68"/>
                  <a:pt x="815" y="21"/>
                </a:cubicBezTo>
                <a:cubicBezTo>
                  <a:pt x="737" y="5"/>
                  <a:pt x="674" y="0"/>
                  <a:pt x="622"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4" name="Google Shape;504;p18"/>
          <p:cNvSpPr/>
          <p:nvPr/>
        </p:nvSpPr>
        <p:spPr>
          <a:xfrm>
            <a:off x="10375961" y="9825007"/>
            <a:ext cx="181314" cy="184981"/>
          </a:xfrm>
          <a:custGeom>
            <a:rect b="b" l="l" r="r" t="t"/>
            <a:pathLst>
              <a:path extrusionOk="0" h="2825" w="2769">
                <a:moveTo>
                  <a:pt x="733" y="0"/>
                </a:moveTo>
                <a:cubicBezTo>
                  <a:pt x="535" y="0"/>
                  <a:pt x="442" y="47"/>
                  <a:pt x="395" y="47"/>
                </a:cubicBezTo>
                <a:cubicBezTo>
                  <a:pt x="337" y="93"/>
                  <a:pt x="244" y="140"/>
                  <a:pt x="198" y="338"/>
                </a:cubicBezTo>
                <a:cubicBezTo>
                  <a:pt x="105" y="628"/>
                  <a:pt x="0" y="1012"/>
                  <a:pt x="0" y="1396"/>
                </a:cubicBezTo>
                <a:cubicBezTo>
                  <a:pt x="0" y="1838"/>
                  <a:pt x="105" y="2222"/>
                  <a:pt x="198" y="2513"/>
                </a:cubicBezTo>
                <a:cubicBezTo>
                  <a:pt x="244" y="2710"/>
                  <a:pt x="337" y="2757"/>
                  <a:pt x="395" y="2803"/>
                </a:cubicBezTo>
                <a:cubicBezTo>
                  <a:pt x="427" y="2803"/>
                  <a:pt x="478" y="2824"/>
                  <a:pt x="568" y="2824"/>
                </a:cubicBezTo>
                <a:cubicBezTo>
                  <a:pt x="613" y="2824"/>
                  <a:pt x="667" y="2819"/>
                  <a:pt x="733" y="2803"/>
                </a:cubicBezTo>
                <a:cubicBezTo>
                  <a:pt x="1024" y="2757"/>
                  <a:pt x="1407" y="2664"/>
                  <a:pt x="1745" y="2420"/>
                </a:cubicBezTo>
                <a:cubicBezTo>
                  <a:pt x="2140" y="2222"/>
                  <a:pt x="2431" y="1978"/>
                  <a:pt x="2617" y="1745"/>
                </a:cubicBezTo>
                <a:cubicBezTo>
                  <a:pt x="2768" y="1594"/>
                  <a:pt x="2768" y="1454"/>
                  <a:pt x="2768" y="1396"/>
                </a:cubicBezTo>
                <a:cubicBezTo>
                  <a:pt x="2768" y="1349"/>
                  <a:pt x="2768" y="1256"/>
                  <a:pt x="2617" y="1105"/>
                </a:cubicBezTo>
                <a:cubicBezTo>
                  <a:pt x="2431" y="873"/>
                  <a:pt x="2140" y="628"/>
                  <a:pt x="1745" y="384"/>
                </a:cubicBezTo>
                <a:cubicBezTo>
                  <a:pt x="1407" y="186"/>
                  <a:pt x="1024" y="93"/>
                  <a:pt x="733"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5" name="Google Shape;505;p18"/>
          <p:cNvSpPr/>
          <p:nvPr/>
        </p:nvSpPr>
        <p:spPr>
          <a:xfrm>
            <a:off x="11264721" y="9837186"/>
            <a:ext cx="155450" cy="160557"/>
          </a:xfrm>
          <a:custGeom>
            <a:rect b="b" l="l" r="r" t="t"/>
            <a:pathLst>
              <a:path extrusionOk="0" h="2452" w="2374">
                <a:moveTo>
                  <a:pt x="629" y="0"/>
                </a:moveTo>
                <a:cubicBezTo>
                  <a:pt x="431" y="0"/>
                  <a:pt x="385" y="0"/>
                  <a:pt x="338" y="47"/>
                </a:cubicBezTo>
                <a:cubicBezTo>
                  <a:pt x="292" y="47"/>
                  <a:pt x="245" y="105"/>
                  <a:pt x="141" y="291"/>
                </a:cubicBezTo>
                <a:cubicBezTo>
                  <a:pt x="47" y="535"/>
                  <a:pt x="1" y="873"/>
                  <a:pt x="1" y="1210"/>
                </a:cubicBezTo>
                <a:cubicBezTo>
                  <a:pt x="1" y="1605"/>
                  <a:pt x="47" y="1943"/>
                  <a:pt x="141" y="2187"/>
                </a:cubicBezTo>
                <a:cubicBezTo>
                  <a:pt x="245" y="2327"/>
                  <a:pt x="292" y="2373"/>
                  <a:pt x="338" y="2431"/>
                </a:cubicBezTo>
                <a:cubicBezTo>
                  <a:pt x="369" y="2431"/>
                  <a:pt x="400" y="2452"/>
                  <a:pt x="476" y="2452"/>
                </a:cubicBezTo>
                <a:cubicBezTo>
                  <a:pt x="514" y="2452"/>
                  <a:pt x="563" y="2447"/>
                  <a:pt x="629" y="2431"/>
                </a:cubicBezTo>
                <a:cubicBezTo>
                  <a:pt x="920" y="2431"/>
                  <a:pt x="1211" y="2280"/>
                  <a:pt x="1548" y="2140"/>
                </a:cubicBezTo>
                <a:cubicBezTo>
                  <a:pt x="1839" y="1943"/>
                  <a:pt x="2083" y="1699"/>
                  <a:pt x="2281" y="1501"/>
                </a:cubicBezTo>
                <a:cubicBezTo>
                  <a:pt x="2374" y="1361"/>
                  <a:pt x="2374" y="1268"/>
                  <a:pt x="2374" y="1210"/>
                </a:cubicBezTo>
                <a:cubicBezTo>
                  <a:pt x="2374" y="1210"/>
                  <a:pt x="2374" y="1117"/>
                  <a:pt x="2281" y="977"/>
                </a:cubicBezTo>
                <a:cubicBezTo>
                  <a:pt x="2083" y="780"/>
                  <a:pt x="1839" y="535"/>
                  <a:pt x="1548" y="338"/>
                </a:cubicBezTo>
                <a:cubicBezTo>
                  <a:pt x="1211" y="152"/>
                  <a:pt x="920" y="47"/>
                  <a:pt x="629"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6" name="Google Shape;506;p18"/>
          <p:cNvSpPr/>
          <p:nvPr/>
        </p:nvSpPr>
        <p:spPr>
          <a:xfrm>
            <a:off x="12153547" y="9850151"/>
            <a:ext cx="133383" cy="136395"/>
          </a:xfrm>
          <a:custGeom>
            <a:rect b="b" l="l" r="r" t="t"/>
            <a:pathLst>
              <a:path extrusionOk="0" h="2083" w="2037">
                <a:moveTo>
                  <a:pt x="524" y="0"/>
                </a:moveTo>
                <a:cubicBezTo>
                  <a:pt x="385" y="0"/>
                  <a:pt x="338" y="0"/>
                  <a:pt x="292" y="47"/>
                </a:cubicBezTo>
                <a:cubicBezTo>
                  <a:pt x="233" y="47"/>
                  <a:pt x="187" y="93"/>
                  <a:pt x="140" y="244"/>
                </a:cubicBezTo>
                <a:cubicBezTo>
                  <a:pt x="47" y="430"/>
                  <a:pt x="1" y="721"/>
                  <a:pt x="1" y="1012"/>
                </a:cubicBezTo>
                <a:cubicBezTo>
                  <a:pt x="1" y="1361"/>
                  <a:pt x="47" y="1594"/>
                  <a:pt x="140" y="1838"/>
                </a:cubicBezTo>
                <a:cubicBezTo>
                  <a:pt x="187" y="1989"/>
                  <a:pt x="233" y="2036"/>
                  <a:pt x="292" y="2036"/>
                </a:cubicBezTo>
                <a:cubicBezTo>
                  <a:pt x="338" y="2036"/>
                  <a:pt x="385" y="2082"/>
                  <a:pt x="524" y="2082"/>
                </a:cubicBezTo>
                <a:cubicBezTo>
                  <a:pt x="769" y="2036"/>
                  <a:pt x="1013" y="1942"/>
                  <a:pt x="1304" y="1791"/>
                </a:cubicBezTo>
                <a:cubicBezTo>
                  <a:pt x="1548" y="1594"/>
                  <a:pt x="1792" y="1454"/>
                  <a:pt x="1932" y="1256"/>
                </a:cubicBezTo>
                <a:cubicBezTo>
                  <a:pt x="2036" y="1163"/>
                  <a:pt x="2036" y="1070"/>
                  <a:pt x="2036" y="1012"/>
                </a:cubicBezTo>
                <a:cubicBezTo>
                  <a:pt x="2036" y="1012"/>
                  <a:pt x="2036" y="919"/>
                  <a:pt x="1932" y="826"/>
                </a:cubicBezTo>
                <a:cubicBezTo>
                  <a:pt x="1792" y="628"/>
                  <a:pt x="1548" y="430"/>
                  <a:pt x="1304" y="291"/>
                </a:cubicBezTo>
                <a:cubicBezTo>
                  <a:pt x="1013" y="140"/>
                  <a:pt x="769" y="47"/>
                  <a:pt x="524" y="0"/>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7" name="Google Shape;507;p18"/>
          <p:cNvSpPr/>
          <p:nvPr/>
        </p:nvSpPr>
        <p:spPr>
          <a:xfrm>
            <a:off x="13041652" y="9863051"/>
            <a:ext cx="108173" cy="110530"/>
          </a:xfrm>
          <a:custGeom>
            <a:rect b="b" l="l" r="r" t="t"/>
            <a:pathLst>
              <a:path extrusionOk="0" h="1688" w="1652">
                <a:moveTo>
                  <a:pt x="442" y="1"/>
                </a:moveTo>
                <a:cubicBezTo>
                  <a:pt x="337" y="1"/>
                  <a:pt x="244" y="1"/>
                  <a:pt x="244" y="47"/>
                </a:cubicBezTo>
                <a:cubicBezTo>
                  <a:pt x="198" y="47"/>
                  <a:pt x="151" y="94"/>
                  <a:pt x="105" y="187"/>
                </a:cubicBezTo>
                <a:cubicBezTo>
                  <a:pt x="47" y="385"/>
                  <a:pt x="0" y="582"/>
                  <a:pt x="0" y="815"/>
                </a:cubicBezTo>
                <a:cubicBezTo>
                  <a:pt x="0" y="1106"/>
                  <a:pt x="47" y="1304"/>
                  <a:pt x="105" y="1501"/>
                </a:cubicBezTo>
                <a:cubicBezTo>
                  <a:pt x="151" y="1594"/>
                  <a:pt x="198" y="1641"/>
                  <a:pt x="244" y="1641"/>
                </a:cubicBezTo>
                <a:cubicBezTo>
                  <a:pt x="244" y="1687"/>
                  <a:pt x="337" y="1687"/>
                  <a:pt x="442" y="1687"/>
                </a:cubicBezTo>
                <a:cubicBezTo>
                  <a:pt x="628" y="1641"/>
                  <a:pt x="826" y="1594"/>
                  <a:pt x="1070" y="1455"/>
                </a:cubicBezTo>
                <a:cubicBezTo>
                  <a:pt x="1268" y="1304"/>
                  <a:pt x="1454" y="1164"/>
                  <a:pt x="1559" y="1013"/>
                </a:cubicBezTo>
                <a:cubicBezTo>
                  <a:pt x="1652" y="920"/>
                  <a:pt x="1652" y="873"/>
                  <a:pt x="1652" y="815"/>
                </a:cubicBezTo>
                <a:cubicBezTo>
                  <a:pt x="1652" y="815"/>
                  <a:pt x="1652" y="768"/>
                  <a:pt x="1559" y="675"/>
                </a:cubicBezTo>
                <a:cubicBezTo>
                  <a:pt x="1454" y="524"/>
                  <a:pt x="1268" y="385"/>
                  <a:pt x="1070" y="233"/>
                </a:cubicBezTo>
                <a:cubicBezTo>
                  <a:pt x="826" y="94"/>
                  <a:pt x="628" y="47"/>
                  <a:pt x="442"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8" name="Google Shape;508;p18"/>
          <p:cNvSpPr/>
          <p:nvPr/>
        </p:nvSpPr>
        <p:spPr>
          <a:xfrm>
            <a:off x="13930478" y="9875230"/>
            <a:ext cx="82308" cy="86172"/>
          </a:xfrm>
          <a:custGeom>
            <a:rect b="b" l="l" r="r" t="t"/>
            <a:pathLst>
              <a:path extrusionOk="0" h="1316" w="1257">
                <a:moveTo>
                  <a:pt x="198" y="1"/>
                </a:moveTo>
                <a:cubicBezTo>
                  <a:pt x="140" y="47"/>
                  <a:pt x="140" y="47"/>
                  <a:pt x="93" y="152"/>
                </a:cubicBezTo>
                <a:cubicBezTo>
                  <a:pt x="47" y="292"/>
                  <a:pt x="0" y="443"/>
                  <a:pt x="0" y="629"/>
                </a:cubicBezTo>
                <a:cubicBezTo>
                  <a:pt x="0" y="873"/>
                  <a:pt x="47" y="1024"/>
                  <a:pt x="93" y="1164"/>
                </a:cubicBezTo>
                <a:cubicBezTo>
                  <a:pt x="140" y="1269"/>
                  <a:pt x="140" y="1269"/>
                  <a:pt x="198" y="1269"/>
                </a:cubicBezTo>
                <a:cubicBezTo>
                  <a:pt x="198" y="1315"/>
                  <a:pt x="244" y="1315"/>
                  <a:pt x="337" y="1315"/>
                </a:cubicBezTo>
                <a:cubicBezTo>
                  <a:pt x="489" y="1269"/>
                  <a:pt x="628" y="1211"/>
                  <a:pt x="826" y="1118"/>
                </a:cubicBezTo>
                <a:cubicBezTo>
                  <a:pt x="965" y="1024"/>
                  <a:pt x="1117" y="920"/>
                  <a:pt x="1210" y="780"/>
                </a:cubicBezTo>
                <a:cubicBezTo>
                  <a:pt x="1256" y="734"/>
                  <a:pt x="1256" y="687"/>
                  <a:pt x="1256" y="629"/>
                </a:cubicBezTo>
                <a:cubicBezTo>
                  <a:pt x="1256" y="629"/>
                  <a:pt x="1256" y="582"/>
                  <a:pt x="1210" y="536"/>
                </a:cubicBezTo>
                <a:cubicBezTo>
                  <a:pt x="1117" y="396"/>
                  <a:pt x="965" y="292"/>
                  <a:pt x="826" y="199"/>
                </a:cubicBezTo>
                <a:cubicBezTo>
                  <a:pt x="628" y="106"/>
                  <a:pt x="489" y="47"/>
                  <a:pt x="337" y="1"/>
                </a:cubicBezTo>
                <a:close/>
              </a:path>
            </a:pathLst>
          </a:cu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9" name="Google Shape;509;p18"/>
          <p:cNvSpPr txBox="1"/>
          <p:nvPr>
            <p:ph idx="12" type="sldNum"/>
          </p:nvPr>
        </p:nvSpPr>
        <p:spPr>
          <a:xfrm>
            <a:off x="576000" y="12249600"/>
            <a:ext cx="960000" cy="1466400"/>
          </a:xfrm>
          <a:prstGeom prst="rect">
            <a:avLst/>
          </a:prstGeom>
          <a:noFill/>
          <a:ln>
            <a:noFill/>
          </a:ln>
        </p:spPr>
        <p:txBody>
          <a:bodyPr anchorCtr="0" anchor="t" bIns="480000" lIns="0" spcFirstLastPara="1" rIns="0" wrap="square" tIns="576000">
            <a:noAutofit/>
          </a:bodyPr>
          <a:lstStyle>
            <a:lvl1pPr indent="0" lvl="0"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510" name="Google Shape;510;p18"/>
          <p:cNvSpPr/>
          <p:nvPr/>
        </p:nvSpPr>
        <p:spPr>
          <a:xfrm>
            <a:off x="0" y="12238267"/>
            <a:ext cx="15935999" cy="1477500"/>
          </a:xfrm>
          <a:prstGeom prst="rect">
            <a:avLst/>
          </a:pr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5">
  <p:cSld name="CUSTOM_3_1_1_1_1_1_1_1">
    <p:bg>
      <p:bgPr>
        <a:solidFill>
          <a:schemeClr val="accent1"/>
        </a:solidFill>
      </p:bgPr>
    </p:bg>
    <p:spTree>
      <p:nvGrpSpPr>
        <p:cNvPr id="511" name="Shape 511"/>
        <p:cNvGrpSpPr/>
        <p:nvPr/>
      </p:nvGrpSpPr>
      <p:grpSpPr>
        <a:xfrm>
          <a:off x="0" y="0"/>
          <a:ext cx="0" cy="0"/>
          <a:chOff x="0" y="0"/>
          <a:chExt cx="0" cy="0"/>
        </a:xfrm>
      </p:grpSpPr>
      <p:sp>
        <p:nvSpPr>
          <p:cNvPr id="512" name="Google Shape;512;p19"/>
          <p:cNvSpPr txBox="1"/>
          <p:nvPr>
            <p:ph type="title"/>
          </p:nvPr>
        </p:nvSpPr>
        <p:spPr>
          <a:xfrm>
            <a:off x="1469533" y="8028200"/>
            <a:ext cx="18402300" cy="4221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4300"/>
              <a:buNone/>
              <a:defRPr sz="9600">
                <a:solidFill>
                  <a:schemeClr val="lt1"/>
                </a:solidFill>
              </a:defRPr>
            </a:lvl1pPr>
            <a:lvl2pPr lvl="1" algn="l">
              <a:lnSpc>
                <a:spcPct val="100000"/>
              </a:lnSpc>
              <a:spcBef>
                <a:spcPts val="0"/>
              </a:spcBef>
              <a:spcAft>
                <a:spcPts val="0"/>
              </a:spcAft>
              <a:buSzPts val="6400"/>
              <a:buNone/>
              <a:defRPr sz="14400">
                <a:solidFill>
                  <a:schemeClr val="lt1"/>
                </a:solidFill>
              </a:defRPr>
            </a:lvl2pPr>
            <a:lvl3pPr lvl="2" algn="l">
              <a:lnSpc>
                <a:spcPct val="100000"/>
              </a:lnSpc>
              <a:spcBef>
                <a:spcPts val="0"/>
              </a:spcBef>
              <a:spcAft>
                <a:spcPts val="0"/>
              </a:spcAft>
              <a:buSzPts val="6400"/>
              <a:buNone/>
              <a:defRPr sz="14400">
                <a:solidFill>
                  <a:schemeClr val="lt1"/>
                </a:solidFill>
              </a:defRPr>
            </a:lvl3pPr>
            <a:lvl4pPr lvl="3" algn="l">
              <a:lnSpc>
                <a:spcPct val="100000"/>
              </a:lnSpc>
              <a:spcBef>
                <a:spcPts val="0"/>
              </a:spcBef>
              <a:spcAft>
                <a:spcPts val="0"/>
              </a:spcAft>
              <a:buSzPts val="6400"/>
              <a:buNone/>
              <a:defRPr sz="14400">
                <a:solidFill>
                  <a:schemeClr val="lt1"/>
                </a:solidFill>
              </a:defRPr>
            </a:lvl4pPr>
            <a:lvl5pPr lvl="4" algn="l">
              <a:lnSpc>
                <a:spcPct val="100000"/>
              </a:lnSpc>
              <a:spcBef>
                <a:spcPts val="0"/>
              </a:spcBef>
              <a:spcAft>
                <a:spcPts val="0"/>
              </a:spcAft>
              <a:buSzPts val="6400"/>
              <a:buNone/>
              <a:defRPr sz="14400">
                <a:solidFill>
                  <a:schemeClr val="lt1"/>
                </a:solidFill>
              </a:defRPr>
            </a:lvl5pPr>
            <a:lvl6pPr lvl="5" algn="l">
              <a:lnSpc>
                <a:spcPct val="100000"/>
              </a:lnSpc>
              <a:spcBef>
                <a:spcPts val="0"/>
              </a:spcBef>
              <a:spcAft>
                <a:spcPts val="0"/>
              </a:spcAft>
              <a:buSzPts val="6400"/>
              <a:buNone/>
              <a:defRPr sz="14400">
                <a:solidFill>
                  <a:schemeClr val="lt1"/>
                </a:solidFill>
              </a:defRPr>
            </a:lvl6pPr>
            <a:lvl7pPr lvl="6" algn="l">
              <a:lnSpc>
                <a:spcPct val="100000"/>
              </a:lnSpc>
              <a:spcBef>
                <a:spcPts val="0"/>
              </a:spcBef>
              <a:spcAft>
                <a:spcPts val="0"/>
              </a:spcAft>
              <a:buSzPts val="6400"/>
              <a:buNone/>
              <a:defRPr sz="14400">
                <a:solidFill>
                  <a:schemeClr val="lt1"/>
                </a:solidFill>
              </a:defRPr>
            </a:lvl7pPr>
            <a:lvl8pPr lvl="7" algn="l">
              <a:lnSpc>
                <a:spcPct val="100000"/>
              </a:lnSpc>
              <a:spcBef>
                <a:spcPts val="0"/>
              </a:spcBef>
              <a:spcAft>
                <a:spcPts val="0"/>
              </a:spcAft>
              <a:buSzPts val="6400"/>
              <a:buNone/>
              <a:defRPr sz="14400">
                <a:solidFill>
                  <a:schemeClr val="lt1"/>
                </a:solidFill>
              </a:defRPr>
            </a:lvl8pPr>
            <a:lvl9pPr lvl="8" algn="l">
              <a:lnSpc>
                <a:spcPct val="100000"/>
              </a:lnSpc>
              <a:spcBef>
                <a:spcPts val="0"/>
              </a:spcBef>
              <a:spcAft>
                <a:spcPts val="0"/>
              </a:spcAft>
              <a:buSzPts val="6400"/>
              <a:buNone/>
              <a:defRPr sz="14400">
                <a:solidFill>
                  <a:schemeClr val="lt1"/>
                </a:solidFill>
              </a:defRPr>
            </a:lvl9pPr>
          </a:lstStyle>
          <a:p/>
        </p:txBody>
      </p:sp>
      <p:sp>
        <p:nvSpPr>
          <p:cNvPr id="513" name="Google Shape;513;p19"/>
          <p:cNvSpPr txBox="1"/>
          <p:nvPr>
            <p:ph idx="1" type="subTitle"/>
          </p:nvPr>
        </p:nvSpPr>
        <p:spPr>
          <a:xfrm>
            <a:off x="1469533" y="6604800"/>
            <a:ext cx="18402300" cy="1423200"/>
          </a:xfrm>
          <a:prstGeom prst="rect">
            <a:avLst/>
          </a:prstGeom>
          <a:noFill/>
          <a:ln>
            <a:noFill/>
          </a:ln>
        </p:spPr>
        <p:txBody>
          <a:bodyPr anchorCtr="0" anchor="t" bIns="0" lIns="0" spcFirstLastPara="1" rIns="0" wrap="square" tIns="672000">
            <a:noAutofit/>
          </a:bodyPr>
          <a:lstStyle>
            <a:lvl1pPr lvl="0" algn="l">
              <a:lnSpc>
                <a:spcPct val="100000"/>
              </a:lnSpc>
              <a:spcBef>
                <a:spcPts val="0"/>
              </a:spcBef>
              <a:spcAft>
                <a:spcPts val="0"/>
              </a:spcAft>
              <a:buSzPts val="2100"/>
              <a:buNone/>
              <a:defRPr b="1">
                <a:solidFill>
                  <a:schemeClr val="lt1"/>
                </a:solidFill>
              </a:defRPr>
            </a:lvl1pPr>
            <a:lvl2pPr lvl="1" algn="l">
              <a:lnSpc>
                <a:spcPct val="100000"/>
              </a:lnSpc>
              <a:spcBef>
                <a:spcPts val="0"/>
              </a:spcBef>
              <a:spcAft>
                <a:spcPts val="0"/>
              </a:spcAft>
              <a:buSzPts val="2100"/>
              <a:buNone/>
              <a:defRPr b="1">
                <a:solidFill>
                  <a:schemeClr val="lt1"/>
                </a:solidFill>
              </a:defRPr>
            </a:lvl2pPr>
            <a:lvl3pPr lvl="2" algn="l">
              <a:lnSpc>
                <a:spcPct val="100000"/>
              </a:lnSpc>
              <a:spcBef>
                <a:spcPts val="1600"/>
              </a:spcBef>
              <a:spcAft>
                <a:spcPts val="0"/>
              </a:spcAft>
              <a:buSzPts val="2100"/>
              <a:buNone/>
              <a:defRPr b="1">
                <a:solidFill>
                  <a:schemeClr val="lt1"/>
                </a:solidFill>
              </a:defRPr>
            </a:lvl3pPr>
            <a:lvl4pPr lvl="3" algn="l">
              <a:lnSpc>
                <a:spcPct val="100000"/>
              </a:lnSpc>
              <a:spcBef>
                <a:spcPts val="1600"/>
              </a:spcBef>
              <a:spcAft>
                <a:spcPts val="0"/>
              </a:spcAft>
              <a:buSzPts val="2100"/>
              <a:buNone/>
              <a:defRPr b="1">
                <a:solidFill>
                  <a:schemeClr val="lt1"/>
                </a:solidFill>
              </a:defRPr>
            </a:lvl4pPr>
            <a:lvl5pPr lvl="4" algn="l">
              <a:lnSpc>
                <a:spcPct val="100000"/>
              </a:lnSpc>
              <a:spcBef>
                <a:spcPts val="1600"/>
              </a:spcBef>
              <a:spcAft>
                <a:spcPts val="0"/>
              </a:spcAft>
              <a:buSzPts val="2100"/>
              <a:buNone/>
              <a:defRPr b="1">
                <a:solidFill>
                  <a:schemeClr val="lt1"/>
                </a:solidFill>
              </a:defRPr>
            </a:lvl5pPr>
            <a:lvl6pPr lvl="5" algn="l">
              <a:lnSpc>
                <a:spcPct val="100000"/>
              </a:lnSpc>
              <a:spcBef>
                <a:spcPts val="1600"/>
              </a:spcBef>
              <a:spcAft>
                <a:spcPts val="0"/>
              </a:spcAft>
              <a:buSzPts val="2100"/>
              <a:buNone/>
              <a:defRPr b="1">
                <a:solidFill>
                  <a:schemeClr val="lt1"/>
                </a:solidFill>
              </a:defRPr>
            </a:lvl6pPr>
            <a:lvl7pPr lvl="6" algn="l">
              <a:lnSpc>
                <a:spcPct val="100000"/>
              </a:lnSpc>
              <a:spcBef>
                <a:spcPts val="1600"/>
              </a:spcBef>
              <a:spcAft>
                <a:spcPts val="0"/>
              </a:spcAft>
              <a:buSzPts val="2100"/>
              <a:buNone/>
              <a:defRPr b="1">
                <a:solidFill>
                  <a:schemeClr val="lt1"/>
                </a:solidFill>
              </a:defRPr>
            </a:lvl7pPr>
            <a:lvl8pPr lvl="7" algn="l">
              <a:lnSpc>
                <a:spcPct val="100000"/>
              </a:lnSpc>
              <a:spcBef>
                <a:spcPts val="1600"/>
              </a:spcBef>
              <a:spcAft>
                <a:spcPts val="0"/>
              </a:spcAft>
              <a:buSzPts val="2100"/>
              <a:buNone/>
              <a:defRPr b="1">
                <a:solidFill>
                  <a:schemeClr val="lt1"/>
                </a:solidFill>
              </a:defRPr>
            </a:lvl8pPr>
            <a:lvl9pPr lvl="8" algn="l">
              <a:lnSpc>
                <a:spcPct val="100000"/>
              </a:lnSpc>
              <a:spcBef>
                <a:spcPts val="1600"/>
              </a:spcBef>
              <a:spcAft>
                <a:spcPts val="1600"/>
              </a:spcAft>
              <a:buSzPts val="2100"/>
              <a:buNone/>
              <a:defRPr b="1">
                <a:solidFill>
                  <a:schemeClr val="lt1"/>
                </a:solidFill>
              </a:defRPr>
            </a:lvl9pPr>
          </a:lstStyle>
          <a:p/>
        </p:txBody>
      </p:sp>
      <p:grpSp>
        <p:nvGrpSpPr>
          <p:cNvPr id="514" name="Google Shape;514;p19"/>
          <p:cNvGrpSpPr/>
          <p:nvPr/>
        </p:nvGrpSpPr>
        <p:grpSpPr>
          <a:xfrm>
            <a:off x="1468730" y="572071"/>
            <a:ext cx="13520254" cy="5459125"/>
            <a:chOff x="550767" y="214524"/>
            <a:chExt cx="5070032" cy="2047146"/>
          </a:xfrm>
        </p:grpSpPr>
        <p:sp>
          <p:nvSpPr>
            <p:cNvPr id="515" name="Google Shape;515;p19"/>
            <p:cNvSpPr/>
            <p:nvPr/>
          </p:nvSpPr>
          <p:spPr>
            <a:xfrm>
              <a:off x="550767" y="214524"/>
              <a:ext cx="151738" cy="155638"/>
            </a:xfrm>
            <a:custGeom>
              <a:rect b="b" l="l" r="r" t="t"/>
              <a:pathLst>
                <a:path extrusionOk="0" h="6265" w="6108">
                  <a:moveTo>
                    <a:pt x="1279" y="1"/>
                  </a:moveTo>
                  <a:cubicBezTo>
                    <a:pt x="1062" y="1"/>
                    <a:pt x="947" y="34"/>
                    <a:pt x="873" y="67"/>
                  </a:cubicBezTo>
                  <a:cubicBezTo>
                    <a:pt x="780" y="171"/>
                    <a:pt x="582" y="264"/>
                    <a:pt x="443" y="695"/>
                  </a:cubicBezTo>
                  <a:cubicBezTo>
                    <a:pt x="198" y="1381"/>
                    <a:pt x="47" y="2149"/>
                    <a:pt x="1" y="3126"/>
                  </a:cubicBezTo>
                  <a:cubicBezTo>
                    <a:pt x="47" y="4091"/>
                    <a:pt x="198" y="4917"/>
                    <a:pt x="443" y="5545"/>
                  </a:cubicBezTo>
                  <a:cubicBezTo>
                    <a:pt x="582" y="5987"/>
                    <a:pt x="780" y="6127"/>
                    <a:pt x="873" y="6173"/>
                  </a:cubicBezTo>
                  <a:cubicBezTo>
                    <a:pt x="945" y="6205"/>
                    <a:pt x="1056" y="6265"/>
                    <a:pt x="1261" y="6265"/>
                  </a:cubicBezTo>
                  <a:cubicBezTo>
                    <a:pt x="1355" y="6265"/>
                    <a:pt x="1468" y="6252"/>
                    <a:pt x="1606" y="6220"/>
                  </a:cubicBezTo>
                  <a:cubicBezTo>
                    <a:pt x="2280" y="6127"/>
                    <a:pt x="3060" y="5836"/>
                    <a:pt x="3932" y="5406"/>
                  </a:cubicBezTo>
                  <a:lnTo>
                    <a:pt x="3932" y="5347"/>
                  </a:lnTo>
                  <a:cubicBezTo>
                    <a:pt x="4758" y="4917"/>
                    <a:pt x="5386" y="4382"/>
                    <a:pt x="5816" y="3800"/>
                  </a:cubicBezTo>
                  <a:cubicBezTo>
                    <a:pt x="6107" y="3463"/>
                    <a:pt x="6107" y="3219"/>
                    <a:pt x="6107" y="3126"/>
                  </a:cubicBezTo>
                  <a:cubicBezTo>
                    <a:pt x="6107" y="3021"/>
                    <a:pt x="6107" y="2788"/>
                    <a:pt x="5816" y="2439"/>
                  </a:cubicBezTo>
                  <a:cubicBezTo>
                    <a:pt x="5386" y="1916"/>
                    <a:pt x="4758" y="1381"/>
                    <a:pt x="3932" y="893"/>
                  </a:cubicBezTo>
                  <a:cubicBezTo>
                    <a:pt x="3060" y="404"/>
                    <a:pt x="2280" y="113"/>
                    <a:pt x="1606" y="20"/>
                  </a:cubicBezTo>
                  <a:cubicBezTo>
                    <a:pt x="1476" y="7"/>
                    <a:pt x="1369" y="1"/>
                    <a:pt x="1279"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19"/>
            <p:cNvSpPr/>
            <p:nvPr/>
          </p:nvSpPr>
          <p:spPr>
            <a:xfrm>
              <a:off x="887979" y="219443"/>
              <a:ext cx="143341" cy="145975"/>
            </a:xfrm>
            <a:custGeom>
              <a:rect b="b" l="l" r="r" t="t"/>
              <a:pathLst>
                <a:path extrusionOk="0" h="5876" w="5770">
                  <a:moveTo>
                    <a:pt x="1181" y="1"/>
                  </a:moveTo>
                  <a:cubicBezTo>
                    <a:pt x="968" y="1"/>
                    <a:pt x="859" y="34"/>
                    <a:pt x="826" y="66"/>
                  </a:cubicBezTo>
                  <a:cubicBezTo>
                    <a:pt x="722" y="113"/>
                    <a:pt x="536" y="264"/>
                    <a:pt x="384" y="648"/>
                  </a:cubicBezTo>
                  <a:cubicBezTo>
                    <a:pt x="140" y="1276"/>
                    <a:pt x="1" y="2055"/>
                    <a:pt x="1" y="2928"/>
                  </a:cubicBezTo>
                  <a:cubicBezTo>
                    <a:pt x="1" y="3847"/>
                    <a:pt x="140" y="4568"/>
                    <a:pt x="384" y="5208"/>
                  </a:cubicBezTo>
                  <a:cubicBezTo>
                    <a:pt x="536" y="5591"/>
                    <a:pt x="722" y="5731"/>
                    <a:pt x="826" y="5789"/>
                  </a:cubicBezTo>
                  <a:cubicBezTo>
                    <a:pt x="859" y="5821"/>
                    <a:pt x="963" y="5875"/>
                    <a:pt x="1165" y="5875"/>
                  </a:cubicBezTo>
                  <a:cubicBezTo>
                    <a:pt x="1257" y="5875"/>
                    <a:pt x="1368" y="5864"/>
                    <a:pt x="1501" y="5836"/>
                  </a:cubicBezTo>
                  <a:cubicBezTo>
                    <a:pt x="2176" y="5731"/>
                    <a:pt x="2909" y="5498"/>
                    <a:pt x="3688" y="5056"/>
                  </a:cubicBezTo>
                  <a:cubicBezTo>
                    <a:pt x="4455" y="4568"/>
                    <a:pt x="5037" y="4091"/>
                    <a:pt x="5479" y="3556"/>
                  </a:cubicBezTo>
                  <a:cubicBezTo>
                    <a:pt x="5723" y="3265"/>
                    <a:pt x="5770" y="3021"/>
                    <a:pt x="5770" y="2928"/>
                  </a:cubicBezTo>
                  <a:cubicBezTo>
                    <a:pt x="5770" y="2823"/>
                    <a:pt x="5723" y="2637"/>
                    <a:pt x="5479" y="2300"/>
                  </a:cubicBezTo>
                  <a:cubicBezTo>
                    <a:pt x="5037" y="1765"/>
                    <a:pt x="4455" y="1276"/>
                    <a:pt x="3688" y="846"/>
                  </a:cubicBezTo>
                  <a:cubicBezTo>
                    <a:pt x="2909" y="404"/>
                    <a:pt x="2176" y="113"/>
                    <a:pt x="1501" y="20"/>
                  </a:cubicBezTo>
                  <a:cubicBezTo>
                    <a:pt x="1375" y="6"/>
                    <a:pt x="1269" y="1"/>
                    <a:pt x="1181"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19"/>
            <p:cNvSpPr/>
            <p:nvPr/>
          </p:nvSpPr>
          <p:spPr>
            <a:xfrm>
              <a:off x="1225191" y="224063"/>
              <a:ext cx="133528" cy="136435"/>
            </a:xfrm>
            <a:custGeom>
              <a:rect b="b" l="l" r="r" t="t"/>
              <a:pathLst>
                <a:path extrusionOk="0" h="5492" w="5375">
                  <a:moveTo>
                    <a:pt x="1112" y="1"/>
                  </a:moveTo>
                  <a:cubicBezTo>
                    <a:pt x="912" y="1"/>
                    <a:pt x="801" y="37"/>
                    <a:pt x="768" y="78"/>
                  </a:cubicBezTo>
                  <a:cubicBezTo>
                    <a:pt x="675" y="125"/>
                    <a:pt x="524" y="264"/>
                    <a:pt x="384" y="602"/>
                  </a:cubicBezTo>
                  <a:cubicBezTo>
                    <a:pt x="140" y="1183"/>
                    <a:pt x="1" y="1916"/>
                    <a:pt x="1" y="2742"/>
                  </a:cubicBezTo>
                  <a:cubicBezTo>
                    <a:pt x="1" y="3568"/>
                    <a:pt x="140" y="4289"/>
                    <a:pt x="384" y="4870"/>
                  </a:cubicBezTo>
                  <a:cubicBezTo>
                    <a:pt x="524" y="5254"/>
                    <a:pt x="675" y="5359"/>
                    <a:pt x="768" y="5405"/>
                  </a:cubicBezTo>
                  <a:cubicBezTo>
                    <a:pt x="800" y="5437"/>
                    <a:pt x="904" y="5492"/>
                    <a:pt x="1092" y="5492"/>
                  </a:cubicBezTo>
                  <a:cubicBezTo>
                    <a:pt x="1176" y="5492"/>
                    <a:pt x="1277" y="5481"/>
                    <a:pt x="1396" y="5452"/>
                  </a:cubicBezTo>
                  <a:cubicBezTo>
                    <a:pt x="2036" y="5359"/>
                    <a:pt x="2711" y="5115"/>
                    <a:pt x="3432" y="4731"/>
                  </a:cubicBezTo>
                  <a:cubicBezTo>
                    <a:pt x="4165" y="4289"/>
                    <a:pt x="4700" y="3800"/>
                    <a:pt x="5083" y="3323"/>
                  </a:cubicBezTo>
                  <a:cubicBezTo>
                    <a:pt x="5328" y="3033"/>
                    <a:pt x="5374" y="2835"/>
                    <a:pt x="5374" y="2742"/>
                  </a:cubicBezTo>
                  <a:cubicBezTo>
                    <a:pt x="5374" y="2637"/>
                    <a:pt x="5328" y="2451"/>
                    <a:pt x="5083" y="2160"/>
                  </a:cubicBezTo>
                  <a:cubicBezTo>
                    <a:pt x="4700" y="1672"/>
                    <a:pt x="4165" y="1183"/>
                    <a:pt x="3432" y="799"/>
                  </a:cubicBezTo>
                  <a:cubicBezTo>
                    <a:pt x="2711" y="369"/>
                    <a:pt x="2036" y="125"/>
                    <a:pt x="1396" y="20"/>
                  </a:cubicBezTo>
                  <a:cubicBezTo>
                    <a:pt x="1287" y="7"/>
                    <a:pt x="1192" y="1"/>
                    <a:pt x="1112"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19"/>
            <p:cNvSpPr/>
            <p:nvPr/>
          </p:nvSpPr>
          <p:spPr>
            <a:xfrm>
              <a:off x="1562105" y="228982"/>
              <a:ext cx="123989" cy="127343"/>
            </a:xfrm>
            <a:custGeom>
              <a:rect b="b" l="l" r="r" t="t"/>
              <a:pathLst>
                <a:path extrusionOk="0" h="5126" w="4991">
                  <a:moveTo>
                    <a:pt x="1054" y="0"/>
                  </a:moveTo>
                  <a:cubicBezTo>
                    <a:pt x="871" y="0"/>
                    <a:pt x="753" y="33"/>
                    <a:pt x="687" y="66"/>
                  </a:cubicBezTo>
                  <a:cubicBezTo>
                    <a:pt x="629" y="113"/>
                    <a:pt x="489" y="217"/>
                    <a:pt x="338" y="555"/>
                  </a:cubicBezTo>
                  <a:cubicBezTo>
                    <a:pt x="152" y="1090"/>
                    <a:pt x="1" y="1764"/>
                    <a:pt x="1" y="2544"/>
                  </a:cubicBezTo>
                  <a:cubicBezTo>
                    <a:pt x="1" y="3311"/>
                    <a:pt x="152" y="3998"/>
                    <a:pt x="338" y="4533"/>
                  </a:cubicBezTo>
                  <a:cubicBezTo>
                    <a:pt x="489" y="4870"/>
                    <a:pt x="629" y="5010"/>
                    <a:pt x="687" y="5010"/>
                  </a:cubicBezTo>
                  <a:cubicBezTo>
                    <a:pt x="764" y="5048"/>
                    <a:pt x="912" y="5126"/>
                    <a:pt x="1151" y="5126"/>
                  </a:cubicBezTo>
                  <a:cubicBezTo>
                    <a:pt x="1201" y="5126"/>
                    <a:pt x="1256" y="5122"/>
                    <a:pt x="1315" y="5114"/>
                  </a:cubicBezTo>
                  <a:cubicBezTo>
                    <a:pt x="1897" y="5010"/>
                    <a:pt x="2525" y="4765"/>
                    <a:pt x="3199" y="4382"/>
                  </a:cubicBezTo>
                  <a:cubicBezTo>
                    <a:pt x="3886" y="3998"/>
                    <a:pt x="4363" y="3556"/>
                    <a:pt x="4758" y="3125"/>
                  </a:cubicBezTo>
                  <a:cubicBezTo>
                    <a:pt x="4991" y="2835"/>
                    <a:pt x="4991" y="2637"/>
                    <a:pt x="4991" y="2544"/>
                  </a:cubicBezTo>
                  <a:cubicBezTo>
                    <a:pt x="4991" y="2439"/>
                    <a:pt x="4991" y="2299"/>
                    <a:pt x="4758" y="2009"/>
                  </a:cubicBezTo>
                  <a:cubicBezTo>
                    <a:pt x="4363" y="1567"/>
                    <a:pt x="3886" y="1090"/>
                    <a:pt x="3199" y="694"/>
                  </a:cubicBezTo>
                  <a:cubicBezTo>
                    <a:pt x="2525" y="311"/>
                    <a:pt x="1897" y="113"/>
                    <a:pt x="1315" y="20"/>
                  </a:cubicBezTo>
                  <a:cubicBezTo>
                    <a:pt x="1216" y="6"/>
                    <a:pt x="1130" y="0"/>
                    <a:pt x="1054"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19"/>
            <p:cNvSpPr/>
            <p:nvPr/>
          </p:nvSpPr>
          <p:spPr>
            <a:xfrm>
              <a:off x="1899317" y="233901"/>
              <a:ext cx="115617" cy="117555"/>
            </a:xfrm>
            <a:custGeom>
              <a:rect b="b" l="l" r="r" t="t"/>
              <a:pathLst>
                <a:path extrusionOk="0" h="4732" w="4654">
                  <a:moveTo>
                    <a:pt x="959" y="0"/>
                  </a:moveTo>
                  <a:cubicBezTo>
                    <a:pt x="790" y="0"/>
                    <a:pt x="695" y="33"/>
                    <a:pt x="629" y="66"/>
                  </a:cubicBezTo>
                  <a:cubicBezTo>
                    <a:pt x="582" y="113"/>
                    <a:pt x="431" y="206"/>
                    <a:pt x="338" y="496"/>
                  </a:cubicBezTo>
                  <a:cubicBezTo>
                    <a:pt x="140" y="1031"/>
                    <a:pt x="1" y="1613"/>
                    <a:pt x="1" y="2346"/>
                  </a:cubicBezTo>
                  <a:cubicBezTo>
                    <a:pt x="1" y="3067"/>
                    <a:pt x="140" y="3695"/>
                    <a:pt x="338" y="4184"/>
                  </a:cubicBezTo>
                  <a:cubicBezTo>
                    <a:pt x="431" y="4521"/>
                    <a:pt x="582" y="4626"/>
                    <a:pt x="629" y="4672"/>
                  </a:cubicBezTo>
                  <a:cubicBezTo>
                    <a:pt x="703" y="4672"/>
                    <a:pt x="815" y="4732"/>
                    <a:pt x="1029" y="4732"/>
                  </a:cubicBezTo>
                  <a:cubicBezTo>
                    <a:pt x="1083" y="4732"/>
                    <a:pt x="1143" y="4728"/>
                    <a:pt x="1210" y="4719"/>
                  </a:cubicBezTo>
                  <a:cubicBezTo>
                    <a:pt x="1745" y="4626"/>
                    <a:pt x="2327" y="4428"/>
                    <a:pt x="2955" y="4044"/>
                  </a:cubicBezTo>
                  <a:cubicBezTo>
                    <a:pt x="3583" y="3695"/>
                    <a:pt x="4072" y="3265"/>
                    <a:pt x="4409" y="2881"/>
                  </a:cubicBezTo>
                  <a:cubicBezTo>
                    <a:pt x="4607" y="2590"/>
                    <a:pt x="4653" y="2439"/>
                    <a:pt x="4653" y="2346"/>
                  </a:cubicBezTo>
                  <a:cubicBezTo>
                    <a:pt x="4653" y="2241"/>
                    <a:pt x="4607" y="2101"/>
                    <a:pt x="4409" y="1857"/>
                  </a:cubicBezTo>
                  <a:cubicBezTo>
                    <a:pt x="4072" y="1427"/>
                    <a:pt x="3583" y="1031"/>
                    <a:pt x="2955" y="648"/>
                  </a:cubicBezTo>
                  <a:cubicBezTo>
                    <a:pt x="2327" y="310"/>
                    <a:pt x="1745" y="66"/>
                    <a:pt x="1210" y="19"/>
                  </a:cubicBezTo>
                  <a:cubicBezTo>
                    <a:pt x="1112" y="6"/>
                    <a:pt x="1029" y="0"/>
                    <a:pt x="959"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19"/>
            <p:cNvSpPr/>
            <p:nvPr/>
          </p:nvSpPr>
          <p:spPr>
            <a:xfrm>
              <a:off x="2236529" y="238522"/>
              <a:ext cx="105779" cy="108189"/>
            </a:xfrm>
            <a:custGeom>
              <a:rect b="b" l="l" r="r" t="t"/>
              <a:pathLst>
                <a:path extrusionOk="0" h="4355" w="4258">
                  <a:moveTo>
                    <a:pt x="891" y="1"/>
                  </a:moveTo>
                  <a:cubicBezTo>
                    <a:pt x="739" y="1"/>
                    <a:pt x="649" y="36"/>
                    <a:pt x="582" y="78"/>
                  </a:cubicBezTo>
                  <a:cubicBezTo>
                    <a:pt x="524" y="78"/>
                    <a:pt x="384" y="171"/>
                    <a:pt x="291" y="462"/>
                  </a:cubicBezTo>
                  <a:cubicBezTo>
                    <a:pt x="140" y="950"/>
                    <a:pt x="1" y="1473"/>
                    <a:pt x="1" y="2160"/>
                  </a:cubicBezTo>
                  <a:cubicBezTo>
                    <a:pt x="1" y="2834"/>
                    <a:pt x="140" y="3416"/>
                    <a:pt x="291" y="3858"/>
                  </a:cubicBezTo>
                  <a:cubicBezTo>
                    <a:pt x="384" y="4149"/>
                    <a:pt x="524" y="4242"/>
                    <a:pt x="582" y="4288"/>
                  </a:cubicBezTo>
                  <a:cubicBezTo>
                    <a:pt x="648" y="4321"/>
                    <a:pt x="737" y="4354"/>
                    <a:pt x="886" y="4354"/>
                  </a:cubicBezTo>
                  <a:cubicBezTo>
                    <a:pt x="948" y="4354"/>
                    <a:pt x="1020" y="4348"/>
                    <a:pt x="1106" y="4335"/>
                  </a:cubicBezTo>
                  <a:cubicBezTo>
                    <a:pt x="1594" y="4242"/>
                    <a:pt x="2129" y="4044"/>
                    <a:pt x="2711" y="3707"/>
                  </a:cubicBezTo>
                  <a:cubicBezTo>
                    <a:pt x="3292" y="3369"/>
                    <a:pt x="3723" y="3032"/>
                    <a:pt x="4014" y="2637"/>
                  </a:cubicBezTo>
                  <a:cubicBezTo>
                    <a:pt x="4211" y="2404"/>
                    <a:pt x="4258" y="2253"/>
                    <a:pt x="4258" y="2160"/>
                  </a:cubicBezTo>
                  <a:cubicBezTo>
                    <a:pt x="4258" y="2113"/>
                    <a:pt x="4211" y="1915"/>
                    <a:pt x="4014" y="1671"/>
                  </a:cubicBezTo>
                  <a:cubicBezTo>
                    <a:pt x="3723" y="1334"/>
                    <a:pt x="3292" y="950"/>
                    <a:pt x="2711" y="601"/>
                  </a:cubicBezTo>
                  <a:cubicBezTo>
                    <a:pt x="2129" y="264"/>
                    <a:pt x="1594" y="78"/>
                    <a:pt x="1106" y="20"/>
                  </a:cubicBezTo>
                  <a:cubicBezTo>
                    <a:pt x="1023" y="6"/>
                    <a:pt x="952" y="1"/>
                    <a:pt x="891"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19"/>
            <p:cNvSpPr/>
            <p:nvPr/>
          </p:nvSpPr>
          <p:spPr>
            <a:xfrm>
              <a:off x="2573443" y="243391"/>
              <a:ext cx="96538" cy="98674"/>
            </a:xfrm>
            <a:custGeom>
              <a:rect b="b" l="l" r="r" t="t"/>
              <a:pathLst>
                <a:path extrusionOk="0" h="3972" w="3886">
                  <a:moveTo>
                    <a:pt x="779" y="1"/>
                  </a:moveTo>
                  <a:cubicBezTo>
                    <a:pt x="645" y="1"/>
                    <a:pt x="567" y="21"/>
                    <a:pt x="536" y="21"/>
                  </a:cubicBezTo>
                  <a:cubicBezTo>
                    <a:pt x="489" y="68"/>
                    <a:pt x="396" y="172"/>
                    <a:pt x="292" y="405"/>
                  </a:cubicBezTo>
                  <a:cubicBezTo>
                    <a:pt x="106" y="847"/>
                    <a:pt x="1" y="1382"/>
                    <a:pt x="1" y="1964"/>
                  </a:cubicBezTo>
                  <a:cubicBezTo>
                    <a:pt x="1" y="2592"/>
                    <a:pt x="106" y="3080"/>
                    <a:pt x="292" y="3511"/>
                  </a:cubicBezTo>
                  <a:cubicBezTo>
                    <a:pt x="396" y="3755"/>
                    <a:pt x="489" y="3848"/>
                    <a:pt x="536" y="3895"/>
                  </a:cubicBezTo>
                  <a:cubicBezTo>
                    <a:pt x="569" y="3936"/>
                    <a:pt x="656" y="3972"/>
                    <a:pt x="809" y="3972"/>
                  </a:cubicBezTo>
                  <a:cubicBezTo>
                    <a:pt x="870" y="3972"/>
                    <a:pt x="941" y="3966"/>
                    <a:pt x="1024" y="3953"/>
                  </a:cubicBezTo>
                  <a:cubicBezTo>
                    <a:pt x="1455" y="3848"/>
                    <a:pt x="1943" y="3708"/>
                    <a:pt x="2478" y="3418"/>
                  </a:cubicBezTo>
                  <a:cubicBezTo>
                    <a:pt x="3013" y="3080"/>
                    <a:pt x="3397" y="2731"/>
                    <a:pt x="3688" y="2394"/>
                  </a:cubicBezTo>
                  <a:cubicBezTo>
                    <a:pt x="3886" y="2208"/>
                    <a:pt x="3886" y="2057"/>
                    <a:pt x="3886" y="1964"/>
                  </a:cubicBezTo>
                  <a:cubicBezTo>
                    <a:pt x="3886" y="1917"/>
                    <a:pt x="3886" y="1766"/>
                    <a:pt x="3688" y="1522"/>
                  </a:cubicBezTo>
                  <a:cubicBezTo>
                    <a:pt x="3397" y="1184"/>
                    <a:pt x="3013" y="847"/>
                    <a:pt x="2478" y="556"/>
                  </a:cubicBezTo>
                  <a:cubicBezTo>
                    <a:pt x="1943" y="266"/>
                    <a:pt x="1455" y="68"/>
                    <a:pt x="1024" y="21"/>
                  </a:cubicBezTo>
                  <a:cubicBezTo>
                    <a:pt x="928" y="6"/>
                    <a:pt x="846" y="1"/>
                    <a:pt x="779"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19"/>
            <p:cNvSpPr/>
            <p:nvPr/>
          </p:nvSpPr>
          <p:spPr>
            <a:xfrm>
              <a:off x="2910655" y="247664"/>
              <a:ext cx="86725" cy="89508"/>
            </a:xfrm>
            <a:custGeom>
              <a:rect b="b" l="l" r="r" t="t"/>
              <a:pathLst>
                <a:path extrusionOk="0" h="3603" w="3491">
                  <a:moveTo>
                    <a:pt x="920" y="0"/>
                  </a:moveTo>
                  <a:cubicBezTo>
                    <a:pt x="675" y="0"/>
                    <a:pt x="536" y="47"/>
                    <a:pt x="489" y="47"/>
                  </a:cubicBezTo>
                  <a:cubicBezTo>
                    <a:pt x="431" y="94"/>
                    <a:pt x="338" y="187"/>
                    <a:pt x="245" y="384"/>
                  </a:cubicBezTo>
                  <a:cubicBezTo>
                    <a:pt x="94" y="768"/>
                    <a:pt x="1" y="1257"/>
                    <a:pt x="1" y="1792"/>
                  </a:cubicBezTo>
                  <a:cubicBezTo>
                    <a:pt x="1" y="2327"/>
                    <a:pt x="94" y="2804"/>
                    <a:pt x="245" y="3199"/>
                  </a:cubicBezTo>
                  <a:cubicBezTo>
                    <a:pt x="338" y="3432"/>
                    <a:pt x="431" y="3536"/>
                    <a:pt x="489" y="3536"/>
                  </a:cubicBezTo>
                  <a:cubicBezTo>
                    <a:pt x="522" y="3569"/>
                    <a:pt x="602" y="3602"/>
                    <a:pt x="732" y="3602"/>
                  </a:cubicBezTo>
                  <a:cubicBezTo>
                    <a:pt x="786" y="3602"/>
                    <a:pt x="848" y="3597"/>
                    <a:pt x="920" y="3583"/>
                  </a:cubicBezTo>
                  <a:cubicBezTo>
                    <a:pt x="1304" y="3536"/>
                    <a:pt x="1746" y="3339"/>
                    <a:pt x="2234" y="3094"/>
                  </a:cubicBezTo>
                  <a:cubicBezTo>
                    <a:pt x="2711" y="2804"/>
                    <a:pt x="3048" y="2513"/>
                    <a:pt x="3339" y="2176"/>
                  </a:cubicBezTo>
                  <a:cubicBezTo>
                    <a:pt x="3490" y="1978"/>
                    <a:pt x="3490" y="1838"/>
                    <a:pt x="3490" y="1792"/>
                  </a:cubicBezTo>
                  <a:cubicBezTo>
                    <a:pt x="3490" y="1745"/>
                    <a:pt x="3490" y="1594"/>
                    <a:pt x="3339" y="1396"/>
                  </a:cubicBezTo>
                  <a:cubicBezTo>
                    <a:pt x="3048" y="1105"/>
                    <a:pt x="2711" y="768"/>
                    <a:pt x="2234" y="524"/>
                  </a:cubicBezTo>
                  <a:cubicBezTo>
                    <a:pt x="1746" y="233"/>
                    <a:pt x="1304" y="94"/>
                    <a:pt x="920"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19"/>
            <p:cNvSpPr/>
            <p:nvPr/>
          </p:nvSpPr>
          <p:spPr>
            <a:xfrm>
              <a:off x="3247867" y="252285"/>
              <a:ext cx="78055" cy="79968"/>
            </a:xfrm>
            <a:custGeom>
              <a:rect b="b" l="l" r="r" t="t"/>
              <a:pathLst>
                <a:path extrusionOk="0" h="3219" w="3142">
                  <a:moveTo>
                    <a:pt x="815" y="1"/>
                  </a:moveTo>
                  <a:cubicBezTo>
                    <a:pt x="582" y="1"/>
                    <a:pt x="478" y="1"/>
                    <a:pt x="431" y="47"/>
                  </a:cubicBezTo>
                  <a:cubicBezTo>
                    <a:pt x="385" y="105"/>
                    <a:pt x="292" y="152"/>
                    <a:pt x="233" y="338"/>
                  </a:cubicBezTo>
                  <a:cubicBezTo>
                    <a:pt x="94" y="733"/>
                    <a:pt x="1" y="1117"/>
                    <a:pt x="1" y="1606"/>
                  </a:cubicBezTo>
                  <a:cubicBezTo>
                    <a:pt x="1" y="2083"/>
                    <a:pt x="94" y="2525"/>
                    <a:pt x="233" y="2862"/>
                  </a:cubicBezTo>
                  <a:cubicBezTo>
                    <a:pt x="292" y="3060"/>
                    <a:pt x="385" y="3153"/>
                    <a:pt x="431" y="3153"/>
                  </a:cubicBezTo>
                  <a:cubicBezTo>
                    <a:pt x="464" y="3186"/>
                    <a:pt x="526" y="3219"/>
                    <a:pt x="642" y="3219"/>
                  </a:cubicBezTo>
                  <a:cubicBezTo>
                    <a:pt x="690" y="3219"/>
                    <a:pt x="747" y="3213"/>
                    <a:pt x="815" y="3199"/>
                  </a:cubicBezTo>
                  <a:cubicBezTo>
                    <a:pt x="1164" y="3153"/>
                    <a:pt x="1594" y="3013"/>
                    <a:pt x="1978" y="2769"/>
                  </a:cubicBezTo>
                  <a:cubicBezTo>
                    <a:pt x="2420" y="2525"/>
                    <a:pt x="2757" y="2234"/>
                    <a:pt x="2955" y="1943"/>
                  </a:cubicBezTo>
                  <a:cubicBezTo>
                    <a:pt x="3095" y="1792"/>
                    <a:pt x="3141" y="1652"/>
                    <a:pt x="3141" y="1606"/>
                  </a:cubicBezTo>
                  <a:cubicBezTo>
                    <a:pt x="3141" y="1559"/>
                    <a:pt x="3095" y="1455"/>
                    <a:pt x="2955" y="1268"/>
                  </a:cubicBezTo>
                  <a:cubicBezTo>
                    <a:pt x="2757" y="978"/>
                    <a:pt x="2420" y="733"/>
                    <a:pt x="1978" y="443"/>
                  </a:cubicBezTo>
                  <a:cubicBezTo>
                    <a:pt x="1594" y="198"/>
                    <a:pt x="1164" y="105"/>
                    <a:pt x="815"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19"/>
            <p:cNvSpPr/>
            <p:nvPr/>
          </p:nvSpPr>
          <p:spPr>
            <a:xfrm>
              <a:off x="3584806" y="257203"/>
              <a:ext cx="68789" cy="70453"/>
            </a:xfrm>
            <a:custGeom>
              <a:rect b="b" l="l" r="r" t="t"/>
              <a:pathLst>
                <a:path extrusionOk="0" h="2836" w="2769">
                  <a:moveTo>
                    <a:pt x="733" y="0"/>
                  </a:moveTo>
                  <a:cubicBezTo>
                    <a:pt x="535" y="0"/>
                    <a:pt x="442" y="0"/>
                    <a:pt x="395" y="47"/>
                  </a:cubicBezTo>
                  <a:cubicBezTo>
                    <a:pt x="337" y="47"/>
                    <a:pt x="244" y="140"/>
                    <a:pt x="198" y="338"/>
                  </a:cubicBezTo>
                  <a:cubicBezTo>
                    <a:pt x="105" y="628"/>
                    <a:pt x="0" y="966"/>
                    <a:pt x="0" y="1408"/>
                  </a:cubicBezTo>
                  <a:cubicBezTo>
                    <a:pt x="0" y="1838"/>
                    <a:pt x="105" y="2234"/>
                    <a:pt x="198" y="2524"/>
                  </a:cubicBezTo>
                  <a:cubicBezTo>
                    <a:pt x="244" y="2710"/>
                    <a:pt x="337" y="2757"/>
                    <a:pt x="395" y="2815"/>
                  </a:cubicBezTo>
                  <a:cubicBezTo>
                    <a:pt x="427" y="2815"/>
                    <a:pt x="478" y="2836"/>
                    <a:pt x="568" y="2836"/>
                  </a:cubicBezTo>
                  <a:cubicBezTo>
                    <a:pt x="613" y="2836"/>
                    <a:pt x="667" y="2831"/>
                    <a:pt x="733" y="2815"/>
                  </a:cubicBezTo>
                  <a:cubicBezTo>
                    <a:pt x="1024" y="2757"/>
                    <a:pt x="1407" y="2664"/>
                    <a:pt x="1745" y="2420"/>
                  </a:cubicBezTo>
                  <a:cubicBezTo>
                    <a:pt x="2140" y="2234"/>
                    <a:pt x="2431" y="1989"/>
                    <a:pt x="2617" y="1699"/>
                  </a:cubicBezTo>
                  <a:cubicBezTo>
                    <a:pt x="2768" y="1547"/>
                    <a:pt x="2768" y="1454"/>
                    <a:pt x="2768" y="1408"/>
                  </a:cubicBezTo>
                  <a:cubicBezTo>
                    <a:pt x="2768" y="1361"/>
                    <a:pt x="2768" y="1257"/>
                    <a:pt x="2617" y="1117"/>
                  </a:cubicBezTo>
                  <a:cubicBezTo>
                    <a:pt x="2431" y="873"/>
                    <a:pt x="2140" y="628"/>
                    <a:pt x="1745" y="384"/>
                  </a:cubicBezTo>
                  <a:cubicBezTo>
                    <a:pt x="1407" y="198"/>
                    <a:pt x="1024" y="47"/>
                    <a:pt x="733"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19"/>
            <p:cNvSpPr/>
            <p:nvPr/>
          </p:nvSpPr>
          <p:spPr>
            <a:xfrm>
              <a:off x="3921993" y="262122"/>
              <a:ext cx="58976" cy="60641"/>
            </a:xfrm>
            <a:custGeom>
              <a:rect b="b" l="l" r="r" t="t"/>
              <a:pathLst>
                <a:path extrusionOk="0" h="2441" w="2374">
                  <a:moveTo>
                    <a:pt x="629" y="0"/>
                  </a:moveTo>
                  <a:cubicBezTo>
                    <a:pt x="431" y="0"/>
                    <a:pt x="385" y="0"/>
                    <a:pt x="338" y="47"/>
                  </a:cubicBezTo>
                  <a:cubicBezTo>
                    <a:pt x="292" y="47"/>
                    <a:pt x="245" y="93"/>
                    <a:pt x="141" y="291"/>
                  </a:cubicBezTo>
                  <a:cubicBezTo>
                    <a:pt x="47" y="523"/>
                    <a:pt x="1" y="814"/>
                    <a:pt x="1" y="1210"/>
                  </a:cubicBezTo>
                  <a:cubicBezTo>
                    <a:pt x="1" y="1594"/>
                    <a:pt x="47" y="1884"/>
                    <a:pt x="141" y="2175"/>
                  </a:cubicBezTo>
                  <a:cubicBezTo>
                    <a:pt x="245" y="2326"/>
                    <a:pt x="292" y="2373"/>
                    <a:pt x="338" y="2419"/>
                  </a:cubicBezTo>
                  <a:cubicBezTo>
                    <a:pt x="369" y="2419"/>
                    <a:pt x="400" y="2440"/>
                    <a:pt x="476" y="2440"/>
                  </a:cubicBezTo>
                  <a:cubicBezTo>
                    <a:pt x="514" y="2440"/>
                    <a:pt x="563" y="2435"/>
                    <a:pt x="629" y="2419"/>
                  </a:cubicBezTo>
                  <a:cubicBezTo>
                    <a:pt x="920" y="2373"/>
                    <a:pt x="1211" y="2268"/>
                    <a:pt x="1548" y="2082"/>
                  </a:cubicBezTo>
                  <a:cubicBezTo>
                    <a:pt x="1839" y="1884"/>
                    <a:pt x="2083" y="1687"/>
                    <a:pt x="2281" y="1501"/>
                  </a:cubicBezTo>
                  <a:cubicBezTo>
                    <a:pt x="2374" y="1349"/>
                    <a:pt x="2374" y="1256"/>
                    <a:pt x="2374" y="1210"/>
                  </a:cubicBezTo>
                  <a:cubicBezTo>
                    <a:pt x="2374" y="1163"/>
                    <a:pt x="2374" y="1105"/>
                    <a:pt x="2281" y="965"/>
                  </a:cubicBezTo>
                  <a:cubicBezTo>
                    <a:pt x="2083" y="721"/>
                    <a:pt x="1839" y="523"/>
                    <a:pt x="1548" y="337"/>
                  </a:cubicBezTo>
                  <a:cubicBezTo>
                    <a:pt x="1211" y="140"/>
                    <a:pt x="920" y="47"/>
                    <a:pt x="629"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19"/>
            <p:cNvSpPr/>
            <p:nvPr/>
          </p:nvSpPr>
          <p:spPr>
            <a:xfrm>
              <a:off x="4259206" y="266743"/>
              <a:ext cx="50604" cy="51101"/>
            </a:xfrm>
            <a:custGeom>
              <a:rect b="b" l="l" r="r" t="t"/>
              <a:pathLst>
                <a:path extrusionOk="0" h="2057" w="2037">
                  <a:moveTo>
                    <a:pt x="292" y="0"/>
                  </a:moveTo>
                  <a:cubicBezTo>
                    <a:pt x="233" y="47"/>
                    <a:pt x="187" y="105"/>
                    <a:pt x="140" y="244"/>
                  </a:cubicBezTo>
                  <a:cubicBezTo>
                    <a:pt x="47" y="442"/>
                    <a:pt x="1" y="733"/>
                    <a:pt x="1" y="1024"/>
                  </a:cubicBezTo>
                  <a:cubicBezTo>
                    <a:pt x="1" y="1361"/>
                    <a:pt x="47" y="1605"/>
                    <a:pt x="140" y="1850"/>
                  </a:cubicBezTo>
                  <a:cubicBezTo>
                    <a:pt x="187" y="1989"/>
                    <a:pt x="233" y="2036"/>
                    <a:pt x="292" y="2036"/>
                  </a:cubicBezTo>
                  <a:cubicBezTo>
                    <a:pt x="323" y="2036"/>
                    <a:pt x="354" y="2056"/>
                    <a:pt x="412" y="2056"/>
                  </a:cubicBezTo>
                  <a:cubicBezTo>
                    <a:pt x="442" y="2056"/>
                    <a:pt x="478" y="2051"/>
                    <a:pt x="524" y="2036"/>
                  </a:cubicBezTo>
                  <a:cubicBezTo>
                    <a:pt x="769" y="2036"/>
                    <a:pt x="1013" y="1943"/>
                    <a:pt x="1304" y="1745"/>
                  </a:cubicBezTo>
                  <a:cubicBezTo>
                    <a:pt x="1548" y="1605"/>
                    <a:pt x="1792" y="1454"/>
                    <a:pt x="1932" y="1268"/>
                  </a:cubicBezTo>
                  <a:cubicBezTo>
                    <a:pt x="2036" y="1117"/>
                    <a:pt x="2036" y="1070"/>
                    <a:pt x="2036" y="1024"/>
                  </a:cubicBezTo>
                  <a:cubicBezTo>
                    <a:pt x="2036" y="977"/>
                    <a:pt x="2036" y="919"/>
                    <a:pt x="1932" y="826"/>
                  </a:cubicBezTo>
                  <a:cubicBezTo>
                    <a:pt x="1792" y="628"/>
                    <a:pt x="1548" y="442"/>
                    <a:pt x="1304" y="291"/>
                  </a:cubicBezTo>
                  <a:cubicBezTo>
                    <a:pt x="1013" y="151"/>
                    <a:pt x="769" y="47"/>
                    <a:pt x="524"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19"/>
            <p:cNvSpPr/>
            <p:nvPr/>
          </p:nvSpPr>
          <p:spPr>
            <a:xfrm>
              <a:off x="4596144" y="271637"/>
              <a:ext cx="41040" cy="41586"/>
            </a:xfrm>
            <a:custGeom>
              <a:rect b="b" l="l" r="r" t="t"/>
              <a:pathLst>
                <a:path extrusionOk="0" h="1674" w="1652">
                  <a:moveTo>
                    <a:pt x="244" y="1"/>
                  </a:moveTo>
                  <a:cubicBezTo>
                    <a:pt x="198" y="47"/>
                    <a:pt x="151" y="47"/>
                    <a:pt x="105" y="199"/>
                  </a:cubicBezTo>
                  <a:cubicBezTo>
                    <a:pt x="47" y="338"/>
                    <a:pt x="0" y="582"/>
                    <a:pt x="0" y="827"/>
                  </a:cubicBezTo>
                  <a:cubicBezTo>
                    <a:pt x="0" y="1071"/>
                    <a:pt x="47" y="1304"/>
                    <a:pt x="105" y="1501"/>
                  </a:cubicBezTo>
                  <a:cubicBezTo>
                    <a:pt x="151" y="1594"/>
                    <a:pt x="198" y="1653"/>
                    <a:pt x="244" y="1653"/>
                  </a:cubicBezTo>
                  <a:cubicBezTo>
                    <a:pt x="244" y="1653"/>
                    <a:pt x="286" y="1673"/>
                    <a:pt x="344" y="1673"/>
                  </a:cubicBezTo>
                  <a:cubicBezTo>
                    <a:pt x="374" y="1673"/>
                    <a:pt x="407" y="1668"/>
                    <a:pt x="442" y="1653"/>
                  </a:cubicBezTo>
                  <a:cubicBezTo>
                    <a:pt x="628" y="1653"/>
                    <a:pt x="826" y="1548"/>
                    <a:pt x="1070" y="1455"/>
                  </a:cubicBezTo>
                  <a:cubicBezTo>
                    <a:pt x="1268" y="1304"/>
                    <a:pt x="1454" y="1164"/>
                    <a:pt x="1559" y="1013"/>
                  </a:cubicBezTo>
                  <a:cubicBezTo>
                    <a:pt x="1652" y="920"/>
                    <a:pt x="1652" y="873"/>
                    <a:pt x="1652" y="827"/>
                  </a:cubicBezTo>
                  <a:cubicBezTo>
                    <a:pt x="1652" y="827"/>
                    <a:pt x="1652" y="722"/>
                    <a:pt x="1559" y="629"/>
                  </a:cubicBezTo>
                  <a:cubicBezTo>
                    <a:pt x="1454" y="489"/>
                    <a:pt x="1268" y="338"/>
                    <a:pt x="1070" y="245"/>
                  </a:cubicBezTo>
                  <a:cubicBezTo>
                    <a:pt x="826" y="94"/>
                    <a:pt x="628" y="47"/>
                    <a:pt x="442"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19"/>
            <p:cNvSpPr/>
            <p:nvPr/>
          </p:nvSpPr>
          <p:spPr>
            <a:xfrm>
              <a:off x="4933356" y="276556"/>
              <a:ext cx="31227" cy="32395"/>
            </a:xfrm>
            <a:custGeom>
              <a:rect b="b" l="l" r="r" t="t"/>
              <a:pathLst>
                <a:path extrusionOk="0" h="1304" w="1257">
                  <a:moveTo>
                    <a:pt x="198" y="1"/>
                  </a:moveTo>
                  <a:cubicBezTo>
                    <a:pt x="140" y="1"/>
                    <a:pt x="140" y="47"/>
                    <a:pt x="93" y="140"/>
                  </a:cubicBezTo>
                  <a:cubicBezTo>
                    <a:pt x="47" y="291"/>
                    <a:pt x="0" y="431"/>
                    <a:pt x="0" y="629"/>
                  </a:cubicBezTo>
                  <a:cubicBezTo>
                    <a:pt x="0" y="815"/>
                    <a:pt x="47" y="1013"/>
                    <a:pt x="93" y="1164"/>
                  </a:cubicBezTo>
                  <a:cubicBezTo>
                    <a:pt x="140" y="1210"/>
                    <a:pt x="140" y="1257"/>
                    <a:pt x="198" y="1257"/>
                  </a:cubicBezTo>
                  <a:cubicBezTo>
                    <a:pt x="198" y="1257"/>
                    <a:pt x="244" y="1303"/>
                    <a:pt x="337" y="1303"/>
                  </a:cubicBezTo>
                  <a:cubicBezTo>
                    <a:pt x="489" y="1257"/>
                    <a:pt x="628" y="1210"/>
                    <a:pt x="826" y="1106"/>
                  </a:cubicBezTo>
                  <a:cubicBezTo>
                    <a:pt x="965" y="1013"/>
                    <a:pt x="1117" y="873"/>
                    <a:pt x="1210" y="768"/>
                  </a:cubicBezTo>
                  <a:cubicBezTo>
                    <a:pt x="1256" y="722"/>
                    <a:pt x="1256" y="675"/>
                    <a:pt x="1256" y="629"/>
                  </a:cubicBezTo>
                  <a:cubicBezTo>
                    <a:pt x="1256" y="629"/>
                    <a:pt x="1256" y="582"/>
                    <a:pt x="1210" y="478"/>
                  </a:cubicBezTo>
                  <a:cubicBezTo>
                    <a:pt x="1117" y="384"/>
                    <a:pt x="965" y="291"/>
                    <a:pt x="826" y="187"/>
                  </a:cubicBezTo>
                  <a:cubicBezTo>
                    <a:pt x="628" y="94"/>
                    <a:pt x="489" y="1"/>
                    <a:pt x="337"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19"/>
            <p:cNvSpPr/>
            <p:nvPr/>
          </p:nvSpPr>
          <p:spPr>
            <a:xfrm>
              <a:off x="5270544" y="281176"/>
              <a:ext cx="22855" cy="22855"/>
            </a:xfrm>
            <a:custGeom>
              <a:rect b="b" l="l" r="r" t="t"/>
              <a:pathLst>
                <a:path extrusionOk="0" h="920" w="920">
                  <a:moveTo>
                    <a:pt x="141" y="1"/>
                  </a:moveTo>
                  <a:cubicBezTo>
                    <a:pt x="94" y="1"/>
                    <a:pt x="94" y="47"/>
                    <a:pt x="47" y="105"/>
                  </a:cubicBezTo>
                  <a:cubicBezTo>
                    <a:pt x="47" y="198"/>
                    <a:pt x="1" y="292"/>
                    <a:pt x="1" y="443"/>
                  </a:cubicBezTo>
                  <a:cubicBezTo>
                    <a:pt x="1" y="582"/>
                    <a:pt x="47" y="734"/>
                    <a:pt x="47" y="827"/>
                  </a:cubicBezTo>
                  <a:cubicBezTo>
                    <a:pt x="94" y="873"/>
                    <a:pt x="94" y="873"/>
                    <a:pt x="141" y="873"/>
                  </a:cubicBezTo>
                  <a:cubicBezTo>
                    <a:pt x="141" y="920"/>
                    <a:pt x="187" y="920"/>
                    <a:pt x="234" y="920"/>
                  </a:cubicBezTo>
                  <a:cubicBezTo>
                    <a:pt x="338" y="873"/>
                    <a:pt x="431" y="827"/>
                    <a:pt x="583" y="780"/>
                  </a:cubicBezTo>
                  <a:cubicBezTo>
                    <a:pt x="676" y="734"/>
                    <a:pt x="769" y="629"/>
                    <a:pt x="873" y="536"/>
                  </a:cubicBezTo>
                  <a:cubicBezTo>
                    <a:pt x="920" y="489"/>
                    <a:pt x="920" y="489"/>
                    <a:pt x="920" y="443"/>
                  </a:cubicBezTo>
                  <a:cubicBezTo>
                    <a:pt x="920" y="443"/>
                    <a:pt x="920" y="396"/>
                    <a:pt x="873" y="338"/>
                  </a:cubicBezTo>
                  <a:cubicBezTo>
                    <a:pt x="769" y="245"/>
                    <a:pt x="676" y="198"/>
                    <a:pt x="583" y="105"/>
                  </a:cubicBezTo>
                  <a:cubicBezTo>
                    <a:pt x="431" y="47"/>
                    <a:pt x="338" y="1"/>
                    <a:pt x="234"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19"/>
            <p:cNvSpPr/>
            <p:nvPr/>
          </p:nvSpPr>
          <p:spPr>
            <a:xfrm>
              <a:off x="5607483" y="286095"/>
              <a:ext cx="13316" cy="13316"/>
            </a:xfrm>
            <a:custGeom>
              <a:rect b="b" l="l" r="r" t="t"/>
              <a:pathLst>
                <a:path extrusionOk="0" h="536" w="536">
                  <a:moveTo>
                    <a:pt x="105" y="0"/>
                  </a:moveTo>
                  <a:cubicBezTo>
                    <a:pt x="47" y="0"/>
                    <a:pt x="47" y="0"/>
                    <a:pt x="47" y="47"/>
                  </a:cubicBezTo>
                  <a:cubicBezTo>
                    <a:pt x="0" y="94"/>
                    <a:pt x="0" y="140"/>
                    <a:pt x="0" y="245"/>
                  </a:cubicBezTo>
                  <a:cubicBezTo>
                    <a:pt x="0" y="338"/>
                    <a:pt x="0" y="384"/>
                    <a:pt x="47" y="489"/>
                  </a:cubicBezTo>
                  <a:cubicBezTo>
                    <a:pt x="47" y="489"/>
                    <a:pt x="47" y="536"/>
                    <a:pt x="105" y="536"/>
                  </a:cubicBezTo>
                  <a:lnTo>
                    <a:pt x="151" y="536"/>
                  </a:lnTo>
                  <a:cubicBezTo>
                    <a:pt x="198" y="536"/>
                    <a:pt x="291" y="489"/>
                    <a:pt x="338" y="431"/>
                  </a:cubicBezTo>
                  <a:cubicBezTo>
                    <a:pt x="442" y="384"/>
                    <a:pt x="489" y="338"/>
                    <a:pt x="489" y="291"/>
                  </a:cubicBezTo>
                  <a:cubicBezTo>
                    <a:pt x="535" y="291"/>
                    <a:pt x="535" y="245"/>
                    <a:pt x="535" y="245"/>
                  </a:cubicBezTo>
                  <a:lnTo>
                    <a:pt x="489" y="198"/>
                  </a:lnTo>
                  <a:cubicBezTo>
                    <a:pt x="489" y="140"/>
                    <a:pt x="442" y="94"/>
                    <a:pt x="338" y="47"/>
                  </a:cubicBezTo>
                  <a:cubicBezTo>
                    <a:pt x="291" y="0"/>
                    <a:pt x="198" y="0"/>
                    <a:pt x="151"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19"/>
            <p:cNvSpPr/>
            <p:nvPr/>
          </p:nvSpPr>
          <p:spPr>
            <a:xfrm>
              <a:off x="550767" y="484935"/>
              <a:ext cx="151738" cy="155464"/>
            </a:xfrm>
            <a:custGeom>
              <a:rect b="b" l="l" r="r" t="t"/>
              <a:pathLst>
                <a:path extrusionOk="0" h="6258" w="6108">
                  <a:moveTo>
                    <a:pt x="1261" y="0"/>
                  </a:moveTo>
                  <a:cubicBezTo>
                    <a:pt x="1056" y="0"/>
                    <a:pt x="945" y="60"/>
                    <a:pt x="873" y="92"/>
                  </a:cubicBezTo>
                  <a:cubicBezTo>
                    <a:pt x="780" y="138"/>
                    <a:pt x="582" y="278"/>
                    <a:pt x="443" y="674"/>
                  </a:cubicBezTo>
                  <a:cubicBezTo>
                    <a:pt x="198" y="1348"/>
                    <a:pt x="47" y="2174"/>
                    <a:pt x="1" y="3139"/>
                  </a:cubicBezTo>
                  <a:cubicBezTo>
                    <a:pt x="47" y="4058"/>
                    <a:pt x="198" y="4884"/>
                    <a:pt x="443" y="5570"/>
                  </a:cubicBezTo>
                  <a:cubicBezTo>
                    <a:pt x="582" y="5954"/>
                    <a:pt x="780" y="6094"/>
                    <a:pt x="873" y="6152"/>
                  </a:cubicBezTo>
                  <a:cubicBezTo>
                    <a:pt x="958" y="6190"/>
                    <a:pt x="1096" y="6258"/>
                    <a:pt x="1379" y="6258"/>
                  </a:cubicBezTo>
                  <a:cubicBezTo>
                    <a:pt x="1446" y="6258"/>
                    <a:pt x="1521" y="6254"/>
                    <a:pt x="1606" y="6245"/>
                  </a:cubicBezTo>
                  <a:cubicBezTo>
                    <a:pt x="2280" y="6094"/>
                    <a:pt x="3060" y="5861"/>
                    <a:pt x="3932" y="5373"/>
                  </a:cubicBezTo>
                  <a:cubicBezTo>
                    <a:pt x="4758" y="4884"/>
                    <a:pt x="5386" y="4349"/>
                    <a:pt x="5816" y="3826"/>
                  </a:cubicBezTo>
                  <a:cubicBezTo>
                    <a:pt x="6107" y="3430"/>
                    <a:pt x="6107" y="3244"/>
                    <a:pt x="6107" y="3139"/>
                  </a:cubicBezTo>
                  <a:cubicBezTo>
                    <a:pt x="6107" y="3000"/>
                    <a:pt x="6107" y="2802"/>
                    <a:pt x="5816" y="2465"/>
                  </a:cubicBezTo>
                  <a:cubicBezTo>
                    <a:pt x="5386" y="1883"/>
                    <a:pt x="4758" y="1348"/>
                    <a:pt x="3932" y="860"/>
                  </a:cubicBezTo>
                  <a:cubicBezTo>
                    <a:pt x="3060" y="429"/>
                    <a:pt x="2280" y="138"/>
                    <a:pt x="1606" y="45"/>
                  </a:cubicBezTo>
                  <a:cubicBezTo>
                    <a:pt x="1468" y="13"/>
                    <a:pt x="1355" y="0"/>
                    <a:pt x="1261"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19"/>
            <p:cNvSpPr/>
            <p:nvPr/>
          </p:nvSpPr>
          <p:spPr>
            <a:xfrm>
              <a:off x="887979" y="489207"/>
              <a:ext cx="143341" cy="146447"/>
            </a:xfrm>
            <a:custGeom>
              <a:rect b="b" l="l" r="r" t="t"/>
              <a:pathLst>
                <a:path extrusionOk="0" h="5895" w="5770">
                  <a:moveTo>
                    <a:pt x="1279" y="0"/>
                  </a:moveTo>
                  <a:cubicBezTo>
                    <a:pt x="1001" y="0"/>
                    <a:pt x="864" y="68"/>
                    <a:pt x="826" y="106"/>
                  </a:cubicBezTo>
                  <a:cubicBezTo>
                    <a:pt x="722" y="164"/>
                    <a:pt x="536" y="304"/>
                    <a:pt x="384" y="688"/>
                  </a:cubicBezTo>
                  <a:cubicBezTo>
                    <a:pt x="140" y="1269"/>
                    <a:pt x="1" y="2049"/>
                    <a:pt x="1" y="2967"/>
                  </a:cubicBezTo>
                  <a:cubicBezTo>
                    <a:pt x="1" y="3840"/>
                    <a:pt x="140" y="4619"/>
                    <a:pt x="384" y="5247"/>
                  </a:cubicBezTo>
                  <a:cubicBezTo>
                    <a:pt x="536" y="5631"/>
                    <a:pt x="722" y="5736"/>
                    <a:pt x="826" y="5829"/>
                  </a:cubicBezTo>
                  <a:cubicBezTo>
                    <a:pt x="859" y="5862"/>
                    <a:pt x="968" y="5895"/>
                    <a:pt x="1181" y="5895"/>
                  </a:cubicBezTo>
                  <a:cubicBezTo>
                    <a:pt x="1269" y="5895"/>
                    <a:pt x="1375" y="5889"/>
                    <a:pt x="1501" y="5875"/>
                  </a:cubicBezTo>
                  <a:cubicBezTo>
                    <a:pt x="2176" y="5782"/>
                    <a:pt x="2909" y="5491"/>
                    <a:pt x="3688" y="5049"/>
                  </a:cubicBezTo>
                  <a:cubicBezTo>
                    <a:pt x="4455" y="4619"/>
                    <a:pt x="5037" y="4084"/>
                    <a:pt x="5479" y="3596"/>
                  </a:cubicBezTo>
                  <a:cubicBezTo>
                    <a:pt x="5723" y="3258"/>
                    <a:pt x="5770" y="3072"/>
                    <a:pt x="5770" y="2967"/>
                  </a:cubicBezTo>
                  <a:cubicBezTo>
                    <a:pt x="5770" y="2874"/>
                    <a:pt x="5723" y="2630"/>
                    <a:pt x="5479" y="2339"/>
                  </a:cubicBezTo>
                  <a:cubicBezTo>
                    <a:pt x="5037" y="1804"/>
                    <a:pt x="4455" y="1327"/>
                    <a:pt x="3688" y="839"/>
                  </a:cubicBezTo>
                  <a:cubicBezTo>
                    <a:pt x="2909" y="397"/>
                    <a:pt x="2176" y="164"/>
                    <a:pt x="1501" y="13"/>
                  </a:cubicBezTo>
                  <a:cubicBezTo>
                    <a:pt x="1419" y="4"/>
                    <a:pt x="1345" y="0"/>
                    <a:pt x="1279"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19"/>
            <p:cNvSpPr/>
            <p:nvPr/>
          </p:nvSpPr>
          <p:spPr>
            <a:xfrm>
              <a:off x="1225191" y="494126"/>
              <a:ext cx="133528" cy="136907"/>
            </a:xfrm>
            <a:custGeom>
              <a:rect b="b" l="l" r="r" t="t"/>
              <a:pathLst>
                <a:path extrusionOk="0" h="5511" w="5375">
                  <a:moveTo>
                    <a:pt x="1197" y="0"/>
                  </a:moveTo>
                  <a:cubicBezTo>
                    <a:pt x="942" y="0"/>
                    <a:pt x="806" y="68"/>
                    <a:pt x="768" y="106"/>
                  </a:cubicBezTo>
                  <a:cubicBezTo>
                    <a:pt x="675" y="152"/>
                    <a:pt x="524" y="257"/>
                    <a:pt x="384" y="641"/>
                  </a:cubicBezTo>
                  <a:cubicBezTo>
                    <a:pt x="140" y="1222"/>
                    <a:pt x="1" y="1897"/>
                    <a:pt x="1" y="2769"/>
                  </a:cubicBezTo>
                  <a:cubicBezTo>
                    <a:pt x="1" y="3595"/>
                    <a:pt x="140" y="4328"/>
                    <a:pt x="384" y="4910"/>
                  </a:cubicBezTo>
                  <a:cubicBezTo>
                    <a:pt x="524" y="5247"/>
                    <a:pt x="675" y="5386"/>
                    <a:pt x="768" y="5433"/>
                  </a:cubicBezTo>
                  <a:cubicBezTo>
                    <a:pt x="801" y="5475"/>
                    <a:pt x="912" y="5510"/>
                    <a:pt x="1112" y="5510"/>
                  </a:cubicBezTo>
                  <a:cubicBezTo>
                    <a:pt x="1192" y="5510"/>
                    <a:pt x="1287" y="5504"/>
                    <a:pt x="1396" y="5491"/>
                  </a:cubicBezTo>
                  <a:cubicBezTo>
                    <a:pt x="2036" y="5386"/>
                    <a:pt x="2711" y="5142"/>
                    <a:pt x="3432" y="4712"/>
                  </a:cubicBezTo>
                  <a:cubicBezTo>
                    <a:pt x="4165" y="4328"/>
                    <a:pt x="4700" y="3839"/>
                    <a:pt x="5083" y="3351"/>
                  </a:cubicBezTo>
                  <a:cubicBezTo>
                    <a:pt x="5328" y="3060"/>
                    <a:pt x="5374" y="2874"/>
                    <a:pt x="5374" y="2769"/>
                  </a:cubicBezTo>
                  <a:cubicBezTo>
                    <a:pt x="5374" y="2676"/>
                    <a:pt x="5328" y="2479"/>
                    <a:pt x="5083" y="2141"/>
                  </a:cubicBezTo>
                  <a:cubicBezTo>
                    <a:pt x="4700" y="1653"/>
                    <a:pt x="4165" y="1222"/>
                    <a:pt x="3432" y="780"/>
                  </a:cubicBezTo>
                  <a:cubicBezTo>
                    <a:pt x="2711" y="350"/>
                    <a:pt x="2036" y="106"/>
                    <a:pt x="1396" y="13"/>
                  </a:cubicBezTo>
                  <a:cubicBezTo>
                    <a:pt x="1323" y="4"/>
                    <a:pt x="1256" y="0"/>
                    <a:pt x="1197"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19"/>
            <p:cNvSpPr/>
            <p:nvPr/>
          </p:nvSpPr>
          <p:spPr>
            <a:xfrm>
              <a:off x="1562105" y="498573"/>
              <a:ext cx="123989" cy="127541"/>
            </a:xfrm>
            <a:custGeom>
              <a:rect b="b" l="l" r="r" t="t"/>
              <a:pathLst>
                <a:path extrusionOk="0" h="5134" w="4991">
                  <a:moveTo>
                    <a:pt x="1059" y="1"/>
                  </a:moveTo>
                  <a:cubicBezTo>
                    <a:pt x="873" y="1"/>
                    <a:pt x="754" y="36"/>
                    <a:pt x="687" y="78"/>
                  </a:cubicBezTo>
                  <a:cubicBezTo>
                    <a:pt x="629" y="125"/>
                    <a:pt x="489" y="264"/>
                    <a:pt x="338" y="601"/>
                  </a:cubicBezTo>
                  <a:cubicBezTo>
                    <a:pt x="152" y="1136"/>
                    <a:pt x="1" y="1823"/>
                    <a:pt x="1" y="2590"/>
                  </a:cubicBezTo>
                  <a:cubicBezTo>
                    <a:pt x="1" y="3370"/>
                    <a:pt x="152" y="3998"/>
                    <a:pt x="338" y="4579"/>
                  </a:cubicBezTo>
                  <a:cubicBezTo>
                    <a:pt x="489" y="4917"/>
                    <a:pt x="629" y="5021"/>
                    <a:pt x="687" y="5068"/>
                  </a:cubicBezTo>
                  <a:cubicBezTo>
                    <a:pt x="753" y="5101"/>
                    <a:pt x="871" y="5134"/>
                    <a:pt x="1054" y="5134"/>
                  </a:cubicBezTo>
                  <a:cubicBezTo>
                    <a:pt x="1130" y="5134"/>
                    <a:pt x="1216" y="5128"/>
                    <a:pt x="1315" y="5114"/>
                  </a:cubicBezTo>
                  <a:cubicBezTo>
                    <a:pt x="1897" y="5021"/>
                    <a:pt x="2525" y="4777"/>
                    <a:pt x="3199" y="4440"/>
                  </a:cubicBezTo>
                  <a:lnTo>
                    <a:pt x="3199" y="4382"/>
                  </a:lnTo>
                  <a:cubicBezTo>
                    <a:pt x="3886" y="3998"/>
                    <a:pt x="4363" y="3567"/>
                    <a:pt x="4758" y="3125"/>
                  </a:cubicBezTo>
                  <a:cubicBezTo>
                    <a:pt x="4991" y="2835"/>
                    <a:pt x="4991" y="2637"/>
                    <a:pt x="4991" y="2590"/>
                  </a:cubicBezTo>
                  <a:cubicBezTo>
                    <a:pt x="4991" y="2497"/>
                    <a:pt x="4991" y="2300"/>
                    <a:pt x="4758" y="2009"/>
                  </a:cubicBezTo>
                  <a:cubicBezTo>
                    <a:pt x="4363" y="1578"/>
                    <a:pt x="3886" y="1136"/>
                    <a:pt x="3199" y="753"/>
                  </a:cubicBezTo>
                  <a:cubicBezTo>
                    <a:pt x="2525" y="369"/>
                    <a:pt x="1897" y="125"/>
                    <a:pt x="1315" y="20"/>
                  </a:cubicBezTo>
                  <a:cubicBezTo>
                    <a:pt x="1219" y="7"/>
                    <a:pt x="1134" y="1"/>
                    <a:pt x="1059"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19"/>
            <p:cNvSpPr/>
            <p:nvPr/>
          </p:nvSpPr>
          <p:spPr>
            <a:xfrm>
              <a:off x="1899317" y="503492"/>
              <a:ext cx="115617" cy="117704"/>
            </a:xfrm>
            <a:custGeom>
              <a:rect b="b" l="l" r="r" t="t"/>
              <a:pathLst>
                <a:path extrusionOk="0" h="4738" w="4654">
                  <a:moveTo>
                    <a:pt x="959" y="0"/>
                  </a:moveTo>
                  <a:cubicBezTo>
                    <a:pt x="790" y="0"/>
                    <a:pt x="695" y="33"/>
                    <a:pt x="629" y="66"/>
                  </a:cubicBezTo>
                  <a:cubicBezTo>
                    <a:pt x="582" y="113"/>
                    <a:pt x="431" y="217"/>
                    <a:pt x="338" y="555"/>
                  </a:cubicBezTo>
                  <a:cubicBezTo>
                    <a:pt x="140" y="1043"/>
                    <a:pt x="1" y="1671"/>
                    <a:pt x="1" y="2392"/>
                  </a:cubicBezTo>
                  <a:cubicBezTo>
                    <a:pt x="1" y="3125"/>
                    <a:pt x="140" y="3707"/>
                    <a:pt x="338" y="4242"/>
                  </a:cubicBezTo>
                  <a:cubicBezTo>
                    <a:pt x="431" y="4533"/>
                    <a:pt x="582" y="4626"/>
                    <a:pt x="629" y="4672"/>
                  </a:cubicBezTo>
                  <a:cubicBezTo>
                    <a:pt x="695" y="4705"/>
                    <a:pt x="790" y="4738"/>
                    <a:pt x="959" y="4738"/>
                  </a:cubicBezTo>
                  <a:cubicBezTo>
                    <a:pt x="1029" y="4738"/>
                    <a:pt x="1112" y="4732"/>
                    <a:pt x="1210" y="4719"/>
                  </a:cubicBezTo>
                  <a:cubicBezTo>
                    <a:pt x="1745" y="4626"/>
                    <a:pt x="2327" y="4428"/>
                    <a:pt x="2955" y="4091"/>
                  </a:cubicBezTo>
                  <a:cubicBezTo>
                    <a:pt x="3583" y="3707"/>
                    <a:pt x="4072" y="3311"/>
                    <a:pt x="4409" y="2881"/>
                  </a:cubicBezTo>
                  <a:cubicBezTo>
                    <a:pt x="4607" y="2637"/>
                    <a:pt x="4653" y="2439"/>
                    <a:pt x="4653" y="2392"/>
                  </a:cubicBezTo>
                  <a:cubicBezTo>
                    <a:pt x="4653" y="2299"/>
                    <a:pt x="4607" y="2102"/>
                    <a:pt x="4409" y="1857"/>
                  </a:cubicBezTo>
                  <a:cubicBezTo>
                    <a:pt x="4072" y="1427"/>
                    <a:pt x="3583" y="1043"/>
                    <a:pt x="2955" y="694"/>
                  </a:cubicBezTo>
                  <a:cubicBezTo>
                    <a:pt x="2327" y="310"/>
                    <a:pt x="1745" y="113"/>
                    <a:pt x="1210" y="20"/>
                  </a:cubicBezTo>
                  <a:cubicBezTo>
                    <a:pt x="1112" y="6"/>
                    <a:pt x="1029" y="0"/>
                    <a:pt x="959"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19"/>
            <p:cNvSpPr/>
            <p:nvPr/>
          </p:nvSpPr>
          <p:spPr>
            <a:xfrm>
              <a:off x="2236529" y="508411"/>
              <a:ext cx="105779" cy="108164"/>
            </a:xfrm>
            <a:custGeom>
              <a:rect b="b" l="l" r="r" t="t"/>
              <a:pathLst>
                <a:path extrusionOk="0" h="4354" w="4258">
                  <a:moveTo>
                    <a:pt x="886" y="0"/>
                  </a:moveTo>
                  <a:cubicBezTo>
                    <a:pt x="737" y="0"/>
                    <a:pt x="648" y="33"/>
                    <a:pt x="582" y="66"/>
                  </a:cubicBezTo>
                  <a:cubicBezTo>
                    <a:pt x="524" y="112"/>
                    <a:pt x="384" y="205"/>
                    <a:pt x="291" y="496"/>
                  </a:cubicBezTo>
                  <a:cubicBezTo>
                    <a:pt x="140" y="938"/>
                    <a:pt x="1" y="1520"/>
                    <a:pt x="1" y="2194"/>
                  </a:cubicBezTo>
                  <a:cubicBezTo>
                    <a:pt x="1" y="2823"/>
                    <a:pt x="140" y="3404"/>
                    <a:pt x="291" y="3893"/>
                  </a:cubicBezTo>
                  <a:cubicBezTo>
                    <a:pt x="384" y="4137"/>
                    <a:pt x="524" y="4230"/>
                    <a:pt x="582" y="4276"/>
                  </a:cubicBezTo>
                  <a:cubicBezTo>
                    <a:pt x="649" y="4318"/>
                    <a:pt x="739" y="4354"/>
                    <a:pt x="891" y="4354"/>
                  </a:cubicBezTo>
                  <a:cubicBezTo>
                    <a:pt x="952" y="4354"/>
                    <a:pt x="1023" y="4348"/>
                    <a:pt x="1106" y="4335"/>
                  </a:cubicBezTo>
                  <a:cubicBezTo>
                    <a:pt x="1594" y="4276"/>
                    <a:pt x="2129" y="4090"/>
                    <a:pt x="2711" y="3753"/>
                  </a:cubicBezTo>
                  <a:cubicBezTo>
                    <a:pt x="3292" y="3404"/>
                    <a:pt x="3723" y="3020"/>
                    <a:pt x="4014" y="2636"/>
                  </a:cubicBezTo>
                  <a:cubicBezTo>
                    <a:pt x="4211" y="2392"/>
                    <a:pt x="4258" y="2241"/>
                    <a:pt x="4258" y="2194"/>
                  </a:cubicBezTo>
                  <a:cubicBezTo>
                    <a:pt x="4258" y="2101"/>
                    <a:pt x="4211" y="1950"/>
                    <a:pt x="4014" y="1718"/>
                  </a:cubicBezTo>
                  <a:cubicBezTo>
                    <a:pt x="3723" y="1322"/>
                    <a:pt x="3292" y="938"/>
                    <a:pt x="2711" y="601"/>
                  </a:cubicBezTo>
                  <a:cubicBezTo>
                    <a:pt x="2129" y="310"/>
                    <a:pt x="1594" y="112"/>
                    <a:pt x="1106" y="19"/>
                  </a:cubicBezTo>
                  <a:cubicBezTo>
                    <a:pt x="1020" y="6"/>
                    <a:pt x="948" y="0"/>
                    <a:pt x="886"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19"/>
            <p:cNvSpPr/>
            <p:nvPr/>
          </p:nvSpPr>
          <p:spPr>
            <a:xfrm>
              <a:off x="2573443" y="513031"/>
              <a:ext cx="96538" cy="98650"/>
            </a:xfrm>
            <a:custGeom>
              <a:rect b="b" l="l" r="r" t="t"/>
              <a:pathLst>
                <a:path extrusionOk="0" h="3971" w="3886">
                  <a:moveTo>
                    <a:pt x="809" y="0"/>
                  </a:moveTo>
                  <a:cubicBezTo>
                    <a:pt x="656" y="0"/>
                    <a:pt x="569" y="36"/>
                    <a:pt x="536" y="78"/>
                  </a:cubicBezTo>
                  <a:cubicBezTo>
                    <a:pt x="489" y="124"/>
                    <a:pt x="396" y="171"/>
                    <a:pt x="292" y="461"/>
                  </a:cubicBezTo>
                  <a:cubicBezTo>
                    <a:pt x="106" y="892"/>
                    <a:pt x="1" y="1380"/>
                    <a:pt x="1" y="2008"/>
                  </a:cubicBezTo>
                  <a:cubicBezTo>
                    <a:pt x="1" y="2590"/>
                    <a:pt x="106" y="3125"/>
                    <a:pt x="292" y="3509"/>
                  </a:cubicBezTo>
                  <a:cubicBezTo>
                    <a:pt x="396" y="3800"/>
                    <a:pt x="489" y="3904"/>
                    <a:pt x="536" y="3904"/>
                  </a:cubicBezTo>
                  <a:cubicBezTo>
                    <a:pt x="569" y="3937"/>
                    <a:pt x="654" y="3970"/>
                    <a:pt x="804" y="3970"/>
                  </a:cubicBezTo>
                  <a:cubicBezTo>
                    <a:pt x="866" y="3970"/>
                    <a:pt x="939" y="3964"/>
                    <a:pt x="1024" y="3951"/>
                  </a:cubicBezTo>
                  <a:cubicBezTo>
                    <a:pt x="1455" y="3904"/>
                    <a:pt x="1943" y="3707"/>
                    <a:pt x="2478" y="3416"/>
                  </a:cubicBezTo>
                  <a:cubicBezTo>
                    <a:pt x="3013" y="3125"/>
                    <a:pt x="3397" y="2788"/>
                    <a:pt x="3688" y="2404"/>
                  </a:cubicBezTo>
                  <a:cubicBezTo>
                    <a:pt x="3886" y="2206"/>
                    <a:pt x="3886" y="2055"/>
                    <a:pt x="3886" y="2008"/>
                  </a:cubicBezTo>
                  <a:cubicBezTo>
                    <a:pt x="3886" y="1915"/>
                    <a:pt x="3886" y="1764"/>
                    <a:pt x="3688" y="1578"/>
                  </a:cubicBezTo>
                  <a:cubicBezTo>
                    <a:pt x="3397" y="1241"/>
                    <a:pt x="3013" y="892"/>
                    <a:pt x="2478" y="554"/>
                  </a:cubicBezTo>
                  <a:cubicBezTo>
                    <a:pt x="1943" y="264"/>
                    <a:pt x="1455" y="78"/>
                    <a:pt x="1024" y="19"/>
                  </a:cubicBezTo>
                  <a:cubicBezTo>
                    <a:pt x="941" y="6"/>
                    <a:pt x="870" y="0"/>
                    <a:pt x="809"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19"/>
            <p:cNvSpPr/>
            <p:nvPr/>
          </p:nvSpPr>
          <p:spPr>
            <a:xfrm>
              <a:off x="2910655" y="517925"/>
              <a:ext cx="86725" cy="88862"/>
            </a:xfrm>
            <a:custGeom>
              <a:rect b="b" l="l" r="r" t="t"/>
              <a:pathLst>
                <a:path extrusionOk="0" h="3577" w="3491">
                  <a:moveTo>
                    <a:pt x="732" y="1"/>
                  </a:moveTo>
                  <a:cubicBezTo>
                    <a:pt x="602" y="1"/>
                    <a:pt x="522" y="34"/>
                    <a:pt x="489" y="67"/>
                  </a:cubicBezTo>
                  <a:cubicBezTo>
                    <a:pt x="431" y="67"/>
                    <a:pt x="338" y="171"/>
                    <a:pt x="245" y="404"/>
                  </a:cubicBezTo>
                  <a:cubicBezTo>
                    <a:pt x="94" y="799"/>
                    <a:pt x="1" y="1230"/>
                    <a:pt x="1" y="1811"/>
                  </a:cubicBezTo>
                  <a:cubicBezTo>
                    <a:pt x="1" y="2346"/>
                    <a:pt x="94" y="2835"/>
                    <a:pt x="245" y="3172"/>
                  </a:cubicBezTo>
                  <a:cubicBezTo>
                    <a:pt x="338" y="3417"/>
                    <a:pt x="431" y="3510"/>
                    <a:pt x="489" y="3556"/>
                  </a:cubicBezTo>
                  <a:cubicBezTo>
                    <a:pt x="520" y="3556"/>
                    <a:pt x="593" y="3577"/>
                    <a:pt x="710" y="3577"/>
                  </a:cubicBezTo>
                  <a:cubicBezTo>
                    <a:pt x="769" y="3577"/>
                    <a:pt x="838" y="3572"/>
                    <a:pt x="920" y="3556"/>
                  </a:cubicBezTo>
                  <a:cubicBezTo>
                    <a:pt x="1304" y="3510"/>
                    <a:pt x="1746" y="3370"/>
                    <a:pt x="2234" y="3079"/>
                  </a:cubicBezTo>
                  <a:cubicBezTo>
                    <a:pt x="2711" y="2788"/>
                    <a:pt x="3048" y="2498"/>
                    <a:pt x="3339" y="2207"/>
                  </a:cubicBezTo>
                  <a:cubicBezTo>
                    <a:pt x="3490" y="2009"/>
                    <a:pt x="3490" y="1858"/>
                    <a:pt x="3490" y="1811"/>
                  </a:cubicBezTo>
                  <a:cubicBezTo>
                    <a:pt x="3490" y="1718"/>
                    <a:pt x="3490" y="1625"/>
                    <a:pt x="3339" y="1428"/>
                  </a:cubicBezTo>
                  <a:cubicBezTo>
                    <a:pt x="3048" y="1090"/>
                    <a:pt x="2711" y="799"/>
                    <a:pt x="2234" y="509"/>
                  </a:cubicBezTo>
                  <a:cubicBezTo>
                    <a:pt x="1746" y="218"/>
                    <a:pt x="1304" y="67"/>
                    <a:pt x="920" y="20"/>
                  </a:cubicBezTo>
                  <a:cubicBezTo>
                    <a:pt x="848" y="7"/>
                    <a:pt x="786" y="1"/>
                    <a:pt x="732"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19"/>
            <p:cNvSpPr/>
            <p:nvPr/>
          </p:nvSpPr>
          <p:spPr>
            <a:xfrm>
              <a:off x="3247867" y="522819"/>
              <a:ext cx="78055" cy="79993"/>
            </a:xfrm>
            <a:custGeom>
              <a:rect b="b" l="l" r="r" t="t"/>
              <a:pathLst>
                <a:path extrusionOk="0" h="3220" w="3142">
                  <a:moveTo>
                    <a:pt x="622" y="0"/>
                  </a:moveTo>
                  <a:cubicBezTo>
                    <a:pt x="519" y="0"/>
                    <a:pt x="462" y="21"/>
                    <a:pt x="431" y="21"/>
                  </a:cubicBezTo>
                  <a:cubicBezTo>
                    <a:pt x="385" y="67"/>
                    <a:pt x="292" y="160"/>
                    <a:pt x="233" y="358"/>
                  </a:cubicBezTo>
                  <a:cubicBezTo>
                    <a:pt x="94" y="696"/>
                    <a:pt x="1" y="1138"/>
                    <a:pt x="1" y="1614"/>
                  </a:cubicBezTo>
                  <a:cubicBezTo>
                    <a:pt x="1" y="2103"/>
                    <a:pt x="94" y="2487"/>
                    <a:pt x="233" y="2824"/>
                  </a:cubicBezTo>
                  <a:cubicBezTo>
                    <a:pt x="292" y="3068"/>
                    <a:pt x="385" y="3115"/>
                    <a:pt x="431" y="3173"/>
                  </a:cubicBezTo>
                  <a:cubicBezTo>
                    <a:pt x="478" y="3173"/>
                    <a:pt x="582" y="3220"/>
                    <a:pt x="815" y="3220"/>
                  </a:cubicBezTo>
                  <a:cubicBezTo>
                    <a:pt x="1164" y="3115"/>
                    <a:pt x="1594" y="2975"/>
                    <a:pt x="1978" y="2731"/>
                  </a:cubicBezTo>
                  <a:cubicBezTo>
                    <a:pt x="2420" y="2487"/>
                    <a:pt x="2757" y="2243"/>
                    <a:pt x="2955" y="1952"/>
                  </a:cubicBezTo>
                  <a:cubicBezTo>
                    <a:pt x="3095" y="1766"/>
                    <a:pt x="3141" y="1661"/>
                    <a:pt x="3141" y="1614"/>
                  </a:cubicBezTo>
                  <a:cubicBezTo>
                    <a:pt x="3141" y="1521"/>
                    <a:pt x="3095" y="1428"/>
                    <a:pt x="2955" y="1231"/>
                  </a:cubicBezTo>
                  <a:cubicBezTo>
                    <a:pt x="2757" y="986"/>
                    <a:pt x="2420" y="696"/>
                    <a:pt x="1978" y="451"/>
                  </a:cubicBezTo>
                  <a:cubicBezTo>
                    <a:pt x="1594" y="207"/>
                    <a:pt x="1164" y="67"/>
                    <a:pt x="815" y="21"/>
                  </a:cubicBezTo>
                  <a:cubicBezTo>
                    <a:pt x="737" y="5"/>
                    <a:pt x="674" y="0"/>
                    <a:pt x="622"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19"/>
            <p:cNvSpPr/>
            <p:nvPr/>
          </p:nvSpPr>
          <p:spPr>
            <a:xfrm>
              <a:off x="3584806" y="527440"/>
              <a:ext cx="68789" cy="70453"/>
            </a:xfrm>
            <a:custGeom>
              <a:rect b="b" l="l" r="r" t="t"/>
              <a:pathLst>
                <a:path extrusionOk="0" h="2836" w="2769">
                  <a:moveTo>
                    <a:pt x="568" y="0"/>
                  </a:moveTo>
                  <a:cubicBezTo>
                    <a:pt x="478" y="0"/>
                    <a:pt x="427" y="21"/>
                    <a:pt x="395" y="21"/>
                  </a:cubicBezTo>
                  <a:cubicBezTo>
                    <a:pt x="337" y="79"/>
                    <a:pt x="244" y="126"/>
                    <a:pt x="198" y="312"/>
                  </a:cubicBezTo>
                  <a:cubicBezTo>
                    <a:pt x="105" y="603"/>
                    <a:pt x="0" y="998"/>
                    <a:pt x="0" y="1428"/>
                  </a:cubicBezTo>
                  <a:cubicBezTo>
                    <a:pt x="0" y="1870"/>
                    <a:pt x="105" y="2208"/>
                    <a:pt x="198" y="2498"/>
                  </a:cubicBezTo>
                  <a:cubicBezTo>
                    <a:pt x="244" y="2696"/>
                    <a:pt x="337" y="2743"/>
                    <a:pt x="395" y="2789"/>
                  </a:cubicBezTo>
                  <a:cubicBezTo>
                    <a:pt x="442" y="2789"/>
                    <a:pt x="535" y="2836"/>
                    <a:pt x="733" y="2836"/>
                  </a:cubicBezTo>
                  <a:cubicBezTo>
                    <a:pt x="1024" y="2789"/>
                    <a:pt x="1407" y="2638"/>
                    <a:pt x="1745" y="2452"/>
                  </a:cubicBezTo>
                  <a:cubicBezTo>
                    <a:pt x="2140" y="2208"/>
                    <a:pt x="2431" y="1963"/>
                    <a:pt x="2617" y="1719"/>
                  </a:cubicBezTo>
                  <a:cubicBezTo>
                    <a:pt x="2768" y="1580"/>
                    <a:pt x="2768" y="1475"/>
                    <a:pt x="2768" y="1428"/>
                  </a:cubicBezTo>
                  <a:cubicBezTo>
                    <a:pt x="2768" y="1382"/>
                    <a:pt x="2768" y="1289"/>
                    <a:pt x="2617" y="1091"/>
                  </a:cubicBezTo>
                  <a:cubicBezTo>
                    <a:pt x="2431" y="847"/>
                    <a:pt x="2140" y="603"/>
                    <a:pt x="1745" y="416"/>
                  </a:cubicBezTo>
                  <a:cubicBezTo>
                    <a:pt x="1407" y="172"/>
                    <a:pt x="1024" y="79"/>
                    <a:pt x="733" y="21"/>
                  </a:cubicBezTo>
                  <a:cubicBezTo>
                    <a:pt x="667" y="5"/>
                    <a:pt x="613" y="0"/>
                    <a:pt x="568"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19"/>
            <p:cNvSpPr/>
            <p:nvPr/>
          </p:nvSpPr>
          <p:spPr>
            <a:xfrm>
              <a:off x="3921993" y="532359"/>
              <a:ext cx="58976" cy="60641"/>
            </a:xfrm>
            <a:custGeom>
              <a:rect b="b" l="l" r="r" t="t"/>
              <a:pathLst>
                <a:path extrusionOk="0" h="2441" w="2374">
                  <a:moveTo>
                    <a:pt x="476" y="0"/>
                  </a:moveTo>
                  <a:cubicBezTo>
                    <a:pt x="400" y="0"/>
                    <a:pt x="369" y="21"/>
                    <a:pt x="338" y="21"/>
                  </a:cubicBezTo>
                  <a:cubicBezTo>
                    <a:pt x="292" y="67"/>
                    <a:pt x="245" y="114"/>
                    <a:pt x="141" y="265"/>
                  </a:cubicBezTo>
                  <a:cubicBezTo>
                    <a:pt x="47" y="509"/>
                    <a:pt x="1" y="847"/>
                    <a:pt x="1" y="1230"/>
                  </a:cubicBezTo>
                  <a:cubicBezTo>
                    <a:pt x="1" y="1568"/>
                    <a:pt x="47" y="1917"/>
                    <a:pt x="141" y="2149"/>
                  </a:cubicBezTo>
                  <a:cubicBezTo>
                    <a:pt x="245" y="2347"/>
                    <a:pt x="292" y="2394"/>
                    <a:pt x="338" y="2394"/>
                  </a:cubicBezTo>
                  <a:cubicBezTo>
                    <a:pt x="385" y="2440"/>
                    <a:pt x="431" y="2440"/>
                    <a:pt x="629" y="2440"/>
                  </a:cubicBezTo>
                  <a:cubicBezTo>
                    <a:pt x="920" y="2394"/>
                    <a:pt x="1211" y="2300"/>
                    <a:pt x="1548" y="2103"/>
                  </a:cubicBezTo>
                  <a:cubicBezTo>
                    <a:pt x="1839" y="1917"/>
                    <a:pt x="2083" y="1719"/>
                    <a:pt x="2281" y="1475"/>
                  </a:cubicBezTo>
                  <a:cubicBezTo>
                    <a:pt x="2374" y="1335"/>
                    <a:pt x="2374" y="1277"/>
                    <a:pt x="2374" y="1230"/>
                  </a:cubicBezTo>
                  <a:cubicBezTo>
                    <a:pt x="2374" y="1184"/>
                    <a:pt x="2374" y="1091"/>
                    <a:pt x="2281" y="940"/>
                  </a:cubicBezTo>
                  <a:cubicBezTo>
                    <a:pt x="2083" y="754"/>
                    <a:pt x="1839" y="509"/>
                    <a:pt x="1548" y="358"/>
                  </a:cubicBezTo>
                  <a:cubicBezTo>
                    <a:pt x="1211" y="172"/>
                    <a:pt x="920" y="21"/>
                    <a:pt x="629" y="21"/>
                  </a:cubicBezTo>
                  <a:cubicBezTo>
                    <a:pt x="563" y="5"/>
                    <a:pt x="514" y="0"/>
                    <a:pt x="476"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19"/>
            <p:cNvSpPr/>
            <p:nvPr/>
          </p:nvSpPr>
          <p:spPr>
            <a:xfrm>
              <a:off x="4259206" y="536607"/>
              <a:ext cx="50604" cy="51747"/>
            </a:xfrm>
            <a:custGeom>
              <a:rect b="b" l="l" r="r" t="t"/>
              <a:pathLst>
                <a:path extrusionOk="0" h="2083" w="2037">
                  <a:moveTo>
                    <a:pt x="524" y="1"/>
                  </a:moveTo>
                  <a:cubicBezTo>
                    <a:pt x="385" y="1"/>
                    <a:pt x="338" y="47"/>
                    <a:pt x="292" y="47"/>
                  </a:cubicBezTo>
                  <a:cubicBezTo>
                    <a:pt x="233" y="47"/>
                    <a:pt x="187" y="94"/>
                    <a:pt x="140" y="234"/>
                  </a:cubicBezTo>
                  <a:cubicBezTo>
                    <a:pt x="47" y="478"/>
                    <a:pt x="1" y="722"/>
                    <a:pt x="1" y="1059"/>
                  </a:cubicBezTo>
                  <a:cubicBezTo>
                    <a:pt x="1" y="1350"/>
                    <a:pt x="47" y="1641"/>
                    <a:pt x="140" y="1839"/>
                  </a:cubicBezTo>
                  <a:cubicBezTo>
                    <a:pt x="187" y="1978"/>
                    <a:pt x="233" y="2036"/>
                    <a:pt x="292" y="2036"/>
                  </a:cubicBezTo>
                  <a:cubicBezTo>
                    <a:pt x="338" y="2083"/>
                    <a:pt x="385" y="2083"/>
                    <a:pt x="524" y="2083"/>
                  </a:cubicBezTo>
                  <a:cubicBezTo>
                    <a:pt x="769" y="2036"/>
                    <a:pt x="1013" y="1932"/>
                    <a:pt x="1304" y="1792"/>
                  </a:cubicBezTo>
                  <a:cubicBezTo>
                    <a:pt x="1548" y="1641"/>
                    <a:pt x="1792" y="1455"/>
                    <a:pt x="1932" y="1257"/>
                  </a:cubicBezTo>
                  <a:cubicBezTo>
                    <a:pt x="2036" y="1164"/>
                    <a:pt x="2036" y="1059"/>
                    <a:pt x="2036" y="1059"/>
                  </a:cubicBezTo>
                  <a:cubicBezTo>
                    <a:pt x="2036" y="1013"/>
                    <a:pt x="2036" y="920"/>
                    <a:pt x="1932" y="815"/>
                  </a:cubicBezTo>
                  <a:cubicBezTo>
                    <a:pt x="1792" y="629"/>
                    <a:pt x="1548" y="478"/>
                    <a:pt x="1304" y="292"/>
                  </a:cubicBezTo>
                  <a:cubicBezTo>
                    <a:pt x="1013" y="141"/>
                    <a:pt x="769" y="47"/>
                    <a:pt x="524"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19"/>
            <p:cNvSpPr/>
            <p:nvPr/>
          </p:nvSpPr>
          <p:spPr>
            <a:xfrm>
              <a:off x="4596144" y="541252"/>
              <a:ext cx="41040" cy="42207"/>
            </a:xfrm>
            <a:custGeom>
              <a:rect b="b" l="l" r="r" t="t"/>
              <a:pathLst>
                <a:path extrusionOk="0" h="1699" w="1652">
                  <a:moveTo>
                    <a:pt x="442" y="0"/>
                  </a:moveTo>
                  <a:cubicBezTo>
                    <a:pt x="337" y="0"/>
                    <a:pt x="244" y="0"/>
                    <a:pt x="244" y="47"/>
                  </a:cubicBezTo>
                  <a:cubicBezTo>
                    <a:pt x="198" y="47"/>
                    <a:pt x="151" y="105"/>
                    <a:pt x="105" y="198"/>
                  </a:cubicBezTo>
                  <a:cubicBezTo>
                    <a:pt x="47" y="396"/>
                    <a:pt x="0" y="582"/>
                    <a:pt x="0" y="872"/>
                  </a:cubicBezTo>
                  <a:cubicBezTo>
                    <a:pt x="0" y="1117"/>
                    <a:pt x="47" y="1314"/>
                    <a:pt x="105" y="1501"/>
                  </a:cubicBezTo>
                  <a:cubicBezTo>
                    <a:pt x="151" y="1605"/>
                    <a:pt x="198" y="1652"/>
                    <a:pt x="244" y="1698"/>
                  </a:cubicBezTo>
                  <a:lnTo>
                    <a:pt x="442" y="1698"/>
                  </a:lnTo>
                  <a:cubicBezTo>
                    <a:pt x="628" y="1652"/>
                    <a:pt x="826" y="1605"/>
                    <a:pt x="1070" y="1454"/>
                  </a:cubicBezTo>
                  <a:cubicBezTo>
                    <a:pt x="1268" y="1314"/>
                    <a:pt x="1454" y="1163"/>
                    <a:pt x="1559" y="1024"/>
                  </a:cubicBezTo>
                  <a:cubicBezTo>
                    <a:pt x="1652" y="919"/>
                    <a:pt x="1652" y="872"/>
                    <a:pt x="1652" y="872"/>
                  </a:cubicBezTo>
                  <a:cubicBezTo>
                    <a:pt x="1652" y="826"/>
                    <a:pt x="1652" y="779"/>
                    <a:pt x="1559" y="686"/>
                  </a:cubicBezTo>
                  <a:cubicBezTo>
                    <a:pt x="1454" y="535"/>
                    <a:pt x="1268" y="396"/>
                    <a:pt x="1070" y="244"/>
                  </a:cubicBezTo>
                  <a:cubicBezTo>
                    <a:pt x="826" y="151"/>
                    <a:pt x="628" y="47"/>
                    <a:pt x="442"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19"/>
            <p:cNvSpPr/>
            <p:nvPr/>
          </p:nvSpPr>
          <p:spPr>
            <a:xfrm>
              <a:off x="4933356" y="546146"/>
              <a:ext cx="31227" cy="32395"/>
            </a:xfrm>
            <a:custGeom>
              <a:rect b="b" l="l" r="r" t="t"/>
              <a:pathLst>
                <a:path extrusionOk="0" h="1304" w="1257">
                  <a:moveTo>
                    <a:pt x="337" y="1"/>
                  </a:moveTo>
                  <a:cubicBezTo>
                    <a:pt x="244" y="1"/>
                    <a:pt x="198" y="1"/>
                    <a:pt x="198" y="47"/>
                  </a:cubicBezTo>
                  <a:cubicBezTo>
                    <a:pt x="140" y="47"/>
                    <a:pt x="140" y="47"/>
                    <a:pt x="93" y="140"/>
                  </a:cubicBezTo>
                  <a:cubicBezTo>
                    <a:pt x="47" y="292"/>
                    <a:pt x="0" y="489"/>
                    <a:pt x="0" y="675"/>
                  </a:cubicBezTo>
                  <a:cubicBezTo>
                    <a:pt x="0" y="873"/>
                    <a:pt x="47" y="1013"/>
                    <a:pt x="93" y="1164"/>
                  </a:cubicBezTo>
                  <a:cubicBezTo>
                    <a:pt x="140" y="1257"/>
                    <a:pt x="140" y="1257"/>
                    <a:pt x="198" y="1304"/>
                  </a:cubicBezTo>
                  <a:lnTo>
                    <a:pt x="337" y="1304"/>
                  </a:lnTo>
                  <a:cubicBezTo>
                    <a:pt x="489" y="1304"/>
                    <a:pt x="628" y="1210"/>
                    <a:pt x="826" y="1117"/>
                  </a:cubicBezTo>
                  <a:cubicBezTo>
                    <a:pt x="965" y="1013"/>
                    <a:pt x="1117" y="920"/>
                    <a:pt x="1210" y="827"/>
                  </a:cubicBezTo>
                  <a:cubicBezTo>
                    <a:pt x="1256" y="722"/>
                    <a:pt x="1256" y="675"/>
                    <a:pt x="1256" y="675"/>
                  </a:cubicBezTo>
                  <a:cubicBezTo>
                    <a:pt x="1256" y="629"/>
                    <a:pt x="1256" y="582"/>
                    <a:pt x="1210" y="536"/>
                  </a:cubicBezTo>
                  <a:cubicBezTo>
                    <a:pt x="1117" y="385"/>
                    <a:pt x="965" y="292"/>
                    <a:pt x="826" y="199"/>
                  </a:cubicBezTo>
                  <a:cubicBezTo>
                    <a:pt x="628" y="94"/>
                    <a:pt x="489" y="47"/>
                    <a:pt x="337"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19"/>
            <p:cNvSpPr/>
            <p:nvPr/>
          </p:nvSpPr>
          <p:spPr>
            <a:xfrm>
              <a:off x="5270544" y="551065"/>
              <a:ext cx="22855" cy="22855"/>
            </a:xfrm>
            <a:custGeom>
              <a:rect b="b" l="l" r="r" t="t"/>
              <a:pathLst>
                <a:path extrusionOk="0" h="920" w="920">
                  <a:moveTo>
                    <a:pt x="141" y="1"/>
                  </a:moveTo>
                  <a:cubicBezTo>
                    <a:pt x="94" y="47"/>
                    <a:pt x="94" y="47"/>
                    <a:pt x="47" y="94"/>
                  </a:cubicBezTo>
                  <a:cubicBezTo>
                    <a:pt x="47" y="187"/>
                    <a:pt x="1" y="338"/>
                    <a:pt x="1" y="477"/>
                  </a:cubicBezTo>
                  <a:cubicBezTo>
                    <a:pt x="1" y="629"/>
                    <a:pt x="47" y="722"/>
                    <a:pt x="47" y="815"/>
                  </a:cubicBezTo>
                  <a:cubicBezTo>
                    <a:pt x="94" y="873"/>
                    <a:pt x="94" y="919"/>
                    <a:pt x="141" y="919"/>
                  </a:cubicBezTo>
                  <a:lnTo>
                    <a:pt x="234" y="919"/>
                  </a:lnTo>
                  <a:cubicBezTo>
                    <a:pt x="338" y="919"/>
                    <a:pt x="431" y="873"/>
                    <a:pt x="583" y="768"/>
                  </a:cubicBezTo>
                  <a:cubicBezTo>
                    <a:pt x="676" y="722"/>
                    <a:pt x="769" y="629"/>
                    <a:pt x="873" y="582"/>
                  </a:cubicBezTo>
                  <a:cubicBezTo>
                    <a:pt x="920" y="524"/>
                    <a:pt x="920" y="477"/>
                    <a:pt x="920" y="477"/>
                  </a:cubicBezTo>
                  <a:cubicBezTo>
                    <a:pt x="920" y="431"/>
                    <a:pt x="920" y="431"/>
                    <a:pt x="873" y="384"/>
                  </a:cubicBezTo>
                  <a:cubicBezTo>
                    <a:pt x="769" y="291"/>
                    <a:pt x="676" y="187"/>
                    <a:pt x="583" y="140"/>
                  </a:cubicBezTo>
                  <a:cubicBezTo>
                    <a:pt x="431" y="47"/>
                    <a:pt x="338" y="47"/>
                    <a:pt x="234"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19"/>
            <p:cNvSpPr/>
            <p:nvPr/>
          </p:nvSpPr>
          <p:spPr>
            <a:xfrm>
              <a:off x="5607483" y="555686"/>
              <a:ext cx="13316" cy="13316"/>
            </a:xfrm>
            <a:custGeom>
              <a:rect b="b" l="l" r="r" t="t"/>
              <a:pathLst>
                <a:path extrusionOk="0" h="536" w="536">
                  <a:moveTo>
                    <a:pt x="105" y="1"/>
                  </a:moveTo>
                  <a:cubicBezTo>
                    <a:pt x="47" y="1"/>
                    <a:pt x="47" y="47"/>
                    <a:pt x="47" y="47"/>
                  </a:cubicBezTo>
                  <a:cubicBezTo>
                    <a:pt x="0" y="105"/>
                    <a:pt x="0" y="198"/>
                    <a:pt x="0" y="291"/>
                  </a:cubicBezTo>
                  <a:cubicBezTo>
                    <a:pt x="0" y="338"/>
                    <a:pt x="0" y="443"/>
                    <a:pt x="47" y="489"/>
                  </a:cubicBezTo>
                  <a:cubicBezTo>
                    <a:pt x="47" y="536"/>
                    <a:pt x="47" y="536"/>
                    <a:pt x="105" y="536"/>
                  </a:cubicBezTo>
                  <a:lnTo>
                    <a:pt x="151" y="536"/>
                  </a:lnTo>
                  <a:cubicBezTo>
                    <a:pt x="198" y="536"/>
                    <a:pt x="291" y="489"/>
                    <a:pt x="338" y="489"/>
                  </a:cubicBezTo>
                  <a:cubicBezTo>
                    <a:pt x="442" y="443"/>
                    <a:pt x="489" y="396"/>
                    <a:pt x="489" y="338"/>
                  </a:cubicBezTo>
                  <a:lnTo>
                    <a:pt x="535" y="291"/>
                  </a:lnTo>
                  <a:cubicBezTo>
                    <a:pt x="535" y="245"/>
                    <a:pt x="535" y="245"/>
                    <a:pt x="489" y="198"/>
                  </a:cubicBezTo>
                  <a:cubicBezTo>
                    <a:pt x="489" y="152"/>
                    <a:pt x="442" y="105"/>
                    <a:pt x="338" y="105"/>
                  </a:cubicBezTo>
                  <a:cubicBezTo>
                    <a:pt x="291" y="47"/>
                    <a:pt x="198" y="1"/>
                    <a:pt x="151"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19"/>
            <p:cNvSpPr/>
            <p:nvPr/>
          </p:nvSpPr>
          <p:spPr>
            <a:xfrm>
              <a:off x="550767" y="755171"/>
              <a:ext cx="151738" cy="155638"/>
            </a:xfrm>
            <a:custGeom>
              <a:rect b="b" l="l" r="r" t="t"/>
              <a:pathLst>
                <a:path extrusionOk="0" h="6265" w="6108">
                  <a:moveTo>
                    <a:pt x="1279" y="0"/>
                  </a:moveTo>
                  <a:cubicBezTo>
                    <a:pt x="1062" y="0"/>
                    <a:pt x="947" y="33"/>
                    <a:pt x="873" y="66"/>
                  </a:cubicBezTo>
                  <a:cubicBezTo>
                    <a:pt x="780" y="113"/>
                    <a:pt x="582" y="264"/>
                    <a:pt x="443" y="694"/>
                  </a:cubicBezTo>
                  <a:cubicBezTo>
                    <a:pt x="198" y="1380"/>
                    <a:pt x="47" y="2148"/>
                    <a:pt x="1" y="3125"/>
                  </a:cubicBezTo>
                  <a:cubicBezTo>
                    <a:pt x="47" y="4091"/>
                    <a:pt x="198" y="4916"/>
                    <a:pt x="443" y="5545"/>
                  </a:cubicBezTo>
                  <a:cubicBezTo>
                    <a:pt x="582" y="5975"/>
                    <a:pt x="780" y="6126"/>
                    <a:pt x="873" y="6173"/>
                  </a:cubicBezTo>
                  <a:cubicBezTo>
                    <a:pt x="945" y="6205"/>
                    <a:pt x="1056" y="6264"/>
                    <a:pt x="1261" y="6264"/>
                  </a:cubicBezTo>
                  <a:cubicBezTo>
                    <a:pt x="1355" y="6264"/>
                    <a:pt x="1468" y="6252"/>
                    <a:pt x="1606" y="6219"/>
                  </a:cubicBezTo>
                  <a:cubicBezTo>
                    <a:pt x="2280" y="6126"/>
                    <a:pt x="3060" y="5835"/>
                    <a:pt x="3932" y="5347"/>
                  </a:cubicBezTo>
                  <a:cubicBezTo>
                    <a:pt x="4758" y="4870"/>
                    <a:pt x="5386" y="4335"/>
                    <a:pt x="5816" y="3800"/>
                  </a:cubicBezTo>
                  <a:cubicBezTo>
                    <a:pt x="6107" y="3462"/>
                    <a:pt x="6107" y="3218"/>
                    <a:pt x="6107" y="3125"/>
                  </a:cubicBezTo>
                  <a:cubicBezTo>
                    <a:pt x="6107" y="3020"/>
                    <a:pt x="6107" y="2776"/>
                    <a:pt x="5816" y="2439"/>
                  </a:cubicBezTo>
                  <a:cubicBezTo>
                    <a:pt x="5386" y="1904"/>
                    <a:pt x="4758" y="1380"/>
                    <a:pt x="3932" y="892"/>
                  </a:cubicBezTo>
                  <a:cubicBezTo>
                    <a:pt x="3060" y="403"/>
                    <a:pt x="2280" y="113"/>
                    <a:pt x="1606" y="20"/>
                  </a:cubicBezTo>
                  <a:cubicBezTo>
                    <a:pt x="1476" y="6"/>
                    <a:pt x="1369" y="0"/>
                    <a:pt x="1279"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19"/>
            <p:cNvSpPr/>
            <p:nvPr/>
          </p:nvSpPr>
          <p:spPr>
            <a:xfrm>
              <a:off x="887979" y="759941"/>
              <a:ext cx="143341" cy="146099"/>
            </a:xfrm>
            <a:custGeom>
              <a:rect b="b" l="l" r="r" t="t"/>
              <a:pathLst>
                <a:path extrusionOk="0" h="5881" w="5770">
                  <a:moveTo>
                    <a:pt x="1175" y="1"/>
                  </a:moveTo>
                  <a:cubicBezTo>
                    <a:pt x="966" y="1"/>
                    <a:pt x="859" y="39"/>
                    <a:pt x="826" y="72"/>
                  </a:cubicBezTo>
                  <a:cubicBezTo>
                    <a:pt x="722" y="118"/>
                    <a:pt x="536" y="258"/>
                    <a:pt x="384" y="653"/>
                  </a:cubicBezTo>
                  <a:cubicBezTo>
                    <a:pt x="140" y="1282"/>
                    <a:pt x="1" y="2061"/>
                    <a:pt x="1" y="2933"/>
                  </a:cubicBezTo>
                  <a:cubicBezTo>
                    <a:pt x="1" y="3852"/>
                    <a:pt x="140" y="4573"/>
                    <a:pt x="384" y="5201"/>
                  </a:cubicBezTo>
                  <a:cubicBezTo>
                    <a:pt x="536" y="5597"/>
                    <a:pt x="722" y="5736"/>
                    <a:pt x="826" y="5783"/>
                  </a:cubicBezTo>
                  <a:cubicBezTo>
                    <a:pt x="859" y="5823"/>
                    <a:pt x="964" y="5881"/>
                    <a:pt x="1170" y="5881"/>
                  </a:cubicBezTo>
                  <a:cubicBezTo>
                    <a:pt x="1260" y="5881"/>
                    <a:pt x="1370" y="5869"/>
                    <a:pt x="1501" y="5841"/>
                  </a:cubicBezTo>
                  <a:cubicBezTo>
                    <a:pt x="2176" y="5736"/>
                    <a:pt x="2909" y="5492"/>
                    <a:pt x="3688" y="5062"/>
                  </a:cubicBezTo>
                  <a:cubicBezTo>
                    <a:pt x="4455" y="4573"/>
                    <a:pt x="5037" y="4096"/>
                    <a:pt x="5479" y="3561"/>
                  </a:cubicBezTo>
                  <a:cubicBezTo>
                    <a:pt x="5723" y="3270"/>
                    <a:pt x="5770" y="3026"/>
                    <a:pt x="5770" y="2933"/>
                  </a:cubicBezTo>
                  <a:cubicBezTo>
                    <a:pt x="5770" y="2828"/>
                    <a:pt x="5723" y="2642"/>
                    <a:pt x="5479" y="2293"/>
                  </a:cubicBezTo>
                  <a:cubicBezTo>
                    <a:pt x="5037" y="1770"/>
                    <a:pt x="4455" y="1282"/>
                    <a:pt x="3688" y="840"/>
                  </a:cubicBezTo>
                  <a:cubicBezTo>
                    <a:pt x="2909" y="363"/>
                    <a:pt x="2176" y="118"/>
                    <a:pt x="1501" y="25"/>
                  </a:cubicBezTo>
                  <a:cubicBezTo>
                    <a:pt x="1372" y="8"/>
                    <a:pt x="1264" y="1"/>
                    <a:pt x="1175"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19"/>
            <p:cNvSpPr/>
            <p:nvPr/>
          </p:nvSpPr>
          <p:spPr>
            <a:xfrm>
              <a:off x="1225191" y="764711"/>
              <a:ext cx="133528" cy="136435"/>
            </a:xfrm>
            <a:custGeom>
              <a:rect b="b" l="l" r="r" t="t"/>
              <a:pathLst>
                <a:path extrusionOk="0" h="5492" w="5375">
                  <a:moveTo>
                    <a:pt x="1106" y="0"/>
                  </a:moveTo>
                  <a:cubicBezTo>
                    <a:pt x="910" y="0"/>
                    <a:pt x="801" y="33"/>
                    <a:pt x="768" y="66"/>
                  </a:cubicBezTo>
                  <a:cubicBezTo>
                    <a:pt x="675" y="124"/>
                    <a:pt x="524" y="264"/>
                    <a:pt x="384" y="601"/>
                  </a:cubicBezTo>
                  <a:cubicBezTo>
                    <a:pt x="140" y="1183"/>
                    <a:pt x="1" y="1915"/>
                    <a:pt x="1" y="2741"/>
                  </a:cubicBezTo>
                  <a:cubicBezTo>
                    <a:pt x="1" y="3555"/>
                    <a:pt x="140" y="4288"/>
                    <a:pt x="384" y="4870"/>
                  </a:cubicBezTo>
                  <a:cubicBezTo>
                    <a:pt x="524" y="5254"/>
                    <a:pt x="675" y="5358"/>
                    <a:pt x="768" y="5405"/>
                  </a:cubicBezTo>
                  <a:cubicBezTo>
                    <a:pt x="800" y="5437"/>
                    <a:pt x="904" y="5491"/>
                    <a:pt x="1092" y="5491"/>
                  </a:cubicBezTo>
                  <a:cubicBezTo>
                    <a:pt x="1176" y="5491"/>
                    <a:pt x="1277" y="5480"/>
                    <a:pt x="1396" y="5451"/>
                  </a:cubicBezTo>
                  <a:cubicBezTo>
                    <a:pt x="2036" y="5358"/>
                    <a:pt x="2711" y="5114"/>
                    <a:pt x="3432" y="4719"/>
                  </a:cubicBezTo>
                  <a:cubicBezTo>
                    <a:pt x="4165" y="4288"/>
                    <a:pt x="4700" y="3800"/>
                    <a:pt x="5083" y="3323"/>
                  </a:cubicBezTo>
                  <a:cubicBezTo>
                    <a:pt x="5328" y="3032"/>
                    <a:pt x="5374" y="2834"/>
                    <a:pt x="5374" y="2741"/>
                  </a:cubicBezTo>
                  <a:cubicBezTo>
                    <a:pt x="5374" y="2636"/>
                    <a:pt x="5328" y="2450"/>
                    <a:pt x="5083" y="2160"/>
                  </a:cubicBezTo>
                  <a:cubicBezTo>
                    <a:pt x="4700" y="1671"/>
                    <a:pt x="4165" y="1183"/>
                    <a:pt x="3432" y="752"/>
                  </a:cubicBezTo>
                  <a:cubicBezTo>
                    <a:pt x="2711" y="357"/>
                    <a:pt x="2036" y="124"/>
                    <a:pt x="1396" y="19"/>
                  </a:cubicBezTo>
                  <a:cubicBezTo>
                    <a:pt x="1284" y="6"/>
                    <a:pt x="1187" y="0"/>
                    <a:pt x="1106"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19"/>
            <p:cNvSpPr/>
            <p:nvPr/>
          </p:nvSpPr>
          <p:spPr>
            <a:xfrm>
              <a:off x="1562105" y="769605"/>
              <a:ext cx="123989" cy="126746"/>
            </a:xfrm>
            <a:custGeom>
              <a:rect b="b" l="l" r="r" t="t"/>
              <a:pathLst>
                <a:path extrusionOk="0" h="5102" w="4991">
                  <a:moveTo>
                    <a:pt x="1054" y="1"/>
                  </a:moveTo>
                  <a:cubicBezTo>
                    <a:pt x="871" y="1"/>
                    <a:pt x="753" y="34"/>
                    <a:pt x="687" y="67"/>
                  </a:cubicBezTo>
                  <a:cubicBezTo>
                    <a:pt x="629" y="113"/>
                    <a:pt x="489" y="218"/>
                    <a:pt x="338" y="555"/>
                  </a:cubicBezTo>
                  <a:cubicBezTo>
                    <a:pt x="152" y="1090"/>
                    <a:pt x="1" y="1765"/>
                    <a:pt x="1" y="2544"/>
                  </a:cubicBezTo>
                  <a:cubicBezTo>
                    <a:pt x="1" y="3312"/>
                    <a:pt x="152" y="3998"/>
                    <a:pt x="338" y="4522"/>
                  </a:cubicBezTo>
                  <a:cubicBezTo>
                    <a:pt x="489" y="4870"/>
                    <a:pt x="629" y="4964"/>
                    <a:pt x="687" y="5010"/>
                  </a:cubicBezTo>
                  <a:cubicBezTo>
                    <a:pt x="751" y="5042"/>
                    <a:pt x="865" y="5102"/>
                    <a:pt x="1039" y="5102"/>
                  </a:cubicBezTo>
                  <a:cubicBezTo>
                    <a:pt x="1118" y="5102"/>
                    <a:pt x="1210" y="5089"/>
                    <a:pt x="1315" y="5057"/>
                  </a:cubicBezTo>
                  <a:cubicBezTo>
                    <a:pt x="1897" y="5010"/>
                    <a:pt x="2525" y="4766"/>
                    <a:pt x="3199" y="4382"/>
                  </a:cubicBezTo>
                  <a:cubicBezTo>
                    <a:pt x="3886" y="3998"/>
                    <a:pt x="4363" y="3556"/>
                    <a:pt x="4758" y="3068"/>
                  </a:cubicBezTo>
                  <a:cubicBezTo>
                    <a:pt x="4991" y="2835"/>
                    <a:pt x="4991" y="2637"/>
                    <a:pt x="4991" y="2544"/>
                  </a:cubicBezTo>
                  <a:cubicBezTo>
                    <a:pt x="4991" y="2439"/>
                    <a:pt x="4991" y="2253"/>
                    <a:pt x="4758" y="2009"/>
                  </a:cubicBezTo>
                  <a:cubicBezTo>
                    <a:pt x="4363" y="1521"/>
                    <a:pt x="3886" y="1090"/>
                    <a:pt x="3199" y="695"/>
                  </a:cubicBezTo>
                  <a:cubicBezTo>
                    <a:pt x="2525" y="311"/>
                    <a:pt x="1897" y="113"/>
                    <a:pt x="1315" y="20"/>
                  </a:cubicBezTo>
                  <a:cubicBezTo>
                    <a:pt x="1216" y="7"/>
                    <a:pt x="1130" y="1"/>
                    <a:pt x="1054"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19"/>
            <p:cNvSpPr/>
            <p:nvPr/>
          </p:nvSpPr>
          <p:spPr>
            <a:xfrm>
              <a:off x="1899317" y="773878"/>
              <a:ext cx="115617" cy="118225"/>
            </a:xfrm>
            <a:custGeom>
              <a:rect b="b" l="l" r="r" t="t"/>
              <a:pathLst>
                <a:path extrusionOk="0" h="4759" w="4654">
                  <a:moveTo>
                    <a:pt x="945" y="1"/>
                  </a:moveTo>
                  <a:cubicBezTo>
                    <a:pt x="784" y="1"/>
                    <a:pt x="693" y="60"/>
                    <a:pt x="629" y="92"/>
                  </a:cubicBezTo>
                  <a:cubicBezTo>
                    <a:pt x="582" y="92"/>
                    <a:pt x="431" y="232"/>
                    <a:pt x="338" y="523"/>
                  </a:cubicBezTo>
                  <a:cubicBezTo>
                    <a:pt x="140" y="1058"/>
                    <a:pt x="1" y="1639"/>
                    <a:pt x="1" y="2372"/>
                  </a:cubicBezTo>
                  <a:cubicBezTo>
                    <a:pt x="1" y="3093"/>
                    <a:pt x="140" y="3721"/>
                    <a:pt x="338" y="4210"/>
                  </a:cubicBezTo>
                  <a:cubicBezTo>
                    <a:pt x="431" y="4501"/>
                    <a:pt x="582" y="4640"/>
                    <a:pt x="629" y="4698"/>
                  </a:cubicBezTo>
                  <a:cubicBezTo>
                    <a:pt x="703" y="4698"/>
                    <a:pt x="815" y="4758"/>
                    <a:pt x="1029" y="4758"/>
                  </a:cubicBezTo>
                  <a:cubicBezTo>
                    <a:pt x="1083" y="4758"/>
                    <a:pt x="1143" y="4754"/>
                    <a:pt x="1210" y="4745"/>
                  </a:cubicBezTo>
                  <a:cubicBezTo>
                    <a:pt x="1745" y="4640"/>
                    <a:pt x="2327" y="4408"/>
                    <a:pt x="2955" y="4059"/>
                  </a:cubicBezTo>
                  <a:cubicBezTo>
                    <a:pt x="3583" y="3721"/>
                    <a:pt x="4072" y="3291"/>
                    <a:pt x="4409" y="2896"/>
                  </a:cubicBezTo>
                  <a:cubicBezTo>
                    <a:pt x="4607" y="2605"/>
                    <a:pt x="4653" y="2465"/>
                    <a:pt x="4653" y="2372"/>
                  </a:cubicBezTo>
                  <a:cubicBezTo>
                    <a:pt x="4653" y="2267"/>
                    <a:pt x="4607" y="2128"/>
                    <a:pt x="4409" y="1884"/>
                  </a:cubicBezTo>
                  <a:cubicBezTo>
                    <a:pt x="4072" y="1442"/>
                    <a:pt x="3583" y="1058"/>
                    <a:pt x="2955" y="674"/>
                  </a:cubicBezTo>
                  <a:cubicBezTo>
                    <a:pt x="2327" y="337"/>
                    <a:pt x="1745" y="92"/>
                    <a:pt x="1210" y="46"/>
                  </a:cubicBezTo>
                  <a:cubicBezTo>
                    <a:pt x="1105" y="13"/>
                    <a:pt x="1018" y="1"/>
                    <a:pt x="945"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19"/>
            <p:cNvSpPr/>
            <p:nvPr/>
          </p:nvSpPr>
          <p:spPr>
            <a:xfrm>
              <a:off x="2236529" y="778598"/>
              <a:ext cx="105779" cy="108587"/>
            </a:xfrm>
            <a:custGeom>
              <a:rect b="b" l="l" r="r" t="t"/>
              <a:pathLst>
                <a:path extrusionOk="0" h="4371" w="4258">
                  <a:moveTo>
                    <a:pt x="861" y="1"/>
                  </a:moveTo>
                  <a:cubicBezTo>
                    <a:pt x="727" y="1"/>
                    <a:pt x="644" y="42"/>
                    <a:pt x="582" y="42"/>
                  </a:cubicBezTo>
                  <a:cubicBezTo>
                    <a:pt x="524" y="89"/>
                    <a:pt x="384" y="193"/>
                    <a:pt x="291" y="484"/>
                  </a:cubicBezTo>
                  <a:cubicBezTo>
                    <a:pt x="140" y="961"/>
                    <a:pt x="1" y="1496"/>
                    <a:pt x="1" y="2182"/>
                  </a:cubicBezTo>
                  <a:cubicBezTo>
                    <a:pt x="1" y="2857"/>
                    <a:pt x="140" y="3392"/>
                    <a:pt x="291" y="3869"/>
                  </a:cubicBezTo>
                  <a:cubicBezTo>
                    <a:pt x="384" y="4160"/>
                    <a:pt x="524" y="4264"/>
                    <a:pt x="582" y="4311"/>
                  </a:cubicBezTo>
                  <a:cubicBezTo>
                    <a:pt x="657" y="4311"/>
                    <a:pt x="761" y="4370"/>
                    <a:pt x="948" y="4370"/>
                  </a:cubicBezTo>
                  <a:cubicBezTo>
                    <a:pt x="995" y="4370"/>
                    <a:pt x="1047" y="4367"/>
                    <a:pt x="1106" y="4357"/>
                  </a:cubicBezTo>
                  <a:cubicBezTo>
                    <a:pt x="1594" y="4264"/>
                    <a:pt x="2129" y="4066"/>
                    <a:pt x="2711" y="3729"/>
                  </a:cubicBezTo>
                  <a:cubicBezTo>
                    <a:pt x="3292" y="3392"/>
                    <a:pt x="3723" y="3055"/>
                    <a:pt x="4014" y="2659"/>
                  </a:cubicBezTo>
                  <a:cubicBezTo>
                    <a:pt x="4211" y="2415"/>
                    <a:pt x="4258" y="2275"/>
                    <a:pt x="4258" y="2182"/>
                  </a:cubicBezTo>
                  <a:cubicBezTo>
                    <a:pt x="4258" y="2124"/>
                    <a:pt x="4211" y="1938"/>
                    <a:pt x="4014" y="1694"/>
                  </a:cubicBezTo>
                  <a:cubicBezTo>
                    <a:pt x="3723" y="1310"/>
                    <a:pt x="3292" y="961"/>
                    <a:pt x="2711" y="624"/>
                  </a:cubicBezTo>
                  <a:cubicBezTo>
                    <a:pt x="2129" y="286"/>
                    <a:pt x="1594" y="89"/>
                    <a:pt x="1106" y="42"/>
                  </a:cubicBezTo>
                  <a:cubicBezTo>
                    <a:pt x="1009" y="11"/>
                    <a:pt x="929" y="1"/>
                    <a:pt x="861"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3" name="Google Shape;553;p19"/>
            <p:cNvSpPr/>
            <p:nvPr/>
          </p:nvSpPr>
          <p:spPr>
            <a:xfrm>
              <a:off x="2573443" y="783069"/>
              <a:ext cx="96538" cy="99469"/>
            </a:xfrm>
            <a:custGeom>
              <a:rect b="b" l="l" r="r" t="t"/>
              <a:pathLst>
                <a:path extrusionOk="0" h="4004" w="3886">
                  <a:moveTo>
                    <a:pt x="866" y="0"/>
                  </a:moveTo>
                  <a:cubicBezTo>
                    <a:pt x="677" y="0"/>
                    <a:pt x="573" y="60"/>
                    <a:pt x="536" y="60"/>
                  </a:cubicBezTo>
                  <a:cubicBezTo>
                    <a:pt x="489" y="106"/>
                    <a:pt x="396" y="199"/>
                    <a:pt x="292" y="444"/>
                  </a:cubicBezTo>
                  <a:cubicBezTo>
                    <a:pt x="106" y="886"/>
                    <a:pt x="1" y="1421"/>
                    <a:pt x="1" y="2002"/>
                  </a:cubicBezTo>
                  <a:cubicBezTo>
                    <a:pt x="1" y="2630"/>
                    <a:pt x="106" y="3107"/>
                    <a:pt x="292" y="3549"/>
                  </a:cubicBezTo>
                  <a:cubicBezTo>
                    <a:pt x="396" y="3793"/>
                    <a:pt x="489" y="3886"/>
                    <a:pt x="536" y="3933"/>
                  </a:cubicBezTo>
                  <a:cubicBezTo>
                    <a:pt x="569" y="3966"/>
                    <a:pt x="653" y="4004"/>
                    <a:pt x="800" y="4004"/>
                  </a:cubicBezTo>
                  <a:cubicBezTo>
                    <a:pt x="863" y="4004"/>
                    <a:pt x="937" y="3997"/>
                    <a:pt x="1024" y="3980"/>
                  </a:cubicBezTo>
                  <a:cubicBezTo>
                    <a:pt x="1455" y="3886"/>
                    <a:pt x="1943" y="3747"/>
                    <a:pt x="2478" y="3398"/>
                  </a:cubicBezTo>
                  <a:cubicBezTo>
                    <a:pt x="3013" y="3107"/>
                    <a:pt x="3397" y="2770"/>
                    <a:pt x="3688" y="2433"/>
                  </a:cubicBezTo>
                  <a:cubicBezTo>
                    <a:pt x="3886" y="2188"/>
                    <a:pt x="3886" y="2095"/>
                    <a:pt x="3886" y="2002"/>
                  </a:cubicBezTo>
                  <a:cubicBezTo>
                    <a:pt x="3886" y="1944"/>
                    <a:pt x="3886" y="1804"/>
                    <a:pt x="3688" y="1560"/>
                  </a:cubicBezTo>
                  <a:cubicBezTo>
                    <a:pt x="3397" y="1223"/>
                    <a:pt x="3013" y="886"/>
                    <a:pt x="2478" y="595"/>
                  </a:cubicBezTo>
                  <a:cubicBezTo>
                    <a:pt x="1943" y="304"/>
                    <a:pt x="1455" y="106"/>
                    <a:pt x="1024" y="13"/>
                  </a:cubicBezTo>
                  <a:cubicBezTo>
                    <a:pt x="966" y="4"/>
                    <a:pt x="914" y="0"/>
                    <a:pt x="866"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4" name="Google Shape;554;p19"/>
            <p:cNvSpPr/>
            <p:nvPr/>
          </p:nvSpPr>
          <p:spPr>
            <a:xfrm>
              <a:off x="2910655" y="787541"/>
              <a:ext cx="86725" cy="90253"/>
            </a:xfrm>
            <a:custGeom>
              <a:rect b="b" l="l" r="r" t="t"/>
              <a:pathLst>
                <a:path extrusionOk="0" h="3633" w="3491">
                  <a:moveTo>
                    <a:pt x="736" y="0"/>
                  </a:moveTo>
                  <a:cubicBezTo>
                    <a:pt x="603" y="0"/>
                    <a:pt x="523" y="36"/>
                    <a:pt x="489" y="77"/>
                  </a:cubicBezTo>
                  <a:cubicBezTo>
                    <a:pt x="431" y="124"/>
                    <a:pt x="338" y="171"/>
                    <a:pt x="245" y="415"/>
                  </a:cubicBezTo>
                  <a:cubicBezTo>
                    <a:pt x="94" y="799"/>
                    <a:pt x="1" y="1287"/>
                    <a:pt x="1" y="1822"/>
                  </a:cubicBezTo>
                  <a:cubicBezTo>
                    <a:pt x="1" y="2346"/>
                    <a:pt x="94" y="2834"/>
                    <a:pt x="245" y="3218"/>
                  </a:cubicBezTo>
                  <a:cubicBezTo>
                    <a:pt x="338" y="3462"/>
                    <a:pt x="431" y="3509"/>
                    <a:pt x="489" y="3567"/>
                  </a:cubicBezTo>
                  <a:cubicBezTo>
                    <a:pt x="522" y="3600"/>
                    <a:pt x="602" y="3633"/>
                    <a:pt x="732" y="3633"/>
                  </a:cubicBezTo>
                  <a:cubicBezTo>
                    <a:pt x="786" y="3633"/>
                    <a:pt x="848" y="3627"/>
                    <a:pt x="920" y="3613"/>
                  </a:cubicBezTo>
                  <a:cubicBezTo>
                    <a:pt x="1304" y="3567"/>
                    <a:pt x="1746" y="3369"/>
                    <a:pt x="2234" y="3125"/>
                  </a:cubicBezTo>
                  <a:cubicBezTo>
                    <a:pt x="2711" y="2834"/>
                    <a:pt x="3048" y="2543"/>
                    <a:pt x="3339" y="2206"/>
                  </a:cubicBezTo>
                  <a:cubicBezTo>
                    <a:pt x="3490" y="2008"/>
                    <a:pt x="3490" y="1869"/>
                    <a:pt x="3490" y="1822"/>
                  </a:cubicBezTo>
                  <a:cubicBezTo>
                    <a:pt x="3490" y="1764"/>
                    <a:pt x="3490" y="1624"/>
                    <a:pt x="3339" y="1427"/>
                  </a:cubicBezTo>
                  <a:cubicBezTo>
                    <a:pt x="3048" y="1136"/>
                    <a:pt x="2711" y="799"/>
                    <a:pt x="2234" y="554"/>
                  </a:cubicBezTo>
                  <a:lnTo>
                    <a:pt x="2234" y="508"/>
                  </a:lnTo>
                  <a:cubicBezTo>
                    <a:pt x="1746" y="264"/>
                    <a:pt x="1304" y="124"/>
                    <a:pt x="920" y="19"/>
                  </a:cubicBezTo>
                  <a:cubicBezTo>
                    <a:pt x="850" y="6"/>
                    <a:pt x="789" y="0"/>
                    <a:pt x="736"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5" name="Google Shape;555;p19"/>
            <p:cNvSpPr/>
            <p:nvPr/>
          </p:nvSpPr>
          <p:spPr>
            <a:xfrm>
              <a:off x="3247867" y="792435"/>
              <a:ext cx="78055" cy="80440"/>
            </a:xfrm>
            <a:custGeom>
              <a:rect b="b" l="l" r="r" t="t"/>
              <a:pathLst>
                <a:path extrusionOk="0" h="3238" w="3142">
                  <a:moveTo>
                    <a:pt x="642" y="1"/>
                  </a:moveTo>
                  <a:cubicBezTo>
                    <a:pt x="526" y="1"/>
                    <a:pt x="464" y="34"/>
                    <a:pt x="431" y="67"/>
                  </a:cubicBezTo>
                  <a:cubicBezTo>
                    <a:pt x="385" y="113"/>
                    <a:pt x="292" y="171"/>
                    <a:pt x="233" y="357"/>
                  </a:cubicBezTo>
                  <a:cubicBezTo>
                    <a:pt x="94" y="695"/>
                    <a:pt x="1" y="1137"/>
                    <a:pt x="1" y="1625"/>
                  </a:cubicBezTo>
                  <a:cubicBezTo>
                    <a:pt x="1" y="2102"/>
                    <a:pt x="94" y="2544"/>
                    <a:pt x="233" y="2881"/>
                  </a:cubicBezTo>
                  <a:cubicBezTo>
                    <a:pt x="292" y="3079"/>
                    <a:pt x="385" y="3172"/>
                    <a:pt x="431" y="3172"/>
                  </a:cubicBezTo>
                  <a:cubicBezTo>
                    <a:pt x="464" y="3205"/>
                    <a:pt x="526" y="3238"/>
                    <a:pt x="642" y="3238"/>
                  </a:cubicBezTo>
                  <a:cubicBezTo>
                    <a:pt x="690" y="3238"/>
                    <a:pt x="747" y="3232"/>
                    <a:pt x="815" y="3219"/>
                  </a:cubicBezTo>
                  <a:cubicBezTo>
                    <a:pt x="1164" y="3172"/>
                    <a:pt x="1594" y="3021"/>
                    <a:pt x="1978" y="2788"/>
                  </a:cubicBezTo>
                  <a:cubicBezTo>
                    <a:pt x="2420" y="2544"/>
                    <a:pt x="2757" y="2253"/>
                    <a:pt x="2955" y="1962"/>
                  </a:cubicBezTo>
                  <a:cubicBezTo>
                    <a:pt x="3095" y="1811"/>
                    <a:pt x="3141" y="1672"/>
                    <a:pt x="3141" y="1625"/>
                  </a:cubicBezTo>
                  <a:cubicBezTo>
                    <a:pt x="3141" y="1567"/>
                    <a:pt x="3095" y="1474"/>
                    <a:pt x="2955" y="1276"/>
                  </a:cubicBezTo>
                  <a:cubicBezTo>
                    <a:pt x="2757" y="985"/>
                    <a:pt x="2420" y="695"/>
                    <a:pt x="1978" y="462"/>
                  </a:cubicBezTo>
                  <a:cubicBezTo>
                    <a:pt x="1594" y="218"/>
                    <a:pt x="1164" y="67"/>
                    <a:pt x="815" y="20"/>
                  </a:cubicBezTo>
                  <a:cubicBezTo>
                    <a:pt x="747" y="6"/>
                    <a:pt x="690" y="1"/>
                    <a:pt x="642"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6" name="Google Shape;556;p19"/>
            <p:cNvSpPr/>
            <p:nvPr/>
          </p:nvSpPr>
          <p:spPr>
            <a:xfrm>
              <a:off x="3584806" y="797354"/>
              <a:ext cx="68789" cy="70751"/>
            </a:xfrm>
            <a:custGeom>
              <a:rect b="b" l="l" r="r" t="t"/>
              <a:pathLst>
                <a:path extrusionOk="0" h="2848" w="2769">
                  <a:moveTo>
                    <a:pt x="585" y="0"/>
                  </a:moveTo>
                  <a:cubicBezTo>
                    <a:pt x="485" y="0"/>
                    <a:pt x="428" y="33"/>
                    <a:pt x="395" y="66"/>
                  </a:cubicBezTo>
                  <a:cubicBezTo>
                    <a:pt x="337" y="66"/>
                    <a:pt x="244" y="159"/>
                    <a:pt x="198" y="311"/>
                  </a:cubicBezTo>
                  <a:cubicBezTo>
                    <a:pt x="105" y="648"/>
                    <a:pt x="0" y="985"/>
                    <a:pt x="0" y="1427"/>
                  </a:cubicBezTo>
                  <a:cubicBezTo>
                    <a:pt x="0" y="1858"/>
                    <a:pt x="105" y="2241"/>
                    <a:pt x="198" y="2532"/>
                  </a:cubicBezTo>
                  <a:cubicBezTo>
                    <a:pt x="244" y="2730"/>
                    <a:pt x="337" y="2776"/>
                    <a:pt x="395" y="2776"/>
                  </a:cubicBezTo>
                  <a:cubicBezTo>
                    <a:pt x="428" y="2809"/>
                    <a:pt x="484" y="2847"/>
                    <a:pt x="582" y="2847"/>
                  </a:cubicBezTo>
                  <a:cubicBezTo>
                    <a:pt x="624" y="2847"/>
                    <a:pt x="674" y="2840"/>
                    <a:pt x="733" y="2823"/>
                  </a:cubicBezTo>
                  <a:cubicBezTo>
                    <a:pt x="1024" y="2776"/>
                    <a:pt x="1407" y="2637"/>
                    <a:pt x="1745" y="2439"/>
                  </a:cubicBezTo>
                  <a:cubicBezTo>
                    <a:pt x="2140" y="2241"/>
                    <a:pt x="2431" y="2009"/>
                    <a:pt x="2617" y="1718"/>
                  </a:cubicBezTo>
                  <a:cubicBezTo>
                    <a:pt x="2768" y="1567"/>
                    <a:pt x="2768" y="1474"/>
                    <a:pt x="2768" y="1427"/>
                  </a:cubicBezTo>
                  <a:cubicBezTo>
                    <a:pt x="2768" y="1369"/>
                    <a:pt x="2768" y="1276"/>
                    <a:pt x="2617" y="1136"/>
                  </a:cubicBezTo>
                  <a:cubicBezTo>
                    <a:pt x="2431" y="892"/>
                    <a:pt x="2140" y="648"/>
                    <a:pt x="1745" y="404"/>
                  </a:cubicBezTo>
                  <a:cubicBezTo>
                    <a:pt x="1407" y="206"/>
                    <a:pt x="1024" y="66"/>
                    <a:pt x="733" y="20"/>
                  </a:cubicBezTo>
                  <a:cubicBezTo>
                    <a:pt x="675" y="6"/>
                    <a:pt x="626" y="0"/>
                    <a:pt x="585"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19"/>
            <p:cNvSpPr/>
            <p:nvPr/>
          </p:nvSpPr>
          <p:spPr>
            <a:xfrm>
              <a:off x="3921993" y="801975"/>
              <a:ext cx="58976" cy="61411"/>
            </a:xfrm>
            <a:custGeom>
              <a:rect b="b" l="l" r="r" t="t"/>
              <a:pathLst>
                <a:path extrusionOk="0" h="2472" w="2374">
                  <a:moveTo>
                    <a:pt x="493" y="1"/>
                  </a:moveTo>
                  <a:cubicBezTo>
                    <a:pt x="405" y="1"/>
                    <a:pt x="371" y="36"/>
                    <a:pt x="338" y="78"/>
                  </a:cubicBezTo>
                  <a:cubicBezTo>
                    <a:pt x="292" y="78"/>
                    <a:pt x="245" y="125"/>
                    <a:pt x="141" y="264"/>
                  </a:cubicBezTo>
                  <a:cubicBezTo>
                    <a:pt x="47" y="555"/>
                    <a:pt x="1" y="846"/>
                    <a:pt x="1" y="1241"/>
                  </a:cubicBezTo>
                  <a:cubicBezTo>
                    <a:pt x="1" y="1625"/>
                    <a:pt x="47" y="1916"/>
                    <a:pt x="141" y="2207"/>
                  </a:cubicBezTo>
                  <a:cubicBezTo>
                    <a:pt x="245" y="2346"/>
                    <a:pt x="292" y="2404"/>
                    <a:pt x="338" y="2451"/>
                  </a:cubicBezTo>
                  <a:cubicBezTo>
                    <a:pt x="369" y="2451"/>
                    <a:pt x="400" y="2472"/>
                    <a:pt x="476" y="2472"/>
                  </a:cubicBezTo>
                  <a:cubicBezTo>
                    <a:pt x="514" y="2472"/>
                    <a:pt x="563" y="2466"/>
                    <a:pt x="629" y="2451"/>
                  </a:cubicBezTo>
                  <a:cubicBezTo>
                    <a:pt x="920" y="2404"/>
                    <a:pt x="1211" y="2300"/>
                    <a:pt x="1548" y="2114"/>
                  </a:cubicBezTo>
                  <a:cubicBezTo>
                    <a:pt x="1839" y="1916"/>
                    <a:pt x="2083" y="1718"/>
                    <a:pt x="2281" y="1532"/>
                  </a:cubicBezTo>
                  <a:cubicBezTo>
                    <a:pt x="2374" y="1381"/>
                    <a:pt x="2374" y="1288"/>
                    <a:pt x="2374" y="1241"/>
                  </a:cubicBezTo>
                  <a:cubicBezTo>
                    <a:pt x="2374" y="1183"/>
                    <a:pt x="2374" y="1090"/>
                    <a:pt x="2281" y="997"/>
                  </a:cubicBezTo>
                  <a:cubicBezTo>
                    <a:pt x="2083" y="753"/>
                    <a:pt x="1839" y="555"/>
                    <a:pt x="1548" y="369"/>
                  </a:cubicBezTo>
                  <a:cubicBezTo>
                    <a:pt x="1211" y="171"/>
                    <a:pt x="920" y="78"/>
                    <a:pt x="629" y="20"/>
                  </a:cubicBezTo>
                  <a:cubicBezTo>
                    <a:pt x="573" y="7"/>
                    <a:pt x="528" y="1"/>
                    <a:pt x="493"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19"/>
            <p:cNvSpPr/>
            <p:nvPr/>
          </p:nvSpPr>
          <p:spPr>
            <a:xfrm>
              <a:off x="4259206" y="806844"/>
              <a:ext cx="50604" cy="51623"/>
            </a:xfrm>
            <a:custGeom>
              <a:rect b="b" l="l" r="r" t="t"/>
              <a:pathLst>
                <a:path extrusionOk="0" h="2078" w="2037">
                  <a:moveTo>
                    <a:pt x="412" y="1"/>
                  </a:moveTo>
                  <a:cubicBezTo>
                    <a:pt x="354" y="1"/>
                    <a:pt x="323" y="22"/>
                    <a:pt x="292" y="22"/>
                  </a:cubicBezTo>
                  <a:cubicBezTo>
                    <a:pt x="233" y="68"/>
                    <a:pt x="187" y="115"/>
                    <a:pt x="140" y="266"/>
                  </a:cubicBezTo>
                  <a:cubicBezTo>
                    <a:pt x="47" y="464"/>
                    <a:pt x="1" y="754"/>
                    <a:pt x="1" y="1045"/>
                  </a:cubicBezTo>
                  <a:cubicBezTo>
                    <a:pt x="1" y="1382"/>
                    <a:pt x="47" y="1627"/>
                    <a:pt x="140" y="1859"/>
                  </a:cubicBezTo>
                  <a:cubicBezTo>
                    <a:pt x="187" y="1964"/>
                    <a:pt x="233" y="2011"/>
                    <a:pt x="292" y="2057"/>
                  </a:cubicBezTo>
                  <a:cubicBezTo>
                    <a:pt x="323" y="2057"/>
                    <a:pt x="354" y="2078"/>
                    <a:pt x="412" y="2078"/>
                  </a:cubicBezTo>
                  <a:cubicBezTo>
                    <a:pt x="442" y="2078"/>
                    <a:pt x="478" y="2073"/>
                    <a:pt x="524" y="2057"/>
                  </a:cubicBezTo>
                  <a:cubicBezTo>
                    <a:pt x="769" y="2011"/>
                    <a:pt x="1013" y="1964"/>
                    <a:pt x="1304" y="1766"/>
                  </a:cubicBezTo>
                  <a:cubicBezTo>
                    <a:pt x="1548" y="1627"/>
                    <a:pt x="1792" y="1429"/>
                    <a:pt x="1932" y="1278"/>
                  </a:cubicBezTo>
                  <a:cubicBezTo>
                    <a:pt x="2036" y="1138"/>
                    <a:pt x="2036" y="1092"/>
                    <a:pt x="2036" y="1045"/>
                  </a:cubicBezTo>
                  <a:cubicBezTo>
                    <a:pt x="2036" y="987"/>
                    <a:pt x="2036" y="940"/>
                    <a:pt x="1932" y="801"/>
                  </a:cubicBezTo>
                  <a:cubicBezTo>
                    <a:pt x="1792" y="650"/>
                    <a:pt x="1548" y="464"/>
                    <a:pt x="1304" y="312"/>
                  </a:cubicBezTo>
                  <a:cubicBezTo>
                    <a:pt x="1013" y="173"/>
                    <a:pt x="769" y="68"/>
                    <a:pt x="524" y="22"/>
                  </a:cubicBezTo>
                  <a:cubicBezTo>
                    <a:pt x="478" y="6"/>
                    <a:pt x="442" y="1"/>
                    <a:pt x="412"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19"/>
            <p:cNvSpPr/>
            <p:nvPr/>
          </p:nvSpPr>
          <p:spPr>
            <a:xfrm>
              <a:off x="4596144" y="811762"/>
              <a:ext cx="41040" cy="41934"/>
            </a:xfrm>
            <a:custGeom>
              <a:rect b="b" l="l" r="r" t="t"/>
              <a:pathLst>
                <a:path extrusionOk="0" h="1688" w="1652">
                  <a:moveTo>
                    <a:pt x="344" y="1"/>
                  </a:moveTo>
                  <a:cubicBezTo>
                    <a:pt x="286" y="1"/>
                    <a:pt x="244" y="21"/>
                    <a:pt x="244" y="21"/>
                  </a:cubicBezTo>
                  <a:cubicBezTo>
                    <a:pt x="198" y="68"/>
                    <a:pt x="151" y="68"/>
                    <a:pt x="105" y="207"/>
                  </a:cubicBezTo>
                  <a:cubicBezTo>
                    <a:pt x="47" y="359"/>
                    <a:pt x="0" y="603"/>
                    <a:pt x="0" y="847"/>
                  </a:cubicBezTo>
                  <a:cubicBezTo>
                    <a:pt x="0" y="1080"/>
                    <a:pt x="47" y="1324"/>
                    <a:pt x="105" y="1522"/>
                  </a:cubicBezTo>
                  <a:cubicBezTo>
                    <a:pt x="151" y="1615"/>
                    <a:pt x="198" y="1661"/>
                    <a:pt x="244" y="1661"/>
                  </a:cubicBezTo>
                  <a:cubicBezTo>
                    <a:pt x="244" y="1661"/>
                    <a:pt x="286" y="1687"/>
                    <a:pt x="344" y="1687"/>
                  </a:cubicBezTo>
                  <a:cubicBezTo>
                    <a:pt x="374" y="1687"/>
                    <a:pt x="407" y="1681"/>
                    <a:pt x="442" y="1661"/>
                  </a:cubicBezTo>
                  <a:cubicBezTo>
                    <a:pt x="628" y="1661"/>
                    <a:pt x="826" y="1568"/>
                    <a:pt x="1070" y="1475"/>
                  </a:cubicBezTo>
                  <a:cubicBezTo>
                    <a:pt x="1268" y="1324"/>
                    <a:pt x="1454" y="1184"/>
                    <a:pt x="1559" y="1033"/>
                  </a:cubicBezTo>
                  <a:cubicBezTo>
                    <a:pt x="1652" y="940"/>
                    <a:pt x="1652" y="894"/>
                    <a:pt x="1652" y="847"/>
                  </a:cubicBezTo>
                  <a:cubicBezTo>
                    <a:pt x="1652" y="789"/>
                    <a:pt x="1652" y="742"/>
                    <a:pt x="1559" y="649"/>
                  </a:cubicBezTo>
                  <a:cubicBezTo>
                    <a:pt x="1454" y="498"/>
                    <a:pt x="1268" y="359"/>
                    <a:pt x="1070" y="266"/>
                  </a:cubicBezTo>
                  <a:cubicBezTo>
                    <a:pt x="826" y="114"/>
                    <a:pt x="628" y="21"/>
                    <a:pt x="442" y="21"/>
                  </a:cubicBezTo>
                  <a:cubicBezTo>
                    <a:pt x="407" y="6"/>
                    <a:pt x="374" y="1"/>
                    <a:pt x="344"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19"/>
            <p:cNvSpPr/>
            <p:nvPr/>
          </p:nvSpPr>
          <p:spPr>
            <a:xfrm>
              <a:off x="4933356" y="816383"/>
              <a:ext cx="31227" cy="32544"/>
            </a:xfrm>
            <a:custGeom>
              <a:rect b="b" l="l" r="r" t="t"/>
              <a:pathLst>
                <a:path extrusionOk="0" h="1310" w="1257">
                  <a:moveTo>
                    <a:pt x="260" y="1"/>
                  </a:moveTo>
                  <a:cubicBezTo>
                    <a:pt x="218" y="1"/>
                    <a:pt x="198" y="21"/>
                    <a:pt x="198" y="21"/>
                  </a:cubicBezTo>
                  <a:cubicBezTo>
                    <a:pt x="140" y="21"/>
                    <a:pt x="140" y="80"/>
                    <a:pt x="93" y="173"/>
                  </a:cubicBezTo>
                  <a:cubicBezTo>
                    <a:pt x="47" y="266"/>
                    <a:pt x="0" y="463"/>
                    <a:pt x="0" y="661"/>
                  </a:cubicBezTo>
                  <a:cubicBezTo>
                    <a:pt x="0" y="847"/>
                    <a:pt x="47" y="1045"/>
                    <a:pt x="93" y="1185"/>
                  </a:cubicBezTo>
                  <a:cubicBezTo>
                    <a:pt x="140" y="1243"/>
                    <a:pt x="140" y="1289"/>
                    <a:pt x="198" y="1289"/>
                  </a:cubicBezTo>
                  <a:cubicBezTo>
                    <a:pt x="198" y="1289"/>
                    <a:pt x="218" y="1310"/>
                    <a:pt x="260" y="1310"/>
                  </a:cubicBezTo>
                  <a:cubicBezTo>
                    <a:pt x="280" y="1310"/>
                    <a:pt x="306" y="1305"/>
                    <a:pt x="337" y="1289"/>
                  </a:cubicBezTo>
                  <a:cubicBezTo>
                    <a:pt x="489" y="1289"/>
                    <a:pt x="628" y="1243"/>
                    <a:pt x="826" y="1138"/>
                  </a:cubicBezTo>
                  <a:cubicBezTo>
                    <a:pt x="965" y="1045"/>
                    <a:pt x="1117" y="894"/>
                    <a:pt x="1210" y="801"/>
                  </a:cubicBezTo>
                  <a:cubicBezTo>
                    <a:pt x="1256" y="754"/>
                    <a:pt x="1256" y="708"/>
                    <a:pt x="1256" y="661"/>
                  </a:cubicBezTo>
                  <a:cubicBezTo>
                    <a:pt x="1256" y="661"/>
                    <a:pt x="1256" y="603"/>
                    <a:pt x="1210" y="510"/>
                  </a:cubicBezTo>
                  <a:cubicBezTo>
                    <a:pt x="1117" y="417"/>
                    <a:pt x="965" y="312"/>
                    <a:pt x="826" y="173"/>
                  </a:cubicBezTo>
                  <a:cubicBezTo>
                    <a:pt x="628" y="80"/>
                    <a:pt x="489" y="21"/>
                    <a:pt x="337" y="21"/>
                  </a:cubicBezTo>
                  <a:cubicBezTo>
                    <a:pt x="306" y="6"/>
                    <a:pt x="280" y="1"/>
                    <a:pt x="260"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19"/>
            <p:cNvSpPr/>
            <p:nvPr/>
          </p:nvSpPr>
          <p:spPr>
            <a:xfrm>
              <a:off x="5270544" y="821302"/>
              <a:ext cx="22855" cy="23377"/>
            </a:xfrm>
            <a:custGeom>
              <a:rect b="b" l="l" r="r" t="t"/>
              <a:pathLst>
                <a:path extrusionOk="0" h="941" w="920">
                  <a:moveTo>
                    <a:pt x="189" y="1"/>
                  </a:moveTo>
                  <a:cubicBezTo>
                    <a:pt x="161" y="1"/>
                    <a:pt x="141" y="21"/>
                    <a:pt x="141" y="21"/>
                  </a:cubicBezTo>
                  <a:cubicBezTo>
                    <a:pt x="94" y="21"/>
                    <a:pt x="94" y="21"/>
                    <a:pt x="47" y="114"/>
                  </a:cubicBezTo>
                  <a:cubicBezTo>
                    <a:pt x="47" y="219"/>
                    <a:pt x="1" y="312"/>
                    <a:pt x="1" y="463"/>
                  </a:cubicBezTo>
                  <a:cubicBezTo>
                    <a:pt x="1" y="603"/>
                    <a:pt x="47" y="696"/>
                    <a:pt x="47" y="800"/>
                  </a:cubicBezTo>
                  <a:cubicBezTo>
                    <a:pt x="94" y="894"/>
                    <a:pt x="94" y="894"/>
                    <a:pt x="141" y="894"/>
                  </a:cubicBezTo>
                  <a:cubicBezTo>
                    <a:pt x="141" y="894"/>
                    <a:pt x="187" y="940"/>
                    <a:pt x="234" y="940"/>
                  </a:cubicBezTo>
                  <a:cubicBezTo>
                    <a:pt x="338" y="894"/>
                    <a:pt x="431" y="847"/>
                    <a:pt x="583" y="800"/>
                  </a:cubicBezTo>
                  <a:cubicBezTo>
                    <a:pt x="676" y="696"/>
                    <a:pt x="769" y="649"/>
                    <a:pt x="873" y="556"/>
                  </a:cubicBezTo>
                  <a:cubicBezTo>
                    <a:pt x="920" y="510"/>
                    <a:pt x="920" y="463"/>
                    <a:pt x="920" y="463"/>
                  </a:cubicBezTo>
                  <a:cubicBezTo>
                    <a:pt x="920" y="463"/>
                    <a:pt x="920" y="405"/>
                    <a:pt x="873" y="358"/>
                  </a:cubicBezTo>
                  <a:cubicBezTo>
                    <a:pt x="769" y="265"/>
                    <a:pt x="676" y="219"/>
                    <a:pt x="583" y="114"/>
                  </a:cubicBezTo>
                  <a:cubicBezTo>
                    <a:pt x="431" y="68"/>
                    <a:pt x="338" y="21"/>
                    <a:pt x="234" y="21"/>
                  </a:cubicBezTo>
                  <a:cubicBezTo>
                    <a:pt x="218" y="6"/>
                    <a:pt x="203" y="1"/>
                    <a:pt x="189"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19"/>
            <p:cNvSpPr/>
            <p:nvPr/>
          </p:nvSpPr>
          <p:spPr>
            <a:xfrm>
              <a:off x="5607483" y="826221"/>
              <a:ext cx="13316" cy="13812"/>
            </a:xfrm>
            <a:custGeom>
              <a:rect b="b" l="l" r="r" t="t"/>
              <a:pathLst>
                <a:path extrusionOk="0" h="556" w="536">
                  <a:moveTo>
                    <a:pt x="119" y="0"/>
                  </a:moveTo>
                  <a:cubicBezTo>
                    <a:pt x="105" y="0"/>
                    <a:pt x="105" y="21"/>
                    <a:pt x="105" y="21"/>
                  </a:cubicBezTo>
                  <a:cubicBezTo>
                    <a:pt x="47" y="21"/>
                    <a:pt x="47" y="21"/>
                    <a:pt x="47" y="67"/>
                  </a:cubicBezTo>
                  <a:cubicBezTo>
                    <a:pt x="0" y="114"/>
                    <a:pt x="0" y="160"/>
                    <a:pt x="0" y="265"/>
                  </a:cubicBezTo>
                  <a:cubicBezTo>
                    <a:pt x="0" y="358"/>
                    <a:pt x="0" y="405"/>
                    <a:pt x="47" y="451"/>
                  </a:cubicBezTo>
                  <a:cubicBezTo>
                    <a:pt x="47" y="498"/>
                    <a:pt x="47" y="498"/>
                    <a:pt x="105" y="556"/>
                  </a:cubicBezTo>
                  <a:lnTo>
                    <a:pt x="151" y="556"/>
                  </a:lnTo>
                  <a:cubicBezTo>
                    <a:pt x="198" y="498"/>
                    <a:pt x="291" y="498"/>
                    <a:pt x="338" y="451"/>
                  </a:cubicBezTo>
                  <a:cubicBezTo>
                    <a:pt x="442" y="405"/>
                    <a:pt x="489" y="358"/>
                    <a:pt x="489" y="312"/>
                  </a:cubicBezTo>
                  <a:cubicBezTo>
                    <a:pt x="535" y="312"/>
                    <a:pt x="535" y="265"/>
                    <a:pt x="535" y="265"/>
                  </a:cubicBezTo>
                  <a:cubicBezTo>
                    <a:pt x="535" y="265"/>
                    <a:pt x="535" y="207"/>
                    <a:pt x="489" y="207"/>
                  </a:cubicBezTo>
                  <a:cubicBezTo>
                    <a:pt x="489" y="160"/>
                    <a:pt x="442" y="114"/>
                    <a:pt x="338" y="67"/>
                  </a:cubicBezTo>
                  <a:cubicBezTo>
                    <a:pt x="291" y="21"/>
                    <a:pt x="198" y="21"/>
                    <a:pt x="151" y="21"/>
                  </a:cubicBezTo>
                  <a:cubicBezTo>
                    <a:pt x="136" y="5"/>
                    <a:pt x="126" y="0"/>
                    <a:pt x="119"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19"/>
            <p:cNvSpPr/>
            <p:nvPr/>
          </p:nvSpPr>
          <p:spPr>
            <a:xfrm>
              <a:off x="550767" y="1024936"/>
              <a:ext cx="151738" cy="156110"/>
            </a:xfrm>
            <a:custGeom>
              <a:rect b="b" l="l" r="r" t="t"/>
              <a:pathLst>
                <a:path extrusionOk="0" h="6284" w="6108">
                  <a:moveTo>
                    <a:pt x="1382" y="0"/>
                  </a:moveTo>
                  <a:cubicBezTo>
                    <a:pt x="1096" y="0"/>
                    <a:pt x="958" y="70"/>
                    <a:pt x="873" y="117"/>
                  </a:cubicBezTo>
                  <a:cubicBezTo>
                    <a:pt x="780" y="164"/>
                    <a:pt x="582" y="304"/>
                    <a:pt x="443" y="699"/>
                  </a:cubicBezTo>
                  <a:cubicBezTo>
                    <a:pt x="198" y="1374"/>
                    <a:pt x="47" y="2199"/>
                    <a:pt x="1" y="3118"/>
                  </a:cubicBezTo>
                  <a:lnTo>
                    <a:pt x="1" y="3165"/>
                  </a:lnTo>
                  <a:cubicBezTo>
                    <a:pt x="47" y="4084"/>
                    <a:pt x="198" y="4910"/>
                    <a:pt x="443" y="5584"/>
                  </a:cubicBezTo>
                  <a:cubicBezTo>
                    <a:pt x="582" y="5980"/>
                    <a:pt x="780" y="6119"/>
                    <a:pt x="873" y="6166"/>
                  </a:cubicBezTo>
                  <a:cubicBezTo>
                    <a:pt x="958" y="6213"/>
                    <a:pt x="1096" y="6283"/>
                    <a:pt x="1382" y="6283"/>
                  </a:cubicBezTo>
                  <a:cubicBezTo>
                    <a:pt x="1448" y="6283"/>
                    <a:pt x="1522" y="6279"/>
                    <a:pt x="1606" y="6270"/>
                  </a:cubicBezTo>
                  <a:cubicBezTo>
                    <a:pt x="2280" y="6119"/>
                    <a:pt x="3060" y="5875"/>
                    <a:pt x="3932" y="5398"/>
                  </a:cubicBezTo>
                  <a:cubicBezTo>
                    <a:pt x="4758" y="4910"/>
                    <a:pt x="5386" y="4375"/>
                    <a:pt x="5816" y="3793"/>
                  </a:cubicBezTo>
                  <a:cubicBezTo>
                    <a:pt x="6107" y="3456"/>
                    <a:pt x="6107" y="3258"/>
                    <a:pt x="6107" y="3165"/>
                  </a:cubicBezTo>
                  <a:cubicBezTo>
                    <a:pt x="6107" y="3025"/>
                    <a:pt x="6107" y="2828"/>
                    <a:pt x="5816" y="2490"/>
                  </a:cubicBezTo>
                  <a:cubicBezTo>
                    <a:pt x="5386" y="1909"/>
                    <a:pt x="4758" y="1374"/>
                    <a:pt x="3932" y="885"/>
                  </a:cubicBezTo>
                  <a:cubicBezTo>
                    <a:pt x="3060" y="408"/>
                    <a:pt x="2280" y="164"/>
                    <a:pt x="1606" y="13"/>
                  </a:cubicBezTo>
                  <a:cubicBezTo>
                    <a:pt x="1522" y="4"/>
                    <a:pt x="1448" y="0"/>
                    <a:pt x="1382"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4" name="Google Shape;564;p19"/>
            <p:cNvSpPr/>
            <p:nvPr/>
          </p:nvSpPr>
          <p:spPr>
            <a:xfrm>
              <a:off x="887979" y="1029830"/>
              <a:ext cx="143341" cy="146297"/>
            </a:xfrm>
            <a:custGeom>
              <a:rect b="b" l="l" r="r" t="t"/>
              <a:pathLst>
                <a:path extrusionOk="0" h="5889" w="5770">
                  <a:moveTo>
                    <a:pt x="1279" y="1"/>
                  </a:moveTo>
                  <a:cubicBezTo>
                    <a:pt x="1001" y="1"/>
                    <a:pt x="864" y="69"/>
                    <a:pt x="826" y="107"/>
                  </a:cubicBezTo>
                  <a:cubicBezTo>
                    <a:pt x="722" y="153"/>
                    <a:pt x="536" y="258"/>
                    <a:pt x="384" y="642"/>
                  </a:cubicBezTo>
                  <a:cubicBezTo>
                    <a:pt x="140" y="1270"/>
                    <a:pt x="1" y="2049"/>
                    <a:pt x="1" y="2921"/>
                  </a:cubicBezTo>
                  <a:lnTo>
                    <a:pt x="1" y="2968"/>
                  </a:lnTo>
                  <a:cubicBezTo>
                    <a:pt x="1" y="3840"/>
                    <a:pt x="140" y="4620"/>
                    <a:pt x="384" y="5248"/>
                  </a:cubicBezTo>
                  <a:cubicBezTo>
                    <a:pt x="536" y="5631"/>
                    <a:pt x="722" y="5736"/>
                    <a:pt x="826" y="5783"/>
                  </a:cubicBezTo>
                  <a:cubicBezTo>
                    <a:pt x="864" y="5820"/>
                    <a:pt x="1001" y="5888"/>
                    <a:pt x="1279" y="5888"/>
                  </a:cubicBezTo>
                  <a:cubicBezTo>
                    <a:pt x="1345" y="5888"/>
                    <a:pt x="1419" y="5885"/>
                    <a:pt x="1501" y="5876"/>
                  </a:cubicBezTo>
                  <a:cubicBezTo>
                    <a:pt x="2176" y="5783"/>
                    <a:pt x="2909" y="5492"/>
                    <a:pt x="3688" y="5050"/>
                  </a:cubicBezTo>
                  <a:cubicBezTo>
                    <a:pt x="4455" y="4620"/>
                    <a:pt x="5037" y="4084"/>
                    <a:pt x="5479" y="3596"/>
                  </a:cubicBezTo>
                  <a:cubicBezTo>
                    <a:pt x="5723" y="3259"/>
                    <a:pt x="5770" y="3061"/>
                    <a:pt x="5770" y="2968"/>
                  </a:cubicBezTo>
                  <a:cubicBezTo>
                    <a:pt x="5770" y="2828"/>
                    <a:pt x="5723" y="2631"/>
                    <a:pt x="5479" y="2293"/>
                  </a:cubicBezTo>
                  <a:cubicBezTo>
                    <a:pt x="5037" y="1805"/>
                    <a:pt x="4455" y="1270"/>
                    <a:pt x="3688" y="839"/>
                  </a:cubicBezTo>
                  <a:cubicBezTo>
                    <a:pt x="2909" y="397"/>
                    <a:pt x="2176" y="153"/>
                    <a:pt x="1501" y="13"/>
                  </a:cubicBezTo>
                  <a:cubicBezTo>
                    <a:pt x="1419" y="5"/>
                    <a:pt x="1345" y="1"/>
                    <a:pt x="1279"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5" name="Google Shape;565;p19"/>
            <p:cNvSpPr/>
            <p:nvPr/>
          </p:nvSpPr>
          <p:spPr>
            <a:xfrm>
              <a:off x="1225191" y="1034451"/>
              <a:ext cx="133528" cy="137056"/>
            </a:xfrm>
            <a:custGeom>
              <a:rect b="b" l="l" r="r" t="t"/>
              <a:pathLst>
                <a:path extrusionOk="0" h="5517" w="5375">
                  <a:moveTo>
                    <a:pt x="1101" y="1"/>
                  </a:moveTo>
                  <a:cubicBezTo>
                    <a:pt x="908" y="1"/>
                    <a:pt x="801" y="39"/>
                    <a:pt x="768" y="72"/>
                  </a:cubicBezTo>
                  <a:cubicBezTo>
                    <a:pt x="675" y="118"/>
                    <a:pt x="524" y="258"/>
                    <a:pt x="384" y="607"/>
                  </a:cubicBezTo>
                  <a:cubicBezTo>
                    <a:pt x="140" y="1235"/>
                    <a:pt x="1" y="1909"/>
                    <a:pt x="1" y="2735"/>
                  </a:cubicBezTo>
                  <a:lnTo>
                    <a:pt x="1" y="2782"/>
                  </a:lnTo>
                  <a:cubicBezTo>
                    <a:pt x="1" y="3608"/>
                    <a:pt x="140" y="4329"/>
                    <a:pt x="384" y="4910"/>
                  </a:cubicBezTo>
                  <a:cubicBezTo>
                    <a:pt x="524" y="5259"/>
                    <a:pt x="675" y="5399"/>
                    <a:pt x="768" y="5445"/>
                  </a:cubicBezTo>
                  <a:cubicBezTo>
                    <a:pt x="801" y="5478"/>
                    <a:pt x="908" y="5516"/>
                    <a:pt x="1101" y="5516"/>
                  </a:cubicBezTo>
                  <a:cubicBezTo>
                    <a:pt x="1183" y="5516"/>
                    <a:pt x="1281" y="5509"/>
                    <a:pt x="1396" y="5492"/>
                  </a:cubicBezTo>
                  <a:cubicBezTo>
                    <a:pt x="2036" y="5399"/>
                    <a:pt x="2711" y="5155"/>
                    <a:pt x="3432" y="4724"/>
                  </a:cubicBezTo>
                  <a:cubicBezTo>
                    <a:pt x="4165" y="4282"/>
                    <a:pt x="4700" y="3852"/>
                    <a:pt x="5083" y="3363"/>
                  </a:cubicBezTo>
                  <a:cubicBezTo>
                    <a:pt x="5328" y="3073"/>
                    <a:pt x="5374" y="2875"/>
                    <a:pt x="5374" y="2782"/>
                  </a:cubicBezTo>
                  <a:cubicBezTo>
                    <a:pt x="5374" y="2689"/>
                    <a:pt x="5328" y="2491"/>
                    <a:pt x="5083" y="2154"/>
                  </a:cubicBezTo>
                  <a:cubicBezTo>
                    <a:pt x="4700" y="1665"/>
                    <a:pt x="4165" y="1235"/>
                    <a:pt x="3432" y="793"/>
                  </a:cubicBezTo>
                  <a:cubicBezTo>
                    <a:pt x="2711" y="362"/>
                    <a:pt x="2036" y="118"/>
                    <a:pt x="1396" y="25"/>
                  </a:cubicBezTo>
                  <a:cubicBezTo>
                    <a:pt x="1281" y="8"/>
                    <a:pt x="1183" y="1"/>
                    <a:pt x="1101"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6" name="Google Shape;566;p19"/>
            <p:cNvSpPr/>
            <p:nvPr/>
          </p:nvSpPr>
          <p:spPr>
            <a:xfrm>
              <a:off x="1562105" y="1039220"/>
              <a:ext cx="123989" cy="127541"/>
            </a:xfrm>
            <a:custGeom>
              <a:rect b="b" l="l" r="r" t="t"/>
              <a:pathLst>
                <a:path extrusionOk="0" h="5134" w="4991">
                  <a:moveTo>
                    <a:pt x="1054" y="0"/>
                  </a:moveTo>
                  <a:cubicBezTo>
                    <a:pt x="871" y="0"/>
                    <a:pt x="753" y="33"/>
                    <a:pt x="687" y="66"/>
                  </a:cubicBezTo>
                  <a:cubicBezTo>
                    <a:pt x="629" y="124"/>
                    <a:pt x="489" y="264"/>
                    <a:pt x="338" y="601"/>
                  </a:cubicBezTo>
                  <a:cubicBezTo>
                    <a:pt x="152" y="1136"/>
                    <a:pt x="1" y="1764"/>
                    <a:pt x="1" y="2543"/>
                  </a:cubicBezTo>
                  <a:lnTo>
                    <a:pt x="1" y="2590"/>
                  </a:lnTo>
                  <a:cubicBezTo>
                    <a:pt x="1" y="3369"/>
                    <a:pt x="152" y="3997"/>
                    <a:pt x="338" y="4579"/>
                  </a:cubicBezTo>
                  <a:cubicBezTo>
                    <a:pt x="489" y="4870"/>
                    <a:pt x="629" y="5009"/>
                    <a:pt x="687" y="5067"/>
                  </a:cubicBezTo>
                  <a:cubicBezTo>
                    <a:pt x="753" y="5100"/>
                    <a:pt x="871" y="5133"/>
                    <a:pt x="1054" y="5133"/>
                  </a:cubicBezTo>
                  <a:cubicBezTo>
                    <a:pt x="1130" y="5133"/>
                    <a:pt x="1216" y="5127"/>
                    <a:pt x="1315" y="5114"/>
                  </a:cubicBezTo>
                  <a:cubicBezTo>
                    <a:pt x="1897" y="5009"/>
                    <a:pt x="2525" y="4777"/>
                    <a:pt x="3199" y="4381"/>
                  </a:cubicBezTo>
                  <a:cubicBezTo>
                    <a:pt x="3886" y="3997"/>
                    <a:pt x="4363" y="3555"/>
                    <a:pt x="4758" y="3125"/>
                  </a:cubicBezTo>
                  <a:cubicBezTo>
                    <a:pt x="4991" y="2834"/>
                    <a:pt x="4991" y="2636"/>
                    <a:pt x="4991" y="2590"/>
                  </a:cubicBezTo>
                  <a:cubicBezTo>
                    <a:pt x="4991" y="2497"/>
                    <a:pt x="4991" y="2299"/>
                    <a:pt x="4758" y="2008"/>
                  </a:cubicBezTo>
                  <a:cubicBezTo>
                    <a:pt x="4363" y="1578"/>
                    <a:pt x="3886" y="1136"/>
                    <a:pt x="3199" y="752"/>
                  </a:cubicBezTo>
                  <a:cubicBezTo>
                    <a:pt x="2525" y="357"/>
                    <a:pt x="1897" y="124"/>
                    <a:pt x="1315" y="19"/>
                  </a:cubicBezTo>
                  <a:cubicBezTo>
                    <a:pt x="1216" y="6"/>
                    <a:pt x="1130" y="0"/>
                    <a:pt x="1054"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19"/>
            <p:cNvSpPr/>
            <p:nvPr/>
          </p:nvSpPr>
          <p:spPr>
            <a:xfrm>
              <a:off x="1899317" y="1044114"/>
              <a:ext cx="115617" cy="117729"/>
            </a:xfrm>
            <a:custGeom>
              <a:rect b="b" l="l" r="r" t="t"/>
              <a:pathLst>
                <a:path extrusionOk="0" h="4739" w="4654">
                  <a:moveTo>
                    <a:pt x="959" y="1"/>
                  </a:moveTo>
                  <a:cubicBezTo>
                    <a:pt x="790" y="1"/>
                    <a:pt x="695" y="34"/>
                    <a:pt x="629" y="67"/>
                  </a:cubicBezTo>
                  <a:cubicBezTo>
                    <a:pt x="582" y="113"/>
                    <a:pt x="431" y="218"/>
                    <a:pt x="338" y="555"/>
                  </a:cubicBezTo>
                  <a:cubicBezTo>
                    <a:pt x="140" y="1032"/>
                    <a:pt x="1" y="1672"/>
                    <a:pt x="1" y="2346"/>
                  </a:cubicBezTo>
                  <a:lnTo>
                    <a:pt x="1" y="2393"/>
                  </a:lnTo>
                  <a:cubicBezTo>
                    <a:pt x="1" y="3067"/>
                    <a:pt x="140" y="3707"/>
                    <a:pt x="338" y="4184"/>
                  </a:cubicBezTo>
                  <a:cubicBezTo>
                    <a:pt x="431" y="4521"/>
                    <a:pt x="582" y="4626"/>
                    <a:pt x="629" y="4673"/>
                  </a:cubicBezTo>
                  <a:cubicBezTo>
                    <a:pt x="695" y="4705"/>
                    <a:pt x="790" y="4738"/>
                    <a:pt x="959" y="4738"/>
                  </a:cubicBezTo>
                  <a:cubicBezTo>
                    <a:pt x="1029" y="4738"/>
                    <a:pt x="1112" y="4733"/>
                    <a:pt x="1210" y="4719"/>
                  </a:cubicBezTo>
                  <a:cubicBezTo>
                    <a:pt x="1745" y="4626"/>
                    <a:pt x="2327" y="4428"/>
                    <a:pt x="2955" y="4091"/>
                  </a:cubicBezTo>
                  <a:cubicBezTo>
                    <a:pt x="3583" y="3707"/>
                    <a:pt x="4072" y="3312"/>
                    <a:pt x="4409" y="2881"/>
                  </a:cubicBezTo>
                  <a:cubicBezTo>
                    <a:pt x="4607" y="2637"/>
                    <a:pt x="4653" y="2439"/>
                    <a:pt x="4653" y="2393"/>
                  </a:cubicBezTo>
                  <a:cubicBezTo>
                    <a:pt x="4653" y="2300"/>
                    <a:pt x="4607" y="2102"/>
                    <a:pt x="4409" y="1858"/>
                  </a:cubicBezTo>
                  <a:cubicBezTo>
                    <a:pt x="4072" y="1427"/>
                    <a:pt x="3583" y="1032"/>
                    <a:pt x="2955" y="695"/>
                  </a:cubicBezTo>
                  <a:lnTo>
                    <a:pt x="2955" y="648"/>
                  </a:lnTo>
                  <a:cubicBezTo>
                    <a:pt x="2327" y="311"/>
                    <a:pt x="1745" y="113"/>
                    <a:pt x="1210" y="20"/>
                  </a:cubicBezTo>
                  <a:cubicBezTo>
                    <a:pt x="1112" y="6"/>
                    <a:pt x="1029" y="1"/>
                    <a:pt x="959"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8" name="Google Shape;568;p19"/>
            <p:cNvSpPr/>
            <p:nvPr/>
          </p:nvSpPr>
          <p:spPr>
            <a:xfrm>
              <a:off x="2236529" y="1048909"/>
              <a:ext cx="105779" cy="108139"/>
            </a:xfrm>
            <a:custGeom>
              <a:rect b="b" l="l" r="r" t="t"/>
              <a:pathLst>
                <a:path extrusionOk="0" h="4353" w="4258">
                  <a:moveTo>
                    <a:pt x="882" y="0"/>
                  </a:moveTo>
                  <a:cubicBezTo>
                    <a:pt x="735" y="0"/>
                    <a:pt x="647" y="39"/>
                    <a:pt x="582" y="71"/>
                  </a:cubicBezTo>
                  <a:cubicBezTo>
                    <a:pt x="524" y="118"/>
                    <a:pt x="384" y="211"/>
                    <a:pt x="291" y="502"/>
                  </a:cubicBezTo>
                  <a:cubicBezTo>
                    <a:pt x="140" y="944"/>
                    <a:pt x="1" y="1525"/>
                    <a:pt x="1" y="2200"/>
                  </a:cubicBezTo>
                  <a:cubicBezTo>
                    <a:pt x="1" y="2828"/>
                    <a:pt x="140" y="3410"/>
                    <a:pt x="291" y="3852"/>
                  </a:cubicBezTo>
                  <a:cubicBezTo>
                    <a:pt x="384" y="4142"/>
                    <a:pt x="524" y="4235"/>
                    <a:pt x="582" y="4282"/>
                  </a:cubicBezTo>
                  <a:cubicBezTo>
                    <a:pt x="647" y="4314"/>
                    <a:pt x="735" y="4353"/>
                    <a:pt x="882" y="4353"/>
                  </a:cubicBezTo>
                  <a:cubicBezTo>
                    <a:pt x="945" y="4353"/>
                    <a:pt x="1019" y="4346"/>
                    <a:pt x="1106" y="4328"/>
                  </a:cubicBezTo>
                  <a:cubicBezTo>
                    <a:pt x="1594" y="4235"/>
                    <a:pt x="2129" y="4096"/>
                    <a:pt x="2711" y="3747"/>
                  </a:cubicBezTo>
                  <a:cubicBezTo>
                    <a:pt x="3292" y="3410"/>
                    <a:pt x="3723" y="3026"/>
                    <a:pt x="4014" y="2642"/>
                  </a:cubicBezTo>
                  <a:cubicBezTo>
                    <a:pt x="4211" y="2398"/>
                    <a:pt x="4258" y="2246"/>
                    <a:pt x="4258" y="2200"/>
                  </a:cubicBezTo>
                  <a:cubicBezTo>
                    <a:pt x="4258" y="2107"/>
                    <a:pt x="4211" y="1956"/>
                    <a:pt x="4014" y="1711"/>
                  </a:cubicBezTo>
                  <a:cubicBezTo>
                    <a:pt x="3723" y="1327"/>
                    <a:pt x="3292" y="944"/>
                    <a:pt x="2711" y="606"/>
                  </a:cubicBezTo>
                  <a:cubicBezTo>
                    <a:pt x="2129" y="316"/>
                    <a:pt x="1594" y="118"/>
                    <a:pt x="1106" y="25"/>
                  </a:cubicBezTo>
                  <a:cubicBezTo>
                    <a:pt x="1019" y="7"/>
                    <a:pt x="945" y="0"/>
                    <a:pt x="882"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9" name="Google Shape;569;p19"/>
            <p:cNvSpPr/>
            <p:nvPr/>
          </p:nvSpPr>
          <p:spPr>
            <a:xfrm>
              <a:off x="2573443" y="1053654"/>
              <a:ext cx="96538" cy="98650"/>
            </a:xfrm>
            <a:custGeom>
              <a:rect b="b" l="l" r="r" t="t"/>
              <a:pathLst>
                <a:path extrusionOk="0" h="3971" w="3886">
                  <a:moveTo>
                    <a:pt x="804" y="1"/>
                  </a:moveTo>
                  <a:cubicBezTo>
                    <a:pt x="654" y="1"/>
                    <a:pt x="569" y="33"/>
                    <a:pt x="536" y="66"/>
                  </a:cubicBezTo>
                  <a:cubicBezTo>
                    <a:pt x="489" y="66"/>
                    <a:pt x="396" y="171"/>
                    <a:pt x="292" y="462"/>
                  </a:cubicBezTo>
                  <a:cubicBezTo>
                    <a:pt x="106" y="846"/>
                    <a:pt x="1" y="1381"/>
                    <a:pt x="1" y="2009"/>
                  </a:cubicBezTo>
                  <a:cubicBezTo>
                    <a:pt x="1" y="2590"/>
                    <a:pt x="106" y="3125"/>
                    <a:pt x="292" y="3509"/>
                  </a:cubicBezTo>
                  <a:cubicBezTo>
                    <a:pt x="396" y="3800"/>
                    <a:pt x="489" y="3905"/>
                    <a:pt x="536" y="3905"/>
                  </a:cubicBezTo>
                  <a:cubicBezTo>
                    <a:pt x="569" y="3938"/>
                    <a:pt x="654" y="3971"/>
                    <a:pt x="804" y="3971"/>
                  </a:cubicBezTo>
                  <a:cubicBezTo>
                    <a:pt x="866" y="3971"/>
                    <a:pt x="939" y="3965"/>
                    <a:pt x="1024" y="3951"/>
                  </a:cubicBezTo>
                  <a:cubicBezTo>
                    <a:pt x="1455" y="3905"/>
                    <a:pt x="1943" y="3707"/>
                    <a:pt x="2478" y="3416"/>
                  </a:cubicBezTo>
                  <a:cubicBezTo>
                    <a:pt x="3013" y="3125"/>
                    <a:pt x="3397" y="2788"/>
                    <a:pt x="3688" y="2393"/>
                  </a:cubicBezTo>
                  <a:cubicBezTo>
                    <a:pt x="3886" y="2207"/>
                    <a:pt x="3886" y="2055"/>
                    <a:pt x="3886" y="2009"/>
                  </a:cubicBezTo>
                  <a:cubicBezTo>
                    <a:pt x="3886" y="1916"/>
                    <a:pt x="3886" y="1765"/>
                    <a:pt x="3688" y="1578"/>
                  </a:cubicBezTo>
                  <a:cubicBezTo>
                    <a:pt x="3397" y="1183"/>
                    <a:pt x="3013" y="846"/>
                    <a:pt x="2478" y="555"/>
                  </a:cubicBezTo>
                  <a:cubicBezTo>
                    <a:pt x="1943" y="264"/>
                    <a:pt x="1455" y="66"/>
                    <a:pt x="1024" y="20"/>
                  </a:cubicBezTo>
                  <a:cubicBezTo>
                    <a:pt x="939" y="6"/>
                    <a:pt x="866" y="1"/>
                    <a:pt x="804"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0" name="Google Shape;570;p19"/>
            <p:cNvSpPr/>
            <p:nvPr/>
          </p:nvSpPr>
          <p:spPr>
            <a:xfrm>
              <a:off x="2910655" y="1058573"/>
              <a:ext cx="86725" cy="88862"/>
            </a:xfrm>
            <a:custGeom>
              <a:rect b="b" l="l" r="r" t="t"/>
              <a:pathLst>
                <a:path extrusionOk="0" h="3577" w="3491">
                  <a:moveTo>
                    <a:pt x="732" y="0"/>
                  </a:moveTo>
                  <a:cubicBezTo>
                    <a:pt x="602" y="0"/>
                    <a:pt x="522" y="33"/>
                    <a:pt x="489" y="66"/>
                  </a:cubicBezTo>
                  <a:cubicBezTo>
                    <a:pt x="431" y="66"/>
                    <a:pt x="338" y="159"/>
                    <a:pt x="245" y="403"/>
                  </a:cubicBezTo>
                  <a:cubicBezTo>
                    <a:pt x="94" y="799"/>
                    <a:pt x="1" y="1229"/>
                    <a:pt x="1" y="1811"/>
                  </a:cubicBezTo>
                  <a:cubicBezTo>
                    <a:pt x="1" y="2346"/>
                    <a:pt x="94" y="2776"/>
                    <a:pt x="245" y="3172"/>
                  </a:cubicBezTo>
                  <a:cubicBezTo>
                    <a:pt x="338" y="3416"/>
                    <a:pt x="431" y="3509"/>
                    <a:pt x="489" y="3556"/>
                  </a:cubicBezTo>
                  <a:cubicBezTo>
                    <a:pt x="520" y="3556"/>
                    <a:pt x="593" y="3576"/>
                    <a:pt x="710" y="3576"/>
                  </a:cubicBezTo>
                  <a:cubicBezTo>
                    <a:pt x="769" y="3576"/>
                    <a:pt x="838" y="3571"/>
                    <a:pt x="920" y="3556"/>
                  </a:cubicBezTo>
                  <a:cubicBezTo>
                    <a:pt x="1304" y="3509"/>
                    <a:pt x="1746" y="3358"/>
                    <a:pt x="2234" y="3067"/>
                  </a:cubicBezTo>
                  <a:cubicBezTo>
                    <a:pt x="2711" y="2776"/>
                    <a:pt x="3048" y="2485"/>
                    <a:pt x="3339" y="2195"/>
                  </a:cubicBezTo>
                  <a:cubicBezTo>
                    <a:pt x="3490" y="1962"/>
                    <a:pt x="3490" y="1857"/>
                    <a:pt x="3490" y="1811"/>
                  </a:cubicBezTo>
                  <a:cubicBezTo>
                    <a:pt x="3490" y="1718"/>
                    <a:pt x="3490" y="1613"/>
                    <a:pt x="3339" y="1427"/>
                  </a:cubicBezTo>
                  <a:cubicBezTo>
                    <a:pt x="3048" y="1090"/>
                    <a:pt x="2711" y="799"/>
                    <a:pt x="2234" y="508"/>
                  </a:cubicBezTo>
                  <a:cubicBezTo>
                    <a:pt x="1746" y="217"/>
                    <a:pt x="1304" y="66"/>
                    <a:pt x="920" y="20"/>
                  </a:cubicBezTo>
                  <a:cubicBezTo>
                    <a:pt x="848" y="6"/>
                    <a:pt x="786" y="0"/>
                    <a:pt x="732"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19"/>
            <p:cNvSpPr/>
            <p:nvPr/>
          </p:nvSpPr>
          <p:spPr>
            <a:xfrm>
              <a:off x="3247867" y="1063318"/>
              <a:ext cx="78055" cy="79322"/>
            </a:xfrm>
            <a:custGeom>
              <a:rect b="b" l="l" r="r" t="t"/>
              <a:pathLst>
                <a:path extrusionOk="0" h="3193" w="3142">
                  <a:moveTo>
                    <a:pt x="622" y="0"/>
                  </a:moveTo>
                  <a:cubicBezTo>
                    <a:pt x="519" y="0"/>
                    <a:pt x="462" y="26"/>
                    <a:pt x="431" y="26"/>
                  </a:cubicBezTo>
                  <a:cubicBezTo>
                    <a:pt x="385" y="73"/>
                    <a:pt x="292" y="119"/>
                    <a:pt x="233" y="364"/>
                  </a:cubicBezTo>
                  <a:cubicBezTo>
                    <a:pt x="94" y="701"/>
                    <a:pt x="1" y="1085"/>
                    <a:pt x="1" y="1620"/>
                  </a:cubicBezTo>
                  <a:cubicBezTo>
                    <a:pt x="1" y="2108"/>
                    <a:pt x="94" y="2492"/>
                    <a:pt x="233" y="2830"/>
                  </a:cubicBezTo>
                  <a:cubicBezTo>
                    <a:pt x="292" y="3074"/>
                    <a:pt x="385" y="3120"/>
                    <a:pt x="431" y="3167"/>
                  </a:cubicBezTo>
                  <a:cubicBezTo>
                    <a:pt x="462" y="3167"/>
                    <a:pt x="519" y="3193"/>
                    <a:pt x="622" y="3193"/>
                  </a:cubicBezTo>
                  <a:cubicBezTo>
                    <a:pt x="674" y="3193"/>
                    <a:pt x="737" y="3186"/>
                    <a:pt x="815" y="3167"/>
                  </a:cubicBezTo>
                  <a:cubicBezTo>
                    <a:pt x="1164" y="3120"/>
                    <a:pt x="1594" y="2981"/>
                    <a:pt x="1978" y="2736"/>
                  </a:cubicBezTo>
                  <a:cubicBezTo>
                    <a:pt x="2420" y="2492"/>
                    <a:pt x="2757" y="2248"/>
                    <a:pt x="2955" y="1957"/>
                  </a:cubicBezTo>
                  <a:cubicBezTo>
                    <a:pt x="3095" y="1771"/>
                    <a:pt x="3141" y="1666"/>
                    <a:pt x="3141" y="1620"/>
                  </a:cubicBezTo>
                  <a:cubicBezTo>
                    <a:pt x="3141" y="1527"/>
                    <a:pt x="3095" y="1422"/>
                    <a:pt x="2955" y="1236"/>
                  </a:cubicBezTo>
                  <a:cubicBezTo>
                    <a:pt x="2757" y="992"/>
                    <a:pt x="2420" y="701"/>
                    <a:pt x="1978" y="457"/>
                  </a:cubicBezTo>
                  <a:cubicBezTo>
                    <a:pt x="1594" y="212"/>
                    <a:pt x="1164" y="73"/>
                    <a:pt x="815" y="26"/>
                  </a:cubicBezTo>
                  <a:cubicBezTo>
                    <a:pt x="737" y="7"/>
                    <a:pt x="674" y="0"/>
                    <a:pt x="622"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19"/>
            <p:cNvSpPr/>
            <p:nvPr/>
          </p:nvSpPr>
          <p:spPr>
            <a:xfrm>
              <a:off x="3584806" y="1068063"/>
              <a:ext cx="68789" cy="69832"/>
            </a:xfrm>
            <a:custGeom>
              <a:rect b="b" l="l" r="r" t="t"/>
              <a:pathLst>
                <a:path extrusionOk="0" h="2811" w="2769">
                  <a:moveTo>
                    <a:pt x="568" y="1"/>
                  </a:moveTo>
                  <a:cubicBezTo>
                    <a:pt x="478" y="1"/>
                    <a:pt x="427" y="21"/>
                    <a:pt x="395" y="21"/>
                  </a:cubicBezTo>
                  <a:cubicBezTo>
                    <a:pt x="337" y="68"/>
                    <a:pt x="244" y="126"/>
                    <a:pt x="198" y="312"/>
                  </a:cubicBezTo>
                  <a:cubicBezTo>
                    <a:pt x="105" y="603"/>
                    <a:pt x="0" y="998"/>
                    <a:pt x="0" y="1429"/>
                  </a:cubicBezTo>
                  <a:cubicBezTo>
                    <a:pt x="0" y="1813"/>
                    <a:pt x="105" y="2208"/>
                    <a:pt x="198" y="2499"/>
                  </a:cubicBezTo>
                  <a:cubicBezTo>
                    <a:pt x="244" y="2685"/>
                    <a:pt x="337" y="2743"/>
                    <a:pt x="395" y="2790"/>
                  </a:cubicBezTo>
                  <a:cubicBezTo>
                    <a:pt x="427" y="2790"/>
                    <a:pt x="478" y="2810"/>
                    <a:pt x="568" y="2810"/>
                  </a:cubicBezTo>
                  <a:cubicBezTo>
                    <a:pt x="613" y="2810"/>
                    <a:pt x="667" y="2805"/>
                    <a:pt x="733" y="2790"/>
                  </a:cubicBezTo>
                  <a:cubicBezTo>
                    <a:pt x="1024" y="2743"/>
                    <a:pt x="1407" y="2639"/>
                    <a:pt x="1745" y="2394"/>
                  </a:cubicBezTo>
                  <a:cubicBezTo>
                    <a:pt x="2140" y="2208"/>
                    <a:pt x="2431" y="1964"/>
                    <a:pt x="2617" y="1720"/>
                  </a:cubicBezTo>
                  <a:cubicBezTo>
                    <a:pt x="2768" y="1580"/>
                    <a:pt x="2768" y="1475"/>
                    <a:pt x="2768" y="1429"/>
                  </a:cubicBezTo>
                  <a:cubicBezTo>
                    <a:pt x="2768" y="1382"/>
                    <a:pt x="2768" y="1231"/>
                    <a:pt x="2617" y="1092"/>
                  </a:cubicBezTo>
                  <a:cubicBezTo>
                    <a:pt x="2431" y="847"/>
                    <a:pt x="2140" y="603"/>
                    <a:pt x="1745" y="417"/>
                  </a:cubicBezTo>
                  <a:cubicBezTo>
                    <a:pt x="1407" y="173"/>
                    <a:pt x="1024" y="68"/>
                    <a:pt x="733" y="21"/>
                  </a:cubicBezTo>
                  <a:cubicBezTo>
                    <a:pt x="667" y="6"/>
                    <a:pt x="613" y="1"/>
                    <a:pt x="568"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19"/>
            <p:cNvSpPr/>
            <p:nvPr/>
          </p:nvSpPr>
          <p:spPr>
            <a:xfrm>
              <a:off x="3921993" y="1072335"/>
              <a:ext cx="58976" cy="61286"/>
            </a:xfrm>
            <a:custGeom>
              <a:rect b="b" l="l" r="r" t="t"/>
              <a:pathLst>
                <a:path extrusionOk="0" h="2467" w="2374">
                  <a:moveTo>
                    <a:pt x="629" y="1"/>
                  </a:moveTo>
                  <a:cubicBezTo>
                    <a:pt x="431" y="1"/>
                    <a:pt x="385" y="47"/>
                    <a:pt x="338" y="47"/>
                  </a:cubicBezTo>
                  <a:cubicBezTo>
                    <a:pt x="292" y="47"/>
                    <a:pt x="245" y="140"/>
                    <a:pt x="141" y="291"/>
                  </a:cubicBezTo>
                  <a:cubicBezTo>
                    <a:pt x="47" y="536"/>
                    <a:pt x="1" y="873"/>
                    <a:pt x="1" y="1257"/>
                  </a:cubicBezTo>
                  <a:cubicBezTo>
                    <a:pt x="1" y="1594"/>
                    <a:pt x="47" y="1931"/>
                    <a:pt x="141" y="2176"/>
                  </a:cubicBezTo>
                  <a:cubicBezTo>
                    <a:pt x="245" y="2327"/>
                    <a:pt x="292" y="2420"/>
                    <a:pt x="338" y="2420"/>
                  </a:cubicBezTo>
                  <a:cubicBezTo>
                    <a:pt x="385" y="2420"/>
                    <a:pt x="431" y="2467"/>
                    <a:pt x="629" y="2467"/>
                  </a:cubicBezTo>
                  <a:cubicBezTo>
                    <a:pt x="920" y="2420"/>
                    <a:pt x="1211" y="2280"/>
                    <a:pt x="1548" y="2129"/>
                  </a:cubicBezTo>
                  <a:cubicBezTo>
                    <a:pt x="1839" y="1931"/>
                    <a:pt x="2083" y="1699"/>
                    <a:pt x="2281" y="1501"/>
                  </a:cubicBezTo>
                  <a:cubicBezTo>
                    <a:pt x="2374" y="1350"/>
                    <a:pt x="2374" y="1257"/>
                    <a:pt x="2374" y="1257"/>
                  </a:cubicBezTo>
                  <a:cubicBezTo>
                    <a:pt x="2374" y="1210"/>
                    <a:pt x="2374" y="1117"/>
                    <a:pt x="2281" y="966"/>
                  </a:cubicBezTo>
                  <a:cubicBezTo>
                    <a:pt x="2083" y="768"/>
                    <a:pt x="1839" y="536"/>
                    <a:pt x="1548" y="338"/>
                  </a:cubicBezTo>
                  <a:cubicBezTo>
                    <a:pt x="1211" y="187"/>
                    <a:pt x="920" y="47"/>
                    <a:pt x="629"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19"/>
            <p:cNvSpPr/>
            <p:nvPr/>
          </p:nvSpPr>
          <p:spPr>
            <a:xfrm>
              <a:off x="4259206" y="1076956"/>
              <a:ext cx="50604" cy="52045"/>
            </a:xfrm>
            <a:custGeom>
              <a:rect b="b" l="l" r="r" t="t"/>
              <a:pathLst>
                <a:path extrusionOk="0" h="2095" w="2037">
                  <a:moveTo>
                    <a:pt x="524" y="1"/>
                  </a:moveTo>
                  <a:cubicBezTo>
                    <a:pt x="385" y="1"/>
                    <a:pt x="338" y="1"/>
                    <a:pt x="292" y="59"/>
                  </a:cubicBezTo>
                  <a:cubicBezTo>
                    <a:pt x="233" y="59"/>
                    <a:pt x="187" y="105"/>
                    <a:pt x="140" y="245"/>
                  </a:cubicBezTo>
                  <a:cubicBezTo>
                    <a:pt x="47" y="443"/>
                    <a:pt x="1" y="734"/>
                    <a:pt x="1" y="1071"/>
                  </a:cubicBezTo>
                  <a:cubicBezTo>
                    <a:pt x="1" y="1362"/>
                    <a:pt x="47" y="1652"/>
                    <a:pt x="140" y="1850"/>
                  </a:cubicBezTo>
                  <a:cubicBezTo>
                    <a:pt x="187" y="1990"/>
                    <a:pt x="233" y="2036"/>
                    <a:pt x="292" y="2036"/>
                  </a:cubicBezTo>
                  <a:cubicBezTo>
                    <a:pt x="338" y="2094"/>
                    <a:pt x="385" y="2094"/>
                    <a:pt x="524" y="2094"/>
                  </a:cubicBezTo>
                  <a:cubicBezTo>
                    <a:pt x="769" y="2036"/>
                    <a:pt x="1013" y="1943"/>
                    <a:pt x="1304" y="1804"/>
                  </a:cubicBezTo>
                  <a:cubicBezTo>
                    <a:pt x="1548" y="1652"/>
                    <a:pt x="1792" y="1455"/>
                    <a:pt x="1932" y="1269"/>
                  </a:cubicBezTo>
                  <a:cubicBezTo>
                    <a:pt x="2036" y="1164"/>
                    <a:pt x="2036" y="1071"/>
                    <a:pt x="2036" y="1071"/>
                  </a:cubicBezTo>
                  <a:cubicBezTo>
                    <a:pt x="2036" y="1024"/>
                    <a:pt x="2036" y="931"/>
                    <a:pt x="1932" y="827"/>
                  </a:cubicBezTo>
                  <a:cubicBezTo>
                    <a:pt x="1792" y="640"/>
                    <a:pt x="1548" y="489"/>
                    <a:pt x="1304" y="292"/>
                  </a:cubicBezTo>
                  <a:cubicBezTo>
                    <a:pt x="1013" y="152"/>
                    <a:pt x="769" y="59"/>
                    <a:pt x="524"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19"/>
            <p:cNvSpPr/>
            <p:nvPr/>
          </p:nvSpPr>
          <p:spPr>
            <a:xfrm>
              <a:off x="4596144" y="1081875"/>
              <a:ext cx="41040" cy="42207"/>
            </a:xfrm>
            <a:custGeom>
              <a:rect b="b" l="l" r="r" t="t"/>
              <a:pathLst>
                <a:path extrusionOk="0" h="1699" w="1652">
                  <a:moveTo>
                    <a:pt x="442" y="0"/>
                  </a:moveTo>
                  <a:cubicBezTo>
                    <a:pt x="337" y="0"/>
                    <a:pt x="244" y="0"/>
                    <a:pt x="244" y="47"/>
                  </a:cubicBezTo>
                  <a:cubicBezTo>
                    <a:pt x="198" y="47"/>
                    <a:pt x="151" y="94"/>
                    <a:pt x="105" y="198"/>
                  </a:cubicBezTo>
                  <a:cubicBezTo>
                    <a:pt x="47" y="384"/>
                    <a:pt x="0" y="582"/>
                    <a:pt x="0" y="873"/>
                  </a:cubicBezTo>
                  <a:cubicBezTo>
                    <a:pt x="0" y="1117"/>
                    <a:pt x="47" y="1315"/>
                    <a:pt x="105" y="1501"/>
                  </a:cubicBezTo>
                  <a:cubicBezTo>
                    <a:pt x="151" y="1606"/>
                    <a:pt x="198" y="1652"/>
                    <a:pt x="244" y="1652"/>
                  </a:cubicBezTo>
                  <a:cubicBezTo>
                    <a:pt x="244" y="1699"/>
                    <a:pt x="337" y="1699"/>
                    <a:pt x="442" y="1699"/>
                  </a:cubicBezTo>
                  <a:cubicBezTo>
                    <a:pt x="628" y="1652"/>
                    <a:pt x="826" y="1606"/>
                    <a:pt x="1070" y="1454"/>
                  </a:cubicBezTo>
                  <a:cubicBezTo>
                    <a:pt x="1268" y="1315"/>
                    <a:pt x="1454" y="1164"/>
                    <a:pt x="1559" y="1024"/>
                  </a:cubicBezTo>
                  <a:cubicBezTo>
                    <a:pt x="1652" y="919"/>
                    <a:pt x="1652" y="873"/>
                    <a:pt x="1652" y="873"/>
                  </a:cubicBezTo>
                  <a:cubicBezTo>
                    <a:pt x="1652" y="826"/>
                    <a:pt x="1652" y="780"/>
                    <a:pt x="1559" y="675"/>
                  </a:cubicBezTo>
                  <a:cubicBezTo>
                    <a:pt x="1454" y="536"/>
                    <a:pt x="1268" y="384"/>
                    <a:pt x="1070" y="245"/>
                  </a:cubicBezTo>
                  <a:cubicBezTo>
                    <a:pt x="826" y="94"/>
                    <a:pt x="628" y="47"/>
                    <a:pt x="442"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19"/>
            <p:cNvSpPr/>
            <p:nvPr/>
          </p:nvSpPr>
          <p:spPr>
            <a:xfrm>
              <a:off x="4933356" y="1086794"/>
              <a:ext cx="31227" cy="32370"/>
            </a:xfrm>
            <a:custGeom>
              <a:rect b="b" l="l" r="r" t="t"/>
              <a:pathLst>
                <a:path extrusionOk="0" h="1303" w="1257">
                  <a:moveTo>
                    <a:pt x="198" y="0"/>
                  </a:moveTo>
                  <a:cubicBezTo>
                    <a:pt x="140" y="47"/>
                    <a:pt x="140" y="47"/>
                    <a:pt x="93" y="140"/>
                  </a:cubicBezTo>
                  <a:cubicBezTo>
                    <a:pt x="47" y="291"/>
                    <a:pt x="0" y="431"/>
                    <a:pt x="0" y="675"/>
                  </a:cubicBezTo>
                  <a:cubicBezTo>
                    <a:pt x="0" y="873"/>
                    <a:pt x="47" y="1012"/>
                    <a:pt x="93" y="1163"/>
                  </a:cubicBezTo>
                  <a:cubicBezTo>
                    <a:pt x="140" y="1256"/>
                    <a:pt x="140" y="1256"/>
                    <a:pt x="198" y="1303"/>
                  </a:cubicBezTo>
                  <a:lnTo>
                    <a:pt x="337" y="1303"/>
                  </a:lnTo>
                  <a:cubicBezTo>
                    <a:pt x="489" y="1256"/>
                    <a:pt x="628" y="1210"/>
                    <a:pt x="826" y="1117"/>
                  </a:cubicBezTo>
                  <a:cubicBezTo>
                    <a:pt x="965" y="1012"/>
                    <a:pt x="1117" y="919"/>
                    <a:pt x="1210" y="768"/>
                  </a:cubicBezTo>
                  <a:cubicBezTo>
                    <a:pt x="1256" y="721"/>
                    <a:pt x="1256" y="675"/>
                    <a:pt x="1256" y="675"/>
                  </a:cubicBezTo>
                  <a:cubicBezTo>
                    <a:pt x="1256" y="628"/>
                    <a:pt x="1256" y="582"/>
                    <a:pt x="1210" y="535"/>
                  </a:cubicBezTo>
                  <a:cubicBezTo>
                    <a:pt x="1117" y="384"/>
                    <a:pt x="965" y="291"/>
                    <a:pt x="826" y="186"/>
                  </a:cubicBezTo>
                  <a:cubicBezTo>
                    <a:pt x="628" y="93"/>
                    <a:pt x="489" y="47"/>
                    <a:pt x="337"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19"/>
            <p:cNvSpPr/>
            <p:nvPr/>
          </p:nvSpPr>
          <p:spPr>
            <a:xfrm>
              <a:off x="5270544" y="1091415"/>
              <a:ext cx="22855" cy="23128"/>
            </a:xfrm>
            <a:custGeom>
              <a:rect b="b" l="l" r="r" t="t"/>
              <a:pathLst>
                <a:path extrusionOk="0" h="931" w="920">
                  <a:moveTo>
                    <a:pt x="141" y="0"/>
                  </a:moveTo>
                  <a:cubicBezTo>
                    <a:pt x="94" y="0"/>
                    <a:pt x="94" y="58"/>
                    <a:pt x="47" y="105"/>
                  </a:cubicBezTo>
                  <a:cubicBezTo>
                    <a:pt x="47" y="198"/>
                    <a:pt x="1" y="349"/>
                    <a:pt x="1" y="489"/>
                  </a:cubicBezTo>
                  <a:cubicBezTo>
                    <a:pt x="1" y="582"/>
                    <a:pt x="47" y="733"/>
                    <a:pt x="47" y="826"/>
                  </a:cubicBezTo>
                  <a:cubicBezTo>
                    <a:pt x="94" y="873"/>
                    <a:pt x="94" y="931"/>
                    <a:pt x="141" y="931"/>
                  </a:cubicBezTo>
                  <a:lnTo>
                    <a:pt x="234" y="931"/>
                  </a:lnTo>
                  <a:cubicBezTo>
                    <a:pt x="338" y="931"/>
                    <a:pt x="431" y="873"/>
                    <a:pt x="583" y="780"/>
                  </a:cubicBezTo>
                  <a:cubicBezTo>
                    <a:pt x="676" y="733"/>
                    <a:pt x="769" y="640"/>
                    <a:pt x="873" y="582"/>
                  </a:cubicBezTo>
                  <a:cubicBezTo>
                    <a:pt x="920" y="535"/>
                    <a:pt x="920" y="489"/>
                    <a:pt x="920" y="489"/>
                  </a:cubicBezTo>
                  <a:cubicBezTo>
                    <a:pt x="920" y="442"/>
                    <a:pt x="920" y="442"/>
                    <a:pt x="873" y="349"/>
                  </a:cubicBezTo>
                  <a:cubicBezTo>
                    <a:pt x="769" y="291"/>
                    <a:pt x="676" y="198"/>
                    <a:pt x="583" y="152"/>
                  </a:cubicBezTo>
                  <a:cubicBezTo>
                    <a:pt x="431" y="58"/>
                    <a:pt x="338" y="0"/>
                    <a:pt x="234"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19"/>
            <p:cNvSpPr/>
            <p:nvPr/>
          </p:nvSpPr>
          <p:spPr>
            <a:xfrm>
              <a:off x="5607483" y="1096333"/>
              <a:ext cx="13316" cy="13316"/>
            </a:xfrm>
            <a:custGeom>
              <a:rect b="b" l="l" r="r" t="t"/>
              <a:pathLst>
                <a:path extrusionOk="0" h="536" w="536">
                  <a:moveTo>
                    <a:pt x="105" y="0"/>
                  </a:moveTo>
                  <a:cubicBezTo>
                    <a:pt x="47" y="0"/>
                    <a:pt x="47" y="0"/>
                    <a:pt x="47" y="47"/>
                  </a:cubicBezTo>
                  <a:cubicBezTo>
                    <a:pt x="0" y="93"/>
                    <a:pt x="0" y="198"/>
                    <a:pt x="0" y="291"/>
                  </a:cubicBezTo>
                  <a:cubicBezTo>
                    <a:pt x="0" y="337"/>
                    <a:pt x="0" y="442"/>
                    <a:pt x="47" y="489"/>
                  </a:cubicBezTo>
                  <a:cubicBezTo>
                    <a:pt x="47" y="535"/>
                    <a:pt x="47" y="535"/>
                    <a:pt x="105" y="535"/>
                  </a:cubicBezTo>
                  <a:lnTo>
                    <a:pt x="151" y="535"/>
                  </a:lnTo>
                  <a:cubicBezTo>
                    <a:pt x="198" y="535"/>
                    <a:pt x="291" y="489"/>
                    <a:pt x="338" y="489"/>
                  </a:cubicBezTo>
                  <a:cubicBezTo>
                    <a:pt x="442" y="442"/>
                    <a:pt x="489" y="384"/>
                    <a:pt x="489" y="337"/>
                  </a:cubicBezTo>
                  <a:lnTo>
                    <a:pt x="535" y="291"/>
                  </a:lnTo>
                  <a:cubicBezTo>
                    <a:pt x="535" y="244"/>
                    <a:pt x="535" y="244"/>
                    <a:pt x="489" y="198"/>
                  </a:cubicBezTo>
                  <a:cubicBezTo>
                    <a:pt x="489" y="151"/>
                    <a:pt x="442" y="93"/>
                    <a:pt x="338" y="93"/>
                  </a:cubicBezTo>
                  <a:cubicBezTo>
                    <a:pt x="291" y="47"/>
                    <a:pt x="198" y="0"/>
                    <a:pt x="151"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19"/>
            <p:cNvSpPr/>
            <p:nvPr/>
          </p:nvSpPr>
          <p:spPr>
            <a:xfrm>
              <a:off x="550767" y="1295173"/>
              <a:ext cx="151738" cy="156135"/>
            </a:xfrm>
            <a:custGeom>
              <a:rect b="b" l="l" r="r" t="t"/>
              <a:pathLst>
                <a:path extrusionOk="0" h="6285" w="6108">
                  <a:moveTo>
                    <a:pt x="1261" y="0"/>
                  </a:moveTo>
                  <a:cubicBezTo>
                    <a:pt x="1056" y="0"/>
                    <a:pt x="945" y="60"/>
                    <a:pt x="873" y="92"/>
                  </a:cubicBezTo>
                  <a:cubicBezTo>
                    <a:pt x="780" y="138"/>
                    <a:pt x="582" y="289"/>
                    <a:pt x="443" y="720"/>
                  </a:cubicBezTo>
                  <a:cubicBezTo>
                    <a:pt x="198" y="1394"/>
                    <a:pt x="47" y="2174"/>
                    <a:pt x="1" y="3139"/>
                  </a:cubicBezTo>
                  <a:cubicBezTo>
                    <a:pt x="47" y="4116"/>
                    <a:pt x="198" y="4884"/>
                    <a:pt x="443" y="5570"/>
                  </a:cubicBezTo>
                  <a:cubicBezTo>
                    <a:pt x="582" y="6000"/>
                    <a:pt x="780" y="6152"/>
                    <a:pt x="873" y="6198"/>
                  </a:cubicBezTo>
                  <a:cubicBezTo>
                    <a:pt x="945" y="6230"/>
                    <a:pt x="1056" y="6284"/>
                    <a:pt x="1263" y="6284"/>
                  </a:cubicBezTo>
                  <a:cubicBezTo>
                    <a:pt x="1356" y="6284"/>
                    <a:pt x="1469" y="6273"/>
                    <a:pt x="1606" y="6245"/>
                  </a:cubicBezTo>
                  <a:cubicBezTo>
                    <a:pt x="2280" y="6152"/>
                    <a:pt x="3060" y="5861"/>
                    <a:pt x="3932" y="5372"/>
                  </a:cubicBezTo>
                  <a:cubicBezTo>
                    <a:pt x="4758" y="4884"/>
                    <a:pt x="5386" y="4360"/>
                    <a:pt x="5816" y="3825"/>
                  </a:cubicBezTo>
                  <a:cubicBezTo>
                    <a:pt x="6107" y="3488"/>
                    <a:pt x="6107" y="3244"/>
                    <a:pt x="6107" y="3139"/>
                  </a:cubicBezTo>
                  <a:cubicBezTo>
                    <a:pt x="6107" y="3046"/>
                    <a:pt x="6107" y="2802"/>
                    <a:pt x="5816" y="2464"/>
                  </a:cubicBezTo>
                  <a:cubicBezTo>
                    <a:pt x="5386" y="1929"/>
                    <a:pt x="4758" y="1394"/>
                    <a:pt x="3932" y="917"/>
                  </a:cubicBezTo>
                  <a:cubicBezTo>
                    <a:pt x="3060" y="429"/>
                    <a:pt x="2280" y="138"/>
                    <a:pt x="1606" y="45"/>
                  </a:cubicBezTo>
                  <a:cubicBezTo>
                    <a:pt x="1468" y="12"/>
                    <a:pt x="1355" y="0"/>
                    <a:pt x="1261"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19"/>
            <p:cNvSpPr/>
            <p:nvPr/>
          </p:nvSpPr>
          <p:spPr>
            <a:xfrm>
              <a:off x="887979" y="1299918"/>
              <a:ext cx="143341" cy="146596"/>
            </a:xfrm>
            <a:custGeom>
              <a:rect b="b" l="l" r="r" t="t"/>
              <a:pathLst>
                <a:path extrusionOk="0" h="5901" w="5770">
                  <a:moveTo>
                    <a:pt x="1170" y="1"/>
                  </a:moveTo>
                  <a:cubicBezTo>
                    <a:pt x="964" y="1"/>
                    <a:pt x="859" y="58"/>
                    <a:pt x="826" y="98"/>
                  </a:cubicBezTo>
                  <a:cubicBezTo>
                    <a:pt x="722" y="145"/>
                    <a:pt x="536" y="284"/>
                    <a:pt x="384" y="680"/>
                  </a:cubicBezTo>
                  <a:cubicBezTo>
                    <a:pt x="140" y="1308"/>
                    <a:pt x="1" y="2029"/>
                    <a:pt x="1" y="2948"/>
                  </a:cubicBezTo>
                  <a:cubicBezTo>
                    <a:pt x="1" y="3820"/>
                    <a:pt x="140" y="4600"/>
                    <a:pt x="384" y="5228"/>
                  </a:cubicBezTo>
                  <a:cubicBezTo>
                    <a:pt x="536" y="5623"/>
                    <a:pt x="722" y="5763"/>
                    <a:pt x="826" y="5809"/>
                  </a:cubicBezTo>
                  <a:cubicBezTo>
                    <a:pt x="858" y="5841"/>
                    <a:pt x="962" y="5901"/>
                    <a:pt x="1163" y="5901"/>
                  </a:cubicBezTo>
                  <a:cubicBezTo>
                    <a:pt x="1255" y="5901"/>
                    <a:pt x="1367" y="5889"/>
                    <a:pt x="1501" y="5856"/>
                  </a:cubicBezTo>
                  <a:cubicBezTo>
                    <a:pt x="2176" y="5763"/>
                    <a:pt x="2909" y="5519"/>
                    <a:pt x="3688" y="5042"/>
                  </a:cubicBezTo>
                  <a:cubicBezTo>
                    <a:pt x="4455" y="4600"/>
                    <a:pt x="5037" y="4111"/>
                    <a:pt x="5479" y="3588"/>
                  </a:cubicBezTo>
                  <a:cubicBezTo>
                    <a:pt x="5723" y="3239"/>
                    <a:pt x="5770" y="3053"/>
                    <a:pt x="5770" y="2948"/>
                  </a:cubicBezTo>
                  <a:cubicBezTo>
                    <a:pt x="5770" y="2855"/>
                    <a:pt x="5723" y="2657"/>
                    <a:pt x="5479" y="2320"/>
                  </a:cubicBezTo>
                  <a:cubicBezTo>
                    <a:pt x="5037" y="1785"/>
                    <a:pt x="4455" y="1308"/>
                    <a:pt x="3688" y="819"/>
                  </a:cubicBezTo>
                  <a:cubicBezTo>
                    <a:pt x="2909" y="389"/>
                    <a:pt x="2176" y="145"/>
                    <a:pt x="1501" y="40"/>
                  </a:cubicBezTo>
                  <a:cubicBezTo>
                    <a:pt x="1370" y="12"/>
                    <a:pt x="1260" y="1"/>
                    <a:pt x="1170"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19"/>
            <p:cNvSpPr/>
            <p:nvPr/>
          </p:nvSpPr>
          <p:spPr>
            <a:xfrm>
              <a:off x="1225191" y="1304836"/>
              <a:ext cx="133528" cy="136932"/>
            </a:xfrm>
            <a:custGeom>
              <a:rect b="b" l="l" r="r" t="t"/>
              <a:pathLst>
                <a:path extrusionOk="0" h="5512" w="5375">
                  <a:moveTo>
                    <a:pt x="1092" y="0"/>
                  </a:moveTo>
                  <a:cubicBezTo>
                    <a:pt x="904" y="0"/>
                    <a:pt x="800" y="54"/>
                    <a:pt x="768" y="86"/>
                  </a:cubicBezTo>
                  <a:cubicBezTo>
                    <a:pt x="675" y="133"/>
                    <a:pt x="524" y="238"/>
                    <a:pt x="384" y="621"/>
                  </a:cubicBezTo>
                  <a:cubicBezTo>
                    <a:pt x="140" y="1203"/>
                    <a:pt x="1" y="1936"/>
                    <a:pt x="1" y="2750"/>
                  </a:cubicBezTo>
                  <a:cubicBezTo>
                    <a:pt x="1" y="3576"/>
                    <a:pt x="140" y="4309"/>
                    <a:pt x="384" y="4890"/>
                  </a:cubicBezTo>
                  <a:cubicBezTo>
                    <a:pt x="524" y="5274"/>
                    <a:pt x="675" y="5367"/>
                    <a:pt x="768" y="5425"/>
                  </a:cubicBezTo>
                  <a:cubicBezTo>
                    <a:pt x="800" y="5457"/>
                    <a:pt x="904" y="5512"/>
                    <a:pt x="1092" y="5512"/>
                  </a:cubicBezTo>
                  <a:cubicBezTo>
                    <a:pt x="1176" y="5512"/>
                    <a:pt x="1277" y="5501"/>
                    <a:pt x="1396" y="5472"/>
                  </a:cubicBezTo>
                  <a:cubicBezTo>
                    <a:pt x="2036" y="5367"/>
                    <a:pt x="2711" y="5134"/>
                    <a:pt x="3432" y="4739"/>
                  </a:cubicBezTo>
                  <a:cubicBezTo>
                    <a:pt x="4165" y="4309"/>
                    <a:pt x="4700" y="3820"/>
                    <a:pt x="5083" y="3332"/>
                  </a:cubicBezTo>
                  <a:cubicBezTo>
                    <a:pt x="5328" y="3041"/>
                    <a:pt x="5374" y="2855"/>
                    <a:pt x="5374" y="2750"/>
                  </a:cubicBezTo>
                  <a:cubicBezTo>
                    <a:pt x="5374" y="2657"/>
                    <a:pt x="5328" y="2459"/>
                    <a:pt x="5083" y="2168"/>
                  </a:cubicBezTo>
                  <a:cubicBezTo>
                    <a:pt x="4700" y="1692"/>
                    <a:pt x="4165" y="1203"/>
                    <a:pt x="3432" y="773"/>
                  </a:cubicBezTo>
                  <a:cubicBezTo>
                    <a:pt x="2711" y="377"/>
                    <a:pt x="2036" y="133"/>
                    <a:pt x="1396" y="40"/>
                  </a:cubicBezTo>
                  <a:cubicBezTo>
                    <a:pt x="1277" y="11"/>
                    <a:pt x="1176" y="0"/>
                    <a:pt x="1092"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19"/>
            <p:cNvSpPr/>
            <p:nvPr/>
          </p:nvSpPr>
          <p:spPr>
            <a:xfrm>
              <a:off x="1562105" y="1309606"/>
              <a:ext cx="123989" cy="127243"/>
            </a:xfrm>
            <a:custGeom>
              <a:rect b="b" l="l" r="r" t="t"/>
              <a:pathLst>
                <a:path extrusionOk="0" h="5122" w="4991">
                  <a:moveTo>
                    <a:pt x="1039" y="1"/>
                  </a:moveTo>
                  <a:cubicBezTo>
                    <a:pt x="865" y="1"/>
                    <a:pt x="751" y="60"/>
                    <a:pt x="687" y="92"/>
                  </a:cubicBezTo>
                  <a:cubicBezTo>
                    <a:pt x="629" y="139"/>
                    <a:pt x="489" y="232"/>
                    <a:pt x="338" y="581"/>
                  </a:cubicBezTo>
                  <a:cubicBezTo>
                    <a:pt x="152" y="1104"/>
                    <a:pt x="1" y="1790"/>
                    <a:pt x="1" y="2558"/>
                  </a:cubicBezTo>
                  <a:cubicBezTo>
                    <a:pt x="1" y="3337"/>
                    <a:pt x="152" y="4012"/>
                    <a:pt x="338" y="4547"/>
                  </a:cubicBezTo>
                  <a:cubicBezTo>
                    <a:pt x="489" y="4884"/>
                    <a:pt x="629" y="4989"/>
                    <a:pt x="687" y="5035"/>
                  </a:cubicBezTo>
                  <a:cubicBezTo>
                    <a:pt x="751" y="5068"/>
                    <a:pt x="865" y="5122"/>
                    <a:pt x="1041" y="5122"/>
                  </a:cubicBezTo>
                  <a:cubicBezTo>
                    <a:pt x="1119" y="5122"/>
                    <a:pt x="1211" y="5111"/>
                    <a:pt x="1315" y="5082"/>
                  </a:cubicBezTo>
                  <a:cubicBezTo>
                    <a:pt x="1897" y="4989"/>
                    <a:pt x="2525" y="4791"/>
                    <a:pt x="3199" y="4407"/>
                  </a:cubicBezTo>
                  <a:cubicBezTo>
                    <a:pt x="3886" y="4012"/>
                    <a:pt x="4363" y="3582"/>
                    <a:pt x="4758" y="3093"/>
                  </a:cubicBezTo>
                  <a:cubicBezTo>
                    <a:pt x="4991" y="2849"/>
                    <a:pt x="4991" y="2663"/>
                    <a:pt x="4991" y="2558"/>
                  </a:cubicBezTo>
                  <a:cubicBezTo>
                    <a:pt x="4991" y="2465"/>
                    <a:pt x="4991" y="2267"/>
                    <a:pt x="4758" y="2035"/>
                  </a:cubicBezTo>
                  <a:cubicBezTo>
                    <a:pt x="4363" y="1546"/>
                    <a:pt x="3886" y="1104"/>
                    <a:pt x="3199" y="720"/>
                  </a:cubicBezTo>
                  <a:cubicBezTo>
                    <a:pt x="2525" y="336"/>
                    <a:pt x="1897" y="139"/>
                    <a:pt x="1315" y="46"/>
                  </a:cubicBezTo>
                  <a:cubicBezTo>
                    <a:pt x="1210" y="13"/>
                    <a:pt x="1118" y="1"/>
                    <a:pt x="1039"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19"/>
            <p:cNvSpPr/>
            <p:nvPr/>
          </p:nvSpPr>
          <p:spPr>
            <a:xfrm>
              <a:off x="1899317" y="1313879"/>
              <a:ext cx="115617" cy="118201"/>
            </a:xfrm>
            <a:custGeom>
              <a:rect b="b" l="l" r="r" t="t"/>
              <a:pathLst>
                <a:path extrusionOk="0" h="4758" w="4654">
                  <a:moveTo>
                    <a:pt x="1038" y="1"/>
                  </a:moveTo>
                  <a:cubicBezTo>
                    <a:pt x="818" y="1"/>
                    <a:pt x="704" y="71"/>
                    <a:pt x="629" y="118"/>
                  </a:cubicBezTo>
                  <a:cubicBezTo>
                    <a:pt x="582" y="118"/>
                    <a:pt x="431" y="257"/>
                    <a:pt x="338" y="548"/>
                  </a:cubicBezTo>
                  <a:cubicBezTo>
                    <a:pt x="140" y="1037"/>
                    <a:pt x="1" y="1665"/>
                    <a:pt x="1" y="2386"/>
                  </a:cubicBezTo>
                  <a:cubicBezTo>
                    <a:pt x="1" y="3119"/>
                    <a:pt x="140" y="3747"/>
                    <a:pt x="338" y="4235"/>
                  </a:cubicBezTo>
                  <a:cubicBezTo>
                    <a:pt x="431" y="4526"/>
                    <a:pt x="582" y="4666"/>
                    <a:pt x="629" y="4666"/>
                  </a:cubicBezTo>
                  <a:cubicBezTo>
                    <a:pt x="693" y="4698"/>
                    <a:pt x="784" y="4757"/>
                    <a:pt x="945" y="4757"/>
                  </a:cubicBezTo>
                  <a:cubicBezTo>
                    <a:pt x="1018" y="4757"/>
                    <a:pt x="1105" y="4745"/>
                    <a:pt x="1210" y="4712"/>
                  </a:cubicBezTo>
                  <a:cubicBezTo>
                    <a:pt x="1745" y="4666"/>
                    <a:pt x="2327" y="4421"/>
                    <a:pt x="2955" y="4084"/>
                  </a:cubicBezTo>
                  <a:cubicBezTo>
                    <a:pt x="3583" y="3700"/>
                    <a:pt x="4072" y="3316"/>
                    <a:pt x="4409" y="2921"/>
                  </a:cubicBezTo>
                  <a:cubicBezTo>
                    <a:pt x="4607" y="2630"/>
                    <a:pt x="4653" y="2491"/>
                    <a:pt x="4653" y="2386"/>
                  </a:cubicBezTo>
                  <a:cubicBezTo>
                    <a:pt x="4653" y="2293"/>
                    <a:pt x="4607" y="2153"/>
                    <a:pt x="4409" y="1863"/>
                  </a:cubicBezTo>
                  <a:cubicBezTo>
                    <a:pt x="4072" y="1467"/>
                    <a:pt x="3583" y="1037"/>
                    <a:pt x="2955" y="699"/>
                  </a:cubicBezTo>
                  <a:cubicBezTo>
                    <a:pt x="2327" y="350"/>
                    <a:pt x="1745" y="118"/>
                    <a:pt x="1210" y="13"/>
                  </a:cubicBezTo>
                  <a:cubicBezTo>
                    <a:pt x="1147" y="4"/>
                    <a:pt x="1090" y="1"/>
                    <a:pt x="1038"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19"/>
            <p:cNvSpPr/>
            <p:nvPr/>
          </p:nvSpPr>
          <p:spPr>
            <a:xfrm>
              <a:off x="2236529" y="1318773"/>
              <a:ext cx="105779" cy="109034"/>
            </a:xfrm>
            <a:custGeom>
              <a:rect b="b" l="l" r="r" t="t"/>
              <a:pathLst>
                <a:path extrusionOk="0" h="4389" w="4258">
                  <a:moveTo>
                    <a:pt x="948" y="1"/>
                  </a:moveTo>
                  <a:cubicBezTo>
                    <a:pt x="761" y="1"/>
                    <a:pt x="657" y="60"/>
                    <a:pt x="582" y="60"/>
                  </a:cubicBezTo>
                  <a:cubicBezTo>
                    <a:pt x="524" y="107"/>
                    <a:pt x="384" y="212"/>
                    <a:pt x="291" y="502"/>
                  </a:cubicBezTo>
                  <a:cubicBezTo>
                    <a:pt x="140" y="979"/>
                    <a:pt x="1" y="1514"/>
                    <a:pt x="1" y="2189"/>
                  </a:cubicBezTo>
                  <a:cubicBezTo>
                    <a:pt x="1" y="2875"/>
                    <a:pt x="140" y="3410"/>
                    <a:pt x="291" y="3887"/>
                  </a:cubicBezTo>
                  <a:cubicBezTo>
                    <a:pt x="384" y="4178"/>
                    <a:pt x="524" y="4283"/>
                    <a:pt x="582" y="4329"/>
                  </a:cubicBezTo>
                  <a:cubicBezTo>
                    <a:pt x="657" y="4329"/>
                    <a:pt x="761" y="4389"/>
                    <a:pt x="948" y="4389"/>
                  </a:cubicBezTo>
                  <a:cubicBezTo>
                    <a:pt x="995" y="4389"/>
                    <a:pt x="1047" y="4385"/>
                    <a:pt x="1106" y="4376"/>
                  </a:cubicBezTo>
                  <a:cubicBezTo>
                    <a:pt x="1594" y="4283"/>
                    <a:pt x="2129" y="4085"/>
                    <a:pt x="2711" y="3748"/>
                  </a:cubicBezTo>
                  <a:cubicBezTo>
                    <a:pt x="3292" y="3410"/>
                    <a:pt x="3723" y="3061"/>
                    <a:pt x="4014" y="2677"/>
                  </a:cubicBezTo>
                  <a:cubicBezTo>
                    <a:pt x="4211" y="2433"/>
                    <a:pt x="4258" y="2294"/>
                    <a:pt x="4258" y="2189"/>
                  </a:cubicBezTo>
                  <a:cubicBezTo>
                    <a:pt x="4258" y="2096"/>
                    <a:pt x="4211" y="1956"/>
                    <a:pt x="4014" y="1712"/>
                  </a:cubicBezTo>
                  <a:cubicBezTo>
                    <a:pt x="3723" y="1317"/>
                    <a:pt x="3292" y="979"/>
                    <a:pt x="2711" y="642"/>
                  </a:cubicBezTo>
                  <a:cubicBezTo>
                    <a:pt x="2129" y="305"/>
                    <a:pt x="1594" y="107"/>
                    <a:pt x="1106" y="14"/>
                  </a:cubicBezTo>
                  <a:cubicBezTo>
                    <a:pt x="1047" y="5"/>
                    <a:pt x="995" y="1"/>
                    <a:pt x="948"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19"/>
            <p:cNvSpPr/>
            <p:nvPr/>
          </p:nvSpPr>
          <p:spPr>
            <a:xfrm>
              <a:off x="2573443" y="1323419"/>
              <a:ext cx="96538" cy="99469"/>
            </a:xfrm>
            <a:custGeom>
              <a:rect b="b" l="l" r="r" t="t"/>
              <a:pathLst>
                <a:path extrusionOk="0" h="4004" w="3886">
                  <a:moveTo>
                    <a:pt x="800" y="0"/>
                  </a:moveTo>
                  <a:cubicBezTo>
                    <a:pt x="653" y="0"/>
                    <a:pt x="569" y="39"/>
                    <a:pt x="536" y="71"/>
                  </a:cubicBezTo>
                  <a:cubicBezTo>
                    <a:pt x="489" y="118"/>
                    <a:pt x="396" y="211"/>
                    <a:pt x="292" y="455"/>
                  </a:cubicBezTo>
                  <a:cubicBezTo>
                    <a:pt x="106" y="897"/>
                    <a:pt x="1" y="1374"/>
                    <a:pt x="1" y="2002"/>
                  </a:cubicBezTo>
                  <a:cubicBezTo>
                    <a:pt x="1" y="2584"/>
                    <a:pt x="106" y="3119"/>
                    <a:pt x="292" y="3561"/>
                  </a:cubicBezTo>
                  <a:cubicBezTo>
                    <a:pt x="396" y="3805"/>
                    <a:pt x="489" y="3898"/>
                    <a:pt x="536" y="3944"/>
                  </a:cubicBezTo>
                  <a:cubicBezTo>
                    <a:pt x="573" y="3944"/>
                    <a:pt x="677" y="4004"/>
                    <a:pt x="866" y="4004"/>
                  </a:cubicBezTo>
                  <a:cubicBezTo>
                    <a:pt x="914" y="4004"/>
                    <a:pt x="966" y="4000"/>
                    <a:pt x="1024" y="3991"/>
                  </a:cubicBezTo>
                  <a:cubicBezTo>
                    <a:pt x="1455" y="3898"/>
                    <a:pt x="1943" y="3747"/>
                    <a:pt x="2478" y="3409"/>
                  </a:cubicBezTo>
                  <a:cubicBezTo>
                    <a:pt x="3013" y="3119"/>
                    <a:pt x="3397" y="2781"/>
                    <a:pt x="3688" y="2444"/>
                  </a:cubicBezTo>
                  <a:cubicBezTo>
                    <a:pt x="3886" y="2200"/>
                    <a:pt x="3886" y="2060"/>
                    <a:pt x="3886" y="2002"/>
                  </a:cubicBezTo>
                  <a:cubicBezTo>
                    <a:pt x="3886" y="1955"/>
                    <a:pt x="3886" y="1816"/>
                    <a:pt x="3688" y="1572"/>
                  </a:cubicBezTo>
                  <a:cubicBezTo>
                    <a:pt x="3397" y="1234"/>
                    <a:pt x="3013" y="897"/>
                    <a:pt x="2478" y="606"/>
                  </a:cubicBezTo>
                  <a:cubicBezTo>
                    <a:pt x="1943" y="257"/>
                    <a:pt x="1455" y="118"/>
                    <a:pt x="1024" y="25"/>
                  </a:cubicBezTo>
                  <a:cubicBezTo>
                    <a:pt x="937" y="7"/>
                    <a:pt x="863" y="0"/>
                    <a:pt x="800"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19"/>
            <p:cNvSpPr/>
            <p:nvPr/>
          </p:nvSpPr>
          <p:spPr>
            <a:xfrm>
              <a:off x="2910655" y="1328164"/>
              <a:ext cx="86725" cy="90253"/>
            </a:xfrm>
            <a:custGeom>
              <a:rect b="b" l="l" r="r" t="t"/>
              <a:pathLst>
                <a:path extrusionOk="0" h="3633" w="3491">
                  <a:moveTo>
                    <a:pt x="732" y="0"/>
                  </a:moveTo>
                  <a:cubicBezTo>
                    <a:pt x="602" y="0"/>
                    <a:pt x="522" y="33"/>
                    <a:pt x="489" y="66"/>
                  </a:cubicBezTo>
                  <a:cubicBezTo>
                    <a:pt x="431" y="124"/>
                    <a:pt x="338" y="171"/>
                    <a:pt x="245" y="415"/>
                  </a:cubicBezTo>
                  <a:cubicBezTo>
                    <a:pt x="94" y="799"/>
                    <a:pt x="1" y="1288"/>
                    <a:pt x="1" y="1811"/>
                  </a:cubicBezTo>
                  <a:cubicBezTo>
                    <a:pt x="1" y="2346"/>
                    <a:pt x="94" y="2835"/>
                    <a:pt x="245" y="3218"/>
                  </a:cubicBezTo>
                  <a:cubicBezTo>
                    <a:pt x="338" y="3463"/>
                    <a:pt x="431" y="3509"/>
                    <a:pt x="489" y="3556"/>
                  </a:cubicBezTo>
                  <a:cubicBezTo>
                    <a:pt x="523" y="3597"/>
                    <a:pt x="603" y="3633"/>
                    <a:pt x="736" y="3633"/>
                  </a:cubicBezTo>
                  <a:cubicBezTo>
                    <a:pt x="789" y="3633"/>
                    <a:pt x="850" y="3627"/>
                    <a:pt x="920" y="3614"/>
                  </a:cubicBezTo>
                  <a:cubicBezTo>
                    <a:pt x="1304" y="3509"/>
                    <a:pt x="1746" y="3370"/>
                    <a:pt x="2234" y="3125"/>
                  </a:cubicBezTo>
                  <a:cubicBezTo>
                    <a:pt x="2711" y="2835"/>
                    <a:pt x="3048" y="2497"/>
                    <a:pt x="3339" y="2206"/>
                  </a:cubicBezTo>
                  <a:cubicBezTo>
                    <a:pt x="3490" y="2009"/>
                    <a:pt x="3490" y="1869"/>
                    <a:pt x="3490" y="1811"/>
                  </a:cubicBezTo>
                  <a:cubicBezTo>
                    <a:pt x="3490" y="1764"/>
                    <a:pt x="3490" y="1625"/>
                    <a:pt x="3339" y="1427"/>
                  </a:cubicBezTo>
                  <a:cubicBezTo>
                    <a:pt x="3048" y="1090"/>
                    <a:pt x="2711" y="799"/>
                    <a:pt x="2234" y="508"/>
                  </a:cubicBezTo>
                  <a:cubicBezTo>
                    <a:pt x="1746" y="264"/>
                    <a:pt x="1304" y="124"/>
                    <a:pt x="920" y="20"/>
                  </a:cubicBezTo>
                  <a:cubicBezTo>
                    <a:pt x="848" y="6"/>
                    <a:pt x="786" y="0"/>
                    <a:pt x="732"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19"/>
            <p:cNvSpPr/>
            <p:nvPr/>
          </p:nvSpPr>
          <p:spPr>
            <a:xfrm>
              <a:off x="3247867" y="1333082"/>
              <a:ext cx="78055" cy="80440"/>
            </a:xfrm>
            <a:custGeom>
              <a:rect b="b" l="l" r="r" t="t"/>
              <a:pathLst>
                <a:path extrusionOk="0" h="3238" w="3142">
                  <a:moveTo>
                    <a:pt x="642" y="0"/>
                  </a:moveTo>
                  <a:cubicBezTo>
                    <a:pt x="526" y="0"/>
                    <a:pt x="464" y="33"/>
                    <a:pt x="431" y="66"/>
                  </a:cubicBezTo>
                  <a:cubicBezTo>
                    <a:pt x="385" y="66"/>
                    <a:pt x="292" y="159"/>
                    <a:pt x="233" y="357"/>
                  </a:cubicBezTo>
                  <a:cubicBezTo>
                    <a:pt x="94" y="694"/>
                    <a:pt x="1" y="1136"/>
                    <a:pt x="1" y="1613"/>
                  </a:cubicBezTo>
                  <a:cubicBezTo>
                    <a:pt x="1" y="2101"/>
                    <a:pt x="94" y="2543"/>
                    <a:pt x="233" y="2881"/>
                  </a:cubicBezTo>
                  <a:cubicBezTo>
                    <a:pt x="292" y="3067"/>
                    <a:pt x="385" y="3172"/>
                    <a:pt x="431" y="3172"/>
                  </a:cubicBezTo>
                  <a:cubicBezTo>
                    <a:pt x="464" y="3204"/>
                    <a:pt x="526" y="3237"/>
                    <a:pt x="642" y="3237"/>
                  </a:cubicBezTo>
                  <a:cubicBezTo>
                    <a:pt x="690" y="3237"/>
                    <a:pt x="747" y="3232"/>
                    <a:pt x="815" y="3218"/>
                  </a:cubicBezTo>
                  <a:cubicBezTo>
                    <a:pt x="1164" y="3172"/>
                    <a:pt x="1594" y="3020"/>
                    <a:pt x="1978" y="2776"/>
                  </a:cubicBezTo>
                  <a:cubicBezTo>
                    <a:pt x="2420" y="2543"/>
                    <a:pt x="2757" y="2253"/>
                    <a:pt x="2955" y="1962"/>
                  </a:cubicBezTo>
                  <a:cubicBezTo>
                    <a:pt x="3095" y="1764"/>
                    <a:pt x="3141" y="1671"/>
                    <a:pt x="3141" y="1613"/>
                  </a:cubicBezTo>
                  <a:cubicBezTo>
                    <a:pt x="3141" y="1566"/>
                    <a:pt x="3095" y="1427"/>
                    <a:pt x="2955" y="1276"/>
                  </a:cubicBezTo>
                  <a:cubicBezTo>
                    <a:pt x="2757" y="985"/>
                    <a:pt x="2420" y="694"/>
                    <a:pt x="1978" y="450"/>
                  </a:cubicBezTo>
                  <a:cubicBezTo>
                    <a:pt x="1594" y="217"/>
                    <a:pt x="1164" y="66"/>
                    <a:pt x="815" y="19"/>
                  </a:cubicBezTo>
                  <a:cubicBezTo>
                    <a:pt x="747" y="6"/>
                    <a:pt x="690" y="0"/>
                    <a:pt x="642"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8" name="Google Shape;588;p19"/>
            <p:cNvSpPr/>
            <p:nvPr/>
          </p:nvSpPr>
          <p:spPr>
            <a:xfrm>
              <a:off x="3584806" y="1337852"/>
              <a:ext cx="68789" cy="70751"/>
            </a:xfrm>
            <a:custGeom>
              <a:rect b="b" l="l" r="r" t="t"/>
              <a:pathLst>
                <a:path extrusionOk="0" h="2848" w="2769">
                  <a:moveTo>
                    <a:pt x="582" y="1"/>
                  </a:moveTo>
                  <a:cubicBezTo>
                    <a:pt x="484" y="1"/>
                    <a:pt x="428" y="39"/>
                    <a:pt x="395" y="72"/>
                  </a:cubicBezTo>
                  <a:cubicBezTo>
                    <a:pt x="337" y="72"/>
                    <a:pt x="244" y="118"/>
                    <a:pt x="198" y="316"/>
                  </a:cubicBezTo>
                  <a:cubicBezTo>
                    <a:pt x="105" y="653"/>
                    <a:pt x="0" y="991"/>
                    <a:pt x="0" y="1421"/>
                  </a:cubicBezTo>
                  <a:cubicBezTo>
                    <a:pt x="0" y="1863"/>
                    <a:pt x="105" y="2200"/>
                    <a:pt x="198" y="2538"/>
                  </a:cubicBezTo>
                  <a:cubicBezTo>
                    <a:pt x="244" y="2689"/>
                    <a:pt x="337" y="2782"/>
                    <a:pt x="395" y="2782"/>
                  </a:cubicBezTo>
                  <a:cubicBezTo>
                    <a:pt x="428" y="2815"/>
                    <a:pt x="485" y="2848"/>
                    <a:pt x="585" y="2848"/>
                  </a:cubicBezTo>
                  <a:cubicBezTo>
                    <a:pt x="626" y="2848"/>
                    <a:pt x="675" y="2842"/>
                    <a:pt x="733" y="2828"/>
                  </a:cubicBezTo>
                  <a:cubicBezTo>
                    <a:pt x="1024" y="2782"/>
                    <a:pt x="1407" y="2642"/>
                    <a:pt x="1745" y="2445"/>
                  </a:cubicBezTo>
                  <a:cubicBezTo>
                    <a:pt x="2140" y="2200"/>
                    <a:pt x="2431" y="1956"/>
                    <a:pt x="2617" y="1712"/>
                  </a:cubicBezTo>
                  <a:cubicBezTo>
                    <a:pt x="2768" y="1572"/>
                    <a:pt x="2768" y="1479"/>
                    <a:pt x="2768" y="1421"/>
                  </a:cubicBezTo>
                  <a:cubicBezTo>
                    <a:pt x="2768" y="1374"/>
                    <a:pt x="2768" y="1281"/>
                    <a:pt x="2617" y="1130"/>
                  </a:cubicBezTo>
                  <a:cubicBezTo>
                    <a:pt x="2431" y="898"/>
                    <a:pt x="2140" y="653"/>
                    <a:pt x="1745" y="409"/>
                  </a:cubicBezTo>
                  <a:cubicBezTo>
                    <a:pt x="1407" y="211"/>
                    <a:pt x="1024" y="72"/>
                    <a:pt x="733" y="25"/>
                  </a:cubicBezTo>
                  <a:cubicBezTo>
                    <a:pt x="674" y="8"/>
                    <a:pt x="624" y="1"/>
                    <a:pt x="582"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9" name="Google Shape;589;p19"/>
            <p:cNvSpPr/>
            <p:nvPr/>
          </p:nvSpPr>
          <p:spPr>
            <a:xfrm>
              <a:off x="3921993" y="1342572"/>
              <a:ext cx="58976" cy="61411"/>
            </a:xfrm>
            <a:custGeom>
              <a:rect b="b" l="l" r="r" t="t"/>
              <a:pathLst>
                <a:path extrusionOk="0" h="2472" w="2374">
                  <a:moveTo>
                    <a:pt x="476" y="1"/>
                  </a:moveTo>
                  <a:cubicBezTo>
                    <a:pt x="400" y="1"/>
                    <a:pt x="369" y="21"/>
                    <a:pt x="338" y="21"/>
                  </a:cubicBezTo>
                  <a:cubicBezTo>
                    <a:pt x="292" y="68"/>
                    <a:pt x="245" y="126"/>
                    <a:pt x="141" y="266"/>
                  </a:cubicBezTo>
                  <a:cubicBezTo>
                    <a:pt x="47" y="556"/>
                    <a:pt x="1" y="847"/>
                    <a:pt x="1" y="1231"/>
                  </a:cubicBezTo>
                  <a:cubicBezTo>
                    <a:pt x="1" y="1626"/>
                    <a:pt x="47" y="1917"/>
                    <a:pt x="141" y="2208"/>
                  </a:cubicBezTo>
                  <a:cubicBezTo>
                    <a:pt x="245" y="2348"/>
                    <a:pt x="292" y="2394"/>
                    <a:pt x="338" y="2394"/>
                  </a:cubicBezTo>
                  <a:cubicBezTo>
                    <a:pt x="371" y="2436"/>
                    <a:pt x="405" y="2471"/>
                    <a:pt x="493" y="2471"/>
                  </a:cubicBezTo>
                  <a:cubicBezTo>
                    <a:pt x="528" y="2471"/>
                    <a:pt x="573" y="2466"/>
                    <a:pt x="629" y="2452"/>
                  </a:cubicBezTo>
                  <a:cubicBezTo>
                    <a:pt x="920" y="2394"/>
                    <a:pt x="1211" y="2301"/>
                    <a:pt x="1548" y="2103"/>
                  </a:cubicBezTo>
                  <a:cubicBezTo>
                    <a:pt x="1839" y="1917"/>
                    <a:pt x="2083" y="1719"/>
                    <a:pt x="2281" y="1475"/>
                  </a:cubicBezTo>
                  <a:cubicBezTo>
                    <a:pt x="2374" y="1382"/>
                    <a:pt x="2374" y="1289"/>
                    <a:pt x="2374" y="1231"/>
                  </a:cubicBezTo>
                  <a:cubicBezTo>
                    <a:pt x="2374" y="1184"/>
                    <a:pt x="2374" y="1091"/>
                    <a:pt x="2281" y="998"/>
                  </a:cubicBezTo>
                  <a:cubicBezTo>
                    <a:pt x="2083" y="754"/>
                    <a:pt x="1839" y="556"/>
                    <a:pt x="1548" y="359"/>
                  </a:cubicBezTo>
                  <a:cubicBezTo>
                    <a:pt x="1211" y="173"/>
                    <a:pt x="920" y="68"/>
                    <a:pt x="629" y="21"/>
                  </a:cubicBezTo>
                  <a:cubicBezTo>
                    <a:pt x="563" y="6"/>
                    <a:pt x="514" y="1"/>
                    <a:pt x="476"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0" name="Google Shape;590;p19"/>
            <p:cNvSpPr/>
            <p:nvPr/>
          </p:nvSpPr>
          <p:spPr>
            <a:xfrm>
              <a:off x="4259206" y="1347491"/>
              <a:ext cx="50604" cy="51623"/>
            </a:xfrm>
            <a:custGeom>
              <a:rect b="b" l="l" r="r" t="t"/>
              <a:pathLst>
                <a:path extrusionOk="0" h="2078" w="2037">
                  <a:moveTo>
                    <a:pt x="412" y="0"/>
                  </a:moveTo>
                  <a:cubicBezTo>
                    <a:pt x="354" y="0"/>
                    <a:pt x="323" y="21"/>
                    <a:pt x="292" y="21"/>
                  </a:cubicBezTo>
                  <a:cubicBezTo>
                    <a:pt x="233" y="68"/>
                    <a:pt x="187" y="114"/>
                    <a:pt x="140" y="219"/>
                  </a:cubicBezTo>
                  <a:cubicBezTo>
                    <a:pt x="47" y="451"/>
                    <a:pt x="1" y="696"/>
                    <a:pt x="1" y="1033"/>
                  </a:cubicBezTo>
                  <a:cubicBezTo>
                    <a:pt x="1" y="1324"/>
                    <a:pt x="47" y="1615"/>
                    <a:pt x="140" y="1859"/>
                  </a:cubicBezTo>
                  <a:cubicBezTo>
                    <a:pt x="187" y="1963"/>
                    <a:pt x="233" y="2010"/>
                    <a:pt x="292" y="2057"/>
                  </a:cubicBezTo>
                  <a:cubicBezTo>
                    <a:pt x="323" y="2057"/>
                    <a:pt x="354" y="2077"/>
                    <a:pt x="412" y="2077"/>
                  </a:cubicBezTo>
                  <a:cubicBezTo>
                    <a:pt x="442" y="2077"/>
                    <a:pt x="478" y="2072"/>
                    <a:pt x="524" y="2057"/>
                  </a:cubicBezTo>
                  <a:cubicBezTo>
                    <a:pt x="769" y="2010"/>
                    <a:pt x="1013" y="1905"/>
                    <a:pt x="1304" y="1766"/>
                  </a:cubicBezTo>
                  <a:cubicBezTo>
                    <a:pt x="1548" y="1615"/>
                    <a:pt x="1792" y="1428"/>
                    <a:pt x="1932" y="1277"/>
                  </a:cubicBezTo>
                  <a:cubicBezTo>
                    <a:pt x="2036" y="1138"/>
                    <a:pt x="2036" y="1091"/>
                    <a:pt x="2036" y="1033"/>
                  </a:cubicBezTo>
                  <a:cubicBezTo>
                    <a:pt x="2036" y="986"/>
                    <a:pt x="2036" y="940"/>
                    <a:pt x="1932" y="800"/>
                  </a:cubicBezTo>
                  <a:cubicBezTo>
                    <a:pt x="1792" y="649"/>
                    <a:pt x="1548" y="451"/>
                    <a:pt x="1304" y="312"/>
                  </a:cubicBezTo>
                  <a:cubicBezTo>
                    <a:pt x="1013" y="114"/>
                    <a:pt x="769" y="68"/>
                    <a:pt x="524" y="21"/>
                  </a:cubicBezTo>
                  <a:cubicBezTo>
                    <a:pt x="478" y="6"/>
                    <a:pt x="442" y="0"/>
                    <a:pt x="412"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1" name="Google Shape;591;p19"/>
            <p:cNvSpPr/>
            <p:nvPr/>
          </p:nvSpPr>
          <p:spPr>
            <a:xfrm>
              <a:off x="4596144" y="1352261"/>
              <a:ext cx="41040" cy="41934"/>
            </a:xfrm>
            <a:custGeom>
              <a:rect b="b" l="l" r="r" t="t"/>
              <a:pathLst>
                <a:path extrusionOk="0" h="1688" w="1652">
                  <a:moveTo>
                    <a:pt x="344" y="1"/>
                  </a:moveTo>
                  <a:cubicBezTo>
                    <a:pt x="286" y="1"/>
                    <a:pt x="244" y="27"/>
                    <a:pt x="244" y="27"/>
                  </a:cubicBezTo>
                  <a:cubicBezTo>
                    <a:pt x="198" y="27"/>
                    <a:pt x="151" y="73"/>
                    <a:pt x="105" y="166"/>
                  </a:cubicBezTo>
                  <a:cubicBezTo>
                    <a:pt x="47" y="364"/>
                    <a:pt x="0" y="608"/>
                    <a:pt x="0" y="841"/>
                  </a:cubicBezTo>
                  <a:cubicBezTo>
                    <a:pt x="0" y="1085"/>
                    <a:pt x="47" y="1329"/>
                    <a:pt x="105" y="1481"/>
                  </a:cubicBezTo>
                  <a:cubicBezTo>
                    <a:pt x="151" y="1620"/>
                    <a:pt x="198" y="1667"/>
                    <a:pt x="244" y="1667"/>
                  </a:cubicBezTo>
                  <a:cubicBezTo>
                    <a:pt x="244" y="1667"/>
                    <a:pt x="286" y="1687"/>
                    <a:pt x="344" y="1687"/>
                  </a:cubicBezTo>
                  <a:cubicBezTo>
                    <a:pt x="374" y="1687"/>
                    <a:pt x="407" y="1682"/>
                    <a:pt x="442" y="1667"/>
                  </a:cubicBezTo>
                  <a:cubicBezTo>
                    <a:pt x="628" y="1667"/>
                    <a:pt x="826" y="1574"/>
                    <a:pt x="1070" y="1423"/>
                  </a:cubicBezTo>
                  <a:cubicBezTo>
                    <a:pt x="1268" y="1329"/>
                    <a:pt x="1454" y="1190"/>
                    <a:pt x="1559" y="1039"/>
                  </a:cubicBezTo>
                  <a:cubicBezTo>
                    <a:pt x="1652" y="946"/>
                    <a:pt x="1652" y="899"/>
                    <a:pt x="1652" y="841"/>
                  </a:cubicBezTo>
                  <a:cubicBezTo>
                    <a:pt x="1652" y="794"/>
                    <a:pt x="1652" y="748"/>
                    <a:pt x="1559" y="655"/>
                  </a:cubicBezTo>
                  <a:cubicBezTo>
                    <a:pt x="1454" y="504"/>
                    <a:pt x="1268" y="364"/>
                    <a:pt x="1070" y="259"/>
                  </a:cubicBezTo>
                  <a:lnTo>
                    <a:pt x="1070" y="213"/>
                  </a:lnTo>
                  <a:cubicBezTo>
                    <a:pt x="826" y="120"/>
                    <a:pt x="628" y="27"/>
                    <a:pt x="442" y="27"/>
                  </a:cubicBezTo>
                  <a:cubicBezTo>
                    <a:pt x="407" y="7"/>
                    <a:pt x="374" y="1"/>
                    <a:pt x="344"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19"/>
            <p:cNvSpPr/>
            <p:nvPr/>
          </p:nvSpPr>
          <p:spPr>
            <a:xfrm>
              <a:off x="4933356" y="1357031"/>
              <a:ext cx="31227" cy="32544"/>
            </a:xfrm>
            <a:custGeom>
              <a:rect b="b" l="l" r="r" t="t"/>
              <a:pathLst>
                <a:path extrusionOk="0" h="1310" w="1257">
                  <a:moveTo>
                    <a:pt x="260" y="0"/>
                  </a:moveTo>
                  <a:cubicBezTo>
                    <a:pt x="218" y="0"/>
                    <a:pt x="198" y="21"/>
                    <a:pt x="198" y="21"/>
                  </a:cubicBezTo>
                  <a:cubicBezTo>
                    <a:pt x="140" y="21"/>
                    <a:pt x="140" y="67"/>
                    <a:pt x="93" y="172"/>
                  </a:cubicBezTo>
                  <a:cubicBezTo>
                    <a:pt x="47" y="265"/>
                    <a:pt x="0" y="463"/>
                    <a:pt x="0" y="649"/>
                  </a:cubicBezTo>
                  <a:cubicBezTo>
                    <a:pt x="0" y="847"/>
                    <a:pt x="47" y="1044"/>
                    <a:pt x="93" y="1137"/>
                  </a:cubicBezTo>
                  <a:cubicBezTo>
                    <a:pt x="140" y="1231"/>
                    <a:pt x="140" y="1289"/>
                    <a:pt x="198" y="1289"/>
                  </a:cubicBezTo>
                  <a:cubicBezTo>
                    <a:pt x="198" y="1289"/>
                    <a:pt x="218" y="1309"/>
                    <a:pt x="260" y="1309"/>
                  </a:cubicBezTo>
                  <a:cubicBezTo>
                    <a:pt x="280" y="1309"/>
                    <a:pt x="306" y="1304"/>
                    <a:pt x="337" y="1289"/>
                  </a:cubicBezTo>
                  <a:cubicBezTo>
                    <a:pt x="489" y="1289"/>
                    <a:pt x="628" y="1231"/>
                    <a:pt x="826" y="1137"/>
                  </a:cubicBezTo>
                  <a:cubicBezTo>
                    <a:pt x="965" y="1044"/>
                    <a:pt x="1117" y="893"/>
                    <a:pt x="1210" y="800"/>
                  </a:cubicBezTo>
                  <a:cubicBezTo>
                    <a:pt x="1256" y="707"/>
                    <a:pt x="1256" y="649"/>
                    <a:pt x="1256" y="649"/>
                  </a:cubicBezTo>
                  <a:cubicBezTo>
                    <a:pt x="1256" y="602"/>
                    <a:pt x="1256" y="602"/>
                    <a:pt x="1210" y="509"/>
                  </a:cubicBezTo>
                  <a:cubicBezTo>
                    <a:pt x="1117" y="416"/>
                    <a:pt x="965" y="265"/>
                    <a:pt x="826" y="172"/>
                  </a:cubicBezTo>
                  <a:cubicBezTo>
                    <a:pt x="628" y="67"/>
                    <a:pt x="489" y="21"/>
                    <a:pt x="337" y="21"/>
                  </a:cubicBezTo>
                  <a:cubicBezTo>
                    <a:pt x="306" y="5"/>
                    <a:pt x="280" y="0"/>
                    <a:pt x="260"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3" name="Google Shape;593;p19"/>
            <p:cNvSpPr/>
            <p:nvPr/>
          </p:nvSpPr>
          <p:spPr>
            <a:xfrm>
              <a:off x="5270544" y="1361924"/>
              <a:ext cx="22855" cy="22731"/>
            </a:xfrm>
            <a:custGeom>
              <a:rect b="b" l="l" r="r" t="t"/>
              <a:pathLst>
                <a:path extrusionOk="0" h="915" w="920">
                  <a:moveTo>
                    <a:pt x="189" y="1"/>
                  </a:moveTo>
                  <a:cubicBezTo>
                    <a:pt x="161" y="1"/>
                    <a:pt x="141" y="22"/>
                    <a:pt x="141" y="22"/>
                  </a:cubicBezTo>
                  <a:cubicBezTo>
                    <a:pt x="94" y="22"/>
                    <a:pt x="94" y="22"/>
                    <a:pt x="47" y="115"/>
                  </a:cubicBezTo>
                  <a:cubicBezTo>
                    <a:pt x="47" y="219"/>
                    <a:pt x="1" y="312"/>
                    <a:pt x="1" y="452"/>
                  </a:cubicBezTo>
                  <a:cubicBezTo>
                    <a:pt x="1" y="603"/>
                    <a:pt x="47" y="696"/>
                    <a:pt x="47" y="801"/>
                  </a:cubicBezTo>
                  <a:cubicBezTo>
                    <a:pt x="94" y="894"/>
                    <a:pt x="94" y="894"/>
                    <a:pt x="141" y="894"/>
                  </a:cubicBezTo>
                  <a:cubicBezTo>
                    <a:pt x="141" y="894"/>
                    <a:pt x="161" y="915"/>
                    <a:pt x="189" y="915"/>
                  </a:cubicBezTo>
                  <a:cubicBezTo>
                    <a:pt x="203" y="915"/>
                    <a:pt x="218" y="909"/>
                    <a:pt x="234" y="894"/>
                  </a:cubicBezTo>
                  <a:cubicBezTo>
                    <a:pt x="338" y="894"/>
                    <a:pt x="431" y="847"/>
                    <a:pt x="583" y="801"/>
                  </a:cubicBezTo>
                  <a:cubicBezTo>
                    <a:pt x="676" y="696"/>
                    <a:pt x="769" y="650"/>
                    <a:pt x="873" y="557"/>
                  </a:cubicBezTo>
                  <a:cubicBezTo>
                    <a:pt x="920" y="510"/>
                    <a:pt x="920" y="452"/>
                    <a:pt x="920" y="452"/>
                  </a:cubicBezTo>
                  <a:cubicBezTo>
                    <a:pt x="920" y="452"/>
                    <a:pt x="920" y="405"/>
                    <a:pt x="873" y="359"/>
                  </a:cubicBezTo>
                  <a:cubicBezTo>
                    <a:pt x="769" y="266"/>
                    <a:pt x="676" y="219"/>
                    <a:pt x="583" y="115"/>
                  </a:cubicBezTo>
                  <a:cubicBezTo>
                    <a:pt x="431" y="68"/>
                    <a:pt x="338" y="22"/>
                    <a:pt x="234" y="22"/>
                  </a:cubicBezTo>
                  <a:cubicBezTo>
                    <a:pt x="218" y="6"/>
                    <a:pt x="203" y="1"/>
                    <a:pt x="189"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4" name="Google Shape;594;p19"/>
            <p:cNvSpPr/>
            <p:nvPr/>
          </p:nvSpPr>
          <p:spPr>
            <a:xfrm>
              <a:off x="5607483" y="1365924"/>
              <a:ext cx="13316" cy="14458"/>
            </a:xfrm>
            <a:custGeom>
              <a:rect b="b" l="l" r="r" t="t"/>
              <a:pathLst>
                <a:path extrusionOk="0" h="582" w="536">
                  <a:moveTo>
                    <a:pt x="151" y="0"/>
                  </a:moveTo>
                  <a:cubicBezTo>
                    <a:pt x="105" y="0"/>
                    <a:pt x="105" y="0"/>
                    <a:pt x="105" y="58"/>
                  </a:cubicBezTo>
                  <a:cubicBezTo>
                    <a:pt x="47" y="58"/>
                    <a:pt x="47" y="58"/>
                    <a:pt x="47" y="105"/>
                  </a:cubicBezTo>
                  <a:cubicBezTo>
                    <a:pt x="0" y="151"/>
                    <a:pt x="0" y="198"/>
                    <a:pt x="0" y="291"/>
                  </a:cubicBezTo>
                  <a:cubicBezTo>
                    <a:pt x="0" y="396"/>
                    <a:pt x="0" y="442"/>
                    <a:pt x="47" y="489"/>
                  </a:cubicBezTo>
                  <a:cubicBezTo>
                    <a:pt x="47" y="535"/>
                    <a:pt x="47" y="535"/>
                    <a:pt x="105" y="535"/>
                  </a:cubicBezTo>
                  <a:cubicBezTo>
                    <a:pt x="105" y="535"/>
                    <a:pt x="105" y="582"/>
                    <a:pt x="151" y="582"/>
                  </a:cubicBezTo>
                  <a:cubicBezTo>
                    <a:pt x="198" y="535"/>
                    <a:pt x="291" y="535"/>
                    <a:pt x="338" y="489"/>
                  </a:cubicBezTo>
                  <a:cubicBezTo>
                    <a:pt x="442" y="442"/>
                    <a:pt x="489" y="396"/>
                    <a:pt x="489" y="349"/>
                  </a:cubicBezTo>
                  <a:cubicBezTo>
                    <a:pt x="535" y="349"/>
                    <a:pt x="535" y="291"/>
                    <a:pt x="535" y="291"/>
                  </a:cubicBezTo>
                  <a:cubicBezTo>
                    <a:pt x="535" y="291"/>
                    <a:pt x="535" y="244"/>
                    <a:pt x="489" y="244"/>
                  </a:cubicBezTo>
                  <a:cubicBezTo>
                    <a:pt x="489" y="198"/>
                    <a:pt x="442" y="151"/>
                    <a:pt x="338" y="105"/>
                  </a:cubicBezTo>
                  <a:cubicBezTo>
                    <a:pt x="291" y="58"/>
                    <a:pt x="198" y="58"/>
                    <a:pt x="151"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5" name="Google Shape;595;p19"/>
            <p:cNvSpPr/>
            <p:nvPr/>
          </p:nvSpPr>
          <p:spPr>
            <a:xfrm>
              <a:off x="550767" y="1565558"/>
              <a:ext cx="151738" cy="156085"/>
            </a:xfrm>
            <a:custGeom>
              <a:rect b="b" l="l" r="r" t="t"/>
              <a:pathLst>
                <a:path extrusionOk="0" h="6283" w="6108">
                  <a:moveTo>
                    <a:pt x="1379" y="0"/>
                  </a:moveTo>
                  <a:cubicBezTo>
                    <a:pt x="1096" y="0"/>
                    <a:pt x="958" y="69"/>
                    <a:pt x="873" y="106"/>
                  </a:cubicBezTo>
                  <a:cubicBezTo>
                    <a:pt x="780" y="164"/>
                    <a:pt x="582" y="304"/>
                    <a:pt x="443" y="688"/>
                  </a:cubicBezTo>
                  <a:cubicBezTo>
                    <a:pt x="198" y="1374"/>
                    <a:pt x="47" y="2200"/>
                    <a:pt x="1" y="3119"/>
                  </a:cubicBezTo>
                  <a:cubicBezTo>
                    <a:pt x="47" y="4084"/>
                    <a:pt x="198" y="4910"/>
                    <a:pt x="443" y="5585"/>
                  </a:cubicBezTo>
                  <a:cubicBezTo>
                    <a:pt x="582" y="5980"/>
                    <a:pt x="780" y="6120"/>
                    <a:pt x="873" y="6166"/>
                  </a:cubicBezTo>
                  <a:cubicBezTo>
                    <a:pt x="959" y="6205"/>
                    <a:pt x="1101" y="6283"/>
                    <a:pt x="1396" y="6283"/>
                  </a:cubicBezTo>
                  <a:cubicBezTo>
                    <a:pt x="1459" y="6283"/>
                    <a:pt x="1528" y="6279"/>
                    <a:pt x="1606" y="6271"/>
                  </a:cubicBezTo>
                  <a:cubicBezTo>
                    <a:pt x="2280" y="6120"/>
                    <a:pt x="3060" y="5829"/>
                    <a:pt x="3932" y="5399"/>
                  </a:cubicBezTo>
                  <a:cubicBezTo>
                    <a:pt x="4758" y="4910"/>
                    <a:pt x="5386" y="4375"/>
                    <a:pt x="5816" y="3793"/>
                  </a:cubicBezTo>
                  <a:cubicBezTo>
                    <a:pt x="6107" y="3456"/>
                    <a:pt x="6107" y="3258"/>
                    <a:pt x="6107" y="3119"/>
                  </a:cubicBezTo>
                  <a:cubicBezTo>
                    <a:pt x="6107" y="3014"/>
                    <a:pt x="6107" y="2828"/>
                    <a:pt x="5816" y="2432"/>
                  </a:cubicBezTo>
                  <a:cubicBezTo>
                    <a:pt x="5386" y="1909"/>
                    <a:pt x="4758" y="1374"/>
                    <a:pt x="3932" y="886"/>
                  </a:cubicBezTo>
                  <a:cubicBezTo>
                    <a:pt x="3060" y="397"/>
                    <a:pt x="2280" y="164"/>
                    <a:pt x="1606" y="13"/>
                  </a:cubicBezTo>
                  <a:cubicBezTo>
                    <a:pt x="1521" y="4"/>
                    <a:pt x="1446" y="0"/>
                    <a:pt x="1379"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6" name="Google Shape;596;p19"/>
            <p:cNvSpPr/>
            <p:nvPr/>
          </p:nvSpPr>
          <p:spPr>
            <a:xfrm>
              <a:off x="887979" y="1570328"/>
              <a:ext cx="143341" cy="146422"/>
            </a:xfrm>
            <a:custGeom>
              <a:rect b="b" l="l" r="r" t="t"/>
              <a:pathLst>
                <a:path extrusionOk="0" h="5894" w="5770">
                  <a:moveTo>
                    <a:pt x="1204" y="1"/>
                  </a:moveTo>
                  <a:cubicBezTo>
                    <a:pt x="976" y="1"/>
                    <a:pt x="861" y="44"/>
                    <a:pt x="826" y="112"/>
                  </a:cubicBezTo>
                  <a:cubicBezTo>
                    <a:pt x="722" y="158"/>
                    <a:pt x="536" y="263"/>
                    <a:pt x="384" y="647"/>
                  </a:cubicBezTo>
                  <a:cubicBezTo>
                    <a:pt x="140" y="1275"/>
                    <a:pt x="1" y="2054"/>
                    <a:pt x="1" y="2927"/>
                  </a:cubicBezTo>
                  <a:cubicBezTo>
                    <a:pt x="1" y="3846"/>
                    <a:pt x="140" y="4625"/>
                    <a:pt x="384" y="5207"/>
                  </a:cubicBezTo>
                  <a:cubicBezTo>
                    <a:pt x="536" y="5637"/>
                    <a:pt x="722" y="5730"/>
                    <a:pt x="826" y="5788"/>
                  </a:cubicBezTo>
                  <a:cubicBezTo>
                    <a:pt x="864" y="5826"/>
                    <a:pt x="1001" y="5894"/>
                    <a:pt x="1279" y="5894"/>
                  </a:cubicBezTo>
                  <a:cubicBezTo>
                    <a:pt x="1345" y="5894"/>
                    <a:pt x="1419" y="5890"/>
                    <a:pt x="1501" y="5881"/>
                  </a:cubicBezTo>
                  <a:cubicBezTo>
                    <a:pt x="2176" y="5730"/>
                    <a:pt x="2909" y="5497"/>
                    <a:pt x="3688" y="5055"/>
                  </a:cubicBezTo>
                  <a:cubicBezTo>
                    <a:pt x="4455" y="4625"/>
                    <a:pt x="5037" y="4090"/>
                    <a:pt x="5479" y="3601"/>
                  </a:cubicBezTo>
                  <a:cubicBezTo>
                    <a:pt x="5723" y="3264"/>
                    <a:pt x="5770" y="3066"/>
                    <a:pt x="5770" y="2927"/>
                  </a:cubicBezTo>
                  <a:cubicBezTo>
                    <a:pt x="5770" y="2822"/>
                    <a:pt x="5723" y="2636"/>
                    <a:pt x="5479" y="2299"/>
                  </a:cubicBezTo>
                  <a:cubicBezTo>
                    <a:pt x="5037" y="1810"/>
                    <a:pt x="4455" y="1275"/>
                    <a:pt x="3688" y="845"/>
                  </a:cubicBezTo>
                  <a:cubicBezTo>
                    <a:pt x="2909" y="403"/>
                    <a:pt x="2176" y="112"/>
                    <a:pt x="1501" y="19"/>
                  </a:cubicBezTo>
                  <a:cubicBezTo>
                    <a:pt x="1386" y="6"/>
                    <a:pt x="1287" y="1"/>
                    <a:pt x="1204"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19"/>
            <p:cNvSpPr/>
            <p:nvPr/>
          </p:nvSpPr>
          <p:spPr>
            <a:xfrm>
              <a:off x="1225191" y="1574924"/>
              <a:ext cx="133528" cy="136932"/>
            </a:xfrm>
            <a:custGeom>
              <a:rect b="b" l="l" r="r" t="t"/>
              <a:pathLst>
                <a:path extrusionOk="0" h="5512" w="5375">
                  <a:moveTo>
                    <a:pt x="1112" y="1"/>
                  </a:moveTo>
                  <a:cubicBezTo>
                    <a:pt x="912" y="1"/>
                    <a:pt x="801" y="37"/>
                    <a:pt x="768" y="78"/>
                  </a:cubicBezTo>
                  <a:cubicBezTo>
                    <a:pt x="675" y="125"/>
                    <a:pt x="524" y="264"/>
                    <a:pt x="384" y="602"/>
                  </a:cubicBezTo>
                  <a:cubicBezTo>
                    <a:pt x="140" y="1183"/>
                    <a:pt x="1" y="1916"/>
                    <a:pt x="1" y="2742"/>
                  </a:cubicBezTo>
                  <a:cubicBezTo>
                    <a:pt x="1" y="3614"/>
                    <a:pt x="140" y="4289"/>
                    <a:pt x="384" y="4870"/>
                  </a:cubicBezTo>
                  <a:cubicBezTo>
                    <a:pt x="524" y="5254"/>
                    <a:pt x="675" y="5359"/>
                    <a:pt x="768" y="5405"/>
                  </a:cubicBezTo>
                  <a:cubicBezTo>
                    <a:pt x="806" y="5443"/>
                    <a:pt x="942" y="5511"/>
                    <a:pt x="1197" y="5511"/>
                  </a:cubicBezTo>
                  <a:cubicBezTo>
                    <a:pt x="1256" y="5511"/>
                    <a:pt x="1323" y="5507"/>
                    <a:pt x="1396" y="5498"/>
                  </a:cubicBezTo>
                  <a:cubicBezTo>
                    <a:pt x="2036" y="5405"/>
                    <a:pt x="2711" y="5161"/>
                    <a:pt x="3432" y="4731"/>
                  </a:cubicBezTo>
                  <a:cubicBezTo>
                    <a:pt x="4165" y="4289"/>
                    <a:pt x="4700" y="3858"/>
                    <a:pt x="5083" y="3370"/>
                  </a:cubicBezTo>
                  <a:cubicBezTo>
                    <a:pt x="5328" y="3033"/>
                    <a:pt x="5374" y="2835"/>
                    <a:pt x="5374" y="2742"/>
                  </a:cubicBezTo>
                  <a:cubicBezTo>
                    <a:pt x="5374" y="2637"/>
                    <a:pt x="5328" y="2451"/>
                    <a:pt x="5083" y="2160"/>
                  </a:cubicBezTo>
                  <a:cubicBezTo>
                    <a:pt x="4700" y="1672"/>
                    <a:pt x="4165" y="1183"/>
                    <a:pt x="3432" y="799"/>
                  </a:cubicBezTo>
                  <a:cubicBezTo>
                    <a:pt x="2711" y="369"/>
                    <a:pt x="2036" y="125"/>
                    <a:pt x="1396" y="20"/>
                  </a:cubicBezTo>
                  <a:cubicBezTo>
                    <a:pt x="1287" y="7"/>
                    <a:pt x="1192" y="1"/>
                    <a:pt x="1112"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8" name="Google Shape;598;p19"/>
            <p:cNvSpPr/>
            <p:nvPr/>
          </p:nvSpPr>
          <p:spPr>
            <a:xfrm>
              <a:off x="1562105" y="1579843"/>
              <a:ext cx="123989" cy="127541"/>
            </a:xfrm>
            <a:custGeom>
              <a:rect b="b" l="l" r="r" t="t"/>
              <a:pathLst>
                <a:path extrusionOk="0" h="5134" w="4991">
                  <a:moveTo>
                    <a:pt x="1054" y="0"/>
                  </a:moveTo>
                  <a:cubicBezTo>
                    <a:pt x="871" y="0"/>
                    <a:pt x="753" y="33"/>
                    <a:pt x="687" y="66"/>
                  </a:cubicBezTo>
                  <a:cubicBezTo>
                    <a:pt x="629" y="113"/>
                    <a:pt x="489" y="217"/>
                    <a:pt x="338" y="555"/>
                  </a:cubicBezTo>
                  <a:cubicBezTo>
                    <a:pt x="152" y="1136"/>
                    <a:pt x="1" y="1764"/>
                    <a:pt x="1" y="2544"/>
                  </a:cubicBezTo>
                  <a:cubicBezTo>
                    <a:pt x="1" y="3370"/>
                    <a:pt x="152" y="3998"/>
                    <a:pt x="338" y="4533"/>
                  </a:cubicBezTo>
                  <a:cubicBezTo>
                    <a:pt x="489" y="4870"/>
                    <a:pt x="629" y="5010"/>
                    <a:pt x="687" y="5056"/>
                  </a:cubicBezTo>
                  <a:cubicBezTo>
                    <a:pt x="754" y="5098"/>
                    <a:pt x="873" y="5133"/>
                    <a:pt x="1059" y="5133"/>
                  </a:cubicBezTo>
                  <a:cubicBezTo>
                    <a:pt x="1134" y="5133"/>
                    <a:pt x="1219" y="5128"/>
                    <a:pt x="1315" y="5114"/>
                  </a:cubicBezTo>
                  <a:cubicBezTo>
                    <a:pt x="1897" y="5010"/>
                    <a:pt x="2525" y="4765"/>
                    <a:pt x="3199" y="4382"/>
                  </a:cubicBezTo>
                  <a:cubicBezTo>
                    <a:pt x="3886" y="3998"/>
                    <a:pt x="4363" y="3556"/>
                    <a:pt x="4758" y="3125"/>
                  </a:cubicBezTo>
                  <a:cubicBezTo>
                    <a:pt x="4991" y="2835"/>
                    <a:pt x="4991" y="2637"/>
                    <a:pt x="4991" y="2544"/>
                  </a:cubicBezTo>
                  <a:cubicBezTo>
                    <a:pt x="4991" y="2497"/>
                    <a:pt x="4991" y="2299"/>
                    <a:pt x="4758" y="2009"/>
                  </a:cubicBezTo>
                  <a:cubicBezTo>
                    <a:pt x="4363" y="1567"/>
                    <a:pt x="3886" y="1136"/>
                    <a:pt x="3199" y="753"/>
                  </a:cubicBezTo>
                  <a:cubicBezTo>
                    <a:pt x="2525" y="357"/>
                    <a:pt x="1897" y="113"/>
                    <a:pt x="1315" y="20"/>
                  </a:cubicBezTo>
                  <a:cubicBezTo>
                    <a:pt x="1216" y="6"/>
                    <a:pt x="1130" y="0"/>
                    <a:pt x="1054"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9" name="Google Shape;599;p19"/>
            <p:cNvSpPr/>
            <p:nvPr/>
          </p:nvSpPr>
          <p:spPr>
            <a:xfrm>
              <a:off x="1899317" y="1584762"/>
              <a:ext cx="115617" cy="117704"/>
            </a:xfrm>
            <a:custGeom>
              <a:rect b="b" l="l" r="r" t="t"/>
              <a:pathLst>
                <a:path extrusionOk="0" h="4738" w="4654">
                  <a:moveTo>
                    <a:pt x="959" y="0"/>
                  </a:moveTo>
                  <a:cubicBezTo>
                    <a:pt x="790" y="0"/>
                    <a:pt x="695" y="33"/>
                    <a:pt x="629" y="66"/>
                  </a:cubicBezTo>
                  <a:cubicBezTo>
                    <a:pt x="582" y="113"/>
                    <a:pt x="431" y="206"/>
                    <a:pt x="338" y="496"/>
                  </a:cubicBezTo>
                  <a:cubicBezTo>
                    <a:pt x="140" y="1031"/>
                    <a:pt x="1" y="1659"/>
                    <a:pt x="1" y="2346"/>
                  </a:cubicBezTo>
                  <a:cubicBezTo>
                    <a:pt x="1" y="3067"/>
                    <a:pt x="140" y="3695"/>
                    <a:pt x="338" y="4184"/>
                  </a:cubicBezTo>
                  <a:cubicBezTo>
                    <a:pt x="431" y="4521"/>
                    <a:pt x="582" y="4626"/>
                    <a:pt x="629" y="4672"/>
                  </a:cubicBezTo>
                  <a:cubicBezTo>
                    <a:pt x="695" y="4705"/>
                    <a:pt x="790" y="4738"/>
                    <a:pt x="959" y="4738"/>
                  </a:cubicBezTo>
                  <a:cubicBezTo>
                    <a:pt x="1029" y="4738"/>
                    <a:pt x="1112" y="4732"/>
                    <a:pt x="1210" y="4719"/>
                  </a:cubicBezTo>
                  <a:cubicBezTo>
                    <a:pt x="1745" y="4626"/>
                    <a:pt x="2327" y="4428"/>
                    <a:pt x="2955" y="4044"/>
                  </a:cubicBezTo>
                  <a:cubicBezTo>
                    <a:pt x="3583" y="3695"/>
                    <a:pt x="4072" y="3311"/>
                    <a:pt x="4409" y="2881"/>
                  </a:cubicBezTo>
                  <a:cubicBezTo>
                    <a:pt x="4607" y="2637"/>
                    <a:pt x="4653" y="2439"/>
                    <a:pt x="4653" y="2346"/>
                  </a:cubicBezTo>
                  <a:cubicBezTo>
                    <a:pt x="4653" y="2299"/>
                    <a:pt x="4607" y="2101"/>
                    <a:pt x="4409" y="1857"/>
                  </a:cubicBezTo>
                  <a:cubicBezTo>
                    <a:pt x="4072" y="1427"/>
                    <a:pt x="3583" y="1031"/>
                    <a:pt x="2955" y="648"/>
                  </a:cubicBezTo>
                  <a:cubicBezTo>
                    <a:pt x="2327" y="310"/>
                    <a:pt x="1745" y="113"/>
                    <a:pt x="1210" y="19"/>
                  </a:cubicBezTo>
                  <a:cubicBezTo>
                    <a:pt x="1112" y="6"/>
                    <a:pt x="1029" y="0"/>
                    <a:pt x="959"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0" name="Google Shape;600;p19"/>
            <p:cNvSpPr/>
            <p:nvPr/>
          </p:nvSpPr>
          <p:spPr>
            <a:xfrm>
              <a:off x="2236529" y="1589382"/>
              <a:ext cx="105779" cy="108189"/>
            </a:xfrm>
            <a:custGeom>
              <a:rect b="b" l="l" r="r" t="t"/>
              <a:pathLst>
                <a:path extrusionOk="0" h="4355" w="4258">
                  <a:moveTo>
                    <a:pt x="891" y="1"/>
                  </a:moveTo>
                  <a:cubicBezTo>
                    <a:pt x="739" y="1"/>
                    <a:pt x="649" y="36"/>
                    <a:pt x="582" y="78"/>
                  </a:cubicBezTo>
                  <a:cubicBezTo>
                    <a:pt x="524" y="124"/>
                    <a:pt x="384" y="217"/>
                    <a:pt x="291" y="508"/>
                  </a:cubicBezTo>
                  <a:cubicBezTo>
                    <a:pt x="140" y="950"/>
                    <a:pt x="1" y="1532"/>
                    <a:pt x="1" y="2160"/>
                  </a:cubicBezTo>
                  <a:cubicBezTo>
                    <a:pt x="1" y="2834"/>
                    <a:pt x="140" y="3416"/>
                    <a:pt x="291" y="3858"/>
                  </a:cubicBezTo>
                  <a:cubicBezTo>
                    <a:pt x="384" y="4149"/>
                    <a:pt x="524" y="4242"/>
                    <a:pt x="582" y="4288"/>
                  </a:cubicBezTo>
                  <a:cubicBezTo>
                    <a:pt x="648" y="4321"/>
                    <a:pt x="737" y="4354"/>
                    <a:pt x="886" y="4354"/>
                  </a:cubicBezTo>
                  <a:cubicBezTo>
                    <a:pt x="948" y="4354"/>
                    <a:pt x="1020" y="4348"/>
                    <a:pt x="1106" y="4335"/>
                  </a:cubicBezTo>
                  <a:cubicBezTo>
                    <a:pt x="1594" y="4242"/>
                    <a:pt x="2129" y="4044"/>
                    <a:pt x="2711" y="3753"/>
                  </a:cubicBezTo>
                  <a:cubicBezTo>
                    <a:pt x="3292" y="3416"/>
                    <a:pt x="3723" y="3032"/>
                    <a:pt x="4014" y="2637"/>
                  </a:cubicBezTo>
                  <a:cubicBezTo>
                    <a:pt x="4211" y="2404"/>
                    <a:pt x="4258" y="2253"/>
                    <a:pt x="4258" y="2160"/>
                  </a:cubicBezTo>
                  <a:cubicBezTo>
                    <a:pt x="4258" y="2113"/>
                    <a:pt x="4211" y="1962"/>
                    <a:pt x="4014" y="1718"/>
                  </a:cubicBezTo>
                  <a:cubicBezTo>
                    <a:pt x="3723" y="1334"/>
                    <a:pt x="3292" y="950"/>
                    <a:pt x="2711" y="601"/>
                  </a:cubicBezTo>
                  <a:cubicBezTo>
                    <a:pt x="2129" y="264"/>
                    <a:pt x="1594" y="78"/>
                    <a:pt x="1106" y="20"/>
                  </a:cubicBezTo>
                  <a:cubicBezTo>
                    <a:pt x="1023" y="6"/>
                    <a:pt x="952" y="1"/>
                    <a:pt x="891"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19"/>
            <p:cNvSpPr/>
            <p:nvPr/>
          </p:nvSpPr>
          <p:spPr>
            <a:xfrm>
              <a:off x="2573443" y="1594301"/>
              <a:ext cx="96538" cy="98625"/>
            </a:xfrm>
            <a:custGeom>
              <a:rect b="b" l="l" r="r" t="t"/>
              <a:pathLst>
                <a:path extrusionOk="0" h="3970" w="3886">
                  <a:moveTo>
                    <a:pt x="804" y="0"/>
                  </a:moveTo>
                  <a:cubicBezTo>
                    <a:pt x="654" y="0"/>
                    <a:pt x="569" y="33"/>
                    <a:pt x="536" y="66"/>
                  </a:cubicBezTo>
                  <a:cubicBezTo>
                    <a:pt x="489" y="66"/>
                    <a:pt x="396" y="171"/>
                    <a:pt x="292" y="461"/>
                  </a:cubicBezTo>
                  <a:cubicBezTo>
                    <a:pt x="106" y="845"/>
                    <a:pt x="1" y="1380"/>
                    <a:pt x="1" y="1962"/>
                  </a:cubicBezTo>
                  <a:cubicBezTo>
                    <a:pt x="1" y="2590"/>
                    <a:pt x="106" y="3125"/>
                    <a:pt x="292" y="3509"/>
                  </a:cubicBezTo>
                  <a:cubicBezTo>
                    <a:pt x="396" y="3800"/>
                    <a:pt x="489" y="3846"/>
                    <a:pt x="536" y="3893"/>
                  </a:cubicBezTo>
                  <a:cubicBezTo>
                    <a:pt x="569" y="3934"/>
                    <a:pt x="656" y="3970"/>
                    <a:pt x="809" y="3970"/>
                  </a:cubicBezTo>
                  <a:cubicBezTo>
                    <a:pt x="870" y="3970"/>
                    <a:pt x="941" y="3964"/>
                    <a:pt x="1024" y="3951"/>
                  </a:cubicBezTo>
                  <a:cubicBezTo>
                    <a:pt x="1455" y="3893"/>
                    <a:pt x="1943" y="3706"/>
                    <a:pt x="2478" y="3416"/>
                  </a:cubicBezTo>
                  <a:cubicBezTo>
                    <a:pt x="3013" y="3078"/>
                    <a:pt x="3397" y="2729"/>
                    <a:pt x="3688" y="2392"/>
                  </a:cubicBezTo>
                  <a:cubicBezTo>
                    <a:pt x="3886" y="2206"/>
                    <a:pt x="3886" y="2055"/>
                    <a:pt x="3886" y="1962"/>
                  </a:cubicBezTo>
                  <a:cubicBezTo>
                    <a:pt x="3886" y="1915"/>
                    <a:pt x="3886" y="1764"/>
                    <a:pt x="3688" y="1566"/>
                  </a:cubicBezTo>
                  <a:cubicBezTo>
                    <a:pt x="3397" y="1182"/>
                    <a:pt x="3013" y="845"/>
                    <a:pt x="2478" y="554"/>
                  </a:cubicBezTo>
                  <a:cubicBezTo>
                    <a:pt x="1943" y="264"/>
                    <a:pt x="1455" y="66"/>
                    <a:pt x="1024" y="19"/>
                  </a:cubicBezTo>
                  <a:cubicBezTo>
                    <a:pt x="939" y="6"/>
                    <a:pt x="866" y="0"/>
                    <a:pt x="804"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19"/>
            <p:cNvSpPr/>
            <p:nvPr/>
          </p:nvSpPr>
          <p:spPr>
            <a:xfrm>
              <a:off x="2910655" y="1599170"/>
              <a:ext cx="86725" cy="88862"/>
            </a:xfrm>
            <a:custGeom>
              <a:rect b="b" l="l" r="r" t="t"/>
              <a:pathLst>
                <a:path extrusionOk="0" h="3577" w="3491">
                  <a:moveTo>
                    <a:pt x="710" y="0"/>
                  </a:moveTo>
                  <a:cubicBezTo>
                    <a:pt x="593" y="0"/>
                    <a:pt x="520" y="21"/>
                    <a:pt x="489" y="21"/>
                  </a:cubicBezTo>
                  <a:cubicBezTo>
                    <a:pt x="431" y="68"/>
                    <a:pt x="338" y="161"/>
                    <a:pt x="245" y="405"/>
                  </a:cubicBezTo>
                  <a:cubicBezTo>
                    <a:pt x="94" y="789"/>
                    <a:pt x="1" y="1231"/>
                    <a:pt x="1" y="1766"/>
                  </a:cubicBezTo>
                  <a:cubicBezTo>
                    <a:pt x="1" y="2347"/>
                    <a:pt x="94" y="2778"/>
                    <a:pt x="245" y="3173"/>
                  </a:cubicBezTo>
                  <a:cubicBezTo>
                    <a:pt x="338" y="3406"/>
                    <a:pt x="431" y="3510"/>
                    <a:pt x="489" y="3510"/>
                  </a:cubicBezTo>
                  <a:cubicBezTo>
                    <a:pt x="522" y="3543"/>
                    <a:pt x="602" y="3576"/>
                    <a:pt x="732" y="3576"/>
                  </a:cubicBezTo>
                  <a:cubicBezTo>
                    <a:pt x="786" y="3576"/>
                    <a:pt x="848" y="3571"/>
                    <a:pt x="920" y="3557"/>
                  </a:cubicBezTo>
                  <a:cubicBezTo>
                    <a:pt x="1304" y="3510"/>
                    <a:pt x="1746" y="3359"/>
                    <a:pt x="2234" y="3068"/>
                  </a:cubicBezTo>
                  <a:cubicBezTo>
                    <a:pt x="2711" y="2778"/>
                    <a:pt x="3048" y="2487"/>
                    <a:pt x="3339" y="2150"/>
                  </a:cubicBezTo>
                  <a:cubicBezTo>
                    <a:pt x="3490" y="1952"/>
                    <a:pt x="3490" y="1859"/>
                    <a:pt x="3490" y="1766"/>
                  </a:cubicBezTo>
                  <a:cubicBezTo>
                    <a:pt x="3490" y="1719"/>
                    <a:pt x="3490" y="1568"/>
                    <a:pt x="3339" y="1370"/>
                  </a:cubicBezTo>
                  <a:cubicBezTo>
                    <a:pt x="3048" y="1079"/>
                    <a:pt x="2711" y="789"/>
                    <a:pt x="2234" y="498"/>
                  </a:cubicBezTo>
                  <a:cubicBezTo>
                    <a:pt x="1746" y="207"/>
                    <a:pt x="1304" y="68"/>
                    <a:pt x="920" y="21"/>
                  </a:cubicBezTo>
                  <a:cubicBezTo>
                    <a:pt x="838" y="6"/>
                    <a:pt x="769" y="0"/>
                    <a:pt x="710"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19"/>
            <p:cNvSpPr/>
            <p:nvPr/>
          </p:nvSpPr>
          <p:spPr>
            <a:xfrm>
              <a:off x="3247867" y="1603791"/>
              <a:ext cx="78055" cy="79347"/>
            </a:xfrm>
            <a:custGeom>
              <a:rect b="b" l="l" r="r" t="t"/>
              <a:pathLst>
                <a:path extrusionOk="0" h="3194" w="3142">
                  <a:moveTo>
                    <a:pt x="622" y="0"/>
                  </a:moveTo>
                  <a:cubicBezTo>
                    <a:pt x="519" y="0"/>
                    <a:pt x="462" y="21"/>
                    <a:pt x="431" y="21"/>
                  </a:cubicBezTo>
                  <a:cubicBezTo>
                    <a:pt x="385" y="79"/>
                    <a:pt x="292" y="126"/>
                    <a:pt x="233" y="370"/>
                  </a:cubicBezTo>
                  <a:cubicBezTo>
                    <a:pt x="94" y="707"/>
                    <a:pt x="1" y="1091"/>
                    <a:pt x="1" y="1580"/>
                  </a:cubicBezTo>
                  <a:cubicBezTo>
                    <a:pt x="1" y="2115"/>
                    <a:pt x="94" y="2499"/>
                    <a:pt x="233" y="2836"/>
                  </a:cubicBezTo>
                  <a:cubicBezTo>
                    <a:pt x="292" y="3080"/>
                    <a:pt x="385" y="3127"/>
                    <a:pt x="431" y="3173"/>
                  </a:cubicBezTo>
                  <a:cubicBezTo>
                    <a:pt x="462" y="3173"/>
                    <a:pt x="519" y="3194"/>
                    <a:pt x="622" y="3194"/>
                  </a:cubicBezTo>
                  <a:cubicBezTo>
                    <a:pt x="674" y="3194"/>
                    <a:pt x="737" y="3189"/>
                    <a:pt x="815" y="3173"/>
                  </a:cubicBezTo>
                  <a:cubicBezTo>
                    <a:pt x="1164" y="3127"/>
                    <a:pt x="1594" y="2987"/>
                    <a:pt x="1978" y="2743"/>
                  </a:cubicBezTo>
                  <a:cubicBezTo>
                    <a:pt x="2420" y="2499"/>
                    <a:pt x="2757" y="2208"/>
                    <a:pt x="2955" y="1964"/>
                  </a:cubicBezTo>
                  <a:cubicBezTo>
                    <a:pt x="3095" y="1766"/>
                    <a:pt x="3141" y="1673"/>
                    <a:pt x="3141" y="1580"/>
                  </a:cubicBezTo>
                  <a:cubicBezTo>
                    <a:pt x="3141" y="1533"/>
                    <a:pt x="3095" y="1429"/>
                    <a:pt x="2955" y="1242"/>
                  </a:cubicBezTo>
                  <a:cubicBezTo>
                    <a:pt x="2757" y="952"/>
                    <a:pt x="2420" y="707"/>
                    <a:pt x="1978" y="463"/>
                  </a:cubicBezTo>
                  <a:cubicBezTo>
                    <a:pt x="1594" y="219"/>
                    <a:pt x="1164" y="79"/>
                    <a:pt x="815" y="21"/>
                  </a:cubicBezTo>
                  <a:cubicBezTo>
                    <a:pt x="737" y="6"/>
                    <a:pt x="674" y="0"/>
                    <a:pt x="622"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19"/>
            <p:cNvSpPr/>
            <p:nvPr/>
          </p:nvSpPr>
          <p:spPr>
            <a:xfrm>
              <a:off x="3584806" y="1608064"/>
              <a:ext cx="68789" cy="70453"/>
            </a:xfrm>
            <a:custGeom>
              <a:rect b="b" l="l" r="r" t="t"/>
              <a:pathLst>
                <a:path extrusionOk="0" h="2836" w="2769">
                  <a:moveTo>
                    <a:pt x="733" y="0"/>
                  </a:moveTo>
                  <a:cubicBezTo>
                    <a:pt x="535" y="0"/>
                    <a:pt x="442" y="47"/>
                    <a:pt x="395" y="47"/>
                  </a:cubicBezTo>
                  <a:cubicBezTo>
                    <a:pt x="337" y="93"/>
                    <a:pt x="244" y="140"/>
                    <a:pt x="198" y="338"/>
                  </a:cubicBezTo>
                  <a:cubicBezTo>
                    <a:pt x="105" y="628"/>
                    <a:pt x="0" y="1012"/>
                    <a:pt x="0" y="1408"/>
                  </a:cubicBezTo>
                  <a:cubicBezTo>
                    <a:pt x="0" y="1838"/>
                    <a:pt x="105" y="2234"/>
                    <a:pt x="198" y="2524"/>
                  </a:cubicBezTo>
                  <a:cubicBezTo>
                    <a:pt x="244" y="2710"/>
                    <a:pt x="337" y="2757"/>
                    <a:pt x="395" y="2815"/>
                  </a:cubicBezTo>
                  <a:cubicBezTo>
                    <a:pt x="427" y="2815"/>
                    <a:pt x="478" y="2836"/>
                    <a:pt x="568" y="2836"/>
                  </a:cubicBezTo>
                  <a:cubicBezTo>
                    <a:pt x="613" y="2836"/>
                    <a:pt x="667" y="2831"/>
                    <a:pt x="733" y="2815"/>
                  </a:cubicBezTo>
                  <a:cubicBezTo>
                    <a:pt x="1024" y="2757"/>
                    <a:pt x="1407" y="2664"/>
                    <a:pt x="1745" y="2420"/>
                  </a:cubicBezTo>
                  <a:cubicBezTo>
                    <a:pt x="2140" y="2234"/>
                    <a:pt x="2431" y="1989"/>
                    <a:pt x="2617" y="1745"/>
                  </a:cubicBezTo>
                  <a:cubicBezTo>
                    <a:pt x="2768" y="1594"/>
                    <a:pt x="2768" y="1454"/>
                    <a:pt x="2768" y="1408"/>
                  </a:cubicBezTo>
                  <a:cubicBezTo>
                    <a:pt x="2768" y="1361"/>
                    <a:pt x="2768" y="1257"/>
                    <a:pt x="2617" y="1117"/>
                  </a:cubicBezTo>
                  <a:cubicBezTo>
                    <a:pt x="2431" y="873"/>
                    <a:pt x="2140" y="628"/>
                    <a:pt x="1745" y="384"/>
                  </a:cubicBezTo>
                  <a:cubicBezTo>
                    <a:pt x="1407" y="198"/>
                    <a:pt x="1024" y="93"/>
                    <a:pt x="733"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19"/>
            <p:cNvSpPr/>
            <p:nvPr/>
          </p:nvSpPr>
          <p:spPr>
            <a:xfrm>
              <a:off x="3921993" y="1612983"/>
              <a:ext cx="58976" cy="60641"/>
            </a:xfrm>
            <a:custGeom>
              <a:rect b="b" l="l" r="r" t="t"/>
              <a:pathLst>
                <a:path extrusionOk="0" h="2441" w="2374">
                  <a:moveTo>
                    <a:pt x="629" y="0"/>
                  </a:moveTo>
                  <a:cubicBezTo>
                    <a:pt x="431" y="0"/>
                    <a:pt x="385" y="0"/>
                    <a:pt x="338" y="47"/>
                  </a:cubicBezTo>
                  <a:cubicBezTo>
                    <a:pt x="292" y="47"/>
                    <a:pt x="245" y="93"/>
                    <a:pt x="141" y="291"/>
                  </a:cubicBezTo>
                  <a:cubicBezTo>
                    <a:pt x="47" y="523"/>
                    <a:pt x="1" y="872"/>
                    <a:pt x="1" y="1210"/>
                  </a:cubicBezTo>
                  <a:cubicBezTo>
                    <a:pt x="1" y="1594"/>
                    <a:pt x="47" y="1931"/>
                    <a:pt x="141" y="2175"/>
                  </a:cubicBezTo>
                  <a:cubicBezTo>
                    <a:pt x="245" y="2326"/>
                    <a:pt x="292" y="2373"/>
                    <a:pt x="338" y="2419"/>
                  </a:cubicBezTo>
                  <a:cubicBezTo>
                    <a:pt x="369" y="2419"/>
                    <a:pt x="400" y="2440"/>
                    <a:pt x="476" y="2440"/>
                  </a:cubicBezTo>
                  <a:cubicBezTo>
                    <a:pt x="514" y="2440"/>
                    <a:pt x="563" y="2435"/>
                    <a:pt x="629" y="2419"/>
                  </a:cubicBezTo>
                  <a:cubicBezTo>
                    <a:pt x="920" y="2419"/>
                    <a:pt x="1211" y="2268"/>
                    <a:pt x="1548" y="2129"/>
                  </a:cubicBezTo>
                  <a:cubicBezTo>
                    <a:pt x="1839" y="1931"/>
                    <a:pt x="2083" y="1687"/>
                    <a:pt x="2281" y="1501"/>
                  </a:cubicBezTo>
                  <a:cubicBezTo>
                    <a:pt x="2374" y="1349"/>
                    <a:pt x="2374" y="1256"/>
                    <a:pt x="2374" y="1210"/>
                  </a:cubicBezTo>
                  <a:cubicBezTo>
                    <a:pt x="2374" y="1210"/>
                    <a:pt x="2374" y="1105"/>
                    <a:pt x="2281" y="965"/>
                  </a:cubicBezTo>
                  <a:cubicBezTo>
                    <a:pt x="2083" y="768"/>
                    <a:pt x="1839" y="523"/>
                    <a:pt x="1548" y="337"/>
                  </a:cubicBezTo>
                  <a:cubicBezTo>
                    <a:pt x="1211" y="140"/>
                    <a:pt x="920" y="47"/>
                    <a:pt x="629"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19"/>
            <p:cNvSpPr/>
            <p:nvPr/>
          </p:nvSpPr>
          <p:spPr>
            <a:xfrm>
              <a:off x="4259206" y="1617603"/>
              <a:ext cx="50604" cy="51747"/>
            </a:xfrm>
            <a:custGeom>
              <a:rect b="b" l="l" r="r" t="t"/>
              <a:pathLst>
                <a:path extrusionOk="0" h="2083" w="2037">
                  <a:moveTo>
                    <a:pt x="524" y="0"/>
                  </a:moveTo>
                  <a:cubicBezTo>
                    <a:pt x="385" y="0"/>
                    <a:pt x="338" y="0"/>
                    <a:pt x="292" y="47"/>
                  </a:cubicBezTo>
                  <a:cubicBezTo>
                    <a:pt x="233" y="47"/>
                    <a:pt x="187" y="105"/>
                    <a:pt x="140" y="244"/>
                  </a:cubicBezTo>
                  <a:cubicBezTo>
                    <a:pt x="47" y="442"/>
                    <a:pt x="1" y="733"/>
                    <a:pt x="1" y="1024"/>
                  </a:cubicBezTo>
                  <a:cubicBezTo>
                    <a:pt x="1" y="1361"/>
                    <a:pt x="47" y="1605"/>
                    <a:pt x="140" y="1850"/>
                  </a:cubicBezTo>
                  <a:cubicBezTo>
                    <a:pt x="187" y="1989"/>
                    <a:pt x="233" y="2036"/>
                    <a:pt x="292" y="2036"/>
                  </a:cubicBezTo>
                  <a:cubicBezTo>
                    <a:pt x="338" y="2036"/>
                    <a:pt x="385" y="2082"/>
                    <a:pt x="524" y="2082"/>
                  </a:cubicBezTo>
                  <a:cubicBezTo>
                    <a:pt x="769" y="2036"/>
                    <a:pt x="1013" y="1943"/>
                    <a:pt x="1304" y="1791"/>
                  </a:cubicBezTo>
                  <a:cubicBezTo>
                    <a:pt x="1548" y="1605"/>
                    <a:pt x="1792" y="1454"/>
                    <a:pt x="1932" y="1268"/>
                  </a:cubicBezTo>
                  <a:cubicBezTo>
                    <a:pt x="2036" y="1163"/>
                    <a:pt x="2036" y="1070"/>
                    <a:pt x="2036" y="1024"/>
                  </a:cubicBezTo>
                  <a:cubicBezTo>
                    <a:pt x="2036" y="1024"/>
                    <a:pt x="2036" y="919"/>
                    <a:pt x="1932" y="826"/>
                  </a:cubicBezTo>
                  <a:cubicBezTo>
                    <a:pt x="1792" y="628"/>
                    <a:pt x="1548" y="442"/>
                    <a:pt x="1304" y="291"/>
                  </a:cubicBezTo>
                  <a:cubicBezTo>
                    <a:pt x="1013" y="151"/>
                    <a:pt x="769" y="47"/>
                    <a:pt x="524"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19"/>
            <p:cNvSpPr/>
            <p:nvPr/>
          </p:nvSpPr>
          <p:spPr>
            <a:xfrm>
              <a:off x="4596144" y="1622497"/>
              <a:ext cx="41040" cy="42232"/>
            </a:xfrm>
            <a:custGeom>
              <a:rect b="b" l="l" r="r" t="t"/>
              <a:pathLst>
                <a:path extrusionOk="0" h="1700" w="1652">
                  <a:moveTo>
                    <a:pt x="442" y="1"/>
                  </a:moveTo>
                  <a:cubicBezTo>
                    <a:pt x="337" y="1"/>
                    <a:pt x="244" y="1"/>
                    <a:pt x="244" y="47"/>
                  </a:cubicBezTo>
                  <a:cubicBezTo>
                    <a:pt x="198" y="47"/>
                    <a:pt x="151" y="94"/>
                    <a:pt x="105" y="199"/>
                  </a:cubicBezTo>
                  <a:cubicBezTo>
                    <a:pt x="47" y="385"/>
                    <a:pt x="0" y="582"/>
                    <a:pt x="0" y="827"/>
                  </a:cubicBezTo>
                  <a:cubicBezTo>
                    <a:pt x="0" y="1118"/>
                    <a:pt x="47" y="1304"/>
                    <a:pt x="105" y="1501"/>
                  </a:cubicBezTo>
                  <a:cubicBezTo>
                    <a:pt x="151" y="1594"/>
                    <a:pt x="198" y="1653"/>
                    <a:pt x="244" y="1653"/>
                  </a:cubicBezTo>
                  <a:cubicBezTo>
                    <a:pt x="244" y="1699"/>
                    <a:pt x="337" y="1699"/>
                    <a:pt x="442" y="1699"/>
                  </a:cubicBezTo>
                  <a:cubicBezTo>
                    <a:pt x="628" y="1653"/>
                    <a:pt x="826" y="1594"/>
                    <a:pt x="1070" y="1455"/>
                  </a:cubicBezTo>
                  <a:cubicBezTo>
                    <a:pt x="1268" y="1304"/>
                    <a:pt x="1454" y="1164"/>
                    <a:pt x="1559" y="1013"/>
                  </a:cubicBezTo>
                  <a:cubicBezTo>
                    <a:pt x="1652" y="920"/>
                    <a:pt x="1652" y="873"/>
                    <a:pt x="1652" y="827"/>
                  </a:cubicBezTo>
                  <a:cubicBezTo>
                    <a:pt x="1652" y="827"/>
                    <a:pt x="1652" y="780"/>
                    <a:pt x="1559" y="676"/>
                  </a:cubicBezTo>
                  <a:cubicBezTo>
                    <a:pt x="1454" y="536"/>
                    <a:pt x="1268" y="385"/>
                    <a:pt x="1070" y="245"/>
                  </a:cubicBezTo>
                  <a:cubicBezTo>
                    <a:pt x="826" y="94"/>
                    <a:pt x="628" y="47"/>
                    <a:pt x="442"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19"/>
            <p:cNvSpPr/>
            <p:nvPr/>
          </p:nvSpPr>
          <p:spPr>
            <a:xfrm>
              <a:off x="4933356" y="1627416"/>
              <a:ext cx="31227" cy="32395"/>
            </a:xfrm>
            <a:custGeom>
              <a:rect b="b" l="l" r="r" t="t"/>
              <a:pathLst>
                <a:path extrusionOk="0" h="1304" w="1257">
                  <a:moveTo>
                    <a:pt x="198" y="1"/>
                  </a:moveTo>
                  <a:cubicBezTo>
                    <a:pt x="140" y="47"/>
                    <a:pt x="140" y="47"/>
                    <a:pt x="93" y="140"/>
                  </a:cubicBezTo>
                  <a:cubicBezTo>
                    <a:pt x="47" y="291"/>
                    <a:pt x="0" y="431"/>
                    <a:pt x="0" y="629"/>
                  </a:cubicBezTo>
                  <a:cubicBezTo>
                    <a:pt x="0" y="873"/>
                    <a:pt x="47" y="1013"/>
                    <a:pt x="93" y="1164"/>
                  </a:cubicBezTo>
                  <a:cubicBezTo>
                    <a:pt x="140" y="1257"/>
                    <a:pt x="140" y="1257"/>
                    <a:pt x="198" y="1257"/>
                  </a:cubicBezTo>
                  <a:cubicBezTo>
                    <a:pt x="198" y="1303"/>
                    <a:pt x="244" y="1303"/>
                    <a:pt x="337" y="1303"/>
                  </a:cubicBezTo>
                  <a:cubicBezTo>
                    <a:pt x="489" y="1257"/>
                    <a:pt x="628" y="1210"/>
                    <a:pt x="826" y="1106"/>
                  </a:cubicBezTo>
                  <a:cubicBezTo>
                    <a:pt x="965" y="1013"/>
                    <a:pt x="1117" y="920"/>
                    <a:pt x="1210" y="768"/>
                  </a:cubicBezTo>
                  <a:cubicBezTo>
                    <a:pt x="1256" y="722"/>
                    <a:pt x="1256" y="675"/>
                    <a:pt x="1256" y="629"/>
                  </a:cubicBezTo>
                  <a:cubicBezTo>
                    <a:pt x="1256" y="629"/>
                    <a:pt x="1256" y="582"/>
                    <a:pt x="1210" y="524"/>
                  </a:cubicBezTo>
                  <a:cubicBezTo>
                    <a:pt x="1117" y="384"/>
                    <a:pt x="965" y="291"/>
                    <a:pt x="826" y="187"/>
                  </a:cubicBezTo>
                  <a:cubicBezTo>
                    <a:pt x="628" y="94"/>
                    <a:pt x="489" y="47"/>
                    <a:pt x="337"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19"/>
            <p:cNvSpPr/>
            <p:nvPr/>
          </p:nvSpPr>
          <p:spPr>
            <a:xfrm>
              <a:off x="5270544" y="1632037"/>
              <a:ext cx="22855" cy="22855"/>
            </a:xfrm>
            <a:custGeom>
              <a:rect b="b" l="l" r="r" t="t"/>
              <a:pathLst>
                <a:path extrusionOk="0" h="920" w="920">
                  <a:moveTo>
                    <a:pt x="141" y="1"/>
                  </a:moveTo>
                  <a:cubicBezTo>
                    <a:pt x="94" y="1"/>
                    <a:pt x="94" y="47"/>
                    <a:pt x="47" y="105"/>
                  </a:cubicBezTo>
                  <a:cubicBezTo>
                    <a:pt x="47" y="198"/>
                    <a:pt x="1" y="338"/>
                    <a:pt x="1" y="443"/>
                  </a:cubicBezTo>
                  <a:cubicBezTo>
                    <a:pt x="1" y="582"/>
                    <a:pt x="47" y="734"/>
                    <a:pt x="47" y="827"/>
                  </a:cubicBezTo>
                  <a:cubicBezTo>
                    <a:pt x="94" y="873"/>
                    <a:pt x="94" y="873"/>
                    <a:pt x="141" y="920"/>
                  </a:cubicBezTo>
                  <a:lnTo>
                    <a:pt x="234" y="920"/>
                  </a:lnTo>
                  <a:cubicBezTo>
                    <a:pt x="338" y="920"/>
                    <a:pt x="431" y="873"/>
                    <a:pt x="583" y="780"/>
                  </a:cubicBezTo>
                  <a:cubicBezTo>
                    <a:pt x="676" y="734"/>
                    <a:pt x="769" y="629"/>
                    <a:pt x="873" y="536"/>
                  </a:cubicBezTo>
                  <a:cubicBezTo>
                    <a:pt x="920" y="489"/>
                    <a:pt x="920" y="489"/>
                    <a:pt x="920" y="443"/>
                  </a:cubicBezTo>
                  <a:cubicBezTo>
                    <a:pt x="920" y="443"/>
                    <a:pt x="920" y="396"/>
                    <a:pt x="873" y="338"/>
                  </a:cubicBezTo>
                  <a:cubicBezTo>
                    <a:pt x="769" y="292"/>
                    <a:pt x="676" y="198"/>
                    <a:pt x="583" y="152"/>
                  </a:cubicBezTo>
                  <a:cubicBezTo>
                    <a:pt x="431" y="47"/>
                    <a:pt x="338" y="1"/>
                    <a:pt x="234"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19"/>
            <p:cNvSpPr/>
            <p:nvPr/>
          </p:nvSpPr>
          <p:spPr>
            <a:xfrm>
              <a:off x="5607483" y="1636956"/>
              <a:ext cx="13316" cy="13316"/>
            </a:xfrm>
            <a:custGeom>
              <a:rect b="b" l="l" r="r" t="t"/>
              <a:pathLst>
                <a:path extrusionOk="0" h="536" w="536">
                  <a:moveTo>
                    <a:pt x="105" y="0"/>
                  </a:moveTo>
                  <a:cubicBezTo>
                    <a:pt x="47" y="0"/>
                    <a:pt x="47" y="0"/>
                    <a:pt x="47" y="47"/>
                  </a:cubicBezTo>
                  <a:cubicBezTo>
                    <a:pt x="0" y="94"/>
                    <a:pt x="0" y="198"/>
                    <a:pt x="0" y="245"/>
                  </a:cubicBezTo>
                  <a:cubicBezTo>
                    <a:pt x="0" y="338"/>
                    <a:pt x="0" y="431"/>
                    <a:pt x="47" y="489"/>
                  </a:cubicBezTo>
                  <a:cubicBezTo>
                    <a:pt x="47" y="489"/>
                    <a:pt x="47" y="536"/>
                    <a:pt x="105" y="536"/>
                  </a:cubicBezTo>
                  <a:lnTo>
                    <a:pt x="151" y="536"/>
                  </a:lnTo>
                  <a:cubicBezTo>
                    <a:pt x="198" y="536"/>
                    <a:pt x="291" y="489"/>
                    <a:pt x="338" y="431"/>
                  </a:cubicBezTo>
                  <a:cubicBezTo>
                    <a:pt x="442" y="431"/>
                    <a:pt x="489" y="384"/>
                    <a:pt x="489" y="338"/>
                  </a:cubicBezTo>
                  <a:cubicBezTo>
                    <a:pt x="535" y="291"/>
                    <a:pt x="535" y="291"/>
                    <a:pt x="535" y="245"/>
                  </a:cubicBezTo>
                  <a:lnTo>
                    <a:pt x="489" y="198"/>
                  </a:lnTo>
                  <a:cubicBezTo>
                    <a:pt x="489" y="140"/>
                    <a:pt x="442" y="94"/>
                    <a:pt x="338" y="47"/>
                  </a:cubicBezTo>
                  <a:cubicBezTo>
                    <a:pt x="291" y="47"/>
                    <a:pt x="198" y="0"/>
                    <a:pt x="151"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19"/>
            <p:cNvSpPr/>
            <p:nvPr/>
          </p:nvSpPr>
          <p:spPr>
            <a:xfrm>
              <a:off x="550767" y="1835795"/>
              <a:ext cx="151738" cy="155638"/>
            </a:xfrm>
            <a:custGeom>
              <a:rect b="b" l="l" r="r" t="t"/>
              <a:pathLst>
                <a:path extrusionOk="0" h="6265" w="6108">
                  <a:moveTo>
                    <a:pt x="1261" y="0"/>
                  </a:moveTo>
                  <a:cubicBezTo>
                    <a:pt x="1056" y="0"/>
                    <a:pt x="945" y="60"/>
                    <a:pt x="873" y="92"/>
                  </a:cubicBezTo>
                  <a:cubicBezTo>
                    <a:pt x="780" y="138"/>
                    <a:pt x="582" y="278"/>
                    <a:pt x="443" y="720"/>
                  </a:cubicBezTo>
                  <a:cubicBezTo>
                    <a:pt x="198" y="1348"/>
                    <a:pt x="47" y="2174"/>
                    <a:pt x="1" y="3139"/>
                  </a:cubicBezTo>
                  <a:cubicBezTo>
                    <a:pt x="47" y="4116"/>
                    <a:pt x="198" y="4884"/>
                    <a:pt x="443" y="5570"/>
                  </a:cubicBezTo>
                  <a:cubicBezTo>
                    <a:pt x="582" y="6001"/>
                    <a:pt x="780" y="6094"/>
                    <a:pt x="873" y="6198"/>
                  </a:cubicBezTo>
                  <a:cubicBezTo>
                    <a:pt x="947" y="6231"/>
                    <a:pt x="1062" y="6264"/>
                    <a:pt x="1279" y="6264"/>
                  </a:cubicBezTo>
                  <a:cubicBezTo>
                    <a:pt x="1369" y="6264"/>
                    <a:pt x="1476" y="6259"/>
                    <a:pt x="1606" y="6245"/>
                  </a:cubicBezTo>
                  <a:cubicBezTo>
                    <a:pt x="2280" y="6152"/>
                    <a:pt x="3060" y="5861"/>
                    <a:pt x="3932" y="5373"/>
                  </a:cubicBezTo>
                  <a:cubicBezTo>
                    <a:pt x="4758" y="4884"/>
                    <a:pt x="5386" y="4349"/>
                    <a:pt x="5816" y="3826"/>
                  </a:cubicBezTo>
                  <a:cubicBezTo>
                    <a:pt x="6107" y="3477"/>
                    <a:pt x="6107" y="3244"/>
                    <a:pt x="6107" y="3139"/>
                  </a:cubicBezTo>
                  <a:cubicBezTo>
                    <a:pt x="6107" y="3046"/>
                    <a:pt x="6107" y="2802"/>
                    <a:pt x="5816" y="2465"/>
                  </a:cubicBezTo>
                  <a:cubicBezTo>
                    <a:pt x="5386" y="1930"/>
                    <a:pt x="4758" y="1395"/>
                    <a:pt x="3932" y="918"/>
                  </a:cubicBezTo>
                  <a:cubicBezTo>
                    <a:pt x="3060" y="429"/>
                    <a:pt x="2280" y="138"/>
                    <a:pt x="1606" y="45"/>
                  </a:cubicBezTo>
                  <a:cubicBezTo>
                    <a:pt x="1468" y="13"/>
                    <a:pt x="1355" y="0"/>
                    <a:pt x="1261"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19"/>
            <p:cNvSpPr/>
            <p:nvPr/>
          </p:nvSpPr>
          <p:spPr>
            <a:xfrm>
              <a:off x="887979" y="1840540"/>
              <a:ext cx="143341" cy="145975"/>
            </a:xfrm>
            <a:custGeom>
              <a:rect b="b" l="l" r="r" t="t"/>
              <a:pathLst>
                <a:path extrusionOk="0" h="5876" w="5770">
                  <a:moveTo>
                    <a:pt x="1165" y="1"/>
                  </a:moveTo>
                  <a:cubicBezTo>
                    <a:pt x="963" y="1"/>
                    <a:pt x="859" y="55"/>
                    <a:pt x="826" y="87"/>
                  </a:cubicBezTo>
                  <a:cubicBezTo>
                    <a:pt x="722" y="145"/>
                    <a:pt x="536" y="285"/>
                    <a:pt x="384" y="669"/>
                  </a:cubicBezTo>
                  <a:cubicBezTo>
                    <a:pt x="140" y="1308"/>
                    <a:pt x="1" y="2030"/>
                    <a:pt x="1" y="2948"/>
                  </a:cubicBezTo>
                  <a:cubicBezTo>
                    <a:pt x="1" y="3821"/>
                    <a:pt x="140" y="4600"/>
                    <a:pt x="384" y="5228"/>
                  </a:cubicBezTo>
                  <a:cubicBezTo>
                    <a:pt x="536" y="5612"/>
                    <a:pt x="722" y="5763"/>
                    <a:pt x="826" y="5810"/>
                  </a:cubicBezTo>
                  <a:cubicBezTo>
                    <a:pt x="859" y="5843"/>
                    <a:pt x="968" y="5876"/>
                    <a:pt x="1181" y="5876"/>
                  </a:cubicBezTo>
                  <a:cubicBezTo>
                    <a:pt x="1269" y="5876"/>
                    <a:pt x="1375" y="5870"/>
                    <a:pt x="1501" y="5856"/>
                  </a:cubicBezTo>
                  <a:cubicBezTo>
                    <a:pt x="2176" y="5763"/>
                    <a:pt x="2909" y="5472"/>
                    <a:pt x="3688" y="5030"/>
                  </a:cubicBezTo>
                  <a:cubicBezTo>
                    <a:pt x="4455" y="4600"/>
                    <a:pt x="5037" y="4112"/>
                    <a:pt x="5479" y="3577"/>
                  </a:cubicBezTo>
                  <a:cubicBezTo>
                    <a:pt x="5723" y="3239"/>
                    <a:pt x="5770" y="3053"/>
                    <a:pt x="5770" y="2948"/>
                  </a:cubicBezTo>
                  <a:cubicBezTo>
                    <a:pt x="5770" y="2855"/>
                    <a:pt x="5723" y="2611"/>
                    <a:pt x="5479" y="2320"/>
                  </a:cubicBezTo>
                  <a:cubicBezTo>
                    <a:pt x="5037" y="1785"/>
                    <a:pt x="4455" y="1308"/>
                    <a:pt x="3688" y="820"/>
                  </a:cubicBezTo>
                  <a:cubicBezTo>
                    <a:pt x="2909" y="378"/>
                    <a:pt x="2176" y="145"/>
                    <a:pt x="1501" y="41"/>
                  </a:cubicBezTo>
                  <a:cubicBezTo>
                    <a:pt x="1368" y="12"/>
                    <a:pt x="1257" y="1"/>
                    <a:pt x="1165"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19"/>
            <p:cNvSpPr/>
            <p:nvPr/>
          </p:nvSpPr>
          <p:spPr>
            <a:xfrm>
              <a:off x="1225191" y="1845459"/>
              <a:ext cx="133528" cy="136435"/>
            </a:xfrm>
            <a:custGeom>
              <a:rect b="b" l="l" r="r" t="t"/>
              <a:pathLst>
                <a:path extrusionOk="0" h="5492" w="5375">
                  <a:moveTo>
                    <a:pt x="1092" y="0"/>
                  </a:moveTo>
                  <a:cubicBezTo>
                    <a:pt x="904" y="0"/>
                    <a:pt x="800" y="55"/>
                    <a:pt x="768" y="87"/>
                  </a:cubicBezTo>
                  <a:cubicBezTo>
                    <a:pt x="675" y="133"/>
                    <a:pt x="524" y="238"/>
                    <a:pt x="384" y="622"/>
                  </a:cubicBezTo>
                  <a:cubicBezTo>
                    <a:pt x="140" y="1203"/>
                    <a:pt x="1" y="1925"/>
                    <a:pt x="1" y="2750"/>
                  </a:cubicBezTo>
                  <a:cubicBezTo>
                    <a:pt x="1" y="3576"/>
                    <a:pt x="140" y="4309"/>
                    <a:pt x="384" y="4891"/>
                  </a:cubicBezTo>
                  <a:cubicBezTo>
                    <a:pt x="524" y="5228"/>
                    <a:pt x="675" y="5367"/>
                    <a:pt x="768" y="5414"/>
                  </a:cubicBezTo>
                  <a:cubicBezTo>
                    <a:pt x="801" y="5456"/>
                    <a:pt x="912" y="5491"/>
                    <a:pt x="1112" y="5491"/>
                  </a:cubicBezTo>
                  <a:cubicBezTo>
                    <a:pt x="1192" y="5491"/>
                    <a:pt x="1287" y="5485"/>
                    <a:pt x="1396" y="5472"/>
                  </a:cubicBezTo>
                  <a:cubicBezTo>
                    <a:pt x="2036" y="5367"/>
                    <a:pt x="2711" y="5123"/>
                    <a:pt x="3432" y="4739"/>
                  </a:cubicBezTo>
                  <a:cubicBezTo>
                    <a:pt x="4165" y="4309"/>
                    <a:pt x="4700" y="3821"/>
                    <a:pt x="5083" y="3332"/>
                  </a:cubicBezTo>
                  <a:cubicBezTo>
                    <a:pt x="5328" y="3041"/>
                    <a:pt x="5374" y="2855"/>
                    <a:pt x="5374" y="2750"/>
                  </a:cubicBezTo>
                  <a:cubicBezTo>
                    <a:pt x="5374" y="2657"/>
                    <a:pt x="5328" y="2460"/>
                    <a:pt x="5083" y="2169"/>
                  </a:cubicBezTo>
                  <a:cubicBezTo>
                    <a:pt x="4700" y="1692"/>
                    <a:pt x="4165" y="1203"/>
                    <a:pt x="3432" y="761"/>
                  </a:cubicBezTo>
                  <a:cubicBezTo>
                    <a:pt x="2711" y="378"/>
                    <a:pt x="2036" y="133"/>
                    <a:pt x="1396" y="40"/>
                  </a:cubicBezTo>
                  <a:cubicBezTo>
                    <a:pt x="1277" y="11"/>
                    <a:pt x="1176" y="0"/>
                    <a:pt x="1092"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19"/>
            <p:cNvSpPr/>
            <p:nvPr/>
          </p:nvSpPr>
          <p:spPr>
            <a:xfrm>
              <a:off x="1562105" y="1849632"/>
              <a:ext cx="123989" cy="127343"/>
            </a:xfrm>
            <a:custGeom>
              <a:rect b="b" l="l" r="r" t="t"/>
              <a:pathLst>
                <a:path extrusionOk="0" h="5126" w="4991">
                  <a:moveTo>
                    <a:pt x="1151" y="0"/>
                  </a:moveTo>
                  <a:cubicBezTo>
                    <a:pt x="912" y="0"/>
                    <a:pt x="764" y="78"/>
                    <a:pt x="687" y="117"/>
                  </a:cubicBezTo>
                  <a:cubicBezTo>
                    <a:pt x="629" y="163"/>
                    <a:pt x="489" y="256"/>
                    <a:pt x="338" y="593"/>
                  </a:cubicBezTo>
                  <a:cubicBezTo>
                    <a:pt x="152" y="1128"/>
                    <a:pt x="1" y="1815"/>
                    <a:pt x="1" y="2582"/>
                  </a:cubicBezTo>
                  <a:cubicBezTo>
                    <a:pt x="1" y="3362"/>
                    <a:pt x="152" y="4036"/>
                    <a:pt x="338" y="4571"/>
                  </a:cubicBezTo>
                  <a:cubicBezTo>
                    <a:pt x="489" y="4909"/>
                    <a:pt x="629" y="5013"/>
                    <a:pt x="687" y="5060"/>
                  </a:cubicBezTo>
                  <a:cubicBezTo>
                    <a:pt x="753" y="5093"/>
                    <a:pt x="871" y="5126"/>
                    <a:pt x="1054" y="5126"/>
                  </a:cubicBezTo>
                  <a:cubicBezTo>
                    <a:pt x="1130" y="5126"/>
                    <a:pt x="1216" y="5120"/>
                    <a:pt x="1315" y="5106"/>
                  </a:cubicBezTo>
                  <a:cubicBezTo>
                    <a:pt x="1897" y="5013"/>
                    <a:pt x="2525" y="4816"/>
                    <a:pt x="3199" y="4432"/>
                  </a:cubicBezTo>
                  <a:cubicBezTo>
                    <a:pt x="3886" y="4036"/>
                    <a:pt x="4363" y="3606"/>
                    <a:pt x="4758" y="3117"/>
                  </a:cubicBezTo>
                  <a:cubicBezTo>
                    <a:pt x="4991" y="2827"/>
                    <a:pt x="4991" y="2687"/>
                    <a:pt x="4991" y="2582"/>
                  </a:cubicBezTo>
                  <a:cubicBezTo>
                    <a:pt x="4991" y="2489"/>
                    <a:pt x="4991" y="2292"/>
                    <a:pt x="4758" y="2001"/>
                  </a:cubicBezTo>
                  <a:cubicBezTo>
                    <a:pt x="4363" y="1570"/>
                    <a:pt x="3886" y="1128"/>
                    <a:pt x="3199" y="745"/>
                  </a:cubicBezTo>
                  <a:cubicBezTo>
                    <a:pt x="2525" y="361"/>
                    <a:pt x="1897" y="117"/>
                    <a:pt x="1315" y="12"/>
                  </a:cubicBezTo>
                  <a:cubicBezTo>
                    <a:pt x="1256" y="4"/>
                    <a:pt x="1201" y="0"/>
                    <a:pt x="1151"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19"/>
            <p:cNvSpPr/>
            <p:nvPr/>
          </p:nvSpPr>
          <p:spPr>
            <a:xfrm>
              <a:off x="1899317" y="1854502"/>
              <a:ext cx="115617" cy="117555"/>
            </a:xfrm>
            <a:custGeom>
              <a:rect b="b" l="l" r="r" t="t"/>
              <a:pathLst>
                <a:path extrusionOk="0" h="4732" w="4654">
                  <a:moveTo>
                    <a:pt x="1029" y="1"/>
                  </a:moveTo>
                  <a:cubicBezTo>
                    <a:pt x="815" y="1"/>
                    <a:pt x="703" y="60"/>
                    <a:pt x="629" y="60"/>
                  </a:cubicBezTo>
                  <a:cubicBezTo>
                    <a:pt x="582" y="107"/>
                    <a:pt x="431" y="211"/>
                    <a:pt x="338" y="549"/>
                  </a:cubicBezTo>
                  <a:cubicBezTo>
                    <a:pt x="140" y="1037"/>
                    <a:pt x="1" y="1665"/>
                    <a:pt x="1" y="2386"/>
                  </a:cubicBezTo>
                  <a:cubicBezTo>
                    <a:pt x="1" y="3119"/>
                    <a:pt x="140" y="3701"/>
                    <a:pt x="338" y="4236"/>
                  </a:cubicBezTo>
                  <a:cubicBezTo>
                    <a:pt x="431" y="4527"/>
                    <a:pt x="582" y="4620"/>
                    <a:pt x="629" y="4666"/>
                  </a:cubicBezTo>
                  <a:cubicBezTo>
                    <a:pt x="695" y="4699"/>
                    <a:pt x="790" y="4732"/>
                    <a:pt x="959" y="4732"/>
                  </a:cubicBezTo>
                  <a:cubicBezTo>
                    <a:pt x="1029" y="4732"/>
                    <a:pt x="1112" y="4726"/>
                    <a:pt x="1210" y="4713"/>
                  </a:cubicBezTo>
                  <a:cubicBezTo>
                    <a:pt x="1745" y="4666"/>
                    <a:pt x="2327" y="4422"/>
                    <a:pt x="2955" y="4085"/>
                  </a:cubicBezTo>
                  <a:cubicBezTo>
                    <a:pt x="3583" y="3701"/>
                    <a:pt x="4072" y="3305"/>
                    <a:pt x="4409" y="2875"/>
                  </a:cubicBezTo>
                  <a:cubicBezTo>
                    <a:pt x="4607" y="2631"/>
                    <a:pt x="4653" y="2491"/>
                    <a:pt x="4653" y="2386"/>
                  </a:cubicBezTo>
                  <a:cubicBezTo>
                    <a:pt x="4653" y="2293"/>
                    <a:pt x="4607" y="2142"/>
                    <a:pt x="4409" y="1851"/>
                  </a:cubicBezTo>
                  <a:cubicBezTo>
                    <a:pt x="4072" y="1468"/>
                    <a:pt x="3583" y="1037"/>
                    <a:pt x="2955" y="688"/>
                  </a:cubicBezTo>
                  <a:cubicBezTo>
                    <a:pt x="2327" y="304"/>
                    <a:pt x="1745" y="107"/>
                    <a:pt x="1210" y="14"/>
                  </a:cubicBezTo>
                  <a:cubicBezTo>
                    <a:pt x="1143" y="4"/>
                    <a:pt x="1083" y="1"/>
                    <a:pt x="1029"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19"/>
            <p:cNvSpPr/>
            <p:nvPr/>
          </p:nvSpPr>
          <p:spPr>
            <a:xfrm>
              <a:off x="2236529" y="1859271"/>
              <a:ext cx="105779" cy="108164"/>
            </a:xfrm>
            <a:custGeom>
              <a:rect b="b" l="l" r="r" t="t"/>
              <a:pathLst>
                <a:path extrusionOk="0" h="4354" w="4258">
                  <a:moveTo>
                    <a:pt x="886" y="0"/>
                  </a:moveTo>
                  <a:cubicBezTo>
                    <a:pt x="737" y="0"/>
                    <a:pt x="648" y="33"/>
                    <a:pt x="582" y="66"/>
                  </a:cubicBezTo>
                  <a:cubicBezTo>
                    <a:pt x="524" y="112"/>
                    <a:pt x="384" y="205"/>
                    <a:pt x="291" y="496"/>
                  </a:cubicBezTo>
                  <a:cubicBezTo>
                    <a:pt x="140" y="985"/>
                    <a:pt x="1" y="1520"/>
                    <a:pt x="1" y="2194"/>
                  </a:cubicBezTo>
                  <a:cubicBezTo>
                    <a:pt x="1" y="2881"/>
                    <a:pt x="140" y="3404"/>
                    <a:pt x="291" y="3893"/>
                  </a:cubicBezTo>
                  <a:cubicBezTo>
                    <a:pt x="384" y="4183"/>
                    <a:pt x="524" y="4276"/>
                    <a:pt x="582" y="4276"/>
                  </a:cubicBezTo>
                  <a:cubicBezTo>
                    <a:pt x="649" y="4318"/>
                    <a:pt x="739" y="4354"/>
                    <a:pt x="891" y="4354"/>
                  </a:cubicBezTo>
                  <a:cubicBezTo>
                    <a:pt x="952" y="4354"/>
                    <a:pt x="1023" y="4348"/>
                    <a:pt x="1106" y="4335"/>
                  </a:cubicBezTo>
                  <a:cubicBezTo>
                    <a:pt x="1594" y="4276"/>
                    <a:pt x="2129" y="4090"/>
                    <a:pt x="2711" y="3753"/>
                  </a:cubicBezTo>
                  <a:cubicBezTo>
                    <a:pt x="3292" y="3404"/>
                    <a:pt x="3723" y="3020"/>
                    <a:pt x="4014" y="2683"/>
                  </a:cubicBezTo>
                  <a:cubicBezTo>
                    <a:pt x="4211" y="2439"/>
                    <a:pt x="4258" y="2241"/>
                    <a:pt x="4258" y="2194"/>
                  </a:cubicBezTo>
                  <a:cubicBezTo>
                    <a:pt x="4258" y="2101"/>
                    <a:pt x="4211" y="1950"/>
                    <a:pt x="4014" y="1718"/>
                  </a:cubicBezTo>
                  <a:cubicBezTo>
                    <a:pt x="3723" y="1322"/>
                    <a:pt x="3292" y="985"/>
                    <a:pt x="2711" y="647"/>
                  </a:cubicBezTo>
                  <a:cubicBezTo>
                    <a:pt x="2129" y="310"/>
                    <a:pt x="1594" y="112"/>
                    <a:pt x="1106" y="19"/>
                  </a:cubicBezTo>
                  <a:cubicBezTo>
                    <a:pt x="1020" y="6"/>
                    <a:pt x="948" y="0"/>
                    <a:pt x="886"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19"/>
            <p:cNvSpPr/>
            <p:nvPr/>
          </p:nvSpPr>
          <p:spPr>
            <a:xfrm>
              <a:off x="2573443" y="1863892"/>
              <a:ext cx="96538" cy="99320"/>
            </a:xfrm>
            <a:custGeom>
              <a:rect b="b" l="l" r="r" t="t"/>
              <a:pathLst>
                <a:path extrusionOk="0" h="3998" w="3886">
                  <a:moveTo>
                    <a:pt x="809" y="0"/>
                  </a:moveTo>
                  <a:cubicBezTo>
                    <a:pt x="656" y="0"/>
                    <a:pt x="569" y="36"/>
                    <a:pt x="536" y="78"/>
                  </a:cubicBezTo>
                  <a:cubicBezTo>
                    <a:pt x="489" y="124"/>
                    <a:pt x="396" y="217"/>
                    <a:pt x="292" y="461"/>
                  </a:cubicBezTo>
                  <a:cubicBezTo>
                    <a:pt x="106" y="892"/>
                    <a:pt x="1" y="1380"/>
                    <a:pt x="1" y="2008"/>
                  </a:cubicBezTo>
                  <a:cubicBezTo>
                    <a:pt x="1" y="2590"/>
                    <a:pt x="106" y="3125"/>
                    <a:pt x="292" y="3567"/>
                  </a:cubicBezTo>
                  <a:cubicBezTo>
                    <a:pt x="396" y="3800"/>
                    <a:pt x="489" y="3904"/>
                    <a:pt x="536" y="3951"/>
                  </a:cubicBezTo>
                  <a:cubicBezTo>
                    <a:pt x="583" y="3951"/>
                    <a:pt x="734" y="3997"/>
                    <a:pt x="1024" y="3997"/>
                  </a:cubicBezTo>
                  <a:cubicBezTo>
                    <a:pt x="1455" y="3904"/>
                    <a:pt x="1943" y="3707"/>
                    <a:pt x="2478" y="3416"/>
                  </a:cubicBezTo>
                  <a:cubicBezTo>
                    <a:pt x="3013" y="3125"/>
                    <a:pt x="3397" y="2788"/>
                    <a:pt x="3688" y="2450"/>
                  </a:cubicBezTo>
                  <a:cubicBezTo>
                    <a:pt x="3886" y="2206"/>
                    <a:pt x="3886" y="2055"/>
                    <a:pt x="3886" y="2008"/>
                  </a:cubicBezTo>
                  <a:cubicBezTo>
                    <a:pt x="3886" y="1915"/>
                    <a:pt x="3886" y="1822"/>
                    <a:pt x="3688" y="1578"/>
                  </a:cubicBezTo>
                  <a:cubicBezTo>
                    <a:pt x="3397" y="1241"/>
                    <a:pt x="3013" y="892"/>
                    <a:pt x="2478" y="554"/>
                  </a:cubicBezTo>
                  <a:cubicBezTo>
                    <a:pt x="1943" y="264"/>
                    <a:pt x="1455" y="124"/>
                    <a:pt x="1024" y="19"/>
                  </a:cubicBezTo>
                  <a:cubicBezTo>
                    <a:pt x="941" y="6"/>
                    <a:pt x="870" y="0"/>
                    <a:pt x="809"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19"/>
            <p:cNvSpPr/>
            <p:nvPr/>
          </p:nvSpPr>
          <p:spPr>
            <a:xfrm>
              <a:off x="2910655" y="1868786"/>
              <a:ext cx="86725" cy="89508"/>
            </a:xfrm>
            <a:custGeom>
              <a:rect b="b" l="l" r="r" t="t"/>
              <a:pathLst>
                <a:path extrusionOk="0" h="3603" w="3491">
                  <a:moveTo>
                    <a:pt x="732" y="1"/>
                  </a:moveTo>
                  <a:cubicBezTo>
                    <a:pt x="602" y="1"/>
                    <a:pt x="522" y="34"/>
                    <a:pt x="489" y="67"/>
                  </a:cubicBezTo>
                  <a:cubicBezTo>
                    <a:pt x="431" y="113"/>
                    <a:pt x="338" y="171"/>
                    <a:pt x="245" y="404"/>
                  </a:cubicBezTo>
                  <a:cubicBezTo>
                    <a:pt x="94" y="799"/>
                    <a:pt x="1" y="1276"/>
                    <a:pt x="1" y="1811"/>
                  </a:cubicBezTo>
                  <a:cubicBezTo>
                    <a:pt x="1" y="2346"/>
                    <a:pt x="94" y="2835"/>
                    <a:pt x="245" y="3219"/>
                  </a:cubicBezTo>
                  <a:cubicBezTo>
                    <a:pt x="338" y="3463"/>
                    <a:pt x="431" y="3510"/>
                    <a:pt x="489" y="3556"/>
                  </a:cubicBezTo>
                  <a:cubicBezTo>
                    <a:pt x="536" y="3556"/>
                    <a:pt x="675" y="3603"/>
                    <a:pt x="920" y="3603"/>
                  </a:cubicBezTo>
                  <a:cubicBezTo>
                    <a:pt x="1304" y="3510"/>
                    <a:pt x="1746" y="3370"/>
                    <a:pt x="2234" y="3079"/>
                  </a:cubicBezTo>
                  <a:cubicBezTo>
                    <a:pt x="2711" y="2835"/>
                    <a:pt x="3048" y="2498"/>
                    <a:pt x="3339" y="2207"/>
                  </a:cubicBezTo>
                  <a:cubicBezTo>
                    <a:pt x="3490" y="2009"/>
                    <a:pt x="3490" y="1858"/>
                    <a:pt x="3490" y="1811"/>
                  </a:cubicBezTo>
                  <a:cubicBezTo>
                    <a:pt x="3490" y="1765"/>
                    <a:pt x="3490" y="1625"/>
                    <a:pt x="3339" y="1428"/>
                  </a:cubicBezTo>
                  <a:cubicBezTo>
                    <a:pt x="3048" y="1090"/>
                    <a:pt x="2711" y="799"/>
                    <a:pt x="2234" y="509"/>
                  </a:cubicBezTo>
                  <a:cubicBezTo>
                    <a:pt x="1746" y="264"/>
                    <a:pt x="1304" y="67"/>
                    <a:pt x="920" y="20"/>
                  </a:cubicBezTo>
                  <a:cubicBezTo>
                    <a:pt x="848" y="7"/>
                    <a:pt x="786" y="1"/>
                    <a:pt x="732"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19"/>
            <p:cNvSpPr/>
            <p:nvPr/>
          </p:nvSpPr>
          <p:spPr>
            <a:xfrm>
              <a:off x="3247867" y="1873705"/>
              <a:ext cx="78055" cy="79968"/>
            </a:xfrm>
            <a:custGeom>
              <a:rect b="b" l="l" r="r" t="t"/>
              <a:pathLst>
                <a:path extrusionOk="0" h="3219" w="3142">
                  <a:moveTo>
                    <a:pt x="642" y="1"/>
                  </a:moveTo>
                  <a:cubicBezTo>
                    <a:pt x="526" y="1"/>
                    <a:pt x="464" y="34"/>
                    <a:pt x="431" y="66"/>
                  </a:cubicBezTo>
                  <a:cubicBezTo>
                    <a:pt x="385" y="66"/>
                    <a:pt x="292" y="159"/>
                    <a:pt x="233" y="357"/>
                  </a:cubicBezTo>
                  <a:cubicBezTo>
                    <a:pt x="94" y="695"/>
                    <a:pt x="1" y="1137"/>
                    <a:pt x="1" y="1613"/>
                  </a:cubicBezTo>
                  <a:cubicBezTo>
                    <a:pt x="1" y="2102"/>
                    <a:pt x="94" y="2532"/>
                    <a:pt x="233" y="2881"/>
                  </a:cubicBezTo>
                  <a:cubicBezTo>
                    <a:pt x="292" y="3067"/>
                    <a:pt x="385" y="3114"/>
                    <a:pt x="431" y="3172"/>
                  </a:cubicBezTo>
                  <a:cubicBezTo>
                    <a:pt x="478" y="3219"/>
                    <a:pt x="582" y="3219"/>
                    <a:pt x="815" y="3219"/>
                  </a:cubicBezTo>
                  <a:cubicBezTo>
                    <a:pt x="1164" y="3172"/>
                    <a:pt x="1594" y="3021"/>
                    <a:pt x="1978" y="2777"/>
                  </a:cubicBezTo>
                  <a:cubicBezTo>
                    <a:pt x="2420" y="2486"/>
                    <a:pt x="2757" y="2242"/>
                    <a:pt x="2955" y="1951"/>
                  </a:cubicBezTo>
                  <a:cubicBezTo>
                    <a:pt x="3095" y="1765"/>
                    <a:pt x="3141" y="1660"/>
                    <a:pt x="3141" y="1613"/>
                  </a:cubicBezTo>
                  <a:cubicBezTo>
                    <a:pt x="3141" y="1567"/>
                    <a:pt x="3095" y="1427"/>
                    <a:pt x="2955" y="1276"/>
                  </a:cubicBezTo>
                  <a:cubicBezTo>
                    <a:pt x="2757" y="985"/>
                    <a:pt x="2420" y="695"/>
                    <a:pt x="1978" y="450"/>
                  </a:cubicBezTo>
                  <a:cubicBezTo>
                    <a:pt x="1594" y="206"/>
                    <a:pt x="1164" y="66"/>
                    <a:pt x="815" y="20"/>
                  </a:cubicBezTo>
                  <a:cubicBezTo>
                    <a:pt x="747" y="6"/>
                    <a:pt x="690" y="1"/>
                    <a:pt x="642"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19"/>
            <p:cNvSpPr/>
            <p:nvPr/>
          </p:nvSpPr>
          <p:spPr>
            <a:xfrm>
              <a:off x="3584806" y="1878350"/>
              <a:ext cx="68789" cy="70404"/>
            </a:xfrm>
            <a:custGeom>
              <a:rect b="b" l="l" r="r" t="t"/>
              <a:pathLst>
                <a:path extrusionOk="0" h="2834" w="2769">
                  <a:moveTo>
                    <a:pt x="588" y="0"/>
                  </a:moveTo>
                  <a:cubicBezTo>
                    <a:pt x="486" y="0"/>
                    <a:pt x="429" y="36"/>
                    <a:pt x="395" y="77"/>
                  </a:cubicBezTo>
                  <a:cubicBezTo>
                    <a:pt x="337" y="77"/>
                    <a:pt x="244" y="124"/>
                    <a:pt x="198" y="310"/>
                  </a:cubicBezTo>
                  <a:cubicBezTo>
                    <a:pt x="105" y="601"/>
                    <a:pt x="0" y="996"/>
                    <a:pt x="0" y="1426"/>
                  </a:cubicBezTo>
                  <a:cubicBezTo>
                    <a:pt x="0" y="1868"/>
                    <a:pt x="105" y="2206"/>
                    <a:pt x="198" y="2543"/>
                  </a:cubicBezTo>
                  <a:cubicBezTo>
                    <a:pt x="244" y="2694"/>
                    <a:pt x="337" y="2787"/>
                    <a:pt x="395" y="2787"/>
                  </a:cubicBezTo>
                  <a:cubicBezTo>
                    <a:pt x="442" y="2834"/>
                    <a:pt x="535" y="2834"/>
                    <a:pt x="733" y="2834"/>
                  </a:cubicBezTo>
                  <a:cubicBezTo>
                    <a:pt x="1024" y="2787"/>
                    <a:pt x="1407" y="2636"/>
                    <a:pt x="1745" y="2450"/>
                  </a:cubicBezTo>
                  <a:cubicBezTo>
                    <a:pt x="2140" y="2206"/>
                    <a:pt x="2431" y="1961"/>
                    <a:pt x="2617" y="1717"/>
                  </a:cubicBezTo>
                  <a:cubicBezTo>
                    <a:pt x="2768" y="1578"/>
                    <a:pt x="2768" y="1473"/>
                    <a:pt x="2768" y="1426"/>
                  </a:cubicBezTo>
                  <a:cubicBezTo>
                    <a:pt x="2768" y="1380"/>
                    <a:pt x="2768" y="1287"/>
                    <a:pt x="2617" y="1136"/>
                  </a:cubicBezTo>
                  <a:cubicBezTo>
                    <a:pt x="2431" y="845"/>
                    <a:pt x="2140" y="601"/>
                    <a:pt x="1745" y="414"/>
                  </a:cubicBezTo>
                  <a:cubicBezTo>
                    <a:pt x="1407" y="217"/>
                    <a:pt x="1024" y="77"/>
                    <a:pt x="733" y="19"/>
                  </a:cubicBezTo>
                  <a:cubicBezTo>
                    <a:pt x="676" y="6"/>
                    <a:pt x="628" y="0"/>
                    <a:pt x="588"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19"/>
            <p:cNvSpPr/>
            <p:nvPr/>
          </p:nvSpPr>
          <p:spPr>
            <a:xfrm>
              <a:off x="3921993" y="1883220"/>
              <a:ext cx="58976" cy="60641"/>
            </a:xfrm>
            <a:custGeom>
              <a:rect b="b" l="l" r="r" t="t"/>
              <a:pathLst>
                <a:path extrusionOk="0" h="2441" w="2374">
                  <a:moveTo>
                    <a:pt x="476" y="0"/>
                  </a:moveTo>
                  <a:cubicBezTo>
                    <a:pt x="400" y="0"/>
                    <a:pt x="369" y="21"/>
                    <a:pt x="338" y="21"/>
                  </a:cubicBezTo>
                  <a:cubicBezTo>
                    <a:pt x="292" y="67"/>
                    <a:pt x="245" y="114"/>
                    <a:pt x="141" y="265"/>
                  </a:cubicBezTo>
                  <a:cubicBezTo>
                    <a:pt x="47" y="556"/>
                    <a:pt x="1" y="847"/>
                    <a:pt x="1" y="1230"/>
                  </a:cubicBezTo>
                  <a:cubicBezTo>
                    <a:pt x="1" y="1626"/>
                    <a:pt x="47" y="1917"/>
                    <a:pt x="141" y="2149"/>
                  </a:cubicBezTo>
                  <a:cubicBezTo>
                    <a:pt x="245" y="2347"/>
                    <a:pt x="292" y="2394"/>
                    <a:pt x="338" y="2394"/>
                  </a:cubicBezTo>
                  <a:cubicBezTo>
                    <a:pt x="385" y="2440"/>
                    <a:pt x="431" y="2440"/>
                    <a:pt x="629" y="2440"/>
                  </a:cubicBezTo>
                  <a:cubicBezTo>
                    <a:pt x="920" y="2394"/>
                    <a:pt x="1211" y="2301"/>
                    <a:pt x="1548" y="2103"/>
                  </a:cubicBezTo>
                  <a:cubicBezTo>
                    <a:pt x="1839" y="1917"/>
                    <a:pt x="2083" y="1719"/>
                    <a:pt x="2281" y="1475"/>
                  </a:cubicBezTo>
                  <a:cubicBezTo>
                    <a:pt x="2374" y="1382"/>
                    <a:pt x="2374" y="1277"/>
                    <a:pt x="2374" y="1230"/>
                  </a:cubicBezTo>
                  <a:cubicBezTo>
                    <a:pt x="2374" y="1184"/>
                    <a:pt x="2374" y="1091"/>
                    <a:pt x="2281" y="940"/>
                  </a:cubicBezTo>
                  <a:cubicBezTo>
                    <a:pt x="2083" y="754"/>
                    <a:pt x="1839" y="556"/>
                    <a:pt x="1548" y="358"/>
                  </a:cubicBezTo>
                  <a:cubicBezTo>
                    <a:pt x="1211" y="172"/>
                    <a:pt x="920" y="67"/>
                    <a:pt x="629" y="21"/>
                  </a:cubicBezTo>
                  <a:cubicBezTo>
                    <a:pt x="563" y="5"/>
                    <a:pt x="514" y="0"/>
                    <a:pt x="476"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19"/>
            <p:cNvSpPr/>
            <p:nvPr/>
          </p:nvSpPr>
          <p:spPr>
            <a:xfrm>
              <a:off x="4259206" y="1888113"/>
              <a:ext cx="50604" cy="51101"/>
            </a:xfrm>
            <a:custGeom>
              <a:rect b="b" l="l" r="r" t="t"/>
              <a:pathLst>
                <a:path extrusionOk="0" h="2057" w="2037">
                  <a:moveTo>
                    <a:pt x="412" y="1"/>
                  </a:moveTo>
                  <a:cubicBezTo>
                    <a:pt x="354" y="1"/>
                    <a:pt x="323" y="21"/>
                    <a:pt x="292" y="21"/>
                  </a:cubicBezTo>
                  <a:cubicBezTo>
                    <a:pt x="233" y="68"/>
                    <a:pt x="187" y="68"/>
                    <a:pt x="140" y="208"/>
                  </a:cubicBezTo>
                  <a:cubicBezTo>
                    <a:pt x="47" y="452"/>
                    <a:pt x="1" y="696"/>
                    <a:pt x="1" y="1033"/>
                  </a:cubicBezTo>
                  <a:cubicBezTo>
                    <a:pt x="1" y="1324"/>
                    <a:pt x="47" y="1615"/>
                    <a:pt x="140" y="1813"/>
                  </a:cubicBezTo>
                  <a:cubicBezTo>
                    <a:pt x="187" y="1952"/>
                    <a:pt x="233" y="2010"/>
                    <a:pt x="292" y="2057"/>
                  </a:cubicBezTo>
                  <a:lnTo>
                    <a:pt x="524" y="2057"/>
                  </a:lnTo>
                  <a:cubicBezTo>
                    <a:pt x="769" y="2010"/>
                    <a:pt x="1013" y="1906"/>
                    <a:pt x="1304" y="1766"/>
                  </a:cubicBezTo>
                  <a:cubicBezTo>
                    <a:pt x="1548" y="1615"/>
                    <a:pt x="1792" y="1429"/>
                    <a:pt x="1932" y="1231"/>
                  </a:cubicBezTo>
                  <a:cubicBezTo>
                    <a:pt x="2036" y="1138"/>
                    <a:pt x="2036" y="1080"/>
                    <a:pt x="2036" y="1033"/>
                  </a:cubicBezTo>
                  <a:cubicBezTo>
                    <a:pt x="2036" y="987"/>
                    <a:pt x="2036" y="940"/>
                    <a:pt x="1932" y="789"/>
                  </a:cubicBezTo>
                  <a:cubicBezTo>
                    <a:pt x="1792" y="650"/>
                    <a:pt x="1548" y="452"/>
                    <a:pt x="1304" y="312"/>
                  </a:cubicBezTo>
                  <a:cubicBezTo>
                    <a:pt x="1013" y="115"/>
                    <a:pt x="769" y="21"/>
                    <a:pt x="524" y="21"/>
                  </a:cubicBezTo>
                  <a:cubicBezTo>
                    <a:pt x="478" y="6"/>
                    <a:pt x="442" y="1"/>
                    <a:pt x="412"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19"/>
            <p:cNvSpPr/>
            <p:nvPr/>
          </p:nvSpPr>
          <p:spPr>
            <a:xfrm>
              <a:off x="4596144" y="1892734"/>
              <a:ext cx="41040" cy="42083"/>
            </a:xfrm>
            <a:custGeom>
              <a:rect b="b" l="l" r="r" t="t"/>
              <a:pathLst>
                <a:path extrusionOk="0" h="1694" w="1652">
                  <a:moveTo>
                    <a:pt x="344" y="1"/>
                  </a:moveTo>
                  <a:cubicBezTo>
                    <a:pt x="286" y="1"/>
                    <a:pt x="244" y="22"/>
                    <a:pt x="244" y="22"/>
                  </a:cubicBezTo>
                  <a:cubicBezTo>
                    <a:pt x="198" y="22"/>
                    <a:pt x="151" y="80"/>
                    <a:pt x="105" y="173"/>
                  </a:cubicBezTo>
                  <a:cubicBezTo>
                    <a:pt x="47" y="371"/>
                    <a:pt x="0" y="603"/>
                    <a:pt x="0" y="847"/>
                  </a:cubicBezTo>
                  <a:cubicBezTo>
                    <a:pt x="0" y="1092"/>
                    <a:pt x="47" y="1336"/>
                    <a:pt x="105" y="1476"/>
                  </a:cubicBezTo>
                  <a:cubicBezTo>
                    <a:pt x="151" y="1627"/>
                    <a:pt x="198" y="1627"/>
                    <a:pt x="244" y="1673"/>
                  </a:cubicBezTo>
                  <a:cubicBezTo>
                    <a:pt x="244" y="1673"/>
                    <a:pt x="286" y="1694"/>
                    <a:pt x="344" y="1694"/>
                  </a:cubicBezTo>
                  <a:cubicBezTo>
                    <a:pt x="374" y="1694"/>
                    <a:pt x="407" y="1689"/>
                    <a:pt x="442" y="1673"/>
                  </a:cubicBezTo>
                  <a:cubicBezTo>
                    <a:pt x="628" y="1627"/>
                    <a:pt x="826" y="1580"/>
                    <a:pt x="1070" y="1429"/>
                  </a:cubicBezTo>
                  <a:cubicBezTo>
                    <a:pt x="1268" y="1336"/>
                    <a:pt x="1454" y="1185"/>
                    <a:pt x="1559" y="1045"/>
                  </a:cubicBezTo>
                  <a:cubicBezTo>
                    <a:pt x="1652" y="952"/>
                    <a:pt x="1652" y="847"/>
                    <a:pt x="1652" y="847"/>
                  </a:cubicBezTo>
                  <a:cubicBezTo>
                    <a:pt x="1652" y="801"/>
                    <a:pt x="1652" y="754"/>
                    <a:pt x="1559" y="661"/>
                  </a:cubicBezTo>
                  <a:cubicBezTo>
                    <a:pt x="1454" y="510"/>
                    <a:pt x="1268" y="371"/>
                    <a:pt x="1070" y="219"/>
                  </a:cubicBezTo>
                  <a:cubicBezTo>
                    <a:pt x="826" y="126"/>
                    <a:pt x="628" y="22"/>
                    <a:pt x="442" y="22"/>
                  </a:cubicBezTo>
                  <a:cubicBezTo>
                    <a:pt x="407" y="6"/>
                    <a:pt x="374" y="1"/>
                    <a:pt x="344"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19"/>
            <p:cNvSpPr/>
            <p:nvPr/>
          </p:nvSpPr>
          <p:spPr>
            <a:xfrm>
              <a:off x="4933356" y="1897653"/>
              <a:ext cx="31227" cy="32395"/>
            </a:xfrm>
            <a:custGeom>
              <a:rect b="b" l="l" r="r" t="t"/>
              <a:pathLst>
                <a:path extrusionOk="0" h="1304" w="1257">
                  <a:moveTo>
                    <a:pt x="260" y="1"/>
                  </a:moveTo>
                  <a:cubicBezTo>
                    <a:pt x="218" y="1"/>
                    <a:pt x="198" y="21"/>
                    <a:pt x="198" y="21"/>
                  </a:cubicBezTo>
                  <a:cubicBezTo>
                    <a:pt x="140" y="21"/>
                    <a:pt x="140" y="68"/>
                    <a:pt x="93" y="114"/>
                  </a:cubicBezTo>
                  <a:cubicBezTo>
                    <a:pt x="47" y="266"/>
                    <a:pt x="0" y="463"/>
                    <a:pt x="0" y="649"/>
                  </a:cubicBezTo>
                  <a:cubicBezTo>
                    <a:pt x="0" y="847"/>
                    <a:pt x="47" y="987"/>
                    <a:pt x="93" y="1138"/>
                  </a:cubicBezTo>
                  <a:cubicBezTo>
                    <a:pt x="140" y="1231"/>
                    <a:pt x="140" y="1278"/>
                    <a:pt x="198" y="1278"/>
                  </a:cubicBezTo>
                  <a:cubicBezTo>
                    <a:pt x="198" y="1278"/>
                    <a:pt x="218" y="1303"/>
                    <a:pt x="260" y="1303"/>
                  </a:cubicBezTo>
                  <a:cubicBezTo>
                    <a:pt x="280" y="1303"/>
                    <a:pt x="306" y="1297"/>
                    <a:pt x="337" y="1278"/>
                  </a:cubicBezTo>
                  <a:cubicBezTo>
                    <a:pt x="489" y="1278"/>
                    <a:pt x="628" y="1231"/>
                    <a:pt x="826" y="1138"/>
                  </a:cubicBezTo>
                  <a:cubicBezTo>
                    <a:pt x="965" y="987"/>
                    <a:pt x="1117" y="894"/>
                    <a:pt x="1210" y="801"/>
                  </a:cubicBezTo>
                  <a:cubicBezTo>
                    <a:pt x="1256" y="696"/>
                    <a:pt x="1256" y="649"/>
                    <a:pt x="1256" y="649"/>
                  </a:cubicBezTo>
                  <a:cubicBezTo>
                    <a:pt x="1256" y="603"/>
                    <a:pt x="1256" y="556"/>
                    <a:pt x="1210" y="510"/>
                  </a:cubicBezTo>
                  <a:cubicBezTo>
                    <a:pt x="1117" y="405"/>
                    <a:pt x="965" y="266"/>
                    <a:pt x="826" y="173"/>
                  </a:cubicBezTo>
                  <a:cubicBezTo>
                    <a:pt x="628" y="68"/>
                    <a:pt x="489" y="21"/>
                    <a:pt x="337" y="21"/>
                  </a:cubicBezTo>
                  <a:cubicBezTo>
                    <a:pt x="306" y="6"/>
                    <a:pt x="280" y="1"/>
                    <a:pt x="260"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19"/>
            <p:cNvSpPr/>
            <p:nvPr/>
          </p:nvSpPr>
          <p:spPr>
            <a:xfrm>
              <a:off x="5270544" y="1901926"/>
              <a:ext cx="22855" cy="23377"/>
            </a:xfrm>
            <a:custGeom>
              <a:rect b="b" l="l" r="r" t="t"/>
              <a:pathLst>
                <a:path extrusionOk="0" h="941" w="920">
                  <a:moveTo>
                    <a:pt x="234" y="1"/>
                  </a:moveTo>
                  <a:cubicBezTo>
                    <a:pt x="187" y="1"/>
                    <a:pt x="141" y="1"/>
                    <a:pt x="141" y="47"/>
                  </a:cubicBezTo>
                  <a:cubicBezTo>
                    <a:pt x="94" y="47"/>
                    <a:pt x="94" y="47"/>
                    <a:pt x="47" y="94"/>
                  </a:cubicBezTo>
                  <a:cubicBezTo>
                    <a:pt x="47" y="187"/>
                    <a:pt x="1" y="338"/>
                    <a:pt x="1" y="477"/>
                  </a:cubicBezTo>
                  <a:cubicBezTo>
                    <a:pt x="1" y="629"/>
                    <a:pt x="47" y="722"/>
                    <a:pt x="47" y="815"/>
                  </a:cubicBezTo>
                  <a:cubicBezTo>
                    <a:pt x="94" y="919"/>
                    <a:pt x="94" y="919"/>
                    <a:pt x="141" y="919"/>
                  </a:cubicBezTo>
                  <a:cubicBezTo>
                    <a:pt x="141" y="919"/>
                    <a:pt x="161" y="940"/>
                    <a:pt x="189" y="940"/>
                  </a:cubicBezTo>
                  <a:cubicBezTo>
                    <a:pt x="203" y="940"/>
                    <a:pt x="218" y="935"/>
                    <a:pt x="234" y="919"/>
                  </a:cubicBezTo>
                  <a:cubicBezTo>
                    <a:pt x="338" y="919"/>
                    <a:pt x="431" y="873"/>
                    <a:pt x="583" y="815"/>
                  </a:cubicBezTo>
                  <a:cubicBezTo>
                    <a:pt x="676" y="722"/>
                    <a:pt x="769" y="675"/>
                    <a:pt x="873" y="582"/>
                  </a:cubicBezTo>
                  <a:cubicBezTo>
                    <a:pt x="920" y="524"/>
                    <a:pt x="920" y="477"/>
                    <a:pt x="920" y="477"/>
                  </a:cubicBezTo>
                  <a:cubicBezTo>
                    <a:pt x="920" y="477"/>
                    <a:pt x="920" y="431"/>
                    <a:pt x="873" y="384"/>
                  </a:cubicBezTo>
                  <a:cubicBezTo>
                    <a:pt x="769" y="291"/>
                    <a:pt x="676" y="233"/>
                    <a:pt x="583" y="140"/>
                  </a:cubicBezTo>
                  <a:cubicBezTo>
                    <a:pt x="431" y="94"/>
                    <a:pt x="338" y="47"/>
                    <a:pt x="234"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19"/>
            <p:cNvSpPr/>
            <p:nvPr/>
          </p:nvSpPr>
          <p:spPr>
            <a:xfrm>
              <a:off x="5607483" y="1906547"/>
              <a:ext cx="13316" cy="13837"/>
            </a:xfrm>
            <a:custGeom>
              <a:rect b="b" l="l" r="r" t="t"/>
              <a:pathLst>
                <a:path extrusionOk="0" h="557" w="536">
                  <a:moveTo>
                    <a:pt x="105" y="1"/>
                  </a:moveTo>
                  <a:cubicBezTo>
                    <a:pt x="47" y="47"/>
                    <a:pt x="47" y="47"/>
                    <a:pt x="47" y="105"/>
                  </a:cubicBezTo>
                  <a:cubicBezTo>
                    <a:pt x="0" y="152"/>
                    <a:pt x="0" y="198"/>
                    <a:pt x="0" y="291"/>
                  </a:cubicBezTo>
                  <a:cubicBezTo>
                    <a:pt x="0" y="396"/>
                    <a:pt x="0" y="443"/>
                    <a:pt x="47" y="489"/>
                  </a:cubicBezTo>
                  <a:cubicBezTo>
                    <a:pt x="47" y="536"/>
                    <a:pt x="47" y="536"/>
                    <a:pt x="105" y="536"/>
                  </a:cubicBezTo>
                  <a:cubicBezTo>
                    <a:pt x="105" y="536"/>
                    <a:pt x="105" y="556"/>
                    <a:pt x="119" y="556"/>
                  </a:cubicBezTo>
                  <a:cubicBezTo>
                    <a:pt x="126" y="556"/>
                    <a:pt x="136" y="551"/>
                    <a:pt x="151" y="536"/>
                  </a:cubicBezTo>
                  <a:cubicBezTo>
                    <a:pt x="198" y="536"/>
                    <a:pt x="291" y="536"/>
                    <a:pt x="338" y="489"/>
                  </a:cubicBezTo>
                  <a:cubicBezTo>
                    <a:pt x="442" y="443"/>
                    <a:pt x="489" y="396"/>
                    <a:pt x="489" y="338"/>
                  </a:cubicBezTo>
                  <a:lnTo>
                    <a:pt x="535" y="291"/>
                  </a:lnTo>
                  <a:cubicBezTo>
                    <a:pt x="535" y="291"/>
                    <a:pt x="535" y="245"/>
                    <a:pt x="489" y="245"/>
                  </a:cubicBezTo>
                  <a:cubicBezTo>
                    <a:pt x="489" y="198"/>
                    <a:pt x="442" y="152"/>
                    <a:pt x="338" y="105"/>
                  </a:cubicBezTo>
                  <a:cubicBezTo>
                    <a:pt x="291" y="47"/>
                    <a:pt x="198" y="47"/>
                    <a:pt x="151"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19"/>
            <p:cNvSpPr/>
            <p:nvPr/>
          </p:nvSpPr>
          <p:spPr>
            <a:xfrm>
              <a:off x="550767" y="2106057"/>
              <a:ext cx="151738" cy="155613"/>
            </a:xfrm>
            <a:custGeom>
              <a:rect b="b" l="l" r="r" t="t"/>
              <a:pathLst>
                <a:path extrusionOk="0" h="6264" w="6108">
                  <a:moveTo>
                    <a:pt x="1302" y="0"/>
                  </a:moveTo>
                  <a:cubicBezTo>
                    <a:pt x="1070" y="0"/>
                    <a:pt x="950" y="44"/>
                    <a:pt x="873" y="112"/>
                  </a:cubicBezTo>
                  <a:cubicBezTo>
                    <a:pt x="780" y="158"/>
                    <a:pt x="582" y="309"/>
                    <a:pt x="443" y="693"/>
                  </a:cubicBezTo>
                  <a:cubicBezTo>
                    <a:pt x="198" y="1379"/>
                    <a:pt x="47" y="2194"/>
                    <a:pt x="1" y="3124"/>
                  </a:cubicBezTo>
                  <a:cubicBezTo>
                    <a:pt x="47" y="4090"/>
                    <a:pt x="198" y="4915"/>
                    <a:pt x="443" y="5544"/>
                  </a:cubicBezTo>
                  <a:cubicBezTo>
                    <a:pt x="582" y="5974"/>
                    <a:pt x="780" y="6125"/>
                    <a:pt x="873" y="6172"/>
                  </a:cubicBezTo>
                  <a:cubicBezTo>
                    <a:pt x="945" y="6204"/>
                    <a:pt x="1056" y="6263"/>
                    <a:pt x="1261" y="6263"/>
                  </a:cubicBezTo>
                  <a:cubicBezTo>
                    <a:pt x="1355" y="6263"/>
                    <a:pt x="1468" y="6251"/>
                    <a:pt x="1606" y="6218"/>
                  </a:cubicBezTo>
                  <a:cubicBezTo>
                    <a:pt x="2280" y="6125"/>
                    <a:pt x="3060" y="5834"/>
                    <a:pt x="3932" y="5392"/>
                  </a:cubicBezTo>
                  <a:cubicBezTo>
                    <a:pt x="4758" y="4915"/>
                    <a:pt x="5386" y="4380"/>
                    <a:pt x="5816" y="3799"/>
                  </a:cubicBezTo>
                  <a:cubicBezTo>
                    <a:pt x="6107" y="3461"/>
                    <a:pt x="6107" y="3264"/>
                    <a:pt x="6107" y="3124"/>
                  </a:cubicBezTo>
                  <a:cubicBezTo>
                    <a:pt x="6107" y="3019"/>
                    <a:pt x="6107" y="2775"/>
                    <a:pt x="5816" y="2438"/>
                  </a:cubicBezTo>
                  <a:cubicBezTo>
                    <a:pt x="5386" y="1903"/>
                    <a:pt x="4758" y="1379"/>
                    <a:pt x="3932" y="891"/>
                  </a:cubicBezTo>
                  <a:cubicBezTo>
                    <a:pt x="3060" y="402"/>
                    <a:pt x="2280" y="158"/>
                    <a:pt x="1606" y="19"/>
                  </a:cubicBezTo>
                  <a:cubicBezTo>
                    <a:pt x="1487" y="6"/>
                    <a:pt x="1387" y="0"/>
                    <a:pt x="1302"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19"/>
            <p:cNvSpPr/>
            <p:nvPr/>
          </p:nvSpPr>
          <p:spPr>
            <a:xfrm>
              <a:off x="887979" y="2110802"/>
              <a:ext cx="143341" cy="146099"/>
            </a:xfrm>
            <a:custGeom>
              <a:rect b="b" l="l" r="r" t="t"/>
              <a:pathLst>
                <a:path extrusionOk="0" h="5881" w="5770">
                  <a:moveTo>
                    <a:pt x="1175" y="1"/>
                  </a:moveTo>
                  <a:cubicBezTo>
                    <a:pt x="966" y="1"/>
                    <a:pt x="859" y="39"/>
                    <a:pt x="826" y="72"/>
                  </a:cubicBezTo>
                  <a:cubicBezTo>
                    <a:pt x="722" y="118"/>
                    <a:pt x="536" y="258"/>
                    <a:pt x="384" y="653"/>
                  </a:cubicBezTo>
                  <a:cubicBezTo>
                    <a:pt x="140" y="1282"/>
                    <a:pt x="1" y="2061"/>
                    <a:pt x="1" y="2933"/>
                  </a:cubicBezTo>
                  <a:cubicBezTo>
                    <a:pt x="1" y="3852"/>
                    <a:pt x="140" y="4620"/>
                    <a:pt x="384" y="5201"/>
                  </a:cubicBezTo>
                  <a:cubicBezTo>
                    <a:pt x="536" y="5597"/>
                    <a:pt x="722" y="5736"/>
                    <a:pt x="826" y="5783"/>
                  </a:cubicBezTo>
                  <a:cubicBezTo>
                    <a:pt x="859" y="5823"/>
                    <a:pt x="964" y="5881"/>
                    <a:pt x="1170" y="5881"/>
                  </a:cubicBezTo>
                  <a:cubicBezTo>
                    <a:pt x="1260" y="5881"/>
                    <a:pt x="1370" y="5869"/>
                    <a:pt x="1501" y="5841"/>
                  </a:cubicBezTo>
                  <a:cubicBezTo>
                    <a:pt x="2176" y="5736"/>
                    <a:pt x="2909" y="5492"/>
                    <a:pt x="3688" y="5062"/>
                  </a:cubicBezTo>
                  <a:cubicBezTo>
                    <a:pt x="4455" y="4573"/>
                    <a:pt x="5037" y="4096"/>
                    <a:pt x="5479" y="3561"/>
                  </a:cubicBezTo>
                  <a:cubicBezTo>
                    <a:pt x="5723" y="3270"/>
                    <a:pt x="5770" y="3026"/>
                    <a:pt x="5770" y="2933"/>
                  </a:cubicBezTo>
                  <a:cubicBezTo>
                    <a:pt x="5770" y="2828"/>
                    <a:pt x="5723" y="2642"/>
                    <a:pt x="5479" y="2293"/>
                  </a:cubicBezTo>
                  <a:cubicBezTo>
                    <a:pt x="5037" y="1817"/>
                    <a:pt x="4455" y="1282"/>
                    <a:pt x="3688" y="840"/>
                  </a:cubicBezTo>
                  <a:cubicBezTo>
                    <a:pt x="2909" y="409"/>
                    <a:pt x="2176" y="118"/>
                    <a:pt x="1501" y="25"/>
                  </a:cubicBezTo>
                  <a:cubicBezTo>
                    <a:pt x="1372" y="8"/>
                    <a:pt x="1264" y="1"/>
                    <a:pt x="1175"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19"/>
            <p:cNvSpPr/>
            <p:nvPr/>
          </p:nvSpPr>
          <p:spPr>
            <a:xfrm>
              <a:off x="1225191" y="2115571"/>
              <a:ext cx="133528" cy="136907"/>
            </a:xfrm>
            <a:custGeom>
              <a:rect b="b" l="l" r="r" t="t"/>
              <a:pathLst>
                <a:path extrusionOk="0" h="5511" w="5375">
                  <a:moveTo>
                    <a:pt x="1106" y="0"/>
                  </a:moveTo>
                  <a:cubicBezTo>
                    <a:pt x="910" y="0"/>
                    <a:pt x="801" y="33"/>
                    <a:pt x="768" y="66"/>
                  </a:cubicBezTo>
                  <a:cubicBezTo>
                    <a:pt x="675" y="124"/>
                    <a:pt x="524" y="264"/>
                    <a:pt x="384" y="601"/>
                  </a:cubicBezTo>
                  <a:cubicBezTo>
                    <a:pt x="140" y="1183"/>
                    <a:pt x="1" y="1915"/>
                    <a:pt x="1" y="2741"/>
                  </a:cubicBezTo>
                  <a:cubicBezTo>
                    <a:pt x="1" y="3614"/>
                    <a:pt x="140" y="4288"/>
                    <a:pt x="384" y="4870"/>
                  </a:cubicBezTo>
                  <a:cubicBezTo>
                    <a:pt x="524" y="5254"/>
                    <a:pt x="675" y="5358"/>
                    <a:pt x="768" y="5405"/>
                  </a:cubicBezTo>
                  <a:cubicBezTo>
                    <a:pt x="806" y="5442"/>
                    <a:pt x="942" y="5511"/>
                    <a:pt x="1197" y="5511"/>
                  </a:cubicBezTo>
                  <a:cubicBezTo>
                    <a:pt x="1256" y="5511"/>
                    <a:pt x="1323" y="5507"/>
                    <a:pt x="1396" y="5498"/>
                  </a:cubicBezTo>
                  <a:cubicBezTo>
                    <a:pt x="2036" y="5405"/>
                    <a:pt x="2711" y="5161"/>
                    <a:pt x="3432" y="4719"/>
                  </a:cubicBezTo>
                  <a:cubicBezTo>
                    <a:pt x="4165" y="4288"/>
                    <a:pt x="4700" y="3846"/>
                    <a:pt x="5083" y="3369"/>
                  </a:cubicBezTo>
                  <a:cubicBezTo>
                    <a:pt x="5328" y="3032"/>
                    <a:pt x="5374" y="2834"/>
                    <a:pt x="5374" y="2741"/>
                  </a:cubicBezTo>
                  <a:cubicBezTo>
                    <a:pt x="5374" y="2636"/>
                    <a:pt x="5328" y="2450"/>
                    <a:pt x="5083" y="2160"/>
                  </a:cubicBezTo>
                  <a:cubicBezTo>
                    <a:pt x="4700" y="1671"/>
                    <a:pt x="4165" y="1183"/>
                    <a:pt x="3432" y="799"/>
                  </a:cubicBezTo>
                  <a:cubicBezTo>
                    <a:pt x="2711" y="357"/>
                    <a:pt x="2036" y="124"/>
                    <a:pt x="1396" y="19"/>
                  </a:cubicBezTo>
                  <a:cubicBezTo>
                    <a:pt x="1284" y="6"/>
                    <a:pt x="1187" y="0"/>
                    <a:pt x="1106"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0" name="Google Shape;630;p19"/>
            <p:cNvSpPr/>
            <p:nvPr/>
          </p:nvSpPr>
          <p:spPr>
            <a:xfrm>
              <a:off x="1562105" y="2120465"/>
              <a:ext cx="123989" cy="127218"/>
            </a:xfrm>
            <a:custGeom>
              <a:rect b="b" l="l" r="r" t="t"/>
              <a:pathLst>
                <a:path extrusionOk="0" h="5121" w="4991">
                  <a:moveTo>
                    <a:pt x="1054" y="1"/>
                  </a:moveTo>
                  <a:cubicBezTo>
                    <a:pt x="871" y="1"/>
                    <a:pt x="753" y="34"/>
                    <a:pt x="687" y="67"/>
                  </a:cubicBezTo>
                  <a:cubicBezTo>
                    <a:pt x="629" y="113"/>
                    <a:pt x="489" y="218"/>
                    <a:pt x="338" y="555"/>
                  </a:cubicBezTo>
                  <a:cubicBezTo>
                    <a:pt x="152" y="1137"/>
                    <a:pt x="1" y="1765"/>
                    <a:pt x="1" y="2544"/>
                  </a:cubicBezTo>
                  <a:cubicBezTo>
                    <a:pt x="1" y="3312"/>
                    <a:pt x="152" y="3998"/>
                    <a:pt x="338" y="4522"/>
                  </a:cubicBezTo>
                  <a:cubicBezTo>
                    <a:pt x="489" y="4870"/>
                    <a:pt x="629" y="5010"/>
                    <a:pt x="687" y="5057"/>
                  </a:cubicBezTo>
                  <a:cubicBezTo>
                    <a:pt x="760" y="5057"/>
                    <a:pt x="897" y="5121"/>
                    <a:pt x="1115" y="5121"/>
                  </a:cubicBezTo>
                  <a:cubicBezTo>
                    <a:pt x="1175" y="5121"/>
                    <a:pt x="1242" y="5116"/>
                    <a:pt x="1315" y="5103"/>
                  </a:cubicBezTo>
                  <a:cubicBezTo>
                    <a:pt x="1897" y="5010"/>
                    <a:pt x="2525" y="4766"/>
                    <a:pt x="3199" y="4382"/>
                  </a:cubicBezTo>
                  <a:cubicBezTo>
                    <a:pt x="3886" y="3998"/>
                    <a:pt x="4363" y="3556"/>
                    <a:pt x="4758" y="3126"/>
                  </a:cubicBezTo>
                  <a:cubicBezTo>
                    <a:pt x="4991" y="2835"/>
                    <a:pt x="4991" y="2637"/>
                    <a:pt x="4991" y="2544"/>
                  </a:cubicBezTo>
                  <a:cubicBezTo>
                    <a:pt x="4991" y="2439"/>
                    <a:pt x="4991" y="2300"/>
                    <a:pt x="4758" y="2009"/>
                  </a:cubicBezTo>
                  <a:cubicBezTo>
                    <a:pt x="4363" y="1567"/>
                    <a:pt x="3886" y="1137"/>
                    <a:pt x="3199" y="695"/>
                  </a:cubicBezTo>
                  <a:cubicBezTo>
                    <a:pt x="2525" y="311"/>
                    <a:pt x="1897" y="113"/>
                    <a:pt x="1315" y="20"/>
                  </a:cubicBezTo>
                  <a:cubicBezTo>
                    <a:pt x="1216" y="7"/>
                    <a:pt x="1130" y="1"/>
                    <a:pt x="1054"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1" name="Google Shape;631;p19"/>
            <p:cNvSpPr/>
            <p:nvPr/>
          </p:nvSpPr>
          <p:spPr>
            <a:xfrm>
              <a:off x="1899317" y="2125260"/>
              <a:ext cx="115617" cy="117853"/>
            </a:xfrm>
            <a:custGeom>
              <a:rect b="b" l="l" r="r" t="t"/>
              <a:pathLst>
                <a:path extrusionOk="0" h="4744" w="4654">
                  <a:moveTo>
                    <a:pt x="954" y="0"/>
                  </a:moveTo>
                  <a:cubicBezTo>
                    <a:pt x="788" y="0"/>
                    <a:pt x="694" y="39"/>
                    <a:pt x="629" y="71"/>
                  </a:cubicBezTo>
                  <a:cubicBezTo>
                    <a:pt x="582" y="118"/>
                    <a:pt x="431" y="211"/>
                    <a:pt x="338" y="502"/>
                  </a:cubicBezTo>
                  <a:cubicBezTo>
                    <a:pt x="140" y="1037"/>
                    <a:pt x="1" y="1618"/>
                    <a:pt x="1" y="2351"/>
                  </a:cubicBezTo>
                  <a:cubicBezTo>
                    <a:pt x="1" y="3072"/>
                    <a:pt x="140" y="3700"/>
                    <a:pt x="338" y="4189"/>
                  </a:cubicBezTo>
                  <a:cubicBezTo>
                    <a:pt x="431" y="4526"/>
                    <a:pt x="582" y="4619"/>
                    <a:pt x="629" y="4677"/>
                  </a:cubicBezTo>
                  <a:cubicBezTo>
                    <a:pt x="695" y="4710"/>
                    <a:pt x="790" y="4743"/>
                    <a:pt x="959" y="4743"/>
                  </a:cubicBezTo>
                  <a:cubicBezTo>
                    <a:pt x="1029" y="4743"/>
                    <a:pt x="1112" y="4738"/>
                    <a:pt x="1210" y="4724"/>
                  </a:cubicBezTo>
                  <a:cubicBezTo>
                    <a:pt x="1745" y="4619"/>
                    <a:pt x="2327" y="4433"/>
                    <a:pt x="2955" y="4038"/>
                  </a:cubicBezTo>
                  <a:cubicBezTo>
                    <a:pt x="3583" y="3700"/>
                    <a:pt x="4072" y="3270"/>
                    <a:pt x="4409" y="2875"/>
                  </a:cubicBezTo>
                  <a:cubicBezTo>
                    <a:pt x="4607" y="2584"/>
                    <a:pt x="4653" y="2444"/>
                    <a:pt x="4653" y="2351"/>
                  </a:cubicBezTo>
                  <a:cubicBezTo>
                    <a:pt x="4653" y="2293"/>
                    <a:pt x="4607" y="2107"/>
                    <a:pt x="4409" y="1863"/>
                  </a:cubicBezTo>
                  <a:cubicBezTo>
                    <a:pt x="4072" y="1421"/>
                    <a:pt x="3583" y="1037"/>
                    <a:pt x="2955" y="653"/>
                  </a:cubicBezTo>
                  <a:cubicBezTo>
                    <a:pt x="2327" y="316"/>
                    <a:pt x="1745" y="118"/>
                    <a:pt x="1210" y="25"/>
                  </a:cubicBezTo>
                  <a:cubicBezTo>
                    <a:pt x="1109" y="7"/>
                    <a:pt x="1025" y="0"/>
                    <a:pt x="954"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2" name="Google Shape;632;p19"/>
            <p:cNvSpPr/>
            <p:nvPr/>
          </p:nvSpPr>
          <p:spPr>
            <a:xfrm>
              <a:off x="2236529" y="2130005"/>
              <a:ext cx="105779" cy="108189"/>
            </a:xfrm>
            <a:custGeom>
              <a:rect b="b" l="l" r="r" t="t"/>
              <a:pathLst>
                <a:path extrusionOk="0" h="4355" w="4258">
                  <a:moveTo>
                    <a:pt x="886" y="1"/>
                  </a:moveTo>
                  <a:cubicBezTo>
                    <a:pt x="737" y="1"/>
                    <a:pt x="648" y="34"/>
                    <a:pt x="582" y="67"/>
                  </a:cubicBezTo>
                  <a:cubicBezTo>
                    <a:pt x="524" y="67"/>
                    <a:pt x="384" y="171"/>
                    <a:pt x="291" y="462"/>
                  </a:cubicBezTo>
                  <a:cubicBezTo>
                    <a:pt x="140" y="939"/>
                    <a:pt x="1" y="1520"/>
                    <a:pt x="1" y="2160"/>
                  </a:cubicBezTo>
                  <a:cubicBezTo>
                    <a:pt x="1" y="2835"/>
                    <a:pt x="140" y="3416"/>
                    <a:pt x="291" y="3847"/>
                  </a:cubicBezTo>
                  <a:cubicBezTo>
                    <a:pt x="384" y="4138"/>
                    <a:pt x="524" y="4242"/>
                    <a:pt x="582" y="4289"/>
                  </a:cubicBezTo>
                  <a:cubicBezTo>
                    <a:pt x="648" y="4322"/>
                    <a:pt x="737" y="4355"/>
                    <a:pt x="886" y="4355"/>
                  </a:cubicBezTo>
                  <a:cubicBezTo>
                    <a:pt x="948" y="4355"/>
                    <a:pt x="1020" y="4349"/>
                    <a:pt x="1106" y="4335"/>
                  </a:cubicBezTo>
                  <a:cubicBezTo>
                    <a:pt x="1594" y="4242"/>
                    <a:pt x="2129" y="4044"/>
                    <a:pt x="2711" y="3754"/>
                  </a:cubicBezTo>
                  <a:cubicBezTo>
                    <a:pt x="3292" y="3416"/>
                    <a:pt x="3723" y="3033"/>
                    <a:pt x="4014" y="2637"/>
                  </a:cubicBezTo>
                  <a:cubicBezTo>
                    <a:pt x="4211" y="2393"/>
                    <a:pt x="4258" y="2253"/>
                    <a:pt x="4258" y="2160"/>
                  </a:cubicBezTo>
                  <a:cubicBezTo>
                    <a:pt x="4258" y="2102"/>
                    <a:pt x="4211" y="1962"/>
                    <a:pt x="4014" y="1718"/>
                  </a:cubicBezTo>
                  <a:cubicBezTo>
                    <a:pt x="3723" y="1334"/>
                    <a:pt x="3292" y="939"/>
                    <a:pt x="2711" y="602"/>
                  </a:cubicBezTo>
                  <a:cubicBezTo>
                    <a:pt x="2129" y="264"/>
                    <a:pt x="1594" y="67"/>
                    <a:pt x="1106" y="20"/>
                  </a:cubicBezTo>
                  <a:cubicBezTo>
                    <a:pt x="1020" y="6"/>
                    <a:pt x="948" y="1"/>
                    <a:pt x="886"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3" name="Google Shape;633;p19"/>
            <p:cNvSpPr/>
            <p:nvPr/>
          </p:nvSpPr>
          <p:spPr>
            <a:xfrm>
              <a:off x="2573443" y="2134924"/>
              <a:ext cx="96538" cy="98476"/>
            </a:xfrm>
            <a:custGeom>
              <a:rect b="b" l="l" r="r" t="t"/>
              <a:pathLst>
                <a:path extrusionOk="0" h="3964" w="3886">
                  <a:moveTo>
                    <a:pt x="804" y="0"/>
                  </a:moveTo>
                  <a:cubicBezTo>
                    <a:pt x="654" y="0"/>
                    <a:pt x="569" y="33"/>
                    <a:pt x="536" y="66"/>
                  </a:cubicBezTo>
                  <a:cubicBezTo>
                    <a:pt x="489" y="66"/>
                    <a:pt x="396" y="159"/>
                    <a:pt x="292" y="404"/>
                  </a:cubicBezTo>
                  <a:cubicBezTo>
                    <a:pt x="106" y="846"/>
                    <a:pt x="1" y="1381"/>
                    <a:pt x="1" y="1962"/>
                  </a:cubicBezTo>
                  <a:cubicBezTo>
                    <a:pt x="1" y="2590"/>
                    <a:pt x="106" y="3067"/>
                    <a:pt x="292" y="3509"/>
                  </a:cubicBezTo>
                  <a:cubicBezTo>
                    <a:pt x="396" y="3800"/>
                    <a:pt x="489" y="3846"/>
                    <a:pt x="536" y="3893"/>
                  </a:cubicBezTo>
                  <a:cubicBezTo>
                    <a:pt x="569" y="3926"/>
                    <a:pt x="653" y="3964"/>
                    <a:pt x="800" y="3964"/>
                  </a:cubicBezTo>
                  <a:cubicBezTo>
                    <a:pt x="863" y="3964"/>
                    <a:pt x="937" y="3957"/>
                    <a:pt x="1024" y="3940"/>
                  </a:cubicBezTo>
                  <a:cubicBezTo>
                    <a:pt x="1455" y="3846"/>
                    <a:pt x="1943" y="3707"/>
                    <a:pt x="2478" y="3416"/>
                  </a:cubicBezTo>
                  <a:cubicBezTo>
                    <a:pt x="3013" y="3067"/>
                    <a:pt x="3397" y="2730"/>
                    <a:pt x="3688" y="2393"/>
                  </a:cubicBezTo>
                  <a:cubicBezTo>
                    <a:pt x="3886" y="2195"/>
                    <a:pt x="3886" y="2055"/>
                    <a:pt x="3886" y="1962"/>
                  </a:cubicBezTo>
                  <a:cubicBezTo>
                    <a:pt x="3886" y="1904"/>
                    <a:pt x="3886" y="1764"/>
                    <a:pt x="3688" y="1520"/>
                  </a:cubicBezTo>
                  <a:cubicBezTo>
                    <a:pt x="3397" y="1183"/>
                    <a:pt x="3013" y="846"/>
                    <a:pt x="2478" y="555"/>
                  </a:cubicBezTo>
                  <a:cubicBezTo>
                    <a:pt x="1943" y="264"/>
                    <a:pt x="1455" y="66"/>
                    <a:pt x="1024" y="20"/>
                  </a:cubicBezTo>
                  <a:cubicBezTo>
                    <a:pt x="939" y="6"/>
                    <a:pt x="866" y="0"/>
                    <a:pt x="804"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4" name="Google Shape;634;p19"/>
            <p:cNvSpPr/>
            <p:nvPr/>
          </p:nvSpPr>
          <p:spPr>
            <a:xfrm>
              <a:off x="2910655" y="2139669"/>
              <a:ext cx="86725" cy="88986"/>
            </a:xfrm>
            <a:custGeom>
              <a:rect b="b" l="l" r="r" t="t"/>
              <a:pathLst>
                <a:path extrusionOk="0" h="3582" w="3491">
                  <a:moveTo>
                    <a:pt x="710" y="1"/>
                  </a:moveTo>
                  <a:cubicBezTo>
                    <a:pt x="593" y="1"/>
                    <a:pt x="520" y="26"/>
                    <a:pt x="489" y="26"/>
                  </a:cubicBezTo>
                  <a:cubicBezTo>
                    <a:pt x="431" y="73"/>
                    <a:pt x="338" y="166"/>
                    <a:pt x="245" y="410"/>
                  </a:cubicBezTo>
                  <a:cubicBezTo>
                    <a:pt x="94" y="748"/>
                    <a:pt x="1" y="1236"/>
                    <a:pt x="1" y="1771"/>
                  </a:cubicBezTo>
                  <a:cubicBezTo>
                    <a:pt x="1" y="2353"/>
                    <a:pt x="94" y="2783"/>
                    <a:pt x="245" y="3167"/>
                  </a:cubicBezTo>
                  <a:cubicBezTo>
                    <a:pt x="338" y="3411"/>
                    <a:pt x="431" y="3516"/>
                    <a:pt x="489" y="3516"/>
                  </a:cubicBezTo>
                  <a:cubicBezTo>
                    <a:pt x="522" y="3549"/>
                    <a:pt x="602" y="3582"/>
                    <a:pt x="732" y="3582"/>
                  </a:cubicBezTo>
                  <a:cubicBezTo>
                    <a:pt x="786" y="3582"/>
                    <a:pt x="848" y="3576"/>
                    <a:pt x="920" y="3562"/>
                  </a:cubicBezTo>
                  <a:cubicBezTo>
                    <a:pt x="1304" y="3516"/>
                    <a:pt x="1746" y="3318"/>
                    <a:pt x="2234" y="3074"/>
                  </a:cubicBezTo>
                  <a:cubicBezTo>
                    <a:pt x="2711" y="2783"/>
                    <a:pt x="3048" y="2492"/>
                    <a:pt x="3339" y="2155"/>
                  </a:cubicBezTo>
                  <a:cubicBezTo>
                    <a:pt x="3490" y="1957"/>
                    <a:pt x="3490" y="1864"/>
                    <a:pt x="3490" y="1771"/>
                  </a:cubicBezTo>
                  <a:cubicBezTo>
                    <a:pt x="3490" y="1713"/>
                    <a:pt x="3490" y="1573"/>
                    <a:pt x="3339" y="1376"/>
                  </a:cubicBezTo>
                  <a:cubicBezTo>
                    <a:pt x="3048" y="1085"/>
                    <a:pt x="2711" y="748"/>
                    <a:pt x="2234" y="503"/>
                  </a:cubicBezTo>
                  <a:cubicBezTo>
                    <a:pt x="1746" y="213"/>
                    <a:pt x="1304" y="73"/>
                    <a:pt x="920" y="26"/>
                  </a:cubicBezTo>
                  <a:cubicBezTo>
                    <a:pt x="838" y="7"/>
                    <a:pt x="769" y="1"/>
                    <a:pt x="710"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5" name="Google Shape;635;p19"/>
            <p:cNvSpPr/>
            <p:nvPr/>
          </p:nvSpPr>
          <p:spPr>
            <a:xfrm>
              <a:off x="3247867" y="2143792"/>
              <a:ext cx="78055" cy="79943"/>
            </a:xfrm>
            <a:custGeom>
              <a:rect b="b" l="l" r="r" t="t"/>
              <a:pathLst>
                <a:path extrusionOk="0" h="3218" w="3142">
                  <a:moveTo>
                    <a:pt x="815" y="0"/>
                  </a:moveTo>
                  <a:cubicBezTo>
                    <a:pt x="582" y="0"/>
                    <a:pt x="478" y="47"/>
                    <a:pt x="431" y="47"/>
                  </a:cubicBezTo>
                  <a:cubicBezTo>
                    <a:pt x="385" y="93"/>
                    <a:pt x="292" y="151"/>
                    <a:pt x="233" y="384"/>
                  </a:cubicBezTo>
                  <a:cubicBezTo>
                    <a:pt x="94" y="733"/>
                    <a:pt x="1" y="1117"/>
                    <a:pt x="1" y="1605"/>
                  </a:cubicBezTo>
                  <a:cubicBezTo>
                    <a:pt x="1" y="2082"/>
                    <a:pt x="94" y="2524"/>
                    <a:pt x="233" y="2861"/>
                  </a:cubicBezTo>
                  <a:cubicBezTo>
                    <a:pt x="292" y="3059"/>
                    <a:pt x="385" y="3152"/>
                    <a:pt x="431" y="3152"/>
                  </a:cubicBezTo>
                  <a:cubicBezTo>
                    <a:pt x="464" y="3185"/>
                    <a:pt x="526" y="3218"/>
                    <a:pt x="642" y="3218"/>
                  </a:cubicBezTo>
                  <a:cubicBezTo>
                    <a:pt x="690" y="3218"/>
                    <a:pt x="747" y="3212"/>
                    <a:pt x="815" y="3199"/>
                  </a:cubicBezTo>
                  <a:cubicBezTo>
                    <a:pt x="1164" y="3152"/>
                    <a:pt x="1594" y="3001"/>
                    <a:pt x="1978" y="2768"/>
                  </a:cubicBezTo>
                  <a:cubicBezTo>
                    <a:pt x="2420" y="2524"/>
                    <a:pt x="2757" y="2233"/>
                    <a:pt x="2955" y="1942"/>
                  </a:cubicBezTo>
                  <a:cubicBezTo>
                    <a:pt x="3095" y="1791"/>
                    <a:pt x="3141" y="1652"/>
                    <a:pt x="3141" y="1605"/>
                  </a:cubicBezTo>
                  <a:cubicBezTo>
                    <a:pt x="3141" y="1547"/>
                    <a:pt x="3095" y="1454"/>
                    <a:pt x="2955" y="1256"/>
                  </a:cubicBezTo>
                  <a:cubicBezTo>
                    <a:pt x="2757" y="965"/>
                    <a:pt x="2420" y="733"/>
                    <a:pt x="1978" y="489"/>
                  </a:cubicBezTo>
                  <a:cubicBezTo>
                    <a:pt x="1594" y="244"/>
                    <a:pt x="1164" y="93"/>
                    <a:pt x="815"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6" name="Google Shape;636;p19"/>
            <p:cNvSpPr/>
            <p:nvPr/>
          </p:nvSpPr>
          <p:spPr>
            <a:xfrm>
              <a:off x="3584806" y="2148686"/>
              <a:ext cx="68789" cy="70304"/>
            </a:xfrm>
            <a:custGeom>
              <a:rect b="b" l="l" r="r" t="t"/>
              <a:pathLst>
                <a:path extrusionOk="0" h="2830" w="2769">
                  <a:moveTo>
                    <a:pt x="733" y="1"/>
                  </a:moveTo>
                  <a:cubicBezTo>
                    <a:pt x="535" y="1"/>
                    <a:pt x="442" y="1"/>
                    <a:pt x="395" y="47"/>
                  </a:cubicBezTo>
                  <a:cubicBezTo>
                    <a:pt x="337" y="47"/>
                    <a:pt x="244" y="140"/>
                    <a:pt x="198" y="338"/>
                  </a:cubicBezTo>
                  <a:cubicBezTo>
                    <a:pt x="105" y="629"/>
                    <a:pt x="0" y="966"/>
                    <a:pt x="0" y="1408"/>
                  </a:cubicBezTo>
                  <a:cubicBezTo>
                    <a:pt x="0" y="1839"/>
                    <a:pt x="105" y="2222"/>
                    <a:pt x="198" y="2513"/>
                  </a:cubicBezTo>
                  <a:cubicBezTo>
                    <a:pt x="244" y="2711"/>
                    <a:pt x="337" y="2757"/>
                    <a:pt x="395" y="2804"/>
                  </a:cubicBezTo>
                  <a:cubicBezTo>
                    <a:pt x="427" y="2804"/>
                    <a:pt x="478" y="2830"/>
                    <a:pt x="568" y="2830"/>
                  </a:cubicBezTo>
                  <a:cubicBezTo>
                    <a:pt x="613" y="2830"/>
                    <a:pt x="667" y="2823"/>
                    <a:pt x="733" y="2804"/>
                  </a:cubicBezTo>
                  <a:cubicBezTo>
                    <a:pt x="1024" y="2757"/>
                    <a:pt x="1407" y="2664"/>
                    <a:pt x="1745" y="2420"/>
                  </a:cubicBezTo>
                  <a:cubicBezTo>
                    <a:pt x="2140" y="2222"/>
                    <a:pt x="2431" y="1990"/>
                    <a:pt x="2617" y="1745"/>
                  </a:cubicBezTo>
                  <a:cubicBezTo>
                    <a:pt x="2768" y="1548"/>
                    <a:pt x="2768" y="1455"/>
                    <a:pt x="2768" y="1408"/>
                  </a:cubicBezTo>
                  <a:cubicBezTo>
                    <a:pt x="2768" y="1350"/>
                    <a:pt x="2768" y="1257"/>
                    <a:pt x="2617" y="1117"/>
                  </a:cubicBezTo>
                  <a:cubicBezTo>
                    <a:pt x="2431" y="873"/>
                    <a:pt x="2140" y="629"/>
                    <a:pt x="1745" y="385"/>
                  </a:cubicBezTo>
                  <a:cubicBezTo>
                    <a:pt x="1407" y="187"/>
                    <a:pt x="1024" y="47"/>
                    <a:pt x="733"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7" name="Google Shape;637;p19"/>
            <p:cNvSpPr/>
            <p:nvPr/>
          </p:nvSpPr>
          <p:spPr>
            <a:xfrm>
              <a:off x="3921993" y="2153307"/>
              <a:ext cx="58976" cy="60939"/>
            </a:xfrm>
            <a:custGeom>
              <a:rect b="b" l="l" r="r" t="t"/>
              <a:pathLst>
                <a:path extrusionOk="0" h="2453" w="2374">
                  <a:moveTo>
                    <a:pt x="629" y="1"/>
                  </a:moveTo>
                  <a:cubicBezTo>
                    <a:pt x="431" y="1"/>
                    <a:pt x="385" y="1"/>
                    <a:pt x="338" y="59"/>
                  </a:cubicBezTo>
                  <a:cubicBezTo>
                    <a:pt x="292" y="59"/>
                    <a:pt x="245" y="106"/>
                    <a:pt x="141" y="292"/>
                  </a:cubicBezTo>
                  <a:cubicBezTo>
                    <a:pt x="47" y="536"/>
                    <a:pt x="1" y="873"/>
                    <a:pt x="1" y="1222"/>
                  </a:cubicBezTo>
                  <a:cubicBezTo>
                    <a:pt x="1" y="1606"/>
                    <a:pt x="47" y="1943"/>
                    <a:pt x="141" y="2188"/>
                  </a:cubicBezTo>
                  <a:cubicBezTo>
                    <a:pt x="245" y="2327"/>
                    <a:pt x="292" y="2385"/>
                    <a:pt x="338" y="2432"/>
                  </a:cubicBezTo>
                  <a:cubicBezTo>
                    <a:pt x="369" y="2432"/>
                    <a:pt x="400" y="2453"/>
                    <a:pt x="476" y="2453"/>
                  </a:cubicBezTo>
                  <a:cubicBezTo>
                    <a:pt x="514" y="2453"/>
                    <a:pt x="563" y="2447"/>
                    <a:pt x="629" y="2432"/>
                  </a:cubicBezTo>
                  <a:cubicBezTo>
                    <a:pt x="920" y="2385"/>
                    <a:pt x="1211" y="2281"/>
                    <a:pt x="1548" y="2095"/>
                  </a:cubicBezTo>
                  <a:cubicBezTo>
                    <a:pt x="1839" y="1943"/>
                    <a:pt x="2083" y="1699"/>
                    <a:pt x="2281" y="1513"/>
                  </a:cubicBezTo>
                  <a:cubicBezTo>
                    <a:pt x="2374" y="1362"/>
                    <a:pt x="2374" y="1269"/>
                    <a:pt x="2374" y="1222"/>
                  </a:cubicBezTo>
                  <a:cubicBezTo>
                    <a:pt x="2374" y="1164"/>
                    <a:pt x="2374" y="1117"/>
                    <a:pt x="2281" y="978"/>
                  </a:cubicBezTo>
                  <a:cubicBezTo>
                    <a:pt x="2083" y="734"/>
                    <a:pt x="1839" y="536"/>
                    <a:pt x="1548" y="350"/>
                  </a:cubicBezTo>
                  <a:cubicBezTo>
                    <a:pt x="1211" y="152"/>
                    <a:pt x="920" y="59"/>
                    <a:pt x="629"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8" name="Google Shape;638;p19"/>
            <p:cNvSpPr/>
            <p:nvPr/>
          </p:nvSpPr>
          <p:spPr>
            <a:xfrm>
              <a:off x="4259206" y="2158226"/>
              <a:ext cx="50604" cy="51101"/>
            </a:xfrm>
            <a:custGeom>
              <a:rect b="b" l="l" r="r" t="t"/>
              <a:pathLst>
                <a:path extrusionOk="0" h="2057" w="2037">
                  <a:moveTo>
                    <a:pt x="524" y="1"/>
                  </a:moveTo>
                  <a:cubicBezTo>
                    <a:pt x="385" y="1"/>
                    <a:pt x="338" y="1"/>
                    <a:pt x="292" y="47"/>
                  </a:cubicBezTo>
                  <a:cubicBezTo>
                    <a:pt x="233" y="47"/>
                    <a:pt x="187" y="94"/>
                    <a:pt x="140" y="245"/>
                  </a:cubicBezTo>
                  <a:cubicBezTo>
                    <a:pt x="47" y="443"/>
                    <a:pt x="1" y="733"/>
                    <a:pt x="1" y="1024"/>
                  </a:cubicBezTo>
                  <a:cubicBezTo>
                    <a:pt x="1" y="1361"/>
                    <a:pt x="47" y="1606"/>
                    <a:pt x="140" y="1838"/>
                  </a:cubicBezTo>
                  <a:cubicBezTo>
                    <a:pt x="187" y="1990"/>
                    <a:pt x="233" y="2036"/>
                    <a:pt x="292" y="2036"/>
                  </a:cubicBezTo>
                  <a:cubicBezTo>
                    <a:pt x="323" y="2036"/>
                    <a:pt x="354" y="2057"/>
                    <a:pt x="412" y="2057"/>
                  </a:cubicBezTo>
                  <a:cubicBezTo>
                    <a:pt x="442" y="2057"/>
                    <a:pt x="478" y="2052"/>
                    <a:pt x="524" y="2036"/>
                  </a:cubicBezTo>
                  <a:cubicBezTo>
                    <a:pt x="769" y="2036"/>
                    <a:pt x="1013" y="1943"/>
                    <a:pt x="1304" y="1792"/>
                  </a:cubicBezTo>
                  <a:cubicBezTo>
                    <a:pt x="1548" y="1606"/>
                    <a:pt x="1792" y="1455"/>
                    <a:pt x="1932" y="1257"/>
                  </a:cubicBezTo>
                  <a:cubicBezTo>
                    <a:pt x="2036" y="1164"/>
                    <a:pt x="2036" y="1071"/>
                    <a:pt x="2036" y="1024"/>
                  </a:cubicBezTo>
                  <a:cubicBezTo>
                    <a:pt x="2036" y="1024"/>
                    <a:pt x="2036" y="919"/>
                    <a:pt x="1932" y="826"/>
                  </a:cubicBezTo>
                  <a:cubicBezTo>
                    <a:pt x="1792" y="629"/>
                    <a:pt x="1548" y="443"/>
                    <a:pt x="1304" y="291"/>
                  </a:cubicBezTo>
                  <a:cubicBezTo>
                    <a:pt x="1013" y="152"/>
                    <a:pt x="769" y="47"/>
                    <a:pt x="524"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39" name="Google Shape;639;p19"/>
            <p:cNvSpPr/>
            <p:nvPr/>
          </p:nvSpPr>
          <p:spPr>
            <a:xfrm>
              <a:off x="4596144" y="2163145"/>
              <a:ext cx="41040" cy="42207"/>
            </a:xfrm>
            <a:custGeom>
              <a:rect b="b" l="l" r="r" t="t"/>
              <a:pathLst>
                <a:path extrusionOk="0" h="1699" w="1652">
                  <a:moveTo>
                    <a:pt x="244" y="0"/>
                  </a:moveTo>
                  <a:cubicBezTo>
                    <a:pt x="198" y="47"/>
                    <a:pt x="151" y="93"/>
                    <a:pt x="105" y="186"/>
                  </a:cubicBezTo>
                  <a:cubicBezTo>
                    <a:pt x="47" y="338"/>
                    <a:pt x="0" y="582"/>
                    <a:pt x="0" y="826"/>
                  </a:cubicBezTo>
                  <a:cubicBezTo>
                    <a:pt x="0" y="1117"/>
                    <a:pt x="47" y="1303"/>
                    <a:pt x="105" y="1501"/>
                  </a:cubicBezTo>
                  <a:cubicBezTo>
                    <a:pt x="151" y="1594"/>
                    <a:pt x="198" y="1640"/>
                    <a:pt x="244" y="1640"/>
                  </a:cubicBezTo>
                  <a:cubicBezTo>
                    <a:pt x="244" y="1640"/>
                    <a:pt x="337" y="1699"/>
                    <a:pt x="442" y="1699"/>
                  </a:cubicBezTo>
                  <a:cubicBezTo>
                    <a:pt x="628" y="1640"/>
                    <a:pt x="826" y="1547"/>
                    <a:pt x="1070" y="1454"/>
                  </a:cubicBezTo>
                  <a:cubicBezTo>
                    <a:pt x="1268" y="1303"/>
                    <a:pt x="1454" y="1163"/>
                    <a:pt x="1559" y="1012"/>
                  </a:cubicBezTo>
                  <a:cubicBezTo>
                    <a:pt x="1652" y="919"/>
                    <a:pt x="1652" y="873"/>
                    <a:pt x="1652" y="826"/>
                  </a:cubicBezTo>
                  <a:cubicBezTo>
                    <a:pt x="1652" y="826"/>
                    <a:pt x="1652" y="721"/>
                    <a:pt x="1559" y="675"/>
                  </a:cubicBezTo>
                  <a:cubicBezTo>
                    <a:pt x="1454" y="477"/>
                    <a:pt x="1268" y="384"/>
                    <a:pt x="1070" y="245"/>
                  </a:cubicBezTo>
                  <a:cubicBezTo>
                    <a:pt x="826" y="93"/>
                    <a:pt x="628" y="47"/>
                    <a:pt x="442"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0" name="Google Shape;640;p19"/>
            <p:cNvSpPr/>
            <p:nvPr/>
          </p:nvSpPr>
          <p:spPr>
            <a:xfrm>
              <a:off x="4933356" y="2167766"/>
              <a:ext cx="31227" cy="32668"/>
            </a:xfrm>
            <a:custGeom>
              <a:rect b="b" l="l" r="r" t="t"/>
              <a:pathLst>
                <a:path extrusionOk="0" h="1315" w="1257">
                  <a:moveTo>
                    <a:pt x="198" y="0"/>
                  </a:moveTo>
                  <a:cubicBezTo>
                    <a:pt x="140" y="0"/>
                    <a:pt x="140" y="59"/>
                    <a:pt x="93" y="152"/>
                  </a:cubicBezTo>
                  <a:cubicBezTo>
                    <a:pt x="47" y="291"/>
                    <a:pt x="0" y="442"/>
                    <a:pt x="0" y="640"/>
                  </a:cubicBezTo>
                  <a:cubicBezTo>
                    <a:pt x="0" y="826"/>
                    <a:pt x="47" y="1024"/>
                    <a:pt x="93" y="1164"/>
                  </a:cubicBezTo>
                  <a:cubicBezTo>
                    <a:pt x="140" y="1268"/>
                    <a:pt x="140" y="1268"/>
                    <a:pt x="198" y="1268"/>
                  </a:cubicBezTo>
                  <a:cubicBezTo>
                    <a:pt x="198" y="1315"/>
                    <a:pt x="244" y="1315"/>
                    <a:pt x="337" y="1315"/>
                  </a:cubicBezTo>
                  <a:cubicBezTo>
                    <a:pt x="489" y="1268"/>
                    <a:pt x="628" y="1222"/>
                    <a:pt x="826" y="1117"/>
                  </a:cubicBezTo>
                  <a:cubicBezTo>
                    <a:pt x="965" y="1024"/>
                    <a:pt x="1117" y="931"/>
                    <a:pt x="1210" y="780"/>
                  </a:cubicBezTo>
                  <a:cubicBezTo>
                    <a:pt x="1256" y="733"/>
                    <a:pt x="1256" y="687"/>
                    <a:pt x="1256" y="640"/>
                  </a:cubicBezTo>
                  <a:cubicBezTo>
                    <a:pt x="1256" y="640"/>
                    <a:pt x="1256" y="582"/>
                    <a:pt x="1210" y="489"/>
                  </a:cubicBezTo>
                  <a:cubicBezTo>
                    <a:pt x="1117" y="396"/>
                    <a:pt x="965" y="291"/>
                    <a:pt x="826" y="198"/>
                  </a:cubicBezTo>
                  <a:cubicBezTo>
                    <a:pt x="628" y="105"/>
                    <a:pt x="489" y="0"/>
                    <a:pt x="337"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19"/>
            <p:cNvSpPr/>
            <p:nvPr/>
          </p:nvSpPr>
          <p:spPr>
            <a:xfrm>
              <a:off x="5270544" y="2172684"/>
              <a:ext cx="22855" cy="22855"/>
            </a:xfrm>
            <a:custGeom>
              <a:rect b="b" l="l" r="r" t="t"/>
              <a:pathLst>
                <a:path extrusionOk="0" h="920" w="920">
                  <a:moveTo>
                    <a:pt x="141" y="0"/>
                  </a:moveTo>
                  <a:cubicBezTo>
                    <a:pt x="94" y="0"/>
                    <a:pt x="94" y="47"/>
                    <a:pt x="47" y="93"/>
                  </a:cubicBezTo>
                  <a:cubicBezTo>
                    <a:pt x="47" y="198"/>
                    <a:pt x="1" y="291"/>
                    <a:pt x="1" y="442"/>
                  </a:cubicBezTo>
                  <a:cubicBezTo>
                    <a:pt x="1" y="582"/>
                    <a:pt x="47" y="733"/>
                    <a:pt x="47" y="826"/>
                  </a:cubicBezTo>
                  <a:cubicBezTo>
                    <a:pt x="94" y="873"/>
                    <a:pt x="94" y="873"/>
                    <a:pt x="141" y="919"/>
                  </a:cubicBezTo>
                  <a:lnTo>
                    <a:pt x="234" y="919"/>
                  </a:lnTo>
                  <a:cubicBezTo>
                    <a:pt x="338" y="873"/>
                    <a:pt x="431" y="873"/>
                    <a:pt x="583" y="779"/>
                  </a:cubicBezTo>
                  <a:cubicBezTo>
                    <a:pt x="676" y="733"/>
                    <a:pt x="769" y="628"/>
                    <a:pt x="873" y="535"/>
                  </a:cubicBezTo>
                  <a:cubicBezTo>
                    <a:pt x="920" y="489"/>
                    <a:pt x="920" y="489"/>
                    <a:pt x="920" y="442"/>
                  </a:cubicBezTo>
                  <a:cubicBezTo>
                    <a:pt x="920" y="442"/>
                    <a:pt x="920" y="384"/>
                    <a:pt x="873" y="337"/>
                  </a:cubicBezTo>
                  <a:cubicBezTo>
                    <a:pt x="769" y="291"/>
                    <a:pt x="676" y="198"/>
                    <a:pt x="583" y="93"/>
                  </a:cubicBezTo>
                  <a:cubicBezTo>
                    <a:pt x="431" y="47"/>
                    <a:pt x="338" y="0"/>
                    <a:pt x="234" y="0"/>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19"/>
            <p:cNvSpPr/>
            <p:nvPr/>
          </p:nvSpPr>
          <p:spPr>
            <a:xfrm>
              <a:off x="5607483" y="2177578"/>
              <a:ext cx="13316" cy="13316"/>
            </a:xfrm>
            <a:custGeom>
              <a:rect b="b" l="l" r="r" t="t"/>
              <a:pathLst>
                <a:path extrusionOk="0" h="536" w="536">
                  <a:moveTo>
                    <a:pt x="105" y="1"/>
                  </a:moveTo>
                  <a:cubicBezTo>
                    <a:pt x="47" y="1"/>
                    <a:pt x="47" y="1"/>
                    <a:pt x="47" y="47"/>
                  </a:cubicBezTo>
                  <a:cubicBezTo>
                    <a:pt x="0" y="94"/>
                    <a:pt x="0" y="187"/>
                    <a:pt x="0" y="245"/>
                  </a:cubicBezTo>
                  <a:cubicBezTo>
                    <a:pt x="0" y="338"/>
                    <a:pt x="0" y="385"/>
                    <a:pt x="47" y="478"/>
                  </a:cubicBezTo>
                  <a:cubicBezTo>
                    <a:pt x="47" y="478"/>
                    <a:pt x="47" y="536"/>
                    <a:pt x="105" y="536"/>
                  </a:cubicBezTo>
                  <a:lnTo>
                    <a:pt x="151" y="536"/>
                  </a:lnTo>
                  <a:cubicBezTo>
                    <a:pt x="198" y="536"/>
                    <a:pt x="291" y="478"/>
                    <a:pt x="338" y="431"/>
                  </a:cubicBezTo>
                  <a:cubicBezTo>
                    <a:pt x="442" y="385"/>
                    <a:pt x="489" y="338"/>
                    <a:pt x="489" y="338"/>
                  </a:cubicBezTo>
                  <a:cubicBezTo>
                    <a:pt x="535" y="292"/>
                    <a:pt x="535" y="245"/>
                    <a:pt x="535" y="245"/>
                  </a:cubicBezTo>
                  <a:lnTo>
                    <a:pt x="489" y="187"/>
                  </a:lnTo>
                  <a:cubicBezTo>
                    <a:pt x="489" y="140"/>
                    <a:pt x="442" y="94"/>
                    <a:pt x="338" y="47"/>
                  </a:cubicBezTo>
                  <a:cubicBezTo>
                    <a:pt x="291" y="1"/>
                    <a:pt x="198" y="1"/>
                    <a:pt x="151" y="1"/>
                  </a:cubicBezTo>
                  <a:close/>
                </a:path>
              </a:pathLst>
            </a:cu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43" name="Google Shape;643;p19"/>
          <p:cNvSpPr txBox="1"/>
          <p:nvPr>
            <p:ph idx="12" type="sldNum"/>
          </p:nvPr>
        </p:nvSpPr>
        <p:spPr>
          <a:xfrm>
            <a:off x="576000" y="12249600"/>
            <a:ext cx="960000" cy="1466400"/>
          </a:xfrm>
          <a:prstGeom prst="rect">
            <a:avLst/>
          </a:prstGeom>
          <a:noFill/>
          <a:ln>
            <a:noFill/>
          </a:ln>
        </p:spPr>
        <p:txBody>
          <a:bodyPr anchorCtr="0" anchor="t" bIns="480000" lIns="0" spcFirstLastPara="1" rIns="0" wrap="square" tIns="576000">
            <a:noAutofit/>
          </a:bodyPr>
          <a:lstStyle>
            <a:lvl1pPr indent="0" lvl="0" marL="0" marR="0" algn="l">
              <a:lnSpc>
                <a:spcPct val="100000"/>
              </a:lnSpc>
              <a:spcBef>
                <a:spcPts val="0"/>
              </a:spcBef>
              <a:spcAft>
                <a:spcPts val="0"/>
              </a:spcAft>
              <a:buClr>
                <a:srgbClr val="000000"/>
              </a:buClr>
              <a:buSzPts val="2100"/>
              <a:buFont typeface="Arial"/>
              <a:buNone/>
              <a:defRPr b="0" i="0" sz="2100" u="none" cap="none" strike="noStrike">
                <a:solidFill>
                  <a:schemeClr val="accen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2100"/>
              <a:buFont typeface="Arial"/>
              <a:buNone/>
              <a:defRPr b="0" i="0" sz="2100" u="none" cap="none" strike="noStrike">
                <a:solidFill>
                  <a:schemeClr val="accen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2100"/>
              <a:buFont typeface="Arial"/>
              <a:buNone/>
              <a:defRPr b="0" i="0" sz="2100" u="none" cap="none" strike="noStrike">
                <a:solidFill>
                  <a:schemeClr val="accen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2100"/>
              <a:buFont typeface="Arial"/>
              <a:buNone/>
              <a:defRPr b="0" i="0" sz="2100" u="none" cap="none" strike="noStrike">
                <a:solidFill>
                  <a:schemeClr val="accen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2100"/>
              <a:buFont typeface="Arial"/>
              <a:buNone/>
              <a:defRPr b="0" i="0" sz="2100" u="none" cap="none" strike="noStrike">
                <a:solidFill>
                  <a:schemeClr val="accen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2100"/>
              <a:buFont typeface="Arial"/>
              <a:buNone/>
              <a:defRPr b="0" i="0" sz="2100" u="none" cap="none" strike="noStrike">
                <a:solidFill>
                  <a:schemeClr val="accen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2100"/>
              <a:buFont typeface="Arial"/>
              <a:buNone/>
              <a:defRPr b="0" i="0" sz="2100" u="none" cap="none" strike="noStrike">
                <a:solidFill>
                  <a:schemeClr val="accen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2100"/>
              <a:buFont typeface="Arial"/>
              <a:buNone/>
              <a:defRPr b="0" i="0" sz="2100" u="none" cap="none" strike="noStrike">
                <a:solidFill>
                  <a:schemeClr val="accen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2100"/>
              <a:buFont typeface="Arial"/>
              <a:buNone/>
              <a:defRPr b="0" i="0" sz="2100" u="none" cap="none" strike="noStrike">
                <a:solidFill>
                  <a:schemeClr val="accen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644" name="Google Shape;644;p19"/>
          <p:cNvSpPr/>
          <p:nvPr/>
        </p:nvSpPr>
        <p:spPr>
          <a:xfrm>
            <a:off x="0" y="12238267"/>
            <a:ext cx="15935999" cy="1477500"/>
          </a:xfrm>
          <a:prstGeom prst="rect">
            <a:avLst/>
          </a:pr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19"/>
          <p:cNvSpPr/>
          <p:nvPr/>
        </p:nvSpPr>
        <p:spPr>
          <a:xfrm>
            <a:off x="21717267" y="12493467"/>
            <a:ext cx="2362500" cy="838500"/>
          </a:xfrm>
          <a:prstGeom prst="rect">
            <a:avLst/>
          </a:prstGeom>
          <a:solidFill>
            <a:schemeClr val="accen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46" name="Google Shape;646;p19"/>
          <p:cNvPicPr preferRelativeResize="0"/>
          <p:nvPr/>
        </p:nvPicPr>
        <p:blipFill rotWithShape="1">
          <a:blip r:embed="rId2">
            <a:alphaModFix/>
          </a:blip>
          <a:srcRect b="0" l="0" r="0" t="0"/>
          <a:stretch/>
        </p:blipFill>
        <p:spPr>
          <a:xfrm>
            <a:off x="21991533" y="12739400"/>
            <a:ext cx="1816464" cy="37466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6">
  <p:cSld name="CUSTOM_3_1_1_1_1_1_1_1_1">
    <p:bg>
      <p:bgPr>
        <a:solidFill>
          <a:schemeClr val="lt1"/>
        </a:solidFill>
      </p:bgPr>
    </p:bg>
    <p:spTree>
      <p:nvGrpSpPr>
        <p:cNvPr id="647" name="Shape 647"/>
        <p:cNvGrpSpPr/>
        <p:nvPr/>
      </p:nvGrpSpPr>
      <p:grpSpPr>
        <a:xfrm>
          <a:off x="0" y="0"/>
          <a:ext cx="0" cy="0"/>
          <a:chOff x="0" y="0"/>
          <a:chExt cx="0" cy="0"/>
        </a:xfrm>
      </p:grpSpPr>
      <p:sp>
        <p:nvSpPr>
          <p:cNvPr id="648" name="Google Shape;648;p20"/>
          <p:cNvSpPr txBox="1"/>
          <p:nvPr>
            <p:ph type="title"/>
          </p:nvPr>
        </p:nvSpPr>
        <p:spPr>
          <a:xfrm>
            <a:off x="1469533" y="8028200"/>
            <a:ext cx="18402300" cy="4221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4300"/>
              <a:buNone/>
              <a:defRPr sz="9600">
                <a:solidFill>
                  <a:schemeClr val="dk1"/>
                </a:solidFill>
              </a:defRPr>
            </a:lvl1pPr>
            <a:lvl2pPr lvl="1" algn="l">
              <a:lnSpc>
                <a:spcPct val="100000"/>
              </a:lnSpc>
              <a:spcBef>
                <a:spcPts val="0"/>
              </a:spcBef>
              <a:spcAft>
                <a:spcPts val="0"/>
              </a:spcAft>
              <a:buSzPts val="6400"/>
              <a:buNone/>
              <a:defRPr sz="14400">
                <a:solidFill>
                  <a:schemeClr val="dk1"/>
                </a:solidFill>
              </a:defRPr>
            </a:lvl2pPr>
            <a:lvl3pPr lvl="2" algn="l">
              <a:lnSpc>
                <a:spcPct val="100000"/>
              </a:lnSpc>
              <a:spcBef>
                <a:spcPts val="0"/>
              </a:spcBef>
              <a:spcAft>
                <a:spcPts val="0"/>
              </a:spcAft>
              <a:buSzPts val="6400"/>
              <a:buNone/>
              <a:defRPr sz="14400">
                <a:solidFill>
                  <a:schemeClr val="dk1"/>
                </a:solidFill>
              </a:defRPr>
            </a:lvl3pPr>
            <a:lvl4pPr lvl="3" algn="l">
              <a:lnSpc>
                <a:spcPct val="100000"/>
              </a:lnSpc>
              <a:spcBef>
                <a:spcPts val="0"/>
              </a:spcBef>
              <a:spcAft>
                <a:spcPts val="0"/>
              </a:spcAft>
              <a:buSzPts val="6400"/>
              <a:buNone/>
              <a:defRPr sz="14400">
                <a:solidFill>
                  <a:schemeClr val="dk1"/>
                </a:solidFill>
              </a:defRPr>
            </a:lvl4pPr>
            <a:lvl5pPr lvl="4" algn="l">
              <a:lnSpc>
                <a:spcPct val="100000"/>
              </a:lnSpc>
              <a:spcBef>
                <a:spcPts val="0"/>
              </a:spcBef>
              <a:spcAft>
                <a:spcPts val="0"/>
              </a:spcAft>
              <a:buSzPts val="6400"/>
              <a:buNone/>
              <a:defRPr sz="14400">
                <a:solidFill>
                  <a:schemeClr val="dk1"/>
                </a:solidFill>
              </a:defRPr>
            </a:lvl5pPr>
            <a:lvl6pPr lvl="5" algn="l">
              <a:lnSpc>
                <a:spcPct val="100000"/>
              </a:lnSpc>
              <a:spcBef>
                <a:spcPts val="0"/>
              </a:spcBef>
              <a:spcAft>
                <a:spcPts val="0"/>
              </a:spcAft>
              <a:buSzPts val="6400"/>
              <a:buNone/>
              <a:defRPr sz="14400">
                <a:solidFill>
                  <a:schemeClr val="dk1"/>
                </a:solidFill>
              </a:defRPr>
            </a:lvl6pPr>
            <a:lvl7pPr lvl="6" algn="l">
              <a:lnSpc>
                <a:spcPct val="100000"/>
              </a:lnSpc>
              <a:spcBef>
                <a:spcPts val="0"/>
              </a:spcBef>
              <a:spcAft>
                <a:spcPts val="0"/>
              </a:spcAft>
              <a:buSzPts val="6400"/>
              <a:buNone/>
              <a:defRPr sz="14400">
                <a:solidFill>
                  <a:schemeClr val="dk1"/>
                </a:solidFill>
              </a:defRPr>
            </a:lvl7pPr>
            <a:lvl8pPr lvl="7" algn="l">
              <a:lnSpc>
                <a:spcPct val="100000"/>
              </a:lnSpc>
              <a:spcBef>
                <a:spcPts val="0"/>
              </a:spcBef>
              <a:spcAft>
                <a:spcPts val="0"/>
              </a:spcAft>
              <a:buSzPts val="6400"/>
              <a:buNone/>
              <a:defRPr sz="14400">
                <a:solidFill>
                  <a:schemeClr val="dk1"/>
                </a:solidFill>
              </a:defRPr>
            </a:lvl8pPr>
            <a:lvl9pPr lvl="8" algn="l">
              <a:lnSpc>
                <a:spcPct val="100000"/>
              </a:lnSpc>
              <a:spcBef>
                <a:spcPts val="0"/>
              </a:spcBef>
              <a:spcAft>
                <a:spcPts val="0"/>
              </a:spcAft>
              <a:buSzPts val="6400"/>
              <a:buNone/>
              <a:defRPr sz="14400">
                <a:solidFill>
                  <a:schemeClr val="dk1"/>
                </a:solidFill>
              </a:defRPr>
            </a:lvl9pPr>
          </a:lstStyle>
          <a:p/>
        </p:txBody>
      </p:sp>
      <p:sp>
        <p:nvSpPr>
          <p:cNvPr id="649" name="Google Shape;649;p20"/>
          <p:cNvSpPr txBox="1"/>
          <p:nvPr>
            <p:ph idx="1" type="subTitle"/>
          </p:nvPr>
        </p:nvSpPr>
        <p:spPr>
          <a:xfrm>
            <a:off x="1469533" y="6604800"/>
            <a:ext cx="18402300" cy="1423200"/>
          </a:xfrm>
          <a:prstGeom prst="rect">
            <a:avLst/>
          </a:prstGeom>
          <a:noFill/>
          <a:ln>
            <a:noFill/>
          </a:ln>
        </p:spPr>
        <p:txBody>
          <a:bodyPr anchorCtr="0" anchor="t" bIns="0" lIns="0" spcFirstLastPara="1" rIns="0" wrap="square" tIns="672000">
            <a:noAutofit/>
          </a:bodyPr>
          <a:lstStyle>
            <a:lvl1pPr lvl="0" algn="l">
              <a:lnSpc>
                <a:spcPct val="100000"/>
              </a:lnSpc>
              <a:spcBef>
                <a:spcPts val="0"/>
              </a:spcBef>
              <a:spcAft>
                <a:spcPts val="0"/>
              </a:spcAft>
              <a:buSzPts val="2100"/>
              <a:buNone/>
              <a:defRPr b="1">
                <a:solidFill>
                  <a:schemeClr val="dk1"/>
                </a:solidFill>
              </a:defRPr>
            </a:lvl1pPr>
            <a:lvl2pPr lvl="1" algn="l">
              <a:lnSpc>
                <a:spcPct val="100000"/>
              </a:lnSpc>
              <a:spcBef>
                <a:spcPts val="0"/>
              </a:spcBef>
              <a:spcAft>
                <a:spcPts val="0"/>
              </a:spcAft>
              <a:buSzPts val="2100"/>
              <a:buNone/>
              <a:defRPr b="1">
                <a:solidFill>
                  <a:schemeClr val="dk1"/>
                </a:solidFill>
              </a:defRPr>
            </a:lvl2pPr>
            <a:lvl3pPr lvl="2" algn="l">
              <a:lnSpc>
                <a:spcPct val="100000"/>
              </a:lnSpc>
              <a:spcBef>
                <a:spcPts val="1600"/>
              </a:spcBef>
              <a:spcAft>
                <a:spcPts val="0"/>
              </a:spcAft>
              <a:buSzPts val="2100"/>
              <a:buNone/>
              <a:defRPr b="1">
                <a:solidFill>
                  <a:schemeClr val="dk1"/>
                </a:solidFill>
              </a:defRPr>
            </a:lvl3pPr>
            <a:lvl4pPr lvl="3" algn="l">
              <a:lnSpc>
                <a:spcPct val="100000"/>
              </a:lnSpc>
              <a:spcBef>
                <a:spcPts val="1600"/>
              </a:spcBef>
              <a:spcAft>
                <a:spcPts val="0"/>
              </a:spcAft>
              <a:buSzPts val="2100"/>
              <a:buNone/>
              <a:defRPr b="1">
                <a:solidFill>
                  <a:schemeClr val="dk1"/>
                </a:solidFill>
              </a:defRPr>
            </a:lvl4pPr>
            <a:lvl5pPr lvl="4" algn="l">
              <a:lnSpc>
                <a:spcPct val="100000"/>
              </a:lnSpc>
              <a:spcBef>
                <a:spcPts val="1600"/>
              </a:spcBef>
              <a:spcAft>
                <a:spcPts val="0"/>
              </a:spcAft>
              <a:buSzPts val="2100"/>
              <a:buNone/>
              <a:defRPr b="1">
                <a:solidFill>
                  <a:schemeClr val="dk1"/>
                </a:solidFill>
              </a:defRPr>
            </a:lvl5pPr>
            <a:lvl6pPr lvl="5" algn="l">
              <a:lnSpc>
                <a:spcPct val="100000"/>
              </a:lnSpc>
              <a:spcBef>
                <a:spcPts val="1600"/>
              </a:spcBef>
              <a:spcAft>
                <a:spcPts val="0"/>
              </a:spcAft>
              <a:buSzPts val="2100"/>
              <a:buNone/>
              <a:defRPr b="1">
                <a:solidFill>
                  <a:schemeClr val="dk1"/>
                </a:solidFill>
              </a:defRPr>
            </a:lvl6pPr>
            <a:lvl7pPr lvl="6" algn="l">
              <a:lnSpc>
                <a:spcPct val="100000"/>
              </a:lnSpc>
              <a:spcBef>
                <a:spcPts val="1600"/>
              </a:spcBef>
              <a:spcAft>
                <a:spcPts val="0"/>
              </a:spcAft>
              <a:buSzPts val="2100"/>
              <a:buNone/>
              <a:defRPr b="1">
                <a:solidFill>
                  <a:schemeClr val="dk1"/>
                </a:solidFill>
              </a:defRPr>
            </a:lvl7pPr>
            <a:lvl8pPr lvl="7" algn="l">
              <a:lnSpc>
                <a:spcPct val="100000"/>
              </a:lnSpc>
              <a:spcBef>
                <a:spcPts val="1600"/>
              </a:spcBef>
              <a:spcAft>
                <a:spcPts val="0"/>
              </a:spcAft>
              <a:buSzPts val="2100"/>
              <a:buNone/>
              <a:defRPr b="1">
                <a:solidFill>
                  <a:schemeClr val="dk1"/>
                </a:solidFill>
              </a:defRPr>
            </a:lvl8pPr>
            <a:lvl9pPr lvl="8" algn="l">
              <a:lnSpc>
                <a:spcPct val="100000"/>
              </a:lnSpc>
              <a:spcBef>
                <a:spcPts val="1600"/>
              </a:spcBef>
              <a:spcAft>
                <a:spcPts val="1600"/>
              </a:spcAft>
              <a:buSzPts val="2100"/>
              <a:buNone/>
              <a:defRPr b="1">
                <a:solidFill>
                  <a:schemeClr val="dk1"/>
                </a:solidFill>
              </a:defRPr>
            </a:lvl9pPr>
          </a:lstStyle>
          <a:p/>
        </p:txBody>
      </p:sp>
      <p:grpSp>
        <p:nvGrpSpPr>
          <p:cNvPr id="650" name="Google Shape;650;p20"/>
          <p:cNvGrpSpPr/>
          <p:nvPr/>
        </p:nvGrpSpPr>
        <p:grpSpPr>
          <a:xfrm>
            <a:off x="1468730" y="572071"/>
            <a:ext cx="13520254" cy="5459125"/>
            <a:chOff x="550767" y="214524"/>
            <a:chExt cx="5070032" cy="2047146"/>
          </a:xfrm>
        </p:grpSpPr>
        <p:sp>
          <p:nvSpPr>
            <p:cNvPr id="651" name="Google Shape;651;p20"/>
            <p:cNvSpPr/>
            <p:nvPr/>
          </p:nvSpPr>
          <p:spPr>
            <a:xfrm>
              <a:off x="550767" y="214524"/>
              <a:ext cx="151738" cy="155638"/>
            </a:xfrm>
            <a:custGeom>
              <a:rect b="b" l="l" r="r" t="t"/>
              <a:pathLst>
                <a:path extrusionOk="0" h="6265" w="6108">
                  <a:moveTo>
                    <a:pt x="1279" y="1"/>
                  </a:moveTo>
                  <a:cubicBezTo>
                    <a:pt x="1062" y="1"/>
                    <a:pt x="947" y="34"/>
                    <a:pt x="873" y="67"/>
                  </a:cubicBezTo>
                  <a:cubicBezTo>
                    <a:pt x="780" y="171"/>
                    <a:pt x="582" y="264"/>
                    <a:pt x="443" y="695"/>
                  </a:cubicBezTo>
                  <a:cubicBezTo>
                    <a:pt x="198" y="1381"/>
                    <a:pt x="47" y="2149"/>
                    <a:pt x="1" y="3126"/>
                  </a:cubicBezTo>
                  <a:cubicBezTo>
                    <a:pt x="47" y="4091"/>
                    <a:pt x="198" y="4917"/>
                    <a:pt x="443" y="5545"/>
                  </a:cubicBezTo>
                  <a:cubicBezTo>
                    <a:pt x="582" y="5987"/>
                    <a:pt x="780" y="6127"/>
                    <a:pt x="873" y="6173"/>
                  </a:cubicBezTo>
                  <a:cubicBezTo>
                    <a:pt x="945" y="6205"/>
                    <a:pt x="1056" y="6265"/>
                    <a:pt x="1261" y="6265"/>
                  </a:cubicBezTo>
                  <a:cubicBezTo>
                    <a:pt x="1355" y="6265"/>
                    <a:pt x="1468" y="6252"/>
                    <a:pt x="1606" y="6220"/>
                  </a:cubicBezTo>
                  <a:cubicBezTo>
                    <a:pt x="2280" y="6127"/>
                    <a:pt x="3060" y="5836"/>
                    <a:pt x="3932" y="5406"/>
                  </a:cubicBezTo>
                  <a:lnTo>
                    <a:pt x="3932" y="5347"/>
                  </a:lnTo>
                  <a:cubicBezTo>
                    <a:pt x="4758" y="4917"/>
                    <a:pt x="5386" y="4382"/>
                    <a:pt x="5816" y="3800"/>
                  </a:cubicBezTo>
                  <a:cubicBezTo>
                    <a:pt x="6107" y="3463"/>
                    <a:pt x="6107" y="3219"/>
                    <a:pt x="6107" y="3126"/>
                  </a:cubicBezTo>
                  <a:cubicBezTo>
                    <a:pt x="6107" y="3021"/>
                    <a:pt x="6107" y="2788"/>
                    <a:pt x="5816" y="2439"/>
                  </a:cubicBezTo>
                  <a:cubicBezTo>
                    <a:pt x="5386" y="1916"/>
                    <a:pt x="4758" y="1381"/>
                    <a:pt x="3932" y="893"/>
                  </a:cubicBezTo>
                  <a:cubicBezTo>
                    <a:pt x="3060" y="404"/>
                    <a:pt x="2280" y="113"/>
                    <a:pt x="1606" y="20"/>
                  </a:cubicBezTo>
                  <a:cubicBezTo>
                    <a:pt x="1476" y="7"/>
                    <a:pt x="1369" y="1"/>
                    <a:pt x="1279"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20"/>
            <p:cNvSpPr/>
            <p:nvPr/>
          </p:nvSpPr>
          <p:spPr>
            <a:xfrm>
              <a:off x="887979" y="219443"/>
              <a:ext cx="143341" cy="145975"/>
            </a:xfrm>
            <a:custGeom>
              <a:rect b="b" l="l" r="r" t="t"/>
              <a:pathLst>
                <a:path extrusionOk="0" h="5876" w="5770">
                  <a:moveTo>
                    <a:pt x="1181" y="1"/>
                  </a:moveTo>
                  <a:cubicBezTo>
                    <a:pt x="968" y="1"/>
                    <a:pt x="859" y="34"/>
                    <a:pt x="826" y="66"/>
                  </a:cubicBezTo>
                  <a:cubicBezTo>
                    <a:pt x="722" y="113"/>
                    <a:pt x="536" y="264"/>
                    <a:pt x="384" y="648"/>
                  </a:cubicBezTo>
                  <a:cubicBezTo>
                    <a:pt x="140" y="1276"/>
                    <a:pt x="1" y="2055"/>
                    <a:pt x="1" y="2928"/>
                  </a:cubicBezTo>
                  <a:cubicBezTo>
                    <a:pt x="1" y="3847"/>
                    <a:pt x="140" y="4568"/>
                    <a:pt x="384" y="5208"/>
                  </a:cubicBezTo>
                  <a:cubicBezTo>
                    <a:pt x="536" y="5591"/>
                    <a:pt x="722" y="5731"/>
                    <a:pt x="826" y="5789"/>
                  </a:cubicBezTo>
                  <a:cubicBezTo>
                    <a:pt x="859" y="5821"/>
                    <a:pt x="963" y="5875"/>
                    <a:pt x="1165" y="5875"/>
                  </a:cubicBezTo>
                  <a:cubicBezTo>
                    <a:pt x="1257" y="5875"/>
                    <a:pt x="1368" y="5864"/>
                    <a:pt x="1501" y="5836"/>
                  </a:cubicBezTo>
                  <a:cubicBezTo>
                    <a:pt x="2176" y="5731"/>
                    <a:pt x="2909" y="5498"/>
                    <a:pt x="3688" y="5056"/>
                  </a:cubicBezTo>
                  <a:cubicBezTo>
                    <a:pt x="4455" y="4568"/>
                    <a:pt x="5037" y="4091"/>
                    <a:pt x="5479" y="3556"/>
                  </a:cubicBezTo>
                  <a:cubicBezTo>
                    <a:pt x="5723" y="3265"/>
                    <a:pt x="5770" y="3021"/>
                    <a:pt x="5770" y="2928"/>
                  </a:cubicBezTo>
                  <a:cubicBezTo>
                    <a:pt x="5770" y="2823"/>
                    <a:pt x="5723" y="2637"/>
                    <a:pt x="5479" y="2300"/>
                  </a:cubicBezTo>
                  <a:cubicBezTo>
                    <a:pt x="5037" y="1765"/>
                    <a:pt x="4455" y="1276"/>
                    <a:pt x="3688" y="846"/>
                  </a:cubicBezTo>
                  <a:cubicBezTo>
                    <a:pt x="2909" y="404"/>
                    <a:pt x="2176" y="113"/>
                    <a:pt x="1501" y="20"/>
                  </a:cubicBezTo>
                  <a:cubicBezTo>
                    <a:pt x="1375" y="6"/>
                    <a:pt x="1269" y="1"/>
                    <a:pt x="1181"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20"/>
            <p:cNvSpPr/>
            <p:nvPr/>
          </p:nvSpPr>
          <p:spPr>
            <a:xfrm>
              <a:off x="1225191" y="224063"/>
              <a:ext cx="133528" cy="136435"/>
            </a:xfrm>
            <a:custGeom>
              <a:rect b="b" l="l" r="r" t="t"/>
              <a:pathLst>
                <a:path extrusionOk="0" h="5492" w="5375">
                  <a:moveTo>
                    <a:pt x="1112" y="1"/>
                  </a:moveTo>
                  <a:cubicBezTo>
                    <a:pt x="912" y="1"/>
                    <a:pt x="801" y="37"/>
                    <a:pt x="768" y="78"/>
                  </a:cubicBezTo>
                  <a:cubicBezTo>
                    <a:pt x="675" y="125"/>
                    <a:pt x="524" y="264"/>
                    <a:pt x="384" y="602"/>
                  </a:cubicBezTo>
                  <a:cubicBezTo>
                    <a:pt x="140" y="1183"/>
                    <a:pt x="1" y="1916"/>
                    <a:pt x="1" y="2742"/>
                  </a:cubicBezTo>
                  <a:cubicBezTo>
                    <a:pt x="1" y="3568"/>
                    <a:pt x="140" y="4289"/>
                    <a:pt x="384" y="4870"/>
                  </a:cubicBezTo>
                  <a:cubicBezTo>
                    <a:pt x="524" y="5254"/>
                    <a:pt x="675" y="5359"/>
                    <a:pt x="768" y="5405"/>
                  </a:cubicBezTo>
                  <a:cubicBezTo>
                    <a:pt x="800" y="5437"/>
                    <a:pt x="904" y="5492"/>
                    <a:pt x="1092" y="5492"/>
                  </a:cubicBezTo>
                  <a:cubicBezTo>
                    <a:pt x="1176" y="5492"/>
                    <a:pt x="1277" y="5481"/>
                    <a:pt x="1396" y="5452"/>
                  </a:cubicBezTo>
                  <a:cubicBezTo>
                    <a:pt x="2036" y="5359"/>
                    <a:pt x="2711" y="5115"/>
                    <a:pt x="3432" y="4731"/>
                  </a:cubicBezTo>
                  <a:cubicBezTo>
                    <a:pt x="4165" y="4289"/>
                    <a:pt x="4700" y="3800"/>
                    <a:pt x="5083" y="3323"/>
                  </a:cubicBezTo>
                  <a:cubicBezTo>
                    <a:pt x="5328" y="3033"/>
                    <a:pt x="5374" y="2835"/>
                    <a:pt x="5374" y="2742"/>
                  </a:cubicBezTo>
                  <a:cubicBezTo>
                    <a:pt x="5374" y="2637"/>
                    <a:pt x="5328" y="2451"/>
                    <a:pt x="5083" y="2160"/>
                  </a:cubicBezTo>
                  <a:cubicBezTo>
                    <a:pt x="4700" y="1672"/>
                    <a:pt x="4165" y="1183"/>
                    <a:pt x="3432" y="799"/>
                  </a:cubicBezTo>
                  <a:cubicBezTo>
                    <a:pt x="2711" y="369"/>
                    <a:pt x="2036" y="125"/>
                    <a:pt x="1396" y="20"/>
                  </a:cubicBezTo>
                  <a:cubicBezTo>
                    <a:pt x="1287" y="7"/>
                    <a:pt x="1192" y="1"/>
                    <a:pt x="1112"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20"/>
            <p:cNvSpPr/>
            <p:nvPr/>
          </p:nvSpPr>
          <p:spPr>
            <a:xfrm>
              <a:off x="1562105" y="228982"/>
              <a:ext cx="123989" cy="127343"/>
            </a:xfrm>
            <a:custGeom>
              <a:rect b="b" l="l" r="r" t="t"/>
              <a:pathLst>
                <a:path extrusionOk="0" h="5126" w="4991">
                  <a:moveTo>
                    <a:pt x="1054" y="0"/>
                  </a:moveTo>
                  <a:cubicBezTo>
                    <a:pt x="871" y="0"/>
                    <a:pt x="753" y="33"/>
                    <a:pt x="687" y="66"/>
                  </a:cubicBezTo>
                  <a:cubicBezTo>
                    <a:pt x="629" y="113"/>
                    <a:pt x="489" y="217"/>
                    <a:pt x="338" y="555"/>
                  </a:cubicBezTo>
                  <a:cubicBezTo>
                    <a:pt x="152" y="1090"/>
                    <a:pt x="1" y="1764"/>
                    <a:pt x="1" y="2544"/>
                  </a:cubicBezTo>
                  <a:cubicBezTo>
                    <a:pt x="1" y="3311"/>
                    <a:pt x="152" y="3998"/>
                    <a:pt x="338" y="4533"/>
                  </a:cubicBezTo>
                  <a:cubicBezTo>
                    <a:pt x="489" y="4870"/>
                    <a:pt x="629" y="5010"/>
                    <a:pt x="687" y="5010"/>
                  </a:cubicBezTo>
                  <a:cubicBezTo>
                    <a:pt x="764" y="5048"/>
                    <a:pt x="912" y="5126"/>
                    <a:pt x="1151" y="5126"/>
                  </a:cubicBezTo>
                  <a:cubicBezTo>
                    <a:pt x="1201" y="5126"/>
                    <a:pt x="1256" y="5122"/>
                    <a:pt x="1315" y="5114"/>
                  </a:cubicBezTo>
                  <a:cubicBezTo>
                    <a:pt x="1897" y="5010"/>
                    <a:pt x="2525" y="4765"/>
                    <a:pt x="3199" y="4382"/>
                  </a:cubicBezTo>
                  <a:cubicBezTo>
                    <a:pt x="3886" y="3998"/>
                    <a:pt x="4363" y="3556"/>
                    <a:pt x="4758" y="3125"/>
                  </a:cubicBezTo>
                  <a:cubicBezTo>
                    <a:pt x="4991" y="2835"/>
                    <a:pt x="4991" y="2637"/>
                    <a:pt x="4991" y="2544"/>
                  </a:cubicBezTo>
                  <a:cubicBezTo>
                    <a:pt x="4991" y="2439"/>
                    <a:pt x="4991" y="2299"/>
                    <a:pt x="4758" y="2009"/>
                  </a:cubicBezTo>
                  <a:cubicBezTo>
                    <a:pt x="4363" y="1567"/>
                    <a:pt x="3886" y="1090"/>
                    <a:pt x="3199" y="694"/>
                  </a:cubicBezTo>
                  <a:cubicBezTo>
                    <a:pt x="2525" y="311"/>
                    <a:pt x="1897" y="113"/>
                    <a:pt x="1315" y="20"/>
                  </a:cubicBezTo>
                  <a:cubicBezTo>
                    <a:pt x="1216" y="6"/>
                    <a:pt x="1130" y="0"/>
                    <a:pt x="1054"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20"/>
            <p:cNvSpPr/>
            <p:nvPr/>
          </p:nvSpPr>
          <p:spPr>
            <a:xfrm>
              <a:off x="1899317" y="233901"/>
              <a:ext cx="115617" cy="117555"/>
            </a:xfrm>
            <a:custGeom>
              <a:rect b="b" l="l" r="r" t="t"/>
              <a:pathLst>
                <a:path extrusionOk="0" h="4732" w="4654">
                  <a:moveTo>
                    <a:pt x="959" y="0"/>
                  </a:moveTo>
                  <a:cubicBezTo>
                    <a:pt x="790" y="0"/>
                    <a:pt x="695" y="33"/>
                    <a:pt x="629" y="66"/>
                  </a:cubicBezTo>
                  <a:cubicBezTo>
                    <a:pt x="582" y="113"/>
                    <a:pt x="431" y="206"/>
                    <a:pt x="338" y="496"/>
                  </a:cubicBezTo>
                  <a:cubicBezTo>
                    <a:pt x="140" y="1031"/>
                    <a:pt x="1" y="1613"/>
                    <a:pt x="1" y="2346"/>
                  </a:cubicBezTo>
                  <a:cubicBezTo>
                    <a:pt x="1" y="3067"/>
                    <a:pt x="140" y="3695"/>
                    <a:pt x="338" y="4184"/>
                  </a:cubicBezTo>
                  <a:cubicBezTo>
                    <a:pt x="431" y="4521"/>
                    <a:pt x="582" y="4626"/>
                    <a:pt x="629" y="4672"/>
                  </a:cubicBezTo>
                  <a:cubicBezTo>
                    <a:pt x="703" y="4672"/>
                    <a:pt x="815" y="4732"/>
                    <a:pt x="1029" y="4732"/>
                  </a:cubicBezTo>
                  <a:cubicBezTo>
                    <a:pt x="1083" y="4732"/>
                    <a:pt x="1143" y="4728"/>
                    <a:pt x="1210" y="4719"/>
                  </a:cubicBezTo>
                  <a:cubicBezTo>
                    <a:pt x="1745" y="4626"/>
                    <a:pt x="2327" y="4428"/>
                    <a:pt x="2955" y="4044"/>
                  </a:cubicBezTo>
                  <a:cubicBezTo>
                    <a:pt x="3583" y="3695"/>
                    <a:pt x="4072" y="3265"/>
                    <a:pt x="4409" y="2881"/>
                  </a:cubicBezTo>
                  <a:cubicBezTo>
                    <a:pt x="4607" y="2590"/>
                    <a:pt x="4653" y="2439"/>
                    <a:pt x="4653" y="2346"/>
                  </a:cubicBezTo>
                  <a:cubicBezTo>
                    <a:pt x="4653" y="2241"/>
                    <a:pt x="4607" y="2101"/>
                    <a:pt x="4409" y="1857"/>
                  </a:cubicBezTo>
                  <a:cubicBezTo>
                    <a:pt x="4072" y="1427"/>
                    <a:pt x="3583" y="1031"/>
                    <a:pt x="2955" y="648"/>
                  </a:cubicBezTo>
                  <a:cubicBezTo>
                    <a:pt x="2327" y="310"/>
                    <a:pt x="1745" y="66"/>
                    <a:pt x="1210" y="19"/>
                  </a:cubicBezTo>
                  <a:cubicBezTo>
                    <a:pt x="1112" y="6"/>
                    <a:pt x="1029" y="0"/>
                    <a:pt x="959"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20"/>
            <p:cNvSpPr/>
            <p:nvPr/>
          </p:nvSpPr>
          <p:spPr>
            <a:xfrm>
              <a:off x="2236529" y="238522"/>
              <a:ext cx="105779" cy="108189"/>
            </a:xfrm>
            <a:custGeom>
              <a:rect b="b" l="l" r="r" t="t"/>
              <a:pathLst>
                <a:path extrusionOk="0" h="4355" w="4258">
                  <a:moveTo>
                    <a:pt x="891" y="1"/>
                  </a:moveTo>
                  <a:cubicBezTo>
                    <a:pt x="739" y="1"/>
                    <a:pt x="649" y="36"/>
                    <a:pt x="582" y="78"/>
                  </a:cubicBezTo>
                  <a:cubicBezTo>
                    <a:pt x="524" y="78"/>
                    <a:pt x="384" y="171"/>
                    <a:pt x="291" y="462"/>
                  </a:cubicBezTo>
                  <a:cubicBezTo>
                    <a:pt x="140" y="950"/>
                    <a:pt x="1" y="1473"/>
                    <a:pt x="1" y="2160"/>
                  </a:cubicBezTo>
                  <a:cubicBezTo>
                    <a:pt x="1" y="2834"/>
                    <a:pt x="140" y="3416"/>
                    <a:pt x="291" y="3858"/>
                  </a:cubicBezTo>
                  <a:cubicBezTo>
                    <a:pt x="384" y="4149"/>
                    <a:pt x="524" y="4242"/>
                    <a:pt x="582" y="4288"/>
                  </a:cubicBezTo>
                  <a:cubicBezTo>
                    <a:pt x="648" y="4321"/>
                    <a:pt x="737" y="4354"/>
                    <a:pt x="886" y="4354"/>
                  </a:cubicBezTo>
                  <a:cubicBezTo>
                    <a:pt x="948" y="4354"/>
                    <a:pt x="1020" y="4348"/>
                    <a:pt x="1106" y="4335"/>
                  </a:cubicBezTo>
                  <a:cubicBezTo>
                    <a:pt x="1594" y="4242"/>
                    <a:pt x="2129" y="4044"/>
                    <a:pt x="2711" y="3707"/>
                  </a:cubicBezTo>
                  <a:cubicBezTo>
                    <a:pt x="3292" y="3369"/>
                    <a:pt x="3723" y="3032"/>
                    <a:pt x="4014" y="2637"/>
                  </a:cubicBezTo>
                  <a:cubicBezTo>
                    <a:pt x="4211" y="2404"/>
                    <a:pt x="4258" y="2253"/>
                    <a:pt x="4258" y="2160"/>
                  </a:cubicBezTo>
                  <a:cubicBezTo>
                    <a:pt x="4258" y="2113"/>
                    <a:pt x="4211" y="1915"/>
                    <a:pt x="4014" y="1671"/>
                  </a:cubicBezTo>
                  <a:cubicBezTo>
                    <a:pt x="3723" y="1334"/>
                    <a:pt x="3292" y="950"/>
                    <a:pt x="2711" y="601"/>
                  </a:cubicBezTo>
                  <a:cubicBezTo>
                    <a:pt x="2129" y="264"/>
                    <a:pt x="1594" y="78"/>
                    <a:pt x="1106" y="20"/>
                  </a:cubicBezTo>
                  <a:cubicBezTo>
                    <a:pt x="1023" y="6"/>
                    <a:pt x="952" y="1"/>
                    <a:pt x="891"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20"/>
            <p:cNvSpPr/>
            <p:nvPr/>
          </p:nvSpPr>
          <p:spPr>
            <a:xfrm>
              <a:off x="2573443" y="243391"/>
              <a:ext cx="96538" cy="98674"/>
            </a:xfrm>
            <a:custGeom>
              <a:rect b="b" l="l" r="r" t="t"/>
              <a:pathLst>
                <a:path extrusionOk="0" h="3972" w="3886">
                  <a:moveTo>
                    <a:pt x="779" y="1"/>
                  </a:moveTo>
                  <a:cubicBezTo>
                    <a:pt x="645" y="1"/>
                    <a:pt x="567" y="21"/>
                    <a:pt x="536" y="21"/>
                  </a:cubicBezTo>
                  <a:cubicBezTo>
                    <a:pt x="489" y="68"/>
                    <a:pt x="396" y="172"/>
                    <a:pt x="292" y="405"/>
                  </a:cubicBezTo>
                  <a:cubicBezTo>
                    <a:pt x="106" y="847"/>
                    <a:pt x="1" y="1382"/>
                    <a:pt x="1" y="1964"/>
                  </a:cubicBezTo>
                  <a:cubicBezTo>
                    <a:pt x="1" y="2592"/>
                    <a:pt x="106" y="3080"/>
                    <a:pt x="292" y="3511"/>
                  </a:cubicBezTo>
                  <a:cubicBezTo>
                    <a:pt x="396" y="3755"/>
                    <a:pt x="489" y="3848"/>
                    <a:pt x="536" y="3895"/>
                  </a:cubicBezTo>
                  <a:cubicBezTo>
                    <a:pt x="569" y="3936"/>
                    <a:pt x="656" y="3972"/>
                    <a:pt x="809" y="3972"/>
                  </a:cubicBezTo>
                  <a:cubicBezTo>
                    <a:pt x="870" y="3972"/>
                    <a:pt x="941" y="3966"/>
                    <a:pt x="1024" y="3953"/>
                  </a:cubicBezTo>
                  <a:cubicBezTo>
                    <a:pt x="1455" y="3848"/>
                    <a:pt x="1943" y="3708"/>
                    <a:pt x="2478" y="3418"/>
                  </a:cubicBezTo>
                  <a:cubicBezTo>
                    <a:pt x="3013" y="3080"/>
                    <a:pt x="3397" y="2731"/>
                    <a:pt x="3688" y="2394"/>
                  </a:cubicBezTo>
                  <a:cubicBezTo>
                    <a:pt x="3886" y="2208"/>
                    <a:pt x="3886" y="2057"/>
                    <a:pt x="3886" y="1964"/>
                  </a:cubicBezTo>
                  <a:cubicBezTo>
                    <a:pt x="3886" y="1917"/>
                    <a:pt x="3886" y="1766"/>
                    <a:pt x="3688" y="1522"/>
                  </a:cubicBezTo>
                  <a:cubicBezTo>
                    <a:pt x="3397" y="1184"/>
                    <a:pt x="3013" y="847"/>
                    <a:pt x="2478" y="556"/>
                  </a:cubicBezTo>
                  <a:cubicBezTo>
                    <a:pt x="1943" y="266"/>
                    <a:pt x="1455" y="68"/>
                    <a:pt x="1024" y="21"/>
                  </a:cubicBezTo>
                  <a:cubicBezTo>
                    <a:pt x="928" y="6"/>
                    <a:pt x="846" y="1"/>
                    <a:pt x="779"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20"/>
            <p:cNvSpPr/>
            <p:nvPr/>
          </p:nvSpPr>
          <p:spPr>
            <a:xfrm>
              <a:off x="2910655" y="247664"/>
              <a:ext cx="86725" cy="89508"/>
            </a:xfrm>
            <a:custGeom>
              <a:rect b="b" l="l" r="r" t="t"/>
              <a:pathLst>
                <a:path extrusionOk="0" h="3603" w="3491">
                  <a:moveTo>
                    <a:pt x="920" y="0"/>
                  </a:moveTo>
                  <a:cubicBezTo>
                    <a:pt x="675" y="0"/>
                    <a:pt x="536" y="47"/>
                    <a:pt x="489" y="47"/>
                  </a:cubicBezTo>
                  <a:cubicBezTo>
                    <a:pt x="431" y="94"/>
                    <a:pt x="338" y="187"/>
                    <a:pt x="245" y="384"/>
                  </a:cubicBezTo>
                  <a:cubicBezTo>
                    <a:pt x="94" y="768"/>
                    <a:pt x="1" y="1257"/>
                    <a:pt x="1" y="1792"/>
                  </a:cubicBezTo>
                  <a:cubicBezTo>
                    <a:pt x="1" y="2327"/>
                    <a:pt x="94" y="2804"/>
                    <a:pt x="245" y="3199"/>
                  </a:cubicBezTo>
                  <a:cubicBezTo>
                    <a:pt x="338" y="3432"/>
                    <a:pt x="431" y="3536"/>
                    <a:pt x="489" y="3536"/>
                  </a:cubicBezTo>
                  <a:cubicBezTo>
                    <a:pt x="522" y="3569"/>
                    <a:pt x="602" y="3602"/>
                    <a:pt x="732" y="3602"/>
                  </a:cubicBezTo>
                  <a:cubicBezTo>
                    <a:pt x="786" y="3602"/>
                    <a:pt x="848" y="3597"/>
                    <a:pt x="920" y="3583"/>
                  </a:cubicBezTo>
                  <a:cubicBezTo>
                    <a:pt x="1304" y="3536"/>
                    <a:pt x="1746" y="3339"/>
                    <a:pt x="2234" y="3094"/>
                  </a:cubicBezTo>
                  <a:cubicBezTo>
                    <a:pt x="2711" y="2804"/>
                    <a:pt x="3048" y="2513"/>
                    <a:pt x="3339" y="2176"/>
                  </a:cubicBezTo>
                  <a:cubicBezTo>
                    <a:pt x="3490" y="1978"/>
                    <a:pt x="3490" y="1838"/>
                    <a:pt x="3490" y="1792"/>
                  </a:cubicBezTo>
                  <a:cubicBezTo>
                    <a:pt x="3490" y="1745"/>
                    <a:pt x="3490" y="1594"/>
                    <a:pt x="3339" y="1396"/>
                  </a:cubicBezTo>
                  <a:cubicBezTo>
                    <a:pt x="3048" y="1105"/>
                    <a:pt x="2711" y="768"/>
                    <a:pt x="2234" y="524"/>
                  </a:cubicBezTo>
                  <a:cubicBezTo>
                    <a:pt x="1746" y="233"/>
                    <a:pt x="1304" y="94"/>
                    <a:pt x="920"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9" name="Google Shape;659;p20"/>
            <p:cNvSpPr/>
            <p:nvPr/>
          </p:nvSpPr>
          <p:spPr>
            <a:xfrm>
              <a:off x="3247867" y="252285"/>
              <a:ext cx="78055" cy="79968"/>
            </a:xfrm>
            <a:custGeom>
              <a:rect b="b" l="l" r="r" t="t"/>
              <a:pathLst>
                <a:path extrusionOk="0" h="3219" w="3142">
                  <a:moveTo>
                    <a:pt x="815" y="1"/>
                  </a:moveTo>
                  <a:cubicBezTo>
                    <a:pt x="582" y="1"/>
                    <a:pt x="478" y="1"/>
                    <a:pt x="431" y="47"/>
                  </a:cubicBezTo>
                  <a:cubicBezTo>
                    <a:pt x="385" y="105"/>
                    <a:pt x="292" y="152"/>
                    <a:pt x="233" y="338"/>
                  </a:cubicBezTo>
                  <a:cubicBezTo>
                    <a:pt x="94" y="733"/>
                    <a:pt x="1" y="1117"/>
                    <a:pt x="1" y="1606"/>
                  </a:cubicBezTo>
                  <a:cubicBezTo>
                    <a:pt x="1" y="2083"/>
                    <a:pt x="94" y="2525"/>
                    <a:pt x="233" y="2862"/>
                  </a:cubicBezTo>
                  <a:cubicBezTo>
                    <a:pt x="292" y="3060"/>
                    <a:pt x="385" y="3153"/>
                    <a:pt x="431" y="3153"/>
                  </a:cubicBezTo>
                  <a:cubicBezTo>
                    <a:pt x="464" y="3186"/>
                    <a:pt x="526" y="3219"/>
                    <a:pt x="642" y="3219"/>
                  </a:cubicBezTo>
                  <a:cubicBezTo>
                    <a:pt x="690" y="3219"/>
                    <a:pt x="747" y="3213"/>
                    <a:pt x="815" y="3199"/>
                  </a:cubicBezTo>
                  <a:cubicBezTo>
                    <a:pt x="1164" y="3153"/>
                    <a:pt x="1594" y="3013"/>
                    <a:pt x="1978" y="2769"/>
                  </a:cubicBezTo>
                  <a:cubicBezTo>
                    <a:pt x="2420" y="2525"/>
                    <a:pt x="2757" y="2234"/>
                    <a:pt x="2955" y="1943"/>
                  </a:cubicBezTo>
                  <a:cubicBezTo>
                    <a:pt x="3095" y="1792"/>
                    <a:pt x="3141" y="1652"/>
                    <a:pt x="3141" y="1606"/>
                  </a:cubicBezTo>
                  <a:cubicBezTo>
                    <a:pt x="3141" y="1559"/>
                    <a:pt x="3095" y="1455"/>
                    <a:pt x="2955" y="1268"/>
                  </a:cubicBezTo>
                  <a:cubicBezTo>
                    <a:pt x="2757" y="978"/>
                    <a:pt x="2420" y="733"/>
                    <a:pt x="1978" y="443"/>
                  </a:cubicBezTo>
                  <a:cubicBezTo>
                    <a:pt x="1594" y="198"/>
                    <a:pt x="1164" y="105"/>
                    <a:pt x="815"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0" name="Google Shape;660;p20"/>
            <p:cNvSpPr/>
            <p:nvPr/>
          </p:nvSpPr>
          <p:spPr>
            <a:xfrm>
              <a:off x="3584806" y="257203"/>
              <a:ext cx="68789" cy="70453"/>
            </a:xfrm>
            <a:custGeom>
              <a:rect b="b" l="l" r="r" t="t"/>
              <a:pathLst>
                <a:path extrusionOk="0" h="2836" w="2769">
                  <a:moveTo>
                    <a:pt x="733" y="0"/>
                  </a:moveTo>
                  <a:cubicBezTo>
                    <a:pt x="535" y="0"/>
                    <a:pt x="442" y="0"/>
                    <a:pt x="395" y="47"/>
                  </a:cubicBezTo>
                  <a:cubicBezTo>
                    <a:pt x="337" y="47"/>
                    <a:pt x="244" y="140"/>
                    <a:pt x="198" y="338"/>
                  </a:cubicBezTo>
                  <a:cubicBezTo>
                    <a:pt x="105" y="628"/>
                    <a:pt x="0" y="966"/>
                    <a:pt x="0" y="1408"/>
                  </a:cubicBezTo>
                  <a:cubicBezTo>
                    <a:pt x="0" y="1838"/>
                    <a:pt x="105" y="2234"/>
                    <a:pt x="198" y="2524"/>
                  </a:cubicBezTo>
                  <a:cubicBezTo>
                    <a:pt x="244" y="2710"/>
                    <a:pt x="337" y="2757"/>
                    <a:pt x="395" y="2815"/>
                  </a:cubicBezTo>
                  <a:cubicBezTo>
                    <a:pt x="427" y="2815"/>
                    <a:pt x="478" y="2836"/>
                    <a:pt x="568" y="2836"/>
                  </a:cubicBezTo>
                  <a:cubicBezTo>
                    <a:pt x="613" y="2836"/>
                    <a:pt x="667" y="2831"/>
                    <a:pt x="733" y="2815"/>
                  </a:cubicBezTo>
                  <a:cubicBezTo>
                    <a:pt x="1024" y="2757"/>
                    <a:pt x="1407" y="2664"/>
                    <a:pt x="1745" y="2420"/>
                  </a:cubicBezTo>
                  <a:cubicBezTo>
                    <a:pt x="2140" y="2234"/>
                    <a:pt x="2431" y="1989"/>
                    <a:pt x="2617" y="1699"/>
                  </a:cubicBezTo>
                  <a:cubicBezTo>
                    <a:pt x="2768" y="1547"/>
                    <a:pt x="2768" y="1454"/>
                    <a:pt x="2768" y="1408"/>
                  </a:cubicBezTo>
                  <a:cubicBezTo>
                    <a:pt x="2768" y="1361"/>
                    <a:pt x="2768" y="1257"/>
                    <a:pt x="2617" y="1117"/>
                  </a:cubicBezTo>
                  <a:cubicBezTo>
                    <a:pt x="2431" y="873"/>
                    <a:pt x="2140" y="628"/>
                    <a:pt x="1745" y="384"/>
                  </a:cubicBezTo>
                  <a:cubicBezTo>
                    <a:pt x="1407" y="198"/>
                    <a:pt x="1024" y="47"/>
                    <a:pt x="733"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1" name="Google Shape;661;p20"/>
            <p:cNvSpPr/>
            <p:nvPr/>
          </p:nvSpPr>
          <p:spPr>
            <a:xfrm>
              <a:off x="3921993" y="262122"/>
              <a:ext cx="58976" cy="60641"/>
            </a:xfrm>
            <a:custGeom>
              <a:rect b="b" l="l" r="r" t="t"/>
              <a:pathLst>
                <a:path extrusionOk="0" h="2441" w="2374">
                  <a:moveTo>
                    <a:pt x="629" y="0"/>
                  </a:moveTo>
                  <a:cubicBezTo>
                    <a:pt x="431" y="0"/>
                    <a:pt x="385" y="0"/>
                    <a:pt x="338" y="47"/>
                  </a:cubicBezTo>
                  <a:cubicBezTo>
                    <a:pt x="292" y="47"/>
                    <a:pt x="245" y="93"/>
                    <a:pt x="141" y="291"/>
                  </a:cubicBezTo>
                  <a:cubicBezTo>
                    <a:pt x="47" y="523"/>
                    <a:pt x="1" y="814"/>
                    <a:pt x="1" y="1210"/>
                  </a:cubicBezTo>
                  <a:cubicBezTo>
                    <a:pt x="1" y="1594"/>
                    <a:pt x="47" y="1884"/>
                    <a:pt x="141" y="2175"/>
                  </a:cubicBezTo>
                  <a:cubicBezTo>
                    <a:pt x="245" y="2326"/>
                    <a:pt x="292" y="2373"/>
                    <a:pt x="338" y="2419"/>
                  </a:cubicBezTo>
                  <a:cubicBezTo>
                    <a:pt x="369" y="2419"/>
                    <a:pt x="400" y="2440"/>
                    <a:pt x="476" y="2440"/>
                  </a:cubicBezTo>
                  <a:cubicBezTo>
                    <a:pt x="514" y="2440"/>
                    <a:pt x="563" y="2435"/>
                    <a:pt x="629" y="2419"/>
                  </a:cubicBezTo>
                  <a:cubicBezTo>
                    <a:pt x="920" y="2373"/>
                    <a:pt x="1211" y="2268"/>
                    <a:pt x="1548" y="2082"/>
                  </a:cubicBezTo>
                  <a:cubicBezTo>
                    <a:pt x="1839" y="1884"/>
                    <a:pt x="2083" y="1687"/>
                    <a:pt x="2281" y="1501"/>
                  </a:cubicBezTo>
                  <a:cubicBezTo>
                    <a:pt x="2374" y="1349"/>
                    <a:pt x="2374" y="1256"/>
                    <a:pt x="2374" y="1210"/>
                  </a:cubicBezTo>
                  <a:cubicBezTo>
                    <a:pt x="2374" y="1163"/>
                    <a:pt x="2374" y="1105"/>
                    <a:pt x="2281" y="965"/>
                  </a:cubicBezTo>
                  <a:cubicBezTo>
                    <a:pt x="2083" y="721"/>
                    <a:pt x="1839" y="523"/>
                    <a:pt x="1548" y="337"/>
                  </a:cubicBezTo>
                  <a:cubicBezTo>
                    <a:pt x="1211" y="140"/>
                    <a:pt x="920" y="47"/>
                    <a:pt x="629"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20"/>
            <p:cNvSpPr/>
            <p:nvPr/>
          </p:nvSpPr>
          <p:spPr>
            <a:xfrm>
              <a:off x="4259206" y="266743"/>
              <a:ext cx="50604" cy="51101"/>
            </a:xfrm>
            <a:custGeom>
              <a:rect b="b" l="l" r="r" t="t"/>
              <a:pathLst>
                <a:path extrusionOk="0" h="2057" w="2037">
                  <a:moveTo>
                    <a:pt x="292" y="0"/>
                  </a:moveTo>
                  <a:cubicBezTo>
                    <a:pt x="233" y="47"/>
                    <a:pt x="187" y="105"/>
                    <a:pt x="140" y="244"/>
                  </a:cubicBezTo>
                  <a:cubicBezTo>
                    <a:pt x="47" y="442"/>
                    <a:pt x="1" y="733"/>
                    <a:pt x="1" y="1024"/>
                  </a:cubicBezTo>
                  <a:cubicBezTo>
                    <a:pt x="1" y="1361"/>
                    <a:pt x="47" y="1605"/>
                    <a:pt x="140" y="1850"/>
                  </a:cubicBezTo>
                  <a:cubicBezTo>
                    <a:pt x="187" y="1989"/>
                    <a:pt x="233" y="2036"/>
                    <a:pt x="292" y="2036"/>
                  </a:cubicBezTo>
                  <a:cubicBezTo>
                    <a:pt x="323" y="2036"/>
                    <a:pt x="354" y="2056"/>
                    <a:pt x="412" y="2056"/>
                  </a:cubicBezTo>
                  <a:cubicBezTo>
                    <a:pt x="442" y="2056"/>
                    <a:pt x="478" y="2051"/>
                    <a:pt x="524" y="2036"/>
                  </a:cubicBezTo>
                  <a:cubicBezTo>
                    <a:pt x="769" y="2036"/>
                    <a:pt x="1013" y="1943"/>
                    <a:pt x="1304" y="1745"/>
                  </a:cubicBezTo>
                  <a:cubicBezTo>
                    <a:pt x="1548" y="1605"/>
                    <a:pt x="1792" y="1454"/>
                    <a:pt x="1932" y="1268"/>
                  </a:cubicBezTo>
                  <a:cubicBezTo>
                    <a:pt x="2036" y="1117"/>
                    <a:pt x="2036" y="1070"/>
                    <a:pt x="2036" y="1024"/>
                  </a:cubicBezTo>
                  <a:cubicBezTo>
                    <a:pt x="2036" y="977"/>
                    <a:pt x="2036" y="919"/>
                    <a:pt x="1932" y="826"/>
                  </a:cubicBezTo>
                  <a:cubicBezTo>
                    <a:pt x="1792" y="628"/>
                    <a:pt x="1548" y="442"/>
                    <a:pt x="1304" y="291"/>
                  </a:cubicBezTo>
                  <a:cubicBezTo>
                    <a:pt x="1013" y="151"/>
                    <a:pt x="769" y="47"/>
                    <a:pt x="524"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20"/>
            <p:cNvSpPr/>
            <p:nvPr/>
          </p:nvSpPr>
          <p:spPr>
            <a:xfrm>
              <a:off x="4596144" y="271637"/>
              <a:ext cx="41040" cy="41586"/>
            </a:xfrm>
            <a:custGeom>
              <a:rect b="b" l="l" r="r" t="t"/>
              <a:pathLst>
                <a:path extrusionOk="0" h="1674" w="1652">
                  <a:moveTo>
                    <a:pt x="244" y="1"/>
                  </a:moveTo>
                  <a:cubicBezTo>
                    <a:pt x="198" y="47"/>
                    <a:pt x="151" y="47"/>
                    <a:pt x="105" y="199"/>
                  </a:cubicBezTo>
                  <a:cubicBezTo>
                    <a:pt x="47" y="338"/>
                    <a:pt x="0" y="582"/>
                    <a:pt x="0" y="827"/>
                  </a:cubicBezTo>
                  <a:cubicBezTo>
                    <a:pt x="0" y="1071"/>
                    <a:pt x="47" y="1304"/>
                    <a:pt x="105" y="1501"/>
                  </a:cubicBezTo>
                  <a:cubicBezTo>
                    <a:pt x="151" y="1594"/>
                    <a:pt x="198" y="1653"/>
                    <a:pt x="244" y="1653"/>
                  </a:cubicBezTo>
                  <a:cubicBezTo>
                    <a:pt x="244" y="1653"/>
                    <a:pt x="286" y="1673"/>
                    <a:pt x="344" y="1673"/>
                  </a:cubicBezTo>
                  <a:cubicBezTo>
                    <a:pt x="374" y="1673"/>
                    <a:pt x="407" y="1668"/>
                    <a:pt x="442" y="1653"/>
                  </a:cubicBezTo>
                  <a:cubicBezTo>
                    <a:pt x="628" y="1653"/>
                    <a:pt x="826" y="1548"/>
                    <a:pt x="1070" y="1455"/>
                  </a:cubicBezTo>
                  <a:cubicBezTo>
                    <a:pt x="1268" y="1304"/>
                    <a:pt x="1454" y="1164"/>
                    <a:pt x="1559" y="1013"/>
                  </a:cubicBezTo>
                  <a:cubicBezTo>
                    <a:pt x="1652" y="920"/>
                    <a:pt x="1652" y="873"/>
                    <a:pt x="1652" y="827"/>
                  </a:cubicBezTo>
                  <a:cubicBezTo>
                    <a:pt x="1652" y="827"/>
                    <a:pt x="1652" y="722"/>
                    <a:pt x="1559" y="629"/>
                  </a:cubicBezTo>
                  <a:cubicBezTo>
                    <a:pt x="1454" y="489"/>
                    <a:pt x="1268" y="338"/>
                    <a:pt x="1070" y="245"/>
                  </a:cubicBezTo>
                  <a:cubicBezTo>
                    <a:pt x="826" y="94"/>
                    <a:pt x="628" y="47"/>
                    <a:pt x="442"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20"/>
            <p:cNvSpPr/>
            <p:nvPr/>
          </p:nvSpPr>
          <p:spPr>
            <a:xfrm>
              <a:off x="4933356" y="276556"/>
              <a:ext cx="31227" cy="32395"/>
            </a:xfrm>
            <a:custGeom>
              <a:rect b="b" l="l" r="r" t="t"/>
              <a:pathLst>
                <a:path extrusionOk="0" h="1304" w="1257">
                  <a:moveTo>
                    <a:pt x="198" y="1"/>
                  </a:moveTo>
                  <a:cubicBezTo>
                    <a:pt x="140" y="1"/>
                    <a:pt x="140" y="47"/>
                    <a:pt x="93" y="140"/>
                  </a:cubicBezTo>
                  <a:cubicBezTo>
                    <a:pt x="47" y="291"/>
                    <a:pt x="0" y="431"/>
                    <a:pt x="0" y="629"/>
                  </a:cubicBezTo>
                  <a:cubicBezTo>
                    <a:pt x="0" y="815"/>
                    <a:pt x="47" y="1013"/>
                    <a:pt x="93" y="1164"/>
                  </a:cubicBezTo>
                  <a:cubicBezTo>
                    <a:pt x="140" y="1210"/>
                    <a:pt x="140" y="1257"/>
                    <a:pt x="198" y="1257"/>
                  </a:cubicBezTo>
                  <a:cubicBezTo>
                    <a:pt x="198" y="1257"/>
                    <a:pt x="244" y="1303"/>
                    <a:pt x="337" y="1303"/>
                  </a:cubicBezTo>
                  <a:cubicBezTo>
                    <a:pt x="489" y="1257"/>
                    <a:pt x="628" y="1210"/>
                    <a:pt x="826" y="1106"/>
                  </a:cubicBezTo>
                  <a:cubicBezTo>
                    <a:pt x="965" y="1013"/>
                    <a:pt x="1117" y="873"/>
                    <a:pt x="1210" y="768"/>
                  </a:cubicBezTo>
                  <a:cubicBezTo>
                    <a:pt x="1256" y="722"/>
                    <a:pt x="1256" y="675"/>
                    <a:pt x="1256" y="629"/>
                  </a:cubicBezTo>
                  <a:cubicBezTo>
                    <a:pt x="1256" y="629"/>
                    <a:pt x="1256" y="582"/>
                    <a:pt x="1210" y="478"/>
                  </a:cubicBezTo>
                  <a:cubicBezTo>
                    <a:pt x="1117" y="384"/>
                    <a:pt x="965" y="291"/>
                    <a:pt x="826" y="187"/>
                  </a:cubicBezTo>
                  <a:cubicBezTo>
                    <a:pt x="628" y="94"/>
                    <a:pt x="489" y="1"/>
                    <a:pt x="337"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20"/>
            <p:cNvSpPr/>
            <p:nvPr/>
          </p:nvSpPr>
          <p:spPr>
            <a:xfrm>
              <a:off x="5270544" y="281176"/>
              <a:ext cx="22855" cy="22855"/>
            </a:xfrm>
            <a:custGeom>
              <a:rect b="b" l="l" r="r" t="t"/>
              <a:pathLst>
                <a:path extrusionOk="0" h="920" w="920">
                  <a:moveTo>
                    <a:pt x="141" y="1"/>
                  </a:moveTo>
                  <a:cubicBezTo>
                    <a:pt x="94" y="1"/>
                    <a:pt x="94" y="47"/>
                    <a:pt x="47" y="105"/>
                  </a:cubicBezTo>
                  <a:cubicBezTo>
                    <a:pt x="47" y="198"/>
                    <a:pt x="1" y="292"/>
                    <a:pt x="1" y="443"/>
                  </a:cubicBezTo>
                  <a:cubicBezTo>
                    <a:pt x="1" y="582"/>
                    <a:pt x="47" y="734"/>
                    <a:pt x="47" y="827"/>
                  </a:cubicBezTo>
                  <a:cubicBezTo>
                    <a:pt x="94" y="873"/>
                    <a:pt x="94" y="873"/>
                    <a:pt x="141" y="873"/>
                  </a:cubicBezTo>
                  <a:cubicBezTo>
                    <a:pt x="141" y="920"/>
                    <a:pt x="187" y="920"/>
                    <a:pt x="234" y="920"/>
                  </a:cubicBezTo>
                  <a:cubicBezTo>
                    <a:pt x="338" y="873"/>
                    <a:pt x="431" y="827"/>
                    <a:pt x="583" y="780"/>
                  </a:cubicBezTo>
                  <a:cubicBezTo>
                    <a:pt x="676" y="734"/>
                    <a:pt x="769" y="629"/>
                    <a:pt x="873" y="536"/>
                  </a:cubicBezTo>
                  <a:cubicBezTo>
                    <a:pt x="920" y="489"/>
                    <a:pt x="920" y="489"/>
                    <a:pt x="920" y="443"/>
                  </a:cubicBezTo>
                  <a:cubicBezTo>
                    <a:pt x="920" y="443"/>
                    <a:pt x="920" y="396"/>
                    <a:pt x="873" y="338"/>
                  </a:cubicBezTo>
                  <a:cubicBezTo>
                    <a:pt x="769" y="245"/>
                    <a:pt x="676" y="198"/>
                    <a:pt x="583" y="105"/>
                  </a:cubicBezTo>
                  <a:cubicBezTo>
                    <a:pt x="431" y="47"/>
                    <a:pt x="338" y="1"/>
                    <a:pt x="234"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20"/>
            <p:cNvSpPr/>
            <p:nvPr/>
          </p:nvSpPr>
          <p:spPr>
            <a:xfrm>
              <a:off x="5607483" y="286095"/>
              <a:ext cx="13316" cy="13316"/>
            </a:xfrm>
            <a:custGeom>
              <a:rect b="b" l="l" r="r" t="t"/>
              <a:pathLst>
                <a:path extrusionOk="0" h="536" w="536">
                  <a:moveTo>
                    <a:pt x="105" y="0"/>
                  </a:moveTo>
                  <a:cubicBezTo>
                    <a:pt x="47" y="0"/>
                    <a:pt x="47" y="0"/>
                    <a:pt x="47" y="47"/>
                  </a:cubicBezTo>
                  <a:cubicBezTo>
                    <a:pt x="0" y="94"/>
                    <a:pt x="0" y="140"/>
                    <a:pt x="0" y="245"/>
                  </a:cubicBezTo>
                  <a:cubicBezTo>
                    <a:pt x="0" y="338"/>
                    <a:pt x="0" y="384"/>
                    <a:pt x="47" y="489"/>
                  </a:cubicBezTo>
                  <a:cubicBezTo>
                    <a:pt x="47" y="489"/>
                    <a:pt x="47" y="536"/>
                    <a:pt x="105" y="536"/>
                  </a:cubicBezTo>
                  <a:lnTo>
                    <a:pt x="151" y="536"/>
                  </a:lnTo>
                  <a:cubicBezTo>
                    <a:pt x="198" y="536"/>
                    <a:pt x="291" y="489"/>
                    <a:pt x="338" y="431"/>
                  </a:cubicBezTo>
                  <a:cubicBezTo>
                    <a:pt x="442" y="384"/>
                    <a:pt x="489" y="338"/>
                    <a:pt x="489" y="291"/>
                  </a:cubicBezTo>
                  <a:cubicBezTo>
                    <a:pt x="535" y="291"/>
                    <a:pt x="535" y="245"/>
                    <a:pt x="535" y="245"/>
                  </a:cubicBezTo>
                  <a:lnTo>
                    <a:pt x="489" y="198"/>
                  </a:lnTo>
                  <a:cubicBezTo>
                    <a:pt x="489" y="140"/>
                    <a:pt x="442" y="94"/>
                    <a:pt x="338" y="47"/>
                  </a:cubicBezTo>
                  <a:cubicBezTo>
                    <a:pt x="291" y="0"/>
                    <a:pt x="198" y="0"/>
                    <a:pt x="151"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20"/>
            <p:cNvSpPr/>
            <p:nvPr/>
          </p:nvSpPr>
          <p:spPr>
            <a:xfrm>
              <a:off x="550767" y="484935"/>
              <a:ext cx="151738" cy="155464"/>
            </a:xfrm>
            <a:custGeom>
              <a:rect b="b" l="l" r="r" t="t"/>
              <a:pathLst>
                <a:path extrusionOk="0" h="6258" w="6108">
                  <a:moveTo>
                    <a:pt x="1261" y="0"/>
                  </a:moveTo>
                  <a:cubicBezTo>
                    <a:pt x="1056" y="0"/>
                    <a:pt x="945" y="60"/>
                    <a:pt x="873" y="92"/>
                  </a:cubicBezTo>
                  <a:cubicBezTo>
                    <a:pt x="780" y="138"/>
                    <a:pt x="582" y="278"/>
                    <a:pt x="443" y="674"/>
                  </a:cubicBezTo>
                  <a:cubicBezTo>
                    <a:pt x="198" y="1348"/>
                    <a:pt x="47" y="2174"/>
                    <a:pt x="1" y="3139"/>
                  </a:cubicBezTo>
                  <a:cubicBezTo>
                    <a:pt x="47" y="4058"/>
                    <a:pt x="198" y="4884"/>
                    <a:pt x="443" y="5570"/>
                  </a:cubicBezTo>
                  <a:cubicBezTo>
                    <a:pt x="582" y="5954"/>
                    <a:pt x="780" y="6094"/>
                    <a:pt x="873" y="6152"/>
                  </a:cubicBezTo>
                  <a:cubicBezTo>
                    <a:pt x="958" y="6190"/>
                    <a:pt x="1096" y="6258"/>
                    <a:pt x="1379" y="6258"/>
                  </a:cubicBezTo>
                  <a:cubicBezTo>
                    <a:pt x="1446" y="6258"/>
                    <a:pt x="1521" y="6254"/>
                    <a:pt x="1606" y="6245"/>
                  </a:cubicBezTo>
                  <a:cubicBezTo>
                    <a:pt x="2280" y="6094"/>
                    <a:pt x="3060" y="5861"/>
                    <a:pt x="3932" y="5373"/>
                  </a:cubicBezTo>
                  <a:cubicBezTo>
                    <a:pt x="4758" y="4884"/>
                    <a:pt x="5386" y="4349"/>
                    <a:pt x="5816" y="3826"/>
                  </a:cubicBezTo>
                  <a:cubicBezTo>
                    <a:pt x="6107" y="3430"/>
                    <a:pt x="6107" y="3244"/>
                    <a:pt x="6107" y="3139"/>
                  </a:cubicBezTo>
                  <a:cubicBezTo>
                    <a:pt x="6107" y="3000"/>
                    <a:pt x="6107" y="2802"/>
                    <a:pt x="5816" y="2465"/>
                  </a:cubicBezTo>
                  <a:cubicBezTo>
                    <a:pt x="5386" y="1883"/>
                    <a:pt x="4758" y="1348"/>
                    <a:pt x="3932" y="860"/>
                  </a:cubicBezTo>
                  <a:cubicBezTo>
                    <a:pt x="3060" y="429"/>
                    <a:pt x="2280" y="138"/>
                    <a:pt x="1606" y="45"/>
                  </a:cubicBezTo>
                  <a:cubicBezTo>
                    <a:pt x="1468" y="13"/>
                    <a:pt x="1355" y="0"/>
                    <a:pt x="1261"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20"/>
            <p:cNvSpPr/>
            <p:nvPr/>
          </p:nvSpPr>
          <p:spPr>
            <a:xfrm>
              <a:off x="887979" y="489207"/>
              <a:ext cx="143341" cy="146447"/>
            </a:xfrm>
            <a:custGeom>
              <a:rect b="b" l="l" r="r" t="t"/>
              <a:pathLst>
                <a:path extrusionOk="0" h="5895" w="5770">
                  <a:moveTo>
                    <a:pt x="1279" y="0"/>
                  </a:moveTo>
                  <a:cubicBezTo>
                    <a:pt x="1001" y="0"/>
                    <a:pt x="864" y="68"/>
                    <a:pt x="826" y="106"/>
                  </a:cubicBezTo>
                  <a:cubicBezTo>
                    <a:pt x="722" y="164"/>
                    <a:pt x="536" y="304"/>
                    <a:pt x="384" y="688"/>
                  </a:cubicBezTo>
                  <a:cubicBezTo>
                    <a:pt x="140" y="1269"/>
                    <a:pt x="1" y="2049"/>
                    <a:pt x="1" y="2967"/>
                  </a:cubicBezTo>
                  <a:cubicBezTo>
                    <a:pt x="1" y="3840"/>
                    <a:pt x="140" y="4619"/>
                    <a:pt x="384" y="5247"/>
                  </a:cubicBezTo>
                  <a:cubicBezTo>
                    <a:pt x="536" y="5631"/>
                    <a:pt x="722" y="5736"/>
                    <a:pt x="826" y="5829"/>
                  </a:cubicBezTo>
                  <a:cubicBezTo>
                    <a:pt x="859" y="5862"/>
                    <a:pt x="968" y="5895"/>
                    <a:pt x="1181" y="5895"/>
                  </a:cubicBezTo>
                  <a:cubicBezTo>
                    <a:pt x="1269" y="5895"/>
                    <a:pt x="1375" y="5889"/>
                    <a:pt x="1501" y="5875"/>
                  </a:cubicBezTo>
                  <a:cubicBezTo>
                    <a:pt x="2176" y="5782"/>
                    <a:pt x="2909" y="5491"/>
                    <a:pt x="3688" y="5049"/>
                  </a:cubicBezTo>
                  <a:cubicBezTo>
                    <a:pt x="4455" y="4619"/>
                    <a:pt x="5037" y="4084"/>
                    <a:pt x="5479" y="3596"/>
                  </a:cubicBezTo>
                  <a:cubicBezTo>
                    <a:pt x="5723" y="3258"/>
                    <a:pt x="5770" y="3072"/>
                    <a:pt x="5770" y="2967"/>
                  </a:cubicBezTo>
                  <a:cubicBezTo>
                    <a:pt x="5770" y="2874"/>
                    <a:pt x="5723" y="2630"/>
                    <a:pt x="5479" y="2339"/>
                  </a:cubicBezTo>
                  <a:cubicBezTo>
                    <a:pt x="5037" y="1804"/>
                    <a:pt x="4455" y="1327"/>
                    <a:pt x="3688" y="839"/>
                  </a:cubicBezTo>
                  <a:cubicBezTo>
                    <a:pt x="2909" y="397"/>
                    <a:pt x="2176" y="164"/>
                    <a:pt x="1501" y="13"/>
                  </a:cubicBezTo>
                  <a:cubicBezTo>
                    <a:pt x="1419" y="4"/>
                    <a:pt x="1345" y="0"/>
                    <a:pt x="1279"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20"/>
            <p:cNvSpPr/>
            <p:nvPr/>
          </p:nvSpPr>
          <p:spPr>
            <a:xfrm>
              <a:off x="1225191" y="494126"/>
              <a:ext cx="133528" cy="136907"/>
            </a:xfrm>
            <a:custGeom>
              <a:rect b="b" l="l" r="r" t="t"/>
              <a:pathLst>
                <a:path extrusionOk="0" h="5511" w="5375">
                  <a:moveTo>
                    <a:pt x="1197" y="0"/>
                  </a:moveTo>
                  <a:cubicBezTo>
                    <a:pt x="942" y="0"/>
                    <a:pt x="806" y="68"/>
                    <a:pt x="768" y="106"/>
                  </a:cubicBezTo>
                  <a:cubicBezTo>
                    <a:pt x="675" y="152"/>
                    <a:pt x="524" y="257"/>
                    <a:pt x="384" y="641"/>
                  </a:cubicBezTo>
                  <a:cubicBezTo>
                    <a:pt x="140" y="1222"/>
                    <a:pt x="1" y="1897"/>
                    <a:pt x="1" y="2769"/>
                  </a:cubicBezTo>
                  <a:cubicBezTo>
                    <a:pt x="1" y="3595"/>
                    <a:pt x="140" y="4328"/>
                    <a:pt x="384" y="4910"/>
                  </a:cubicBezTo>
                  <a:cubicBezTo>
                    <a:pt x="524" y="5247"/>
                    <a:pt x="675" y="5386"/>
                    <a:pt x="768" y="5433"/>
                  </a:cubicBezTo>
                  <a:cubicBezTo>
                    <a:pt x="801" y="5475"/>
                    <a:pt x="912" y="5510"/>
                    <a:pt x="1112" y="5510"/>
                  </a:cubicBezTo>
                  <a:cubicBezTo>
                    <a:pt x="1192" y="5510"/>
                    <a:pt x="1287" y="5504"/>
                    <a:pt x="1396" y="5491"/>
                  </a:cubicBezTo>
                  <a:cubicBezTo>
                    <a:pt x="2036" y="5386"/>
                    <a:pt x="2711" y="5142"/>
                    <a:pt x="3432" y="4712"/>
                  </a:cubicBezTo>
                  <a:cubicBezTo>
                    <a:pt x="4165" y="4328"/>
                    <a:pt x="4700" y="3839"/>
                    <a:pt x="5083" y="3351"/>
                  </a:cubicBezTo>
                  <a:cubicBezTo>
                    <a:pt x="5328" y="3060"/>
                    <a:pt x="5374" y="2874"/>
                    <a:pt x="5374" y="2769"/>
                  </a:cubicBezTo>
                  <a:cubicBezTo>
                    <a:pt x="5374" y="2676"/>
                    <a:pt x="5328" y="2479"/>
                    <a:pt x="5083" y="2141"/>
                  </a:cubicBezTo>
                  <a:cubicBezTo>
                    <a:pt x="4700" y="1653"/>
                    <a:pt x="4165" y="1222"/>
                    <a:pt x="3432" y="780"/>
                  </a:cubicBezTo>
                  <a:cubicBezTo>
                    <a:pt x="2711" y="350"/>
                    <a:pt x="2036" y="106"/>
                    <a:pt x="1396" y="13"/>
                  </a:cubicBezTo>
                  <a:cubicBezTo>
                    <a:pt x="1323" y="4"/>
                    <a:pt x="1256" y="0"/>
                    <a:pt x="1197"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20"/>
            <p:cNvSpPr/>
            <p:nvPr/>
          </p:nvSpPr>
          <p:spPr>
            <a:xfrm>
              <a:off x="1562105" y="498573"/>
              <a:ext cx="123989" cy="127541"/>
            </a:xfrm>
            <a:custGeom>
              <a:rect b="b" l="l" r="r" t="t"/>
              <a:pathLst>
                <a:path extrusionOk="0" h="5134" w="4991">
                  <a:moveTo>
                    <a:pt x="1059" y="1"/>
                  </a:moveTo>
                  <a:cubicBezTo>
                    <a:pt x="873" y="1"/>
                    <a:pt x="754" y="36"/>
                    <a:pt x="687" y="78"/>
                  </a:cubicBezTo>
                  <a:cubicBezTo>
                    <a:pt x="629" y="125"/>
                    <a:pt x="489" y="264"/>
                    <a:pt x="338" y="601"/>
                  </a:cubicBezTo>
                  <a:cubicBezTo>
                    <a:pt x="152" y="1136"/>
                    <a:pt x="1" y="1823"/>
                    <a:pt x="1" y="2590"/>
                  </a:cubicBezTo>
                  <a:cubicBezTo>
                    <a:pt x="1" y="3370"/>
                    <a:pt x="152" y="3998"/>
                    <a:pt x="338" y="4579"/>
                  </a:cubicBezTo>
                  <a:cubicBezTo>
                    <a:pt x="489" y="4917"/>
                    <a:pt x="629" y="5021"/>
                    <a:pt x="687" y="5068"/>
                  </a:cubicBezTo>
                  <a:cubicBezTo>
                    <a:pt x="753" y="5101"/>
                    <a:pt x="871" y="5134"/>
                    <a:pt x="1054" y="5134"/>
                  </a:cubicBezTo>
                  <a:cubicBezTo>
                    <a:pt x="1130" y="5134"/>
                    <a:pt x="1216" y="5128"/>
                    <a:pt x="1315" y="5114"/>
                  </a:cubicBezTo>
                  <a:cubicBezTo>
                    <a:pt x="1897" y="5021"/>
                    <a:pt x="2525" y="4777"/>
                    <a:pt x="3199" y="4440"/>
                  </a:cubicBezTo>
                  <a:lnTo>
                    <a:pt x="3199" y="4382"/>
                  </a:lnTo>
                  <a:cubicBezTo>
                    <a:pt x="3886" y="3998"/>
                    <a:pt x="4363" y="3567"/>
                    <a:pt x="4758" y="3125"/>
                  </a:cubicBezTo>
                  <a:cubicBezTo>
                    <a:pt x="4991" y="2835"/>
                    <a:pt x="4991" y="2637"/>
                    <a:pt x="4991" y="2590"/>
                  </a:cubicBezTo>
                  <a:cubicBezTo>
                    <a:pt x="4991" y="2497"/>
                    <a:pt x="4991" y="2300"/>
                    <a:pt x="4758" y="2009"/>
                  </a:cubicBezTo>
                  <a:cubicBezTo>
                    <a:pt x="4363" y="1578"/>
                    <a:pt x="3886" y="1136"/>
                    <a:pt x="3199" y="753"/>
                  </a:cubicBezTo>
                  <a:cubicBezTo>
                    <a:pt x="2525" y="369"/>
                    <a:pt x="1897" y="125"/>
                    <a:pt x="1315" y="20"/>
                  </a:cubicBezTo>
                  <a:cubicBezTo>
                    <a:pt x="1219" y="7"/>
                    <a:pt x="1134" y="1"/>
                    <a:pt x="1059"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20"/>
            <p:cNvSpPr/>
            <p:nvPr/>
          </p:nvSpPr>
          <p:spPr>
            <a:xfrm>
              <a:off x="1899317" y="503492"/>
              <a:ext cx="115617" cy="117704"/>
            </a:xfrm>
            <a:custGeom>
              <a:rect b="b" l="l" r="r" t="t"/>
              <a:pathLst>
                <a:path extrusionOk="0" h="4738" w="4654">
                  <a:moveTo>
                    <a:pt x="959" y="0"/>
                  </a:moveTo>
                  <a:cubicBezTo>
                    <a:pt x="790" y="0"/>
                    <a:pt x="695" y="33"/>
                    <a:pt x="629" y="66"/>
                  </a:cubicBezTo>
                  <a:cubicBezTo>
                    <a:pt x="582" y="113"/>
                    <a:pt x="431" y="217"/>
                    <a:pt x="338" y="555"/>
                  </a:cubicBezTo>
                  <a:cubicBezTo>
                    <a:pt x="140" y="1043"/>
                    <a:pt x="1" y="1671"/>
                    <a:pt x="1" y="2392"/>
                  </a:cubicBezTo>
                  <a:cubicBezTo>
                    <a:pt x="1" y="3125"/>
                    <a:pt x="140" y="3707"/>
                    <a:pt x="338" y="4242"/>
                  </a:cubicBezTo>
                  <a:cubicBezTo>
                    <a:pt x="431" y="4533"/>
                    <a:pt x="582" y="4626"/>
                    <a:pt x="629" y="4672"/>
                  </a:cubicBezTo>
                  <a:cubicBezTo>
                    <a:pt x="695" y="4705"/>
                    <a:pt x="790" y="4738"/>
                    <a:pt x="959" y="4738"/>
                  </a:cubicBezTo>
                  <a:cubicBezTo>
                    <a:pt x="1029" y="4738"/>
                    <a:pt x="1112" y="4732"/>
                    <a:pt x="1210" y="4719"/>
                  </a:cubicBezTo>
                  <a:cubicBezTo>
                    <a:pt x="1745" y="4626"/>
                    <a:pt x="2327" y="4428"/>
                    <a:pt x="2955" y="4091"/>
                  </a:cubicBezTo>
                  <a:cubicBezTo>
                    <a:pt x="3583" y="3707"/>
                    <a:pt x="4072" y="3311"/>
                    <a:pt x="4409" y="2881"/>
                  </a:cubicBezTo>
                  <a:cubicBezTo>
                    <a:pt x="4607" y="2637"/>
                    <a:pt x="4653" y="2439"/>
                    <a:pt x="4653" y="2392"/>
                  </a:cubicBezTo>
                  <a:cubicBezTo>
                    <a:pt x="4653" y="2299"/>
                    <a:pt x="4607" y="2102"/>
                    <a:pt x="4409" y="1857"/>
                  </a:cubicBezTo>
                  <a:cubicBezTo>
                    <a:pt x="4072" y="1427"/>
                    <a:pt x="3583" y="1043"/>
                    <a:pt x="2955" y="694"/>
                  </a:cubicBezTo>
                  <a:cubicBezTo>
                    <a:pt x="2327" y="310"/>
                    <a:pt x="1745" y="113"/>
                    <a:pt x="1210" y="20"/>
                  </a:cubicBezTo>
                  <a:cubicBezTo>
                    <a:pt x="1112" y="6"/>
                    <a:pt x="1029" y="0"/>
                    <a:pt x="959"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20"/>
            <p:cNvSpPr/>
            <p:nvPr/>
          </p:nvSpPr>
          <p:spPr>
            <a:xfrm>
              <a:off x="2236529" y="508411"/>
              <a:ext cx="105779" cy="108164"/>
            </a:xfrm>
            <a:custGeom>
              <a:rect b="b" l="l" r="r" t="t"/>
              <a:pathLst>
                <a:path extrusionOk="0" h="4354" w="4258">
                  <a:moveTo>
                    <a:pt x="886" y="0"/>
                  </a:moveTo>
                  <a:cubicBezTo>
                    <a:pt x="737" y="0"/>
                    <a:pt x="648" y="33"/>
                    <a:pt x="582" y="66"/>
                  </a:cubicBezTo>
                  <a:cubicBezTo>
                    <a:pt x="524" y="112"/>
                    <a:pt x="384" y="205"/>
                    <a:pt x="291" y="496"/>
                  </a:cubicBezTo>
                  <a:cubicBezTo>
                    <a:pt x="140" y="938"/>
                    <a:pt x="1" y="1520"/>
                    <a:pt x="1" y="2194"/>
                  </a:cubicBezTo>
                  <a:cubicBezTo>
                    <a:pt x="1" y="2823"/>
                    <a:pt x="140" y="3404"/>
                    <a:pt x="291" y="3893"/>
                  </a:cubicBezTo>
                  <a:cubicBezTo>
                    <a:pt x="384" y="4137"/>
                    <a:pt x="524" y="4230"/>
                    <a:pt x="582" y="4276"/>
                  </a:cubicBezTo>
                  <a:cubicBezTo>
                    <a:pt x="649" y="4318"/>
                    <a:pt x="739" y="4354"/>
                    <a:pt x="891" y="4354"/>
                  </a:cubicBezTo>
                  <a:cubicBezTo>
                    <a:pt x="952" y="4354"/>
                    <a:pt x="1023" y="4348"/>
                    <a:pt x="1106" y="4335"/>
                  </a:cubicBezTo>
                  <a:cubicBezTo>
                    <a:pt x="1594" y="4276"/>
                    <a:pt x="2129" y="4090"/>
                    <a:pt x="2711" y="3753"/>
                  </a:cubicBezTo>
                  <a:cubicBezTo>
                    <a:pt x="3292" y="3404"/>
                    <a:pt x="3723" y="3020"/>
                    <a:pt x="4014" y="2636"/>
                  </a:cubicBezTo>
                  <a:cubicBezTo>
                    <a:pt x="4211" y="2392"/>
                    <a:pt x="4258" y="2241"/>
                    <a:pt x="4258" y="2194"/>
                  </a:cubicBezTo>
                  <a:cubicBezTo>
                    <a:pt x="4258" y="2101"/>
                    <a:pt x="4211" y="1950"/>
                    <a:pt x="4014" y="1718"/>
                  </a:cubicBezTo>
                  <a:cubicBezTo>
                    <a:pt x="3723" y="1322"/>
                    <a:pt x="3292" y="938"/>
                    <a:pt x="2711" y="601"/>
                  </a:cubicBezTo>
                  <a:cubicBezTo>
                    <a:pt x="2129" y="310"/>
                    <a:pt x="1594" y="112"/>
                    <a:pt x="1106" y="19"/>
                  </a:cubicBezTo>
                  <a:cubicBezTo>
                    <a:pt x="1020" y="6"/>
                    <a:pt x="948" y="0"/>
                    <a:pt x="886"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20"/>
            <p:cNvSpPr/>
            <p:nvPr/>
          </p:nvSpPr>
          <p:spPr>
            <a:xfrm>
              <a:off x="2573443" y="513031"/>
              <a:ext cx="96538" cy="98650"/>
            </a:xfrm>
            <a:custGeom>
              <a:rect b="b" l="l" r="r" t="t"/>
              <a:pathLst>
                <a:path extrusionOk="0" h="3971" w="3886">
                  <a:moveTo>
                    <a:pt x="809" y="0"/>
                  </a:moveTo>
                  <a:cubicBezTo>
                    <a:pt x="656" y="0"/>
                    <a:pt x="569" y="36"/>
                    <a:pt x="536" y="78"/>
                  </a:cubicBezTo>
                  <a:cubicBezTo>
                    <a:pt x="489" y="124"/>
                    <a:pt x="396" y="171"/>
                    <a:pt x="292" y="461"/>
                  </a:cubicBezTo>
                  <a:cubicBezTo>
                    <a:pt x="106" y="892"/>
                    <a:pt x="1" y="1380"/>
                    <a:pt x="1" y="2008"/>
                  </a:cubicBezTo>
                  <a:cubicBezTo>
                    <a:pt x="1" y="2590"/>
                    <a:pt x="106" y="3125"/>
                    <a:pt x="292" y="3509"/>
                  </a:cubicBezTo>
                  <a:cubicBezTo>
                    <a:pt x="396" y="3800"/>
                    <a:pt x="489" y="3904"/>
                    <a:pt x="536" y="3904"/>
                  </a:cubicBezTo>
                  <a:cubicBezTo>
                    <a:pt x="569" y="3937"/>
                    <a:pt x="654" y="3970"/>
                    <a:pt x="804" y="3970"/>
                  </a:cubicBezTo>
                  <a:cubicBezTo>
                    <a:pt x="866" y="3970"/>
                    <a:pt x="939" y="3964"/>
                    <a:pt x="1024" y="3951"/>
                  </a:cubicBezTo>
                  <a:cubicBezTo>
                    <a:pt x="1455" y="3904"/>
                    <a:pt x="1943" y="3707"/>
                    <a:pt x="2478" y="3416"/>
                  </a:cubicBezTo>
                  <a:cubicBezTo>
                    <a:pt x="3013" y="3125"/>
                    <a:pt x="3397" y="2788"/>
                    <a:pt x="3688" y="2404"/>
                  </a:cubicBezTo>
                  <a:cubicBezTo>
                    <a:pt x="3886" y="2206"/>
                    <a:pt x="3886" y="2055"/>
                    <a:pt x="3886" y="2008"/>
                  </a:cubicBezTo>
                  <a:cubicBezTo>
                    <a:pt x="3886" y="1915"/>
                    <a:pt x="3886" y="1764"/>
                    <a:pt x="3688" y="1578"/>
                  </a:cubicBezTo>
                  <a:cubicBezTo>
                    <a:pt x="3397" y="1241"/>
                    <a:pt x="3013" y="892"/>
                    <a:pt x="2478" y="554"/>
                  </a:cubicBezTo>
                  <a:cubicBezTo>
                    <a:pt x="1943" y="264"/>
                    <a:pt x="1455" y="78"/>
                    <a:pt x="1024" y="19"/>
                  </a:cubicBezTo>
                  <a:cubicBezTo>
                    <a:pt x="941" y="6"/>
                    <a:pt x="870" y="0"/>
                    <a:pt x="809"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20"/>
            <p:cNvSpPr/>
            <p:nvPr/>
          </p:nvSpPr>
          <p:spPr>
            <a:xfrm>
              <a:off x="2910655" y="517925"/>
              <a:ext cx="86725" cy="88862"/>
            </a:xfrm>
            <a:custGeom>
              <a:rect b="b" l="l" r="r" t="t"/>
              <a:pathLst>
                <a:path extrusionOk="0" h="3577" w="3491">
                  <a:moveTo>
                    <a:pt x="732" y="1"/>
                  </a:moveTo>
                  <a:cubicBezTo>
                    <a:pt x="602" y="1"/>
                    <a:pt x="522" y="34"/>
                    <a:pt x="489" y="67"/>
                  </a:cubicBezTo>
                  <a:cubicBezTo>
                    <a:pt x="431" y="67"/>
                    <a:pt x="338" y="171"/>
                    <a:pt x="245" y="404"/>
                  </a:cubicBezTo>
                  <a:cubicBezTo>
                    <a:pt x="94" y="799"/>
                    <a:pt x="1" y="1230"/>
                    <a:pt x="1" y="1811"/>
                  </a:cubicBezTo>
                  <a:cubicBezTo>
                    <a:pt x="1" y="2346"/>
                    <a:pt x="94" y="2835"/>
                    <a:pt x="245" y="3172"/>
                  </a:cubicBezTo>
                  <a:cubicBezTo>
                    <a:pt x="338" y="3417"/>
                    <a:pt x="431" y="3510"/>
                    <a:pt x="489" y="3556"/>
                  </a:cubicBezTo>
                  <a:cubicBezTo>
                    <a:pt x="520" y="3556"/>
                    <a:pt x="593" y="3577"/>
                    <a:pt x="710" y="3577"/>
                  </a:cubicBezTo>
                  <a:cubicBezTo>
                    <a:pt x="769" y="3577"/>
                    <a:pt x="838" y="3572"/>
                    <a:pt x="920" y="3556"/>
                  </a:cubicBezTo>
                  <a:cubicBezTo>
                    <a:pt x="1304" y="3510"/>
                    <a:pt x="1746" y="3370"/>
                    <a:pt x="2234" y="3079"/>
                  </a:cubicBezTo>
                  <a:cubicBezTo>
                    <a:pt x="2711" y="2788"/>
                    <a:pt x="3048" y="2498"/>
                    <a:pt x="3339" y="2207"/>
                  </a:cubicBezTo>
                  <a:cubicBezTo>
                    <a:pt x="3490" y="2009"/>
                    <a:pt x="3490" y="1858"/>
                    <a:pt x="3490" y="1811"/>
                  </a:cubicBezTo>
                  <a:cubicBezTo>
                    <a:pt x="3490" y="1718"/>
                    <a:pt x="3490" y="1625"/>
                    <a:pt x="3339" y="1428"/>
                  </a:cubicBezTo>
                  <a:cubicBezTo>
                    <a:pt x="3048" y="1090"/>
                    <a:pt x="2711" y="799"/>
                    <a:pt x="2234" y="509"/>
                  </a:cubicBezTo>
                  <a:cubicBezTo>
                    <a:pt x="1746" y="218"/>
                    <a:pt x="1304" y="67"/>
                    <a:pt x="920" y="20"/>
                  </a:cubicBezTo>
                  <a:cubicBezTo>
                    <a:pt x="848" y="7"/>
                    <a:pt x="786" y="1"/>
                    <a:pt x="732"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20"/>
            <p:cNvSpPr/>
            <p:nvPr/>
          </p:nvSpPr>
          <p:spPr>
            <a:xfrm>
              <a:off x="3247867" y="522819"/>
              <a:ext cx="78055" cy="79993"/>
            </a:xfrm>
            <a:custGeom>
              <a:rect b="b" l="l" r="r" t="t"/>
              <a:pathLst>
                <a:path extrusionOk="0" h="3220" w="3142">
                  <a:moveTo>
                    <a:pt x="622" y="0"/>
                  </a:moveTo>
                  <a:cubicBezTo>
                    <a:pt x="519" y="0"/>
                    <a:pt x="462" y="21"/>
                    <a:pt x="431" y="21"/>
                  </a:cubicBezTo>
                  <a:cubicBezTo>
                    <a:pt x="385" y="67"/>
                    <a:pt x="292" y="160"/>
                    <a:pt x="233" y="358"/>
                  </a:cubicBezTo>
                  <a:cubicBezTo>
                    <a:pt x="94" y="696"/>
                    <a:pt x="1" y="1138"/>
                    <a:pt x="1" y="1614"/>
                  </a:cubicBezTo>
                  <a:cubicBezTo>
                    <a:pt x="1" y="2103"/>
                    <a:pt x="94" y="2487"/>
                    <a:pt x="233" y="2824"/>
                  </a:cubicBezTo>
                  <a:cubicBezTo>
                    <a:pt x="292" y="3068"/>
                    <a:pt x="385" y="3115"/>
                    <a:pt x="431" y="3173"/>
                  </a:cubicBezTo>
                  <a:cubicBezTo>
                    <a:pt x="478" y="3173"/>
                    <a:pt x="582" y="3220"/>
                    <a:pt x="815" y="3220"/>
                  </a:cubicBezTo>
                  <a:cubicBezTo>
                    <a:pt x="1164" y="3115"/>
                    <a:pt x="1594" y="2975"/>
                    <a:pt x="1978" y="2731"/>
                  </a:cubicBezTo>
                  <a:cubicBezTo>
                    <a:pt x="2420" y="2487"/>
                    <a:pt x="2757" y="2243"/>
                    <a:pt x="2955" y="1952"/>
                  </a:cubicBezTo>
                  <a:cubicBezTo>
                    <a:pt x="3095" y="1766"/>
                    <a:pt x="3141" y="1661"/>
                    <a:pt x="3141" y="1614"/>
                  </a:cubicBezTo>
                  <a:cubicBezTo>
                    <a:pt x="3141" y="1521"/>
                    <a:pt x="3095" y="1428"/>
                    <a:pt x="2955" y="1231"/>
                  </a:cubicBezTo>
                  <a:cubicBezTo>
                    <a:pt x="2757" y="986"/>
                    <a:pt x="2420" y="696"/>
                    <a:pt x="1978" y="451"/>
                  </a:cubicBezTo>
                  <a:cubicBezTo>
                    <a:pt x="1594" y="207"/>
                    <a:pt x="1164" y="67"/>
                    <a:pt x="815" y="21"/>
                  </a:cubicBezTo>
                  <a:cubicBezTo>
                    <a:pt x="737" y="5"/>
                    <a:pt x="674" y="0"/>
                    <a:pt x="622"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20"/>
            <p:cNvSpPr/>
            <p:nvPr/>
          </p:nvSpPr>
          <p:spPr>
            <a:xfrm>
              <a:off x="3584806" y="527440"/>
              <a:ext cx="68789" cy="70453"/>
            </a:xfrm>
            <a:custGeom>
              <a:rect b="b" l="l" r="r" t="t"/>
              <a:pathLst>
                <a:path extrusionOk="0" h="2836" w="2769">
                  <a:moveTo>
                    <a:pt x="568" y="0"/>
                  </a:moveTo>
                  <a:cubicBezTo>
                    <a:pt x="478" y="0"/>
                    <a:pt x="427" y="21"/>
                    <a:pt x="395" y="21"/>
                  </a:cubicBezTo>
                  <a:cubicBezTo>
                    <a:pt x="337" y="79"/>
                    <a:pt x="244" y="126"/>
                    <a:pt x="198" y="312"/>
                  </a:cubicBezTo>
                  <a:cubicBezTo>
                    <a:pt x="105" y="603"/>
                    <a:pt x="0" y="998"/>
                    <a:pt x="0" y="1428"/>
                  </a:cubicBezTo>
                  <a:cubicBezTo>
                    <a:pt x="0" y="1870"/>
                    <a:pt x="105" y="2208"/>
                    <a:pt x="198" y="2498"/>
                  </a:cubicBezTo>
                  <a:cubicBezTo>
                    <a:pt x="244" y="2696"/>
                    <a:pt x="337" y="2743"/>
                    <a:pt x="395" y="2789"/>
                  </a:cubicBezTo>
                  <a:cubicBezTo>
                    <a:pt x="442" y="2789"/>
                    <a:pt x="535" y="2836"/>
                    <a:pt x="733" y="2836"/>
                  </a:cubicBezTo>
                  <a:cubicBezTo>
                    <a:pt x="1024" y="2789"/>
                    <a:pt x="1407" y="2638"/>
                    <a:pt x="1745" y="2452"/>
                  </a:cubicBezTo>
                  <a:cubicBezTo>
                    <a:pt x="2140" y="2208"/>
                    <a:pt x="2431" y="1963"/>
                    <a:pt x="2617" y="1719"/>
                  </a:cubicBezTo>
                  <a:cubicBezTo>
                    <a:pt x="2768" y="1580"/>
                    <a:pt x="2768" y="1475"/>
                    <a:pt x="2768" y="1428"/>
                  </a:cubicBezTo>
                  <a:cubicBezTo>
                    <a:pt x="2768" y="1382"/>
                    <a:pt x="2768" y="1289"/>
                    <a:pt x="2617" y="1091"/>
                  </a:cubicBezTo>
                  <a:cubicBezTo>
                    <a:pt x="2431" y="847"/>
                    <a:pt x="2140" y="603"/>
                    <a:pt x="1745" y="416"/>
                  </a:cubicBezTo>
                  <a:cubicBezTo>
                    <a:pt x="1407" y="172"/>
                    <a:pt x="1024" y="79"/>
                    <a:pt x="733" y="21"/>
                  </a:cubicBezTo>
                  <a:cubicBezTo>
                    <a:pt x="667" y="5"/>
                    <a:pt x="613" y="0"/>
                    <a:pt x="568"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20"/>
            <p:cNvSpPr/>
            <p:nvPr/>
          </p:nvSpPr>
          <p:spPr>
            <a:xfrm>
              <a:off x="3921993" y="532359"/>
              <a:ext cx="58976" cy="60641"/>
            </a:xfrm>
            <a:custGeom>
              <a:rect b="b" l="l" r="r" t="t"/>
              <a:pathLst>
                <a:path extrusionOk="0" h="2441" w="2374">
                  <a:moveTo>
                    <a:pt x="476" y="0"/>
                  </a:moveTo>
                  <a:cubicBezTo>
                    <a:pt x="400" y="0"/>
                    <a:pt x="369" y="21"/>
                    <a:pt x="338" y="21"/>
                  </a:cubicBezTo>
                  <a:cubicBezTo>
                    <a:pt x="292" y="67"/>
                    <a:pt x="245" y="114"/>
                    <a:pt x="141" y="265"/>
                  </a:cubicBezTo>
                  <a:cubicBezTo>
                    <a:pt x="47" y="509"/>
                    <a:pt x="1" y="847"/>
                    <a:pt x="1" y="1230"/>
                  </a:cubicBezTo>
                  <a:cubicBezTo>
                    <a:pt x="1" y="1568"/>
                    <a:pt x="47" y="1917"/>
                    <a:pt x="141" y="2149"/>
                  </a:cubicBezTo>
                  <a:cubicBezTo>
                    <a:pt x="245" y="2347"/>
                    <a:pt x="292" y="2394"/>
                    <a:pt x="338" y="2394"/>
                  </a:cubicBezTo>
                  <a:cubicBezTo>
                    <a:pt x="385" y="2440"/>
                    <a:pt x="431" y="2440"/>
                    <a:pt x="629" y="2440"/>
                  </a:cubicBezTo>
                  <a:cubicBezTo>
                    <a:pt x="920" y="2394"/>
                    <a:pt x="1211" y="2300"/>
                    <a:pt x="1548" y="2103"/>
                  </a:cubicBezTo>
                  <a:cubicBezTo>
                    <a:pt x="1839" y="1917"/>
                    <a:pt x="2083" y="1719"/>
                    <a:pt x="2281" y="1475"/>
                  </a:cubicBezTo>
                  <a:cubicBezTo>
                    <a:pt x="2374" y="1335"/>
                    <a:pt x="2374" y="1277"/>
                    <a:pt x="2374" y="1230"/>
                  </a:cubicBezTo>
                  <a:cubicBezTo>
                    <a:pt x="2374" y="1184"/>
                    <a:pt x="2374" y="1091"/>
                    <a:pt x="2281" y="940"/>
                  </a:cubicBezTo>
                  <a:cubicBezTo>
                    <a:pt x="2083" y="754"/>
                    <a:pt x="1839" y="509"/>
                    <a:pt x="1548" y="358"/>
                  </a:cubicBezTo>
                  <a:cubicBezTo>
                    <a:pt x="1211" y="172"/>
                    <a:pt x="920" y="21"/>
                    <a:pt x="629" y="21"/>
                  </a:cubicBezTo>
                  <a:cubicBezTo>
                    <a:pt x="563" y="5"/>
                    <a:pt x="514" y="0"/>
                    <a:pt x="476"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20"/>
            <p:cNvSpPr/>
            <p:nvPr/>
          </p:nvSpPr>
          <p:spPr>
            <a:xfrm>
              <a:off x="4259206" y="536607"/>
              <a:ext cx="50604" cy="51747"/>
            </a:xfrm>
            <a:custGeom>
              <a:rect b="b" l="l" r="r" t="t"/>
              <a:pathLst>
                <a:path extrusionOk="0" h="2083" w="2037">
                  <a:moveTo>
                    <a:pt x="524" y="1"/>
                  </a:moveTo>
                  <a:cubicBezTo>
                    <a:pt x="385" y="1"/>
                    <a:pt x="338" y="47"/>
                    <a:pt x="292" y="47"/>
                  </a:cubicBezTo>
                  <a:cubicBezTo>
                    <a:pt x="233" y="47"/>
                    <a:pt x="187" y="94"/>
                    <a:pt x="140" y="234"/>
                  </a:cubicBezTo>
                  <a:cubicBezTo>
                    <a:pt x="47" y="478"/>
                    <a:pt x="1" y="722"/>
                    <a:pt x="1" y="1059"/>
                  </a:cubicBezTo>
                  <a:cubicBezTo>
                    <a:pt x="1" y="1350"/>
                    <a:pt x="47" y="1641"/>
                    <a:pt x="140" y="1839"/>
                  </a:cubicBezTo>
                  <a:cubicBezTo>
                    <a:pt x="187" y="1978"/>
                    <a:pt x="233" y="2036"/>
                    <a:pt x="292" y="2036"/>
                  </a:cubicBezTo>
                  <a:cubicBezTo>
                    <a:pt x="338" y="2083"/>
                    <a:pt x="385" y="2083"/>
                    <a:pt x="524" y="2083"/>
                  </a:cubicBezTo>
                  <a:cubicBezTo>
                    <a:pt x="769" y="2036"/>
                    <a:pt x="1013" y="1932"/>
                    <a:pt x="1304" y="1792"/>
                  </a:cubicBezTo>
                  <a:cubicBezTo>
                    <a:pt x="1548" y="1641"/>
                    <a:pt x="1792" y="1455"/>
                    <a:pt x="1932" y="1257"/>
                  </a:cubicBezTo>
                  <a:cubicBezTo>
                    <a:pt x="2036" y="1164"/>
                    <a:pt x="2036" y="1059"/>
                    <a:pt x="2036" y="1059"/>
                  </a:cubicBezTo>
                  <a:cubicBezTo>
                    <a:pt x="2036" y="1013"/>
                    <a:pt x="2036" y="920"/>
                    <a:pt x="1932" y="815"/>
                  </a:cubicBezTo>
                  <a:cubicBezTo>
                    <a:pt x="1792" y="629"/>
                    <a:pt x="1548" y="478"/>
                    <a:pt x="1304" y="292"/>
                  </a:cubicBezTo>
                  <a:cubicBezTo>
                    <a:pt x="1013" y="141"/>
                    <a:pt x="769" y="47"/>
                    <a:pt x="524"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20"/>
            <p:cNvSpPr/>
            <p:nvPr/>
          </p:nvSpPr>
          <p:spPr>
            <a:xfrm>
              <a:off x="4596144" y="541252"/>
              <a:ext cx="41040" cy="42207"/>
            </a:xfrm>
            <a:custGeom>
              <a:rect b="b" l="l" r="r" t="t"/>
              <a:pathLst>
                <a:path extrusionOk="0" h="1699" w="1652">
                  <a:moveTo>
                    <a:pt x="442" y="0"/>
                  </a:moveTo>
                  <a:cubicBezTo>
                    <a:pt x="337" y="0"/>
                    <a:pt x="244" y="0"/>
                    <a:pt x="244" y="47"/>
                  </a:cubicBezTo>
                  <a:cubicBezTo>
                    <a:pt x="198" y="47"/>
                    <a:pt x="151" y="105"/>
                    <a:pt x="105" y="198"/>
                  </a:cubicBezTo>
                  <a:cubicBezTo>
                    <a:pt x="47" y="396"/>
                    <a:pt x="0" y="582"/>
                    <a:pt x="0" y="872"/>
                  </a:cubicBezTo>
                  <a:cubicBezTo>
                    <a:pt x="0" y="1117"/>
                    <a:pt x="47" y="1314"/>
                    <a:pt x="105" y="1501"/>
                  </a:cubicBezTo>
                  <a:cubicBezTo>
                    <a:pt x="151" y="1605"/>
                    <a:pt x="198" y="1652"/>
                    <a:pt x="244" y="1698"/>
                  </a:cubicBezTo>
                  <a:lnTo>
                    <a:pt x="442" y="1698"/>
                  </a:lnTo>
                  <a:cubicBezTo>
                    <a:pt x="628" y="1652"/>
                    <a:pt x="826" y="1605"/>
                    <a:pt x="1070" y="1454"/>
                  </a:cubicBezTo>
                  <a:cubicBezTo>
                    <a:pt x="1268" y="1314"/>
                    <a:pt x="1454" y="1163"/>
                    <a:pt x="1559" y="1024"/>
                  </a:cubicBezTo>
                  <a:cubicBezTo>
                    <a:pt x="1652" y="919"/>
                    <a:pt x="1652" y="872"/>
                    <a:pt x="1652" y="872"/>
                  </a:cubicBezTo>
                  <a:cubicBezTo>
                    <a:pt x="1652" y="826"/>
                    <a:pt x="1652" y="779"/>
                    <a:pt x="1559" y="686"/>
                  </a:cubicBezTo>
                  <a:cubicBezTo>
                    <a:pt x="1454" y="535"/>
                    <a:pt x="1268" y="396"/>
                    <a:pt x="1070" y="244"/>
                  </a:cubicBezTo>
                  <a:cubicBezTo>
                    <a:pt x="826" y="151"/>
                    <a:pt x="628" y="47"/>
                    <a:pt x="442"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20"/>
            <p:cNvSpPr/>
            <p:nvPr/>
          </p:nvSpPr>
          <p:spPr>
            <a:xfrm>
              <a:off x="4933356" y="546146"/>
              <a:ext cx="31227" cy="32395"/>
            </a:xfrm>
            <a:custGeom>
              <a:rect b="b" l="l" r="r" t="t"/>
              <a:pathLst>
                <a:path extrusionOk="0" h="1304" w="1257">
                  <a:moveTo>
                    <a:pt x="337" y="1"/>
                  </a:moveTo>
                  <a:cubicBezTo>
                    <a:pt x="244" y="1"/>
                    <a:pt x="198" y="1"/>
                    <a:pt x="198" y="47"/>
                  </a:cubicBezTo>
                  <a:cubicBezTo>
                    <a:pt x="140" y="47"/>
                    <a:pt x="140" y="47"/>
                    <a:pt x="93" y="140"/>
                  </a:cubicBezTo>
                  <a:cubicBezTo>
                    <a:pt x="47" y="292"/>
                    <a:pt x="0" y="489"/>
                    <a:pt x="0" y="675"/>
                  </a:cubicBezTo>
                  <a:cubicBezTo>
                    <a:pt x="0" y="873"/>
                    <a:pt x="47" y="1013"/>
                    <a:pt x="93" y="1164"/>
                  </a:cubicBezTo>
                  <a:cubicBezTo>
                    <a:pt x="140" y="1257"/>
                    <a:pt x="140" y="1257"/>
                    <a:pt x="198" y="1304"/>
                  </a:cubicBezTo>
                  <a:lnTo>
                    <a:pt x="337" y="1304"/>
                  </a:lnTo>
                  <a:cubicBezTo>
                    <a:pt x="489" y="1304"/>
                    <a:pt x="628" y="1210"/>
                    <a:pt x="826" y="1117"/>
                  </a:cubicBezTo>
                  <a:cubicBezTo>
                    <a:pt x="965" y="1013"/>
                    <a:pt x="1117" y="920"/>
                    <a:pt x="1210" y="827"/>
                  </a:cubicBezTo>
                  <a:cubicBezTo>
                    <a:pt x="1256" y="722"/>
                    <a:pt x="1256" y="675"/>
                    <a:pt x="1256" y="675"/>
                  </a:cubicBezTo>
                  <a:cubicBezTo>
                    <a:pt x="1256" y="629"/>
                    <a:pt x="1256" y="582"/>
                    <a:pt x="1210" y="536"/>
                  </a:cubicBezTo>
                  <a:cubicBezTo>
                    <a:pt x="1117" y="385"/>
                    <a:pt x="965" y="292"/>
                    <a:pt x="826" y="199"/>
                  </a:cubicBezTo>
                  <a:cubicBezTo>
                    <a:pt x="628" y="94"/>
                    <a:pt x="489" y="47"/>
                    <a:pt x="337"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20"/>
            <p:cNvSpPr/>
            <p:nvPr/>
          </p:nvSpPr>
          <p:spPr>
            <a:xfrm>
              <a:off x="5270544" y="551065"/>
              <a:ext cx="22855" cy="22855"/>
            </a:xfrm>
            <a:custGeom>
              <a:rect b="b" l="l" r="r" t="t"/>
              <a:pathLst>
                <a:path extrusionOk="0" h="920" w="920">
                  <a:moveTo>
                    <a:pt x="141" y="1"/>
                  </a:moveTo>
                  <a:cubicBezTo>
                    <a:pt x="94" y="47"/>
                    <a:pt x="94" y="47"/>
                    <a:pt x="47" y="94"/>
                  </a:cubicBezTo>
                  <a:cubicBezTo>
                    <a:pt x="47" y="187"/>
                    <a:pt x="1" y="338"/>
                    <a:pt x="1" y="477"/>
                  </a:cubicBezTo>
                  <a:cubicBezTo>
                    <a:pt x="1" y="629"/>
                    <a:pt x="47" y="722"/>
                    <a:pt x="47" y="815"/>
                  </a:cubicBezTo>
                  <a:cubicBezTo>
                    <a:pt x="94" y="873"/>
                    <a:pt x="94" y="919"/>
                    <a:pt x="141" y="919"/>
                  </a:cubicBezTo>
                  <a:lnTo>
                    <a:pt x="234" y="919"/>
                  </a:lnTo>
                  <a:cubicBezTo>
                    <a:pt x="338" y="919"/>
                    <a:pt x="431" y="873"/>
                    <a:pt x="583" y="768"/>
                  </a:cubicBezTo>
                  <a:cubicBezTo>
                    <a:pt x="676" y="722"/>
                    <a:pt x="769" y="629"/>
                    <a:pt x="873" y="582"/>
                  </a:cubicBezTo>
                  <a:cubicBezTo>
                    <a:pt x="920" y="524"/>
                    <a:pt x="920" y="477"/>
                    <a:pt x="920" y="477"/>
                  </a:cubicBezTo>
                  <a:cubicBezTo>
                    <a:pt x="920" y="431"/>
                    <a:pt x="920" y="431"/>
                    <a:pt x="873" y="384"/>
                  </a:cubicBezTo>
                  <a:cubicBezTo>
                    <a:pt x="769" y="291"/>
                    <a:pt x="676" y="187"/>
                    <a:pt x="583" y="140"/>
                  </a:cubicBezTo>
                  <a:cubicBezTo>
                    <a:pt x="431" y="47"/>
                    <a:pt x="338" y="47"/>
                    <a:pt x="234"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20"/>
            <p:cNvSpPr/>
            <p:nvPr/>
          </p:nvSpPr>
          <p:spPr>
            <a:xfrm>
              <a:off x="5607483" y="555686"/>
              <a:ext cx="13316" cy="13316"/>
            </a:xfrm>
            <a:custGeom>
              <a:rect b="b" l="l" r="r" t="t"/>
              <a:pathLst>
                <a:path extrusionOk="0" h="536" w="536">
                  <a:moveTo>
                    <a:pt x="105" y="1"/>
                  </a:moveTo>
                  <a:cubicBezTo>
                    <a:pt x="47" y="1"/>
                    <a:pt x="47" y="47"/>
                    <a:pt x="47" y="47"/>
                  </a:cubicBezTo>
                  <a:cubicBezTo>
                    <a:pt x="0" y="105"/>
                    <a:pt x="0" y="198"/>
                    <a:pt x="0" y="291"/>
                  </a:cubicBezTo>
                  <a:cubicBezTo>
                    <a:pt x="0" y="338"/>
                    <a:pt x="0" y="443"/>
                    <a:pt x="47" y="489"/>
                  </a:cubicBezTo>
                  <a:cubicBezTo>
                    <a:pt x="47" y="536"/>
                    <a:pt x="47" y="536"/>
                    <a:pt x="105" y="536"/>
                  </a:cubicBezTo>
                  <a:lnTo>
                    <a:pt x="151" y="536"/>
                  </a:lnTo>
                  <a:cubicBezTo>
                    <a:pt x="198" y="536"/>
                    <a:pt x="291" y="489"/>
                    <a:pt x="338" y="489"/>
                  </a:cubicBezTo>
                  <a:cubicBezTo>
                    <a:pt x="442" y="443"/>
                    <a:pt x="489" y="396"/>
                    <a:pt x="489" y="338"/>
                  </a:cubicBezTo>
                  <a:lnTo>
                    <a:pt x="535" y="291"/>
                  </a:lnTo>
                  <a:cubicBezTo>
                    <a:pt x="535" y="245"/>
                    <a:pt x="535" y="245"/>
                    <a:pt x="489" y="198"/>
                  </a:cubicBezTo>
                  <a:cubicBezTo>
                    <a:pt x="489" y="152"/>
                    <a:pt x="442" y="105"/>
                    <a:pt x="338" y="105"/>
                  </a:cubicBezTo>
                  <a:cubicBezTo>
                    <a:pt x="291" y="47"/>
                    <a:pt x="198" y="1"/>
                    <a:pt x="151"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20"/>
            <p:cNvSpPr/>
            <p:nvPr/>
          </p:nvSpPr>
          <p:spPr>
            <a:xfrm>
              <a:off x="550767" y="755171"/>
              <a:ext cx="151738" cy="155638"/>
            </a:xfrm>
            <a:custGeom>
              <a:rect b="b" l="l" r="r" t="t"/>
              <a:pathLst>
                <a:path extrusionOk="0" h="6265" w="6108">
                  <a:moveTo>
                    <a:pt x="1279" y="0"/>
                  </a:moveTo>
                  <a:cubicBezTo>
                    <a:pt x="1062" y="0"/>
                    <a:pt x="947" y="33"/>
                    <a:pt x="873" y="66"/>
                  </a:cubicBezTo>
                  <a:cubicBezTo>
                    <a:pt x="780" y="113"/>
                    <a:pt x="582" y="264"/>
                    <a:pt x="443" y="694"/>
                  </a:cubicBezTo>
                  <a:cubicBezTo>
                    <a:pt x="198" y="1380"/>
                    <a:pt x="47" y="2148"/>
                    <a:pt x="1" y="3125"/>
                  </a:cubicBezTo>
                  <a:cubicBezTo>
                    <a:pt x="47" y="4091"/>
                    <a:pt x="198" y="4916"/>
                    <a:pt x="443" y="5545"/>
                  </a:cubicBezTo>
                  <a:cubicBezTo>
                    <a:pt x="582" y="5975"/>
                    <a:pt x="780" y="6126"/>
                    <a:pt x="873" y="6173"/>
                  </a:cubicBezTo>
                  <a:cubicBezTo>
                    <a:pt x="945" y="6205"/>
                    <a:pt x="1056" y="6264"/>
                    <a:pt x="1261" y="6264"/>
                  </a:cubicBezTo>
                  <a:cubicBezTo>
                    <a:pt x="1355" y="6264"/>
                    <a:pt x="1468" y="6252"/>
                    <a:pt x="1606" y="6219"/>
                  </a:cubicBezTo>
                  <a:cubicBezTo>
                    <a:pt x="2280" y="6126"/>
                    <a:pt x="3060" y="5835"/>
                    <a:pt x="3932" y="5347"/>
                  </a:cubicBezTo>
                  <a:cubicBezTo>
                    <a:pt x="4758" y="4870"/>
                    <a:pt x="5386" y="4335"/>
                    <a:pt x="5816" y="3800"/>
                  </a:cubicBezTo>
                  <a:cubicBezTo>
                    <a:pt x="6107" y="3462"/>
                    <a:pt x="6107" y="3218"/>
                    <a:pt x="6107" y="3125"/>
                  </a:cubicBezTo>
                  <a:cubicBezTo>
                    <a:pt x="6107" y="3020"/>
                    <a:pt x="6107" y="2776"/>
                    <a:pt x="5816" y="2439"/>
                  </a:cubicBezTo>
                  <a:cubicBezTo>
                    <a:pt x="5386" y="1904"/>
                    <a:pt x="4758" y="1380"/>
                    <a:pt x="3932" y="892"/>
                  </a:cubicBezTo>
                  <a:cubicBezTo>
                    <a:pt x="3060" y="403"/>
                    <a:pt x="2280" y="113"/>
                    <a:pt x="1606" y="20"/>
                  </a:cubicBezTo>
                  <a:cubicBezTo>
                    <a:pt x="1476" y="6"/>
                    <a:pt x="1369" y="0"/>
                    <a:pt x="1279"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4" name="Google Shape;684;p20"/>
            <p:cNvSpPr/>
            <p:nvPr/>
          </p:nvSpPr>
          <p:spPr>
            <a:xfrm>
              <a:off x="887979" y="759941"/>
              <a:ext cx="143341" cy="146099"/>
            </a:xfrm>
            <a:custGeom>
              <a:rect b="b" l="l" r="r" t="t"/>
              <a:pathLst>
                <a:path extrusionOk="0" h="5881" w="5770">
                  <a:moveTo>
                    <a:pt x="1175" y="1"/>
                  </a:moveTo>
                  <a:cubicBezTo>
                    <a:pt x="966" y="1"/>
                    <a:pt x="859" y="39"/>
                    <a:pt x="826" y="72"/>
                  </a:cubicBezTo>
                  <a:cubicBezTo>
                    <a:pt x="722" y="118"/>
                    <a:pt x="536" y="258"/>
                    <a:pt x="384" y="653"/>
                  </a:cubicBezTo>
                  <a:cubicBezTo>
                    <a:pt x="140" y="1282"/>
                    <a:pt x="1" y="2061"/>
                    <a:pt x="1" y="2933"/>
                  </a:cubicBezTo>
                  <a:cubicBezTo>
                    <a:pt x="1" y="3852"/>
                    <a:pt x="140" y="4573"/>
                    <a:pt x="384" y="5201"/>
                  </a:cubicBezTo>
                  <a:cubicBezTo>
                    <a:pt x="536" y="5597"/>
                    <a:pt x="722" y="5736"/>
                    <a:pt x="826" y="5783"/>
                  </a:cubicBezTo>
                  <a:cubicBezTo>
                    <a:pt x="859" y="5823"/>
                    <a:pt x="964" y="5881"/>
                    <a:pt x="1170" y="5881"/>
                  </a:cubicBezTo>
                  <a:cubicBezTo>
                    <a:pt x="1260" y="5881"/>
                    <a:pt x="1370" y="5869"/>
                    <a:pt x="1501" y="5841"/>
                  </a:cubicBezTo>
                  <a:cubicBezTo>
                    <a:pt x="2176" y="5736"/>
                    <a:pt x="2909" y="5492"/>
                    <a:pt x="3688" y="5062"/>
                  </a:cubicBezTo>
                  <a:cubicBezTo>
                    <a:pt x="4455" y="4573"/>
                    <a:pt x="5037" y="4096"/>
                    <a:pt x="5479" y="3561"/>
                  </a:cubicBezTo>
                  <a:cubicBezTo>
                    <a:pt x="5723" y="3270"/>
                    <a:pt x="5770" y="3026"/>
                    <a:pt x="5770" y="2933"/>
                  </a:cubicBezTo>
                  <a:cubicBezTo>
                    <a:pt x="5770" y="2828"/>
                    <a:pt x="5723" y="2642"/>
                    <a:pt x="5479" y="2293"/>
                  </a:cubicBezTo>
                  <a:cubicBezTo>
                    <a:pt x="5037" y="1770"/>
                    <a:pt x="4455" y="1282"/>
                    <a:pt x="3688" y="840"/>
                  </a:cubicBezTo>
                  <a:cubicBezTo>
                    <a:pt x="2909" y="363"/>
                    <a:pt x="2176" y="118"/>
                    <a:pt x="1501" y="25"/>
                  </a:cubicBezTo>
                  <a:cubicBezTo>
                    <a:pt x="1372" y="8"/>
                    <a:pt x="1264" y="1"/>
                    <a:pt x="1175"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5" name="Google Shape;685;p20"/>
            <p:cNvSpPr/>
            <p:nvPr/>
          </p:nvSpPr>
          <p:spPr>
            <a:xfrm>
              <a:off x="1225191" y="764711"/>
              <a:ext cx="133528" cy="136435"/>
            </a:xfrm>
            <a:custGeom>
              <a:rect b="b" l="l" r="r" t="t"/>
              <a:pathLst>
                <a:path extrusionOk="0" h="5492" w="5375">
                  <a:moveTo>
                    <a:pt x="1106" y="0"/>
                  </a:moveTo>
                  <a:cubicBezTo>
                    <a:pt x="910" y="0"/>
                    <a:pt x="801" y="33"/>
                    <a:pt x="768" y="66"/>
                  </a:cubicBezTo>
                  <a:cubicBezTo>
                    <a:pt x="675" y="124"/>
                    <a:pt x="524" y="264"/>
                    <a:pt x="384" y="601"/>
                  </a:cubicBezTo>
                  <a:cubicBezTo>
                    <a:pt x="140" y="1183"/>
                    <a:pt x="1" y="1915"/>
                    <a:pt x="1" y="2741"/>
                  </a:cubicBezTo>
                  <a:cubicBezTo>
                    <a:pt x="1" y="3555"/>
                    <a:pt x="140" y="4288"/>
                    <a:pt x="384" y="4870"/>
                  </a:cubicBezTo>
                  <a:cubicBezTo>
                    <a:pt x="524" y="5254"/>
                    <a:pt x="675" y="5358"/>
                    <a:pt x="768" y="5405"/>
                  </a:cubicBezTo>
                  <a:cubicBezTo>
                    <a:pt x="800" y="5437"/>
                    <a:pt x="904" y="5491"/>
                    <a:pt x="1092" y="5491"/>
                  </a:cubicBezTo>
                  <a:cubicBezTo>
                    <a:pt x="1176" y="5491"/>
                    <a:pt x="1277" y="5480"/>
                    <a:pt x="1396" y="5451"/>
                  </a:cubicBezTo>
                  <a:cubicBezTo>
                    <a:pt x="2036" y="5358"/>
                    <a:pt x="2711" y="5114"/>
                    <a:pt x="3432" y="4719"/>
                  </a:cubicBezTo>
                  <a:cubicBezTo>
                    <a:pt x="4165" y="4288"/>
                    <a:pt x="4700" y="3800"/>
                    <a:pt x="5083" y="3323"/>
                  </a:cubicBezTo>
                  <a:cubicBezTo>
                    <a:pt x="5328" y="3032"/>
                    <a:pt x="5374" y="2834"/>
                    <a:pt x="5374" y="2741"/>
                  </a:cubicBezTo>
                  <a:cubicBezTo>
                    <a:pt x="5374" y="2636"/>
                    <a:pt x="5328" y="2450"/>
                    <a:pt x="5083" y="2160"/>
                  </a:cubicBezTo>
                  <a:cubicBezTo>
                    <a:pt x="4700" y="1671"/>
                    <a:pt x="4165" y="1183"/>
                    <a:pt x="3432" y="752"/>
                  </a:cubicBezTo>
                  <a:cubicBezTo>
                    <a:pt x="2711" y="357"/>
                    <a:pt x="2036" y="124"/>
                    <a:pt x="1396" y="19"/>
                  </a:cubicBezTo>
                  <a:cubicBezTo>
                    <a:pt x="1284" y="6"/>
                    <a:pt x="1187" y="0"/>
                    <a:pt x="1106"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6" name="Google Shape;686;p20"/>
            <p:cNvSpPr/>
            <p:nvPr/>
          </p:nvSpPr>
          <p:spPr>
            <a:xfrm>
              <a:off x="1562105" y="769605"/>
              <a:ext cx="123989" cy="126746"/>
            </a:xfrm>
            <a:custGeom>
              <a:rect b="b" l="l" r="r" t="t"/>
              <a:pathLst>
                <a:path extrusionOk="0" h="5102" w="4991">
                  <a:moveTo>
                    <a:pt x="1054" y="1"/>
                  </a:moveTo>
                  <a:cubicBezTo>
                    <a:pt x="871" y="1"/>
                    <a:pt x="753" y="34"/>
                    <a:pt x="687" y="67"/>
                  </a:cubicBezTo>
                  <a:cubicBezTo>
                    <a:pt x="629" y="113"/>
                    <a:pt x="489" y="218"/>
                    <a:pt x="338" y="555"/>
                  </a:cubicBezTo>
                  <a:cubicBezTo>
                    <a:pt x="152" y="1090"/>
                    <a:pt x="1" y="1765"/>
                    <a:pt x="1" y="2544"/>
                  </a:cubicBezTo>
                  <a:cubicBezTo>
                    <a:pt x="1" y="3312"/>
                    <a:pt x="152" y="3998"/>
                    <a:pt x="338" y="4522"/>
                  </a:cubicBezTo>
                  <a:cubicBezTo>
                    <a:pt x="489" y="4870"/>
                    <a:pt x="629" y="4964"/>
                    <a:pt x="687" y="5010"/>
                  </a:cubicBezTo>
                  <a:cubicBezTo>
                    <a:pt x="751" y="5042"/>
                    <a:pt x="865" y="5102"/>
                    <a:pt x="1039" y="5102"/>
                  </a:cubicBezTo>
                  <a:cubicBezTo>
                    <a:pt x="1118" y="5102"/>
                    <a:pt x="1210" y="5089"/>
                    <a:pt x="1315" y="5057"/>
                  </a:cubicBezTo>
                  <a:cubicBezTo>
                    <a:pt x="1897" y="5010"/>
                    <a:pt x="2525" y="4766"/>
                    <a:pt x="3199" y="4382"/>
                  </a:cubicBezTo>
                  <a:cubicBezTo>
                    <a:pt x="3886" y="3998"/>
                    <a:pt x="4363" y="3556"/>
                    <a:pt x="4758" y="3068"/>
                  </a:cubicBezTo>
                  <a:cubicBezTo>
                    <a:pt x="4991" y="2835"/>
                    <a:pt x="4991" y="2637"/>
                    <a:pt x="4991" y="2544"/>
                  </a:cubicBezTo>
                  <a:cubicBezTo>
                    <a:pt x="4991" y="2439"/>
                    <a:pt x="4991" y="2253"/>
                    <a:pt x="4758" y="2009"/>
                  </a:cubicBezTo>
                  <a:cubicBezTo>
                    <a:pt x="4363" y="1521"/>
                    <a:pt x="3886" y="1090"/>
                    <a:pt x="3199" y="695"/>
                  </a:cubicBezTo>
                  <a:cubicBezTo>
                    <a:pt x="2525" y="311"/>
                    <a:pt x="1897" y="113"/>
                    <a:pt x="1315" y="20"/>
                  </a:cubicBezTo>
                  <a:cubicBezTo>
                    <a:pt x="1216" y="7"/>
                    <a:pt x="1130" y="1"/>
                    <a:pt x="1054"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7" name="Google Shape;687;p20"/>
            <p:cNvSpPr/>
            <p:nvPr/>
          </p:nvSpPr>
          <p:spPr>
            <a:xfrm>
              <a:off x="1899317" y="773878"/>
              <a:ext cx="115617" cy="118225"/>
            </a:xfrm>
            <a:custGeom>
              <a:rect b="b" l="l" r="r" t="t"/>
              <a:pathLst>
                <a:path extrusionOk="0" h="4759" w="4654">
                  <a:moveTo>
                    <a:pt x="945" y="1"/>
                  </a:moveTo>
                  <a:cubicBezTo>
                    <a:pt x="784" y="1"/>
                    <a:pt x="693" y="60"/>
                    <a:pt x="629" y="92"/>
                  </a:cubicBezTo>
                  <a:cubicBezTo>
                    <a:pt x="582" y="92"/>
                    <a:pt x="431" y="232"/>
                    <a:pt x="338" y="523"/>
                  </a:cubicBezTo>
                  <a:cubicBezTo>
                    <a:pt x="140" y="1058"/>
                    <a:pt x="1" y="1639"/>
                    <a:pt x="1" y="2372"/>
                  </a:cubicBezTo>
                  <a:cubicBezTo>
                    <a:pt x="1" y="3093"/>
                    <a:pt x="140" y="3721"/>
                    <a:pt x="338" y="4210"/>
                  </a:cubicBezTo>
                  <a:cubicBezTo>
                    <a:pt x="431" y="4501"/>
                    <a:pt x="582" y="4640"/>
                    <a:pt x="629" y="4698"/>
                  </a:cubicBezTo>
                  <a:cubicBezTo>
                    <a:pt x="703" y="4698"/>
                    <a:pt x="815" y="4758"/>
                    <a:pt x="1029" y="4758"/>
                  </a:cubicBezTo>
                  <a:cubicBezTo>
                    <a:pt x="1083" y="4758"/>
                    <a:pt x="1143" y="4754"/>
                    <a:pt x="1210" y="4745"/>
                  </a:cubicBezTo>
                  <a:cubicBezTo>
                    <a:pt x="1745" y="4640"/>
                    <a:pt x="2327" y="4408"/>
                    <a:pt x="2955" y="4059"/>
                  </a:cubicBezTo>
                  <a:cubicBezTo>
                    <a:pt x="3583" y="3721"/>
                    <a:pt x="4072" y="3291"/>
                    <a:pt x="4409" y="2896"/>
                  </a:cubicBezTo>
                  <a:cubicBezTo>
                    <a:pt x="4607" y="2605"/>
                    <a:pt x="4653" y="2465"/>
                    <a:pt x="4653" y="2372"/>
                  </a:cubicBezTo>
                  <a:cubicBezTo>
                    <a:pt x="4653" y="2267"/>
                    <a:pt x="4607" y="2128"/>
                    <a:pt x="4409" y="1884"/>
                  </a:cubicBezTo>
                  <a:cubicBezTo>
                    <a:pt x="4072" y="1442"/>
                    <a:pt x="3583" y="1058"/>
                    <a:pt x="2955" y="674"/>
                  </a:cubicBezTo>
                  <a:cubicBezTo>
                    <a:pt x="2327" y="337"/>
                    <a:pt x="1745" y="92"/>
                    <a:pt x="1210" y="46"/>
                  </a:cubicBezTo>
                  <a:cubicBezTo>
                    <a:pt x="1105" y="13"/>
                    <a:pt x="1018" y="1"/>
                    <a:pt x="945"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8" name="Google Shape;688;p20"/>
            <p:cNvSpPr/>
            <p:nvPr/>
          </p:nvSpPr>
          <p:spPr>
            <a:xfrm>
              <a:off x="2236529" y="778598"/>
              <a:ext cx="105779" cy="108587"/>
            </a:xfrm>
            <a:custGeom>
              <a:rect b="b" l="l" r="r" t="t"/>
              <a:pathLst>
                <a:path extrusionOk="0" h="4371" w="4258">
                  <a:moveTo>
                    <a:pt x="861" y="1"/>
                  </a:moveTo>
                  <a:cubicBezTo>
                    <a:pt x="727" y="1"/>
                    <a:pt x="644" y="42"/>
                    <a:pt x="582" y="42"/>
                  </a:cubicBezTo>
                  <a:cubicBezTo>
                    <a:pt x="524" y="89"/>
                    <a:pt x="384" y="193"/>
                    <a:pt x="291" y="484"/>
                  </a:cubicBezTo>
                  <a:cubicBezTo>
                    <a:pt x="140" y="961"/>
                    <a:pt x="1" y="1496"/>
                    <a:pt x="1" y="2182"/>
                  </a:cubicBezTo>
                  <a:cubicBezTo>
                    <a:pt x="1" y="2857"/>
                    <a:pt x="140" y="3392"/>
                    <a:pt x="291" y="3869"/>
                  </a:cubicBezTo>
                  <a:cubicBezTo>
                    <a:pt x="384" y="4160"/>
                    <a:pt x="524" y="4264"/>
                    <a:pt x="582" y="4311"/>
                  </a:cubicBezTo>
                  <a:cubicBezTo>
                    <a:pt x="657" y="4311"/>
                    <a:pt x="761" y="4370"/>
                    <a:pt x="948" y="4370"/>
                  </a:cubicBezTo>
                  <a:cubicBezTo>
                    <a:pt x="995" y="4370"/>
                    <a:pt x="1047" y="4367"/>
                    <a:pt x="1106" y="4357"/>
                  </a:cubicBezTo>
                  <a:cubicBezTo>
                    <a:pt x="1594" y="4264"/>
                    <a:pt x="2129" y="4066"/>
                    <a:pt x="2711" y="3729"/>
                  </a:cubicBezTo>
                  <a:cubicBezTo>
                    <a:pt x="3292" y="3392"/>
                    <a:pt x="3723" y="3055"/>
                    <a:pt x="4014" y="2659"/>
                  </a:cubicBezTo>
                  <a:cubicBezTo>
                    <a:pt x="4211" y="2415"/>
                    <a:pt x="4258" y="2275"/>
                    <a:pt x="4258" y="2182"/>
                  </a:cubicBezTo>
                  <a:cubicBezTo>
                    <a:pt x="4258" y="2124"/>
                    <a:pt x="4211" y="1938"/>
                    <a:pt x="4014" y="1694"/>
                  </a:cubicBezTo>
                  <a:cubicBezTo>
                    <a:pt x="3723" y="1310"/>
                    <a:pt x="3292" y="961"/>
                    <a:pt x="2711" y="624"/>
                  </a:cubicBezTo>
                  <a:cubicBezTo>
                    <a:pt x="2129" y="286"/>
                    <a:pt x="1594" y="89"/>
                    <a:pt x="1106" y="42"/>
                  </a:cubicBezTo>
                  <a:cubicBezTo>
                    <a:pt x="1009" y="11"/>
                    <a:pt x="929" y="1"/>
                    <a:pt x="861"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20"/>
            <p:cNvSpPr/>
            <p:nvPr/>
          </p:nvSpPr>
          <p:spPr>
            <a:xfrm>
              <a:off x="2573443" y="783069"/>
              <a:ext cx="96538" cy="99469"/>
            </a:xfrm>
            <a:custGeom>
              <a:rect b="b" l="l" r="r" t="t"/>
              <a:pathLst>
                <a:path extrusionOk="0" h="4004" w="3886">
                  <a:moveTo>
                    <a:pt x="866" y="0"/>
                  </a:moveTo>
                  <a:cubicBezTo>
                    <a:pt x="677" y="0"/>
                    <a:pt x="573" y="60"/>
                    <a:pt x="536" y="60"/>
                  </a:cubicBezTo>
                  <a:cubicBezTo>
                    <a:pt x="489" y="106"/>
                    <a:pt x="396" y="199"/>
                    <a:pt x="292" y="444"/>
                  </a:cubicBezTo>
                  <a:cubicBezTo>
                    <a:pt x="106" y="886"/>
                    <a:pt x="1" y="1421"/>
                    <a:pt x="1" y="2002"/>
                  </a:cubicBezTo>
                  <a:cubicBezTo>
                    <a:pt x="1" y="2630"/>
                    <a:pt x="106" y="3107"/>
                    <a:pt x="292" y="3549"/>
                  </a:cubicBezTo>
                  <a:cubicBezTo>
                    <a:pt x="396" y="3793"/>
                    <a:pt x="489" y="3886"/>
                    <a:pt x="536" y="3933"/>
                  </a:cubicBezTo>
                  <a:cubicBezTo>
                    <a:pt x="569" y="3966"/>
                    <a:pt x="653" y="4004"/>
                    <a:pt x="800" y="4004"/>
                  </a:cubicBezTo>
                  <a:cubicBezTo>
                    <a:pt x="863" y="4004"/>
                    <a:pt x="937" y="3997"/>
                    <a:pt x="1024" y="3980"/>
                  </a:cubicBezTo>
                  <a:cubicBezTo>
                    <a:pt x="1455" y="3886"/>
                    <a:pt x="1943" y="3747"/>
                    <a:pt x="2478" y="3398"/>
                  </a:cubicBezTo>
                  <a:cubicBezTo>
                    <a:pt x="3013" y="3107"/>
                    <a:pt x="3397" y="2770"/>
                    <a:pt x="3688" y="2433"/>
                  </a:cubicBezTo>
                  <a:cubicBezTo>
                    <a:pt x="3886" y="2188"/>
                    <a:pt x="3886" y="2095"/>
                    <a:pt x="3886" y="2002"/>
                  </a:cubicBezTo>
                  <a:cubicBezTo>
                    <a:pt x="3886" y="1944"/>
                    <a:pt x="3886" y="1804"/>
                    <a:pt x="3688" y="1560"/>
                  </a:cubicBezTo>
                  <a:cubicBezTo>
                    <a:pt x="3397" y="1223"/>
                    <a:pt x="3013" y="886"/>
                    <a:pt x="2478" y="595"/>
                  </a:cubicBezTo>
                  <a:cubicBezTo>
                    <a:pt x="1943" y="304"/>
                    <a:pt x="1455" y="106"/>
                    <a:pt x="1024" y="13"/>
                  </a:cubicBezTo>
                  <a:cubicBezTo>
                    <a:pt x="966" y="4"/>
                    <a:pt x="914" y="0"/>
                    <a:pt x="866"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0" name="Google Shape;690;p20"/>
            <p:cNvSpPr/>
            <p:nvPr/>
          </p:nvSpPr>
          <p:spPr>
            <a:xfrm>
              <a:off x="2910655" y="787541"/>
              <a:ext cx="86725" cy="90253"/>
            </a:xfrm>
            <a:custGeom>
              <a:rect b="b" l="l" r="r" t="t"/>
              <a:pathLst>
                <a:path extrusionOk="0" h="3633" w="3491">
                  <a:moveTo>
                    <a:pt x="736" y="0"/>
                  </a:moveTo>
                  <a:cubicBezTo>
                    <a:pt x="603" y="0"/>
                    <a:pt x="523" y="36"/>
                    <a:pt x="489" y="77"/>
                  </a:cubicBezTo>
                  <a:cubicBezTo>
                    <a:pt x="431" y="124"/>
                    <a:pt x="338" y="171"/>
                    <a:pt x="245" y="415"/>
                  </a:cubicBezTo>
                  <a:cubicBezTo>
                    <a:pt x="94" y="799"/>
                    <a:pt x="1" y="1287"/>
                    <a:pt x="1" y="1822"/>
                  </a:cubicBezTo>
                  <a:cubicBezTo>
                    <a:pt x="1" y="2346"/>
                    <a:pt x="94" y="2834"/>
                    <a:pt x="245" y="3218"/>
                  </a:cubicBezTo>
                  <a:cubicBezTo>
                    <a:pt x="338" y="3462"/>
                    <a:pt x="431" y="3509"/>
                    <a:pt x="489" y="3567"/>
                  </a:cubicBezTo>
                  <a:cubicBezTo>
                    <a:pt x="522" y="3600"/>
                    <a:pt x="602" y="3633"/>
                    <a:pt x="732" y="3633"/>
                  </a:cubicBezTo>
                  <a:cubicBezTo>
                    <a:pt x="786" y="3633"/>
                    <a:pt x="848" y="3627"/>
                    <a:pt x="920" y="3613"/>
                  </a:cubicBezTo>
                  <a:cubicBezTo>
                    <a:pt x="1304" y="3567"/>
                    <a:pt x="1746" y="3369"/>
                    <a:pt x="2234" y="3125"/>
                  </a:cubicBezTo>
                  <a:cubicBezTo>
                    <a:pt x="2711" y="2834"/>
                    <a:pt x="3048" y="2543"/>
                    <a:pt x="3339" y="2206"/>
                  </a:cubicBezTo>
                  <a:cubicBezTo>
                    <a:pt x="3490" y="2008"/>
                    <a:pt x="3490" y="1869"/>
                    <a:pt x="3490" y="1822"/>
                  </a:cubicBezTo>
                  <a:cubicBezTo>
                    <a:pt x="3490" y="1764"/>
                    <a:pt x="3490" y="1624"/>
                    <a:pt x="3339" y="1427"/>
                  </a:cubicBezTo>
                  <a:cubicBezTo>
                    <a:pt x="3048" y="1136"/>
                    <a:pt x="2711" y="799"/>
                    <a:pt x="2234" y="554"/>
                  </a:cubicBezTo>
                  <a:lnTo>
                    <a:pt x="2234" y="508"/>
                  </a:lnTo>
                  <a:cubicBezTo>
                    <a:pt x="1746" y="264"/>
                    <a:pt x="1304" y="124"/>
                    <a:pt x="920" y="19"/>
                  </a:cubicBezTo>
                  <a:cubicBezTo>
                    <a:pt x="850" y="6"/>
                    <a:pt x="789" y="0"/>
                    <a:pt x="736"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1" name="Google Shape;691;p20"/>
            <p:cNvSpPr/>
            <p:nvPr/>
          </p:nvSpPr>
          <p:spPr>
            <a:xfrm>
              <a:off x="3247867" y="792435"/>
              <a:ext cx="78055" cy="80440"/>
            </a:xfrm>
            <a:custGeom>
              <a:rect b="b" l="l" r="r" t="t"/>
              <a:pathLst>
                <a:path extrusionOk="0" h="3238" w="3142">
                  <a:moveTo>
                    <a:pt x="642" y="1"/>
                  </a:moveTo>
                  <a:cubicBezTo>
                    <a:pt x="526" y="1"/>
                    <a:pt x="464" y="34"/>
                    <a:pt x="431" y="67"/>
                  </a:cubicBezTo>
                  <a:cubicBezTo>
                    <a:pt x="385" y="113"/>
                    <a:pt x="292" y="171"/>
                    <a:pt x="233" y="357"/>
                  </a:cubicBezTo>
                  <a:cubicBezTo>
                    <a:pt x="94" y="695"/>
                    <a:pt x="1" y="1137"/>
                    <a:pt x="1" y="1625"/>
                  </a:cubicBezTo>
                  <a:cubicBezTo>
                    <a:pt x="1" y="2102"/>
                    <a:pt x="94" y="2544"/>
                    <a:pt x="233" y="2881"/>
                  </a:cubicBezTo>
                  <a:cubicBezTo>
                    <a:pt x="292" y="3079"/>
                    <a:pt x="385" y="3172"/>
                    <a:pt x="431" y="3172"/>
                  </a:cubicBezTo>
                  <a:cubicBezTo>
                    <a:pt x="464" y="3205"/>
                    <a:pt x="526" y="3238"/>
                    <a:pt x="642" y="3238"/>
                  </a:cubicBezTo>
                  <a:cubicBezTo>
                    <a:pt x="690" y="3238"/>
                    <a:pt x="747" y="3232"/>
                    <a:pt x="815" y="3219"/>
                  </a:cubicBezTo>
                  <a:cubicBezTo>
                    <a:pt x="1164" y="3172"/>
                    <a:pt x="1594" y="3021"/>
                    <a:pt x="1978" y="2788"/>
                  </a:cubicBezTo>
                  <a:cubicBezTo>
                    <a:pt x="2420" y="2544"/>
                    <a:pt x="2757" y="2253"/>
                    <a:pt x="2955" y="1962"/>
                  </a:cubicBezTo>
                  <a:cubicBezTo>
                    <a:pt x="3095" y="1811"/>
                    <a:pt x="3141" y="1672"/>
                    <a:pt x="3141" y="1625"/>
                  </a:cubicBezTo>
                  <a:cubicBezTo>
                    <a:pt x="3141" y="1567"/>
                    <a:pt x="3095" y="1474"/>
                    <a:pt x="2955" y="1276"/>
                  </a:cubicBezTo>
                  <a:cubicBezTo>
                    <a:pt x="2757" y="985"/>
                    <a:pt x="2420" y="695"/>
                    <a:pt x="1978" y="462"/>
                  </a:cubicBezTo>
                  <a:cubicBezTo>
                    <a:pt x="1594" y="218"/>
                    <a:pt x="1164" y="67"/>
                    <a:pt x="815" y="20"/>
                  </a:cubicBezTo>
                  <a:cubicBezTo>
                    <a:pt x="747" y="6"/>
                    <a:pt x="690" y="1"/>
                    <a:pt x="642"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2" name="Google Shape;692;p20"/>
            <p:cNvSpPr/>
            <p:nvPr/>
          </p:nvSpPr>
          <p:spPr>
            <a:xfrm>
              <a:off x="3584806" y="797354"/>
              <a:ext cx="68789" cy="70751"/>
            </a:xfrm>
            <a:custGeom>
              <a:rect b="b" l="l" r="r" t="t"/>
              <a:pathLst>
                <a:path extrusionOk="0" h="2848" w="2769">
                  <a:moveTo>
                    <a:pt x="585" y="0"/>
                  </a:moveTo>
                  <a:cubicBezTo>
                    <a:pt x="485" y="0"/>
                    <a:pt x="428" y="33"/>
                    <a:pt x="395" y="66"/>
                  </a:cubicBezTo>
                  <a:cubicBezTo>
                    <a:pt x="337" y="66"/>
                    <a:pt x="244" y="159"/>
                    <a:pt x="198" y="311"/>
                  </a:cubicBezTo>
                  <a:cubicBezTo>
                    <a:pt x="105" y="648"/>
                    <a:pt x="0" y="985"/>
                    <a:pt x="0" y="1427"/>
                  </a:cubicBezTo>
                  <a:cubicBezTo>
                    <a:pt x="0" y="1858"/>
                    <a:pt x="105" y="2241"/>
                    <a:pt x="198" y="2532"/>
                  </a:cubicBezTo>
                  <a:cubicBezTo>
                    <a:pt x="244" y="2730"/>
                    <a:pt x="337" y="2776"/>
                    <a:pt x="395" y="2776"/>
                  </a:cubicBezTo>
                  <a:cubicBezTo>
                    <a:pt x="428" y="2809"/>
                    <a:pt x="484" y="2847"/>
                    <a:pt x="582" y="2847"/>
                  </a:cubicBezTo>
                  <a:cubicBezTo>
                    <a:pt x="624" y="2847"/>
                    <a:pt x="674" y="2840"/>
                    <a:pt x="733" y="2823"/>
                  </a:cubicBezTo>
                  <a:cubicBezTo>
                    <a:pt x="1024" y="2776"/>
                    <a:pt x="1407" y="2637"/>
                    <a:pt x="1745" y="2439"/>
                  </a:cubicBezTo>
                  <a:cubicBezTo>
                    <a:pt x="2140" y="2241"/>
                    <a:pt x="2431" y="2009"/>
                    <a:pt x="2617" y="1718"/>
                  </a:cubicBezTo>
                  <a:cubicBezTo>
                    <a:pt x="2768" y="1567"/>
                    <a:pt x="2768" y="1474"/>
                    <a:pt x="2768" y="1427"/>
                  </a:cubicBezTo>
                  <a:cubicBezTo>
                    <a:pt x="2768" y="1369"/>
                    <a:pt x="2768" y="1276"/>
                    <a:pt x="2617" y="1136"/>
                  </a:cubicBezTo>
                  <a:cubicBezTo>
                    <a:pt x="2431" y="892"/>
                    <a:pt x="2140" y="648"/>
                    <a:pt x="1745" y="404"/>
                  </a:cubicBezTo>
                  <a:cubicBezTo>
                    <a:pt x="1407" y="206"/>
                    <a:pt x="1024" y="66"/>
                    <a:pt x="733" y="20"/>
                  </a:cubicBezTo>
                  <a:cubicBezTo>
                    <a:pt x="675" y="6"/>
                    <a:pt x="626" y="0"/>
                    <a:pt x="585"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3" name="Google Shape;693;p20"/>
            <p:cNvSpPr/>
            <p:nvPr/>
          </p:nvSpPr>
          <p:spPr>
            <a:xfrm>
              <a:off x="3921993" y="801975"/>
              <a:ext cx="58976" cy="61411"/>
            </a:xfrm>
            <a:custGeom>
              <a:rect b="b" l="l" r="r" t="t"/>
              <a:pathLst>
                <a:path extrusionOk="0" h="2472" w="2374">
                  <a:moveTo>
                    <a:pt x="493" y="1"/>
                  </a:moveTo>
                  <a:cubicBezTo>
                    <a:pt x="405" y="1"/>
                    <a:pt x="371" y="36"/>
                    <a:pt x="338" y="78"/>
                  </a:cubicBezTo>
                  <a:cubicBezTo>
                    <a:pt x="292" y="78"/>
                    <a:pt x="245" y="125"/>
                    <a:pt x="141" y="264"/>
                  </a:cubicBezTo>
                  <a:cubicBezTo>
                    <a:pt x="47" y="555"/>
                    <a:pt x="1" y="846"/>
                    <a:pt x="1" y="1241"/>
                  </a:cubicBezTo>
                  <a:cubicBezTo>
                    <a:pt x="1" y="1625"/>
                    <a:pt x="47" y="1916"/>
                    <a:pt x="141" y="2207"/>
                  </a:cubicBezTo>
                  <a:cubicBezTo>
                    <a:pt x="245" y="2346"/>
                    <a:pt x="292" y="2404"/>
                    <a:pt x="338" y="2451"/>
                  </a:cubicBezTo>
                  <a:cubicBezTo>
                    <a:pt x="369" y="2451"/>
                    <a:pt x="400" y="2472"/>
                    <a:pt x="476" y="2472"/>
                  </a:cubicBezTo>
                  <a:cubicBezTo>
                    <a:pt x="514" y="2472"/>
                    <a:pt x="563" y="2466"/>
                    <a:pt x="629" y="2451"/>
                  </a:cubicBezTo>
                  <a:cubicBezTo>
                    <a:pt x="920" y="2404"/>
                    <a:pt x="1211" y="2300"/>
                    <a:pt x="1548" y="2114"/>
                  </a:cubicBezTo>
                  <a:cubicBezTo>
                    <a:pt x="1839" y="1916"/>
                    <a:pt x="2083" y="1718"/>
                    <a:pt x="2281" y="1532"/>
                  </a:cubicBezTo>
                  <a:cubicBezTo>
                    <a:pt x="2374" y="1381"/>
                    <a:pt x="2374" y="1288"/>
                    <a:pt x="2374" y="1241"/>
                  </a:cubicBezTo>
                  <a:cubicBezTo>
                    <a:pt x="2374" y="1183"/>
                    <a:pt x="2374" y="1090"/>
                    <a:pt x="2281" y="997"/>
                  </a:cubicBezTo>
                  <a:cubicBezTo>
                    <a:pt x="2083" y="753"/>
                    <a:pt x="1839" y="555"/>
                    <a:pt x="1548" y="369"/>
                  </a:cubicBezTo>
                  <a:cubicBezTo>
                    <a:pt x="1211" y="171"/>
                    <a:pt x="920" y="78"/>
                    <a:pt x="629" y="20"/>
                  </a:cubicBezTo>
                  <a:cubicBezTo>
                    <a:pt x="573" y="7"/>
                    <a:pt x="528" y="1"/>
                    <a:pt x="493"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4" name="Google Shape;694;p20"/>
            <p:cNvSpPr/>
            <p:nvPr/>
          </p:nvSpPr>
          <p:spPr>
            <a:xfrm>
              <a:off x="4259206" y="806844"/>
              <a:ext cx="50604" cy="51623"/>
            </a:xfrm>
            <a:custGeom>
              <a:rect b="b" l="l" r="r" t="t"/>
              <a:pathLst>
                <a:path extrusionOk="0" h="2078" w="2037">
                  <a:moveTo>
                    <a:pt x="412" y="1"/>
                  </a:moveTo>
                  <a:cubicBezTo>
                    <a:pt x="354" y="1"/>
                    <a:pt x="323" y="22"/>
                    <a:pt x="292" y="22"/>
                  </a:cubicBezTo>
                  <a:cubicBezTo>
                    <a:pt x="233" y="68"/>
                    <a:pt x="187" y="115"/>
                    <a:pt x="140" y="266"/>
                  </a:cubicBezTo>
                  <a:cubicBezTo>
                    <a:pt x="47" y="464"/>
                    <a:pt x="1" y="754"/>
                    <a:pt x="1" y="1045"/>
                  </a:cubicBezTo>
                  <a:cubicBezTo>
                    <a:pt x="1" y="1382"/>
                    <a:pt x="47" y="1627"/>
                    <a:pt x="140" y="1859"/>
                  </a:cubicBezTo>
                  <a:cubicBezTo>
                    <a:pt x="187" y="1964"/>
                    <a:pt x="233" y="2011"/>
                    <a:pt x="292" y="2057"/>
                  </a:cubicBezTo>
                  <a:cubicBezTo>
                    <a:pt x="323" y="2057"/>
                    <a:pt x="354" y="2078"/>
                    <a:pt x="412" y="2078"/>
                  </a:cubicBezTo>
                  <a:cubicBezTo>
                    <a:pt x="442" y="2078"/>
                    <a:pt x="478" y="2073"/>
                    <a:pt x="524" y="2057"/>
                  </a:cubicBezTo>
                  <a:cubicBezTo>
                    <a:pt x="769" y="2011"/>
                    <a:pt x="1013" y="1964"/>
                    <a:pt x="1304" y="1766"/>
                  </a:cubicBezTo>
                  <a:cubicBezTo>
                    <a:pt x="1548" y="1627"/>
                    <a:pt x="1792" y="1429"/>
                    <a:pt x="1932" y="1278"/>
                  </a:cubicBezTo>
                  <a:cubicBezTo>
                    <a:pt x="2036" y="1138"/>
                    <a:pt x="2036" y="1092"/>
                    <a:pt x="2036" y="1045"/>
                  </a:cubicBezTo>
                  <a:cubicBezTo>
                    <a:pt x="2036" y="987"/>
                    <a:pt x="2036" y="940"/>
                    <a:pt x="1932" y="801"/>
                  </a:cubicBezTo>
                  <a:cubicBezTo>
                    <a:pt x="1792" y="650"/>
                    <a:pt x="1548" y="464"/>
                    <a:pt x="1304" y="312"/>
                  </a:cubicBezTo>
                  <a:cubicBezTo>
                    <a:pt x="1013" y="173"/>
                    <a:pt x="769" y="68"/>
                    <a:pt x="524" y="22"/>
                  </a:cubicBezTo>
                  <a:cubicBezTo>
                    <a:pt x="478" y="6"/>
                    <a:pt x="442" y="1"/>
                    <a:pt x="412"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20"/>
            <p:cNvSpPr/>
            <p:nvPr/>
          </p:nvSpPr>
          <p:spPr>
            <a:xfrm>
              <a:off x="4596144" y="811762"/>
              <a:ext cx="41040" cy="41934"/>
            </a:xfrm>
            <a:custGeom>
              <a:rect b="b" l="l" r="r" t="t"/>
              <a:pathLst>
                <a:path extrusionOk="0" h="1688" w="1652">
                  <a:moveTo>
                    <a:pt x="344" y="1"/>
                  </a:moveTo>
                  <a:cubicBezTo>
                    <a:pt x="286" y="1"/>
                    <a:pt x="244" y="21"/>
                    <a:pt x="244" y="21"/>
                  </a:cubicBezTo>
                  <a:cubicBezTo>
                    <a:pt x="198" y="68"/>
                    <a:pt x="151" y="68"/>
                    <a:pt x="105" y="207"/>
                  </a:cubicBezTo>
                  <a:cubicBezTo>
                    <a:pt x="47" y="359"/>
                    <a:pt x="0" y="603"/>
                    <a:pt x="0" y="847"/>
                  </a:cubicBezTo>
                  <a:cubicBezTo>
                    <a:pt x="0" y="1080"/>
                    <a:pt x="47" y="1324"/>
                    <a:pt x="105" y="1522"/>
                  </a:cubicBezTo>
                  <a:cubicBezTo>
                    <a:pt x="151" y="1615"/>
                    <a:pt x="198" y="1661"/>
                    <a:pt x="244" y="1661"/>
                  </a:cubicBezTo>
                  <a:cubicBezTo>
                    <a:pt x="244" y="1661"/>
                    <a:pt x="286" y="1687"/>
                    <a:pt x="344" y="1687"/>
                  </a:cubicBezTo>
                  <a:cubicBezTo>
                    <a:pt x="374" y="1687"/>
                    <a:pt x="407" y="1681"/>
                    <a:pt x="442" y="1661"/>
                  </a:cubicBezTo>
                  <a:cubicBezTo>
                    <a:pt x="628" y="1661"/>
                    <a:pt x="826" y="1568"/>
                    <a:pt x="1070" y="1475"/>
                  </a:cubicBezTo>
                  <a:cubicBezTo>
                    <a:pt x="1268" y="1324"/>
                    <a:pt x="1454" y="1184"/>
                    <a:pt x="1559" y="1033"/>
                  </a:cubicBezTo>
                  <a:cubicBezTo>
                    <a:pt x="1652" y="940"/>
                    <a:pt x="1652" y="894"/>
                    <a:pt x="1652" y="847"/>
                  </a:cubicBezTo>
                  <a:cubicBezTo>
                    <a:pt x="1652" y="789"/>
                    <a:pt x="1652" y="742"/>
                    <a:pt x="1559" y="649"/>
                  </a:cubicBezTo>
                  <a:cubicBezTo>
                    <a:pt x="1454" y="498"/>
                    <a:pt x="1268" y="359"/>
                    <a:pt x="1070" y="266"/>
                  </a:cubicBezTo>
                  <a:cubicBezTo>
                    <a:pt x="826" y="114"/>
                    <a:pt x="628" y="21"/>
                    <a:pt x="442" y="21"/>
                  </a:cubicBezTo>
                  <a:cubicBezTo>
                    <a:pt x="407" y="6"/>
                    <a:pt x="374" y="1"/>
                    <a:pt x="344"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6" name="Google Shape;696;p20"/>
            <p:cNvSpPr/>
            <p:nvPr/>
          </p:nvSpPr>
          <p:spPr>
            <a:xfrm>
              <a:off x="4933356" y="816383"/>
              <a:ext cx="31227" cy="32544"/>
            </a:xfrm>
            <a:custGeom>
              <a:rect b="b" l="l" r="r" t="t"/>
              <a:pathLst>
                <a:path extrusionOk="0" h="1310" w="1257">
                  <a:moveTo>
                    <a:pt x="260" y="1"/>
                  </a:moveTo>
                  <a:cubicBezTo>
                    <a:pt x="218" y="1"/>
                    <a:pt x="198" y="21"/>
                    <a:pt x="198" y="21"/>
                  </a:cubicBezTo>
                  <a:cubicBezTo>
                    <a:pt x="140" y="21"/>
                    <a:pt x="140" y="80"/>
                    <a:pt x="93" y="173"/>
                  </a:cubicBezTo>
                  <a:cubicBezTo>
                    <a:pt x="47" y="266"/>
                    <a:pt x="0" y="463"/>
                    <a:pt x="0" y="661"/>
                  </a:cubicBezTo>
                  <a:cubicBezTo>
                    <a:pt x="0" y="847"/>
                    <a:pt x="47" y="1045"/>
                    <a:pt x="93" y="1185"/>
                  </a:cubicBezTo>
                  <a:cubicBezTo>
                    <a:pt x="140" y="1243"/>
                    <a:pt x="140" y="1289"/>
                    <a:pt x="198" y="1289"/>
                  </a:cubicBezTo>
                  <a:cubicBezTo>
                    <a:pt x="198" y="1289"/>
                    <a:pt x="218" y="1310"/>
                    <a:pt x="260" y="1310"/>
                  </a:cubicBezTo>
                  <a:cubicBezTo>
                    <a:pt x="280" y="1310"/>
                    <a:pt x="306" y="1305"/>
                    <a:pt x="337" y="1289"/>
                  </a:cubicBezTo>
                  <a:cubicBezTo>
                    <a:pt x="489" y="1289"/>
                    <a:pt x="628" y="1243"/>
                    <a:pt x="826" y="1138"/>
                  </a:cubicBezTo>
                  <a:cubicBezTo>
                    <a:pt x="965" y="1045"/>
                    <a:pt x="1117" y="894"/>
                    <a:pt x="1210" y="801"/>
                  </a:cubicBezTo>
                  <a:cubicBezTo>
                    <a:pt x="1256" y="754"/>
                    <a:pt x="1256" y="708"/>
                    <a:pt x="1256" y="661"/>
                  </a:cubicBezTo>
                  <a:cubicBezTo>
                    <a:pt x="1256" y="661"/>
                    <a:pt x="1256" y="603"/>
                    <a:pt x="1210" y="510"/>
                  </a:cubicBezTo>
                  <a:cubicBezTo>
                    <a:pt x="1117" y="417"/>
                    <a:pt x="965" y="312"/>
                    <a:pt x="826" y="173"/>
                  </a:cubicBezTo>
                  <a:cubicBezTo>
                    <a:pt x="628" y="80"/>
                    <a:pt x="489" y="21"/>
                    <a:pt x="337" y="21"/>
                  </a:cubicBezTo>
                  <a:cubicBezTo>
                    <a:pt x="306" y="6"/>
                    <a:pt x="280" y="1"/>
                    <a:pt x="260"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7" name="Google Shape;697;p20"/>
            <p:cNvSpPr/>
            <p:nvPr/>
          </p:nvSpPr>
          <p:spPr>
            <a:xfrm>
              <a:off x="5270544" y="821302"/>
              <a:ext cx="22855" cy="23377"/>
            </a:xfrm>
            <a:custGeom>
              <a:rect b="b" l="l" r="r" t="t"/>
              <a:pathLst>
                <a:path extrusionOk="0" h="941" w="920">
                  <a:moveTo>
                    <a:pt x="189" y="1"/>
                  </a:moveTo>
                  <a:cubicBezTo>
                    <a:pt x="161" y="1"/>
                    <a:pt x="141" y="21"/>
                    <a:pt x="141" y="21"/>
                  </a:cubicBezTo>
                  <a:cubicBezTo>
                    <a:pt x="94" y="21"/>
                    <a:pt x="94" y="21"/>
                    <a:pt x="47" y="114"/>
                  </a:cubicBezTo>
                  <a:cubicBezTo>
                    <a:pt x="47" y="219"/>
                    <a:pt x="1" y="312"/>
                    <a:pt x="1" y="463"/>
                  </a:cubicBezTo>
                  <a:cubicBezTo>
                    <a:pt x="1" y="603"/>
                    <a:pt x="47" y="696"/>
                    <a:pt x="47" y="800"/>
                  </a:cubicBezTo>
                  <a:cubicBezTo>
                    <a:pt x="94" y="894"/>
                    <a:pt x="94" y="894"/>
                    <a:pt x="141" y="894"/>
                  </a:cubicBezTo>
                  <a:cubicBezTo>
                    <a:pt x="141" y="894"/>
                    <a:pt x="187" y="940"/>
                    <a:pt x="234" y="940"/>
                  </a:cubicBezTo>
                  <a:cubicBezTo>
                    <a:pt x="338" y="894"/>
                    <a:pt x="431" y="847"/>
                    <a:pt x="583" y="800"/>
                  </a:cubicBezTo>
                  <a:cubicBezTo>
                    <a:pt x="676" y="696"/>
                    <a:pt x="769" y="649"/>
                    <a:pt x="873" y="556"/>
                  </a:cubicBezTo>
                  <a:cubicBezTo>
                    <a:pt x="920" y="510"/>
                    <a:pt x="920" y="463"/>
                    <a:pt x="920" y="463"/>
                  </a:cubicBezTo>
                  <a:cubicBezTo>
                    <a:pt x="920" y="463"/>
                    <a:pt x="920" y="405"/>
                    <a:pt x="873" y="358"/>
                  </a:cubicBezTo>
                  <a:cubicBezTo>
                    <a:pt x="769" y="265"/>
                    <a:pt x="676" y="219"/>
                    <a:pt x="583" y="114"/>
                  </a:cubicBezTo>
                  <a:cubicBezTo>
                    <a:pt x="431" y="68"/>
                    <a:pt x="338" y="21"/>
                    <a:pt x="234" y="21"/>
                  </a:cubicBezTo>
                  <a:cubicBezTo>
                    <a:pt x="218" y="6"/>
                    <a:pt x="203" y="1"/>
                    <a:pt x="189"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20"/>
            <p:cNvSpPr/>
            <p:nvPr/>
          </p:nvSpPr>
          <p:spPr>
            <a:xfrm>
              <a:off x="5607483" y="826221"/>
              <a:ext cx="13316" cy="13812"/>
            </a:xfrm>
            <a:custGeom>
              <a:rect b="b" l="l" r="r" t="t"/>
              <a:pathLst>
                <a:path extrusionOk="0" h="556" w="536">
                  <a:moveTo>
                    <a:pt x="119" y="0"/>
                  </a:moveTo>
                  <a:cubicBezTo>
                    <a:pt x="105" y="0"/>
                    <a:pt x="105" y="21"/>
                    <a:pt x="105" y="21"/>
                  </a:cubicBezTo>
                  <a:cubicBezTo>
                    <a:pt x="47" y="21"/>
                    <a:pt x="47" y="21"/>
                    <a:pt x="47" y="67"/>
                  </a:cubicBezTo>
                  <a:cubicBezTo>
                    <a:pt x="0" y="114"/>
                    <a:pt x="0" y="160"/>
                    <a:pt x="0" y="265"/>
                  </a:cubicBezTo>
                  <a:cubicBezTo>
                    <a:pt x="0" y="358"/>
                    <a:pt x="0" y="405"/>
                    <a:pt x="47" y="451"/>
                  </a:cubicBezTo>
                  <a:cubicBezTo>
                    <a:pt x="47" y="498"/>
                    <a:pt x="47" y="498"/>
                    <a:pt x="105" y="556"/>
                  </a:cubicBezTo>
                  <a:lnTo>
                    <a:pt x="151" y="556"/>
                  </a:lnTo>
                  <a:cubicBezTo>
                    <a:pt x="198" y="498"/>
                    <a:pt x="291" y="498"/>
                    <a:pt x="338" y="451"/>
                  </a:cubicBezTo>
                  <a:cubicBezTo>
                    <a:pt x="442" y="405"/>
                    <a:pt x="489" y="358"/>
                    <a:pt x="489" y="312"/>
                  </a:cubicBezTo>
                  <a:cubicBezTo>
                    <a:pt x="535" y="312"/>
                    <a:pt x="535" y="265"/>
                    <a:pt x="535" y="265"/>
                  </a:cubicBezTo>
                  <a:cubicBezTo>
                    <a:pt x="535" y="265"/>
                    <a:pt x="535" y="207"/>
                    <a:pt x="489" y="207"/>
                  </a:cubicBezTo>
                  <a:cubicBezTo>
                    <a:pt x="489" y="160"/>
                    <a:pt x="442" y="114"/>
                    <a:pt x="338" y="67"/>
                  </a:cubicBezTo>
                  <a:cubicBezTo>
                    <a:pt x="291" y="21"/>
                    <a:pt x="198" y="21"/>
                    <a:pt x="151" y="21"/>
                  </a:cubicBezTo>
                  <a:cubicBezTo>
                    <a:pt x="136" y="5"/>
                    <a:pt x="126" y="0"/>
                    <a:pt x="119"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9" name="Google Shape;699;p20"/>
            <p:cNvSpPr/>
            <p:nvPr/>
          </p:nvSpPr>
          <p:spPr>
            <a:xfrm>
              <a:off x="550767" y="1024936"/>
              <a:ext cx="151738" cy="156110"/>
            </a:xfrm>
            <a:custGeom>
              <a:rect b="b" l="l" r="r" t="t"/>
              <a:pathLst>
                <a:path extrusionOk="0" h="6284" w="6108">
                  <a:moveTo>
                    <a:pt x="1382" y="0"/>
                  </a:moveTo>
                  <a:cubicBezTo>
                    <a:pt x="1096" y="0"/>
                    <a:pt x="958" y="70"/>
                    <a:pt x="873" y="117"/>
                  </a:cubicBezTo>
                  <a:cubicBezTo>
                    <a:pt x="780" y="164"/>
                    <a:pt x="582" y="304"/>
                    <a:pt x="443" y="699"/>
                  </a:cubicBezTo>
                  <a:cubicBezTo>
                    <a:pt x="198" y="1374"/>
                    <a:pt x="47" y="2199"/>
                    <a:pt x="1" y="3118"/>
                  </a:cubicBezTo>
                  <a:lnTo>
                    <a:pt x="1" y="3165"/>
                  </a:lnTo>
                  <a:cubicBezTo>
                    <a:pt x="47" y="4084"/>
                    <a:pt x="198" y="4910"/>
                    <a:pt x="443" y="5584"/>
                  </a:cubicBezTo>
                  <a:cubicBezTo>
                    <a:pt x="582" y="5980"/>
                    <a:pt x="780" y="6119"/>
                    <a:pt x="873" y="6166"/>
                  </a:cubicBezTo>
                  <a:cubicBezTo>
                    <a:pt x="958" y="6213"/>
                    <a:pt x="1096" y="6283"/>
                    <a:pt x="1382" y="6283"/>
                  </a:cubicBezTo>
                  <a:cubicBezTo>
                    <a:pt x="1448" y="6283"/>
                    <a:pt x="1522" y="6279"/>
                    <a:pt x="1606" y="6270"/>
                  </a:cubicBezTo>
                  <a:cubicBezTo>
                    <a:pt x="2280" y="6119"/>
                    <a:pt x="3060" y="5875"/>
                    <a:pt x="3932" y="5398"/>
                  </a:cubicBezTo>
                  <a:cubicBezTo>
                    <a:pt x="4758" y="4910"/>
                    <a:pt x="5386" y="4375"/>
                    <a:pt x="5816" y="3793"/>
                  </a:cubicBezTo>
                  <a:cubicBezTo>
                    <a:pt x="6107" y="3456"/>
                    <a:pt x="6107" y="3258"/>
                    <a:pt x="6107" y="3165"/>
                  </a:cubicBezTo>
                  <a:cubicBezTo>
                    <a:pt x="6107" y="3025"/>
                    <a:pt x="6107" y="2828"/>
                    <a:pt x="5816" y="2490"/>
                  </a:cubicBezTo>
                  <a:cubicBezTo>
                    <a:pt x="5386" y="1909"/>
                    <a:pt x="4758" y="1374"/>
                    <a:pt x="3932" y="885"/>
                  </a:cubicBezTo>
                  <a:cubicBezTo>
                    <a:pt x="3060" y="408"/>
                    <a:pt x="2280" y="164"/>
                    <a:pt x="1606" y="13"/>
                  </a:cubicBezTo>
                  <a:cubicBezTo>
                    <a:pt x="1522" y="4"/>
                    <a:pt x="1448" y="0"/>
                    <a:pt x="1382"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0" name="Google Shape;700;p20"/>
            <p:cNvSpPr/>
            <p:nvPr/>
          </p:nvSpPr>
          <p:spPr>
            <a:xfrm>
              <a:off x="887979" y="1029830"/>
              <a:ext cx="143341" cy="146297"/>
            </a:xfrm>
            <a:custGeom>
              <a:rect b="b" l="l" r="r" t="t"/>
              <a:pathLst>
                <a:path extrusionOk="0" h="5889" w="5770">
                  <a:moveTo>
                    <a:pt x="1279" y="1"/>
                  </a:moveTo>
                  <a:cubicBezTo>
                    <a:pt x="1001" y="1"/>
                    <a:pt x="864" y="69"/>
                    <a:pt x="826" y="107"/>
                  </a:cubicBezTo>
                  <a:cubicBezTo>
                    <a:pt x="722" y="153"/>
                    <a:pt x="536" y="258"/>
                    <a:pt x="384" y="642"/>
                  </a:cubicBezTo>
                  <a:cubicBezTo>
                    <a:pt x="140" y="1270"/>
                    <a:pt x="1" y="2049"/>
                    <a:pt x="1" y="2921"/>
                  </a:cubicBezTo>
                  <a:lnTo>
                    <a:pt x="1" y="2968"/>
                  </a:lnTo>
                  <a:cubicBezTo>
                    <a:pt x="1" y="3840"/>
                    <a:pt x="140" y="4620"/>
                    <a:pt x="384" y="5248"/>
                  </a:cubicBezTo>
                  <a:cubicBezTo>
                    <a:pt x="536" y="5631"/>
                    <a:pt x="722" y="5736"/>
                    <a:pt x="826" y="5783"/>
                  </a:cubicBezTo>
                  <a:cubicBezTo>
                    <a:pt x="864" y="5820"/>
                    <a:pt x="1001" y="5888"/>
                    <a:pt x="1279" y="5888"/>
                  </a:cubicBezTo>
                  <a:cubicBezTo>
                    <a:pt x="1345" y="5888"/>
                    <a:pt x="1419" y="5885"/>
                    <a:pt x="1501" y="5876"/>
                  </a:cubicBezTo>
                  <a:cubicBezTo>
                    <a:pt x="2176" y="5783"/>
                    <a:pt x="2909" y="5492"/>
                    <a:pt x="3688" y="5050"/>
                  </a:cubicBezTo>
                  <a:cubicBezTo>
                    <a:pt x="4455" y="4620"/>
                    <a:pt x="5037" y="4084"/>
                    <a:pt x="5479" y="3596"/>
                  </a:cubicBezTo>
                  <a:cubicBezTo>
                    <a:pt x="5723" y="3259"/>
                    <a:pt x="5770" y="3061"/>
                    <a:pt x="5770" y="2968"/>
                  </a:cubicBezTo>
                  <a:cubicBezTo>
                    <a:pt x="5770" y="2828"/>
                    <a:pt x="5723" y="2631"/>
                    <a:pt x="5479" y="2293"/>
                  </a:cubicBezTo>
                  <a:cubicBezTo>
                    <a:pt x="5037" y="1805"/>
                    <a:pt x="4455" y="1270"/>
                    <a:pt x="3688" y="839"/>
                  </a:cubicBezTo>
                  <a:cubicBezTo>
                    <a:pt x="2909" y="397"/>
                    <a:pt x="2176" y="153"/>
                    <a:pt x="1501" y="13"/>
                  </a:cubicBezTo>
                  <a:cubicBezTo>
                    <a:pt x="1419" y="5"/>
                    <a:pt x="1345" y="1"/>
                    <a:pt x="1279"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1" name="Google Shape;701;p20"/>
            <p:cNvSpPr/>
            <p:nvPr/>
          </p:nvSpPr>
          <p:spPr>
            <a:xfrm>
              <a:off x="1225191" y="1034451"/>
              <a:ext cx="133528" cy="137056"/>
            </a:xfrm>
            <a:custGeom>
              <a:rect b="b" l="l" r="r" t="t"/>
              <a:pathLst>
                <a:path extrusionOk="0" h="5517" w="5375">
                  <a:moveTo>
                    <a:pt x="1101" y="1"/>
                  </a:moveTo>
                  <a:cubicBezTo>
                    <a:pt x="908" y="1"/>
                    <a:pt x="801" y="39"/>
                    <a:pt x="768" y="72"/>
                  </a:cubicBezTo>
                  <a:cubicBezTo>
                    <a:pt x="675" y="118"/>
                    <a:pt x="524" y="258"/>
                    <a:pt x="384" y="607"/>
                  </a:cubicBezTo>
                  <a:cubicBezTo>
                    <a:pt x="140" y="1235"/>
                    <a:pt x="1" y="1909"/>
                    <a:pt x="1" y="2735"/>
                  </a:cubicBezTo>
                  <a:lnTo>
                    <a:pt x="1" y="2782"/>
                  </a:lnTo>
                  <a:cubicBezTo>
                    <a:pt x="1" y="3608"/>
                    <a:pt x="140" y="4329"/>
                    <a:pt x="384" y="4910"/>
                  </a:cubicBezTo>
                  <a:cubicBezTo>
                    <a:pt x="524" y="5259"/>
                    <a:pt x="675" y="5399"/>
                    <a:pt x="768" y="5445"/>
                  </a:cubicBezTo>
                  <a:cubicBezTo>
                    <a:pt x="801" y="5478"/>
                    <a:pt x="908" y="5516"/>
                    <a:pt x="1101" y="5516"/>
                  </a:cubicBezTo>
                  <a:cubicBezTo>
                    <a:pt x="1183" y="5516"/>
                    <a:pt x="1281" y="5509"/>
                    <a:pt x="1396" y="5492"/>
                  </a:cubicBezTo>
                  <a:cubicBezTo>
                    <a:pt x="2036" y="5399"/>
                    <a:pt x="2711" y="5155"/>
                    <a:pt x="3432" y="4724"/>
                  </a:cubicBezTo>
                  <a:cubicBezTo>
                    <a:pt x="4165" y="4282"/>
                    <a:pt x="4700" y="3852"/>
                    <a:pt x="5083" y="3363"/>
                  </a:cubicBezTo>
                  <a:cubicBezTo>
                    <a:pt x="5328" y="3073"/>
                    <a:pt x="5374" y="2875"/>
                    <a:pt x="5374" y="2782"/>
                  </a:cubicBezTo>
                  <a:cubicBezTo>
                    <a:pt x="5374" y="2689"/>
                    <a:pt x="5328" y="2491"/>
                    <a:pt x="5083" y="2154"/>
                  </a:cubicBezTo>
                  <a:cubicBezTo>
                    <a:pt x="4700" y="1665"/>
                    <a:pt x="4165" y="1235"/>
                    <a:pt x="3432" y="793"/>
                  </a:cubicBezTo>
                  <a:cubicBezTo>
                    <a:pt x="2711" y="362"/>
                    <a:pt x="2036" y="118"/>
                    <a:pt x="1396" y="25"/>
                  </a:cubicBezTo>
                  <a:cubicBezTo>
                    <a:pt x="1281" y="8"/>
                    <a:pt x="1183" y="1"/>
                    <a:pt x="1101"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2" name="Google Shape;702;p20"/>
            <p:cNvSpPr/>
            <p:nvPr/>
          </p:nvSpPr>
          <p:spPr>
            <a:xfrm>
              <a:off x="1562105" y="1039220"/>
              <a:ext cx="123989" cy="127541"/>
            </a:xfrm>
            <a:custGeom>
              <a:rect b="b" l="l" r="r" t="t"/>
              <a:pathLst>
                <a:path extrusionOk="0" h="5134" w="4991">
                  <a:moveTo>
                    <a:pt x="1054" y="0"/>
                  </a:moveTo>
                  <a:cubicBezTo>
                    <a:pt x="871" y="0"/>
                    <a:pt x="753" y="33"/>
                    <a:pt x="687" y="66"/>
                  </a:cubicBezTo>
                  <a:cubicBezTo>
                    <a:pt x="629" y="124"/>
                    <a:pt x="489" y="264"/>
                    <a:pt x="338" y="601"/>
                  </a:cubicBezTo>
                  <a:cubicBezTo>
                    <a:pt x="152" y="1136"/>
                    <a:pt x="1" y="1764"/>
                    <a:pt x="1" y="2543"/>
                  </a:cubicBezTo>
                  <a:lnTo>
                    <a:pt x="1" y="2590"/>
                  </a:lnTo>
                  <a:cubicBezTo>
                    <a:pt x="1" y="3369"/>
                    <a:pt x="152" y="3997"/>
                    <a:pt x="338" y="4579"/>
                  </a:cubicBezTo>
                  <a:cubicBezTo>
                    <a:pt x="489" y="4870"/>
                    <a:pt x="629" y="5009"/>
                    <a:pt x="687" y="5067"/>
                  </a:cubicBezTo>
                  <a:cubicBezTo>
                    <a:pt x="753" y="5100"/>
                    <a:pt x="871" y="5133"/>
                    <a:pt x="1054" y="5133"/>
                  </a:cubicBezTo>
                  <a:cubicBezTo>
                    <a:pt x="1130" y="5133"/>
                    <a:pt x="1216" y="5127"/>
                    <a:pt x="1315" y="5114"/>
                  </a:cubicBezTo>
                  <a:cubicBezTo>
                    <a:pt x="1897" y="5009"/>
                    <a:pt x="2525" y="4777"/>
                    <a:pt x="3199" y="4381"/>
                  </a:cubicBezTo>
                  <a:cubicBezTo>
                    <a:pt x="3886" y="3997"/>
                    <a:pt x="4363" y="3555"/>
                    <a:pt x="4758" y="3125"/>
                  </a:cubicBezTo>
                  <a:cubicBezTo>
                    <a:pt x="4991" y="2834"/>
                    <a:pt x="4991" y="2636"/>
                    <a:pt x="4991" y="2590"/>
                  </a:cubicBezTo>
                  <a:cubicBezTo>
                    <a:pt x="4991" y="2497"/>
                    <a:pt x="4991" y="2299"/>
                    <a:pt x="4758" y="2008"/>
                  </a:cubicBezTo>
                  <a:cubicBezTo>
                    <a:pt x="4363" y="1578"/>
                    <a:pt x="3886" y="1136"/>
                    <a:pt x="3199" y="752"/>
                  </a:cubicBezTo>
                  <a:cubicBezTo>
                    <a:pt x="2525" y="357"/>
                    <a:pt x="1897" y="124"/>
                    <a:pt x="1315" y="19"/>
                  </a:cubicBezTo>
                  <a:cubicBezTo>
                    <a:pt x="1216" y="6"/>
                    <a:pt x="1130" y="0"/>
                    <a:pt x="1054"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3" name="Google Shape;703;p20"/>
            <p:cNvSpPr/>
            <p:nvPr/>
          </p:nvSpPr>
          <p:spPr>
            <a:xfrm>
              <a:off x="1899317" y="1044114"/>
              <a:ext cx="115617" cy="117729"/>
            </a:xfrm>
            <a:custGeom>
              <a:rect b="b" l="l" r="r" t="t"/>
              <a:pathLst>
                <a:path extrusionOk="0" h="4739" w="4654">
                  <a:moveTo>
                    <a:pt x="959" y="1"/>
                  </a:moveTo>
                  <a:cubicBezTo>
                    <a:pt x="790" y="1"/>
                    <a:pt x="695" y="34"/>
                    <a:pt x="629" y="67"/>
                  </a:cubicBezTo>
                  <a:cubicBezTo>
                    <a:pt x="582" y="113"/>
                    <a:pt x="431" y="218"/>
                    <a:pt x="338" y="555"/>
                  </a:cubicBezTo>
                  <a:cubicBezTo>
                    <a:pt x="140" y="1032"/>
                    <a:pt x="1" y="1672"/>
                    <a:pt x="1" y="2346"/>
                  </a:cubicBezTo>
                  <a:lnTo>
                    <a:pt x="1" y="2393"/>
                  </a:lnTo>
                  <a:cubicBezTo>
                    <a:pt x="1" y="3067"/>
                    <a:pt x="140" y="3707"/>
                    <a:pt x="338" y="4184"/>
                  </a:cubicBezTo>
                  <a:cubicBezTo>
                    <a:pt x="431" y="4521"/>
                    <a:pt x="582" y="4626"/>
                    <a:pt x="629" y="4673"/>
                  </a:cubicBezTo>
                  <a:cubicBezTo>
                    <a:pt x="695" y="4705"/>
                    <a:pt x="790" y="4738"/>
                    <a:pt x="959" y="4738"/>
                  </a:cubicBezTo>
                  <a:cubicBezTo>
                    <a:pt x="1029" y="4738"/>
                    <a:pt x="1112" y="4733"/>
                    <a:pt x="1210" y="4719"/>
                  </a:cubicBezTo>
                  <a:cubicBezTo>
                    <a:pt x="1745" y="4626"/>
                    <a:pt x="2327" y="4428"/>
                    <a:pt x="2955" y="4091"/>
                  </a:cubicBezTo>
                  <a:cubicBezTo>
                    <a:pt x="3583" y="3707"/>
                    <a:pt x="4072" y="3312"/>
                    <a:pt x="4409" y="2881"/>
                  </a:cubicBezTo>
                  <a:cubicBezTo>
                    <a:pt x="4607" y="2637"/>
                    <a:pt x="4653" y="2439"/>
                    <a:pt x="4653" y="2393"/>
                  </a:cubicBezTo>
                  <a:cubicBezTo>
                    <a:pt x="4653" y="2300"/>
                    <a:pt x="4607" y="2102"/>
                    <a:pt x="4409" y="1858"/>
                  </a:cubicBezTo>
                  <a:cubicBezTo>
                    <a:pt x="4072" y="1427"/>
                    <a:pt x="3583" y="1032"/>
                    <a:pt x="2955" y="695"/>
                  </a:cubicBezTo>
                  <a:lnTo>
                    <a:pt x="2955" y="648"/>
                  </a:lnTo>
                  <a:cubicBezTo>
                    <a:pt x="2327" y="311"/>
                    <a:pt x="1745" y="113"/>
                    <a:pt x="1210" y="20"/>
                  </a:cubicBezTo>
                  <a:cubicBezTo>
                    <a:pt x="1112" y="6"/>
                    <a:pt x="1029" y="1"/>
                    <a:pt x="959"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4" name="Google Shape;704;p20"/>
            <p:cNvSpPr/>
            <p:nvPr/>
          </p:nvSpPr>
          <p:spPr>
            <a:xfrm>
              <a:off x="2236529" y="1048909"/>
              <a:ext cx="105779" cy="108139"/>
            </a:xfrm>
            <a:custGeom>
              <a:rect b="b" l="l" r="r" t="t"/>
              <a:pathLst>
                <a:path extrusionOk="0" h="4353" w="4258">
                  <a:moveTo>
                    <a:pt x="882" y="0"/>
                  </a:moveTo>
                  <a:cubicBezTo>
                    <a:pt x="735" y="0"/>
                    <a:pt x="647" y="39"/>
                    <a:pt x="582" y="71"/>
                  </a:cubicBezTo>
                  <a:cubicBezTo>
                    <a:pt x="524" y="118"/>
                    <a:pt x="384" y="211"/>
                    <a:pt x="291" y="502"/>
                  </a:cubicBezTo>
                  <a:cubicBezTo>
                    <a:pt x="140" y="944"/>
                    <a:pt x="1" y="1525"/>
                    <a:pt x="1" y="2200"/>
                  </a:cubicBezTo>
                  <a:cubicBezTo>
                    <a:pt x="1" y="2828"/>
                    <a:pt x="140" y="3410"/>
                    <a:pt x="291" y="3852"/>
                  </a:cubicBezTo>
                  <a:cubicBezTo>
                    <a:pt x="384" y="4142"/>
                    <a:pt x="524" y="4235"/>
                    <a:pt x="582" y="4282"/>
                  </a:cubicBezTo>
                  <a:cubicBezTo>
                    <a:pt x="647" y="4314"/>
                    <a:pt x="735" y="4353"/>
                    <a:pt x="882" y="4353"/>
                  </a:cubicBezTo>
                  <a:cubicBezTo>
                    <a:pt x="945" y="4353"/>
                    <a:pt x="1019" y="4346"/>
                    <a:pt x="1106" y="4328"/>
                  </a:cubicBezTo>
                  <a:cubicBezTo>
                    <a:pt x="1594" y="4235"/>
                    <a:pt x="2129" y="4096"/>
                    <a:pt x="2711" y="3747"/>
                  </a:cubicBezTo>
                  <a:cubicBezTo>
                    <a:pt x="3292" y="3410"/>
                    <a:pt x="3723" y="3026"/>
                    <a:pt x="4014" y="2642"/>
                  </a:cubicBezTo>
                  <a:cubicBezTo>
                    <a:pt x="4211" y="2398"/>
                    <a:pt x="4258" y="2246"/>
                    <a:pt x="4258" y="2200"/>
                  </a:cubicBezTo>
                  <a:cubicBezTo>
                    <a:pt x="4258" y="2107"/>
                    <a:pt x="4211" y="1956"/>
                    <a:pt x="4014" y="1711"/>
                  </a:cubicBezTo>
                  <a:cubicBezTo>
                    <a:pt x="3723" y="1327"/>
                    <a:pt x="3292" y="944"/>
                    <a:pt x="2711" y="606"/>
                  </a:cubicBezTo>
                  <a:cubicBezTo>
                    <a:pt x="2129" y="316"/>
                    <a:pt x="1594" y="118"/>
                    <a:pt x="1106" y="25"/>
                  </a:cubicBezTo>
                  <a:cubicBezTo>
                    <a:pt x="1019" y="7"/>
                    <a:pt x="945" y="0"/>
                    <a:pt x="882"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5" name="Google Shape;705;p20"/>
            <p:cNvSpPr/>
            <p:nvPr/>
          </p:nvSpPr>
          <p:spPr>
            <a:xfrm>
              <a:off x="2573443" y="1053654"/>
              <a:ext cx="96538" cy="98650"/>
            </a:xfrm>
            <a:custGeom>
              <a:rect b="b" l="l" r="r" t="t"/>
              <a:pathLst>
                <a:path extrusionOk="0" h="3971" w="3886">
                  <a:moveTo>
                    <a:pt x="804" y="1"/>
                  </a:moveTo>
                  <a:cubicBezTo>
                    <a:pt x="654" y="1"/>
                    <a:pt x="569" y="33"/>
                    <a:pt x="536" y="66"/>
                  </a:cubicBezTo>
                  <a:cubicBezTo>
                    <a:pt x="489" y="66"/>
                    <a:pt x="396" y="171"/>
                    <a:pt x="292" y="462"/>
                  </a:cubicBezTo>
                  <a:cubicBezTo>
                    <a:pt x="106" y="846"/>
                    <a:pt x="1" y="1381"/>
                    <a:pt x="1" y="2009"/>
                  </a:cubicBezTo>
                  <a:cubicBezTo>
                    <a:pt x="1" y="2590"/>
                    <a:pt x="106" y="3125"/>
                    <a:pt x="292" y="3509"/>
                  </a:cubicBezTo>
                  <a:cubicBezTo>
                    <a:pt x="396" y="3800"/>
                    <a:pt x="489" y="3905"/>
                    <a:pt x="536" y="3905"/>
                  </a:cubicBezTo>
                  <a:cubicBezTo>
                    <a:pt x="569" y="3938"/>
                    <a:pt x="654" y="3971"/>
                    <a:pt x="804" y="3971"/>
                  </a:cubicBezTo>
                  <a:cubicBezTo>
                    <a:pt x="866" y="3971"/>
                    <a:pt x="939" y="3965"/>
                    <a:pt x="1024" y="3951"/>
                  </a:cubicBezTo>
                  <a:cubicBezTo>
                    <a:pt x="1455" y="3905"/>
                    <a:pt x="1943" y="3707"/>
                    <a:pt x="2478" y="3416"/>
                  </a:cubicBezTo>
                  <a:cubicBezTo>
                    <a:pt x="3013" y="3125"/>
                    <a:pt x="3397" y="2788"/>
                    <a:pt x="3688" y="2393"/>
                  </a:cubicBezTo>
                  <a:cubicBezTo>
                    <a:pt x="3886" y="2207"/>
                    <a:pt x="3886" y="2055"/>
                    <a:pt x="3886" y="2009"/>
                  </a:cubicBezTo>
                  <a:cubicBezTo>
                    <a:pt x="3886" y="1916"/>
                    <a:pt x="3886" y="1765"/>
                    <a:pt x="3688" y="1578"/>
                  </a:cubicBezTo>
                  <a:cubicBezTo>
                    <a:pt x="3397" y="1183"/>
                    <a:pt x="3013" y="846"/>
                    <a:pt x="2478" y="555"/>
                  </a:cubicBezTo>
                  <a:cubicBezTo>
                    <a:pt x="1943" y="264"/>
                    <a:pt x="1455" y="66"/>
                    <a:pt x="1024" y="20"/>
                  </a:cubicBezTo>
                  <a:cubicBezTo>
                    <a:pt x="939" y="6"/>
                    <a:pt x="866" y="1"/>
                    <a:pt x="804"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6" name="Google Shape;706;p20"/>
            <p:cNvSpPr/>
            <p:nvPr/>
          </p:nvSpPr>
          <p:spPr>
            <a:xfrm>
              <a:off x="2910655" y="1058573"/>
              <a:ext cx="86725" cy="88862"/>
            </a:xfrm>
            <a:custGeom>
              <a:rect b="b" l="l" r="r" t="t"/>
              <a:pathLst>
                <a:path extrusionOk="0" h="3577" w="3491">
                  <a:moveTo>
                    <a:pt x="732" y="0"/>
                  </a:moveTo>
                  <a:cubicBezTo>
                    <a:pt x="602" y="0"/>
                    <a:pt x="522" y="33"/>
                    <a:pt x="489" y="66"/>
                  </a:cubicBezTo>
                  <a:cubicBezTo>
                    <a:pt x="431" y="66"/>
                    <a:pt x="338" y="159"/>
                    <a:pt x="245" y="403"/>
                  </a:cubicBezTo>
                  <a:cubicBezTo>
                    <a:pt x="94" y="799"/>
                    <a:pt x="1" y="1229"/>
                    <a:pt x="1" y="1811"/>
                  </a:cubicBezTo>
                  <a:cubicBezTo>
                    <a:pt x="1" y="2346"/>
                    <a:pt x="94" y="2776"/>
                    <a:pt x="245" y="3172"/>
                  </a:cubicBezTo>
                  <a:cubicBezTo>
                    <a:pt x="338" y="3416"/>
                    <a:pt x="431" y="3509"/>
                    <a:pt x="489" y="3556"/>
                  </a:cubicBezTo>
                  <a:cubicBezTo>
                    <a:pt x="520" y="3556"/>
                    <a:pt x="593" y="3576"/>
                    <a:pt x="710" y="3576"/>
                  </a:cubicBezTo>
                  <a:cubicBezTo>
                    <a:pt x="769" y="3576"/>
                    <a:pt x="838" y="3571"/>
                    <a:pt x="920" y="3556"/>
                  </a:cubicBezTo>
                  <a:cubicBezTo>
                    <a:pt x="1304" y="3509"/>
                    <a:pt x="1746" y="3358"/>
                    <a:pt x="2234" y="3067"/>
                  </a:cubicBezTo>
                  <a:cubicBezTo>
                    <a:pt x="2711" y="2776"/>
                    <a:pt x="3048" y="2485"/>
                    <a:pt x="3339" y="2195"/>
                  </a:cubicBezTo>
                  <a:cubicBezTo>
                    <a:pt x="3490" y="1962"/>
                    <a:pt x="3490" y="1857"/>
                    <a:pt x="3490" y="1811"/>
                  </a:cubicBezTo>
                  <a:cubicBezTo>
                    <a:pt x="3490" y="1718"/>
                    <a:pt x="3490" y="1613"/>
                    <a:pt x="3339" y="1427"/>
                  </a:cubicBezTo>
                  <a:cubicBezTo>
                    <a:pt x="3048" y="1090"/>
                    <a:pt x="2711" y="799"/>
                    <a:pt x="2234" y="508"/>
                  </a:cubicBezTo>
                  <a:cubicBezTo>
                    <a:pt x="1746" y="217"/>
                    <a:pt x="1304" y="66"/>
                    <a:pt x="920" y="20"/>
                  </a:cubicBezTo>
                  <a:cubicBezTo>
                    <a:pt x="848" y="6"/>
                    <a:pt x="786" y="0"/>
                    <a:pt x="732"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20"/>
            <p:cNvSpPr/>
            <p:nvPr/>
          </p:nvSpPr>
          <p:spPr>
            <a:xfrm>
              <a:off x="3247867" y="1063318"/>
              <a:ext cx="78055" cy="79322"/>
            </a:xfrm>
            <a:custGeom>
              <a:rect b="b" l="l" r="r" t="t"/>
              <a:pathLst>
                <a:path extrusionOk="0" h="3193" w="3142">
                  <a:moveTo>
                    <a:pt x="622" y="0"/>
                  </a:moveTo>
                  <a:cubicBezTo>
                    <a:pt x="519" y="0"/>
                    <a:pt x="462" y="26"/>
                    <a:pt x="431" y="26"/>
                  </a:cubicBezTo>
                  <a:cubicBezTo>
                    <a:pt x="385" y="73"/>
                    <a:pt x="292" y="119"/>
                    <a:pt x="233" y="364"/>
                  </a:cubicBezTo>
                  <a:cubicBezTo>
                    <a:pt x="94" y="701"/>
                    <a:pt x="1" y="1085"/>
                    <a:pt x="1" y="1620"/>
                  </a:cubicBezTo>
                  <a:cubicBezTo>
                    <a:pt x="1" y="2108"/>
                    <a:pt x="94" y="2492"/>
                    <a:pt x="233" y="2830"/>
                  </a:cubicBezTo>
                  <a:cubicBezTo>
                    <a:pt x="292" y="3074"/>
                    <a:pt x="385" y="3120"/>
                    <a:pt x="431" y="3167"/>
                  </a:cubicBezTo>
                  <a:cubicBezTo>
                    <a:pt x="462" y="3167"/>
                    <a:pt x="519" y="3193"/>
                    <a:pt x="622" y="3193"/>
                  </a:cubicBezTo>
                  <a:cubicBezTo>
                    <a:pt x="674" y="3193"/>
                    <a:pt x="737" y="3186"/>
                    <a:pt x="815" y="3167"/>
                  </a:cubicBezTo>
                  <a:cubicBezTo>
                    <a:pt x="1164" y="3120"/>
                    <a:pt x="1594" y="2981"/>
                    <a:pt x="1978" y="2736"/>
                  </a:cubicBezTo>
                  <a:cubicBezTo>
                    <a:pt x="2420" y="2492"/>
                    <a:pt x="2757" y="2248"/>
                    <a:pt x="2955" y="1957"/>
                  </a:cubicBezTo>
                  <a:cubicBezTo>
                    <a:pt x="3095" y="1771"/>
                    <a:pt x="3141" y="1666"/>
                    <a:pt x="3141" y="1620"/>
                  </a:cubicBezTo>
                  <a:cubicBezTo>
                    <a:pt x="3141" y="1527"/>
                    <a:pt x="3095" y="1422"/>
                    <a:pt x="2955" y="1236"/>
                  </a:cubicBezTo>
                  <a:cubicBezTo>
                    <a:pt x="2757" y="992"/>
                    <a:pt x="2420" y="701"/>
                    <a:pt x="1978" y="457"/>
                  </a:cubicBezTo>
                  <a:cubicBezTo>
                    <a:pt x="1594" y="212"/>
                    <a:pt x="1164" y="73"/>
                    <a:pt x="815" y="26"/>
                  </a:cubicBezTo>
                  <a:cubicBezTo>
                    <a:pt x="737" y="7"/>
                    <a:pt x="674" y="0"/>
                    <a:pt x="622"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20"/>
            <p:cNvSpPr/>
            <p:nvPr/>
          </p:nvSpPr>
          <p:spPr>
            <a:xfrm>
              <a:off x="3584806" y="1068063"/>
              <a:ext cx="68789" cy="69832"/>
            </a:xfrm>
            <a:custGeom>
              <a:rect b="b" l="l" r="r" t="t"/>
              <a:pathLst>
                <a:path extrusionOk="0" h="2811" w="2769">
                  <a:moveTo>
                    <a:pt x="568" y="1"/>
                  </a:moveTo>
                  <a:cubicBezTo>
                    <a:pt x="478" y="1"/>
                    <a:pt x="427" y="21"/>
                    <a:pt x="395" y="21"/>
                  </a:cubicBezTo>
                  <a:cubicBezTo>
                    <a:pt x="337" y="68"/>
                    <a:pt x="244" y="126"/>
                    <a:pt x="198" y="312"/>
                  </a:cubicBezTo>
                  <a:cubicBezTo>
                    <a:pt x="105" y="603"/>
                    <a:pt x="0" y="998"/>
                    <a:pt x="0" y="1429"/>
                  </a:cubicBezTo>
                  <a:cubicBezTo>
                    <a:pt x="0" y="1813"/>
                    <a:pt x="105" y="2208"/>
                    <a:pt x="198" y="2499"/>
                  </a:cubicBezTo>
                  <a:cubicBezTo>
                    <a:pt x="244" y="2685"/>
                    <a:pt x="337" y="2743"/>
                    <a:pt x="395" y="2790"/>
                  </a:cubicBezTo>
                  <a:cubicBezTo>
                    <a:pt x="427" y="2790"/>
                    <a:pt x="478" y="2810"/>
                    <a:pt x="568" y="2810"/>
                  </a:cubicBezTo>
                  <a:cubicBezTo>
                    <a:pt x="613" y="2810"/>
                    <a:pt x="667" y="2805"/>
                    <a:pt x="733" y="2790"/>
                  </a:cubicBezTo>
                  <a:cubicBezTo>
                    <a:pt x="1024" y="2743"/>
                    <a:pt x="1407" y="2639"/>
                    <a:pt x="1745" y="2394"/>
                  </a:cubicBezTo>
                  <a:cubicBezTo>
                    <a:pt x="2140" y="2208"/>
                    <a:pt x="2431" y="1964"/>
                    <a:pt x="2617" y="1720"/>
                  </a:cubicBezTo>
                  <a:cubicBezTo>
                    <a:pt x="2768" y="1580"/>
                    <a:pt x="2768" y="1475"/>
                    <a:pt x="2768" y="1429"/>
                  </a:cubicBezTo>
                  <a:cubicBezTo>
                    <a:pt x="2768" y="1382"/>
                    <a:pt x="2768" y="1231"/>
                    <a:pt x="2617" y="1092"/>
                  </a:cubicBezTo>
                  <a:cubicBezTo>
                    <a:pt x="2431" y="847"/>
                    <a:pt x="2140" y="603"/>
                    <a:pt x="1745" y="417"/>
                  </a:cubicBezTo>
                  <a:cubicBezTo>
                    <a:pt x="1407" y="173"/>
                    <a:pt x="1024" y="68"/>
                    <a:pt x="733" y="21"/>
                  </a:cubicBezTo>
                  <a:cubicBezTo>
                    <a:pt x="667" y="6"/>
                    <a:pt x="613" y="1"/>
                    <a:pt x="568"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9" name="Google Shape;709;p20"/>
            <p:cNvSpPr/>
            <p:nvPr/>
          </p:nvSpPr>
          <p:spPr>
            <a:xfrm>
              <a:off x="3921993" y="1072335"/>
              <a:ext cx="58976" cy="61286"/>
            </a:xfrm>
            <a:custGeom>
              <a:rect b="b" l="l" r="r" t="t"/>
              <a:pathLst>
                <a:path extrusionOk="0" h="2467" w="2374">
                  <a:moveTo>
                    <a:pt x="629" y="1"/>
                  </a:moveTo>
                  <a:cubicBezTo>
                    <a:pt x="431" y="1"/>
                    <a:pt x="385" y="47"/>
                    <a:pt x="338" y="47"/>
                  </a:cubicBezTo>
                  <a:cubicBezTo>
                    <a:pt x="292" y="47"/>
                    <a:pt x="245" y="140"/>
                    <a:pt x="141" y="291"/>
                  </a:cubicBezTo>
                  <a:cubicBezTo>
                    <a:pt x="47" y="536"/>
                    <a:pt x="1" y="873"/>
                    <a:pt x="1" y="1257"/>
                  </a:cubicBezTo>
                  <a:cubicBezTo>
                    <a:pt x="1" y="1594"/>
                    <a:pt x="47" y="1931"/>
                    <a:pt x="141" y="2176"/>
                  </a:cubicBezTo>
                  <a:cubicBezTo>
                    <a:pt x="245" y="2327"/>
                    <a:pt x="292" y="2420"/>
                    <a:pt x="338" y="2420"/>
                  </a:cubicBezTo>
                  <a:cubicBezTo>
                    <a:pt x="385" y="2420"/>
                    <a:pt x="431" y="2467"/>
                    <a:pt x="629" y="2467"/>
                  </a:cubicBezTo>
                  <a:cubicBezTo>
                    <a:pt x="920" y="2420"/>
                    <a:pt x="1211" y="2280"/>
                    <a:pt x="1548" y="2129"/>
                  </a:cubicBezTo>
                  <a:cubicBezTo>
                    <a:pt x="1839" y="1931"/>
                    <a:pt x="2083" y="1699"/>
                    <a:pt x="2281" y="1501"/>
                  </a:cubicBezTo>
                  <a:cubicBezTo>
                    <a:pt x="2374" y="1350"/>
                    <a:pt x="2374" y="1257"/>
                    <a:pt x="2374" y="1257"/>
                  </a:cubicBezTo>
                  <a:cubicBezTo>
                    <a:pt x="2374" y="1210"/>
                    <a:pt x="2374" y="1117"/>
                    <a:pt x="2281" y="966"/>
                  </a:cubicBezTo>
                  <a:cubicBezTo>
                    <a:pt x="2083" y="768"/>
                    <a:pt x="1839" y="536"/>
                    <a:pt x="1548" y="338"/>
                  </a:cubicBezTo>
                  <a:cubicBezTo>
                    <a:pt x="1211" y="187"/>
                    <a:pt x="920" y="47"/>
                    <a:pt x="629"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0" name="Google Shape;710;p20"/>
            <p:cNvSpPr/>
            <p:nvPr/>
          </p:nvSpPr>
          <p:spPr>
            <a:xfrm>
              <a:off x="4259206" y="1076956"/>
              <a:ext cx="50604" cy="52045"/>
            </a:xfrm>
            <a:custGeom>
              <a:rect b="b" l="l" r="r" t="t"/>
              <a:pathLst>
                <a:path extrusionOk="0" h="2095" w="2037">
                  <a:moveTo>
                    <a:pt x="524" y="1"/>
                  </a:moveTo>
                  <a:cubicBezTo>
                    <a:pt x="385" y="1"/>
                    <a:pt x="338" y="1"/>
                    <a:pt x="292" y="59"/>
                  </a:cubicBezTo>
                  <a:cubicBezTo>
                    <a:pt x="233" y="59"/>
                    <a:pt x="187" y="105"/>
                    <a:pt x="140" y="245"/>
                  </a:cubicBezTo>
                  <a:cubicBezTo>
                    <a:pt x="47" y="443"/>
                    <a:pt x="1" y="734"/>
                    <a:pt x="1" y="1071"/>
                  </a:cubicBezTo>
                  <a:cubicBezTo>
                    <a:pt x="1" y="1362"/>
                    <a:pt x="47" y="1652"/>
                    <a:pt x="140" y="1850"/>
                  </a:cubicBezTo>
                  <a:cubicBezTo>
                    <a:pt x="187" y="1990"/>
                    <a:pt x="233" y="2036"/>
                    <a:pt x="292" y="2036"/>
                  </a:cubicBezTo>
                  <a:cubicBezTo>
                    <a:pt x="338" y="2094"/>
                    <a:pt x="385" y="2094"/>
                    <a:pt x="524" y="2094"/>
                  </a:cubicBezTo>
                  <a:cubicBezTo>
                    <a:pt x="769" y="2036"/>
                    <a:pt x="1013" y="1943"/>
                    <a:pt x="1304" y="1804"/>
                  </a:cubicBezTo>
                  <a:cubicBezTo>
                    <a:pt x="1548" y="1652"/>
                    <a:pt x="1792" y="1455"/>
                    <a:pt x="1932" y="1269"/>
                  </a:cubicBezTo>
                  <a:cubicBezTo>
                    <a:pt x="2036" y="1164"/>
                    <a:pt x="2036" y="1071"/>
                    <a:pt x="2036" y="1071"/>
                  </a:cubicBezTo>
                  <a:cubicBezTo>
                    <a:pt x="2036" y="1024"/>
                    <a:pt x="2036" y="931"/>
                    <a:pt x="1932" y="827"/>
                  </a:cubicBezTo>
                  <a:cubicBezTo>
                    <a:pt x="1792" y="640"/>
                    <a:pt x="1548" y="489"/>
                    <a:pt x="1304" y="292"/>
                  </a:cubicBezTo>
                  <a:cubicBezTo>
                    <a:pt x="1013" y="152"/>
                    <a:pt x="769" y="59"/>
                    <a:pt x="524"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1" name="Google Shape;711;p20"/>
            <p:cNvSpPr/>
            <p:nvPr/>
          </p:nvSpPr>
          <p:spPr>
            <a:xfrm>
              <a:off x="4596144" y="1081875"/>
              <a:ext cx="41040" cy="42207"/>
            </a:xfrm>
            <a:custGeom>
              <a:rect b="b" l="l" r="r" t="t"/>
              <a:pathLst>
                <a:path extrusionOk="0" h="1699" w="1652">
                  <a:moveTo>
                    <a:pt x="442" y="0"/>
                  </a:moveTo>
                  <a:cubicBezTo>
                    <a:pt x="337" y="0"/>
                    <a:pt x="244" y="0"/>
                    <a:pt x="244" y="47"/>
                  </a:cubicBezTo>
                  <a:cubicBezTo>
                    <a:pt x="198" y="47"/>
                    <a:pt x="151" y="94"/>
                    <a:pt x="105" y="198"/>
                  </a:cubicBezTo>
                  <a:cubicBezTo>
                    <a:pt x="47" y="384"/>
                    <a:pt x="0" y="582"/>
                    <a:pt x="0" y="873"/>
                  </a:cubicBezTo>
                  <a:cubicBezTo>
                    <a:pt x="0" y="1117"/>
                    <a:pt x="47" y="1315"/>
                    <a:pt x="105" y="1501"/>
                  </a:cubicBezTo>
                  <a:cubicBezTo>
                    <a:pt x="151" y="1606"/>
                    <a:pt x="198" y="1652"/>
                    <a:pt x="244" y="1652"/>
                  </a:cubicBezTo>
                  <a:cubicBezTo>
                    <a:pt x="244" y="1699"/>
                    <a:pt x="337" y="1699"/>
                    <a:pt x="442" y="1699"/>
                  </a:cubicBezTo>
                  <a:cubicBezTo>
                    <a:pt x="628" y="1652"/>
                    <a:pt x="826" y="1606"/>
                    <a:pt x="1070" y="1454"/>
                  </a:cubicBezTo>
                  <a:cubicBezTo>
                    <a:pt x="1268" y="1315"/>
                    <a:pt x="1454" y="1164"/>
                    <a:pt x="1559" y="1024"/>
                  </a:cubicBezTo>
                  <a:cubicBezTo>
                    <a:pt x="1652" y="919"/>
                    <a:pt x="1652" y="873"/>
                    <a:pt x="1652" y="873"/>
                  </a:cubicBezTo>
                  <a:cubicBezTo>
                    <a:pt x="1652" y="826"/>
                    <a:pt x="1652" y="780"/>
                    <a:pt x="1559" y="675"/>
                  </a:cubicBezTo>
                  <a:cubicBezTo>
                    <a:pt x="1454" y="536"/>
                    <a:pt x="1268" y="384"/>
                    <a:pt x="1070" y="245"/>
                  </a:cubicBezTo>
                  <a:cubicBezTo>
                    <a:pt x="826" y="94"/>
                    <a:pt x="628" y="47"/>
                    <a:pt x="442"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20"/>
            <p:cNvSpPr/>
            <p:nvPr/>
          </p:nvSpPr>
          <p:spPr>
            <a:xfrm>
              <a:off x="4933356" y="1086794"/>
              <a:ext cx="31227" cy="32370"/>
            </a:xfrm>
            <a:custGeom>
              <a:rect b="b" l="l" r="r" t="t"/>
              <a:pathLst>
                <a:path extrusionOk="0" h="1303" w="1257">
                  <a:moveTo>
                    <a:pt x="198" y="0"/>
                  </a:moveTo>
                  <a:cubicBezTo>
                    <a:pt x="140" y="47"/>
                    <a:pt x="140" y="47"/>
                    <a:pt x="93" y="140"/>
                  </a:cubicBezTo>
                  <a:cubicBezTo>
                    <a:pt x="47" y="291"/>
                    <a:pt x="0" y="431"/>
                    <a:pt x="0" y="675"/>
                  </a:cubicBezTo>
                  <a:cubicBezTo>
                    <a:pt x="0" y="873"/>
                    <a:pt x="47" y="1012"/>
                    <a:pt x="93" y="1163"/>
                  </a:cubicBezTo>
                  <a:cubicBezTo>
                    <a:pt x="140" y="1256"/>
                    <a:pt x="140" y="1256"/>
                    <a:pt x="198" y="1303"/>
                  </a:cubicBezTo>
                  <a:lnTo>
                    <a:pt x="337" y="1303"/>
                  </a:lnTo>
                  <a:cubicBezTo>
                    <a:pt x="489" y="1256"/>
                    <a:pt x="628" y="1210"/>
                    <a:pt x="826" y="1117"/>
                  </a:cubicBezTo>
                  <a:cubicBezTo>
                    <a:pt x="965" y="1012"/>
                    <a:pt x="1117" y="919"/>
                    <a:pt x="1210" y="768"/>
                  </a:cubicBezTo>
                  <a:cubicBezTo>
                    <a:pt x="1256" y="721"/>
                    <a:pt x="1256" y="675"/>
                    <a:pt x="1256" y="675"/>
                  </a:cubicBezTo>
                  <a:cubicBezTo>
                    <a:pt x="1256" y="628"/>
                    <a:pt x="1256" y="582"/>
                    <a:pt x="1210" y="535"/>
                  </a:cubicBezTo>
                  <a:cubicBezTo>
                    <a:pt x="1117" y="384"/>
                    <a:pt x="965" y="291"/>
                    <a:pt x="826" y="186"/>
                  </a:cubicBezTo>
                  <a:cubicBezTo>
                    <a:pt x="628" y="93"/>
                    <a:pt x="489" y="47"/>
                    <a:pt x="337"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20"/>
            <p:cNvSpPr/>
            <p:nvPr/>
          </p:nvSpPr>
          <p:spPr>
            <a:xfrm>
              <a:off x="5270544" y="1091415"/>
              <a:ext cx="22855" cy="23128"/>
            </a:xfrm>
            <a:custGeom>
              <a:rect b="b" l="l" r="r" t="t"/>
              <a:pathLst>
                <a:path extrusionOk="0" h="931" w="920">
                  <a:moveTo>
                    <a:pt x="141" y="0"/>
                  </a:moveTo>
                  <a:cubicBezTo>
                    <a:pt x="94" y="0"/>
                    <a:pt x="94" y="58"/>
                    <a:pt x="47" y="105"/>
                  </a:cubicBezTo>
                  <a:cubicBezTo>
                    <a:pt x="47" y="198"/>
                    <a:pt x="1" y="349"/>
                    <a:pt x="1" y="489"/>
                  </a:cubicBezTo>
                  <a:cubicBezTo>
                    <a:pt x="1" y="582"/>
                    <a:pt x="47" y="733"/>
                    <a:pt x="47" y="826"/>
                  </a:cubicBezTo>
                  <a:cubicBezTo>
                    <a:pt x="94" y="873"/>
                    <a:pt x="94" y="931"/>
                    <a:pt x="141" y="931"/>
                  </a:cubicBezTo>
                  <a:lnTo>
                    <a:pt x="234" y="931"/>
                  </a:lnTo>
                  <a:cubicBezTo>
                    <a:pt x="338" y="931"/>
                    <a:pt x="431" y="873"/>
                    <a:pt x="583" y="780"/>
                  </a:cubicBezTo>
                  <a:cubicBezTo>
                    <a:pt x="676" y="733"/>
                    <a:pt x="769" y="640"/>
                    <a:pt x="873" y="582"/>
                  </a:cubicBezTo>
                  <a:cubicBezTo>
                    <a:pt x="920" y="535"/>
                    <a:pt x="920" y="489"/>
                    <a:pt x="920" y="489"/>
                  </a:cubicBezTo>
                  <a:cubicBezTo>
                    <a:pt x="920" y="442"/>
                    <a:pt x="920" y="442"/>
                    <a:pt x="873" y="349"/>
                  </a:cubicBezTo>
                  <a:cubicBezTo>
                    <a:pt x="769" y="291"/>
                    <a:pt x="676" y="198"/>
                    <a:pt x="583" y="152"/>
                  </a:cubicBezTo>
                  <a:cubicBezTo>
                    <a:pt x="431" y="58"/>
                    <a:pt x="338" y="0"/>
                    <a:pt x="234"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4" name="Google Shape;714;p20"/>
            <p:cNvSpPr/>
            <p:nvPr/>
          </p:nvSpPr>
          <p:spPr>
            <a:xfrm>
              <a:off x="5607483" y="1096333"/>
              <a:ext cx="13316" cy="13316"/>
            </a:xfrm>
            <a:custGeom>
              <a:rect b="b" l="l" r="r" t="t"/>
              <a:pathLst>
                <a:path extrusionOk="0" h="536" w="536">
                  <a:moveTo>
                    <a:pt x="105" y="0"/>
                  </a:moveTo>
                  <a:cubicBezTo>
                    <a:pt x="47" y="0"/>
                    <a:pt x="47" y="0"/>
                    <a:pt x="47" y="47"/>
                  </a:cubicBezTo>
                  <a:cubicBezTo>
                    <a:pt x="0" y="93"/>
                    <a:pt x="0" y="198"/>
                    <a:pt x="0" y="291"/>
                  </a:cubicBezTo>
                  <a:cubicBezTo>
                    <a:pt x="0" y="337"/>
                    <a:pt x="0" y="442"/>
                    <a:pt x="47" y="489"/>
                  </a:cubicBezTo>
                  <a:cubicBezTo>
                    <a:pt x="47" y="535"/>
                    <a:pt x="47" y="535"/>
                    <a:pt x="105" y="535"/>
                  </a:cubicBezTo>
                  <a:lnTo>
                    <a:pt x="151" y="535"/>
                  </a:lnTo>
                  <a:cubicBezTo>
                    <a:pt x="198" y="535"/>
                    <a:pt x="291" y="489"/>
                    <a:pt x="338" y="489"/>
                  </a:cubicBezTo>
                  <a:cubicBezTo>
                    <a:pt x="442" y="442"/>
                    <a:pt x="489" y="384"/>
                    <a:pt x="489" y="337"/>
                  </a:cubicBezTo>
                  <a:lnTo>
                    <a:pt x="535" y="291"/>
                  </a:lnTo>
                  <a:cubicBezTo>
                    <a:pt x="535" y="244"/>
                    <a:pt x="535" y="244"/>
                    <a:pt x="489" y="198"/>
                  </a:cubicBezTo>
                  <a:cubicBezTo>
                    <a:pt x="489" y="151"/>
                    <a:pt x="442" y="93"/>
                    <a:pt x="338" y="93"/>
                  </a:cubicBezTo>
                  <a:cubicBezTo>
                    <a:pt x="291" y="47"/>
                    <a:pt x="198" y="0"/>
                    <a:pt x="151"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5" name="Google Shape;715;p20"/>
            <p:cNvSpPr/>
            <p:nvPr/>
          </p:nvSpPr>
          <p:spPr>
            <a:xfrm>
              <a:off x="550767" y="1295173"/>
              <a:ext cx="151738" cy="156135"/>
            </a:xfrm>
            <a:custGeom>
              <a:rect b="b" l="l" r="r" t="t"/>
              <a:pathLst>
                <a:path extrusionOk="0" h="6285" w="6108">
                  <a:moveTo>
                    <a:pt x="1261" y="0"/>
                  </a:moveTo>
                  <a:cubicBezTo>
                    <a:pt x="1056" y="0"/>
                    <a:pt x="945" y="60"/>
                    <a:pt x="873" y="92"/>
                  </a:cubicBezTo>
                  <a:cubicBezTo>
                    <a:pt x="780" y="138"/>
                    <a:pt x="582" y="289"/>
                    <a:pt x="443" y="720"/>
                  </a:cubicBezTo>
                  <a:cubicBezTo>
                    <a:pt x="198" y="1394"/>
                    <a:pt x="47" y="2174"/>
                    <a:pt x="1" y="3139"/>
                  </a:cubicBezTo>
                  <a:cubicBezTo>
                    <a:pt x="47" y="4116"/>
                    <a:pt x="198" y="4884"/>
                    <a:pt x="443" y="5570"/>
                  </a:cubicBezTo>
                  <a:cubicBezTo>
                    <a:pt x="582" y="6000"/>
                    <a:pt x="780" y="6152"/>
                    <a:pt x="873" y="6198"/>
                  </a:cubicBezTo>
                  <a:cubicBezTo>
                    <a:pt x="945" y="6230"/>
                    <a:pt x="1056" y="6284"/>
                    <a:pt x="1263" y="6284"/>
                  </a:cubicBezTo>
                  <a:cubicBezTo>
                    <a:pt x="1356" y="6284"/>
                    <a:pt x="1469" y="6273"/>
                    <a:pt x="1606" y="6245"/>
                  </a:cubicBezTo>
                  <a:cubicBezTo>
                    <a:pt x="2280" y="6152"/>
                    <a:pt x="3060" y="5861"/>
                    <a:pt x="3932" y="5372"/>
                  </a:cubicBezTo>
                  <a:cubicBezTo>
                    <a:pt x="4758" y="4884"/>
                    <a:pt x="5386" y="4360"/>
                    <a:pt x="5816" y="3825"/>
                  </a:cubicBezTo>
                  <a:cubicBezTo>
                    <a:pt x="6107" y="3488"/>
                    <a:pt x="6107" y="3244"/>
                    <a:pt x="6107" y="3139"/>
                  </a:cubicBezTo>
                  <a:cubicBezTo>
                    <a:pt x="6107" y="3046"/>
                    <a:pt x="6107" y="2802"/>
                    <a:pt x="5816" y="2464"/>
                  </a:cubicBezTo>
                  <a:cubicBezTo>
                    <a:pt x="5386" y="1929"/>
                    <a:pt x="4758" y="1394"/>
                    <a:pt x="3932" y="917"/>
                  </a:cubicBezTo>
                  <a:cubicBezTo>
                    <a:pt x="3060" y="429"/>
                    <a:pt x="2280" y="138"/>
                    <a:pt x="1606" y="45"/>
                  </a:cubicBezTo>
                  <a:cubicBezTo>
                    <a:pt x="1468" y="12"/>
                    <a:pt x="1355" y="0"/>
                    <a:pt x="1261"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6" name="Google Shape;716;p20"/>
            <p:cNvSpPr/>
            <p:nvPr/>
          </p:nvSpPr>
          <p:spPr>
            <a:xfrm>
              <a:off x="887979" y="1299918"/>
              <a:ext cx="143341" cy="146596"/>
            </a:xfrm>
            <a:custGeom>
              <a:rect b="b" l="l" r="r" t="t"/>
              <a:pathLst>
                <a:path extrusionOk="0" h="5901" w="5770">
                  <a:moveTo>
                    <a:pt x="1170" y="1"/>
                  </a:moveTo>
                  <a:cubicBezTo>
                    <a:pt x="964" y="1"/>
                    <a:pt x="859" y="58"/>
                    <a:pt x="826" y="98"/>
                  </a:cubicBezTo>
                  <a:cubicBezTo>
                    <a:pt x="722" y="145"/>
                    <a:pt x="536" y="284"/>
                    <a:pt x="384" y="680"/>
                  </a:cubicBezTo>
                  <a:cubicBezTo>
                    <a:pt x="140" y="1308"/>
                    <a:pt x="1" y="2029"/>
                    <a:pt x="1" y="2948"/>
                  </a:cubicBezTo>
                  <a:cubicBezTo>
                    <a:pt x="1" y="3820"/>
                    <a:pt x="140" y="4600"/>
                    <a:pt x="384" y="5228"/>
                  </a:cubicBezTo>
                  <a:cubicBezTo>
                    <a:pt x="536" y="5623"/>
                    <a:pt x="722" y="5763"/>
                    <a:pt x="826" y="5809"/>
                  </a:cubicBezTo>
                  <a:cubicBezTo>
                    <a:pt x="858" y="5841"/>
                    <a:pt x="962" y="5901"/>
                    <a:pt x="1163" y="5901"/>
                  </a:cubicBezTo>
                  <a:cubicBezTo>
                    <a:pt x="1255" y="5901"/>
                    <a:pt x="1367" y="5889"/>
                    <a:pt x="1501" y="5856"/>
                  </a:cubicBezTo>
                  <a:cubicBezTo>
                    <a:pt x="2176" y="5763"/>
                    <a:pt x="2909" y="5519"/>
                    <a:pt x="3688" y="5042"/>
                  </a:cubicBezTo>
                  <a:cubicBezTo>
                    <a:pt x="4455" y="4600"/>
                    <a:pt x="5037" y="4111"/>
                    <a:pt x="5479" y="3588"/>
                  </a:cubicBezTo>
                  <a:cubicBezTo>
                    <a:pt x="5723" y="3239"/>
                    <a:pt x="5770" y="3053"/>
                    <a:pt x="5770" y="2948"/>
                  </a:cubicBezTo>
                  <a:cubicBezTo>
                    <a:pt x="5770" y="2855"/>
                    <a:pt x="5723" y="2657"/>
                    <a:pt x="5479" y="2320"/>
                  </a:cubicBezTo>
                  <a:cubicBezTo>
                    <a:pt x="5037" y="1785"/>
                    <a:pt x="4455" y="1308"/>
                    <a:pt x="3688" y="819"/>
                  </a:cubicBezTo>
                  <a:cubicBezTo>
                    <a:pt x="2909" y="389"/>
                    <a:pt x="2176" y="145"/>
                    <a:pt x="1501" y="40"/>
                  </a:cubicBezTo>
                  <a:cubicBezTo>
                    <a:pt x="1370" y="12"/>
                    <a:pt x="1260" y="1"/>
                    <a:pt x="1170"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7" name="Google Shape;717;p20"/>
            <p:cNvSpPr/>
            <p:nvPr/>
          </p:nvSpPr>
          <p:spPr>
            <a:xfrm>
              <a:off x="1225191" y="1304836"/>
              <a:ext cx="133528" cy="136932"/>
            </a:xfrm>
            <a:custGeom>
              <a:rect b="b" l="l" r="r" t="t"/>
              <a:pathLst>
                <a:path extrusionOk="0" h="5512" w="5375">
                  <a:moveTo>
                    <a:pt x="1092" y="0"/>
                  </a:moveTo>
                  <a:cubicBezTo>
                    <a:pt x="904" y="0"/>
                    <a:pt x="800" y="54"/>
                    <a:pt x="768" y="86"/>
                  </a:cubicBezTo>
                  <a:cubicBezTo>
                    <a:pt x="675" y="133"/>
                    <a:pt x="524" y="238"/>
                    <a:pt x="384" y="621"/>
                  </a:cubicBezTo>
                  <a:cubicBezTo>
                    <a:pt x="140" y="1203"/>
                    <a:pt x="1" y="1936"/>
                    <a:pt x="1" y="2750"/>
                  </a:cubicBezTo>
                  <a:cubicBezTo>
                    <a:pt x="1" y="3576"/>
                    <a:pt x="140" y="4309"/>
                    <a:pt x="384" y="4890"/>
                  </a:cubicBezTo>
                  <a:cubicBezTo>
                    <a:pt x="524" y="5274"/>
                    <a:pt x="675" y="5367"/>
                    <a:pt x="768" y="5425"/>
                  </a:cubicBezTo>
                  <a:cubicBezTo>
                    <a:pt x="800" y="5457"/>
                    <a:pt x="904" y="5512"/>
                    <a:pt x="1092" y="5512"/>
                  </a:cubicBezTo>
                  <a:cubicBezTo>
                    <a:pt x="1176" y="5512"/>
                    <a:pt x="1277" y="5501"/>
                    <a:pt x="1396" y="5472"/>
                  </a:cubicBezTo>
                  <a:cubicBezTo>
                    <a:pt x="2036" y="5367"/>
                    <a:pt x="2711" y="5134"/>
                    <a:pt x="3432" y="4739"/>
                  </a:cubicBezTo>
                  <a:cubicBezTo>
                    <a:pt x="4165" y="4309"/>
                    <a:pt x="4700" y="3820"/>
                    <a:pt x="5083" y="3332"/>
                  </a:cubicBezTo>
                  <a:cubicBezTo>
                    <a:pt x="5328" y="3041"/>
                    <a:pt x="5374" y="2855"/>
                    <a:pt x="5374" y="2750"/>
                  </a:cubicBezTo>
                  <a:cubicBezTo>
                    <a:pt x="5374" y="2657"/>
                    <a:pt x="5328" y="2459"/>
                    <a:pt x="5083" y="2168"/>
                  </a:cubicBezTo>
                  <a:cubicBezTo>
                    <a:pt x="4700" y="1692"/>
                    <a:pt x="4165" y="1203"/>
                    <a:pt x="3432" y="773"/>
                  </a:cubicBezTo>
                  <a:cubicBezTo>
                    <a:pt x="2711" y="377"/>
                    <a:pt x="2036" y="133"/>
                    <a:pt x="1396" y="40"/>
                  </a:cubicBezTo>
                  <a:cubicBezTo>
                    <a:pt x="1277" y="11"/>
                    <a:pt x="1176" y="0"/>
                    <a:pt x="1092"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8" name="Google Shape;718;p20"/>
            <p:cNvSpPr/>
            <p:nvPr/>
          </p:nvSpPr>
          <p:spPr>
            <a:xfrm>
              <a:off x="1562105" y="1309606"/>
              <a:ext cx="123989" cy="127243"/>
            </a:xfrm>
            <a:custGeom>
              <a:rect b="b" l="l" r="r" t="t"/>
              <a:pathLst>
                <a:path extrusionOk="0" h="5122" w="4991">
                  <a:moveTo>
                    <a:pt x="1039" y="1"/>
                  </a:moveTo>
                  <a:cubicBezTo>
                    <a:pt x="865" y="1"/>
                    <a:pt x="751" y="60"/>
                    <a:pt x="687" y="92"/>
                  </a:cubicBezTo>
                  <a:cubicBezTo>
                    <a:pt x="629" y="139"/>
                    <a:pt x="489" y="232"/>
                    <a:pt x="338" y="581"/>
                  </a:cubicBezTo>
                  <a:cubicBezTo>
                    <a:pt x="152" y="1104"/>
                    <a:pt x="1" y="1790"/>
                    <a:pt x="1" y="2558"/>
                  </a:cubicBezTo>
                  <a:cubicBezTo>
                    <a:pt x="1" y="3337"/>
                    <a:pt x="152" y="4012"/>
                    <a:pt x="338" y="4547"/>
                  </a:cubicBezTo>
                  <a:cubicBezTo>
                    <a:pt x="489" y="4884"/>
                    <a:pt x="629" y="4989"/>
                    <a:pt x="687" y="5035"/>
                  </a:cubicBezTo>
                  <a:cubicBezTo>
                    <a:pt x="751" y="5068"/>
                    <a:pt x="865" y="5122"/>
                    <a:pt x="1041" y="5122"/>
                  </a:cubicBezTo>
                  <a:cubicBezTo>
                    <a:pt x="1119" y="5122"/>
                    <a:pt x="1211" y="5111"/>
                    <a:pt x="1315" y="5082"/>
                  </a:cubicBezTo>
                  <a:cubicBezTo>
                    <a:pt x="1897" y="4989"/>
                    <a:pt x="2525" y="4791"/>
                    <a:pt x="3199" y="4407"/>
                  </a:cubicBezTo>
                  <a:cubicBezTo>
                    <a:pt x="3886" y="4012"/>
                    <a:pt x="4363" y="3582"/>
                    <a:pt x="4758" y="3093"/>
                  </a:cubicBezTo>
                  <a:cubicBezTo>
                    <a:pt x="4991" y="2849"/>
                    <a:pt x="4991" y="2663"/>
                    <a:pt x="4991" y="2558"/>
                  </a:cubicBezTo>
                  <a:cubicBezTo>
                    <a:pt x="4991" y="2465"/>
                    <a:pt x="4991" y="2267"/>
                    <a:pt x="4758" y="2035"/>
                  </a:cubicBezTo>
                  <a:cubicBezTo>
                    <a:pt x="4363" y="1546"/>
                    <a:pt x="3886" y="1104"/>
                    <a:pt x="3199" y="720"/>
                  </a:cubicBezTo>
                  <a:cubicBezTo>
                    <a:pt x="2525" y="336"/>
                    <a:pt x="1897" y="139"/>
                    <a:pt x="1315" y="46"/>
                  </a:cubicBezTo>
                  <a:cubicBezTo>
                    <a:pt x="1210" y="13"/>
                    <a:pt x="1118" y="1"/>
                    <a:pt x="1039"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9" name="Google Shape;719;p20"/>
            <p:cNvSpPr/>
            <p:nvPr/>
          </p:nvSpPr>
          <p:spPr>
            <a:xfrm>
              <a:off x="1899317" y="1313879"/>
              <a:ext cx="115617" cy="118201"/>
            </a:xfrm>
            <a:custGeom>
              <a:rect b="b" l="l" r="r" t="t"/>
              <a:pathLst>
                <a:path extrusionOk="0" h="4758" w="4654">
                  <a:moveTo>
                    <a:pt x="1038" y="1"/>
                  </a:moveTo>
                  <a:cubicBezTo>
                    <a:pt x="818" y="1"/>
                    <a:pt x="704" y="71"/>
                    <a:pt x="629" y="118"/>
                  </a:cubicBezTo>
                  <a:cubicBezTo>
                    <a:pt x="582" y="118"/>
                    <a:pt x="431" y="257"/>
                    <a:pt x="338" y="548"/>
                  </a:cubicBezTo>
                  <a:cubicBezTo>
                    <a:pt x="140" y="1037"/>
                    <a:pt x="1" y="1665"/>
                    <a:pt x="1" y="2386"/>
                  </a:cubicBezTo>
                  <a:cubicBezTo>
                    <a:pt x="1" y="3119"/>
                    <a:pt x="140" y="3747"/>
                    <a:pt x="338" y="4235"/>
                  </a:cubicBezTo>
                  <a:cubicBezTo>
                    <a:pt x="431" y="4526"/>
                    <a:pt x="582" y="4666"/>
                    <a:pt x="629" y="4666"/>
                  </a:cubicBezTo>
                  <a:cubicBezTo>
                    <a:pt x="693" y="4698"/>
                    <a:pt x="784" y="4757"/>
                    <a:pt x="945" y="4757"/>
                  </a:cubicBezTo>
                  <a:cubicBezTo>
                    <a:pt x="1018" y="4757"/>
                    <a:pt x="1105" y="4745"/>
                    <a:pt x="1210" y="4712"/>
                  </a:cubicBezTo>
                  <a:cubicBezTo>
                    <a:pt x="1745" y="4666"/>
                    <a:pt x="2327" y="4421"/>
                    <a:pt x="2955" y="4084"/>
                  </a:cubicBezTo>
                  <a:cubicBezTo>
                    <a:pt x="3583" y="3700"/>
                    <a:pt x="4072" y="3316"/>
                    <a:pt x="4409" y="2921"/>
                  </a:cubicBezTo>
                  <a:cubicBezTo>
                    <a:pt x="4607" y="2630"/>
                    <a:pt x="4653" y="2491"/>
                    <a:pt x="4653" y="2386"/>
                  </a:cubicBezTo>
                  <a:cubicBezTo>
                    <a:pt x="4653" y="2293"/>
                    <a:pt x="4607" y="2153"/>
                    <a:pt x="4409" y="1863"/>
                  </a:cubicBezTo>
                  <a:cubicBezTo>
                    <a:pt x="4072" y="1467"/>
                    <a:pt x="3583" y="1037"/>
                    <a:pt x="2955" y="699"/>
                  </a:cubicBezTo>
                  <a:cubicBezTo>
                    <a:pt x="2327" y="350"/>
                    <a:pt x="1745" y="118"/>
                    <a:pt x="1210" y="13"/>
                  </a:cubicBezTo>
                  <a:cubicBezTo>
                    <a:pt x="1147" y="4"/>
                    <a:pt x="1090" y="1"/>
                    <a:pt x="1038"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0" name="Google Shape;720;p20"/>
            <p:cNvSpPr/>
            <p:nvPr/>
          </p:nvSpPr>
          <p:spPr>
            <a:xfrm>
              <a:off x="2236529" y="1318773"/>
              <a:ext cx="105779" cy="109034"/>
            </a:xfrm>
            <a:custGeom>
              <a:rect b="b" l="l" r="r" t="t"/>
              <a:pathLst>
                <a:path extrusionOk="0" h="4389" w="4258">
                  <a:moveTo>
                    <a:pt x="948" y="1"/>
                  </a:moveTo>
                  <a:cubicBezTo>
                    <a:pt x="761" y="1"/>
                    <a:pt x="657" y="60"/>
                    <a:pt x="582" y="60"/>
                  </a:cubicBezTo>
                  <a:cubicBezTo>
                    <a:pt x="524" y="107"/>
                    <a:pt x="384" y="212"/>
                    <a:pt x="291" y="502"/>
                  </a:cubicBezTo>
                  <a:cubicBezTo>
                    <a:pt x="140" y="979"/>
                    <a:pt x="1" y="1514"/>
                    <a:pt x="1" y="2189"/>
                  </a:cubicBezTo>
                  <a:cubicBezTo>
                    <a:pt x="1" y="2875"/>
                    <a:pt x="140" y="3410"/>
                    <a:pt x="291" y="3887"/>
                  </a:cubicBezTo>
                  <a:cubicBezTo>
                    <a:pt x="384" y="4178"/>
                    <a:pt x="524" y="4283"/>
                    <a:pt x="582" y="4329"/>
                  </a:cubicBezTo>
                  <a:cubicBezTo>
                    <a:pt x="657" y="4329"/>
                    <a:pt x="761" y="4389"/>
                    <a:pt x="948" y="4389"/>
                  </a:cubicBezTo>
                  <a:cubicBezTo>
                    <a:pt x="995" y="4389"/>
                    <a:pt x="1047" y="4385"/>
                    <a:pt x="1106" y="4376"/>
                  </a:cubicBezTo>
                  <a:cubicBezTo>
                    <a:pt x="1594" y="4283"/>
                    <a:pt x="2129" y="4085"/>
                    <a:pt x="2711" y="3748"/>
                  </a:cubicBezTo>
                  <a:cubicBezTo>
                    <a:pt x="3292" y="3410"/>
                    <a:pt x="3723" y="3061"/>
                    <a:pt x="4014" y="2677"/>
                  </a:cubicBezTo>
                  <a:cubicBezTo>
                    <a:pt x="4211" y="2433"/>
                    <a:pt x="4258" y="2294"/>
                    <a:pt x="4258" y="2189"/>
                  </a:cubicBezTo>
                  <a:cubicBezTo>
                    <a:pt x="4258" y="2096"/>
                    <a:pt x="4211" y="1956"/>
                    <a:pt x="4014" y="1712"/>
                  </a:cubicBezTo>
                  <a:cubicBezTo>
                    <a:pt x="3723" y="1317"/>
                    <a:pt x="3292" y="979"/>
                    <a:pt x="2711" y="642"/>
                  </a:cubicBezTo>
                  <a:cubicBezTo>
                    <a:pt x="2129" y="305"/>
                    <a:pt x="1594" y="107"/>
                    <a:pt x="1106" y="14"/>
                  </a:cubicBezTo>
                  <a:cubicBezTo>
                    <a:pt x="1047" y="5"/>
                    <a:pt x="995" y="1"/>
                    <a:pt x="948"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1" name="Google Shape;721;p20"/>
            <p:cNvSpPr/>
            <p:nvPr/>
          </p:nvSpPr>
          <p:spPr>
            <a:xfrm>
              <a:off x="2573443" y="1323419"/>
              <a:ext cx="96538" cy="99469"/>
            </a:xfrm>
            <a:custGeom>
              <a:rect b="b" l="l" r="r" t="t"/>
              <a:pathLst>
                <a:path extrusionOk="0" h="4004" w="3886">
                  <a:moveTo>
                    <a:pt x="800" y="0"/>
                  </a:moveTo>
                  <a:cubicBezTo>
                    <a:pt x="653" y="0"/>
                    <a:pt x="569" y="39"/>
                    <a:pt x="536" y="71"/>
                  </a:cubicBezTo>
                  <a:cubicBezTo>
                    <a:pt x="489" y="118"/>
                    <a:pt x="396" y="211"/>
                    <a:pt x="292" y="455"/>
                  </a:cubicBezTo>
                  <a:cubicBezTo>
                    <a:pt x="106" y="897"/>
                    <a:pt x="1" y="1374"/>
                    <a:pt x="1" y="2002"/>
                  </a:cubicBezTo>
                  <a:cubicBezTo>
                    <a:pt x="1" y="2584"/>
                    <a:pt x="106" y="3119"/>
                    <a:pt x="292" y="3561"/>
                  </a:cubicBezTo>
                  <a:cubicBezTo>
                    <a:pt x="396" y="3805"/>
                    <a:pt x="489" y="3898"/>
                    <a:pt x="536" y="3944"/>
                  </a:cubicBezTo>
                  <a:cubicBezTo>
                    <a:pt x="573" y="3944"/>
                    <a:pt x="677" y="4004"/>
                    <a:pt x="866" y="4004"/>
                  </a:cubicBezTo>
                  <a:cubicBezTo>
                    <a:pt x="914" y="4004"/>
                    <a:pt x="966" y="4000"/>
                    <a:pt x="1024" y="3991"/>
                  </a:cubicBezTo>
                  <a:cubicBezTo>
                    <a:pt x="1455" y="3898"/>
                    <a:pt x="1943" y="3747"/>
                    <a:pt x="2478" y="3409"/>
                  </a:cubicBezTo>
                  <a:cubicBezTo>
                    <a:pt x="3013" y="3119"/>
                    <a:pt x="3397" y="2781"/>
                    <a:pt x="3688" y="2444"/>
                  </a:cubicBezTo>
                  <a:cubicBezTo>
                    <a:pt x="3886" y="2200"/>
                    <a:pt x="3886" y="2060"/>
                    <a:pt x="3886" y="2002"/>
                  </a:cubicBezTo>
                  <a:cubicBezTo>
                    <a:pt x="3886" y="1955"/>
                    <a:pt x="3886" y="1816"/>
                    <a:pt x="3688" y="1572"/>
                  </a:cubicBezTo>
                  <a:cubicBezTo>
                    <a:pt x="3397" y="1234"/>
                    <a:pt x="3013" y="897"/>
                    <a:pt x="2478" y="606"/>
                  </a:cubicBezTo>
                  <a:cubicBezTo>
                    <a:pt x="1943" y="257"/>
                    <a:pt x="1455" y="118"/>
                    <a:pt x="1024" y="25"/>
                  </a:cubicBezTo>
                  <a:cubicBezTo>
                    <a:pt x="937" y="7"/>
                    <a:pt x="863" y="0"/>
                    <a:pt x="800"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2" name="Google Shape;722;p20"/>
            <p:cNvSpPr/>
            <p:nvPr/>
          </p:nvSpPr>
          <p:spPr>
            <a:xfrm>
              <a:off x="2910655" y="1328164"/>
              <a:ext cx="86725" cy="90253"/>
            </a:xfrm>
            <a:custGeom>
              <a:rect b="b" l="l" r="r" t="t"/>
              <a:pathLst>
                <a:path extrusionOk="0" h="3633" w="3491">
                  <a:moveTo>
                    <a:pt x="732" y="0"/>
                  </a:moveTo>
                  <a:cubicBezTo>
                    <a:pt x="602" y="0"/>
                    <a:pt x="522" y="33"/>
                    <a:pt x="489" y="66"/>
                  </a:cubicBezTo>
                  <a:cubicBezTo>
                    <a:pt x="431" y="124"/>
                    <a:pt x="338" y="171"/>
                    <a:pt x="245" y="415"/>
                  </a:cubicBezTo>
                  <a:cubicBezTo>
                    <a:pt x="94" y="799"/>
                    <a:pt x="1" y="1288"/>
                    <a:pt x="1" y="1811"/>
                  </a:cubicBezTo>
                  <a:cubicBezTo>
                    <a:pt x="1" y="2346"/>
                    <a:pt x="94" y="2835"/>
                    <a:pt x="245" y="3218"/>
                  </a:cubicBezTo>
                  <a:cubicBezTo>
                    <a:pt x="338" y="3463"/>
                    <a:pt x="431" y="3509"/>
                    <a:pt x="489" y="3556"/>
                  </a:cubicBezTo>
                  <a:cubicBezTo>
                    <a:pt x="523" y="3597"/>
                    <a:pt x="603" y="3633"/>
                    <a:pt x="736" y="3633"/>
                  </a:cubicBezTo>
                  <a:cubicBezTo>
                    <a:pt x="789" y="3633"/>
                    <a:pt x="850" y="3627"/>
                    <a:pt x="920" y="3614"/>
                  </a:cubicBezTo>
                  <a:cubicBezTo>
                    <a:pt x="1304" y="3509"/>
                    <a:pt x="1746" y="3370"/>
                    <a:pt x="2234" y="3125"/>
                  </a:cubicBezTo>
                  <a:cubicBezTo>
                    <a:pt x="2711" y="2835"/>
                    <a:pt x="3048" y="2497"/>
                    <a:pt x="3339" y="2206"/>
                  </a:cubicBezTo>
                  <a:cubicBezTo>
                    <a:pt x="3490" y="2009"/>
                    <a:pt x="3490" y="1869"/>
                    <a:pt x="3490" y="1811"/>
                  </a:cubicBezTo>
                  <a:cubicBezTo>
                    <a:pt x="3490" y="1764"/>
                    <a:pt x="3490" y="1625"/>
                    <a:pt x="3339" y="1427"/>
                  </a:cubicBezTo>
                  <a:cubicBezTo>
                    <a:pt x="3048" y="1090"/>
                    <a:pt x="2711" y="799"/>
                    <a:pt x="2234" y="508"/>
                  </a:cubicBezTo>
                  <a:cubicBezTo>
                    <a:pt x="1746" y="264"/>
                    <a:pt x="1304" y="124"/>
                    <a:pt x="920" y="20"/>
                  </a:cubicBezTo>
                  <a:cubicBezTo>
                    <a:pt x="848" y="6"/>
                    <a:pt x="786" y="0"/>
                    <a:pt x="732"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3" name="Google Shape;723;p20"/>
            <p:cNvSpPr/>
            <p:nvPr/>
          </p:nvSpPr>
          <p:spPr>
            <a:xfrm>
              <a:off x="3247867" y="1333082"/>
              <a:ext cx="78055" cy="80440"/>
            </a:xfrm>
            <a:custGeom>
              <a:rect b="b" l="l" r="r" t="t"/>
              <a:pathLst>
                <a:path extrusionOk="0" h="3238" w="3142">
                  <a:moveTo>
                    <a:pt x="642" y="0"/>
                  </a:moveTo>
                  <a:cubicBezTo>
                    <a:pt x="526" y="0"/>
                    <a:pt x="464" y="33"/>
                    <a:pt x="431" y="66"/>
                  </a:cubicBezTo>
                  <a:cubicBezTo>
                    <a:pt x="385" y="66"/>
                    <a:pt x="292" y="159"/>
                    <a:pt x="233" y="357"/>
                  </a:cubicBezTo>
                  <a:cubicBezTo>
                    <a:pt x="94" y="694"/>
                    <a:pt x="1" y="1136"/>
                    <a:pt x="1" y="1613"/>
                  </a:cubicBezTo>
                  <a:cubicBezTo>
                    <a:pt x="1" y="2101"/>
                    <a:pt x="94" y="2543"/>
                    <a:pt x="233" y="2881"/>
                  </a:cubicBezTo>
                  <a:cubicBezTo>
                    <a:pt x="292" y="3067"/>
                    <a:pt x="385" y="3172"/>
                    <a:pt x="431" y="3172"/>
                  </a:cubicBezTo>
                  <a:cubicBezTo>
                    <a:pt x="464" y="3204"/>
                    <a:pt x="526" y="3237"/>
                    <a:pt x="642" y="3237"/>
                  </a:cubicBezTo>
                  <a:cubicBezTo>
                    <a:pt x="690" y="3237"/>
                    <a:pt x="747" y="3232"/>
                    <a:pt x="815" y="3218"/>
                  </a:cubicBezTo>
                  <a:cubicBezTo>
                    <a:pt x="1164" y="3172"/>
                    <a:pt x="1594" y="3020"/>
                    <a:pt x="1978" y="2776"/>
                  </a:cubicBezTo>
                  <a:cubicBezTo>
                    <a:pt x="2420" y="2543"/>
                    <a:pt x="2757" y="2253"/>
                    <a:pt x="2955" y="1962"/>
                  </a:cubicBezTo>
                  <a:cubicBezTo>
                    <a:pt x="3095" y="1764"/>
                    <a:pt x="3141" y="1671"/>
                    <a:pt x="3141" y="1613"/>
                  </a:cubicBezTo>
                  <a:cubicBezTo>
                    <a:pt x="3141" y="1566"/>
                    <a:pt x="3095" y="1427"/>
                    <a:pt x="2955" y="1276"/>
                  </a:cubicBezTo>
                  <a:cubicBezTo>
                    <a:pt x="2757" y="985"/>
                    <a:pt x="2420" y="694"/>
                    <a:pt x="1978" y="450"/>
                  </a:cubicBezTo>
                  <a:cubicBezTo>
                    <a:pt x="1594" y="217"/>
                    <a:pt x="1164" y="66"/>
                    <a:pt x="815" y="19"/>
                  </a:cubicBezTo>
                  <a:cubicBezTo>
                    <a:pt x="747" y="6"/>
                    <a:pt x="690" y="0"/>
                    <a:pt x="642"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4" name="Google Shape;724;p20"/>
            <p:cNvSpPr/>
            <p:nvPr/>
          </p:nvSpPr>
          <p:spPr>
            <a:xfrm>
              <a:off x="3584806" y="1337852"/>
              <a:ext cx="68789" cy="70751"/>
            </a:xfrm>
            <a:custGeom>
              <a:rect b="b" l="l" r="r" t="t"/>
              <a:pathLst>
                <a:path extrusionOk="0" h="2848" w="2769">
                  <a:moveTo>
                    <a:pt x="582" y="1"/>
                  </a:moveTo>
                  <a:cubicBezTo>
                    <a:pt x="484" y="1"/>
                    <a:pt x="428" y="39"/>
                    <a:pt x="395" y="72"/>
                  </a:cubicBezTo>
                  <a:cubicBezTo>
                    <a:pt x="337" y="72"/>
                    <a:pt x="244" y="118"/>
                    <a:pt x="198" y="316"/>
                  </a:cubicBezTo>
                  <a:cubicBezTo>
                    <a:pt x="105" y="653"/>
                    <a:pt x="0" y="991"/>
                    <a:pt x="0" y="1421"/>
                  </a:cubicBezTo>
                  <a:cubicBezTo>
                    <a:pt x="0" y="1863"/>
                    <a:pt x="105" y="2200"/>
                    <a:pt x="198" y="2538"/>
                  </a:cubicBezTo>
                  <a:cubicBezTo>
                    <a:pt x="244" y="2689"/>
                    <a:pt x="337" y="2782"/>
                    <a:pt x="395" y="2782"/>
                  </a:cubicBezTo>
                  <a:cubicBezTo>
                    <a:pt x="428" y="2815"/>
                    <a:pt x="485" y="2848"/>
                    <a:pt x="585" y="2848"/>
                  </a:cubicBezTo>
                  <a:cubicBezTo>
                    <a:pt x="626" y="2848"/>
                    <a:pt x="675" y="2842"/>
                    <a:pt x="733" y="2828"/>
                  </a:cubicBezTo>
                  <a:cubicBezTo>
                    <a:pt x="1024" y="2782"/>
                    <a:pt x="1407" y="2642"/>
                    <a:pt x="1745" y="2445"/>
                  </a:cubicBezTo>
                  <a:cubicBezTo>
                    <a:pt x="2140" y="2200"/>
                    <a:pt x="2431" y="1956"/>
                    <a:pt x="2617" y="1712"/>
                  </a:cubicBezTo>
                  <a:cubicBezTo>
                    <a:pt x="2768" y="1572"/>
                    <a:pt x="2768" y="1479"/>
                    <a:pt x="2768" y="1421"/>
                  </a:cubicBezTo>
                  <a:cubicBezTo>
                    <a:pt x="2768" y="1374"/>
                    <a:pt x="2768" y="1281"/>
                    <a:pt x="2617" y="1130"/>
                  </a:cubicBezTo>
                  <a:cubicBezTo>
                    <a:pt x="2431" y="898"/>
                    <a:pt x="2140" y="653"/>
                    <a:pt x="1745" y="409"/>
                  </a:cubicBezTo>
                  <a:cubicBezTo>
                    <a:pt x="1407" y="211"/>
                    <a:pt x="1024" y="72"/>
                    <a:pt x="733" y="25"/>
                  </a:cubicBezTo>
                  <a:cubicBezTo>
                    <a:pt x="674" y="8"/>
                    <a:pt x="624" y="1"/>
                    <a:pt x="582"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5" name="Google Shape;725;p20"/>
            <p:cNvSpPr/>
            <p:nvPr/>
          </p:nvSpPr>
          <p:spPr>
            <a:xfrm>
              <a:off x="3921993" y="1342572"/>
              <a:ext cx="58976" cy="61411"/>
            </a:xfrm>
            <a:custGeom>
              <a:rect b="b" l="l" r="r" t="t"/>
              <a:pathLst>
                <a:path extrusionOk="0" h="2472" w="2374">
                  <a:moveTo>
                    <a:pt x="476" y="1"/>
                  </a:moveTo>
                  <a:cubicBezTo>
                    <a:pt x="400" y="1"/>
                    <a:pt x="369" y="21"/>
                    <a:pt x="338" y="21"/>
                  </a:cubicBezTo>
                  <a:cubicBezTo>
                    <a:pt x="292" y="68"/>
                    <a:pt x="245" y="126"/>
                    <a:pt x="141" y="266"/>
                  </a:cubicBezTo>
                  <a:cubicBezTo>
                    <a:pt x="47" y="556"/>
                    <a:pt x="1" y="847"/>
                    <a:pt x="1" y="1231"/>
                  </a:cubicBezTo>
                  <a:cubicBezTo>
                    <a:pt x="1" y="1626"/>
                    <a:pt x="47" y="1917"/>
                    <a:pt x="141" y="2208"/>
                  </a:cubicBezTo>
                  <a:cubicBezTo>
                    <a:pt x="245" y="2348"/>
                    <a:pt x="292" y="2394"/>
                    <a:pt x="338" y="2394"/>
                  </a:cubicBezTo>
                  <a:cubicBezTo>
                    <a:pt x="371" y="2436"/>
                    <a:pt x="405" y="2471"/>
                    <a:pt x="493" y="2471"/>
                  </a:cubicBezTo>
                  <a:cubicBezTo>
                    <a:pt x="528" y="2471"/>
                    <a:pt x="573" y="2466"/>
                    <a:pt x="629" y="2452"/>
                  </a:cubicBezTo>
                  <a:cubicBezTo>
                    <a:pt x="920" y="2394"/>
                    <a:pt x="1211" y="2301"/>
                    <a:pt x="1548" y="2103"/>
                  </a:cubicBezTo>
                  <a:cubicBezTo>
                    <a:pt x="1839" y="1917"/>
                    <a:pt x="2083" y="1719"/>
                    <a:pt x="2281" y="1475"/>
                  </a:cubicBezTo>
                  <a:cubicBezTo>
                    <a:pt x="2374" y="1382"/>
                    <a:pt x="2374" y="1289"/>
                    <a:pt x="2374" y="1231"/>
                  </a:cubicBezTo>
                  <a:cubicBezTo>
                    <a:pt x="2374" y="1184"/>
                    <a:pt x="2374" y="1091"/>
                    <a:pt x="2281" y="998"/>
                  </a:cubicBezTo>
                  <a:cubicBezTo>
                    <a:pt x="2083" y="754"/>
                    <a:pt x="1839" y="556"/>
                    <a:pt x="1548" y="359"/>
                  </a:cubicBezTo>
                  <a:cubicBezTo>
                    <a:pt x="1211" y="173"/>
                    <a:pt x="920" y="68"/>
                    <a:pt x="629" y="21"/>
                  </a:cubicBezTo>
                  <a:cubicBezTo>
                    <a:pt x="563" y="6"/>
                    <a:pt x="514" y="1"/>
                    <a:pt x="476"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6" name="Google Shape;726;p20"/>
            <p:cNvSpPr/>
            <p:nvPr/>
          </p:nvSpPr>
          <p:spPr>
            <a:xfrm>
              <a:off x="4259206" y="1347491"/>
              <a:ext cx="50604" cy="51623"/>
            </a:xfrm>
            <a:custGeom>
              <a:rect b="b" l="l" r="r" t="t"/>
              <a:pathLst>
                <a:path extrusionOk="0" h="2078" w="2037">
                  <a:moveTo>
                    <a:pt x="412" y="0"/>
                  </a:moveTo>
                  <a:cubicBezTo>
                    <a:pt x="354" y="0"/>
                    <a:pt x="323" y="21"/>
                    <a:pt x="292" y="21"/>
                  </a:cubicBezTo>
                  <a:cubicBezTo>
                    <a:pt x="233" y="68"/>
                    <a:pt x="187" y="114"/>
                    <a:pt x="140" y="219"/>
                  </a:cubicBezTo>
                  <a:cubicBezTo>
                    <a:pt x="47" y="451"/>
                    <a:pt x="1" y="696"/>
                    <a:pt x="1" y="1033"/>
                  </a:cubicBezTo>
                  <a:cubicBezTo>
                    <a:pt x="1" y="1324"/>
                    <a:pt x="47" y="1615"/>
                    <a:pt x="140" y="1859"/>
                  </a:cubicBezTo>
                  <a:cubicBezTo>
                    <a:pt x="187" y="1963"/>
                    <a:pt x="233" y="2010"/>
                    <a:pt x="292" y="2057"/>
                  </a:cubicBezTo>
                  <a:cubicBezTo>
                    <a:pt x="323" y="2057"/>
                    <a:pt x="354" y="2077"/>
                    <a:pt x="412" y="2077"/>
                  </a:cubicBezTo>
                  <a:cubicBezTo>
                    <a:pt x="442" y="2077"/>
                    <a:pt x="478" y="2072"/>
                    <a:pt x="524" y="2057"/>
                  </a:cubicBezTo>
                  <a:cubicBezTo>
                    <a:pt x="769" y="2010"/>
                    <a:pt x="1013" y="1905"/>
                    <a:pt x="1304" y="1766"/>
                  </a:cubicBezTo>
                  <a:cubicBezTo>
                    <a:pt x="1548" y="1615"/>
                    <a:pt x="1792" y="1428"/>
                    <a:pt x="1932" y="1277"/>
                  </a:cubicBezTo>
                  <a:cubicBezTo>
                    <a:pt x="2036" y="1138"/>
                    <a:pt x="2036" y="1091"/>
                    <a:pt x="2036" y="1033"/>
                  </a:cubicBezTo>
                  <a:cubicBezTo>
                    <a:pt x="2036" y="986"/>
                    <a:pt x="2036" y="940"/>
                    <a:pt x="1932" y="800"/>
                  </a:cubicBezTo>
                  <a:cubicBezTo>
                    <a:pt x="1792" y="649"/>
                    <a:pt x="1548" y="451"/>
                    <a:pt x="1304" y="312"/>
                  </a:cubicBezTo>
                  <a:cubicBezTo>
                    <a:pt x="1013" y="114"/>
                    <a:pt x="769" y="68"/>
                    <a:pt x="524" y="21"/>
                  </a:cubicBezTo>
                  <a:cubicBezTo>
                    <a:pt x="478" y="6"/>
                    <a:pt x="442" y="0"/>
                    <a:pt x="412"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20"/>
            <p:cNvSpPr/>
            <p:nvPr/>
          </p:nvSpPr>
          <p:spPr>
            <a:xfrm>
              <a:off x="4596144" y="1352261"/>
              <a:ext cx="41040" cy="41934"/>
            </a:xfrm>
            <a:custGeom>
              <a:rect b="b" l="l" r="r" t="t"/>
              <a:pathLst>
                <a:path extrusionOk="0" h="1688" w="1652">
                  <a:moveTo>
                    <a:pt x="344" y="1"/>
                  </a:moveTo>
                  <a:cubicBezTo>
                    <a:pt x="286" y="1"/>
                    <a:pt x="244" y="27"/>
                    <a:pt x="244" y="27"/>
                  </a:cubicBezTo>
                  <a:cubicBezTo>
                    <a:pt x="198" y="27"/>
                    <a:pt x="151" y="73"/>
                    <a:pt x="105" y="166"/>
                  </a:cubicBezTo>
                  <a:cubicBezTo>
                    <a:pt x="47" y="364"/>
                    <a:pt x="0" y="608"/>
                    <a:pt x="0" y="841"/>
                  </a:cubicBezTo>
                  <a:cubicBezTo>
                    <a:pt x="0" y="1085"/>
                    <a:pt x="47" y="1329"/>
                    <a:pt x="105" y="1481"/>
                  </a:cubicBezTo>
                  <a:cubicBezTo>
                    <a:pt x="151" y="1620"/>
                    <a:pt x="198" y="1667"/>
                    <a:pt x="244" y="1667"/>
                  </a:cubicBezTo>
                  <a:cubicBezTo>
                    <a:pt x="244" y="1667"/>
                    <a:pt x="286" y="1687"/>
                    <a:pt x="344" y="1687"/>
                  </a:cubicBezTo>
                  <a:cubicBezTo>
                    <a:pt x="374" y="1687"/>
                    <a:pt x="407" y="1682"/>
                    <a:pt x="442" y="1667"/>
                  </a:cubicBezTo>
                  <a:cubicBezTo>
                    <a:pt x="628" y="1667"/>
                    <a:pt x="826" y="1574"/>
                    <a:pt x="1070" y="1423"/>
                  </a:cubicBezTo>
                  <a:cubicBezTo>
                    <a:pt x="1268" y="1329"/>
                    <a:pt x="1454" y="1190"/>
                    <a:pt x="1559" y="1039"/>
                  </a:cubicBezTo>
                  <a:cubicBezTo>
                    <a:pt x="1652" y="946"/>
                    <a:pt x="1652" y="899"/>
                    <a:pt x="1652" y="841"/>
                  </a:cubicBezTo>
                  <a:cubicBezTo>
                    <a:pt x="1652" y="794"/>
                    <a:pt x="1652" y="748"/>
                    <a:pt x="1559" y="655"/>
                  </a:cubicBezTo>
                  <a:cubicBezTo>
                    <a:pt x="1454" y="504"/>
                    <a:pt x="1268" y="364"/>
                    <a:pt x="1070" y="259"/>
                  </a:cubicBezTo>
                  <a:lnTo>
                    <a:pt x="1070" y="213"/>
                  </a:lnTo>
                  <a:cubicBezTo>
                    <a:pt x="826" y="120"/>
                    <a:pt x="628" y="27"/>
                    <a:pt x="442" y="27"/>
                  </a:cubicBezTo>
                  <a:cubicBezTo>
                    <a:pt x="407" y="7"/>
                    <a:pt x="374" y="1"/>
                    <a:pt x="344"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8" name="Google Shape;728;p20"/>
            <p:cNvSpPr/>
            <p:nvPr/>
          </p:nvSpPr>
          <p:spPr>
            <a:xfrm>
              <a:off x="4933356" y="1357031"/>
              <a:ext cx="31227" cy="32544"/>
            </a:xfrm>
            <a:custGeom>
              <a:rect b="b" l="l" r="r" t="t"/>
              <a:pathLst>
                <a:path extrusionOk="0" h="1310" w="1257">
                  <a:moveTo>
                    <a:pt x="260" y="0"/>
                  </a:moveTo>
                  <a:cubicBezTo>
                    <a:pt x="218" y="0"/>
                    <a:pt x="198" y="21"/>
                    <a:pt x="198" y="21"/>
                  </a:cubicBezTo>
                  <a:cubicBezTo>
                    <a:pt x="140" y="21"/>
                    <a:pt x="140" y="67"/>
                    <a:pt x="93" y="172"/>
                  </a:cubicBezTo>
                  <a:cubicBezTo>
                    <a:pt x="47" y="265"/>
                    <a:pt x="0" y="463"/>
                    <a:pt x="0" y="649"/>
                  </a:cubicBezTo>
                  <a:cubicBezTo>
                    <a:pt x="0" y="847"/>
                    <a:pt x="47" y="1044"/>
                    <a:pt x="93" y="1137"/>
                  </a:cubicBezTo>
                  <a:cubicBezTo>
                    <a:pt x="140" y="1231"/>
                    <a:pt x="140" y="1289"/>
                    <a:pt x="198" y="1289"/>
                  </a:cubicBezTo>
                  <a:cubicBezTo>
                    <a:pt x="198" y="1289"/>
                    <a:pt x="218" y="1309"/>
                    <a:pt x="260" y="1309"/>
                  </a:cubicBezTo>
                  <a:cubicBezTo>
                    <a:pt x="280" y="1309"/>
                    <a:pt x="306" y="1304"/>
                    <a:pt x="337" y="1289"/>
                  </a:cubicBezTo>
                  <a:cubicBezTo>
                    <a:pt x="489" y="1289"/>
                    <a:pt x="628" y="1231"/>
                    <a:pt x="826" y="1137"/>
                  </a:cubicBezTo>
                  <a:cubicBezTo>
                    <a:pt x="965" y="1044"/>
                    <a:pt x="1117" y="893"/>
                    <a:pt x="1210" y="800"/>
                  </a:cubicBezTo>
                  <a:cubicBezTo>
                    <a:pt x="1256" y="707"/>
                    <a:pt x="1256" y="649"/>
                    <a:pt x="1256" y="649"/>
                  </a:cubicBezTo>
                  <a:cubicBezTo>
                    <a:pt x="1256" y="602"/>
                    <a:pt x="1256" y="602"/>
                    <a:pt x="1210" y="509"/>
                  </a:cubicBezTo>
                  <a:cubicBezTo>
                    <a:pt x="1117" y="416"/>
                    <a:pt x="965" y="265"/>
                    <a:pt x="826" y="172"/>
                  </a:cubicBezTo>
                  <a:cubicBezTo>
                    <a:pt x="628" y="67"/>
                    <a:pt x="489" y="21"/>
                    <a:pt x="337" y="21"/>
                  </a:cubicBezTo>
                  <a:cubicBezTo>
                    <a:pt x="306" y="5"/>
                    <a:pt x="280" y="0"/>
                    <a:pt x="260"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9" name="Google Shape;729;p20"/>
            <p:cNvSpPr/>
            <p:nvPr/>
          </p:nvSpPr>
          <p:spPr>
            <a:xfrm>
              <a:off x="5270544" y="1361924"/>
              <a:ext cx="22855" cy="22731"/>
            </a:xfrm>
            <a:custGeom>
              <a:rect b="b" l="l" r="r" t="t"/>
              <a:pathLst>
                <a:path extrusionOk="0" h="915" w="920">
                  <a:moveTo>
                    <a:pt x="189" y="1"/>
                  </a:moveTo>
                  <a:cubicBezTo>
                    <a:pt x="161" y="1"/>
                    <a:pt x="141" y="22"/>
                    <a:pt x="141" y="22"/>
                  </a:cubicBezTo>
                  <a:cubicBezTo>
                    <a:pt x="94" y="22"/>
                    <a:pt x="94" y="22"/>
                    <a:pt x="47" y="115"/>
                  </a:cubicBezTo>
                  <a:cubicBezTo>
                    <a:pt x="47" y="219"/>
                    <a:pt x="1" y="312"/>
                    <a:pt x="1" y="452"/>
                  </a:cubicBezTo>
                  <a:cubicBezTo>
                    <a:pt x="1" y="603"/>
                    <a:pt x="47" y="696"/>
                    <a:pt x="47" y="801"/>
                  </a:cubicBezTo>
                  <a:cubicBezTo>
                    <a:pt x="94" y="894"/>
                    <a:pt x="94" y="894"/>
                    <a:pt x="141" y="894"/>
                  </a:cubicBezTo>
                  <a:cubicBezTo>
                    <a:pt x="141" y="894"/>
                    <a:pt x="161" y="915"/>
                    <a:pt x="189" y="915"/>
                  </a:cubicBezTo>
                  <a:cubicBezTo>
                    <a:pt x="203" y="915"/>
                    <a:pt x="218" y="909"/>
                    <a:pt x="234" y="894"/>
                  </a:cubicBezTo>
                  <a:cubicBezTo>
                    <a:pt x="338" y="894"/>
                    <a:pt x="431" y="847"/>
                    <a:pt x="583" y="801"/>
                  </a:cubicBezTo>
                  <a:cubicBezTo>
                    <a:pt x="676" y="696"/>
                    <a:pt x="769" y="650"/>
                    <a:pt x="873" y="557"/>
                  </a:cubicBezTo>
                  <a:cubicBezTo>
                    <a:pt x="920" y="510"/>
                    <a:pt x="920" y="452"/>
                    <a:pt x="920" y="452"/>
                  </a:cubicBezTo>
                  <a:cubicBezTo>
                    <a:pt x="920" y="452"/>
                    <a:pt x="920" y="405"/>
                    <a:pt x="873" y="359"/>
                  </a:cubicBezTo>
                  <a:cubicBezTo>
                    <a:pt x="769" y="266"/>
                    <a:pt x="676" y="219"/>
                    <a:pt x="583" y="115"/>
                  </a:cubicBezTo>
                  <a:cubicBezTo>
                    <a:pt x="431" y="68"/>
                    <a:pt x="338" y="22"/>
                    <a:pt x="234" y="22"/>
                  </a:cubicBezTo>
                  <a:cubicBezTo>
                    <a:pt x="218" y="6"/>
                    <a:pt x="203" y="1"/>
                    <a:pt x="189"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0" name="Google Shape;730;p20"/>
            <p:cNvSpPr/>
            <p:nvPr/>
          </p:nvSpPr>
          <p:spPr>
            <a:xfrm>
              <a:off x="5607483" y="1365924"/>
              <a:ext cx="13316" cy="14458"/>
            </a:xfrm>
            <a:custGeom>
              <a:rect b="b" l="l" r="r" t="t"/>
              <a:pathLst>
                <a:path extrusionOk="0" h="582" w="536">
                  <a:moveTo>
                    <a:pt x="151" y="0"/>
                  </a:moveTo>
                  <a:cubicBezTo>
                    <a:pt x="105" y="0"/>
                    <a:pt x="105" y="0"/>
                    <a:pt x="105" y="58"/>
                  </a:cubicBezTo>
                  <a:cubicBezTo>
                    <a:pt x="47" y="58"/>
                    <a:pt x="47" y="58"/>
                    <a:pt x="47" y="105"/>
                  </a:cubicBezTo>
                  <a:cubicBezTo>
                    <a:pt x="0" y="151"/>
                    <a:pt x="0" y="198"/>
                    <a:pt x="0" y="291"/>
                  </a:cubicBezTo>
                  <a:cubicBezTo>
                    <a:pt x="0" y="396"/>
                    <a:pt x="0" y="442"/>
                    <a:pt x="47" y="489"/>
                  </a:cubicBezTo>
                  <a:cubicBezTo>
                    <a:pt x="47" y="535"/>
                    <a:pt x="47" y="535"/>
                    <a:pt x="105" y="535"/>
                  </a:cubicBezTo>
                  <a:cubicBezTo>
                    <a:pt x="105" y="535"/>
                    <a:pt x="105" y="582"/>
                    <a:pt x="151" y="582"/>
                  </a:cubicBezTo>
                  <a:cubicBezTo>
                    <a:pt x="198" y="535"/>
                    <a:pt x="291" y="535"/>
                    <a:pt x="338" y="489"/>
                  </a:cubicBezTo>
                  <a:cubicBezTo>
                    <a:pt x="442" y="442"/>
                    <a:pt x="489" y="396"/>
                    <a:pt x="489" y="349"/>
                  </a:cubicBezTo>
                  <a:cubicBezTo>
                    <a:pt x="535" y="349"/>
                    <a:pt x="535" y="291"/>
                    <a:pt x="535" y="291"/>
                  </a:cubicBezTo>
                  <a:cubicBezTo>
                    <a:pt x="535" y="291"/>
                    <a:pt x="535" y="244"/>
                    <a:pt x="489" y="244"/>
                  </a:cubicBezTo>
                  <a:cubicBezTo>
                    <a:pt x="489" y="198"/>
                    <a:pt x="442" y="151"/>
                    <a:pt x="338" y="105"/>
                  </a:cubicBezTo>
                  <a:cubicBezTo>
                    <a:pt x="291" y="58"/>
                    <a:pt x="198" y="58"/>
                    <a:pt x="151"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1" name="Google Shape;731;p20"/>
            <p:cNvSpPr/>
            <p:nvPr/>
          </p:nvSpPr>
          <p:spPr>
            <a:xfrm>
              <a:off x="550767" y="1565558"/>
              <a:ext cx="151738" cy="156085"/>
            </a:xfrm>
            <a:custGeom>
              <a:rect b="b" l="l" r="r" t="t"/>
              <a:pathLst>
                <a:path extrusionOk="0" h="6283" w="6108">
                  <a:moveTo>
                    <a:pt x="1379" y="0"/>
                  </a:moveTo>
                  <a:cubicBezTo>
                    <a:pt x="1096" y="0"/>
                    <a:pt x="958" y="69"/>
                    <a:pt x="873" y="106"/>
                  </a:cubicBezTo>
                  <a:cubicBezTo>
                    <a:pt x="780" y="164"/>
                    <a:pt x="582" y="304"/>
                    <a:pt x="443" y="688"/>
                  </a:cubicBezTo>
                  <a:cubicBezTo>
                    <a:pt x="198" y="1374"/>
                    <a:pt x="47" y="2200"/>
                    <a:pt x="1" y="3119"/>
                  </a:cubicBezTo>
                  <a:cubicBezTo>
                    <a:pt x="47" y="4084"/>
                    <a:pt x="198" y="4910"/>
                    <a:pt x="443" y="5585"/>
                  </a:cubicBezTo>
                  <a:cubicBezTo>
                    <a:pt x="582" y="5980"/>
                    <a:pt x="780" y="6120"/>
                    <a:pt x="873" y="6166"/>
                  </a:cubicBezTo>
                  <a:cubicBezTo>
                    <a:pt x="959" y="6205"/>
                    <a:pt x="1101" y="6283"/>
                    <a:pt x="1396" y="6283"/>
                  </a:cubicBezTo>
                  <a:cubicBezTo>
                    <a:pt x="1459" y="6283"/>
                    <a:pt x="1528" y="6279"/>
                    <a:pt x="1606" y="6271"/>
                  </a:cubicBezTo>
                  <a:cubicBezTo>
                    <a:pt x="2280" y="6120"/>
                    <a:pt x="3060" y="5829"/>
                    <a:pt x="3932" y="5399"/>
                  </a:cubicBezTo>
                  <a:cubicBezTo>
                    <a:pt x="4758" y="4910"/>
                    <a:pt x="5386" y="4375"/>
                    <a:pt x="5816" y="3793"/>
                  </a:cubicBezTo>
                  <a:cubicBezTo>
                    <a:pt x="6107" y="3456"/>
                    <a:pt x="6107" y="3258"/>
                    <a:pt x="6107" y="3119"/>
                  </a:cubicBezTo>
                  <a:cubicBezTo>
                    <a:pt x="6107" y="3014"/>
                    <a:pt x="6107" y="2828"/>
                    <a:pt x="5816" y="2432"/>
                  </a:cubicBezTo>
                  <a:cubicBezTo>
                    <a:pt x="5386" y="1909"/>
                    <a:pt x="4758" y="1374"/>
                    <a:pt x="3932" y="886"/>
                  </a:cubicBezTo>
                  <a:cubicBezTo>
                    <a:pt x="3060" y="397"/>
                    <a:pt x="2280" y="164"/>
                    <a:pt x="1606" y="13"/>
                  </a:cubicBezTo>
                  <a:cubicBezTo>
                    <a:pt x="1521" y="4"/>
                    <a:pt x="1446" y="0"/>
                    <a:pt x="1379"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2" name="Google Shape;732;p20"/>
            <p:cNvSpPr/>
            <p:nvPr/>
          </p:nvSpPr>
          <p:spPr>
            <a:xfrm>
              <a:off x="887979" y="1570328"/>
              <a:ext cx="143341" cy="146422"/>
            </a:xfrm>
            <a:custGeom>
              <a:rect b="b" l="l" r="r" t="t"/>
              <a:pathLst>
                <a:path extrusionOk="0" h="5894" w="5770">
                  <a:moveTo>
                    <a:pt x="1204" y="1"/>
                  </a:moveTo>
                  <a:cubicBezTo>
                    <a:pt x="976" y="1"/>
                    <a:pt x="861" y="44"/>
                    <a:pt x="826" y="112"/>
                  </a:cubicBezTo>
                  <a:cubicBezTo>
                    <a:pt x="722" y="158"/>
                    <a:pt x="536" y="263"/>
                    <a:pt x="384" y="647"/>
                  </a:cubicBezTo>
                  <a:cubicBezTo>
                    <a:pt x="140" y="1275"/>
                    <a:pt x="1" y="2054"/>
                    <a:pt x="1" y="2927"/>
                  </a:cubicBezTo>
                  <a:cubicBezTo>
                    <a:pt x="1" y="3846"/>
                    <a:pt x="140" y="4625"/>
                    <a:pt x="384" y="5207"/>
                  </a:cubicBezTo>
                  <a:cubicBezTo>
                    <a:pt x="536" y="5637"/>
                    <a:pt x="722" y="5730"/>
                    <a:pt x="826" y="5788"/>
                  </a:cubicBezTo>
                  <a:cubicBezTo>
                    <a:pt x="864" y="5826"/>
                    <a:pt x="1001" y="5894"/>
                    <a:pt x="1279" y="5894"/>
                  </a:cubicBezTo>
                  <a:cubicBezTo>
                    <a:pt x="1345" y="5894"/>
                    <a:pt x="1419" y="5890"/>
                    <a:pt x="1501" y="5881"/>
                  </a:cubicBezTo>
                  <a:cubicBezTo>
                    <a:pt x="2176" y="5730"/>
                    <a:pt x="2909" y="5497"/>
                    <a:pt x="3688" y="5055"/>
                  </a:cubicBezTo>
                  <a:cubicBezTo>
                    <a:pt x="4455" y="4625"/>
                    <a:pt x="5037" y="4090"/>
                    <a:pt x="5479" y="3601"/>
                  </a:cubicBezTo>
                  <a:cubicBezTo>
                    <a:pt x="5723" y="3264"/>
                    <a:pt x="5770" y="3066"/>
                    <a:pt x="5770" y="2927"/>
                  </a:cubicBezTo>
                  <a:cubicBezTo>
                    <a:pt x="5770" y="2822"/>
                    <a:pt x="5723" y="2636"/>
                    <a:pt x="5479" y="2299"/>
                  </a:cubicBezTo>
                  <a:cubicBezTo>
                    <a:pt x="5037" y="1810"/>
                    <a:pt x="4455" y="1275"/>
                    <a:pt x="3688" y="845"/>
                  </a:cubicBezTo>
                  <a:cubicBezTo>
                    <a:pt x="2909" y="403"/>
                    <a:pt x="2176" y="112"/>
                    <a:pt x="1501" y="19"/>
                  </a:cubicBezTo>
                  <a:cubicBezTo>
                    <a:pt x="1386" y="6"/>
                    <a:pt x="1287" y="1"/>
                    <a:pt x="1204"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3" name="Google Shape;733;p20"/>
            <p:cNvSpPr/>
            <p:nvPr/>
          </p:nvSpPr>
          <p:spPr>
            <a:xfrm>
              <a:off x="1225191" y="1574924"/>
              <a:ext cx="133528" cy="136932"/>
            </a:xfrm>
            <a:custGeom>
              <a:rect b="b" l="l" r="r" t="t"/>
              <a:pathLst>
                <a:path extrusionOk="0" h="5512" w="5375">
                  <a:moveTo>
                    <a:pt x="1112" y="1"/>
                  </a:moveTo>
                  <a:cubicBezTo>
                    <a:pt x="912" y="1"/>
                    <a:pt x="801" y="37"/>
                    <a:pt x="768" y="78"/>
                  </a:cubicBezTo>
                  <a:cubicBezTo>
                    <a:pt x="675" y="125"/>
                    <a:pt x="524" y="264"/>
                    <a:pt x="384" y="602"/>
                  </a:cubicBezTo>
                  <a:cubicBezTo>
                    <a:pt x="140" y="1183"/>
                    <a:pt x="1" y="1916"/>
                    <a:pt x="1" y="2742"/>
                  </a:cubicBezTo>
                  <a:cubicBezTo>
                    <a:pt x="1" y="3614"/>
                    <a:pt x="140" y="4289"/>
                    <a:pt x="384" y="4870"/>
                  </a:cubicBezTo>
                  <a:cubicBezTo>
                    <a:pt x="524" y="5254"/>
                    <a:pt x="675" y="5359"/>
                    <a:pt x="768" y="5405"/>
                  </a:cubicBezTo>
                  <a:cubicBezTo>
                    <a:pt x="806" y="5443"/>
                    <a:pt x="942" y="5511"/>
                    <a:pt x="1197" y="5511"/>
                  </a:cubicBezTo>
                  <a:cubicBezTo>
                    <a:pt x="1256" y="5511"/>
                    <a:pt x="1323" y="5507"/>
                    <a:pt x="1396" y="5498"/>
                  </a:cubicBezTo>
                  <a:cubicBezTo>
                    <a:pt x="2036" y="5405"/>
                    <a:pt x="2711" y="5161"/>
                    <a:pt x="3432" y="4731"/>
                  </a:cubicBezTo>
                  <a:cubicBezTo>
                    <a:pt x="4165" y="4289"/>
                    <a:pt x="4700" y="3858"/>
                    <a:pt x="5083" y="3370"/>
                  </a:cubicBezTo>
                  <a:cubicBezTo>
                    <a:pt x="5328" y="3033"/>
                    <a:pt x="5374" y="2835"/>
                    <a:pt x="5374" y="2742"/>
                  </a:cubicBezTo>
                  <a:cubicBezTo>
                    <a:pt x="5374" y="2637"/>
                    <a:pt x="5328" y="2451"/>
                    <a:pt x="5083" y="2160"/>
                  </a:cubicBezTo>
                  <a:cubicBezTo>
                    <a:pt x="4700" y="1672"/>
                    <a:pt x="4165" y="1183"/>
                    <a:pt x="3432" y="799"/>
                  </a:cubicBezTo>
                  <a:cubicBezTo>
                    <a:pt x="2711" y="369"/>
                    <a:pt x="2036" y="125"/>
                    <a:pt x="1396" y="20"/>
                  </a:cubicBezTo>
                  <a:cubicBezTo>
                    <a:pt x="1287" y="7"/>
                    <a:pt x="1192" y="1"/>
                    <a:pt x="1112"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4" name="Google Shape;734;p20"/>
            <p:cNvSpPr/>
            <p:nvPr/>
          </p:nvSpPr>
          <p:spPr>
            <a:xfrm>
              <a:off x="1562105" y="1579843"/>
              <a:ext cx="123989" cy="127541"/>
            </a:xfrm>
            <a:custGeom>
              <a:rect b="b" l="l" r="r" t="t"/>
              <a:pathLst>
                <a:path extrusionOk="0" h="5134" w="4991">
                  <a:moveTo>
                    <a:pt x="1054" y="0"/>
                  </a:moveTo>
                  <a:cubicBezTo>
                    <a:pt x="871" y="0"/>
                    <a:pt x="753" y="33"/>
                    <a:pt x="687" y="66"/>
                  </a:cubicBezTo>
                  <a:cubicBezTo>
                    <a:pt x="629" y="113"/>
                    <a:pt x="489" y="217"/>
                    <a:pt x="338" y="555"/>
                  </a:cubicBezTo>
                  <a:cubicBezTo>
                    <a:pt x="152" y="1136"/>
                    <a:pt x="1" y="1764"/>
                    <a:pt x="1" y="2544"/>
                  </a:cubicBezTo>
                  <a:cubicBezTo>
                    <a:pt x="1" y="3370"/>
                    <a:pt x="152" y="3998"/>
                    <a:pt x="338" y="4533"/>
                  </a:cubicBezTo>
                  <a:cubicBezTo>
                    <a:pt x="489" y="4870"/>
                    <a:pt x="629" y="5010"/>
                    <a:pt x="687" y="5056"/>
                  </a:cubicBezTo>
                  <a:cubicBezTo>
                    <a:pt x="754" y="5098"/>
                    <a:pt x="873" y="5133"/>
                    <a:pt x="1059" y="5133"/>
                  </a:cubicBezTo>
                  <a:cubicBezTo>
                    <a:pt x="1134" y="5133"/>
                    <a:pt x="1219" y="5128"/>
                    <a:pt x="1315" y="5114"/>
                  </a:cubicBezTo>
                  <a:cubicBezTo>
                    <a:pt x="1897" y="5010"/>
                    <a:pt x="2525" y="4765"/>
                    <a:pt x="3199" y="4382"/>
                  </a:cubicBezTo>
                  <a:cubicBezTo>
                    <a:pt x="3886" y="3998"/>
                    <a:pt x="4363" y="3556"/>
                    <a:pt x="4758" y="3125"/>
                  </a:cubicBezTo>
                  <a:cubicBezTo>
                    <a:pt x="4991" y="2835"/>
                    <a:pt x="4991" y="2637"/>
                    <a:pt x="4991" y="2544"/>
                  </a:cubicBezTo>
                  <a:cubicBezTo>
                    <a:pt x="4991" y="2497"/>
                    <a:pt x="4991" y="2299"/>
                    <a:pt x="4758" y="2009"/>
                  </a:cubicBezTo>
                  <a:cubicBezTo>
                    <a:pt x="4363" y="1567"/>
                    <a:pt x="3886" y="1136"/>
                    <a:pt x="3199" y="753"/>
                  </a:cubicBezTo>
                  <a:cubicBezTo>
                    <a:pt x="2525" y="357"/>
                    <a:pt x="1897" y="113"/>
                    <a:pt x="1315" y="20"/>
                  </a:cubicBezTo>
                  <a:cubicBezTo>
                    <a:pt x="1216" y="6"/>
                    <a:pt x="1130" y="0"/>
                    <a:pt x="1054"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p20"/>
            <p:cNvSpPr/>
            <p:nvPr/>
          </p:nvSpPr>
          <p:spPr>
            <a:xfrm>
              <a:off x="1899317" y="1584762"/>
              <a:ext cx="115617" cy="117704"/>
            </a:xfrm>
            <a:custGeom>
              <a:rect b="b" l="l" r="r" t="t"/>
              <a:pathLst>
                <a:path extrusionOk="0" h="4738" w="4654">
                  <a:moveTo>
                    <a:pt x="959" y="0"/>
                  </a:moveTo>
                  <a:cubicBezTo>
                    <a:pt x="790" y="0"/>
                    <a:pt x="695" y="33"/>
                    <a:pt x="629" y="66"/>
                  </a:cubicBezTo>
                  <a:cubicBezTo>
                    <a:pt x="582" y="113"/>
                    <a:pt x="431" y="206"/>
                    <a:pt x="338" y="496"/>
                  </a:cubicBezTo>
                  <a:cubicBezTo>
                    <a:pt x="140" y="1031"/>
                    <a:pt x="1" y="1659"/>
                    <a:pt x="1" y="2346"/>
                  </a:cubicBezTo>
                  <a:cubicBezTo>
                    <a:pt x="1" y="3067"/>
                    <a:pt x="140" y="3695"/>
                    <a:pt x="338" y="4184"/>
                  </a:cubicBezTo>
                  <a:cubicBezTo>
                    <a:pt x="431" y="4521"/>
                    <a:pt x="582" y="4626"/>
                    <a:pt x="629" y="4672"/>
                  </a:cubicBezTo>
                  <a:cubicBezTo>
                    <a:pt x="695" y="4705"/>
                    <a:pt x="790" y="4738"/>
                    <a:pt x="959" y="4738"/>
                  </a:cubicBezTo>
                  <a:cubicBezTo>
                    <a:pt x="1029" y="4738"/>
                    <a:pt x="1112" y="4732"/>
                    <a:pt x="1210" y="4719"/>
                  </a:cubicBezTo>
                  <a:cubicBezTo>
                    <a:pt x="1745" y="4626"/>
                    <a:pt x="2327" y="4428"/>
                    <a:pt x="2955" y="4044"/>
                  </a:cubicBezTo>
                  <a:cubicBezTo>
                    <a:pt x="3583" y="3695"/>
                    <a:pt x="4072" y="3311"/>
                    <a:pt x="4409" y="2881"/>
                  </a:cubicBezTo>
                  <a:cubicBezTo>
                    <a:pt x="4607" y="2637"/>
                    <a:pt x="4653" y="2439"/>
                    <a:pt x="4653" y="2346"/>
                  </a:cubicBezTo>
                  <a:cubicBezTo>
                    <a:pt x="4653" y="2299"/>
                    <a:pt x="4607" y="2101"/>
                    <a:pt x="4409" y="1857"/>
                  </a:cubicBezTo>
                  <a:cubicBezTo>
                    <a:pt x="4072" y="1427"/>
                    <a:pt x="3583" y="1031"/>
                    <a:pt x="2955" y="648"/>
                  </a:cubicBezTo>
                  <a:cubicBezTo>
                    <a:pt x="2327" y="310"/>
                    <a:pt x="1745" y="113"/>
                    <a:pt x="1210" y="19"/>
                  </a:cubicBezTo>
                  <a:cubicBezTo>
                    <a:pt x="1112" y="6"/>
                    <a:pt x="1029" y="0"/>
                    <a:pt x="959"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20"/>
            <p:cNvSpPr/>
            <p:nvPr/>
          </p:nvSpPr>
          <p:spPr>
            <a:xfrm>
              <a:off x="2236529" y="1589382"/>
              <a:ext cx="105779" cy="108189"/>
            </a:xfrm>
            <a:custGeom>
              <a:rect b="b" l="l" r="r" t="t"/>
              <a:pathLst>
                <a:path extrusionOk="0" h="4355" w="4258">
                  <a:moveTo>
                    <a:pt x="891" y="1"/>
                  </a:moveTo>
                  <a:cubicBezTo>
                    <a:pt x="739" y="1"/>
                    <a:pt x="649" y="36"/>
                    <a:pt x="582" y="78"/>
                  </a:cubicBezTo>
                  <a:cubicBezTo>
                    <a:pt x="524" y="124"/>
                    <a:pt x="384" y="217"/>
                    <a:pt x="291" y="508"/>
                  </a:cubicBezTo>
                  <a:cubicBezTo>
                    <a:pt x="140" y="950"/>
                    <a:pt x="1" y="1532"/>
                    <a:pt x="1" y="2160"/>
                  </a:cubicBezTo>
                  <a:cubicBezTo>
                    <a:pt x="1" y="2834"/>
                    <a:pt x="140" y="3416"/>
                    <a:pt x="291" y="3858"/>
                  </a:cubicBezTo>
                  <a:cubicBezTo>
                    <a:pt x="384" y="4149"/>
                    <a:pt x="524" y="4242"/>
                    <a:pt x="582" y="4288"/>
                  </a:cubicBezTo>
                  <a:cubicBezTo>
                    <a:pt x="648" y="4321"/>
                    <a:pt x="737" y="4354"/>
                    <a:pt x="886" y="4354"/>
                  </a:cubicBezTo>
                  <a:cubicBezTo>
                    <a:pt x="948" y="4354"/>
                    <a:pt x="1020" y="4348"/>
                    <a:pt x="1106" y="4335"/>
                  </a:cubicBezTo>
                  <a:cubicBezTo>
                    <a:pt x="1594" y="4242"/>
                    <a:pt x="2129" y="4044"/>
                    <a:pt x="2711" y="3753"/>
                  </a:cubicBezTo>
                  <a:cubicBezTo>
                    <a:pt x="3292" y="3416"/>
                    <a:pt x="3723" y="3032"/>
                    <a:pt x="4014" y="2637"/>
                  </a:cubicBezTo>
                  <a:cubicBezTo>
                    <a:pt x="4211" y="2404"/>
                    <a:pt x="4258" y="2253"/>
                    <a:pt x="4258" y="2160"/>
                  </a:cubicBezTo>
                  <a:cubicBezTo>
                    <a:pt x="4258" y="2113"/>
                    <a:pt x="4211" y="1962"/>
                    <a:pt x="4014" y="1718"/>
                  </a:cubicBezTo>
                  <a:cubicBezTo>
                    <a:pt x="3723" y="1334"/>
                    <a:pt x="3292" y="950"/>
                    <a:pt x="2711" y="601"/>
                  </a:cubicBezTo>
                  <a:cubicBezTo>
                    <a:pt x="2129" y="264"/>
                    <a:pt x="1594" y="78"/>
                    <a:pt x="1106" y="20"/>
                  </a:cubicBezTo>
                  <a:cubicBezTo>
                    <a:pt x="1023" y="6"/>
                    <a:pt x="952" y="1"/>
                    <a:pt x="891"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p20"/>
            <p:cNvSpPr/>
            <p:nvPr/>
          </p:nvSpPr>
          <p:spPr>
            <a:xfrm>
              <a:off x="2573443" y="1594301"/>
              <a:ext cx="96538" cy="98625"/>
            </a:xfrm>
            <a:custGeom>
              <a:rect b="b" l="l" r="r" t="t"/>
              <a:pathLst>
                <a:path extrusionOk="0" h="3970" w="3886">
                  <a:moveTo>
                    <a:pt x="804" y="0"/>
                  </a:moveTo>
                  <a:cubicBezTo>
                    <a:pt x="654" y="0"/>
                    <a:pt x="569" y="33"/>
                    <a:pt x="536" y="66"/>
                  </a:cubicBezTo>
                  <a:cubicBezTo>
                    <a:pt x="489" y="66"/>
                    <a:pt x="396" y="171"/>
                    <a:pt x="292" y="461"/>
                  </a:cubicBezTo>
                  <a:cubicBezTo>
                    <a:pt x="106" y="845"/>
                    <a:pt x="1" y="1380"/>
                    <a:pt x="1" y="1962"/>
                  </a:cubicBezTo>
                  <a:cubicBezTo>
                    <a:pt x="1" y="2590"/>
                    <a:pt x="106" y="3125"/>
                    <a:pt x="292" y="3509"/>
                  </a:cubicBezTo>
                  <a:cubicBezTo>
                    <a:pt x="396" y="3800"/>
                    <a:pt x="489" y="3846"/>
                    <a:pt x="536" y="3893"/>
                  </a:cubicBezTo>
                  <a:cubicBezTo>
                    <a:pt x="569" y="3934"/>
                    <a:pt x="656" y="3970"/>
                    <a:pt x="809" y="3970"/>
                  </a:cubicBezTo>
                  <a:cubicBezTo>
                    <a:pt x="870" y="3970"/>
                    <a:pt x="941" y="3964"/>
                    <a:pt x="1024" y="3951"/>
                  </a:cubicBezTo>
                  <a:cubicBezTo>
                    <a:pt x="1455" y="3893"/>
                    <a:pt x="1943" y="3706"/>
                    <a:pt x="2478" y="3416"/>
                  </a:cubicBezTo>
                  <a:cubicBezTo>
                    <a:pt x="3013" y="3078"/>
                    <a:pt x="3397" y="2729"/>
                    <a:pt x="3688" y="2392"/>
                  </a:cubicBezTo>
                  <a:cubicBezTo>
                    <a:pt x="3886" y="2206"/>
                    <a:pt x="3886" y="2055"/>
                    <a:pt x="3886" y="1962"/>
                  </a:cubicBezTo>
                  <a:cubicBezTo>
                    <a:pt x="3886" y="1915"/>
                    <a:pt x="3886" y="1764"/>
                    <a:pt x="3688" y="1566"/>
                  </a:cubicBezTo>
                  <a:cubicBezTo>
                    <a:pt x="3397" y="1182"/>
                    <a:pt x="3013" y="845"/>
                    <a:pt x="2478" y="554"/>
                  </a:cubicBezTo>
                  <a:cubicBezTo>
                    <a:pt x="1943" y="264"/>
                    <a:pt x="1455" y="66"/>
                    <a:pt x="1024" y="19"/>
                  </a:cubicBezTo>
                  <a:cubicBezTo>
                    <a:pt x="939" y="6"/>
                    <a:pt x="866" y="0"/>
                    <a:pt x="804"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20"/>
            <p:cNvSpPr/>
            <p:nvPr/>
          </p:nvSpPr>
          <p:spPr>
            <a:xfrm>
              <a:off x="2910655" y="1599170"/>
              <a:ext cx="86725" cy="88862"/>
            </a:xfrm>
            <a:custGeom>
              <a:rect b="b" l="l" r="r" t="t"/>
              <a:pathLst>
                <a:path extrusionOk="0" h="3577" w="3491">
                  <a:moveTo>
                    <a:pt x="710" y="0"/>
                  </a:moveTo>
                  <a:cubicBezTo>
                    <a:pt x="593" y="0"/>
                    <a:pt x="520" y="21"/>
                    <a:pt x="489" y="21"/>
                  </a:cubicBezTo>
                  <a:cubicBezTo>
                    <a:pt x="431" y="68"/>
                    <a:pt x="338" y="161"/>
                    <a:pt x="245" y="405"/>
                  </a:cubicBezTo>
                  <a:cubicBezTo>
                    <a:pt x="94" y="789"/>
                    <a:pt x="1" y="1231"/>
                    <a:pt x="1" y="1766"/>
                  </a:cubicBezTo>
                  <a:cubicBezTo>
                    <a:pt x="1" y="2347"/>
                    <a:pt x="94" y="2778"/>
                    <a:pt x="245" y="3173"/>
                  </a:cubicBezTo>
                  <a:cubicBezTo>
                    <a:pt x="338" y="3406"/>
                    <a:pt x="431" y="3510"/>
                    <a:pt x="489" y="3510"/>
                  </a:cubicBezTo>
                  <a:cubicBezTo>
                    <a:pt x="522" y="3543"/>
                    <a:pt x="602" y="3576"/>
                    <a:pt x="732" y="3576"/>
                  </a:cubicBezTo>
                  <a:cubicBezTo>
                    <a:pt x="786" y="3576"/>
                    <a:pt x="848" y="3571"/>
                    <a:pt x="920" y="3557"/>
                  </a:cubicBezTo>
                  <a:cubicBezTo>
                    <a:pt x="1304" y="3510"/>
                    <a:pt x="1746" y="3359"/>
                    <a:pt x="2234" y="3068"/>
                  </a:cubicBezTo>
                  <a:cubicBezTo>
                    <a:pt x="2711" y="2778"/>
                    <a:pt x="3048" y="2487"/>
                    <a:pt x="3339" y="2150"/>
                  </a:cubicBezTo>
                  <a:cubicBezTo>
                    <a:pt x="3490" y="1952"/>
                    <a:pt x="3490" y="1859"/>
                    <a:pt x="3490" y="1766"/>
                  </a:cubicBezTo>
                  <a:cubicBezTo>
                    <a:pt x="3490" y="1719"/>
                    <a:pt x="3490" y="1568"/>
                    <a:pt x="3339" y="1370"/>
                  </a:cubicBezTo>
                  <a:cubicBezTo>
                    <a:pt x="3048" y="1079"/>
                    <a:pt x="2711" y="789"/>
                    <a:pt x="2234" y="498"/>
                  </a:cubicBezTo>
                  <a:cubicBezTo>
                    <a:pt x="1746" y="207"/>
                    <a:pt x="1304" y="68"/>
                    <a:pt x="920" y="21"/>
                  </a:cubicBezTo>
                  <a:cubicBezTo>
                    <a:pt x="838" y="6"/>
                    <a:pt x="769" y="0"/>
                    <a:pt x="710"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9" name="Google Shape;739;p20"/>
            <p:cNvSpPr/>
            <p:nvPr/>
          </p:nvSpPr>
          <p:spPr>
            <a:xfrm>
              <a:off x="3247867" y="1603791"/>
              <a:ext cx="78055" cy="79347"/>
            </a:xfrm>
            <a:custGeom>
              <a:rect b="b" l="l" r="r" t="t"/>
              <a:pathLst>
                <a:path extrusionOk="0" h="3194" w="3142">
                  <a:moveTo>
                    <a:pt x="622" y="0"/>
                  </a:moveTo>
                  <a:cubicBezTo>
                    <a:pt x="519" y="0"/>
                    <a:pt x="462" y="21"/>
                    <a:pt x="431" y="21"/>
                  </a:cubicBezTo>
                  <a:cubicBezTo>
                    <a:pt x="385" y="79"/>
                    <a:pt x="292" y="126"/>
                    <a:pt x="233" y="370"/>
                  </a:cubicBezTo>
                  <a:cubicBezTo>
                    <a:pt x="94" y="707"/>
                    <a:pt x="1" y="1091"/>
                    <a:pt x="1" y="1580"/>
                  </a:cubicBezTo>
                  <a:cubicBezTo>
                    <a:pt x="1" y="2115"/>
                    <a:pt x="94" y="2499"/>
                    <a:pt x="233" y="2836"/>
                  </a:cubicBezTo>
                  <a:cubicBezTo>
                    <a:pt x="292" y="3080"/>
                    <a:pt x="385" y="3127"/>
                    <a:pt x="431" y="3173"/>
                  </a:cubicBezTo>
                  <a:cubicBezTo>
                    <a:pt x="462" y="3173"/>
                    <a:pt x="519" y="3194"/>
                    <a:pt x="622" y="3194"/>
                  </a:cubicBezTo>
                  <a:cubicBezTo>
                    <a:pt x="674" y="3194"/>
                    <a:pt x="737" y="3189"/>
                    <a:pt x="815" y="3173"/>
                  </a:cubicBezTo>
                  <a:cubicBezTo>
                    <a:pt x="1164" y="3127"/>
                    <a:pt x="1594" y="2987"/>
                    <a:pt x="1978" y="2743"/>
                  </a:cubicBezTo>
                  <a:cubicBezTo>
                    <a:pt x="2420" y="2499"/>
                    <a:pt x="2757" y="2208"/>
                    <a:pt x="2955" y="1964"/>
                  </a:cubicBezTo>
                  <a:cubicBezTo>
                    <a:pt x="3095" y="1766"/>
                    <a:pt x="3141" y="1673"/>
                    <a:pt x="3141" y="1580"/>
                  </a:cubicBezTo>
                  <a:cubicBezTo>
                    <a:pt x="3141" y="1533"/>
                    <a:pt x="3095" y="1429"/>
                    <a:pt x="2955" y="1242"/>
                  </a:cubicBezTo>
                  <a:cubicBezTo>
                    <a:pt x="2757" y="952"/>
                    <a:pt x="2420" y="707"/>
                    <a:pt x="1978" y="463"/>
                  </a:cubicBezTo>
                  <a:cubicBezTo>
                    <a:pt x="1594" y="219"/>
                    <a:pt x="1164" y="79"/>
                    <a:pt x="815" y="21"/>
                  </a:cubicBezTo>
                  <a:cubicBezTo>
                    <a:pt x="737" y="6"/>
                    <a:pt x="674" y="0"/>
                    <a:pt x="622"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0" name="Google Shape;740;p20"/>
            <p:cNvSpPr/>
            <p:nvPr/>
          </p:nvSpPr>
          <p:spPr>
            <a:xfrm>
              <a:off x="3584806" y="1608064"/>
              <a:ext cx="68789" cy="70453"/>
            </a:xfrm>
            <a:custGeom>
              <a:rect b="b" l="l" r="r" t="t"/>
              <a:pathLst>
                <a:path extrusionOk="0" h="2836" w="2769">
                  <a:moveTo>
                    <a:pt x="733" y="0"/>
                  </a:moveTo>
                  <a:cubicBezTo>
                    <a:pt x="535" y="0"/>
                    <a:pt x="442" y="47"/>
                    <a:pt x="395" y="47"/>
                  </a:cubicBezTo>
                  <a:cubicBezTo>
                    <a:pt x="337" y="93"/>
                    <a:pt x="244" y="140"/>
                    <a:pt x="198" y="338"/>
                  </a:cubicBezTo>
                  <a:cubicBezTo>
                    <a:pt x="105" y="628"/>
                    <a:pt x="0" y="1012"/>
                    <a:pt x="0" y="1408"/>
                  </a:cubicBezTo>
                  <a:cubicBezTo>
                    <a:pt x="0" y="1838"/>
                    <a:pt x="105" y="2234"/>
                    <a:pt x="198" y="2524"/>
                  </a:cubicBezTo>
                  <a:cubicBezTo>
                    <a:pt x="244" y="2710"/>
                    <a:pt x="337" y="2757"/>
                    <a:pt x="395" y="2815"/>
                  </a:cubicBezTo>
                  <a:cubicBezTo>
                    <a:pt x="427" y="2815"/>
                    <a:pt x="478" y="2836"/>
                    <a:pt x="568" y="2836"/>
                  </a:cubicBezTo>
                  <a:cubicBezTo>
                    <a:pt x="613" y="2836"/>
                    <a:pt x="667" y="2831"/>
                    <a:pt x="733" y="2815"/>
                  </a:cubicBezTo>
                  <a:cubicBezTo>
                    <a:pt x="1024" y="2757"/>
                    <a:pt x="1407" y="2664"/>
                    <a:pt x="1745" y="2420"/>
                  </a:cubicBezTo>
                  <a:cubicBezTo>
                    <a:pt x="2140" y="2234"/>
                    <a:pt x="2431" y="1989"/>
                    <a:pt x="2617" y="1745"/>
                  </a:cubicBezTo>
                  <a:cubicBezTo>
                    <a:pt x="2768" y="1594"/>
                    <a:pt x="2768" y="1454"/>
                    <a:pt x="2768" y="1408"/>
                  </a:cubicBezTo>
                  <a:cubicBezTo>
                    <a:pt x="2768" y="1361"/>
                    <a:pt x="2768" y="1257"/>
                    <a:pt x="2617" y="1117"/>
                  </a:cubicBezTo>
                  <a:cubicBezTo>
                    <a:pt x="2431" y="873"/>
                    <a:pt x="2140" y="628"/>
                    <a:pt x="1745" y="384"/>
                  </a:cubicBezTo>
                  <a:cubicBezTo>
                    <a:pt x="1407" y="198"/>
                    <a:pt x="1024" y="93"/>
                    <a:pt x="733"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1" name="Google Shape;741;p20"/>
            <p:cNvSpPr/>
            <p:nvPr/>
          </p:nvSpPr>
          <p:spPr>
            <a:xfrm>
              <a:off x="3921993" y="1612983"/>
              <a:ext cx="58976" cy="60641"/>
            </a:xfrm>
            <a:custGeom>
              <a:rect b="b" l="l" r="r" t="t"/>
              <a:pathLst>
                <a:path extrusionOk="0" h="2441" w="2374">
                  <a:moveTo>
                    <a:pt x="629" y="0"/>
                  </a:moveTo>
                  <a:cubicBezTo>
                    <a:pt x="431" y="0"/>
                    <a:pt x="385" y="0"/>
                    <a:pt x="338" y="47"/>
                  </a:cubicBezTo>
                  <a:cubicBezTo>
                    <a:pt x="292" y="47"/>
                    <a:pt x="245" y="93"/>
                    <a:pt x="141" y="291"/>
                  </a:cubicBezTo>
                  <a:cubicBezTo>
                    <a:pt x="47" y="523"/>
                    <a:pt x="1" y="872"/>
                    <a:pt x="1" y="1210"/>
                  </a:cubicBezTo>
                  <a:cubicBezTo>
                    <a:pt x="1" y="1594"/>
                    <a:pt x="47" y="1931"/>
                    <a:pt x="141" y="2175"/>
                  </a:cubicBezTo>
                  <a:cubicBezTo>
                    <a:pt x="245" y="2326"/>
                    <a:pt x="292" y="2373"/>
                    <a:pt x="338" y="2419"/>
                  </a:cubicBezTo>
                  <a:cubicBezTo>
                    <a:pt x="369" y="2419"/>
                    <a:pt x="400" y="2440"/>
                    <a:pt x="476" y="2440"/>
                  </a:cubicBezTo>
                  <a:cubicBezTo>
                    <a:pt x="514" y="2440"/>
                    <a:pt x="563" y="2435"/>
                    <a:pt x="629" y="2419"/>
                  </a:cubicBezTo>
                  <a:cubicBezTo>
                    <a:pt x="920" y="2419"/>
                    <a:pt x="1211" y="2268"/>
                    <a:pt x="1548" y="2129"/>
                  </a:cubicBezTo>
                  <a:cubicBezTo>
                    <a:pt x="1839" y="1931"/>
                    <a:pt x="2083" y="1687"/>
                    <a:pt x="2281" y="1501"/>
                  </a:cubicBezTo>
                  <a:cubicBezTo>
                    <a:pt x="2374" y="1349"/>
                    <a:pt x="2374" y="1256"/>
                    <a:pt x="2374" y="1210"/>
                  </a:cubicBezTo>
                  <a:cubicBezTo>
                    <a:pt x="2374" y="1210"/>
                    <a:pt x="2374" y="1105"/>
                    <a:pt x="2281" y="965"/>
                  </a:cubicBezTo>
                  <a:cubicBezTo>
                    <a:pt x="2083" y="768"/>
                    <a:pt x="1839" y="523"/>
                    <a:pt x="1548" y="337"/>
                  </a:cubicBezTo>
                  <a:cubicBezTo>
                    <a:pt x="1211" y="140"/>
                    <a:pt x="920" y="47"/>
                    <a:pt x="629"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20"/>
            <p:cNvSpPr/>
            <p:nvPr/>
          </p:nvSpPr>
          <p:spPr>
            <a:xfrm>
              <a:off x="4259206" y="1617603"/>
              <a:ext cx="50604" cy="51747"/>
            </a:xfrm>
            <a:custGeom>
              <a:rect b="b" l="l" r="r" t="t"/>
              <a:pathLst>
                <a:path extrusionOk="0" h="2083" w="2037">
                  <a:moveTo>
                    <a:pt x="524" y="0"/>
                  </a:moveTo>
                  <a:cubicBezTo>
                    <a:pt x="385" y="0"/>
                    <a:pt x="338" y="0"/>
                    <a:pt x="292" y="47"/>
                  </a:cubicBezTo>
                  <a:cubicBezTo>
                    <a:pt x="233" y="47"/>
                    <a:pt x="187" y="105"/>
                    <a:pt x="140" y="244"/>
                  </a:cubicBezTo>
                  <a:cubicBezTo>
                    <a:pt x="47" y="442"/>
                    <a:pt x="1" y="733"/>
                    <a:pt x="1" y="1024"/>
                  </a:cubicBezTo>
                  <a:cubicBezTo>
                    <a:pt x="1" y="1361"/>
                    <a:pt x="47" y="1605"/>
                    <a:pt x="140" y="1850"/>
                  </a:cubicBezTo>
                  <a:cubicBezTo>
                    <a:pt x="187" y="1989"/>
                    <a:pt x="233" y="2036"/>
                    <a:pt x="292" y="2036"/>
                  </a:cubicBezTo>
                  <a:cubicBezTo>
                    <a:pt x="338" y="2036"/>
                    <a:pt x="385" y="2082"/>
                    <a:pt x="524" y="2082"/>
                  </a:cubicBezTo>
                  <a:cubicBezTo>
                    <a:pt x="769" y="2036"/>
                    <a:pt x="1013" y="1943"/>
                    <a:pt x="1304" y="1791"/>
                  </a:cubicBezTo>
                  <a:cubicBezTo>
                    <a:pt x="1548" y="1605"/>
                    <a:pt x="1792" y="1454"/>
                    <a:pt x="1932" y="1268"/>
                  </a:cubicBezTo>
                  <a:cubicBezTo>
                    <a:pt x="2036" y="1163"/>
                    <a:pt x="2036" y="1070"/>
                    <a:pt x="2036" y="1024"/>
                  </a:cubicBezTo>
                  <a:cubicBezTo>
                    <a:pt x="2036" y="1024"/>
                    <a:pt x="2036" y="919"/>
                    <a:pt x="1932" y="826"/>
                  </a:cubicBezTo>
                  <a:cubicBezTo>
                    <a:pt x="1792" y="628"/>
                    <a:pt x="1548" y="442"/>
                    <a:pt x="1304" y="291"/>
                  </a:cubicBezTo>
                  <a:cubicBezTo>
                    <a:pt x="1013" y="151"/>
                    <a:pt x="769" y="47"/>
                    <a:pt x="524"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3" name="Google Shape;743;p20"/>
            <p:cNvSpPr/>
            <p:nvPr/>
          </p:nvSpPr>
          <p:spPr>
            <a:xfrm>
              <a:off x="4596144" y="1622497"/>
              <a:ext cx="41040" cy="42232"/>
            </a:xfrm>
            <a:custGeom>
              <a:rect b="b" l="l" r="r" t="t"/>
              <a:pathLst>
                <a:path extrusionOk="0" h="1700" w="1652">
                  <a:moveTo>
                    <a:pt x="442" y="1"/>
                  </a:moveTo>
                  <a:cubicBezTo>
                    <a:pt x="337" y="1"/>
                    <a:pt x="244" y="1"/>
                    <a:pt x="244" y="47"/>
                  </a:cubicBezTo>
                  <a:cubicBezTo>
                    <a:pt x="198" y="47"/>
                    <a:pt x="151" y="94"/>
                    <a:pt x="105" y="199"/>
                  </a:cubicBezTo>
                  <a:cubicBezTo>
                    <a:pt x="47" y="385"/>
                    <a:pt x="0" y="582"/>
                    <a:pt x="0" y="827"/>
                  </a:cubicBezTo>
                  <a:cubicBezTo>
                    <a:pt x="0" y="1118"/>
                    <a:pt x="47" y="1304"/>
                    <a:pt x="105" y="1501"/>
                  </a:cubicBezTo>
                  <a:cubicBezTo>
                    <a:pt x="151" y="1594"/>
                    <a:pt x="198" y="1653"/>
                    <a:pt x="244" y="1653"/>
                  </a:cubicBezTo>
                  <a:cubicBezTo>
                    <a:pt x="244" y="1699"/>
                    <a:pt x="337" y="1699"/>
                    <a:pt x="442" y="1699"/>
                  </a:cubicBezTo>
                  <a:cubicBezTo>
                    <a:pt x="628" y="1653"/>
                    <a:pt x="826" y="1594"/>
                    <a:pt x="1070" y="1455"/>
                  </a:cubicBezTo>
                  <a:cubicBezTo>
                    <a:pt x="1268" y="1304"/>
                    <a:pt x="1454" y="1164"/>
                    <a:pt x="1559" y="1013"/>
                  </a:cubicBezTo>
                  <a:cubicBezTo>
                    <a:pt x="1652" y="920"/>
                    <a:pt x="1652" y="873"/>
                    <a:pt x="1652" y="827"/>
                  </a:cubicBezTo>
                  <a:cubicBezTo>
                    <a:pt x="1652" y="827"/>
                    <a:pt x="1652" y="780"/>
                    <a:pt x="1559" y="676"/>
                  </a:cubicBezTo>
                  <a:cubicBezTo>
                    <a:pt x="1454" y="536"/>
                    <a:pt x="1268" y="385"/>
                    <a:pt x="1070" y="245"/>
                  </a:cubicBezTo>
                  <a:cubicBezTo>
                    <a:pt x="826" y="94"/>
                    <a:pt x="628" y="47"/>
                    <a:pt x="442"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4" name="Google Shape;744;p20"/>
            <p:cNvSpPr/>
            <p:nvPr/>
          </p:nvSpPr>
          <p:spPr>
            <a:xfrm>
              <a:off x="4933356" y="1627416"/>
              <a:ext cx="31227" cy="32395"/>
            </a:xfrm>
            <a:custGeom>
              <a:rect b="b" l="l" r="r" t="t"/>
              <a:pathLst>
                <a:path extrusionOk="0" h="1304" w="1257">
                  <a:moveTo>
                    <a:pt x="198" y="1"/>
                  </a:moveTo>
                  <a:cubicBezTo>
                    <a:pt x="140" y="47"/>
                    <a:pt x="140" y="47"/>
                    <a:pt x="93" y="140"/>
                  </a:cubicBezTo>
                  <a:cubicBezTo>
                    <a:pt x="47" y="291"/>
                    <a:pt x="0" y="431"/>
                    <a:pt x="0" y="629"/>
                  </a:cubicBezTo>
                  <a:cubicBezTo>
                    <a:pt x="0" y="873"/>
                    <a:pt x="47" y="1013"/>
                    <a:pt x="93" y="1164"/>
                  </a:cubicBezTo>
                  <a:cubicBezTo>
                    <a:pt x="140" y="1257"/>
                    <a:pt x="140" y="1257"/>
                    <a:pt x="198" y="1257"/>
                  </a:cubicBezTo>
                  <a:cubicBezTo>
                    <a:pt x="198" y="1303"/>
                    <a:pt x="244" y="1303"/>
                    <a:pt x="337" y="1303"/>
                  </a:cubicBezTo>
                  <a:cubicBezTo>
                    <a:pt x="489" y="1257"/>
                    <a:pt x="628" y="1210"/>
                    <a:pt x="826" y="1106"/>
                  </a:cubicBezTo>
                  <a:cubicBezTo>
                    <a:pt x="965" y="1013"/>
                    <a:pt x="1117" y="920"/>
                    <a:pt x="1210" y="768"/>
                  </a:cubicBezTo>
                  <a:cubicBezTo>
                    <a:pt x="1256" y="722"/>
                    <a:pt x="1256" y="675"/>
                    <a:pt x="1256" y="629"/>
                  </a:cubicBezTo>
                  <a:cubicBezTo>
                    <a:pt x="1256" y="629"/>
                    <a:pt x="1256" y="582"/>
                    <a:pt x="1210" y="524"/>
                  </a:cubicBezTo>
                  <a:cubicBezTo>
                    <a:pt x="1117" y="384"/>
                    <a:pt x="965" y="291"/>
                    <a:pt x="826" y="187"/>
                  </a:cubicBezTo>
                  <a:cubicBezTo>
                    <a:pt x="628" y="94"/>
                    <a:pt x="489" y="47"/>
                    <a:pt x="337"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5" name="Google Shape;745;p20"/>
            <p:cNvSpPr/>
            <p:nvPr/>
          </p:nvSpPr>
          <p:spPr>
            <a:xfrm>
              <a:off x="5270544" y="1632037"/>
              <a:ext cx="22855" cy="22855"/>
            </a:xfrm>
            <a:custGeom>
              <a:rect b="b" l="l" r="r" t="t"/>
              <a:pathLst>
                <a:path extrusionOk="0" h="920" w="920">
                  <a:moveTo>
                    <a:pt x="141" y="1"/>
                  </a:moveTo>
                  <a:cubicBezTo>
                    <a:pt x="94" y="1"/>
                    <a:pt x="94" y="47"/>
                    <a:pt x="47" y="105"/>
                  </a:cubicBezTo>
                  <a:cubicBezTo>
                    <a:pt x="47" y="198"/>
                    <a:pt x="1" y="338"/>
                    <a:pt x="1" y="443"/>
                  </a:cubicBezTo>
                  <a:cubicBezTo>
                    <a:pt x="1" y="582"/>
                    <a:pt x="47" y="734"/>
                    <a:pt x="47" y="827"/>
                  </a:cubicBezTo>
                  <a:cubicBezTo>
                    <a:pt x="94" y="873"/>
                    <a:pt x="94" y="873"/>
                    <a:pt x="141" y="920"/>
                  </a:cubicBezTo>
                  <a:lnTo>
                    <a:pt x="234" y="920"/>
                  </a:lnTo>
                  <a:cubicBezTo>
                    <a:pt x="338" y="920"/>
                    <a:pt x="431" y="873"/>
                    <a:pt x="583" y="780"/>
                  </a:cubicBezTo>
                  <a:cubicBezTo>
                    <a:pt x="676" y="734"/>
                    <a:pt x="769" y="629"/>
                    <a:pt x="873" y="536"/>
                  </a:cubicBezTo>
                  <a:cubicBezTo>
                    <a:pt x="920" y="489"/>
                    <a:pt x="920" y="489"/>
                    <a:pt x="920" y="443"/>
                  </a:cubicBezTo>
                  <a:cubicBezTo>
                    <a:pt x="920" y="443"/>
                    <a:pt x="920" y="396"/>
                    <a:pt x="873" y="338"/>
                  </a:cubicBezTo>
                  <a:cubicBezTo>
                    <a:pt x="769" y="292"/>
                    <a:pt x="676" y="198"/>
                    <a:pt x="583" y="152"/>
                  </a:cubicBezTo>
                  <a:cubicBezTo>
                    <a:pt x="431" y="47"/>
                    <a:pt x="338" y="1"/>
                    <a:pt x="234"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6" name="Google Shape;746;p20"/>
            <p:cNvSpPr/>
            <p:nvPr/>
          </p:nvSpPr>
          <p:spPr>
            <a:xfrm>
              <a:off x="5607483" y="1636956"/>
              <a:ext cx="13316" cy="13316"/>
            </a:xfrm>
            <a:custGeom>
              <a:rect b="b" l="l" r="r" t="t"/>
              <a:pathLst>
                <a:path extrusionOk="0" h="536" w="536">
                  <a:moveTo>
                    <a:pt x="105" y="0"/>
                  </a:moveTo>
                  <a:cubicBezTo>
                    <a:pt x="47" y="0"/>
                    <a:pt x="47" y="0"/>
                    <a:pt x="47" y="47"/>
                  </a:cubicBezTo>
                  <a:cubicBezTo>
                    <a:pt x="0" y="94"/>
                    <a:pt x="0" y="198"/>
                    <a:pt x="0" y="245"/>
                  </a:cubicBezTo>
                  <a:cubicBezTo>
                    <a:pt x="0" y="338"/>
                    <a:pt x="0" y="431"/>
                    <a:pt x="47" y="489"/>
                  </a:cubicBezTo>
                  <a:cubicBezTo>
                    <a:pt x="47" y="489"/>
                    <a:pt x="47" y="536"/>
                    <a:pt x="105" y="536"/>
                  </a:cubicBezTo>
                  <a:lnTo>
                    <a:pt x="151" y="536"/>
                  </a:lnTo>
                  <a:cubicBezTo>
                    <a:pt x="198" y="536"/>
                    <a:pt x="291" y="489"/>
                    <a:pt x="338" y="431"/>
                  </a:cubicBezTo>
                  <a:cubicBezTo>
                    <a:pt x="442" y="431"/>
                    <a:pt x="489" y="384"/>
                    <a:pt x="489" y="338"/>
                  </a:cubicBezTo>
                  <a:cubicBezTo>
                    <a:pt x="535" y="291"/>
                    <a:pt x="535" y="291"/>
                    <a:pt x="535" y="245"/>
                  </a:cubicBezTo>
                  <a:lnTo>
                    <a:pt x="489" y="198"/>
                  </a:lnTo>
                  <a:cubicBezTo>
                    <a:pt x="489" y="140"/>
                    <a:pt x="442" y="94"/>
                    <a:pt x="338" y="47"/>
                  </a:cubicBezTo>
                  <a:cubicBezTo>
                    <a:pt x="291" y="47"/>
                    <a:pt x="198" y="0"/>
                    <a:pt x="151"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7" name="Google Shape;747;p20"/>
            <p:cNvSpPr/>
            <p:nvPr/>
          </p:nvSpPr>
          <p:spPr>
            <a:xfrm>
              <a:off x="550767" y="1835795"/>
              <a:ext cx="151738" cy="155638"/>
            </a:xfrm>
            <a:custGeom>
              <a:rect b="b" l="l" r="r" t="t"/>
              <a:pathLst>
                <a:path extrusionOk="0" h="6265" w="6108">
                  <a:moveTo>
                    <a:pt x="1261" y="0"/>
                  </a:moveTo>
                  <a:cubicBezTo>
                    <a:pt x="1056" y="0"/>
                    <a:pt x="945" y="60"/>
                    <a:pt x="873" y="92"/>
                  </a:cubicBezTo>
                  <a:cubicBezTo>
                    <a:pt x="780" y="138"/>
                    <a:pt x="582" y="278"/>
                    <a:pt x="443" y="720"/>
                  </a:cubicBezTo>
                  <a:cubicBezTo>
                    <a:pt x="198" y="1348"/>
                    <a:pt x="47" y="2174"/>
                    <a:pt x="1" y="3139"/>
                  </a:cubicBezTo>
                  <a:cubicBezTo>
                    <a:pt x="47" y="4116"/>
                    <a:pt x="198" y="4884"/>
                    <a:pt x="443" y="5570"/>
                  </a:cubicBezTo>
                  <a:cubicBezTo>
                    <a:pt x="582" y="6001"/>
                    <a:pt x="780" y="6094"/>
                    <a:pt x="873" y="6198"/>
                  </a:cubicBezTo>
                  <a:cubicBezTo>
                    <a:pt x="947" y="6231"/>
                    <a:pt x="1062" y="6264"/>
                    <a:pt x="1279" y="6264"/>
                  </a:cubicBezTo>
                  <a:cubicBezTo>
                    <a:pt x="1369" y="6264"/>
                    <a:pt x="1476" y="6259"/>
                    <a:pt x="1606" y="6245"/>
                  </a:cubicBezTo>
                  <a:cubicBezTo>
                    <a:pt x="2280" y="6152"/>
                    <a:pt x="3060" y="5861"/>
                    <a:pt x="3932" y="5373"/>
                  </a:cubicBezTo>
                  <a:cubicBezTo>
                    <a:pt x="4758" y="4884"/>
                    <a:pt x="5386" y="4349"/>
                    <a:pt x="5816" y="3826"/>
                  </a:cubicBezTo>
                  <a:cubicBezTo>
                    <a:pt x="6107" y="3477"/>
                    <a:pt x="6107" y="3244"/>
                    <a:pt x="6107" y="3139"/>
                  </a:cubicBezTo>
                  <a:cubicBezTo>
                    <a:pt x="6107" y="3046"/>
                    <a:pt x="6107" y="2802"/>
                    <a:pt x="5816" y="2465"/>
                  </a:cubicBezTo>
                  <a:cubicBezTo>
                    <a:pt x="5386" y="1930"/>
                    <a:pt x="4758" y="1395"/>
                    <a:pt x="3932" y="918"/>
                  </a:cubicBezTo>
                  <a:cubicBezTo>
                    <a:pt x="3060" y="429"/>
                    <a:pt x="2280" y="138"/>
                    <a:pt x="1606" y="45"/>
                  </a:cubicBezTo>
                  <a:cubicBezTo>
                    <a:pt x="1468" y="13"/>
                    <a:pt x="1355" y="0"/>
                    <a:pt x="1261"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8" name="Google Shape;748;p20"/>
            <p:cNvSpPr/>
            <p:nvPr/>
          </p:nvSpPr>
          <p:spPr>
            <a:xfrm>
              <a:off x="887979" y="1840540"/>
              <a:ext cx="143341" cy="145975"/>
            </a:xfrm>
            <a:custGeom>
              <a:rect b="b" l="l" r="r" t="t"/>
              <a:pathLst>
                <a:path extrusionOk="0" h="5876" w="5770">
                  <a:moveTo>
                    <a:pt x="1165" y="1"/>
                  </a:moveTo>
                  <a:cubicBezTo>
                    <a:pt x="963" y="1"/>
                    <a:pt x="859" y="55"/>
                    <a:pt x="826" y="87"/>
                  </a:cubicBezTo>
                  <a:cubicBezTo>
                    <a:pt x="722" y="145"/>
                    <a:pt x="536" y="285"/>
                    <a:pt x="384" y="669"/>
                  </a:cubicBezTo>
                  <a:cubicBezTo>
                    <a:pt x="140" y="1308"/>
                    <a:pt x="1" y="2030"/>
                    <a:pt x="1" y="2948"/>
                  </a:cubicBezTo>
                  <a:cubicBezTo>
                    <a:pt x="1" y="3821"/>
                    <a:pt x="140" y="4600"/>
                    <a:pt x="384" y="5228"/>
                  </a:cubicBezTo>
                  <a:cubicBezTo>
                    <a:pt x="536" y="5612"/>
                    <a:pt x="722" y="5763"/>
                    <a:pt x="826" y="5810"/>
                  </a:cubicBezTo>
                  <a:cubicBezTo>
                    <a:pt x="859" y="5843"/>
                    <a:pt x="968" y="5876"/>
                    <a:pt x="1181" y="5876"/>
                  </a:cubicBezTo>
                  <a:cubicBezTo>
                    <a:pt x="1269" y="5876"/>
                    <a:pt x="1375" y="5870"/>
                    <a:pt x="1501" y="5856"/>
                  </a:cubicBezTo>
                  <a:cubicBezTo>
                    <a:pt x="2176" y="5763"/>
                    <a:pt x="2909" y="5472"/>
                    <a:pt x="3688" y="5030"/>
                  </a:cubicBezTo>
                  <a:cubicBezTo>
                    <a:pt x="4455" y="4600"/>
                    <a:pt x="5037" y="4112"/>
                    <a:pt x="5479" y="3577"/>
                  </a:cubicBezTo>
                  <a:cubicBezTo>
                    <a:pt x="5723" y="3239"/>
                    <a:pt x="5770" y="3053"/>
                    <a:pt x="5770" y="2948"/>
                  </a:cubicBezTo>
                  <a:cubicBezTo>
                    <a:pt x="5770" y="2855"/>
                    <a:pt x="5723" y="2611"/>
                    <a:pt x="5479" y="2320"/>
                  </a:cubicBezTo>
                  <a:cubicBezTo>
                    <a:pt x="5037" y="1785"/>
                    <a:pt x="4455" y="1308"/>
                    <a:pt x="3688" y="820"/>
                  </a:cubicBezTo>
                  <a:cubicBezTo>
                    <a:pt x="2909" y="378"/>
                    <a:pt x="2176" y="145"/>
                    <a:pt x="1501" y="41"/>
                  </a:cubicBezTo>
                  <a:cubicBezTo>
                    <a:pt x="1368" y="12"/>
                    <a:pt x="1257" y="1"/>
                    <a:pt x="1165"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9" name="Google Shape;749;p20"/>
            <p:cNvSpPr/>
            <p:nvPr/>
          </p:nvSpPr>
          <p:spPr>
            <a:xfrm>
              <a:off x="1225191" y="1845459"/>
              <a:ext cx="133528" cy="136435"/>
            </a:xfrm>
            <a:custGeom>
              <a:rect b="b" l="l" r="r" t="t"/>
              <a:pathLst>
                <a:path extrusionOk="0" h="5492" w="5375">
                  <a:moveTo>
                    <a:pt x="1092" y="0"/>
                  </a:moveTo>
                  <a:cubicBezTo>
                    <a:pt x="904" y="0"/>
                    <a:pt x="800" y="55"/>
                    <a:pt x="768" y="87"/>
                  </a:cubicBezTo>
                  <a:cubicBezTo>
                    <a:pt x="675" y="133"/>
                    <a:pt x="524" y="238"/>
                    <a:pt x="384" y="622"/>
                  </a:cubicBezTo>
                  <a:cubicBezTo>
                    <a:pt x="140" y="1203"/>
                    <a:pt x="1" y="1925"/>
                    <a:pt x="1" y="2750"/>
                  </a:cubicBezTo>
                  <a:cubicBezTo>
                    <a:pt x="1" y="3576"/>
                    <a:pt x="140" y="4309"/>
                    <a:pt x="384" y="4891"/>
                  </a:cubicBezTo>
                  <a:cubicBezTo>
                    <a:pt x="524" y="5228"/>
                    <a:pt x="675" y="5367"/>
                    <a:pt x="768" y="5414"/>
                  </a:cubicBezTo>
                  <a:cubicBezTo>
                    <a:pt x="801" y="5456"/>
                    <a:pt x="912" y="5491"/>
                    <a:pt x="1112" y="5491"/>
                  </a:cubicBezTo>
                  <a:cubicBezTo>
                    <a:pt x="1192" y="5491"/>
                    <a:pt x="1287" y="5485"/>
                    <a:pt x="1396" y="5472"/>
                  </a:cubicBezTo>
                  <a:cubicBezTo>
                    <a:pt x="2036" y="5367"/>
                    <a:pt x="2711" y="5123"/>
                    <a:pt x="3432" y="4739"/>
                  </a:cubicBezTo>
                  <a:cubicBezTo>
                    <a:pt x="4165" y="4309"/>
                    <a:pt x="4700" y="3821"/>
                    <a:pt x="5083" y="3332"/>
                  </a:cubicBezTo>
                  <a:cubicBezTo>
                    <a:pt x="5328" y="3041"/>
                    <a:pt x="5374" y="2855"/>
                    <a:pt x="5374" y="2750"/>
                  </a:cubicBezTo>
                  <a:cubicBezTo>
                    <a:pt x="5374" y="2657"/>
                    <a:pt x="5328" y="2460"/>
                    <a:pt x="5083" y="2169"/>
                  </a:cubicBezTo>
                  <a:cubicBezTo>
                    <a:pt x="4700" y="1692"/>
                    <a:pt x="4165" y="1203"/>
                    <a:pt x="3432" y="761"/>
                  </a:cubicBezTo>
                  <a:cubicBezTo>
                    <a:pt x="2711" y="378"/>
                    <a:pt x="2036" y="133"/>
                    <a:pt x="1396" y="40"/>
                  </a:cubicBezTo>
                  <a:cubicBezTo>
                    <a:pt x="1277" y="11"/>
                    <a:pt x="1176" y="0"/>
                    <a:pt x="1092"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0" name="Google Shape;750;p20"/>
            <p:cNvSpPr/>
            <p:nvPr/>
          </p:nvSpPr>
          <p:spPr>
            <a:xfrm>
              <a:off x="1562105" y="1849632"/>
              <a:ext cx="123989" cy="127343"/>
            </a:xfrm>
            <a:custGeom>
              <a:rect b="b" l="l" r="r" t="t"/>
              <a:pathLst>
                <a:path extrusionOk="0" h="5126" w="4991">
                  <a:moveTo>
                    <a:pt x="1151" y="0"/>
                  </a:moveTo>
                  <a:cubicBezTo>
                    <a:pt x="912" y="0"/>
                    <a:pt x="764" y="78"/>
                    <a:pt x="687" y="117"/>
                  </a:cubicBezTo>
                  <a:cubicBezTo>
                    <a:pt x="629" y="163"/>
                    <a:pt x="489" y="256"/>
                    <a:pt x="338" y="593"/>
                  </a:cubicBezTo>
                  <a:cubicBezTo>
                    <a:pt x="152" y="1128"/>
                    <a:pt x="1" y="1815"/>
                    <a:pt x="1" y="2582"/>
                  </a:cubicBezTo>
                  <a:cubicBezTo>
                    <a:pt x="1" y="3362"/>
                    <a:pt x="152" y="4036"/>
                    <a:pt x="338" y="4571"/>
                  </a:cubicBezTo>
                  <a:cubicBezTo>
                    <a:pt x="489" y="4909"/>
                    <a:pt x="629" y="5013"/>
                    <a:pt x="687" y="5060"/>
                  </a:cubicBezTo>
                  <a:cubicBezTo>
                    <a:pt x="753" y="5093"/>
                    <a:pt x="871" y="5126"/>
                    <a:pt x="1054" y="5126"/>
                  </a:cubicBezTo>
                  <a:cubicBezTo>
                    <a:pt x="1130" y="5126"/>
                    <a:pt x="1216" y="5120"/>
                    <a:pt x="1315" y="5106"/>
                  </a:cubicBezTo>
                  <a:cubicBezTo>
                    <a:pt x="1897" y="5013"/>
                    <a:pt x="2525" y="4816"/>
                    <a:pt x="3199" y="4432"/>
                  </a:cubicBezTo>
                  <a:cubicBezTo>
                    <a:pt x="3886" y="4036"/>
                    <a:pt x="4363" y="3606"/>
                    <a:pt x="4758" y="3117"/>
                  </a:cubicBezTo>
                  <a:cubicBezTo>
                    <a:pt x="4991" y="2827"/>
                    <a:pt x="4991" y="2687"/>
                    <a:pt x="4991" y="2582"/>
                  </a:cubicBezTo>
                  <a:cubicBezTo>
                    <a:pt x="4991" y="2489"/>
                    <a:pt x="4991" y="2292"/>
                    <a:pt x="4758" y="2001"/>
                  </a:cubicBezTo>
                  <a:cubicBezTo>
                    <a:pt x="4363" y="1570"/>
                    <a:pt x="3886" y="1128"/>
                    <a:pt x="3199" y="745"/>
                  </a:cubicBezTo>
                  <a:cubicBezTo>
                    <a:pt x="2525" y="361"/>
                    <a:pt x="1897" y="117"/>
                    <a:pt x="1315" y="12"/>
                  </a:cubicBezTo>
                  <a:cubicBezTo>
                    <a:pt x="1256" y="4"/>
                    <a:pt x="1201" y="0"/>
                    <a:pt x="1151"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1" name="Google Shape;751;p20"/>
            <p:cNvSpPr/>
            <p:nvPr/>
          </p:nvSpPr>
          <p:spPr>
            <a:xfrm>
              <a:off x="1899317" y="1854502"/>
              <a:ext cx="115617" cy="117555"/>
            </a:xfrm>
            <a:custGeom>
              <a:rect b="b" l="l" r="r" t="t"/>
              <a:pathLst>
                <a:path extrusionOk="0" h="4732" w="4654">
                  <a:moveTo>
                    <a:pt x="1029" y="1"/>
                  </a:moveTo>
                  <a:cubicBezTo>
                    <a:pt x="815" y="1"/>
                    <a:pt x="703" y="60"/>
                    <a:pt x="629" y="60"/>
                  </a:cubicBezTo>
                  <a:cubicBezTo>
                    <a:pt x="582" y="107"/>
                    <a:pt x="431" y="211"/>
                    <a:pt x="338" y="549"/>
                  </a:cubicBezTo>
                  <a:cubicBezTo>
                    <a:pt x="140" y="1037"/>
                    <a:pt x="1" y="1665"/>
                    <a:pt x="1" y="2386"/>
                  </a:cubicBezTo>
                  <a:cubicBezTo>
                    <a:pt x="1" y="3119"/>
                    <a:pt x="140" y="3701"/>
                    <a:pt x="338" y="4236"/>
                  </a:cubicBezTo>
                  <a:cubicBezTo>
                    <a:pt x="431" y="4527"/>
                    <a:pt x="582" y="4620"/>
                    <a:pt x="629" y="4666"/>
                  </a:cubicBezTo>
                  <a:cubicBezTo>
                    <a:pt x="695" y="4699"/>
                    <a:pt x="790" y="4732"/>
                    <a:pt x="959" y="4732"/>
                  </a:cubicBezTo>
                  <a:cubicBezTo>
                    <a:pt x="1029" y="4732"/>
                    <a:pt x="1112" y="4726"/>
                    <a:pt x="1210" y="4713"/>
                  </a:cubicBezTo>
                  <a:cubicBezTo>
                    <a:pt x="1745" y="4666"/>
                    <a:pt x="2327" y="4422"/>
                    <a:pt x="2955" y="4085"/>
                  </a:cubicBezTo>
                  <a:cubicBezTo>
                    <a:pt x="3583" y="3701"/>
                    <a:pt x="4072" y="3305"/>
                    <a:pt x="4409" y="2875"/>
                  </a:cubicBezTo>
                  <a:cubicBezTo>
                    <a:pt x="4607" y="2631"/>
                    <a:pt x="4653" y="2491"/>
                    <a:pt x="4653" y="2386"/>
                  </a:cubicBezTo>
                  <a:cubicBezTo>
                    <a:pt x="4653" y="2293"/>
                    <a:pt x="4607" y="2142"/>
                    <a:pt x="4409" y="1851"/>
                  </a:cubicBezTo>
                  <a:cubicBezTo>
                    <a:pt x="4072" y="1468"/>
                    <a:pt x="3583" y="1037"/>
                    <a:pt x="2955" y="688"/>
                  </a:cubicBezTo>
                  <a:cubicBezTo>
                    <a:pt x="2327" y="304"/>
                    <a:pt x="1745" y="107"/>
                    <a:pt x="1210" y="14"/>
                  </a:cubicBezTo>
                  <a:cubicBezTo>
                    <a:pt x="1143" y="4"/>
                    <a:pt x="1083" y="1"/>
                    <a:pt x="1029"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2" name="Google Shape;752;p20"/>
            <p:cNvSpPr/>
            <p:nvPr/>
          </p:nvSpPr>
          <p:spPr>
            <a:xfrm>
              <a:off x="2236529" y="1859271"/>
              <a:ext cx="105779" cy="108164"/>
            </a:xfrm>
            <a:custGeom>
              <a:rect b="b" l="l" r="r" t="t"/>
              <a:pathLst>
                <a:path extrusionOk="0" h="4354" w="4258">
                  <a:moveTo>
                    <a:pt x="886" y="0"/>
                  </a:moveTo>
                  <a:cubicBezTo>
                    <a:pt x="737" y="0"/>
                    <a:pt x="648" y="33"/>
                    <a:pt x="582" y="66"/>
                  </a:cubicBezTo>
                  <a:cubicBezTo>
                    <a:pt x="524" y="112"/>
                    <a:pt x="384" y="205"/>
                    <a:pt x="291" y="496"/>
                  </a:cubicBezTo>
                  <a:cubicBezTo>
                    <a:pt x="140" y="985"/>
                    <a:pt x="1" y="1520"/>
                    <a:pt x="1" y="2194"/>
                  </a:cubicBezTo>
                  <a:cubicBezTo>
                    <a:pt x="1" y="2881"/>
                    <a:pt x="140" y="3404"/>
                    <a:pt x="291" y="3893"/>
                  </a:cubicBezTo>
                  <a:cubicBezTo>
                    <a:pt x="384" y="4183"/>
                    <a:pt x="524" y="4276"/>
                    <a:pt x="582" y="4276"/>
                  </a:cubicBezTo>
                  <a:cubicBezTo>
                    <a:pt x="649" y="4318"/>
                    <a:pt x="739" y="4354"/>
                    <a:pt x="891" y="4354"/>
                  </a:cubicBezTo>
                  <a:cubicBezTo>
                    <a:pt x="952" y="4354"/>
                    <a:pt x="1023" y="4348"/>
                    <a:pt x="1106" y="4335"/>
                  </a:cubicBezTo>
                  <a:cubicBezTo>
                    <a:pt x="1594" y="4276"/>
                    <a:pt x="2129" y="4090"/>
                    <a:pt x="2711" y="3753"/>
                  </a:cubicBezTo>
                  <a:cubicBezTo>
                    <a:pt x="3292" y="3404"/>
                    <a:pt x="3723" y="3020"/>
                    <a:pt x="4014" y="2683"/>
                  </a:cubicBezTo>
                  <a:cubicBezTo>
                    <a:pt x="4211" y="2439"/>
                    <a:pt x="4258" y="2241"/>
                    <a:pt x="4258" y="2194"/>
                  </a:cubicBezTo>
                  <a:cubicBezTo>
                    <a:pt x="4258" y="2101"/>
                    <a:pt x="4211" y="1950"/>
                    <a:pt x="4014" y="1718"/>
                  </a:cubicBezTo>
                  <a:cubicBezTo>
                    <a:pt x="3723" y="1322"/>
                    <a:pt x="3292" y="985"/>
                    <a:pt x="2711" y="647"/>
                  </a:cubicBezTo>
                  <a:cubicBezTo>
                    <a:pt x="2129" y="310"/>
                    <a:pt x="1594" y="112"/>
                    <a:pt x="1106" y="19"/>
                  </a:cubicBezTo>
                  <a:cubicBezTo>
                    <a:pt x="1020" y="6"/>
                    <a:pt x="948" y="0"/>
                    <a:pt x="886"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3" name="Google Shape;753;p20"/>
            <p:cNvSpPr/>
            <p:nvPr/>
          </p:nvSpPr>
          <p:spPr>
            <a:xfrm>
              <a:off x="2573443" y="1863892"/>
              <a:ext cx="96538" cy="99320"/>
            </a:xfrm>
            <a:custGeom>
              <a:rect b="b" l="l" r="r" t="t"/>
              <a:pathLst>
                <a:path extrusionOk="0" h="3998" w="3886">
                  <a:moveTo>
                    <a:pt x="809" y="0"/>
                  </a:moveTo>
                  <a:cubicBezTo>
                    <a:pt x="656" y="0"/>
                    <a:pt x="569" y="36"/>
                    <a:pt x="536" y="78"/>
                  </a:cubicBezTo>
                  <a:cubicBezTo>
                    <a:pt x="489" y="124"/>
                    <a:pt x="396" y="217"/>
                    <a:pt x="292" y="461"/>
                  </a:cubicBezTo>
                  <a:cubicBezTo>
                    <a:pt x="106" y="892"/>
                    <a:pt x="1" y="1380"/>
                    <a:pt x="1" y="2008"/>
                  </a:cubicBezTo>
                  <a:cubicBezTo>
                    <a:pt x="1" y="2590"/>
                    <a:pt x="106" y="3125"/>
                    <a:pt x="292" y="3567"/>
                  </a:cubicBezTo>
                  <a:cubicBezTo>
                    <a:pt x="396" y="3800"/>
                    <a:pt x="489" y="3904"/>
                    <a:pt x="536" y="3951"/>
                  </a:cubicBezTo>
                  <a:cubicBezTo>
                    <a:pt x="583" y="3951"/>
                    <a:pt x="734" y="3997"/>
                    <a:pt x="1024" y="3997"/>
                  </a:cubicBezTo>
                  <a:cubicBezTo>
                    <a:pt x="1455" y="3904"/>
                    <a:pt x="1943" y="3707"/>
                    <a:pt x="2478" y="3416"/>
                  </a:cubicBezTo>
                  <a:cubicBezTo>
                    <a:pt x="3013" y="3125"/>
                    <a:pt x="3397" y="2788"/>
                    <a:pt x="3688" y="2450"/>
                  </a:cubicBezTo>
                  <a:cubicBezTo>
                    <a:pt x="3886" y="2206"/>
                    <a:pt x="3886" y="2055"/>
                    <a:pt x="3886" y="2008"/>
                  </a:cubicBezTo>
                  <a:cubicBezTo>
                    <a:pt x="3886" y="1915"/>
                    <a:pt x="3886" y="1822"/>
                    <a:pt x="3688" y="1578"/>
                  </a:cubicBezTo>
                  <a:cubicBezTo>
                    <a:pt x="3397" y="1241"/>
                    <a:pt x="3013" y="892"/>
                    <a:pt x="2478" y="554"/>
                  </a:cubicBezTo>
                  <a:cubicBezTo>
                    <a:pt x="1943" y="264"/>
                    <a:pt x="1455" y="124"/>
                    <a:pt x="1024" y="19"/>
                  </a:cubicBezTo>
                  <a:cubicBezTo>
                    <a:pt x="941" y="6"/>
                    <a:pt x="870" y="0"/>
                    <a:pt x="809"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4" name="Google Shape;754;p20"/>
            <p:cNvSpPr/>
            <p:nvPr/>
          </p:nvSpPr>
          <p:spPr>
            <a:xfrm>
              <a:off x="2910655" y="1868786"/>
              <a:ext cx="86725" cy="89508"/>
            </a:xfrm>
            <a:custGeom>
              <a:rect b="b" l="l" r="r" t="t"/>
              <a:pathLst>
                <a:path extrusionOk="0" h="3603" w="3491">
                  <a:moveTo>
                    <a:pt x="732" y="1"/>
                  </a:moveTo>
                  <a:cubicBezTo>
                    <a:pt x="602" y="1"/>
                    <a:pt x="522" y="34"/>
                    <a:pt x="489" y="67"/>
                  </a:cubicBezTo>
                  <a:cubicBezTo>
                    <a:pt x="431" y="113"/>
                    <a:pt x="338" y="171"/>
                    <a:pt x="245" y="404"/>
                  </a:cubicBezTo>
                  <a:cubicBezTo>
                    <a:pt x="94" y="799"/>
                    <a:pt x="1" y="1276"/>
                    <a:pt x="1" y="1811"/>
                  </a:cubicBezTo>
                  <a:cubicBezTo>
                    <a:pt x="1" y="2346"/>
                    <a:pt x="94" y="2835"/>
                    <a:pt x="245" y="3219"/>
                  </a:cubicBezTo>
                  <a:cubicBezTo>
                    <a:pt x="338" y="3463"/>
                    <a:pt x="431" y="3510"/>
                    <a:pt x="489" y="3556"/>
                  </a:cubicBezTo>
                  <a:cubicBezTo>
                    <a:pt x="536" y="3556"/>
                    <a:pt x="675" y="3603"/>
                    <a:pt x="920" y="3603"/>
                  </a:cubicBezTo>
                  <a:cubicBezTo>
                    <a:pt x="1304" y="3510"/>
                    <a:pt x="1746" y="3370"/>
                    <a:pt x="2234" y="3079"/>
                  </a:cubicBezTo>
                  <a:cubicBezTo>
                    <a:pt x="2711" y="2835"/>
                    <a:pt x="3048" y="2498"/>
                    <a:pt x="3339" y="2207"/>
                  </a:cubicBezTo>
                  <a:cubicBezTo>
                    <a:pt x="3490" y="2009"/>
                    <a:pt x="3490" y="1858"/>
                    <a:pt x="3490" y="1811"/>
                  </a:cubicBezTo>
                  <a:cubicBezTo>
                    <a:pt x="3490" y="1765"/>
                    <a:pt x="3490" y="1625"/>
                    <a:pt x="3339" y="1428"/>
                  </a:cubicBezTo>
                  <a:cubicBezTo>
                    <a:pt x="3048" y="1090"/>
                    <a:pt x="2711" y="799"/>
                    <a:pt x="2234" y="509"/>
                  </a:cubicBezTo>
                  <a:cubicBezTo>
                    <a:pt x="1746" y="264"/>
                    <a:pt x="1304" y="67"/>
                    <a:pt x="920" y="20"/>
                  </a:cubicBezTo>
                  <a:cubicBezTo>
                    <a:pt x="848" y="7"/>
                    <a:pt x="786" y="1"/>
                    <a:pt x="732"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5" name="Google Shape;755;p20"/>
            <p:cNvSpPr/>
            <p:nvPr/>
          </p:nvSpPr>
          <p:spPr>
            <a:xfrm>
              <a:off x="3247867" y="1873705"/>
              <a:ext cx="78055" cy="79968"/>
            </a:xfrm>
            <a:custGeom>
              <a:rect b="b" l="l" r="r" t="t"/>
              <a:pathLst>
                <a:path extrusionOk="0" h="3219" w="3142">
                  <a:moveTo>
                    <a:pt x="642" y="1"/>
                  </a:moveTo>
                  <a:cubicBezTo>
                    <a:pt x="526" y="1"/>
                    <a:pt x="464" y="34"/>
                    <a:pt x="431" y="66"/>
                  </a:cubicBezTo>
                  <a:cubicBezTo>
                    <a:pt x="385" y="66"/>
                    <a:pt x="292" y="159"/>
                    <a:pt x="233" y="357"/>
                  </a:cubicBezTo>
                  <a:cubicBezTo>
                    <a:pt x="94" y="695"/>
                    <a:pt x="1" y="1137"/>
                    <a:pt x="1" y="1613"/>
                  </a:cubicBezTo>
                  <a:cubicBezTo>
                    <a:pt x="1" y="2102"/>
                    <a:pt x="94" y="2532"/>
                    <a:pt x="233" y="2881"/>
                  </a:cubicBezTo>
                  <a:cubicBezTo>
                    <a:pt x="292" y="3067"/>
                    <a:pt x="385" y="3114"/>
                    <a:pt x="431" y="3172"/>
                  </a:cubicBezTo>
                  <a:cubicBezTo>
                    <a:pt x="478" y="3219"/>
                    <a:pt x="582" y="3219"/>
                    <a:pt x="815" y="3219"/>
                  </a:cubicBezTo>
                  <a:cubicBezTo>
                    <a:pt x="1164" y="3172"/>
                    <a:pt x="1594" y="3021"/>
                    <a:pt x="1978" y="2777"/>
                  </a:cubicBezTo>
                  <a:cubicBezTo>
                    <a:pt x="2420" y="2486"/>
                    <a:pt x="2757" y="2242"/>
                    <a:pt x="2955" y="1951"/>
                  </a:cubicBezTo>
                  <a:cubicBezTo>
                    <a:pt x="3095" y="1765"/>
                    <a:pt x="3141" y="1660"/>
                    <a:pt x="3141" y="1613"/>
                  </a:cubicBezTo>
                  <a:cubicBezTo>
                    <a:pt x="3141" y="1567"/>
                    <a:pt x="3095" y="1427"/>
                    <a:pt x="2955" y="1276"/>
                  </a:cubicBezTo>
                  <a:cubicBezTo>
                    <a:pt x="2757" y="985"/>
                    <a:pt x="2420" y="695"/>
                    <a:pt x="1978" y="450"/>
                  </a:cubicBezTo>
                  <a:cubicBezTo>
                    <a:pt x="1594" y="206"/>
                    <a:pt x="1164" y="66"/>
                    <a:pt x="815" y="20"/>
                  </a:cubicBezTo>
                  <a:cubicBezTo>
                    <a:pt x="747" y="6"/>
                    <a:pt x="690" y="1"/>
                    <a:pt x="642"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6" name="Google Shape;756;p20"/>
            <p:cNvSpPr/>
            <p:nvPr/>
          </p:nvSpPr>
          <p:spPr>
            <a:xfrm>
              <a:off x="3584806" y="1878350"/>
              <a:ext cx="68789" cy="70404"/>
            </a:xfrm>
            <a:custGeom>
              <a:rect b="b" l="l" r="r" t="t"/>
              <a:pathLst>
                <a:path extrusionOk="0" h="2834" w="2769">
                  <a:moveTo>
                    <a:pt x="588" y="0"/>
                  </a:moveTo>
                  <a:cubicBezTo>
                    <a:pt x="486" y="0"/>
                    <a:pt x="429" y="36"/>
                    <a:pt x="395" y="77"/>
                  </a:cubicBezTo>
                  <a:cubicBezTo>
                    <a:pt x="337" y="77"/>
                    <a:pt x="244" y="124"/>
                    <a:pt x="198" y="310"/>
                  </a:cubicBezTo>
                  <a:cubicBezTo>
                    <a:pt x="105" y="601"/>
                    <a:pt x="0" y="996"/>
                    <a:pt x="0" y="1426"/>
                  </a:cubicBezTo>
                  <a:cubicBezTo>
                    <a:pt x="0" y="1868"/>
                    <a:pt x="105" y="2206"/>
                    <a:pt x="198" y="2543"/>
                  </a:cubicBezTo>
                  <a:cubicBezTo>
                    <a:pt x="244" y="2694"/>
                    <a:pt x="337" y="2787"/>
                    <a:pt x="395" y="2787"/>
                  </a:cubicBezTo>
                  <a:cubicBezTo>
                    <a:pt x="442" y="2834"/>
                    <a:pt x="535" y="2834"/>
                    <a:pt x="733" y="2834"/>
                  </a:cubicBezTo>
                  <a:cubicBezTo>
                    <a:pt x="1024" y="2787"/>
                    <a:pt x="1407" y="2636"/>
                    <a:pt x="1745" y="2450"/>
                  </a:cubicBezTo>
                  <a:cubicBezTo>
                    <a:pt x="2140" y="2206"/>
                    <a:pt x="2431" y="1961"/>
                    <a:pt x="2617" y="1717"/>
                  </a:cubicBezTo>
                  <a:cubicBezTo>
                    <a:pt x="2768" y="1578"/>
                    <a:pt x="2768" y="1473"/>
                    <a:pt x="2768" y="1426"/>
                  </a:cubicBezTo>
                  <a:cubicBezTo>
                    <a:pt x="2768" y="1380"/>
                    <a:pt x="2768" y="1287"/>
                    <a:pt x="2617" y="1136"/>
                  </a:cubicBezTo>
                  <a:cubicBezTo>
                    <a:pt x="2431" y="845"/>
                    <a:pt x="2140" y="601"/>
                    <a:pt x="1745" y="414"/>
                  </a:cubicBezTo>
                  <a:cubicBezTo>
                    <a:pt x="1407" y="217"/>
                    <a:pt x="1024" y="77"/>
                    <a:pt x="733" y="19"/>
                  </a:cubicBezTo>
                  <a:cubicBezTo>
                    <a:pt x="676" y="6"/>
                    <a:pt x="628" y="0"/>
                    <a:pt x="588"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7" name="Google Shape;757;p20"/>
            <p:cNvSpPr/>
            <p:nvPr/>
          </p:nvSpPr>
          <p:spPr>
            <a:xfrm>
              <a:off x="3921993" y="1883220"/>
              <a:ext cx="58976" cy="60641"/>
            </a:xfrm>
            <a:custGeom>
              <a:rect b="b" l="l" r="r" t="t"/>
              <a:pathLst>
                <a:path extrusionOk="0" h="2441" w="2374">
                  <a:moveTo>
                    <a:pt x="476" y="0"/>
                  </a:moveTo>
                  <a:cubicBezTo>
                    <a:pt x="400" y="0"/>
                    <a:pt x="369" y="21"/>
                    <a:pt x="338" y="21"/>
                  </a:cubicBezTo>
                  <a:cubicBezTo>
                    <a:pt x="292" y="67"/>
                    <a:pt x="245" y="114"/>
                    <a:pt x="141" y="265"/>
                  </a:cubicBezTo>
                  <a:cubicBezTo>
                    <a:pt x="47" y="556"/>
                    <a:pt x="1" y="847"/>
                    <a:pt x="1" y="1230"/>
                  </a:cubicBezTo>
                  <a:cubicBezTo>
                    <a:pt x="1" y="1626"/>
                    <a:pt x="47" y="1917"/>
                    <a:pt x="141" y="2149"/>
                  </a:cubicBezTo>
                  <a:cubicBezTo>
                    <a:pt x="245" y="2347"/>
                    <a:pt x="292" y="2394"/>
                    <a:pt x="338" y="2394"/>
                  </a:cubicBezTo>
                  <a:cubicBezTo>
                    <a:pt x="385" y="2440"/>
                    <a:pt x="431" y="2440"/>
                    <a:pt x="629" y="2440"/>
                  </a:cubicBezTo>
                  <a:cubicBezTo>
                    <a:pt x="920" y="2394"/>
                    <a:pt x="1211" y="2301"/>
                    <a:pt x="1548" y="2103"/>
                  </a:cubicBezTo>
                  <a:cubicBezTo>
                    <a:pt x="1839" y="1917"/>
                    <a:pt x="2083" y="1719"/>
                    <a:pt x="2281" y="1475"/>
                  </a:cubicBezTo>
                  <a:cubicBezTo>
                    <a:pt x="2374" y="1382"/>
                    <a:pt x="2374" y="1277"/>
                    <a:pt x="2374" y="1230"/>
                  </a:cubicBezTo>
                  <a:cubicBezTo>
                    <a:pt x="2374" y="1184"/>
                    <a:pt x="2374" y="1091"/>
                    <a:pt x="2281" y="940"/>
                  </a:cubicBezTo>
                  <a:cubicBezTo>
                    <a:pt x="2083" y="754"/>
                    <a:pt x="1839" y="556"/>
                    <a:pt x="1548" y="358"/>
                  </a:cubicBezTo>
                  <a:cubicBezTo>
                    <a:pt x="1211" y="172"/>
                    <a:pt x="920" y="67"/>
                    <a:pt x="629" y="21"/>
                  </a:cubicBezTo>
                  <a:cubicBezTo>
                    <a:pt x="563" y="5"/>
                    <a:pt x="514" y="0"/>
                    <a:pt x="476"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8" name="Google Shape;758;p20"/>
            <p:cNvSpPr/>
            <p:nvPr/>
          </p:nvSpPr>
          <p:spPr>
            <a:xfrm>
              <a:off x="4259206" y="1888113"/>
              <a:ext cx="50604" cy="51101"/>
            </a:xfrm>
            <a:custGeom>
              <a:rect b="b" l="l" r="r" t="t"/>
              <a:pathLst>
                <a:path extrusionOk="0" h="2057" w="2037">
                  <a:moveTo>
                    <a:pt x="412" y="1"/>
                  </a:moveTo>
                  <a:cubicBezTo>
                    <a:pt x="354" y="1"/>
                    <a:pt x="323" y="21"/>
                    <a:pt x="292" y="21"/>
                  </a:cubicBezTo>
                  <a:cubicBezTo>
                    <a:pt x="233" y="68"/>
                    <a:pt x="187" y="68"/>
                    <a:pt x="140" y="208"/>
                  </a:cubicBezTo>
                  <a:cubicBezTo>
                    <a:pt x="47" y="452"/>
                    <a:pt x="1" y="696"/>
                    <a:pt x="1" y="1033"/>
                  </a:cubicBezTo>
                  <a:cubicBezTo>
                    <a:pt x="1" y="1324"/>
                    <a:pt x="47" y="1615"/>
                    <a:pt x="140" y="1813"/>
                  </a:cubicBezTo>
                  <a:cubicBezTo>
                    <a:pt x="187" y="1952"/>
                    <a:pt x="233" y="2010"/>
                    <a:pt x="292" y="2057"/>
                  </a:cubicBezTo>
                  <a:lnTo>
                    <a:pt x="524" y="2057"/>
                  </a:lnTo>
                  <a:cubicBezTo>
                    <a:pt x="769" y="2010"/>
                    <a:pt x="1013" y="1906"/>
                    <a:pt x="1304" y="1766"/>
                  </a:cubicBezTo>
                  <a:cubicBezTo>
                    <a:pt x="1548" y="1615"/>
                    <a:pt x="1792" y="1429"/>
                    <a:pt x="1932" y="1231"/>
                  </a:cubicBezTo>
                  <a:cubicBezTo>
                    <a:pt x="2036" y="1138"/>
                    <a:pt x="2036" y="1080"/>
                    <a:pt x="2036" y="1033"/>
                  </a:cubicBezTo>
                  <a:cubicBezTo>
                    <a:pt x="2036" y="987"/>
                    <a:pt x="2036" y="940"/>
                    <a:pt x="1932" y="789"/>
                  </a:cubicBezTo>
                  <a:cubicBezTo>
                    <a:pt x="1792" y="650"/>
                    <a:pt x="1548" y="452"/>
                    <a:pt x="1304" y="312"/>
                  </a:cubicBezTo>
                  <a:cubicBezTo>
                    <a:pt x="1013" y="115"/>
                    <a:pt x="769" y="21"/>
                    <a:pt x="524" y="21"/>
                  </a:cubicBezTo>
                  <a:cubicBezTo>
                    <a:pt x="478" y="6"/>
                    <a:pt x="442" y="1"/>
                    <a:pt x="412"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9" name="Google Shape;759;p20"/>
            <p:cNvSpPr/>
            <p:nvPr/>
          </p:nvSpPr>
          <p:spPr>
            <a:xfrm>
              <a:off x="4596144" y="1892734"/>
              <a:ext cx="41040" cy="42083"/>
            </a:xfrm>
            <a:custGeom>
              <a:rect b="b" l="l" r="r" t="t"/>
              <a:pathLst>
                <a:path extrusionOk="0" h="1694" w="1652">
                  <a:moveTo>
                    <a:pt x="344" y="1"/>
                  </a:moveTo>
                  <a:cubicBezTo>
                    <a:pt x="286" y="1"/>
                    <a:pt x="244" y="22"/>
                    <a:pt x="244" y="22"/>
                  </a:cubicBezTo>
                  <a:cubicBezTo>
                    <a:pt x="198" y="22"/>
                    <a:pt x="151" y="80"/>
                    <a:pt x="105" y="173"/>
                  </a:cubicBezTo>
                  <a:cubicBezTo>
                    <a:pt x="47" y="371"/>
                    <a:pt x="0" y="603"/>
                    <a:pt x="0" y="847"/>
                  </a:cubicBezTo>
                  <a:cubicBezTo>
                    <a:pt x="0" y="1092"/>
                    <a:pt x="47" y="1336"/>
                    <a:pt x="105" y="1476"/>
                  </a:cubicBezTo>
                  <a:cubicBezTo>
                    <a:pt x="151" y="1627"/>
                    <a:pt x="198" y="1627"/>
                    <a:pt x="244" y="1673"/>
                  </a:cubicBezTo>
                  <a:cubicBezTo>
                    <a:pt x="244" y="1673"/>
                    <a:pt x="286" y="1694"/>
                    <a:pt x="344" y="1694"/>
                  </a:cubicBezTo>
                  <a:cubicBezTo>
                    <a:pt x="374" y="1694"/>
                    <a:pt x="407" y="1689"/>
                    <a:pt x="442" y="1673"/>
                  </a:cubicBezTo>
                  <a:cubicBezTo>
                    <a:pt x="628" y="1627"/>
                    <a:pt x="826" y="1580"/>
                    <a:pt x="1070" y="1429"/>
                  </a:cubicBezTo>
                  <a:cubicBezTo>
                    <a:pt x="1268" y="1336"/>
                    <a:pt x="1454" y="1185"/>
                    <a:pt x="1559" y="1045"/>
                  </a:cubicBezTo>
                  <a:cubicBezTo>
                    <a:pt x="1652" y="952"/>
                    <a:pt x="1652" y="847"/>
                    <a:pt x="1652" y="847"/>
                  </a:cubicBezTo>
                  <a:cubicBezTo>
                    <a:pt x="1652" y="801"/>
                    <a:pt x="1652" y="754"/>
                    <a:pt x="1559" y="661"/>
                  </a:cubicBezTo>
                  <a:cubicBezTo>
                    <a:pt x="1454" y="510"/>
                    <a:pt x="1268" y="371"/>
                    <a:pt x="1070" y="219"/>
                  </a:cubicBezTo>
                  <a:cubicBezTo>
                    <a:pt x="826" y="126"/>
                    <a:pt x="628" y="22"/>
                    <a:pt x="442" y="22"/>
                  </a:cubicBezTo>
                  <a:cubicBezTo>
                    <a:pt x="407" y="6"/>
                    <a:pt x="374" y="1"/>
                    <a:pt x="344"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0" name="Google Shape;760;p20"/>
            <p:cNvSpPr/>
            <p:nvPr/>
          </p:nvSpPr>
          <p:spPr>
            <a:xfrm>
              <a:off x="4933356" y="1897653"/>
              <a:ext cx="31227" cy="32395"/>
            </a:xfrm>
            <a:custGeom>
              <a:rect b="b" l="l" r="r" t="t"/>
              <a:pathLst>
                <a:path extrusionOk="0" h="1304" w="1257">
                  <a:moveTo>
                    <a:pt x="260" y="1"/>
                  </a:moveTo>
                  <a:cubicBezTo>
                    <a:pt x="218" y="1"/>
                    <a:pt x="198" y="21"/>
                    <a:pt x="198" y="21"/>
                  </a:cubicBezTo>
                  <a:cubicBezTo>
                    <a:pt x="140" y="21"/>
                    <a:pt x="140" y="68"/>
                    <a:pt x="93" y="114"/>
                  </a:cubicBezTo>
                  <a:cubicBezTo>
                    <a:pt x="47" y="266"/>
                    <a:pt x="0" y="463"/>
                    <a:pt x="0" y="649"/>
                  </a:cubicBezTo>
                  <a:cubicBezTo>
                    <a:pt x="0" y="847"/>
                    <a:pt x="47" y="987"/>
                    <a:pt x="93" y="1138"/>
                  </a:cubicBezTo>
                  <a:cubicBezTo>
                    <a:pt x="140" y="1231"/>
                    <a:pt x="140" y="1278"/>
                    <a:pt x="198" y="1278"/>
                  </a:cubicBezTo>
                  <a:cubicBezTo>
                    <a:pt x="198" y="1278"/>
                    <a:pt x="218" y="1303"/>
                    <a:pt x="260" y="1303"/>
                  </a:cubicBezTo>
                  <a:cubicBezTo>
                    <a:pt x="280" y="1303"/>
                    <a:pt x="306" y="1297"/>
                    <a:pt x="337" y="1278"/>
                  </a:cubicBezTo>
                  <a:cubicBezTo>
                    <a:pt x="489" y="1278"/>
                    <a:pt x="628" y="1231"/>
                    <a:pt x="826" y="1138"/>
                  </a:cubicBezTo>
                  <a:cubicBezTo>
                    <a:pt x="965" y="987"/>
                    <a:pt x="1117" y="894"/>
                    <a:pt x="1210" y="801"/>
                  </a:cubicBezTo>
                  <a:cubicBezTo>
                    <a:pt x="1256" y="696"/>
                    <a:pt x="1256" y="649"/>
                    <a:pt x="1256" y="649"/>
                  </a:cubicBezTo>
                  <a:cubicBezTo>
                    <a:pt x="1256" y="603"/>
                    <a:pt x="1256" y="556"/>
                    <a:pt x="1210" y="510"/>
                  </a:cubicBezTo>
                  <a:cubicBezTo>
                    <a:pt x="1117" y="405"/>
                    <a:pt x="965" y="266"/>
                    <a:pt x="826" y="173"/>
                  </a:cubicBezTo>
                  <a:cubicBezTo>
                    <a:pt x="628" y="68"/>
                    <a:pt x="489" y="21"/>
                    <a:pt x="337" y="21"/>
                  </a:cubicBezTo>
                  <a:cubicBezTo>
                    <a:pt x="306" y="6"/>
                    <a:pt x="280" y="1"/>
                    <a:pt x="260"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1" name="Google Shape;761;p20"/>
            <p:cNvSpPr/>
            <p:nvPr/>
          </p:nvSpPr>
          <p:spPr>
            <a:xfrm>
              <a:off x="5270544" y="1901926"/>
              <a:ext cx="22855" cy="23377"/>
            </a:xfrm>
            <a:custGeom>
              <a:rect b="b" l="l" r="r" t="t"/>
              <a:pathLst>
                <a:path extrusionOk="0" h="941" w="920">
                  <a:moveTo>
                    <a:pt x="234" y="1"/>
                  </a:moveTo>
                  <a:cubicBezTo>
                    <a:pt x="187" y="1"/>
                    <a:pt x="141" y="1"/>
                    <a:pt x="141" y="47"/>
                  </a:cubicBezTo>
                  <a:cubicBezTo>
                    <a:pt x="94" y="47"/>
                    <a:pt x="94" y="47"/>
                    <a:pt x="47" y="94"/>
                  </a:cubicBezTo>
                  <a:cubicBezTo>
                    <a:pt x="47" y="187"/>
                    <a:pt x="1" y="338"/>
                    <a:pt x="1" y="477"/>
                  </a:cubicBezTo>
                  <a:cubicBezTo>
                    <a:pt x="1" y="629"/>
                    <a:pt x="47" y="722"/>
                    <a:pt x="47" y="815"/>
                  </a:cubicBezTo>
                  <a:cubicBezTo>
                    <a:pt x="94" y="919"/>
                    <a:pt x="94" y="919"/>
                    <a:pt x="141" y="919"/>
                  </a:cubicBezTo>
                  <a:cubicBezTo>
                    <a:pt x="141" y="919"/>
                    <a:pt x="161" y="940"/>
                    <a:pt x="189" y="940"/>
                  </a:cubicBezTo>
                  <a:cubicBezTo>
                    <a:pt x="203" y="940"/>
                    <a:pt x="218" y="935"/>
                    <a:pt x="234" y="919"/>
                  </a:cubicBezTo>
                  <a:cubicBezTo>
                    <a:pt x="338" y="919"/>
                    <a:pt x="431" y="873"/>
                    <a:pt x="583" y="815"/>
                  </a:cubicBezTo>
                  <a:cubicBezTo>
                    <a:pt x="676" y="722"/>
                    <a:pt x="769" y="675"/>
                    <a:pt x="873" y="582"/>
                  </a:cubicBezTo>
                  <a:cubicBezTo>
                    <a:pt x="920" y="524"/>
                    <a:pt x="920" y="477"/>
                    <a:pt x="920" y="477"/>
                  </a:cubicBezTo>
                  <a:cubicBezTo>
                    <a:pt x="920" y="477"/>
                    <a:pt x="920" y="431"/>
                    <a:pt x="873" y="384"/>
                  </a:cubicBezTo>
                  <a:cubicBezTo>
                    <a:pt x="769" y="291"/>
                    <a:pt x="676" y="233"/>
                    <a:pt x="583" y="140"/>
                  </a:cubicBezTo>
                  <a:cubicBezTo>
                    <a:pt x="431" y="94"/>
                    <a:pt x="338" y="47"/>
                    <a:pt x="234"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2" name="Google Shape;762;p20"/>
            <p:cNvSpPr/>
            <p:nvPr/>
          </p:nvSpPr>
          <p:spPr>
            <a:xfrm>
              <a:off x="5607483" y="1906547"/>
              <a:ext cx="13316" cy="13837"/>
            </a:xfrm>
            <a:custGeom>
              <a:rect b="b" l="l" r="r" t="t"/>
              <a:pathLst>
                <a:path extrusionOk="0" h="557" w="536">
                  <a:moveTo>
                    <a:pt x="105" y="1"/>
                  </a:moveTo>
                  <a:cubicBezTo>
                    <a:pt x="47" y="47"/>
                    <a:pt x="47" y="47"/>
                    <a:pt x="47" y="105"/>
                  </a:cubicBezTo>
                  <a:cubicBezTo>
                    <a:pt x="0" y="152"/>
                    <a:pt x="0" y="198"/>
                    <a:pt x="0" y="291"/>
                  </a:cubicBezTo>
                  <a:cubicBezTo>
                    <a:pt x="0" y="396"/>
                    <a:pt x="0" y="443"/>
                    <a:pt x="47" y="489"/>
                  </a:cubicBezTo>
                  <a:cubicBezTo>
                    <a:pt x="47" y="536"/>
                    <a:pt x="47" y="536"/>
                    <a:pt x="105" y="536"/>
                  </a:cubicBezTo>
                  <a:cubicBezTo>
                    <a:pt x="105" y="536"/>
                    <a:pt x="105" y="556"/>
                    <a:pt x="119" y="556"/>
                  </a:cubicBezTo>
                  <a:cubicBezTo>
                    <a:pt x="126" y="556"/>
                    <a:pt x="136" y="551"/>
                    <a:pt x="151" y="536"/>
                  </a:cubicBezTo>
                  <a:cubicBezTo>
                    <a:pt x="198" y="536"/>
                    <a:pt x="291" y="536"/>
                    <a:pt x="338" y="489"/>
                  </a:cubicBezTo>
                  <a:cubicBezTo>
                    <a:pt x="442" y="443"/>
                    <a:pt x="489" y="396"/>
                    <a:pt x="489" y="338"/>
                  </a:cubicBezTo>
                  <a:lnTo>
                    <a:pt x="535" y="291"/>
                  </a:lnTo>
                  <a:cubicBezTo>
                    <a:pt x="535" y="291"/>
                    <a:pt x="535" y="245"/>
                    <a:pt x="489" y="245"/>
                  </a:cubicBezTo>
                  <a:cubicBezTo>
                    <a:pt x="489" y="198"/>
                    <a:pt x="442" y="152"/>
                    <a:pt x="338" y="105"/>
                  </a:cubicBezTo>
                  <a:cubicBezTo>
                    <a:pt x="291" y="47"/>
                    <a:pt x="198" y="47"/>
                    <a:pt x="151"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3" name="Google Shape;763;p20"/>
            <p:cNvSpPr/>
            <p:nvPr/>
          </p:nvSpPr>
          <p:spPr>
            <a:xfrm>
              <a:off x="550767" y="2106057"/>
              <a:ext cx="151738" cy="155613"/>
            </a:xfrm>
            <a:custGeom>
              <a:rect b="b" l="l" r="r" t="t"/>
              <a:pathLst>
                <a:path extrusionOk="0" h="6264" w="6108">
                  <a:moveTo>
                    <a:pt x="1302" y="0"/>
                  </a:moveTo>
                  <a:cubicBezTo>
                    <a:pt x="1070" y="0"/>
                    <a:pt x="950" y="44"/>
                    <a:pt x="873" y="112"/>
                  </a:cubicBezTo>
                  <a:cubicBezTo>
                    <a:pt x="780" y="158"/>
                    <a:pt x="582" y="309"/>
                    <a:pt x="443" y="693"/>
                  </a:cubicBezTo>
                  <a:cubicBezTo>
                    <a:pt x="198" y="1379"/>
                    <a:pt x="47" y="2194"/>
                    <a:pt x="1" y="3124"/>
                  </a:cubicBezTo>
                  <a:cubicBezTo>
                    <a:pt x="47" y="4090"/>
                    <a:pt x="198" y="4915"/>
                    <a:pt x="443" y="5544"/>
                  </a:cubicBezTo>
                  <a:cubicBezTo>
                    <a:pt x="582" y="5974"/>
                    <a:pt x="780" y="6125"/>
                    <a:pt x="873" y="6172"/>
                  </a:cubicBezTo>
                  <a:cubicBezTo>
                    <a:pt x="945" y="6204"/>
                    <a:pt x="1056" y="6263"/>
                    <a:pt x="1261" y="6263"/>
                  </a:cubicBezTo>
                  <a:cubicBezTo>
                    <a:pt x="1355" y="6263"/>
                    <a:pt x="1468" y="6251"/>
                    <a:pt x="1606" y="6218"/>
                  </a:cubicBezTo>
                  <a:cubicBezTo>
                    <a:pt x="2280" y="6125"/>
                    <a:pt x="3060" y="5834"/>
                    <a:pt x="3932" y="5392"/>
                  </a:cubicBezTo>
                  <a:cubicBezTo>
                    <a:pt x="4758" y="4915"/>
                    <a:pt x="5386" y="4380"/>
                    <a:pt x="5816" y="3799"/>
                  </a:cubicBezTo>
                  <a:cubicBezTo>
                    <a:pt x="6107" y="3461"/>
                    <a:pt x="6107" y="3264"/>
                    <a:pt x="6107" y="3124"/>
                  </a:cubicBezTo>
                  <a:cubicBezTo>
                    <a:pt x="6107" y="3019"/>
                    <a:pt x="6107" y="2775"/>
                    <a:pt x="5816" y="2438"/>
                  </a:cubicBezTo>
                  <a:cubicBezTo>
                    <a:pt x="5386" y="1903"/>
                    <a:pt x="4758" y="1379"/>
                    <a:pt x="3932" y="891"/>
                  </a:cubicBezTo>
                  <a:cubicBezTo>
                    <a:pt x="3060" y="402"/>
                    <a:pt x="2280" y="158"/>
                    <a:pt x="1606" y="19"/>
                  </a:cubicBezTo>
                  <a:cubicBezTo>
                    <a:pt x="1487" y="6"/>
                    <a:pt x="1387" y="0"/>
                    <a:pt x="1302"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4" name="Google Shape;764;p20"/>
            <p:cNvSpPr/>
            <p:nvPr/>
          </p:nvSpPr>
          <p:spPr>
            <a:xfrm>
              <a:off x="887979" y="2110802"/>
              <a:ext cx="143341" cy="146099"/>
            </a:xfrm>
            <a:custGeom>
              <a:rect b="b" l="l" r="r" t="t"/>
              <a:pathLst>
                <a:path extrusionOk="0" h="5881" w="5770">
                  <a:moveTo>
                    <a:pt x="1175" y="1"/>
                  </a:moveTo>
                  <a:cubicBezTo>
                    <a:pt x="966" y="1"/>
                    <a:pt x="859" y="39"/>
                    <a:pt x="826" y="72"/>
                  </a:cubicBezTo>
                  <a:cubicBezTo>
                    <a:pt x="722" y="118"/>
                    <a:pt x="536" y="258"/>
                    <a:pt x="384" y="653"/>
                  </a:cubicBezTo>
                  <a:cubicBezTo>
                    <a:pt x="140" y="1282"/>
                    <a:pt x="1" y="2061"/>
                    <a:pt x="1" y="2933"/>
                  </a:cubicBezTo>
                  <a:cubicBezTo>
                    <a:pt x="1" y="3852"/>
                    <a:pt x="140" y="4620"/>
                    <a:pt x="384" y="5201"/>
                  </a:cubicBezTo>
                  <a:cubicBezTo>
                    <a:pt x="536" y="5597"/>
                    <a:pt x="722" y="5736"/>
                    <a:pt x="826" y="5783"/>
                  </a:cubicBezTo>
                  <a:cubicBezTo>
                    <a:pt x="859" y="5823"/>
                    <a:pt x="964" y="5881"/>
                    <a:pt x="1170" y="5881"/>
                  </a:cubicBezTo>
                  <a:cubicBezTo>
                    <a:pt x="1260" y="5881"/>
                    <a:pt x="1370" y="5869"/>
                    <a:pt x="1501" y="5841"/>
                  </a:cubicBezTo>
                  <a:cubicBezTo>
                    <a:pt x="2176" y="5736"/>
                    <a:pt x="2909" y="5492"/>
                    <a:pt x="3688" y="5062"/>
                  </a:cubicBezTo>
                  <a:cubicBezTo>
                    <a:pt x="4455" y="4573"/>
                    <a:pt x="5037" y="4096"/>
                    <a:pt x="5479" y="3561"/>
                  </a:cubicBezTo>
                  <a:cubicBezTo>
                    <a:pt x="5723" y="3270"/>
                    <a:pt x="5770" y="3026"/>
                    <a:pt x="5770" y="2933"/>
                  </a:cubicBezTo>
                  <a:cubicBezTo>
                    <a:pt x="5770" y="2828"/>
                    <a:pt x="5723" y="2642"/>
                    <a:pt x="5479" y="2293"/>
                  </a:cubicBezTo>
                  <a:cubicBezTo>
                    <a:pt x="5037" y="1817"/>
                    <a:pt x="4455" y="1282"/>
                    <a:pt x="3688" y="840"/>
                  </a:cubicBezTo>
                  <a:cubicBezTo>
                    <a:pt x="2909" y="409"/>
                    <a:pt x="2176" y="118"/>
                    <a:pt x="1501" y="25"/>
                  </a:cubicBezTo>
                  <a:cubicBezTo>
                    <a:pt x="1372" y="8"/>
                    <a:pt x="1264" y="1"/>
                    <a:pt x="1175"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5" name="Google Shape;765;p20"/>
            <p:cNvSpPr/>
            <p:nvPr/>
          </p:nvSpPr>
          <p:spPr>
            <a:xfrm>
              <a:off x="1225191" y="2115571"/>
              <a:ext cx="133528" cy="136907"/>
            </a:xfrm>
            <a:custGeom>
              <a:rect b="b" l="l" r="r" t="t"/>
              <a:pathLst>
                <a:path extrusionOk="0" h="5511" w="5375">
                  <a:moveTo>
                    <a:pt x="1106" y="0"/>
                  </a:moveTo>
                  <a:cubicBezTo>
                    <a:pt x="910" y="0"/>
                    <a:pt x="801" y="33"/>
                    <a:pt x="768" y="66"/>
                  </a:cubicBezTo>
                  <a:cubicBezTo>
                    <a:pt x="675" y="124"/>
                    <a:pt x="524" y="264"/>
                    <a:pt x="384" y="601"/>
                  </a:cubicBezTo>
                  <a:cubicBezTo>
                    <a:pt x="140" y="1183"/>
                    <a:pt x="1" y="1915"/>
                    <a:pt x="1" y="2741"/>
                  </a:cubicBezTo>
                  <a:cubicBezTo>
                    <a:pt x="1" y="3614"/>
                    <a:pt x="140" y="4288"/>
                    <a:pt x="384" y="4870"/>
                  </a:cubicBezTo>
                  <a:cubicBezTo>
                    <a:pt x="524" y="5254"/>
                    <a:pt x="675" y="5358"/>
                    <a:pt x="768" y="5405"/>
                  </a:cubicBezTo>
                  <a:cubicBezTo>
                    <a:pt x="806" y="5442"/>
                    <a:pt x="942" y="5511"/>
                    <a:pt x="1197" y="5511"/>
                  </a:cubicBezTo>
                  <a:cubicBezTo>
                    <a:pt x="1256" y="5511"/>
                    <a:pt x="1323" y="5507"/>
                    <a:pt x="1396" y="5498"/>
                  </a:cubicBezTo>
                  <a:cubicBezTo>
                    <a:pt x="2036" y="5405"/>
                    <a:pt x="2711" y="5161"/>
                    <a:pt x="3432" y="4719"/>
                  </a:cubicBezTo>
                  <a:cubicBezTo>
                    <a:pt x="4165" y="4288"/>
                    <a:pt x="4700" y="3846"/>
                    <a:pt x="5083" y="3369"/>
                  </a:cubicBezTo>
                  <a:cubicBezTo>
                    <a:pt x="5328" y="3032"/>
                    <a:pt x="5374" y="2834"/>
                    <a:pt x="5374" y="2741"/>
                  </a:cubicBezTo>
                  <a:cubicBezTo>
                    <a:pt x="5374" y="2636"/>
                    <a:pt x="5328" y="2450"/>
                    <a:pt x="5083" y="2160"/>
                  </a:cubicBezTo>
                  <a:cubicBezTo>
                    <a:pt x="4700" y="1671"/>
                    <a:pt x="4165" y="1183"/>
                    <a:pt x="3432" y="799"/>
                  </a:cubicBezTo>
                  <a:cubicBezTo>
                    <a:pt x="2711" y="357"/>
                    <a:pt x="2036" y="124"/>
                    <a:pt x="1396" y="19"/>
                  </a:cubicBezTo>
                  <a:cubicBezTo>
                    <a:pt x="1284" y="6"/>
                    <a:pt x="1187" y="0"/>
                    <a:pt x="1106"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6" name="Google Shape;766;p20"/>
            <p:cNvSpPr/>
            <p:nvPr/>
          </p:nvSpPr>
          <p:spPr>
            <a:xfrm>
              <a:off x="1562105" y="2120465"/>
              <a:ext cx="123989" cy="127218"/>
            </a:xfrm>
            <a:custGeom>
              <a:rect b="b" l="l" r="r" t="t"/>
              <a:pathLst>
                <a:path extrusionOk="0" h="5121" w="4991">
                  <a:moveTo>
                    <a:pt x="1054" y="1"/>
                  </a:moveTo>
                  <a:cubicBezTo>
                    <a:pt x="871" y="1"/>
                    <a:pt x="753" y="34"/>
                    <a:pt x="687" y="67"/>
                  </a:cubicBezTo>
                  <a:cubicBezTo>
                    <a:pt x="629" y="113"/>
                    <a:pt x="489" y="218"/>
                    <a:pt x="338" y="555"/>
                  </a:cubicBezTo>
                  <a:cubicBezTo>
                    <a:pt x="152" y="1137"/>
                    <a:pt x="1" y="1765"/>
                    <a:pt x="1" y="2544"/>
                  </a:cubicBezTo>
                  <a:cubicBezTo>
                    <a:pt x="1" y="3312"/>
                    <a:pt x="152" y="3998"/>
                    <a:pt x="338" y="4522"/>
                  </a:cubicBezTo>
                  <a:cubicBezTo>
                    <a:pt x="489" y="4870"/>
                    <a:pt x="629" y="5010"/>
                    <a:pt x="687" y="5057"/>
                  </a:cubicBezTo>
                  <a:cubicBezTo>
                    <a:pt x="760" y="5057"/>
                    <a:pt x="897" y="5121"/>
                    <a:pt x="1115" y="5121"/>
                  </a:cubicBezTo>
                  <a:cubicBezTo>
                    <a:pt x="1175" y="5121"/>
                    <a:pt x="1242" y="5116"/>
                    <a:pt x="1315" y="5103"/>
                  </a:cubicBezTo>
                  <a:cubicBezTo>
                    <a:pt x="1897" y="5010"/>
                    <a:pt x="2525" y="4766"/>
                    <a:pt x="3199" y="4382"/>
                  </a:cubicBezTo>
                  <a:cubicBezTo>
                    <a:pt x="3886" y="3998"/>
                    <a:pt x="4363" y="3556"/>
                    <a:pt x="4758" y="3126"/>
                  </a:cubicBezTo>
                  <a:cubicBezTo>
                    <a:pt x="4991" y="2835"/>
                    <a:pt x="4991" y="2637"/>
                    <a:pt x="4991" y="2544"/>
                  </a:cubicBezTo>
                  <a:cubicBezTo>
                    <a:pt x="4991" y="2439"/>
                    <a:pt x="4991" y="2300"/>
                    <a:pt x="4758" y="2009"/>
                  </a:cubicBezTo>
                  <a:cubicBezTo>
                    <a:pt x="4363" y="1567"/>
                    <a:pt x="3886" y="1137"/>
                    <a:pt x="3199" y="695"/>
                  </a:cubicBezTo>
                  <a:cubicBezTo>
                    <a:pt x="2525" y="311"/>
                    <a:pt x="1897" y="113"/>
                    <a:pt x="1315" y="20"/>
                  </a:cubicBezTo>
                  <a:cubicBezTo>
                    <a:pt x="1216" y="7"/>
                    <a:pt x="1130" y="1"/>
                    <a:pt x="1054"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7" name="Google Shape;767;p20"/>
            <p:cNvSpPr/>
            <p:nvPr/>
          </p:nvSpPr>
          <p:spPr>
            <a:xfrm>
              <a:off x="1899317" y="2125260"/>
              <a:ext cx="115617" cy="117853"/>
            </a:xfrm>
            <a:custGeom>
              <a:rect b="b" l="l" r="r" t="t"/>
              <a:pathLst>
                <a:path extrusionOk="0" h="4744" w="4654">
                  <a:moveTo>
                    <a:pt x="954" y="0"/>
                  </a:moveTo>
                  <a:cubicBezTo>
                    <a:pt x="788" y="0"/>
                    <a:pt x="694" y="39"/>
                    <a:pt x="629" y="71"/>
                  </a:cubicBezTo>
                  <a:cubicBezTo>
                    <a:pt x="582" y="118"/>
                    <a:pt x="431" y="211"/>
                    <a:pt x="338" y="502"/>
                  </a:cubicBezTo>
                  <a:cubicBezTo>
                    <a:pt x="140" y="1037"/>
                    <a:pt x="1" y="1618"/>
                    <a:pt x="1" y="2351"/>
                  </a:cubicBezTo>
                  <a:cubicBezTo>
                    <a:pt x="1" y="3072"/>
                    <a:pt x="140" y="3700"/>
                    <a:pt x="338" y="4189"/>
                  </a:cubicBezTo>
                  <a:cubicBezTo>
                    <a:pt x="431" y="4526"/>
                    <a:pt x="582" y="4619"/>
                    <a:pt x="629" y="4677"/>
                  </a:cubicBezTo>
                  <a:cubicBezTo>
                    <a:pt x="695" y="4710"/>
                    <a:pt x="790" y="4743"/>
                    <a:pt x="959" y="4743"/>
                  </a:cubicBezTo>
                  <a:cubicBezTo>
                    <a:pt x="1029" y="4743"/>
                    <a:pt x="1112" y="4738"/>
                    <a:pt x="1210" y="4724"/>
                  </a:cubicBezTo>
                  <a:cubicBezTo>
                    <a:pt x="1745" y="4619"/>
                    <a:pt x="2327" y="4433"/>
                    <a:pt x="2955" y="4038"/>
                  </a:cubicBezTo>
                  <a:cubicBezTo>
                    <a:pt x="3583" y="3700"/>
                    <a:pt x="4072" y="3270"/>
                    <a:pt x="4409" y="2875"/>
                  </a:cubicBezTo>
                  <a:cubicBezTo>
                    <a:pt x="4607" y="2584"/>
                    <a:pt x="4653" y="2444"/>
                    <a:pt x="4653" y="2351"/>
                  </a:cubicBezTo>
                  <a:cubicBezTo>
                    <a:pt x="4653" y="2293"/>
                    <a:pt x="4607" y="2107"/>
                    <a:pt x="4409" y="1863"/>
                  </a:cubicBezTo>
                  <a:cubicBezTo>
                    <a:pt x="4072" y="1421"/>
                    <a:pt x="3583" y="1037"/>
                    <a:pt x="2955" y="653"/>
                  </a:cubicBezTo>
                  <a:cubicBezTo>
                    <a:pt x="2327" y="316"/>
                    <a:pt x="1745" y="118"/>
                    <a:pt x="1210" y="25"/>
                  </a:cubicBezTo>
                  <a:cubicBezTo>
                    <a:pt x="1109" y="7"/>
                    <a:pt x="1025" y="0"/>
                    <a:pt x="954"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8" name="Google Shape;768;p20"/>
            <p:cNvSpPr/>
            <p:nvPr/>
          </p:nvSpPr>
          <p:spPr>
            <a:xfrm>
              <a:off x="2236529" y="2130005"/>
              <a:ext cx="105779" cy="108189"/>
            </a:xfrm>
            <a:custGeom>
              <a:rect b="b" l="l" r="r" t="t"/>
              <a:pathLst>
                <a:path extrusionOk="0" h="4355" w="4258">
                  <a:moveTo>
                    <a:pt x="886" y="1"/>
                  </a:moveTo>
                  <a:cubicBezTo>
                    <a:pt x="737" y="1"/>
                    <a:pt x="648" y="34"/>
                    <a:pt x="582" y="67"/>
                  </a:cubicBezTo>
                  <a:cubicBezTo>
                    <a:pt x="524" y="67"/>
                    <a:pt x="384" y="171"/>
                    <a:pt x="291" y="462"/>
                  </a:cubicBezTo>
                  <a:cubicBezTo>
                    <a:pt x="140" y="939"/>
                    <a:pt x="1" y="1520"/>
                    <a:pt x="1" y="2160"/>
                  </a:cubicBezTo>
                  <a:cubicBezTo>
                    <a:pt x="1" y="2835"/>
                    <a:pt x="140" y="3416"/>
                    <a:pt x="291" y="3847"/>
                  </a:cubicBezTo>
                  <a:cubicBezTo>
                    <a:pt x="384" y="4138"/>
                    <a:pt x="524" y="4242"/>
                    <a:pt x="582" y="4289"/>
                  </a:cubicBezTo>
                  <a:cubicBezTo>
                    <a:pt x="648" y="4322"/>
                    <a:pt x="737" y="4355"/>
                    <a:pt x="886" y="4355"/>
                  </a:cubicBezTo>
                  <a:cubicBezTo>
                    <a:pt x="948" y="4355"/>
                    <a:pt x="1020" y="4349"/>
                    <a:pt x="1106" y="4335"/>
                  </a:cubicBezTo>
                  <a:cubicBezTo>
                    <a:pt x="1594" y="4242"/>
                    <a:pt x="2129" y="4044"/>
                    <a:pt x="2711" y="3754"/>
                  </a:cubicBezTo>
                  <a:cubicBezTo>
                    <a:pt x="3292" y="3416"/>
                    <a:pt x="3723" y="3033"/>
                    <a:pt x="4014" y="2637"/>
                  </a:cubicBezTo>
                  <a:cubicBezTo>
                    <a:pt x="4211" y="2393"/>
                    <a:pt x="4258" y="2253"/>
                    <a:pt x="4258" y="2160"/>
                  </a:cubicBezTo>
                  <a:cubicBezTo>
                    <a:pt x="4258" y="2102"/>
                    <a:pt x="4211" y="1962"/>
                    <a:pt x="4014" y="1718"/>
                  </a:cubicBezTo>
                  <a:cubicBezTo>
                    <a:pt x="3723" y="1334"/>
                    <a:pt x="3292" y="939"/>
                    <a:pt x="2711" y="602"/>
                  </a:cubicBezTo>
                  <a:cubicBezTo>
                    <a:pt x="2129" y="264"/>
                    <a:pt x="1594" y="67"/>
                    <a:pt x="1106" y="20"/>
                  </a:cubicBezTo>
                  <a:cubicBezTo>
                    <a:pt x="1020" y="6"/>
                    <a:pt x="948" y="1"/>
                    <a:pt x="886"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9" name="Google Shape;769;p20"/>
            <p:cNvSpPr/>
            <p:nvPr/>
          </p:nvSpPr>
          <p:spPr>
            <a:xfrm>
              <a:off x="2573443" y="2134924"/>
              <a:ext cx="96538" cy="98476"/>
            </a:xfrm>
            <a:custGeom>
              <a:rect b="b" l="l" r="r" t="t"/>
              <a:pathLst>
                <a:path extrusionOk="0" h="3964" w="3886">
                  <a:moveTo>
                    <a:pt x="804" y="0"/>
                  </a:moveTo>
                  <a:cubicBezTo>
                    <a:pt x="654" y="0"/>
                    <a:pt x="569" y="33"/>
                    <a:pt x="536" y="66"/>
                  </a:cubicBezTo>
                  <a:cubicBezTo>
                    <a:pt x="489" y="66"/>
                    <a:pt x="396" y="159"/>
                    <a:pt x="292" y="404"/>
                  </a:cubicBezTo>
                  <a:cubicBezTo>
                    <a:pt x="106" y="846"/>
                    <a:pt x="1" y="1381"/>
                    <a:pt x="1" y="1962"/>
                  </a:cubicBezTo>
                  <a:cubicBezTo>
                    <a:pt x="1" y="2590"/>
                    <a:pt x="106" y="3067"/>
                    <a:pt x="292" y="3509"/>
                  </a:cubicBezTo>
                  <a:cubicBezTo>
                    <a:pt x="396" y="3800"/>
                    <a:pt x="489" y="3846"/>
                    <a:pt x="536" y="3893"/>
                  </a:cubicBezTo>
                  <a:cubicBezTo>
                    <a:pt x="569" y="3926"/>
                    <a:pt x="653" y="3964"/>
                    <a:pt x="800" y="3964"/>
                  </a:cubicBezTo>
                  <a:cubicBezTo>
                    <a:pt x="863" y="3964"/>
                    <a:pt x="937" y="3957"/>
                    <a:pt x="1024" y="3940"/>
                  </a:cubicBezTo>
                  <a:cubicBezTo>
                    <a:pt x="1455" y="3846"/>
                    <a:pt x="1943" y="3707"/>
                    <a:pt x="2478" y="3416"/>
                  </a:cubicBezTo>
                  <a:cubicBezTo>
                    <a:pt x="3013" y="3067"/>
                    <a:pt x="3397" y="2730"/>
                    <a:pt x="3688" y="2393"/>
                  </a:cubicBezTo>
                  <a:cubicBezTo>
                    <a:pt x="3886" y="2195"/>
                    <a:pt x="3886" y="2055"/>
                    <a:pt x="3886" y="1962"/>
                  </a:cubicBezTo>
                  <a:cubicBezTo>
                    <a:pt x="3886" y="1904"/>
                    <a:pt x="3886" y="1764"/>
                    <a:pt x="3688" y="1520"/>
                  </a:cubicBezTo>
                  <a:cubicBezTo>
                    <a:pt x="3397" y="1183"/>
                    <a:pt x="3013" y="846"/>
                    <a:pt x="2478" y="555"/>
                  </a:cubicBezTo>
                  <a:cubicBezTo>
                    <a:pt x="1943" y="264"/>
                    <a:pt x="1455" y="66"/>
                    <a:pt x="1024" y="20"/>
                  </a:cubicBezTo>
                  <a:cubicBezTo>
                    <a:pt x="939" y="6"/>
                    <a:pt x="866" y="0"/>
                    <a:pt x="804"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p20"/>
            <p:cNvSpPr/>
            <p:nvPr/>
          </p:nvSpPr>
          <p:spPr>
            <a:xfrm>
              <a:off x="2910655" y="2139669"/>
              <a:ext cx="86725" cy="88986"/>
            </a:xfrm>
            <a:custGeom>
              <a:rect b="b" l="l" r="r" t="t"/>
              <a:pathLst>
                <a:path extrusionOk="0" h="3582" w="3491">
                  <a:moveTo>
                    <a:pt x="710" y="1"/>
                  </a:moveTo>
                  <a:cubicBezTo>
                    <a:pt x="593" y="1"/>
                    <a:pt x="520" y="26"/>
                    <a:pt x="489" y="26"/>
                  </a:cubicBezTo>
                  <a:cubicBezTo>
                    <a:pt x="431" y="73"/>
                    <a:pt x="338" y="166"/>
                    <a:pt x="245" y="410"/>
                  </a:cubicBezTo>
                  <a:cubicBezTo>
                    <a:pt x="94" y="748"/>
                    <a:pt x="1" y="1236"/>
                    <a:pt x="1" y="1771"/>
                  </a:cubicBezTo>
                  <a:cubicBezTo>
                    <a:pt x="1" y="2353"/>
                    <a:pt x="94" y="2783"/>
                    <a:pt x="245" y="3167"/>
                  </a:cubicBezTo>
                  <a:cubicBezTo>
                    <a:pt x="338" y="3411"/>
                    <a:pt x="431" y="3516"/>
                    <a:pt x="489" y="3516"/>
                  </a:cubicBezTo>
                  <a:cubicBezTo>
                    <a:pt x="522" y="3549"/>
                    <a:pt x="602" y="3582"/>
                    <a:pt x="732" y="3582"/>
                  </a:cubicBezTo>
                  <a:cubicBezTo>
                    <a:pt x="786" y="3582"/>
                    <a:pt x="848" y="3576"/>
                    <a:pt x="920" y="3562"/>
                  </a:cubicBezTo>
                  <a:cubicBezTo>
                    <a:pt x="1304" y="3516"/>
                    <a:pt x="1746" y="3318"/>
                    <a:pt x="2234" y="3074"/>
                  </a:cubicBezTo>
                  <a:cubicBezTo>
                    <a:pt x="2711" y="2783"/>
                    <a:pt x="3048" y="2492"/>
                    <a:pt x="3339" y="2155"/>
                  </a:cubicBezTo>
                  <a:cubicBezTo>
                    <a:pt x="3490" y="1957"/>
                    <a:pt x="3490" y="1864"/>
                    <a:pt x="3490" y="1771"/>
                  </a:cubicBezTo>
                  <a:cubicBezTo>
                    <a:pt x="3490" y="1713"/>
                    <a:pt x="3490" y="1573"/>
                    <a:pt x="3339" y="1376"/>
                  </a:cubicBezTo>
                  <a:cubicBezTo>
                    <a:pt x="3048" y="1085"/>
                    <a:pt x="2711" y="748"/>
                    <a:pt x="2234" y="503"/>
                  </a:cubicBezTo>
                  <a:cubicBezTo>
                    <a:pt x="1746" y="213"/>
                    <a:pt x="1304" y="73"/>
                    <a:pt x="920" y="26"/>
                  </a:cubicBezTo>
                  <a:cubicBezTo>
                    <a:pt x="838" y="7"/>
                    <a:pt x="769" y="1"/>
                    <a:pt x="710"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1" name="Google Shape;771;p20"/>
            <p:cNvSpPr/>
            <p:nvPr/>
          </p:nvSpPr>
          <p:spPr>
            <a:xfrm>
              <a:off x="3247867" y="2143792"/>
              <a:ext cx="78055" cy="79943"/>
            </a:xfrm>
            <a:custGeom>
              <a:rect b="b" l="l" r="r" t="t"/>
              <a:pathLst>
                <a:path extrusionOk="0" h="3218" w="3142">
                  <a:moveTo>
                    <a:pt x="815" y="0"/>
                  </a:moveTo>
                  <a:cubicBezTo>
                    <a:pt x="582" y="0"/>
                    <a:pt x="478" y="47"/>
                    <a:pt x="431" y="47"/>
                  </a:cubicBezTo>
                  <a:cubicBezTo>
                    <a:pt x="385" y="93"/>
                    <a:pt x="292" y="151"/>
                    <a:pt x="233" y="384"/>
                  </a:cubicBezTo>
                  <a:cubicBezTo>
                    <a:pt x="94" y="733"/>
                    <a:pt x="1" y="1117"/>
                    <a:pt x="1" y="1605"/>
                  </a:cubicBezTo>
                  <a:cubicBezTo>
                    <a:pt x="1" y="2082"/>
                    <a:pt x="94" y="2524"/>
                    <a:pt x="233" y="2861"/>
                  </a:cubicBezTo>
                  <a:cubicBezTo>
                    <a:pt x="292" y="3059"/>
                    <a:pt x="385" y="3152"/>
                    <a:pt x="431" y="3152"/>
                  </a:cubicBezTo>
                  <a:cubicBezTo>
                    <a:pt x="464" y="3185"/>
                    <a:pt x="526" y="3218"/>
                    <a:pt x="642" y="3218"/>
                  </a:cubicBezTo>
                  <a:cubicBezTo>
                    <a:pt x="690" y="3218"/>
                    <a:pt x="747" y="3212"/>
                    <a:pt x="815" y="3199"/>
                  </a:cubicBezTo>
                  <a:cubicBezTo>
                    <a:pt x="1164" y="3152"/>
                    <a:pt x="1594" y="3001"/>
                    <a:pt x="1978" y="2768"/>
                  </a:cubicBezTo>
                  <a:cubicBezTo>
                    <a:pt x="2420" y="2524"/>
                    <a:pt x="2757" y="2233"/>
                    <a:pt x="2955" y="1942"/>
                  </a:cubicBezTo>
                  <a:cubicBezTo>
                    <a:pt x="3095" y="1791"/>
                    <a:pt x="3141" y="1652"/>
                    <a:pt x="3141" y="1605"/>
                  </a:cubicBezTo>
                  <a:cubicBezTo>
                    <a:pt x="3141" y="1547"/>
                    <a:pt x="3095" y="1454"/>
                    <a:pt x="2955" y="1256"/>
                  </a:cubicBezTo>
                  <a:cubicBezTo>
                    <a:pt x="2757" y="965"/>
                    <a:pt x="2420" y="733"/>
                    <a:pt x="1978" y="489"/>
                  </a:cubicBezTo>
                  <a:cubicBezTo>
                    <a:pt x="1594" y="244"/>
                    <a:pt x="1164" y="93"/>
                    <a:pt x="815"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p20"/>
            <p:cNvSpPr/>
            <p:nvPr/>
          </p:nvSpPr>
          <p:spPr>
            <a:xfrm>
              <a:off x="3584806" y="2148686"/>
              <a:ext cx="68789" cy="70304"/>
            </a:xfrm>
            <a:custGeom>
              <a:rect b="b" l="l" r="r" t="t"/>
              <a:pathLst>
                <a:path extrusionOk="0" h="2830" w="2769">
                  <a:moveTo>
                    <a:pt x="733" y="1"/>
                  </a:moveTo>
                  <a:cubicBezTo>
                    <a:pt x="535" y="1"/>
                    <a:pt x="442" y="1"/>
                    <a:pt x="395" y="47"/>
                  </a:cubicBezTo>
                  <a:cubicBezTo>
                    <a:pt x="337" y="47"/>
                    <a:pt x="244" y="140"/>
                    <a:pt x="198" y="338"/>
                  </a:cubicBezTo>
                  <a:cubicBezTo>
                    <a:pt x="105" y="629"/>
                    <a:pt x="0" y="966"/>
                    <a:pt x="0" y="1408"/>
                  </a:cubicBezTo>
                  <a:cubicBezTo>
                    <a:pt x="0" y="1839"/>
                    <a:pt x="105" y="2222"/>
                    <a:pt x="198" y="2513"/>
                  </a:cubicBezTo>
                  <a:cubicBezTo>
                    <a:pt x="244" y="2711"/>
                    <a:pt x="337" y="2757"/>
                    <a:pt x="395" y="2804"/>
                  </a:cubicBezTo>
                  <a:cubicBezTo>
                    <a:pt x="427" y="2804"/>
                    <a:pt x="478" y="2830"/>
                    <a:pt x="568" y="2830"/>
                  </a:cubicBezTo>
                  <a:cubicBezTo>
                    <a:pt x="613" y="2830"/>
                    <a:pt x="667" y="2823"/>
                    <a:pt x="733" y="2804"/>
                  </a:cubicBezTo>
                  <a:cubicBezTo>
                    <a:pt x="1024" y="2757"/>
                    <a:pt x="1407" y="2664"/>
                    <a:pt x="1745" y="2420"/>
                  </a:cubicBezTo>
                  <a:cubicBezTo>
                    <a:pt x="2140" y="2222"/>
                    <a:pt x="2431" y="1990"/>
                    <a:pt x="2617" y="1745"/>
                  </a:cubicBezTo>
                  <a:cubicBezTo>
                    <a:pt x="2768" y="1548"/>
                    <a:pt x="2768" y="1455"/>
                    <a:pt x="2768" y="1408"/>
                  </a:cubicBezTo>
                  <a:cubicBezTo>
                    <a:pt x="2768" y="1350"/>
                    <a:pt x="2768" y="1257"/>
                    <a:pt x="2617" y="1117"/>
                  </a:cubicBezTo>
                  <a:cubicBezTo>
                    <a:pt x="2431" y="873"/>
                    <a:pt x="2140" y="629"/>
                    <a:pt x="1745" y="385"/>
                  </a:cubicBezTo>
                  <a:cubicBezTo>
                    <a:pt x="1407" y="187"/>
                    <a:pt x="1024" y="47"/>
                    <a:pt x="733"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p20"/>
            <p:cNvSpPr/>
            <p:nvPr/>
          </p:nvSpPr>
          <p:spPr>
            <a:xfrm>
              <a:off x="3921993" y="2153307"/>
              <a:ext cx="58976" cy="60939"/>
            </a:xfrm>
            <a:custGeom>
              <a:rect b="b" l="l" r="r" t="t"/>
              <a:pathLst>
                <a:path extrusionOk="0" h="2453" w="2374">
                  <a:moveTo>
                    <a:pt x="629" y="1"/>
                  </a:moveTo>
                  <a:cubicBezTo>
                    <a:pt x="431" y="1"/>
                    <a:pt x="385" y="1"/>
                    <a:pt x="338" y="59"/>
                  </a:cubicBezTo>
                  <a:cubicBezTo>
                    <a:pt x="292" y="59"/>
                    <a:pt x="245" y="106"/>
                    <a:pt x="141" y="292"/>
                  </a:cubicBezTo>
                  <a:cubicBezTo>
                    <a:pt x="47" y="536"/>
                    <a:pt x="1" y="873"/>
                    <a:pt x="1" y="1222"/>
                  </a:cubicBezTo>
                  <a:cubicBezTo>
                    <a:pt x="1" y="1606"/>
                    <a:pt x="47" y="1943"/>
                    <a:pt x="141" y="2188"/>
                  </a:cubicBezTo>
                  <a:cubicBezTo>
                    <a:pt x="245" y="2327"/>
                    <a:pt x="292" y="2385"/>
                    <a:pt x="338" y="2432"/>
                  </a:cubicBezTo>
                  <a:cubicBezTo>
                    <a:pt x="369" y="2432"/>
                    <a:pt x="400" y="2453"/>
                    <a:pt x="476" y="2453"/>
                  </a:cubicBezTo>
                  <a:cubicBezTo>
                    <a:pt x="514" y="2453"/>
                    <a:pt x="563" y="2447"/>
                    <a:pt x="629" y="2432"/>
                  </a:cubicBezTo>
                  <a:cubicBezTo>
                    <a:pt x="920" y="2385"/>
                    <a:pt x="1211" y="2281"/>
                    <a:pt x="1548" y="2095"/>
                  </a:cubicBezTo>
                  <a:cubicBezTo>
                    <a:pt x="1839" y="1943"/>
                    <a:pt x="2083" y="1699"/>
                    <a:pt x="2281" y="1513"/>
                  </a:cubicBezTo>
                  <a:cubicBezTo>
                    <a:pt x="2374" y="1362"/>
                    <a:pt x="2374" y="1269"/>
                    <a:pt x="2374" y="1222"/>
                  </a:cubicBezTo>
                  <a:cubicBezTo>
                    <a:pt x="2374" y="1164"/>
                    <a:pt x="2374" y="1117"/>
                    <a:pt x="2281" y="978"/>
                  </a:cubicBezTo>
                  <a:cubicBezTo>
                    <a:pt x="2083" y="734"/>
                    <a:pt x="1839" y="536"/>
                    <a:pt x="1548" y="350"/>
                  </a:cubicBezTo>
                  <a:cubicBezTo>
                    <a:pt x="1211" y="152"/>
                    <a:pt x="920" y="59"/>
                    <a:pt x="629"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4" name="Google Shape;774;p20"/>
            <p:cNvSpPr/>
            <p:nvPr/>
          </p:nvSpPr>
          <p:spPr>
            <a:xfrm>
              <a:off x="4259206" y="2158226"/>
              <a:ext cx="50604" cy="51101"/>
            </a:xfrm>
            <a:custGeom>
              <a:rect b="b" l="l" r="r" t="t"/>
              <a:pathLst>
                <a:path extrusionOk="0" h="2057" w="2037">
                  <a:moveTo>
                    <a:pt x="524" y="1"/>
                  </a:moveTo>
                  <a:cubicBezTo>
                    <a:pt x="385" y="1"/>
                    <a:pt x="338" y="1"/>
                    <a:pt x="292" y="47"/>
                  </a:cubicBezTo>
                  <a:cubicBezTo>
                    <a:pt x="233" y="47"/>
                    <a:pt x="187" y="94"/>
                    <a:pt x="140" y="245"/>
                  </a:cubicBezTo>
                  <a:cubicBezTo>
                    <a:pt x="47" y="443"/>
                    <a:pt x="1" y="733"/>
                    <a:pt x="1" y="1024"/>
                  </a:cubicBezTo>
                  <a:cubicBezTo>
                    <a:pt x="1" y="1361"/>
                    <a:pt x="47" y="1606"/>
                    <a:pt x="140" y="1838"/>
                  </a:cubicBezTo>
                  <a:cubicBezTo>
                    <a:pt x="187" y="1990"/>
                    <a:pt x="233" y="2036"/>
                    <a:pt x="292" y="2036"/>
                  </a:cubicBezTo>
                  <a:cubicBezTo>
                    <a:pt x="323" y="2036"/>
                    <a:pt x="354" y="2057"/>
                    <a:pt x="412" y="2057"/>
                  </a:cubicBezTo>
                  <a:cubicBezTo>
                    <a:pt x="442" y="2057"/>
                    <a:pt x="478" y="2052"/>
                    <a:pt x="524" y="2036"/>
                  </a:cubicBezTo>
                  <a:cubicBezTo>
                    <a:pt x="769" y="2036"/>
                    <a:pt x="1013" y="1943"/>
                    <a:pt x="1304" y="1792"/>
                  </a:cubicBezTo>
                  <a:cubicBezTo>
                    <a:pt x="1548" y="1606"/>
                    <a:pt x="1792" y="1455"/>
                    <a:pt x="1932" y="1257"/>
                  </a:cubicBezTo>
                  <a:cubicBezTo>
                    <a:pt x="2036" y="1164"/>
                    <a:pt x="2036" y="1071"/>
                    <a:pt x="2036" y="1024"/>
                  </a:cubicBezTo>
                  <a:cubicBezTo>
                    <a:pt x="2036" y="1024"/>
                    <a:pt x="2036" y="919"/>
                    <a:pt x="1932" y="826"/>
                  </a:cubicBezTo>
                  <a:cubicBezTo>
                    <a:pt x="1792" y="629"/>
                    <a:pt x="1548" y="443"/>
                    <a:pt x="1304" y="291"/>
                  </a:cubicBezTo>
                  <a:cubicBezTo>
                    <a:pt x="1013" y="152"/>
                    <a:pt x="769" y="47"/>
                    <a:pt x="524"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p20"/>
            <p:cNvSpPr/>
            <p:nvPr/>
          </p:nvSpPr>
          <p:spPr>
            <a:xfrm>
              <a:off x="4596144" y="2163145"/>
              <a:ext cx="41040" cy="42207"/>
            </a:xfrm>
            <a:custGeom>
              <a:rect b="b" l="l" r="r" t="t"/>
              <a:pathLst>
                <a:path extrusionOk="0" h="1699" w="1652">
                  <a:moveTo>
                    <a:pt x="244" y="0"/>
                  </a:moveTo>
                  <a:cubicBezTo>
                    <a:pt x="198" y="47"/>
                    <a:pt x="151" y="93"/>
                    <a:pt x="105" y="186"/>
                  </a:cubicBezTo>
                  <a:cubicBezTo>
                    <a:pt x="47" y="338"/>
                    <a:pt x="0" y="582"/>
                    <a:pt x="0" y="826"/>
                  </a:cubicBezTo>
                  <a:cubicBezTo>
                    <a:pt x="0" y="1117"/>
                    <a:pt x="47" y="1303"/>
                    <a:pt x="105" y="1501"/>
                  </a:cubicBezTo>
                  <a:cubicBezTo>
                    <a:pt x="151" y="1594"/>
                    <a:pt x="198" y="1640"/>
                    <a:pt x="244" y="1640"/>
                  </a:cubicBezTo>
                  <a:cubicBezTo>
                    <a:pt x="244" y="1640"/>
                    <a:pt x="337" y="1699"/>
                    <a:pt x="442" y="1699"/>
                  </a:cubicBezTo>
                  <a:cubicBezTo>
                    <a:pt x="628" y="1640"/>
                    <a:pt x="826" y="1547"/>
                    <a:pt x="1070" y="1454"/>
                  </a:cubicBezTo>
                  <a:cubicBezTo>
                    <a:pt x="1268" y="1303"/>
                    <a:pt x="1454" y="1163"/>
                    <a:pt x="1559" y="1012"/>
                  </a:cubicBezTo>
                  <a:cubicBezTo>
                    <a:pt x="1652" y="919"/>
                    <a:pt x="1652" y="873"/>
                    <a:pt x="1652" y="826"/>
                  </a:cubicBezTo>
                  <a:cubicBezTo>
                    <a:pt x="1652" y="826"/>
                    <a:pt x="1652" y="721"/>
                    <a:pt x="1559" y="675"/>
                  </a:cubicBezTo>
                  <a:cubicBezTo>
                    <a:pt x="1454" y="477"/>
                    <a:pt x="1268" y="384"/>
                    <a:pt x="1070" y="245"/>
                  </a:cubicBezTo>
                  <a:cubicBezTo>
                    <a:pt x="826" y="93"/>
                    <a:pt x="628" y="47"/>
                    <a:pt x="442"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p20"/>
            <p:cNvSpPr/>
            <p:nvPr/>
          </p:nvSpPr>
          <p:spPr>
            <a:xfrm>
              <a:off x="4933356" y="2167766"/>
              <a:ext cx="31227" cy="32668"/>
            </a:xfrm>
            <a:custGeom>
              <a:rect b="b" l="l" r="r" t="t"/>
              <a:pathLst>
                <a:path extrusionOk="0" h="1315" w="1257">
                  <a:moveTo>
                    <a:pt x="198" y="0"/>
                  </a:moveTo>
                  <a:cubicBezTo>
                    <a:pt x="140" y="0"/>
                    <a:pt x="140" y="59"/>
                    <a:pt x="93" y="152"/>
                  </a:cubicBezTo>
                  <a:cubicBezTo>
                    <a:pt x="47" y="291"/>
                    <a:pt x="0" y="442"/>
                    <a:pt x="0" y="640"/>
                  </a:cubicBezTo>
                  <a:cubicBezTo>
                    <a:pt x="0" y="826"/>
                    <a:pt x="47" y="1024"/>
                    <a:pt x="93" y="1164"/>
                  </a:cubicBezTo>
                  <a:cubicBezTo>
                    <a:pt x="140" y="1268"/>
                    <a:pt x="140" y="1268"/>
                    <a:pt x="198" y="1268"/>
                  </a:cubicBezTo>
                  <a:cubicBezTo>
                    <a:pt x="198" y="1315"/>
                    <a:pt x="244" y="1315"/>
                    <a:pt x="337" y="1315"/>
                  </a:cubicBezTo>
                  <a:cubicBezTo>
                    <a:pt x="489" y="1268"/>
                    <a:pt x="628" y="1222"/>
                    <a:pt x="826" y="1117"/>
                  </a:cubicBezTo>
                  <a:cubicBezTo>
                    <a:pt x="965" y="1024"/>
                    <a:pt x="1117" y="931"/>
                    <a:pt x="1210" y="780"/>
                  </a:cubicBezTo>
                  <a:cubicBezTo>
                    <a:pt x="1256" y="733"/>
                    <a:pt x="1256" y="687"/>
                    <a:pt x="1256" y="640"/>
                  </a:cubicBezTo>
                  <a:cubicBezTo>
                    <a:pt x="1256" y="640"/>
                    <a:pt x="1256" y="582"/>
                    <a:pt x="1210" y="489"/>
                  </a:cubicBezTo>
                  <a:cubicBezTo>
                    <a:pt x="1117" y="396"/>
                    <a:pt x="965" y="291"/>
                    <a:pt x="826" y="198"/>
                  </a:cubicBezTo>
                  <a:cubicBezTo>
                    <a:pt x="628" y="105"/>
                    <a:pt x="489" y="0"/>
                    <a:pt x="337"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7" name="Google Shape;777;p20"/>
            <p:cNvSpPr/>
            <p:nvPr/>
          </p:nvSpPr>
          <p:spPr>
            <a:xfrm>
              <a:off x="5270544" y="2172684"/>
              <a:ext cx="22855" cy="22855"/>
            </a:xfrm>
            <a:custGeom>
              <a:rect b="b" l="l" r="r" t="t"/>
              <a:pathLst>
                <a:path extrusionOk="0" h="920" w="920">
                  <a:moveTo>
                    <a:pt x="141" y="0"/>
                  </a:moveTo>
                  <a:cubicBezTo>
                    <a:pt x="94" y="0"/>
                    <a:pt x="94" y="47"/>
                    <a:pt x="47" y="93"/>
                  </a:cubicBezTo>
                  <a:cubicBezTo>
                    <a:pt x="47" y="198"/>
                    <a:pt x="1" y="291"/>
                    <a:pt x="1" y="442"/>
                  </a:cubicBezTo>
                  <a:cubicBezTo>
                    <a:pt x="1" y="582"/>
                    <a:pt x="47" y="733"/>
                    <a:pt x="47" y="826"/>
                  </a:cubicBezTo>
                  <a:cubicBezTo>
                    <a:pt x="94" y="873"/>
                    <a:pt x="94" y="873"/>
                    <a:pt x="141" y="919"/>
                  </a:cubicBezTo>
                  <a:lnTo>
                    <a:pt x="234" y="919"/>
                  </a:lnTo>
                  <a:cubicBezTo>
                    <a:pt x="338" y="873"/>
                    <a:pt x="431" y="873"/>
                    <a:pt x="583" y="779"/>
                  </a:cubicBezTo>
                  <a:cubicBezTo>
                    <a:pt x="676" y="733"/>
                    <a:pt x="769" y="628"/>
                    <a:pt x="873" y="535"/>
                  </a:cubicBezTo>
                  <a:cubicBezTo>
                    <a:pt x="920" y="489"/>
                    <a:pt x="920" y="489"/>
                    <a:pt x="920" y="442"/>
                  </a:cubicBezTo>
                  <a:cubicBezTo>
                    <a:pt x="920" y="442"/>
                    <a:pt x="920" y="384"/>
                    <a:pt x="873" y="337"/>
                  </a:cubicBezTo>
                  <a:cubicBezTo>
                    <a:pt x="769" y="291"/>
                    <a:pt x="676" y="198"/>
                    <a:pt x="583" y="93"/>
                  </a:cubicBezTo>
                  <a:cubicBezTo>
                    <a:pt x="431" y="47"/>
                    <a:pt x="338" y="0"/>
                    <a:pt x="234" y="0"/>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p20"/>
            <p:cNvSpPr/>
            <p:nvPr/>
          </p:nvSpPr>
          <p:spPr>
            <a:xfrm>
              <a:off x="5607483" y="2177578"/>
              <a:ext cx="13316" cy="13316"/>
            </a:xfrm>
            <a:custGeom>
              <a:rect b="b" l="l" r="r" t="t"/>
              <a:pathLst>
                <a:path extrusionOk="0" h="536" w="536">
                  <a:moveTo>
                    <a:pt x="105" y="1"/>
                  </a:moveTo>
                  <a:cubicBezTo>
                    <a:pt x="47" y="1"/>
                    <a:pt x="47" y="1"/>
                    <a:pt x="47" y="47"/>
                  </a:cubicBezTo>
                  <a:cubicBezTo>
                    <a:pt x="0" y="94"/>
                    <a:pt x="0" y="187"/>
                    <a:pt x="0" y="245"/>
                  </a:cubicBezTo>
                  <a:cubicBezTo>
                    <a:pt x="0" y="338"/>
                    <a:pt x="0" y="385"/>
                    <a:pt x="47" y="478"/>
                  </a:cubicBezTo>
                  <a:cubicBezTo>
                    <a:pt x="47" y="478"/>
                    <a:pt x="47" y="536"/>
                    <a:pt x="105" y="536"/>
                  </a:cubicBezTo>
                  <a:lnTo>
                    <a:pt x="151" y="536"/>
                  </a:lnTo>
                  <a:cubicBezTo>
                    <a:pt x="198" y="536"/>
                    <a:pt x="291" y="478"/>
                    <a:pt x="338" y="431"/>
                  </a:cubicBezTo>
                  <a:cubicBezTo>
                    <a:pt x="442" y="385"/>
                    <a:pt x="489" y="338"/>
                    <a:pt x="489" y="338"/>
                  </a:cubicBezTo>
                  <a:cubicBezTo>
                    <a:pt x="535" y="292"/>
                    <a:pt x="535" y="245"/>
                    <a:pt x="535" y="245"/>
                  </a:cubicBezTo>
                  <a:lnTo>
                    <a:pt x="489" y="187"/>
                  </a:lnTo>
                  <a:cubicBezTo>
                    <a:pt x="489" y="140"/>
                    <a:pt x="442" y="94"/>
                    <a:pt x="338" y="47"/>
                  </a:cubicBezTo>
                  <a:cubicBezTo>
                    <a:pt x="291" y="1"/>
                    <a:pt x="198" y="1"/>
                    <a:pt x="151" y="1"/>
                  </a:cubicBezTo>
                  <a:close/>
                </a:path>
              </a:pathLst>
            </a:custGeom>
            <a:solidFill>
              <a:srgbClr val="FF6900"/>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779" name="Google Shape;779;p20"/>
          <p:cNvSpPr txBox="1"/>
          <p:nvPr>
            <p:ph idx="12" type="sldNum"/>
          </p:nvPr>
        </p:nvSpPr>
        <p:spPr>
          <a:xfrm>
            <a:off x="576000" y="12249600"/>
            <a:ext cx="960000" cy="1466400"/>
          </a:xfrm>
          <a:prstGeom prst="rect">
            <a:avLst/>
          </a:prstGeom>
          <a:noFill/>
          <a:ln>
            <a:noFill/>
          </a:ln>
        </p:spPr>
        <p:txBody>
          <a:bodyPr anchorCtr="0" anchor="t" bIns="480000" lIns="0" spcFirstLastPara="1" rIns="0" wrap="square" tIns="576000">
            <a:noAutofit/>
          </a:bodyPr>
          <a:lstStyle>
            <a:lvl1pPr indent="0" lvl="0"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780" name="Google Shape;780;p20"/>
          <p:cNvSpPr/>
          <p:nvPr/>
        </p:nvSpPr>
        <p:spPr>
          <a:xfrm>
            <a:off x="0" y="12238267"/>
            <a:ext cx="15935999" cy="1477500"/>
          </a:xfrm>
          <a:prstGeom prst="rect">
            <a:avLst/>
          </a:pr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L">
  <p:cSld name="CUSTOM">
    <p:spTree>
      <p:nvGrpSpPr>
        <p:cNvPr id="19" name="Shape 19"/>
        <p:cNvGrpSpPr/>
        <p:nvPr/>
      </p:nvGrpSpPr>
      <p:grpSpPr>
        <a:xfrm>
          <a:off x="0" y="0"/>
          <a:ext cx="0" cy="0"/>
          <a:chOff x="0" y="0"/>
          <a:chExt cx="0" cy="0"/>
        </a:xfrm>
      </p:grpSpPr>
      <p:sp>
        <p:nvSpPr>
          <p:cNvPr id="20" name="Google Shape;20;p3"/>
          <p:cNvSpPr txBox="1"/>
          <p:nvPr>
            <p:ph type="title"/>
          </p:nvPr>
        </p:nvSpPr>
        <p:spPr>
          <a:xfrm>
            <a:off x="576000" y="576000"/>
            <a:ext cx="23232000" cy="144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4300"/>
              <a:buNone/>
              <a:defRPr b="1">
                <a:solidFill>
                  <a:srgbClr val="FF6900"/>
                </a:solidFill>
              </a:defRPr>
            </a:lvl1pPr>
            <a:lvl2pPr lvl="1" algn="l">
              <a:lnSpc>
                <a:spcPct val="100000"/>
              </a:lnSpc>
              <a:spcBef>
                <a:spcPts val="0"/>
              </a:spcBef>
              <a:spcAft>
                <a:spcPts val="0"/>
              </a:spcAft>
              <a:buSzPts val="6400"/>
              <a:buNone/>
              <a:defRPr b="1">
                <a:solidFill>
                  <a:srgbClr val="FF6900"/>
                </a:solidFill>
              </a:defRPr>
            </a:lvl2pPr>
            <a:lvl3pPr lvl="2" algn="l">
              <a:lnSpc>
                <a:spcPct val="100000"/>
              </a:lnSpc>
              <a:spcBef>
                <a:spcPts val="0"/>
              </a:spcBef>
              <a:spcAft>
                <a:spcPts val="0"/>
              </a:spcAft>
              <a:buSzPts val="6400"/>
              <a:buNone/>
              <a:defRPr b="1">
                <a:solidFill>
                  <a:srgbClr val="FF6900"/>
                </a:solidFill>
              </a:defRPr>
            </a:lvl3pPr>
            <a:lvl4pPr lvl="3" algn="l">
              <a:lnSpc>
                <a:spcPct val="100000"/>
              </a:lnSpc>
              <a:spcBef>
                <a:spcPts val="0"/>
              </a:spcBef>
              <a:spcAft>
                <a:spcPts val="0"/>
              </a:spcAft>
              <a:buSzPts val="6400"/>
              <a:buNone/>
              <a:defRPr b="1">
                <a:solidFill>
                  <a:srgbClr val="FF6900"/>
                </a:solidFill>
              </a:defRPr>
            </a:lvl4pPr>
            <a:lvl5pPr lvl="4" algn="l">
              <a:lnSpc>
                <a:spcPct val="100000"/>
              </a:lnSpc>
              <a:spcBef>
                <a:spcPts val="0"/>
              </a:spcBef>
              <a:spcAft>
                <a:spcPts val="0"/>
              </a:spcAft>
              <a:buSzPts val="6400"/>
              <a:buNone/>
              <a:defRPr b="1">
                <a:solidFill>
                  <a:srgbClr val="FF6900"/>
                </a:solidFill>
              </a:defRPr>
            </a:lvl5pPr>
            <a:lvl6pPr lvl="5" algn="l">
              <a:lnSpc>
                <a:spcPct val="100000"/>
              </a:lnSpc>
              <a:spcBef>
                <a:spcPts val="0"/>
              </a:spcBef>
              <a:spcAft>
                <a:spcPts val="0"/>
              </a:spcAft>
              <a:buSzPts val="6400"/>
              <a:buNone/>
              <a:defRPr b="1">
                <a:solidFill>
                  <a:srgbClr val="FF6900"/>
                </a:solidFill>
              </a:defRPr>
            </a:lvl6pPr>
            <a:lvl7pPr lvl="6" algn="l">
              <a:lnSpc>
                <a:spcPct val="100000"/>
              </a:lnSpc>
              <a:spcBef>
                <a:spcPts val="0"/>
              </a:spcBef>
              <a:spcAft>
                <a:spcPts val="0"/>
              </a:spcAft>
              <a:buSzPts val="6400"/>
              <a:buNone/>
              <a:defRPr b="1">
                <a:solidFill>
                  <a:srgbClr val="FF6900"/>
                </a:solidFill>
              </a:defRPr>
            </a:lvl7pPr>
            <a:lvl8pPr lvl="7" algn="l">
              <a:lnSpc>
                <a:spcPct val="100000"/>
              </a:lnSpc>
              <a:spcBef>
                <a:spcPts val="0"/>
              </a:spcBef>
              <a:spcAft>
                <a:spcPts val="0"/>
              </a:spcAft>
              <a:buSzPts val="6400"/>
              <a:buNone/>
              <a:defRPr b="1">
                <a:solidFill>
                  <a:srgbClr val="FF6900"/>
                </a:solidFill>
              </a:defRPr>
            </a:lvl8pPr>
            <a:lvl9pPr lvl="8" algn="l">
              <a:lnSpc>
                <a:spcPct val="100000"/>
              </a:lnSpc>
              <a:spcBef>
                <a:spcPts val="0"/>
              </a:spcBef>
              <a:spcAft>
                <a:spcPts val="0"/>
              </a:spcAft>
              <a:buSzPts val="6400"/>
              <a:buNone/>
              <a:defRPr b="1">
                <a:solidFill>
                  <a:srgbClr val="FF6900"/>
                </a:solidFill>
              </a:defRPr>
            </a:lvl9pPr>
          </a:lstStyle>
          <a:p/>
        </p:txBody>
      </p:sp>
      <p:sp>
        <p:nvSpPr>
          <p:cNvPr id="21" name="Google Shape;21;p3"/>
          <p:cNvSpPr txBox="1"/>
          <p:nvPr>
            <p:ph idx="1" type="body"/>
          </p:nvPr>
        </p:nvSpPr>
        <p:spPr>
          <a:xfrm>
            <a:off x="576000" y="2016000"/>
            <a:ext cx="15360000" cy="10233600"/>
          </a:xfrm>
          <a:prstGeom prst="rect">
            <a:avLst/>
          </a:prstGeom>
          <a:noFill/>
          <a:ln>
            <a:noFill/>
          </a:ln>
        </p:spPr>
        <p:txBody>
          <a:bodyPr anchorCtr="0" anchor="t" bIns="0" lIns="0" spcFirstLastPara="1" rIns="384000" wrap="square" tIns="0">
            <a:noAutofit/>
          </a:bodyPr>
          <a:lstStyle>
            <a:lvl1pPr indent="-361950" lvl="0" marL="457200" algn="l">
              <a:lnSpc>
                <a:spcPct val="100000"/>
              </a:lnSpc>
              <a:spcBef>
                <a:spcPts val="0"/>
              </a:spcBef>
              <a:spcAft>
                <a:spcPts val="0"/>
              </a:spcAft>
              <a:buSzPts val="2100"/>
              <a:buChar char="●"/>
              <a:defRPr/>
            </a:lvl1pPr>
            <a:lvl2pPr indent="-361950" lvl="1" marL="914400" algn="l">
              <a:lnSpc>
                <a:spcPct val="100000"/>
              </a:lnSpc>
              <a:spcBef>
                <a:spcPts val="1600"/>
              </a:spcBef>
              <a:spcAft>
                <a:spcPts val="0"/>
              </a:spcAft>
              <a:buSzPts val="2100"/>
              <a:buChar char="●"/>
              <a:defRPr/>
            </a:lvl2pPr>
            <a:lvl3pPr indent="-361950" lvl="2" marL="1371600" algn="l">
              <a:lnSpc>
                <a:spcPct val="100000"/>
              </a:lnSpc>
              <a:spcBef>
                <a:spcPts val="1600"/>
              </a:spcBef>
              <a:spcAft>
                <a:spcPts val="0"/>
              </a:spcAft>
              <a:buSzPts val="2100"/>
              <a:buChar char="●"/>
              <a:defRPr/>
            </a:lvl3pPr>
            <a:lvl4pPr indent="-361950" lvl="3" marL="1828800" algn="l">
              <a:lnSpc>
                <a:spcPct val="100000"/>
              </a:lnSpc>
              <a:spcBef>
                <a:spcPts val="1600"/>
              </a:spcBef>
              <a:spcAft>
                <a:spcPts val="0"/>
              </a:spcAft>
              <a:buSzPts val="2100"/>
              <a:buChar char="●"/>
              <a:defRPr/>
            </a:lvl4pPr>
            <a:lvl5pPr indent="-361950" lvl="4" marL="2286000" algn="l">
              <a:lnSpc>
                <a:spcPct val="100000"/>
              </a:lnSpc>
              <a:spcBef>
                <a:spcPts val="1600"/>
              </a:spcBef>
              <a:spcAft>
                <a:spcPts val="0"/>
              </a:spcAft>
              <a:buSzPts val="2100"/>
              <a:buChar char="●"/>
              <a:defRPr/>
            </a:lvl5pPr>
            <a:lvl6pPr indent="-361950" lvl="5" marL="2743200" algn="l">
              <a:lnSpc>
                <a:spcPct val="100000"/>
              </a:lnSpc>
              <a:spcBef>
                <a:spcPts val="1600"/>
              </a:spcBef>
              <a:spcAft>
                <a:spcPts val="0"/>
              </a:spcAft>
              <a:buSzPts val="2100"/>
              <a:buChar char="●"/>
              <a:defRPr/>
            </a:lvl6pPr>
            <a:lvl7pPr indent="-361950" lvl="6" marL="3200400" algn="l">
              <a:lnSpc>
                <a:spcPct val="100000"/>
              </a:lnSpc>
              <a:spcBef>
                <a:spcPts val="1600"/>
              </a:spcBef>
              <a:spcAft>
                <a:spcPts val="0"/>
              </a:spcAft>
              <a:buSzPts val="2100"/>
              <a:buChar char="●"/>
              <a:defRPr/>
            </a:lvl7pPr>
            <a:lvl8pPr indent="-361950" lvl="7" marL="3657600" algn="l">
              <a:lnSpc>
                <a:spcPct val="100000"/>
              </a:lnSpc>
              <a:spcBef>
                <a:spcPts val="1600"/>
              </a:spcBef>
              <a:spcAft>
                <a:spcPts val="0"/>
              </a:spcAft>
              <a:buSzPts val="2100"/>
              <a:buChar char="●"/>
              <a:defRPr/>
            </a:lvl8pPr>
            <a:lvl9pPr indent="-361950" lvl="8" marL="4114800" algn="l">
              <a:lnSpc>
                <a:spcPct val="100000"/>
              </a:lnSpc>
              <a:spcBef>
                <a:spcPts val="1600"/>
              </a:spcBef>
              <a:spcAft>
                <a:spcPts val="1600"/>
              </a:spcAft>
              <a:buSzPts val="2100"/>
              <a:buChar char="●"/>
              <a:defRPr/>
            </a:lvl9pPr>
          </a:lstStyle>
          <a:p/>
        </p:txBody>
      </p:sp>
      <p:sp>
        <p:nvSpPr>
          <p:cNvPr id="22" name="Google Shape;22;p3"/>
          <p:cNvSpPr txBox="1"/>
          <p:nvPr>
            <p:ph idx="12" type="sldNum"/>
          </p:nvPr>
        </p:nvSpPr>
        <p:spPr>
          <a:xfrm>
            <a:off x="576000" y="12249600"/>
            <a:ext cx="960000" cy="1466400"/>
          </a:xfrm>
          <a:prstGeom prst="rect">
            <a:avLst/>
          </a:prstGeom>
          <a:noFill/>
          <a:ln>
            <a:noFill/>
          </a:ln>
        </p:spPr>
        <p:txBody>
          <a:bodyPr anchorCtr="0" anchor="t" bIns="0" lIns="0" spcFirstLastPara="1" rIns="0" wrap="square" tIns="576000">
            <a:noAutofit/>
          </a:bodyPr>
          <a:lstStyle>
            <a:lvl1pPr indent="0" lvl="0"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CUSTOM_3_1_1_1_1_1_1_1_1_1_1_1">
    <p:bg>
      <p:bgPr>
        <a:solidFill>
          <a:schemeClr val="lt1"/>
        </a:solidFill>
      </p:bgPr>
    </p:bg>
    <p:spTree>
      <p:nvGrpSpPr>
        <p:cNvPr id="781" name="Shape 781"/>
        <p:cNvGrpSpPr/>
        <p:nvPr/>
      </p:nvGrpSpPr>
      <p:grpSpPr>
        <a:xfrm>
          <a:off x="0" y="0"/>
          <a:ext cx="0" cy="0"/>
          <a:chOff x="0" y="0"/>
          <a:chExt cx="0" cy="0"/>
        </a:xfrm>
      </p:grpSpPr>
      <p:sp>
        <p:nvSpPr>
          <p:cNvPr id="782" name="Google Shape;782;p21"/>
          <p:cNvSpPr/>
          <p:nvPr/>
        </p:nvSpPr>
        <p:spPr>
          <a:xfrm>
            <a:off x="21362800" y="12242867"/>
            <a:ext cx="3022500" cy="1477500"/>
          </a:xfrm>
          <a:prstGeom prst="rect">
            <a:avLst/>
          </a:pr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3" name="Google Shape;783;p21"/>
          <p:cNvSpPr txBox="1"/>
          <p:nvPr>
            <p:ph type="title"/>
          </p:nvPr>
        </p:nvSpPr>
        <p:spPr>
          <a:xfrm>
            <a:off x="1469533" y="6604800"/>
            <a:ext cx="10530300" cy="56337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4300"/>
              <a:buNone/>
              <a:defRPr sz="9600">
                <a:solidFill>
                  <a:schemeClr val="accent1"/>
                </a:solidFill>
              </a:defRPr>
            </a:lvl1pPr>
            <a:lvl2pPr lvl="1" algn="l">
              <a:lnSpc>
                <a:spcPct val="100000"/>
              </a:lnSpc>
              <a:spcBef>
                <a:spcPts val="0"/>
              </a:spcBef>
              <a:spcAft>
                <a:spcPts val="0"/>
              </a:spcAft>
              <a:buSzPts val="6400"/>
              <a:buNone/>
              <a:defRPr sz="14400">
                <a:solidFill>
                  <a:schemeClr val="accent1"/>
                </a:solidFill>
              </a:defRPr>
            </a:lvl2pPr>
            <a:lvl3pPr lvl="2" algn="l">
              <a:lnSpc>
                <a:spcPct val="100000"/>
              </a:lnSpc>
              <a:spcBef>
                <a:spcPts val="0"/>
              </a:spcBef>
              <a:spcAft>
                <a:spcPts val="0"/>
              </a:spcAft>
              <a:buSzPts val="6400"/>
              <a:buNone/>
              <a:defRPr sz="14400">
                <a:solidFill>
                  <a:schemeClr val="accent1"/>
                </a:solidFill>
              </a:defRPr>
            </a:lvl3pPr>
            <a:lvl4pPr lvl="3" algn="l">
              <a:lnSpc>
                <a:spcPct val="100000"/>
              </a:lnSpc>
              <a:spcBef>
                <a:spcPts val="0"/>
              </a:spcBef>
              <a:spcAft>
                <a:spcPts val="0"/>
              </a:spcAft>
              <a:buSzPts val="6400"/>
              <a:buNone/>
              <a:defRPr sz="14400">
                <a:solidFill>
                  <a:schemeClr val="accent1"/>
                </a:solidFill>
              </a:defRPr>
            </a:lvl4pPr>
            <a:lvl5pPr lvl="4" algn="l">
              <a:lnSpc>
                <a:spcPct val="100000"/>
              </a:lnSpc>
              <a:spcBef>
                <a:spcPts val="0"/>
              </a:spcBef>
              <a:spcAft>
                <a:spcPts val="0"/>
              </a:spcAft>
              <a:buSzPts val="6400"/>
              <a:buNone/>
              <a:defRPr sz="14400">
                <a:solidFill>
                  <a:schemeClr val="accent1"/>
                </a:solidFill>
              </a:defRPr>
            </a:lvl5pPr>
            <a:lvl6pPr lvl="5" algn="l">
              <a:lnSpc>
                <a:spcPct val="100000"/>
              </a:lnSpc>
              <a:spcBef>
                <a:spcPts val="0"/>
              </a:spcBef>
              <a:spcAft>
                <a:spcPts val="0"/>
              </a:spcAft>
              <a:buSzPts val="6400"/>
              <a:buNone/>
              <a:defRPr sz="14400">
                <a:solidFill>
                  <a:schemeClr val="accent1"/>
                </a:solidFill>
              </a:defRPr>
            </a:lvl6pPr>
            <a:lvl7pPr lvl="6" algn="l">
              <a:lnSpc>
                <a:spcPct val="100000"/>
              </a:lnSpc>
              <a:spcBef>
                <a:spcPts val="0"/>
              </a:spcBef>
              <a:spcAft>
                <a:spcPts val="0"/>
              </a:spcAft>
              <a:buSzPts val="6400"/>
              <a:buNone/>
              <a:defRPr sz="14400">
                <a:solidFill>
                  <a:schemeClr val="accent1"/>
                </a:solidFill>
              </a:defRPr>
            </a:lvl7pPr>
            <a:lvl8pPr lvl="7" algn="l">
              <a:lnSpc>
                <a:spcPct val="100000"/>
              </a:lnSpc>
              <a:spcBef>
                <a:spcPts val="0"/>
              </a:spcBef>
              <a:spcAft>
                <a:spcPts val="0"/>
              </a:spcAft>
              <a:buSzPts val="6400"/>
              <a:buNone/>
              <a:defRPr sz="14400">
                <a:solidFill>
                  <a:schemeClr val="accent1"/>
                </a:solidFill>
              </a:defRPr>
            </a:lvl8pPr>
            <a:lvl9pPr lvl="8" algn="l">
              <a:lnSpc>
                <a:spcPct val="100000"/>
              </a:lnSpc>
              <a:spcBef>
                <a:spcPts val="0"/>
              </a:spcBef>
              <a:spcAft>
                <a:spcPts val="0"/>
              </a:spcAft>
              <a:buSzPts val="6400"/>
              <a:buNone/>
              <a:defRPr sz="14400">
                <a:solidFill>
                  <a:schemeClr val="accent1"/>
                </a:solidFill>
              </a:defRPr>
            </a:lvl9pPr>
          </a:lstStyle>
          <a:p/>
        </p:txBody>
      </p:sp>
      <p:sp>
        <p:nvSpPr>
          <p:cNvPr id="784" name="Google Shape;784;p21"/>
          <p:cNvSpPr txBox="1"/>
          <p:nvPr>
            <p:ph idx="12" type="sldNum"/>
          </p:nvPr>
        </p:nvSpPr>
        <p:spPr>
          <a:xfrm>
            <a:off x="576000" y="12249600"/>
            <a:ext cx="960000" cy="1466400"/>
          </a:xfrm>
          <a:prstGeom prst="rect">
            <a:avLst/>
          </a:prstGeom>
          <a:noFill/>
          <a:ln>
            <a:noFill/>
          </a:ln>
        </p:spPr>
        <p:txBody>
          <a:bodyPr anchorCtr="0" anchor="t" bIns="480000" lIns="0" spcFirstLastPara="1" rIns="0" wrap="square" tIns="576000">
            <a:noAutofit/>
          </a:bodyPr>
          <a:lstStyle>
            <a:lvl1pPr indent="0" lvl="0"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2100"/>
              <a:buFont typeface="Arial"/>
              <a:buNone/>
              <a:defRPr b="0" i="0" sz="2100" u="none" cap="none" strike="noStrike">
                <a:solidFill>
                  <a:schemeClr val="lt1"/>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
        <p:nvSpPr>
          <p:cNvPr id="785" name="Google Shape;785;p21"/>
          <p:cNvSpPr/>
          <p:nvPr/>
        </p:nvSpPr>
        <p:spPr>
          <a:xfrm>
            <a:off x="0" y="12238267"/>
            <a:ext cx="15935999" cy="1477500"/>
          </a:xfrm>
          <a:prstGeom prst="rect">
            <a:avLst/>
          </a:prstGeom>
          <a:solidFill>
            <a:schemeClr val="lt1"/>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86" name="Google Shape;786;p21"/>
          <p:cNvPicPr preferRelativeResize="0"/>
          <p:nvPr/>
        </p:nvPicPr>
        <p:blipFill rotWithShape="1">
          <a:blip r:embed="rId2">
            <a:alphaModFix/>
          </a:blip>
          <a:srcRect b="0" l="0" r="0" t="0"/>
          <a:stretch/>
        </p:blipFill>
        <p:spPr>
          <a:xfrm>
            <a:off x="21991533" y="12739400"/>
            <a:ext cx="1816464" cy="37466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 und Inhalt" type="obj">
  <p:cSld name="OBJECT">
    <p:spTree>
      <p:nvGrpSpPr>
        <p:cNvPr id="790" name="Shape 790"/>
        <p:cNvGrpSpPr/>
        <p:nvPr/>
      </p:nvGrpSpPr>
      <p:grpSpPr>
        <a:xfrm>
          <a:off x="0" y="0"/>
          <a:ext cx="0" cy="0"/>
          <a:chOff x="0" y="0"/>
          <a:chExt cx="0" cy="0"/>
        </a:xfrm>
      </p:grpSpPr>
      <p:sp>
        <p:nvSpPr>
          <p:cNvPr id="791" name="Google Shape;791;p23"/>
          <p:cNvSpPr txBox="1"/>
          <p:nvPr>
            <p:ph idx="1" type="body"/>
          </p:nvPr>
        </p:nvSpPr>
        <p:spPr>
          <a:xfrm>
            <a:off x="1219200" y="2895600"/>
            <a:ext cx="21945600" cy="9356700"/>
          </a:xfrm>
          <a:prstGeom prst="rect">
            <a:avLst/>
          </a:prstGeom>
          <a:noFill/>
          <a:ln>
            <a:noFill/>
          </a:ln>
        </p:spPr>
        <p:txBody>
          <a:bodyPr anchorCtr="0" anchor="t" bIns="243800" lIns="243800" spcFirstLastPara="1" rIns="243800" wrap="square" tIns="243800">
            <a:noAutofit/>
          </a:bodyPr>
          <a:lstStyle>
            <a:lvl1pPr indent="-431800" lvl="0" marL="457200" marR="0" rtl="0" algn="l">
              <a:lnSpc>
                <a:spcPct val="100000"/>
              </a:lnSpc>
              <a:spcBef>
                <a:spcPts val="600"/>
              </a:spcBef>
              <a:spcAft>
                <a:spcPts val="0"/>
              </a:spcAft>
              <a:buClr>
                <a:srgbClr val="3F3F3F"/>
              </a:buClr>
              <a:buSzPts val="3200"/>
              <a:buFont typeface="Arial"/>
              <a:buChar char="•"/>
              <a:defRPr b="0" i="0" sz="3200" u="none" cap="none" strike="noStrike">
                <a:solidFill>
                  <a:srgbClr val="3F3F3F"/>
                </a:solidFill>
                <a:latin typeface="Arial"/>
                <a:ea typeface="Arial"/>
                <a:cs typeface="Arial"/>
                <a:sym typeface="Arial"/>
              </a:defRPr>
            </a:lvl1pPr>
            <a:lvl2pPr indent="-412750" lvl="1" marL="914400" marR="0" rtl="0" algn="l">
              <a:lnSpc>
                <a:spcPct val="100000"/>
              </a:lnSpc>
              <a:spcBef>
                <a:spcPts val="600"/>
              </a:spcBef>
              <a:spcAft>
                <a:spcPts val="0"/>
              </a:spcAft>
              <a:buClr>
                <a:srgbClr val="3F3F3F"/>
              </a:buClr>
              <a:buSzPts val="2900"/>
              <a:buFont typeface="Arial"/>
              <a:buChar char="–"/>
              <a:defRPr b="0" i="0" sz="2900" u="none" cap="none" strike="noStrike">
                <a:solidFill>
                  <a:srgbClr val="3F3F3F"/>
                </a:solidFill>
                <a:latin typeface="Arial"/>
                <a:ea typeface="Arial"/>
                <a:cs typeface="Arial"/>
                <a:sym typeface="Arial"/>
              </a:defRPr>
            </a:lvl2pPr>
            <a:lvl3pPr indent="-412750" lvl="2" marL="1371600" marR="0" rtl="0" algn="l">
              <a:lnSpc>
                <a:spcPct val="100000"/>
              </a:lnSpc>
              <a:spcBef>
                <a:spcPts val="600"/>
              </a:spcBef>
              <a:spcAft>
                <a:spcPts val="0"/>
              </a:spcAft>
              <a:buClr>
                <a:srgbClr val="3F3F3F"/>
              </a:buClr>
              <a:buSzPts val="2900"/>
              <a:buFont typeface="Arial"/>
              <a:buChar char="•"/>
              <a:defRPr b="0" i="0" sz="2900" u="none" cap="none" strike="noStrike">
                <a:solidFill>
                  <a:srgbClr val="3F3F3F"/>
                </a:solidFill>
                <a:latin typeface="Arial"/>
                <a:ea typeface="Arial"/>
                <a:cs typeface="Arial"/>
                <a:sym typeface="Arial"/>
              </a:defRPr>
            </a:lvl3pPr>
            <a:lvl4pPr indent="-501650" lvl="3" marL="1828800" marR="0" rtl="0" algn="l">
              <a:lnSpc>
                <a:spcPct val="100000"/>
              </a:lnSpc>
              <a:spcBef>
                <a:spcPts val="900"/>
              </a:spcBef>
              <a:spcAft>
                <a:spcPts val="0"/>
              </a:spcAft>
              <a:buClr>
                <a:srgbClr val="3F3F3F"/>
              </a:buClr>
              <a:buSzPts val="4300"/>
              <a:buFont typeface="Arial"/>
              <a:buChar char="–"/>
              <a:defRPr b="0" i="0" sz="4300" u="none" cap="none" strike="noStrike">
                <a:solidFill>
                  <a:srgbClr val="3F3F3F"/>
                </a:solidFill>
                <a:latin typeface="Arial"/>
                <a:ea typeface="Arial"/>
                <a:cs typeface="Arial"/>
                <a:sym typeface="Arial"/>
              </a:defRPr>
            </a:lvl4pPr>
            <a:lvl5pPr indent="-501650" lvl="4" marL="2286000" marR="0" rtl="0" algn="l">
              <a:lnSpc>
                <a:spcPct val="100000"/>
              </a:lnSpc>
              <a:spcBef>
                <a:spcPts val="900"/>
              </a:spcBef>
              <a:spcAft>
                <a:spcPts val="0"/>
              </a:spcAft>
              <a:buClr>
                <a:srgbClr val="3F3F3F"/>
              </a:buClr>
              <a:buSzPts val="4300"/>
              <a:buFont typeface="Arial"/>
              <a:buChar char="»"/>
              <a:defRPr b="0" i="0" sz="4300" u="none" cap="none" strike="noStrike">
                <a:solidFill>
                  <a:srgbClr val="3F3F3F"/>
                </a:solidFill>
                <a:latin typeface="Arial"/>
                <a:ea typeface="Arial"/>
                <a:cs typeface="Arial"/>
                <a:sym typeface="Arial"/>
              </a:defRPr>
            </a:lvl5pPr>
            <a:lvl6pPr indent="-565150" lvl="5" marL="2743200" marR="0" rtl="0" algn="l">
              <a:lnSpc>
                <a:spcPct val="100000"/>
              </a:lnSpc>
              <a:spcBef>
                <a:spcPts val="1100"/>
              </a:spcBef>
              <a:spcAft>
                <a:spcPts val="0"/>
              </a:spcAft>
              <a:buClr>
                <a:schemeClr val="dk1"/>
              </a:buClr>
              <a:buSzPts val="5300"/>
              <a:buFont typeface="Arial"/>
              <a:buChar char="•"/>
              <a:defRPr b="0" i="0" sz="5300" u="none" cap="none" strike="noStrike">
                <a:solidFill>
                  <a:schemeClr val="dk1"/>
                </a:solidFill>
                <a:latin typeface="Calibri"/>
                <a:ea typeface="Calibri"/>
                <a:cs typeface="Calibri"/>
                <a:sym typeface="Calibri"/>
              </a:defRPr>
            </a:lvl6pPr>
            <a:lvl7pPr indent="-565150" lvl="6" marL="3200400" marR="0" rtl="0" algn="l">
              <a:lnSpc>
                <a:spcPct val="100000"/>
              </a:lnSpc>
              <a:spcBef>
                <a:spcPts val="1100"/>
              </a:spcBef>
              <a:spcAft>
                <a:spcPts val="0"/>
              </a:spcAft>
              <a:buClr>
                <a:schemeClr val="dk1"/>
              </a:buClr>
              <a:buSzPts val="5300"/>
              <a:buFont typeface="Arial"/>
              <a:buChar char="•"/>
              <a:defRPr b="0" i="0" sz="5300" u="none" cap="none" strike="noStrike">
                <a:solidFill>
                  <a:schemeClr val="dk1"/>
                </a:solidFill>
                <a:latin typeface="Calibri"/>
                <a:ea typeface="Calibri"/>
                <a:cs typeface="Calibri"/>
                <a:sym typeface="Calibri"/>
              </a:defRPr>
            </a:lvl7pPr>
            <a:lvl8pPr indent="-565150" lvl="7" marL="3657600" marR="0" rtl="0" algn="l">
              <a:lnSpc>
                <a:spcPct val="100000"/>
              </a:lnSpc>
              <a:spcBef>
                <a:spcPts val="1100"/>
              </a:spcBef>
              <a:spcAft>
                <a:spcPts val="0"/>
              </a:spcAft>
              <a:buClr>
                <a:schemeClr val="dk1"/>
              </a:buClr>
              <a:buSzPts val="5300"/>
              <a:buFont typeface="Arial"/>
              <a:buChar char="•"/>
              <a:defRPr b="0" i="0" sz="5300" u="none" cap="none" strike="noStrike">
                <a:solidFill>
                  <a:schemeClr val="dk1"/>
                </a:solidFill>
                <a:latin typeface="Calibri"/>
                <a:ea typeface="Calibri"/>
                <a:cs typeface="Calibri"/>
                <a:sym typeface="Calibri"/>
              </a:defRPr>
            </a:lvl8pPr>
            <a:lvl9pPr indent="-565150" lvl="8" marL="4114800" marR="0" rtl="0" algn="l">
              <a:lnSpc>
                <a:spcPct val="100000"/>
              </a:lnSpc>
              <a:spcBef>
                <a:spcPts val="1100"/>
              </a:spcBef>
              <a:spcAft>
                <a:spcPts val="0"/>
              </a:spcAft>
              <a:buClr>
                <a:schemeClr val="dk1"/>
              </a:buClr>
              <a:buSzPts val="5300"/>
              <a:buFont typeface="Arial"/>
              <a:buChar char="•"/>
              <a:defRPr b="0" i="0" sz="5300" u="none" cap="none" strike="noStrike">
                <a:solidFill>
                  <a:schemeClr val="dk1"/>
                </a:solidFill>
                <a:latin typeface="Calibri"/>
                <a:ea typeface="Calibri"/>
                <a:cs typeface="Calibri"/>
                <a:sym typeface="Calibri"/>
              </a:defRPr>
            </a:lvl9pPr>
          </a:lstStyle>
          <a:p/>
        </p:txBody>
      </p:sp>
      <p:sp>
        <p:nvSpPr>
          <p:cNvPr id="792" name="Google Shape;792;p23"/>
          <p:cNvSpPr txBox="1"/>
          <p:nvPr>
            <p:ph idx="10" type="dt"/>
          </p:nvPr>
        </p:nvSpPr>
        <p:spPr>
          <a:xfrm>
            <a:off x="1219200" y="12435840"/>
            <a:ext cx="5689500" cy="730500"/>
          </a:xfrm>
          <a:prstGeom prst="rect">
            <a:avLst/>
          </a:prstGeom>
          <a:noFill/>
          <a:ln>
            <a:noFill/>
          </a:ln>
        </p:spPr>
        <p:txBody>
          <a:bodyPr anchorCtr="0" anchor="ctr" bIns="243800" lIns="243800" spcFirstLastPara="1" rIns="243800" wrap="square" tIns="243800">
            <a:noAutofit/>
          </a:bodyPr>
          <a:lstStyle>
            <a:lvl1pPr lvl="0" marR="0" rtl="0" algn="l">
              <a:lnSpc>
                <a:spcPct val="100000"/>
              </a:lnSpc>
              <a:spcBef>
                <a:spcPts val="0"/>
              </a:spcBef>
              <a:spcAft>
                <a:spcPts val="0"/>
              </a:spcAft>
              <a:buClr>
                <a:srgbClr val="000000"/>
              </a:buClr>
              <a:buSzPts val="3700"/>
              <a:buFont typeface="Arial"/>
              <a:buNone/>
              <a:defRPr b="0" i="0" sz="2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9pPr>
          </a:lstStyle>
          <a:p/>
        </p:txBody>
      </p:sp>
      <p:sp>
        <p:nvSpPr>
          <p:cNvPr id="793" name="Google Shape;793;p23"/>
          <p:cNvSpPr txBox="1"/>
          <p:nvPr>
            <p:ph idx="11" type="ftr"/>
          </p:nvPr>
        </p:nvSpPr>
        <p:spPr>
          <a:xfrm>
            <a:off x="8331200" y="12435840"/>
            <a:ext cx="7721700" cy="730500"/>
          </a:xfrm>
          <a:prstGeom prst="rect">
            <a:avLst/>
          </a:prstGeom>
          <a:noFill/>
          <a:ln>
            <a:noFill/>
          </a:ln>
        </p:spPr>
        <p:txBody>
          <a:bodyPr anchorCtr="0" anchor="ctr" bIns="243800" lIns="243800" spcFirstLastPara="1" rIns="243800" wrap="square" tIns="243800">
            <a:noAutofit/>
          </a:bodyPr>
          <a:lstStyle>
            <a:lvl1pPr lvl="0" marR="0" rtl="0" algn="ctr">
              <a:lnSpc>
                <a:spcPct val="100000"/>
              </a:lnSpc>
              <a:spcBef>
                <a:spcPts val="0"/>
              </a:spcBef>
              <a:spcAft>
                <a:spcPts val="0"/>
              </a:spcAft>
              <a:buClr>
                <a:srgbClr val="000000"/>
              </a:buClr>
              <a:buSzPts val="3700"/>
              <a:buFont typeface="Arial"/>
              <a:buNone/>
              <a:defRPr b="0" i="0" sz="2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3700"/>
              <a:buFont typeface="Arial"/>
              <a:buNone/>
              <a:defRPr b="0" i="0" sz="4800" u="none" cap="none" strike="noStrike">
                <a:solidFill>
                  <a:schemeClr val="dk1"/>
                </a:solidFill>
                <a:latin typeface="Calibri"/>
                <a:ea typeface="Calibri"/>
                <a:cs typeface="Calibri"/>
                <a:sym typeface="Calibri"/>
              </a:defRPr>
            </a:lvl9pPr>
          </a:lstStyle>
          <a:p/>
        </p:txBody>
      </p:sp>
      <p:sp>
        <p:nvSpPr>
          <p:cNvPr id="794" name="Google Shape;794;p23"/>
          <p:cNvSpPr txBox="1"/>
          <p:nvPr>
            <p:ph idx="12" type="sldNum"/>
          </p:nvPr>
        </p:nvSpPr>
        <p:spPr>
          <a:xfrm>
            <a:off x="17475200" y="12435840"/>
            <a:ext cx="5689500" cy="730500"/>
          </a:xfrm>
          <a:prstGeom prst="rect">
            <a:avLst/>
          </a:prstGeom>
          <a:noFill/>
          <a:ln>
            <a:noFill/>
          </a:ln>
        </p:spPr>
        <p:txBody>
          <a:bodyPr anchorCtr="0" anchor="ctr" bIns="121875" lIns="243800" spcFirstLastPara="1" rIns="243800" wrap="square" tIns="121875">
            <a:noAutofit/>
          </a:bodyPr>
          <a:lstStyle>
            <a:lvl1pPr indent="0" lvl="0" marL="0" marR="0" rtl="0" algn="r">
              <a:lnSpc>
                <a:spcPct val="100000"/>
              </a:lnSpc>
              <a:spcBef>
                <a:spcPts val="0"/>
              </a:spcBef>
              <a:spcAft>
                <a:spcPts val="0"/>
              </a:spcAft>
              <a:buClr>
                <a:srgbClr val="000000"/>
              </a:buClr>
              <a:buSzPts val="2900"/>
              <a:buFont typeface="Arial"/>
              <a:buNone/>
              <a:defRPr b="0" i="0" sz="2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2900"/>
              <a:buFont typeface="Arial"/>
              <a:buNone/>
              <a:defRPr b="0" i="0" sz="2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2900"/>
              <a:buFont typeface="Arial"/>
              <a:buNone/>
              <a:defRPr b="0" i="0" sz="2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2900"/>
              <a:buFont typeface="Arial"/>
              <a:buNone/>
              <a:defRPr b="0" i="0" sz="2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2900"/>
              <a:buFont typeface="Arial"/>
              <a:buNone/>
              <a:defRPr b="0" i="0" sz="2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2900"/>
              <a:buFont typeface="Arial"/>
              <a:buNone/>
              <a:defRPr b="0" i="0" sz="2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2900"/>
              <a:buFont typeface="Arial"/>
              <a:buNone/>
              <a:defRPr b="0" i="0" sz="2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2900"/>
              <a:buFont typeface="Arial"/>
              <a:buNone/>
              <a:defRPr b="0" i="0" sz="2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2900"/>
              <a:buFont typeface="Arial"/>
              <a:buNone/>
              <a:defRPr b="0" i="0" sz="2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
        <p:nvSpPr>
          <p:cNvPr id="795" name="Google Shape;795;p23"/>
          <p:cNvSpPr/>
          <p:nvPr/>
        </p:nvSpPr>
        <p:spPr>
          <a:xfrm>
            <a:off x="8121653" y="3532"/>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chemeClr val="dk1"/>
              </a:solidFill>
              <a:latin typeface="Calibri"/>
              <a:ea typeface="Calibri"/>
              <a:cs typeface="Calibri"/>
              <a:sym typeface="Calibri"/>
            </a:endParaRPr>
          </a:p>
        </p:txBody>
      </p:sp>
      <p:sp>
        <p:nvSpPr>
          <p:cNvPr id="796" name="Google Shape;796;p23"/>
          <p:cNvSpPr txBox="1"/>
          <p:nvPr/>
        </p:nvSpPr>
        <p:spPr>
          <a:xfrm>
            <a:off x="1475533" y="991067"/>
            <a:ext cx="22583100" cy="1274400"/>
          </a:xfrm>
          <a:prstGeom prst="rect">
            <a:avLst/>
          </a:prstGeom>
          <a:no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6400"/>
              <a:buFont typeface="Arial"/>
              <a:buNone/>
            </a:pPr>
            <a:r>
              <a:t/>
            </a:r>
            <a:endParaRPr b="1" i="0" sz="6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able of contents 1" showMasterSp="0">
  <p:cSld name="1_table of contents_1">
    <p:bg>
      <p:bgPr>
        <a:solidFill>
          <a:srgbClr val="FFFFFF"/>
        </a:solidFill>
      </p:bgPr>
    </p:bg>
    <p:spTree>
      <p:nvGrpSpPr>
        <p:cNvPr id="797" name="Shape 797"/>
        <p:cNvGrpSpPr/>
        <p:nvPr/>
      </p:nvGrpSpPr>
      <p:grpSpPr>
        <a:xfrm>
          <a:off x="0" y="0"/>
          <a:ext cx="0" cy="0"/>
          <a:chOff x="0" y="0"/>
          <a:chExt cx="0" cy="0"/>
        </a:xfrm>
      </p:grpSpPr>
      <p:sp>
        <p:nvSpPr>
          <p:cNvPr id="798" name="Google Shape;798;p24"/>
          <p:cNvSpPr/>
          <p:nvPr/>
        </p:nvSpPr>
        <p:spPr>
          <a:xfrm>
            <a:off x="11412850" y="4022025"/>
            <a:ext cx="440268" cy="435311"/>
          </a:xfrm>
          <a:custGeom>
            <a:rect b="b" l="l" r="r" t="t"/>
            <a:pathLst>
              <a:path extrusionOk="0" h="6648" w="6491">
                <a:moveTo>
                  <a:pt x="1319" y="1"/>
                </a:moveTo>
                <a:cubicBezTo>
                  <a:pt x="1098" y="1"/>
                  <a:pt x="984" y="55"/>
                  <a:pt x="919" y="87"/>
                </a:cubicBezTo>
                <a:cubicBezTo>
                  <a:pt x="815" y="134"/>
                  <a:pt x="629" y="285"/>
                  <a:pt x="431" y="715"/>
                </a:cubicBezTo>
                <a:cubicBezTo>
                  <a:pt x="187" y="1448"/>
                  <a:pt x="47" y="2320"/>
                  <a:pt x="0" y="3332"/>
                </a:cubicBezTo>
                <a:cubicBezTo>
                  <a:pt x="47" y="4356"/>
                  <a:pt x="187" y="5182"/>
                  <a:pt x="431" y="5903"/>
                </a:cubicBezTo>
                <a:cubicBezTo>
                  <a:pt x="629" y="6345"/>
                  <a:pt x="815" y="6485"/>
                  <a:pt x="919" y="6531"/>
                </a:cubicBezTo>
                <a:cubicBezTo>
                  <a:pt x="996" y="6569"/>
                  <a:pt x="1144" y="6647"/>
                  <a:pt x="1461" y="6647"/>
                </a:cubicBezTo>
                <a:cubicBezTo>
                  <a:pt x="1529" y="6647"/>
                  <a:pt x="1604" y="6644"/>
                  <a:pt x="1687" y="6636"/>
                </a:cubicBezTo>
                <a:cubicBezTo>
                  <a:pt x="2420" y="6485"/>
                  <a:pt x="3246" y="6194"/>
                  <a:pt x="4118" y="5705"/>
                </a:cubicBezTo>
                <a:lnTo>
                  <a:pt x="4165" y="5705"/>
                </a:lnTo>
                <a:cubicBezTo>
                  <a:pt x="5037" y="5182"/>
                  <a:pt x="5665" y="4600"/>
                  <a:pt x="6153" y="4019"/>
                </a:cubicBezTo>
                <a:cubicBezTo>
                  <a:pt x="6444" y="3670"/>
                  <a:pt x="6491" y="3437"/>
                  <a:pt x="6491" y="3332"/>
                </a:cubicBezTo>
                <a:cubicBezTo>
                  <a:pt x="6491" y="3193"/>
                  <a:pt x="6444" y="2949"/>
                  <a:pt x="6153" y="2611"/>
                </a:cubicBezTo>
                <a:cubicBezTo>
                  <a:pt x="5665" y="2030"/>
                  <a:pt x="5037" y="1448"/>
                  <a:pt x="4165" y="960"/>
                </a:cubicBezTo>
                <a:lnTo>
                  <a:pt x="4118" y="913"/>
                </a:lnTo>
                <a:cubicBezTo>
                  <a:pt x="3246" y="425"/>
                  <a:pt x="2420" y="134"/>
                  <a:pt x="1687" y="41"/>
                </a:cubicBezTo>
                <a:cubicBezTo>
                  <a:pt x="1539" y="12"/>
                  <a:pt x="1418" y="1"/>
                  <a:pt x="1319" y="1"/>
                </a:cubicBezTo>
                <a:close/>
              </a:path>
            </a:pathLst>
          </a:custGeom>
          <a:solidFill>
            <a:schemeClr val="accent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9" name="Google Shape;799;p24"/>
          <p:cNvSpPr/>
          <p:nvPr/>
        </p:nvSpPr>
        <p:spPr>
          <a:xfrm>
            <a:off x="12332742" y="4034663"/>
            <a:ext cx="414290" cy="409774"/>
          </a:xfrm>
          <a:custGeom>
            <a:rect b="b" l="l" r="r" t="t"/>
            <a:pathLst>
              <a:path extrusionOk="0" h="6258" w="6108">
                <a:moveTo>
                  <a:pt x="1261" y="0"/>
                </a:moveTo>
                <a:cubicBezTo>
                  <a:pt x="1056" y="0"/>
                  <a:pt x="945" y="60"/>
                  <a:pt x="873" y="92"/>
                </a:cubicBezTo>
                <a:cubicBezTo>
                  <a:pt x="780" y="138"/>
                  <a:pt x="582" y="278"/>
                  <a:pt x="443" y="674"/>
                </a:cubicBezTo>
                <a:cubicBezTo>
                  <a:pt x="198" y="1348"/>
                  <a:pt x="47" y="2174"/>
                  <a:pt x="1" y="3139"/>
                </a:cubicBezTo>
                <a:cubicBezTo>
                  <a:pt x="47" y="4058"/>
                  <a:pt x="198" y="4884"/>
                  <a:pt x="443" y="5570"/>
                </a:cubicBezTo>
                <a:cubicBezTo>
                  <a:pt x="582" y="5954"/>
                  <a:pt x="780" y="6094"/>
                  <a:pt x="873" y="6152"/>
                </a:cubicBezTo>
                <a:cubicBezTo>
                  <a:pt x="958" y="6190"/>
                  <a:pt x="1096" y="6258"/>
                  <a:pt x="1379" y="6258"/>
                </a:cubicBezTo>
                <a:cubicBezTo>
                  <a:pt x="1446" y="6258"/>
                  <a:pt x="1521" y="6254"/>
                  <a:pt x="1606" y="6245"/>
                </a:cubicBezTo>
                <a:cubicBezTo>
                  <a:pt x="2280" y="6094"/>
                  <a:pt x="3060" y="5861"/>
                  <a:pt x="3932" y="5373"/>
                </a:cubicBezTo>
                <a:cubicBezTo>
                  <a:pt x="4758" y="4884"/>
                  <a:pt x="5386" y="4349"/>
                  <a:pt x="5816" y="3826"/>
                </a:cubicBezTo>
                <a:cubicBezTo>
                  <a:pt x="6107" y="3430"/>
                  <a:pt x="6107" y="3244"/>
                  <a:pt x="6107" y="3139"/>
                </a:cubicBezTo>
                <a:cubicBezTo>
                  <a:pt x="6107" y="3000"/>
                  <a:pt x="6107" y="2802"/>
                  <a:pt x="5816" y="2465"/>
                </a:cubicBezTo>
                <a:cubicBezTo>
                  <a:pt x="5386" y="1883"/>
                  <a:pt x="4758" y="1348"/>
                  <a:pt x="3932" y="860"/>
                </a:cubicBezTo>
                <a:cubicBezTo>
                  <a:pt x="3060" y="429"/>
                  <a:pt x="2280" y="138"/>
                  <a:pt x="1606" y="45"/>
                </a:cubicBezTo>
                <a:cubicBezTo>
                  <a:pt x="1468" y="13"/>
                  <a:pt x="1355" y="0"/>
                  <a:pt x="1261" y="0"/>
                </a:cubicBezTo>
                <a:close/>
              </a:path>
            </a:pathLst>
          </a:custGeom>
          <a:solidFill>
            <a:schemeClr val="accent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3700"/>
              <a:buFont typeface="Arial"/>
              <a:buNone/>
            </a:pPr>
            <a:r>
              <a:t/>
            </a:r>
            <a:endParaRPr b="0" i="0" sz="3700" u="none" cap="none" strike="noStrike">
              <a:solidFill>
                <a:srgbClr val="000000"/>
              </a:solidFill>
              <a:latin typeface="Arial"/>
              <a:ea typeface="Arial"/>
              <a:cs typeface="Arial"/>
              <a:sym typeface="Arial"/>
            </a:endParaRPr>
          </a:p>
        </p:txBody>
      </p:sp>
      <p:sp>
        <p:nvSpPr>
          <p:cNvPr id="800" name="Google Shape;800;p24"/>
          <p:cNvSpPr/>
          <p:nvPr/>
        </p:nvSpPr>
        <p:spPr>
          <a:xfrm>
            <a:off x="13253448" y="4045925"/>
            <a:ext cx="391365" cy="386005"/>
          </a:xfrm>
          <a:custGeom>
            <a:rect b="b" l="l" r="r" t="t"/>
            <a:pathLst>
              <a:path extrusionOk="0" h="5895" w="5770">
                <a:moveTo>
                  <a:pt x="1279" y="0"/>
                </a:moveTo>
                <a:cubicBezTo>
                  <a:pt x="1001" y="0"/>
                  <a:pt x="864" y="68"/>
                  <a:pt x="826" y="106"/>
                </a:cubicBezTo>
                <a:cubicBezTo>
                  <a:pt x="722" y="164"/>
                  <a:pt x="536" y="304"/>
                  <a:pt x="384" y="688"/>
                </a:cubicBezTo>
                <a:cubicBezTo>
                  <a:pt x="140" y="1269"/>
                  <a:pt x="1" y="2049"/>
                  <a:pt x="1" y="2967"/>
                </a:cubicBezTo>
                <a:cubicBezTo>
                  <a:pt x="1" y="3840"/>
                  <a:pt x="140" y="4619"/>
                  <a:pt x="384" y="5247"/>
                </a:cubicBezTo>
                <a:cubicBezTo>
                  <a:pt x="536" y="5631"/>
                  <a:pt x="722" y="5736"/>
                  <a:pt x="826" y="5829"/>
                </a:cubicBezTo>
                <a:cubicBezTo>
                  <a:pt x="859" y="5862"/>
                  <a:pt x="968" y="5895"/>
                  <a:pt x="1181" y="5895"/>
                </a:cubicBezTo>
                <a:cubicBezTo>
                  <a:pt x="1269" y="5895"/>
                  <a:pt x="1375" y="5889"/>
                  <a:pt x="1501" y="5875"/>
                </a:cubicBezTo>
                <a:cubicBezTo>
                  <a:pt x="2176" y="5782"/>
                  <a:pt x="2909" y="5491"/>
                  <a:pt x="3688" y="5049"/>
                </a:cubicBezTo>
                <a:cubicBezTo>
                  <a:pt x="4455" y="4619"/>
                  <a:pt x="5037" y="4084"/>
                  <a:pt x="5479" y="3596"/>
                </a:cubicBezTo>
                <a:cubicBezTo>
                  <a:pt x="5723" y="3258"/>
                  <a:pt x="5770" y="3072"/>
                  <a:pt x="5770" y="2967"/>
                </a:cubicBezTo>
                <a:cubicBezTo>
                  <a:pt x="5770" y="2874"/>
                  <a:pt x="5723" y="2630"/>
                  <a:pt x="5479" y="2339"/>
                </a:cubicBezTo>
                <a:cubicBezTo>
                  <a:pt x="5037" y="1804"/>
                  <a:pt x="4455" y="1327"/>
                  <a:pt x="3688" y="839"/>
                </a:cubicBezTo>
                <a:cubicBezTo>
                  <a:pt x="2909" y="397"/>
                  <a:pt x="2176" y="164"/>
                  <a:pt x="1501" y="13"/>
                </a:cubicBezTo>
                <a:cubicBezTo>
                  <a:pt x="1419" y="4"/>
                  <a:pt x="1345" y="0"/>
                  <a:pt x="1279" y="0"/>
                </a:cubicBezTo>
                <a:close/>
              </a:path>
            </a:pathLst>
          </a:custGeom>
          <a:solidFill>
            <a:schemeClr val="accent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1" name="Google Shape;801;p24"/>
          <p:cNvSpPr/>
          <p:nvPr/>
        </p:nvSpPr>
        <p:spPr>
          <a:xfrm>
            <a:off x="14174155" y="4058890"/>
            <a:ext cx="364573" cy="360860"/>
          </a:xfrm>
          <a:custGeom>
            <a:rect b="b" l="l" r="r" t="t"/>
            <a:pathLst>
              <a:path extrusionOk="0" h="5511" w="5375">
                <a:moveTo>
                  <a:pt x="1197" y="0"/>
                </a:moveTo>
                <a:cubicBezTo>
                  <a:pt x="942" y="0"/>
                  <a:pt x="806" y="68"/>
                  <a:pt x="768" y="106"/>
                </a:cubicBezTo>
                <a:cubicBezTo>
                  <a:pt x="675" y="152"/>
                  <a:pt x="524" y="257"/>
                  <a:pt x="384" y="641"/>
                </a:cubicBezTo>
                <a:cubicBezTo>
                  <a:pt x="140" y="1222"/>
                  <a:pt x="1" y="1897"/>
                  <a:pt x="1" y="2769"/>
                </a:cubicBezTo>
                <a:cubicBezTo>
                  <a:pt x="1" y="3595"/>
                  <a:pt x="140" y="4328"/>
                  <a:pt x="384" y="4910"/>
                </a:cubicBezTo>
                <a:cubicBezTo>
                  <a:pt x="524" y="5247"/>
                  <a:pt x="675" y="5386"/>
                  <a:pt x="768" y="5433"/>
                </a:cubicBezTo>
                <a:cubicBezTo>
                  <a:pt x="801" y="5475"/>
                  <a:pt x="912" y="5510"/>
                  <a:pt x="1112" y="5510"/>
                </a:cubicBezTo>
                <a:cubicBezTo>
                  <a:pt x="1192" y="5510"/>
                  <a:pt x="1287" y="5504"/>
                  <a:pt x="1396" y="5491"/>
                </a:cubicBezTo>
                <a:cubicBezTo>
                  <a:pt x="2036" y="5386"/>
                  <a:pt x="2711" y="5142"/>
                  <a:pt x="3432" y="4712"/>
                </a:cubicBezTo>
                <a:cubicBezTo>
                  <a:pt x="4165" y="4328"/>
                  <a:pt x="4700" y="3839"/>
                  <a:pt x="5083" y="3351"/>
                </a:cubicBezTo>
                <a:cubicBezTo>
                  <a:pt x="5328" y="3060"/>
                  <a:pt x="5374" y="2874"/>
                  <a:pt x="5374" y="2769"/>
                </a:cubicBezTo>
                <a:cubicBezTo>
                  <a:pt x="5374" y="2676"/>
                  <a:pt x="5328" y="2479"/>
                  <a:pt x="5083" y="2141"/>
                </a:cubicBezTo>
                <a:cubicBezTo>
                  <a:pt x="4700" y="1653"/>
                  <a:pt x="4165" y="1222"/>
                  <a:pt x="3432" y="780"/>
                </a:cubicBezTo>
                <a:cubicBezTo>
                  <a:pt x="2711" y="350"/>
                  <a:pt x="2036" y="106"/>
                  <a:pt x="1396" y="13"/>
                </a:cubicBezTo>
                <a:cubicBezTo>
                  <a:pt x="1323" y="4"/>
                  <a:pt x="1256" y="0"/>
                  <a:pt x="1197" y="0"/>
                </a:cubicBezTo>
                <a:close/>
              </a:path>
            </a:pathLst>
          </a:custGeom>
          <a:solidFill>
            <a:schemeClr val="accent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2" name="Google Shape;802;p24"/>
          <p:cNvSpPr/>
          <p:nvPr/>
        </p:nvSpPr>
        <p:spPr>
          <a:xfrm>
            <a:off x="15094048" y="4070611"/>
            <a:ext cx="338527" cy="336174"/>
          </a:xfrm>
          <a:custGeom>
            <a:rect b="b" l="l" r="r" t="t"/>
            <a:pathLst>
              <a:path extrusionOk="0" h="5134" w="4991">
                <a:moveTo>
                  <a:pt x="1059" y="1"/>
                </a:moveTo>
                <a:cubicBezTo>
                  <a:pt x="873" y="1"/>
                  <a:pt x="754" y="36"/>
                  <a:pt x="687" y="78"/>
                </a:cubicBezTo>
                <a:cubicBezTo>
                  <a:pt x="629" y="125"/>
                  <a:pt x="489" y="264"/>
                  <a:pt x="338" y="601"/>
                </a:cubicBezTo>
                <a:cubicBezTo>
                  <a:pt x="152" y="1136"/>
                  <a:pt x="1" y="1823"/>
                  <a:pt x="1" y="2590"/>
                </a:cubicBezTo>
                <a:cubicBezTo>
                  <a:pt x="1" y="3370"/>
                  <a:pt x="152" y="3998"/>
                  <a:pt x="338" y="4579"/>
                </a:cubicBezTo>
                <a:cubicBezTo>
                  <a:pt x="489" y="4917"/>
                  <a:pt x="629" y="5021"/>
                  <a:pt x="687" y="5068"/>
                </a:cubicBezTo>
                <a:cubicBezTo>
                  <a:pt x="753" y="5101"/>
                  <a:pt x="871" y="5134"/>
                  <a:pt x="1054" y="5134"/>
                </a:cubicBezTo>
                <a:cubicBezTo>
                  <a:pt x="1130" y="5134"/>
                  <a:pt x="1216" y="5128"/>
                  <a:pt x="1315" y="5114"/>
                </a:cubicBezTo>
                <a:cubicBezTo>
                  <a:pt x="1897" y="5021"/>
                  <a:pt x="2525" y="4777"/>
                  <a:pt x="3199" y="4440"/>
                </a:cubicBezTo>
                <a:lnTo>
                  <a:pt x="3199" y="4382"/>
                </a:lnTo>
                <a:cubicBezTo>
                  <a:pt x="3886" y="3998"/>
                  <a:pt x="4363" y="3567"/>
                  <a:pt x="4758" y="3125"/>
                </a:cubicBezTo>
                <a:cubicBezTo>
                  <a:pt x="4991" y="2835"/>
                  <a:pt x="4991" y="2637"/>
                  <a:pt x="4991" y="2590"/>
                </a:cubicBezTo>
                <a:cubicBezTo>
                  <a:pt x="4991" y="2497"/>
                  <a:pt x="4991" y="2300"/>
                  <a:pt x="4758" y="2009"/>
                </a:cubicBezTo>
                <a:cubicBezTo>
                  <a:pt x="4363" y="1578"/>
                  <a:pt x="3886" y="1136"/>
                  <a:pt x="3199" y="753"/>
                </a:cubicBezTo>
                <a:cubicBezTo>
                  <a:pt x="2525" y="369"/>
                  <a:pt x="1897" y="125"/>
                  <a:pt x="1315" y="20"/>
                </a:cubicBezTo>
                <a:cubicBezTo>
                  <a:pt x="1219" y="7"/>
                  <a:pt x="1134" y="1"/>
                  <a:pt x="1059" y="1"/>
                </a:cubicBezTo>
                <a:close/>
              </a:path>
            </a:pathLst>
          </a:custGeom>
          <a:solidFill>
            <a:schemeClr val="accent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3" name="Google Shape;803;p24"/>
          <p:cNvSpPr/>
          <p:nvPr/>
        </p:nvSpPr>
        <p:spPr>
          <a:xfrm>
            <a:off x="16014755" y="4083576"/>
            <a:ext cx="315669" cy="310244"/>
          </a:xfrm>
          <a:custGeom>
            <a:rect b="b" l="l" r="r" t="t"/>
            <a:pathLst>
              <a:path extrusionOk="0" h="4738" w="4654">
                <a:moveTo>
                  <a:pt x="959" y="0"/>
                </a:moveTo>
                <a:cubicBezTo>
                  <a:pt x="790" y="0"/>
                  <a:pt x="695" y="33"/>
                  <a:pt x="629" y="66"/>
                </a:cubicBezTo>
                <a:cubicBezTo>
                  <a:pt x="582" y="113"/>
                  <a:pt x="431" y="217"/>
                  <a:pt x="338" y="555"/>
                </a:cubicBezTo>
                <a:cubicBezTo>
                  <a:pt x="140" y="1043"/>
                  <a:pt x="1" y="1671"/>
                  <a:pt x="1" y="2392"/>
                </a:cubicBezTo>
                <a:cubicBezTo>
                  <a:pt x="1" y="3125"/>
                  <a:pt x="140" y="3707"/>
                  <a:pt x="338" y="4242"/>
                </a:cubicBezTo>
                <a:cubicBezTo>
                  <a:pt x="431" y="4533"/>
                  <a:pt x="582" y="4626"/>
                  <a:pt x="629" y="4672"/>
                </a:cubicBezTo>
                <a:cubicBezTo>
                  <a:pt x="695" y="4705"/>
                  <a:pt x="790" y="4738"/>
                  <a:pt x="959" y="4738"/>
                </a:cubicBezTo>
                <a:cubicBezTo>
                  <a:pt x="1029" y="4738"/>
                  <a:pt x="1112" y="4732"/>
                  <a:pt x="1210" y="4719"/>
                </a:cubicBezTo>
                <a:cubicBezTo>
                  <a:pt x="1745" y="4626"/>
                  <a:pt x="2327" y="4428"/>
                  <a:pt x="2955" y="4091"/>
                </a:cubicBezTo>
                <a:cubicBezTo>
                  <a:pt x="3583" y="3707"/>
                  <a:pt x="4072" y="3311"/>
                  <a:pt x="4409" y="2881"/>
                </a:cubicBezTo>
                <a:cubicBezTo>
                  <a:pt x="4607" y="2637"/>
                  <a:pt x="4653" y="2439"/>
                  <a:pt x="4653" y="2392"/>
                </a:cubicBezTo>
                <a:cubicBezTo>
                  <a:pt x="4653" y="2299"/>
                  <a:pt x="4607" y="2102"/>
                  <a:pt x="4409" y="1857"/>
                </a:cubicBezTo>
                <a:cubicBezTo>
                  <a:pt x="4072" y="1427"/>
                  <a:pt x="3583" y="1043"/>
                  <a:pt x="2955" y="694"/>
                </a:cubicBezTo>
                <a:cubicBezTo>
                  <a:pt x="2327" y="310"/>
                  <a:pt x="1745" y="113"/>
                  <a:pt x="1210" y="20"/>
                </a:cubicBezTo>
                <a:cubicBezTo>
                  <a:pt x="1112" y="6"/>
                  <a:pt x="1029" y="0"/>
                  <a:pt x="959" y="0"/>
                </a:cubicBezTo>
                <a:close/>
              </a:path>
            </a:pathLst>
          </a:custGeom>
          <a:solidFill>
            <a:schemeClr val="accent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4" name="Google Shape;804;p24"/>
          <p:cNvSpPr/>
          <p:nvPr/>
        </p:nvSpPr>
        <p:spPr>
          <a:xfrm>
            <a:off x="16935461" y="4096541"/>
            <a:ext cx="288809" cy="285100"/>
          </a:xfrm>
          <a:custGeom>
            <a:rect b="b" l="l" r="r" t="t"/>
            <a:pathLst>
              <a:path extrusionOk="0" h="4354" w="4258">
                <a:moveTo>
                  <a:pt x="886" y="0"/>
                </a:moveTo>
                <a:cubicBezTo>
                  <a:pt x="737" y="0"/>
                  <a:pt x="648" y="33"/>
                  <a:pt x="582" y="66"/>
                </a:cubicBezTo>
                <a:cubicBezTo>
                  <a:pt x="524" y="112"/>
                  <a:pt x="384" y="205"/>
                  <a:pt x="291" y="496"/>
                </a:cubicBezTo>
                <a:cubicBezTo>
                  <a:pt x="140" y="938"/>
                  <a:pt x="1" y="1520"/>
                  <a:pt x="1" y="2194"/>
                </a:cubicBezTo>
                <a:cubicBezTo>
                  <a:pt x="1" y="2823"/>
                  <a:pt x="140" y="3404"/>
                  <a:pt x="291" y="3893"/>
                </a:cubicBezTo>
                <a:cubicBezTo>
                  <a:pt x="384" y="4137"/>
                  <a:pt x="524" y="4230"/>
                  <a:pt x="582" y="4276"/>
                </a:cubicBezTo>
                <a:cubicBezTo>
                  <a:pt x="649" y="4318"/>
                  <a:pt x="739" y="4354"/>
                  <a:pt x="891" y="4354"/>
                </a:cubicBezTo>
                <a:cubicBezTo>
                  <a:pt x="952" y="4354"/>
                  <a:pt x="1023" y="4348"/>
                  <a:pt x="1106" y="4335"/>
                </a:cubicBezTo>
                <a:cubicBezTo>
                  <a:pt x="1594" y="4276"/>
                  <a:pt x="2129" y="4090"/>
                  <a:pt x="2711" y="3753"/>
                </a:cubicBezTo>
                <a:cubicBezTo>
                  <a:pt x="3292" y="3404"/>
                  <a:pt x="3723" y="3020"/>
                  <a:pt x="4014" y="2636"/>
                </a:cubicBezTo>
                <a:cubicBezTo>
                  <a:pt x="4211" y="2392"/>
                  <a:pt x="4258" y="2241"/>
                  <a:pt x="4258" y="2194"/>
                </a:cubicBezTo>
                <a:cubicBezTo>
                  <a:pt x="4258" y="2101"/>
                  <a:pt x="4211" y="1950"/>
                  <a:pt x="4014" y="1718"/>
                </a:cubicBezTo>
                <a:cubicBezTo>
                  <a:pt x="3723" y="1322"/>
                  <a:pt x="3292" y="938"/>
                  <a:pt x="2711" y="601"/>
                </a:cubicBezTo>
                <a:cubicBezTo>
                  <a:pt x="2129" y="310"/>
                  <a:pt x="1594" y="112"/>
                  <a:pt x="1106" y="19"/>
                </a:cubicBezTo>
                <a:cubicBezTo>
                  <a:pt x="1020" y="6"/>
                  <a:pt x="948" y="0"/>
                  <a:pt x="886" y="0"/>
                </a:cubicBezTo>
                <a:close/>
              </a:path>
            </a:pathLst>
          </a:custGeom>
          <a:solidFill>
            <a:schemeClr val="accent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5" name="Google Shape;805;p24"/>
          <p:cNvSpPr/>
          <p:nvPr/>
        </p:nvSpPr>
        <p:spPr>
          <a:xfrm>
            <a:off x="17855353" y="4108720"/>
            <a:ext cx="263578" cy="260021"/>
          </a:xfrm>
          <a:custGeom>
            <a:rect b="b" l="l" r="r" t="t"/>
            <a:pathLst>
              <a:path extrusionOk="0" h="3971" w="3886">
                <a:moveTo>
                  <a:pt x="809" y="0"/>
                </a:moveTo>
                <a:cubicBezTo>
                  <a:pt x="656" y="0"/>
                  <a:pt x="569" y="36"/>
                  <a:pt x="536" y="78"/>
                </a:cubicBezTo>
                <a:cubicBezTo>
                  <a:pt x="489" y="124"/>
                  <a:pt x="396" y="171"/>
                  <a:pt x="292" y="461"/>
                </a:cubicBezTo>
                <a:cubicBezTo>
                  <a:pt x="106" y="892"/>
                  <a:pt x="1" y="1380"/>
                  <a:pt x="1" y="2008"/>
                </a:cubicBezTo>
                <a:cubicBezTo>
                  <a:pt x="1" y="2590"/>
                  <a:pt x="106" y="3125"/>
                  <a:pt x="292" y="3509"/>
                </a:cubicBezTo>
                <a:cubicBezTo>
                  <a:pt x="396" y="3800"/>
                  <a:pt x="489" y="3904"/>
                  <a:pt x="536" y="3904"/>
                </a:cubicBezTo>
                <a:cubicBezTo>
                  <a:pt x="569" y="3937"/>
                  <a:pt x="654" y="3970"/>
                  <a:pt x="804" y="3970"/>
                </a:cubicBezTo>
                <a:cubicBezTo>
                  <a:pt x="866" y="3970"/>
                  <a:pt x="939" y="3964"/>
                  <a:pt x="1024" y="3951"/>
                </a:cubicBezTo>
                <a:cubicBezTo>
                  <a:pt x="1455" y="3904"/>
                  <a:pt x="1943" y="3707"/>
                  <a:pt x="2478" y="3416"/>
                </a:cubicBezTo>
                <a:cubicBezTo>
                  <a:pt x="3013" y="3125"/>
                  <a:pt x="3397" y="2788"/>
                  <a:pt x="3688" y="2404"/>
                </a:cubicBezTo>
                <a:cubicBezTo>
                  <a:pt x="3886" y="2206"/>
                  <a:pt x="3886" y="2055"/>
                  <a:pt x="3886" y="2008"/>
                </a:cubicBezTo>
                <a:cubicBezTo>
                  <a:pt x="3886" y="1915"/>
                  <a:pt x="3886" y="1764"/>
                  <a:pt x="3688" y="1578"/>
                </a:cubicBezTo>
                <a:cubicBezTo>
                  <a:pt x="3397" y="1241"/>
                  <a:pt x="3013" y="892"/>
                  <a:pt x="2478" y="554"/>
                </a:cubicBezTo>
                <a:cubicBezTo>
                  <a:pt x="1943" y="264"/>
                  <a:pt x="1455" y="78"/>
                  <a:pt x="1024" y="19"/>
                </a:cubicBezTo>
                <a:cubicBezTo>
                  <a:pt x="941" y="6"/>
                  <a:pt x="870" y="0"/>
                  <a:pt x="809" y="0"/>
                </a:cubicBezTo>
                <a:close/>
              </a:path>
            </a:pathLst>
          </a:custGeom>
          <a:solidFill>
            <a:schemeClr val="accent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6" name="Google Shape;806;p24"/>
          <p:cNvSpPr/>
          <p:nvPr/>
        </p:nvSpPr>
        <p:spPr>
          <a:xfrm>
            <a:off x="18776059" y="4121620"/>
            <a:ext cx="236786" cy="234222"/>
          </a:xfrm>
          <a:custGeom>
            <a:rect b="b" l="l" r="r" t="t"/>
            <a:pathLst>
              <a:path extrusionOk="0" h="3577" w="3491">
                <a:moveTo>
                  <a:pt x="732" y="1"/>
                </a:moveTo>
                <a:cubicBezTo>
                  <a:pt x="602" y="1"/>
                  <a:pt x="522" y="34"/>
                  <a:pt x="489" y="67"/>
                </a:cubicBezTo>
                <a:cubicBezTo>
                  <a:pt x="431" y="67"/>
                  <a:pt x="338" y="171"/>
                  <a:pt x="245" y="404"/>
                </a:cubicBezTo>
                <a:cubicBezTo>
                  <a:pt x="94" y="799"/>
                  <a:pt x="1" y="1230"/>
                  <a:pt x="1" y="1811"/>
                </a:cubicBezTo>
                <a:cubicBezTo>
                  <a:pt x="1" y="2346"/>
                  <a:pt x="94" y="2835"/>
                  <a:pt x="245" y="3172"/>
                </a:cubicBezTo>
                <a:cubicBezTo>
                  <a:pt x="338" y="3417"/>
                  <a:pt x="431" y="3510"/>
                  <a:pt x="489" y="3556"/>
                </a:cubicBezTo>
                <a:cubicBezTo>
                  <a:pt x="520" y="3556"/>
                  <a:pt x="593" y="3577"/>
                  <a:pt x="710" y="3577"/>
                </a:cubicBezTo>
                <a:cubicBezTo>
                  <a:pt x="769" y="3577"/>
                  <a:pt x="838" y="3572"/>
                  <a:pt x="920" y="3556"/>
                </a:cubicBezTo>
                <a:cubicBezTo>
                  <a:pt x="1304" y="3510"/>
                  <a:pt x="1746" y="3370"/>
                  <a:pt x="2234" y="3079"/>
                </a:cubicBezTo>
                <a:cubicBezTo>
                  <a:pt x="2711" y="2788"/>
                  <a:pt x="3048" y="2498"/>
                  <a:pt x="3339" y="2207"/>
                </a:cubicBezTo>
                <a:cubicBezTo>
                  <a:pt x="3490" y="2009"/>
                  <a:pt x="3490" y="1858"/>
                  <a:pt x="3490" y="1811"/>
                </a:cubicBezTo>
                <a:cubicBezTo>
                  <a:pt x="3490" y="1718"/>
                  <a:pt x="3490" y="1625"/>
                  <a:pt x="3339" y="1428"/>
                </a:cubicBezTo>
                <a:cubicBezTo>
                  <a:pt x="3048" y="1090"/>
                  <a:pt x="2711" y="799"/>
                  <a:pt x="2234" y="509"/>
                </a:cubicBezTo>
                <a:cubicBezTo>
                  <a:pt x="1746" y="218"/>
                  <a:pt x="1304" y="67"/>
                  <a:pt x="920" y="20"/>
                </a:cubicBezTo>
                <a:cubicBezTo>
                  <a:pt x="848" y="7"/>
                  <a:pt x="786" y="1"/>
                  <a:pt x="732" y="1"/>
                </a:cubicBezTo>
                <a:close/>
              </a:path>
            </a:pathLst>
          </a:custGeom>
          <a:solidFill>
            <a:schemeClr val="accent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7" name="Google Shape;807;p24"/>
          <p:cNvSpPr/>
          <p:nvPr/>
        </p:nvSpPr>
        <p:spPr>
          <a:xfrm>
            <a:off x="19696766" y="4134520"/>
            <a:ext cx="213114" cy="210846"/>
          </a:xfrm>
          <a:custGeom>
            <a:rect b="b" l="l" r="r" t="t"/>
            <a:pathLst>
              <a:path extrusionOk="0" h="3220" w="3142">
                <a:moveTo>
                  <a:pt x="622" y="0"/>
                </a:moveTo>
                <a:cubicBezTo>
                  <a:pt x="519" y="0"/>
                  <a:pt x="462" y="21"/>
                  <a:pt x="431" y="21"/>
                </a:cubicBezTo>
                <a:cubicBezTo>
                  <a:pt x="385" y="67"/>
                  <a:pt x="292" y="160"/>
                  <a:pt x="233" y="358"/>
                </a:cubicBezTo>
                <a:cubicBezTo>
                  <a:pt x="94" y="696"/>
                  <a:pt x="1" y="1138"/>
                  <a:pt x="1" y="1614"/>
                </a:cubicBezTo>
                <a:cubicBezTo>
                  <a:pt x="1" y="2103"/>
                  <a:pt x="94" y="2487"/>
                  <a:pt x="233" y="2824"/>
                </a:cubicBezTo>
                <a:cubicBezTo>
                  <a:pt x="292" y="3068"/>
                  <a:pt x="385" y="3115"/>
                  <a:pt x="431" y="3173"/>
                </a:cubicBezTo>
                <a:cubicBezTo>
                  <a:pt x="478" y="3173"/>
                  <a:pt x="582" y="3220"/>
                  <a:pt x="815" y="3220"/>
                </a:cubicBezTo>
                <a:cubicBezTo>
                  <a:pt x="1164" y="3115"/>
                  <a:pt x="1594" y="2975"/>
                  <a:pt x="1978" y="2731"/>
                </a:cubicBezTo>
                <a:cubicBezTo>
                  <a:pt x="2420" y="2487"/>
                  <a:pt x="2757" y="2243"/>
                  <a:pt x="2955" y="1952"/>
                </a:cubicBezTo>
                <a:cubicBezTo>
                  <a:pt x="3095" y="1766"/>
                  <a:pt x="3141" y="1661"/>
                  <a:pt x="3141" y="1614"/>
                </a:cubicBezTo>
                <a:cubicBezTo>
                  <a:pt x="3141" y="1521"/>
                  <a:pt x="3095" y="1428"/>
                  <a:pt x="2955" y="1231"/>
                </a:cubicBezTo>
                <a:cubicBezTo>
                  <a:pt x="2757" y="986"/>
                  <a:pt x="2420" y="696"/>
                  <a:pt x="1978" y="451"/>
                </a:cubicBezTo>
                <a:cubicBezTo>
                  <a:pt x="1594" y="207"/>
                  <a:pt x="1164" y="67"/>
                  <a:pt x="815" y="21"/>
                </a:cubicBezTo>
                <a:cubicBezTo>
                  <a:pt x="737" y="5"/>
                  <a:pt x="674" y="0"/>
                  <a:pt x="622" y="0"/>
                </a:cubicBezTo>
                <a:close/>
              </a:path>
            </a:pathLst>
          </a:custGeom>
          <a:solidFill>
            <a:schemeClr val="accent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8" name="Google Shape;808;p24"/>
          <p:cNvSpPr/>
          <p:nvPr/>
        </p:nvSpPr>
        <p:spPr>
          <a:xfrm>
            <a:off x="20616727" y="4146699"/>
            <a:ext cx="187814" cy="185701"/>
          </a:xfrm>
          <a:custGeom>
            <a:rect b="b" l="l" r="r" t="t"/>
            <a:pathLst>
              <a:path extrusionOk="0" h="2836" w="2769">
                <a:moveTo>
                  <a:pt x="568" y="0"/>
                </a:moveTo>
                <a:cubicBezTo>
                  <a:pt x="478" y="0"/>
                  <a:pt x="427" y="21"/>
                  <a:pt x="395" y="21"/>
                </a:cubicBezTo>
                <a:cubicBezTo>
                  <a:pt x="337" y="79"/>
                  <a:pt x="244" y="126"/>
                  <a:pt x="198" y="312"/>
                </a:cubicBezTo>
                <a:cubicBezTo>
                  <a:pt x="105" y="603"/>
                  <a:pt x="0" y="998"/>
                  <a:pt x="0" y="1428"/>
                </a:cubicBezTo>
                <a:cubicBezTo>
                  <a:pt x="0" y="1870"/>
                  <a:pt x="105" y="2208"/>
                  <a:pt x="198" y="2498"/>
                </a:cubicBezTo>
                <a:cubicBezTo>
                  <a:pt x="244" y="2696"/>
                  <a:pt x="337" y="2743"/>
                  <a:pt x="395" y="2789"/>
                </a:cubicBezTo>
                <a:cubicBezTo>
                  <a:pt x="442" y="2789"/>
                  <a:pt x="535" y="2836"/>
                  <a:pt x="733" y="2836"/>
                </a:cubicBezTo>
                <a:cubicBezTo>
                  <a:pt x="1024" y="2789"/>
                  <a:pt x="1407" y="2638"/>
                  <a:pt x="1745" y="2452"/>
                </a:cubicBezTo>
                <a:cubicBezTo>
                  <a:pt x="2140" y="2208"/>
                  <a:pt x="2431" y="1963"/>
                  <a:pt x="2617" y="1719"/>
                </a:cubicBezTo>
                <a:cubicBezTo>
                  <a:pt x="2768" y="1580"/>
                  <a:pt x="2768" y="1475"/>
                  <a:pt x="2768" y="1428"/>
                </a:cubicBezTo>
                <a:cubicBezTo>
                  <a:pt x="2768" y="1382"/>
                  <a:pt x="2768" y="1289"/>
                  <a:pt x="2617" y="1091"/>
                </a:cubicBezTo>
                <a:cubicBezTo>
                  <a:pt x="2431" y="847"/>
                  <a:pt x="2140" y="603"/>
                  <a:pt x="1745" y="416"/>
                </a:cubicBezTo>
                <a:cubicBezTo>
                  <a:pt x="1407" y="172"/>
                  <a:pt x="1024" y="79"/>
                  <a:pt x="733" y="21"/>
                </a:cubicBezTo>
                <a:cubicBezTo>
                  <a:pt x="667" y="5"/>
                  <a:pt x="613" y="0"/>
                  <a:pt x="568" y="0"/>
                </a:cubicBezTo>
                <a:close/>
              </a:path>
            </a:pathLst>
          </a:custGeom>
          <a:solidFill>
            <a:schemeClr val="accent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09" name="Google Shape;809;p24"/>
          <p:cNvSpPr/>
          <p:nvPr/>
        </p:nvSpPr>
        <p:spPr>
          <a:xfrm>
            <a:off x="21537366" y="4159664"/>
            <a:ext cx="161022" cy="159837"/>
          </a:xfrm>
          <a:custGeom>
            <a:rect b="b" l="l" r="r" t="t"/>
            <a:pathLst>
              <a:path extrusionOk="0" h="2441" w="2374">
                <a:moveTo>
                  <a:pt x="476" y="0"/>
                </a:moveTo>
                <a:cubicBezTo>
                  <a:pt x="400" y="0"/>
                  <a:pt x="369" y="21"/>
                  <a:pt x="338" y="21"/>
                </a:cubicBezTo>
                <a:cubicBezTo>
                  <a:pt x="292" y="67"/>
                  <a:pt x="245" y="114"/>
                  <a:pt x="141" y="265"/>
                </a:cubicBezTo>
                <a:cubicBezTo>
                  <a:pt x="47" y="509"/>
                  <a:pt x="1" y="847"/>
                  <a:pt x="1" y="1230"/>
                </a:cubicBezTo>
                <a:cubicBezTo>
                  <a:pt x="1" y="1568"/>
                  <a:pt x="47" y="1917"/>
                  <a:pt x="141" y="2149"/>
                </a:cubicBezTo>
                <a:cubicBezTo>
                  <a:pt x="245" y="2347"/>
                  <a:pt x="292" y="2394"/>
                  <a:pt x="338" y="2394"/>
                </a:cubicBezTo>
                <a:cubicBezTo>
                  <a:pt x="385" y="2440"/>
                  <a:pt x="431" y="2440"/>
                  <a:pt x="629" y="2440"/>
                </a:cubicBezTo>
                <a:cubicBezTo>
                  <a:pt x="920" y="2394"/>
                  <a:pt x="1211" y="2300"/>
                  <a:pt x="1548" y="2103"/>
                </a:cubicBezTo>
                <a:cubicBezTo>
                  <a:pt x="1839" y="1917"/>
                  <a:pt x="2083" y="1719"/>
                  <a:pt x="2281" y="1475"/>
                </a:cubicBezTo>
                <a:cubicBezTo>
                  <a:pt x="2374" y="1335"/>
                  <a:pt x="2374" y="1277"/>
                  <a:pt x="2374" y="1230"/>
                </a:cubicBezTo>
                <a:cubicBezTo>
                  <a:pt x="2374" y="1184"/>
                  <a:pt x="2374" y="1091"/>
                  <a:pt x="2281" y="940"/>
                </a:cubicBezTo>
                <a:cubicBezTo>
                  <a:pt x="2083" y="754"/>
                  <a:pt x="1839" y="509"/>
                  <a:pt x="1548" y="358"/>
                </a:cubicBezTo>
                <a:cubicBezTo>
                  <a:pt x="1211" y="172"/>
                  <a:pt x="920" y="21"/>
                  <a:pt x="629" y="21"/>
                </a:cubicBezTo>
                <a:cubicBezTo>
                  <a:pt x="563" y="5"/>
                  <a:pt x="514" y="0"/>
                  <a:pt x="476" y="0"/>
                </a:cubicBezTo>
                <a:close/>
              </a:path>
            </a:pathLst>
          </a:custGeom>
          <a:solidFill>
            <a:schemeClr val="accent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0" name="Google Shape;810;p24"/>
          <p:cNvSpPr/>
          <p:nvPr/>
        </p:nvSpPr>
        <p:spPr>
          <a:xfrm>
            <a:off x="22458072" y="4170861"/>
            <a:ext cx="138165" cy="136395"/>
          </a:xfrm>
          <a:custGeom>
            <a:rect b="b" l="l" r="r" t="t"/>
            <a:pathLst>
              <a:path extrusionOk="0" h="2083" w="2037">
                <a:moveTo>
                  <a:pt x="524" y="1"/>
                </a:moveTo>
                <a:cubicBezTo>
                  <a:pt x="385" y="1"/>
                  <a:pt x="338" y="47"/>
                  <a:pt x="292" y="47"/>
                </a:cubicBezTo>
                <a:cubicBezTo>
                  <a:pt x="233" y="47"/>
                  <a:pt x="187" y="94"/>
                  <a:pt x="140" y="234"/>
                </a:cubicBezTo>
                <a:cubicBezTo>
                  <a:pt x="47" y="478"/>
                  <a:pt x="1" y="722"/>
                  <a:pt x="1" y="1059"/>
                </a:cubicBezTo>
                <a:cubicBezTo>
                  <a:pt x="1" y="1350"/>
                  <a:pt x="47" y="1641"/>
                  <a:pt x="140" y="1839"/>
                </a:cubicBezTo>
                <a:cubicBezTo>
                  <a:pt x="187" y="1978"/>
                  <a:pt x="233" y="2036"/>
                  <a:pt x="292" y="2036"/>
                </a:cubicBezTo>
                <a:cubicBezTo>
                  <a:pt x="338" y="2083"/>
                  <a:pt x="385" y="2083"/>
                  <a:pt x="524" y="2083"/>
                </a:cubicBezTo>
                <a:cubicBezTo>
                  <a:pt x="769" y="2036"/>
                  <a:pt x="1013" y="1932"/>
                  <a:pt x="1304" y="1792"/>
                </a:cubicBezTo>
                <a:cubicBezTo>
                  <a:pt x="1548" y="1641"/>
                  <a:pt x="1792" y="1455"/>
                  <a:pt x="1932" y="1257"/>
                </a:cubicBezTo>
                <a:cubicBezTo>
                  <a:pt x="2036" y="1164"/>
                  <a:pt x="2036" y="1059"/>
                  <a:pt x="2036" y="1059"/>
                </a:cubicBezTo>
                <a:cubicBezTo>
                  <a:pt x="2036" y="1013"/>
                  <a:pt x="2036" y="920"/>
                  <a:pt x="1932" y="815"/>
                </a:cubicBezTo>
                <a:cubicBezTo>
                  <a:pt x="1792" y="629"/>
                  <a:pt x="1548" y="478"/>
                  <a:pt x="1304" y="292"/>
                </a:cubicBezTo>
                <a:cubicBezTo>
                  <a:pt x="1013" y="141"/>
                  <a:pt x="769" y="47"/>
                  <a:pt x="524" y="1"/>
                </a:cubicBezTo>
                <a:close/>
              </a:path>
            </a:pathLst>
          </a:custGeom>
          <a:solidFill>
            <a:schemeClr val="accent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1" name="Google Shape;811;p24"/>
          <p:cNvSpPr/>
          <p:nvPr/>
        </p:nvSpPr>
        <p:spPr>
          <a:xfrm>
            <a:off x="23378031" y="4183106"/>
            <a:ext cx="112051" cy="111251"/>
          </a:xfrm>
          <a:custGeom>
            <a:rect b="b" l="l" r="r" t="t"/>
            <a:pathLst>
              <a:path extrusionOk="0" h="1699" w="1652">
                <a:moveTo>
                  <a:pt x="442" y="0"/>
                </a:moveTo>
                <a:cubicBezTo>
                  <a:pt x="337" y="0"/>
                  <a:pt x="244" y="0"/>
                  <a:pt x="244" y="47"/>
                </a:cubicBezTo>
                <a:cubicBezTo>
                  <a:pt x="198" y="47"/>
                  <a:pt x="151" y="105"/>
                  <a:pt x="105" y="198"/>
                </a:cubicBezTo>
                <a:cubicBezTo>
                  <a:pt x="47" y="396"/>
                  <a:pt x="0" y="582"/>
                  <a:pt x="0" y="872"/>
                </a:cubicBezTo>
                <a:cubicBezTo>
                  <a:pt x="0" y="1117"/>
                  <a:pt x="47" y="1314"/>
                  <a:pt x="105" y="1501"/>
                </a:cubicBezTo>
                <a:cubicBezTo>
                  <a:pt x="151" y="1605"/>
                  <a:pt x="198" y="1652"/>
                  <a:pt x="244" y="1698"/>
                </a:cubicBezTo>
                <a:lnTo>
                  <a:pt x="442" y="1698"/>
                </a:lnTo>
                <a:cubicBezTo>
                  <a:pt x="628" y="1652"/>
                  <a:pt x="826" y="1605"/>
                  <a:pt x="1070" y="1454"/>
                </a:cubicBezTo>
                <a:cubicBezTo>
                  <a:pt x="1268" y="1314"/>
                  <a:pt x="1454" y="1163"/>
                  <a:pt x="1559" y="1024"/>
                </a:cubicBezTo>
                <a:cubicBezTo>
                  <a:pt x="1652" y="919"/>
                  <a:pt x="1652" y="872"/>
                  <a:pt x="1652" y="872"/>
                </a:cubicBezTo>
                <a:cubicBezTo>
                  <a:pt x="1652" y="826"/>
                  <a:pt x="1652" y="779"/>
                  <a:pt x="1559" y="686"/>
                </a:cubicBezTo>
                <a:cubicBezTo>
                  <a:pt x="1454" y="535"/>
                  <a:pt x="1268" y="396"/>
                  <a:pt x="1070" y="244"/>
                </a:cubicBezTo>
                <a:cubicBezTo>
                  <a:pt x="826" y="151"/>
                  <a:pt x="628" y="47"/>
                  <a:pt x="442" y="0"/>
                </a:cubicBezTo>
                <a:close/>
              </a:path>
            </a:pathLst>
          </a:custGeom>
          <a:solidFill>
            <a:schemeClr val="accent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2" name="Google Shape;812;p24"/>
          <p:cNvSpPr/>
          <p:nvPr/>
        </p:nvSpPr>
        <p:spPr>
          <a:xfrm>
            <a:off x="24298739" y="4196005"/>
            <a:ext cx="85259" cy="85386"/>
          </a:xfrm>
          <a:custGeom>
            <a:rect b="b" l="l" r="r" t="t"/>
            <a:pathLst>
              <a:path extrusionOk="0" h="1304" w="1257">
                <a:moveTo>
                  <a:pt x="337" y="1"/>
                </a:moveTo>
                <a:cubicBezTo>
                  <a:pt x="244" y="1"/>
                  <a:pt x="198" y="1"/>
                  <a:pt x="198" y="47"/>
                </a:cubicBezTo>
                <a:cubicBezTo>
                  <a:pt x="140" y="47"/>
                  <a:pt x="140" y="47"/>
                  <a:pt x="93" y="140"/>
                </a:cubicBezTo>
                <a:cubicBezTo>
                  <a:pt x="47" y="292"/>
                  <a:pt x="0" y="489"/>
                  <a:pt x="0" y="675"/>
                </a:cubicBezTo>
                <a:cubicBezTo>
                  <a:pt x="0" y="873"/>
                  <a:pt x="47" y="1013"/>
                  <a:pt x="93" y="1164"/>
                </a:cubicBezTo>
                <a:cubicBezTo>
                  <a:pt x="140" y="1257"/>
                  <a:pt x="140" y="1257"/>
                  <a:pt x="198" y="1304"/>
                </a:cubicBezTo>
                <a:lnTo>
                  <a:pt x="337" y="1304"/>
                </a:lnTo>
                <a:cubicBezTo>
                  <a:pt x="489" y="1304"/>
                  <a:pt x="628" y="1210"/>
                  <a:pt x="826" y="1117"/>
                </a:cubicBezTo>
                <a:cubicBezTo>
                  <a:pt x="965" y="1013"/>
                  <a:pt x="1117" y="920"/>
                  <a:pt x="1210" y="827"/>
                </a:cubicBezTo>
                <a:cubicBezTo>
                  <a:pt x="1256" y="722"/>
                  <a:pt x="1256" y="675"/>
                  <a:pt x="1256" y="675"/>
                </a:cubicBezTo>
                <a:cubicBezTo>
                  <a:pt x="1256" y="629"/>
                  <a:pt x="1256" y="582"/>
                  <a:pt x="1210" y="536"/>
                </a:cubicBezTo>
                <a:cubicBezTo>
                  <a:pt x="1117" y="385"/>
                  <a:pt x="965" y="292"/>
                  <a:pt x="826" y="199"/>
                </a:cubicBezTo>
                <a:cubicBezTo>
                  <a:pt x="628" y="94"/>
                  <a:pt x="489" y="47"/>
                  <a:pt x="337" y="1"/>
                </a:cubicBezTo>
                <a:close/>
              </a:path>
            </a:pathLst>
          </a:custGeom>
          <a:solidFill>
            <a:schemeClr val="accent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24"/>
          <p:cNvSpPr/>
          <p:nvPr/>
        </p:nvSpPr>
        <p:spPr>
          <a:xfrm>
            <a:off x="11412850" y="6870074"/>
            <a:ext cx="440268" cy="435311"/>
          </a:xfrm>
          <a:custGeom>
            <a:rect b="b" l="l" r="r" t="t"/>
            <a:pathLst>
              <a:path extrusionOk="0" h="6648" w="6491">
                <a:moveTo>
                  <a:pt x="1461" y="1"/>
                </a:moveTo>
                <a:cubicBezTo>
                  <a:pt x="1144" y="1"/>
                  <a:pt x="996" y="79"/>
                  <a:pt x="919" y="117"/>
                </a:cubicBezTo>
                <a:cubicBezTo>
                  <a:pt x="815" y="164"/>
                  <a:pt x="629" y="303"/>
                  <a:pt x="431" y="745"/>
                </a:cubicBezTo>
                <a:cubicBezTo>
                  <a:pt x="187" y="1466"/>
                  <a:pt x="47" y="2339"/>
                  <a:pt x="0" y="3316"/>
                </a:cubicBezTo>
                <a:cubicBezTo>
                  <a:pt x="47" y="4328"/>
                  <a:pt x="187" y="5200"/>
                  <a:pt x="431" y="5933"/>
                </a:cubicBezTo>
                <a:cubicBezTo>
                  <a:pt x="629" y="6363"/>
                  <a:pt x="815" y="6514"/>
                  <a:pt x="919" y="6561"/>
                </a:cubicBezTo>
                <a:cubicBezTo>
                  <a:pt x="984" y="6593"/>
                  <a:pt x="1098" y="6647"/>
                  <a:pt x="1319" y="6647"/>
                </a:cubicBezTo>
                <a:cubicBezTo>
                  <a:pt x="1418" y="6647"/>
                  <a:pt x="1539" y="6636"/>
                  <a:pt x="1687" y="6607"/>
                </a:cubicBezTo>
                <a:cubicBezTo>
                  <a:pt x="2420" y="6514"/>
                  <a:pt x="3246" y="6224"/>
                  <a:pt x="4118" y="5735"/>
                </a:cubicBezTo>
                <a:lnTo>
                  <a:pt x="4165" y="5735"/>
                </a:lnTo>
                <a:cubicBezTo>
                  <a:pt x="5037" y="5200"/>
                  <a:pt x="5665" y="4618"/>
                  <a:pt x="6153" y="4037"/>
                </a:cubicBezTo>
                <a:cubicBezTo>
                  <a:pt x="6444" y="3700"/>
                  <a:pt x="6491" y="3455"/>
                  <a:pt x="6491" y="3316"/>
                </a:cubicBezTo>
                <a:cubicBezTo>
                  <a:pt x="6491" y="3211"/>
                  <a:pt x="6444" y="2978"/>
                  <a:pt x="6153" y="2629"/>
                </a:cubicBezTo>
                <a:cubicBezTo>
                  <a:pt x="5665" y="2048"/>
                  <a:pt x="5037" y="1466"/>
                  <a:pt x="4165" y="943"/>
                </a:cubicBezTo>
                <a:lnTo>
                  <a:pt x="4118" y="943"/>
                </a:lnTo>
                <a:cubicBezTo>
                  <a:pt x="3246" y="454"/>
                  <a:pt x="2420" y="164"/>
                  <a:pt x="1687" y="12"/>
                </a:cubicBezTo>
                <a:cubicBezTo>
                  <a:pt x="1604" y="4"/>
                  <a:pt x="1529" y="1"/>
                  <a:pt x="1461"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p24"/>
          <p:cNvSpPr/>
          <p:nvPr/>
        </p:nvSpPr>
        <p:spPr>
          <a:xfrm>
            <a:off x="12332742" y="6882974"/>
            <a:ext cx="414290" cy="411411"/>
          </a:xfrm>
          <a:custGeom>
            <a:rect b="b" l="l" r="r" t="t"/>
            <a:pathLst>
              <a:path extrusionOk="0" h="6283" w="6108">
                <a:moveTo>
                  <a:pt x="1379" y="0"/>
                </a:moveTo>
                <a:cubicBezTo>
                  <a:pt x="1096" y="0"/>
                  <a:pt x="958" y="69"/>
                  <a:pt x="873" y="106"/>
                </a:cubicBezTo>
                <a:cubicBezTo>
                  <a:pt x="780" y="164"/>
                  <a:pt x="582" y="304"/>
                  <a:pt x="443" y="688"/>
                </a:cubicBezTo>
                <a:cubicBezTo>
                  <a:pt x="198" y="1374"/>
                  <a:pt x="47" y="2200"/>
                  <a:pt x="1" y="3119"/>
                </a:cubicBezTo>
                <a:cubicBezTo>
                  <a:pt x="47" y="4084"/>
                  <a:pt x="198" y="4910"/>
                  <a:pt x="443" y="5585"/>
                </a:cubicBezTo>
                <a:cubicBezTo>
                  <a:pt x="582" y="5980"/>
                  <a:pt x="780" y="6120"/>
                  <a:pt x="873" y="6166"/>
                </a:cubicBezTo>
                <a:cubicBezTo>
                  <a:pt x="959" y="6205"/>
                  <a:pt x="1101" y="6283"/>
                  <a:pt x="1396" y="6283"/>
                </a:cubicBezTo>
                <a:cubicBezTo>
                  <a:pt x="1459" y="6283"/>
                  <a:pt x="1528" y="6279"/>
                  <a:pt x="1606" y="6271"/>
                </a:cubicBezTo>
                <a:cubicBezTo>
                  <a:pt x="2280" y="6120"/>
                  <a:pt x="3060" y="5829"/>
                  <a:pt x="3932" y="5399"/>
                </a:cubicBezTo>
                <a:cubicBezTo>
                  <a:pt x="4758" y="4910"/>
                  <a:pt x="5386" y="4375"/>
                  <a:pt x="5816" y="3793"/>
                </a:cubicBezTo>
                <a:cubicBezTo>
                  <a:pt x="6107" y="3456"/>
                  <a:pt x="6107" y="3258"/>
                  <a:pt x="6107" y="3119"/>
                </a:cubicBezTo>
                <a:cubicBezTo>
                  <a:pt x="6107" y="3014"/>
                  <a:pt x="6107" y="2828"/>
                  <a:pt x="5816" y="2432"/>
                </a:cubicBezTo>
                <a:cubicBezTo>
                  <a:pt x="5386" y="1909"/>
                  <a:pt x="4758" y="1374"/>
                  <a:pt x="3932" y="886"/>
                </a:cubicBezTo>
                <a:cubicBezTo>
                  <a:pt x="3060" y="397"/>
                  <a:pt x="2280" y="164"/>
                  <a:pt x="1606" y="13"/>
                </a:cubicBezTo>
                <a:cubicBezTo>
                  <a:pt x="1521" y="4"/>
                  <a:pt x="1446" y="0"/>
                  <a:pt x="1379"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24"/>
          <p:cNvSpPr/>
          <p:nvPr/>
        </p:nvSpPr>
        <p:spPr>
          <a:xfrm>
            <a:off x="13253448" y="6895546"/>
            <a:ext cx="391365" cy="385939"/>
          </a:xfrm>
          <a:custGeom>
            <a:rect b="b" l="l" r="r" t="t"/>
            <a:pathLst>
              <a:path extrusionOk="0" h="5894" w="5770">
                <a:moveTo>
                  <a:pt x="1204" y="1"/>
                </a:moveTo>
                <a:cubicBezTo>
                  <a:pt x="976" y="1"/>
                  <a:pt x="861" y="44"/>
                  <a:pt x="826" y="112"/>
                </a:cubicBezTo>
                <a:cubicBezTo>
                  <a:pt x="722" y="158"/>
                  <a:pt x="536" y="263"/>
                  <a:pt x="384" y="647"/>
                </a:cubicBezTo>
                <a:cubicBezTo>
                  <a:pt x="140" y="1275"/>
                  <a:pt x="1" y="2054"/>
                  <a:pt x="1" y="2927"/>
                </a:cubicBezTo>
                <a:cubicBezTo>
                  <a:pt x="1" y="3846"/>
                  <a:pt x="140" y="4625"/>
                  <a:pt x="384" y="5207"/>
                </a:cubicBezTo>
                <a:cubicBezTo>
                  <a:pt x="536" y="5637"/>
                  <a:pt x="722" y="5730"/>
                  <a:pt x="826" y="5788"/>
                </a:cubicBezTo>
                <a:cubicBezTo>
                  <a:pt x="864" y="5826"/>
                  <a:pt x="1001" y="5894"/>
                  <a:pt x="1279" y="5894"/>
                </a:cubicBezTo>
                <a:cubicBezTo>
                  <a:pt x="1345" y="5894"/>
                  <a:pt x="1419" y="5890"/>
                  <a:pt x="1501" y="5881"/>
                </a:cubicBezTo>
                <a:cubicBezTo>
                  <a:pt x="2176" y="5730"/>
                  <a:pt x="2909" y="5497"/>
                  <a:pt x="3688" y="5055"/>
                </a:cubicBezTo>
                <a:cubicBezTo>
                  <a:pt x="4455" y="4625"/>
                  <a:pt x="5037" y="4090"/>
                  <a:pt x="5479" y="3601"/>
                </a:cubicBezTo>
                <a:cubicBezTo>
                  <a:pt x="5723" y="3264"/>
                  <a:pt x="5770" y="3066"/>
                  <a:pt x="5770" y="2927"/>
                </a:cubicBezTo>
                <a:cubicBezTo>
                  <a:pt x="5770" y="2822"/>
                  <a:pt x="5723" y="2636"/>
                  <a:pt x="5479" y="2299"/>
                </a:cubicBezTo>
                <a:cubicBezTo>
                  <a:pt x="5037" y="1810"/>
                  <a:pt x="4455" y="1275"/>
                  <a:pt x="3688" y="845"/>
                </a:cubicBezTo>
                <a:cubicBezTo>
                  <a:pt x="2909" y="403"/>
                  <a:pt x="2176" y="112"/>
                  <a:pt x="1501" y="19"/>
                </a:cubicBezTo>
                <a:cubicBezTo>
                  <a:pt x="1386" y="6"/>
                  <a:pt x="1287" y="1"/>
                  <a:pt x="1204"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6" name="Google Shape;816;p24"/>
          <p:cNvSpPr/>
          <p:nvPr/>
        </p:nvSpPr>
        <p:spPr>
          <a:xfrm>
            <a:off x="14174155" y="6907660"/>
            <a:ext cx="364573" cy="360926"/>
          </a:xfrm>
          <a:custGeom>
            <a:rect b="b" l="l" r="r" t="t"/>
            <a:pathLst>
              <a:path extrusionOk="0" h="5512" w="5375">
                <a:moveTo>
                  <a:pt x="1112" y="1"/>
                </a:moveTo>
                <a:cubicBezTo>
                  <a:pt x="912" y="1"/>
                  <a:pt x="801" y="37"/>
                  <a:pt x="768" y="78"/>
                </a:cubicBezTo>
                <a:cubicBezTo>
                  <a:pt x="675" y="125"/>
                  <a:pt x="524" y="264"/>
                  <a:pt x="384" y="602"/>
                </a:cubicBezTo>
                <a:cubicBezTo>
                  <a:pt x="140" y="1183"/>
                  <a:pt x="1" y="1916"/>
                  <a:pt x="1" y="2742"/>
                </a:cubicBezTo>
                <a:cubicBezTo>
                  <a:pt x="1" y="3614"/>
                  <a:pt x="140" y="4289"/>
                  <a:pt x="384" y="4870"/>
                </a:cubicBezTo>
                <a:cubicBezTo>
                  <a:pt x="524" y="5254"/>
                  <a:pt x="675" y="5359"/>
                  <a:pt x="768" y="5405"/>
                </a:cubicBezTo>
                <a:cubicBezTo>
                  <a:pt x="806" y="5443"/>
                  <a:pt x="942" y="5511"/>
                  <a:pt x="1197" y="5511"/>
                </a:cubicBezTo>
                <a:cubicBezTo>
                  <a:pt x="1256" y="5511"/>
                  <a:pt x="1323" y="5507"/>
                  <a:pt x="1396" y="5498"/>
                </a:cubicBezTo>
                <a:cubicBezTo>
                  <a:pt x="2036" y="5405"/>
                  <a:pt x="2711" y="5161"/>
                  <a:pt x="3432" y="4731"/>
                </a:cubicBezTo>
                <a:cubicBezTo>
                  <a:pt x="4165" y="4289"/>
                  <a:pt x="4700" y="3858"/>
                  <a:pt x="5083" y="3370"/>
                </a:cubicBezTo>
                <a:cubicBezTo>
                  <a:pt x="5328" y="3033"/>
                  <a:pt x="5374" y="2835"/>
                  <a:pt x="5374" y="2742"/>
                </a:cubicBezTo>
                <a:cubicBezTo>
                  <a:pt x="5374" y="2637"/>
                  <a:pt x="5328" y="2451"/>
                  <a:pt x="5083" y="2160"/>
                </a:cubicBezTo>
                <a:cubicBezTo>
                  <a:pt x="4700" y="1672"/>
                  <a:pt x="4165" y="1183"/>
                  <a:pt x="3432" y="799"/>
                </a:cubicBezTo>
                <a:cubicBezTo>
                  <a:pt x="2711" y="369"/>
                  <a:pt x="2036" y="125"/>
                  <a:pt x="1396" y="20"/>
                </a:cubicBezTo>
                <a:cubicBezTo>
                  <a:pt x="1287" y="7"/>
                  <a:pt x="1192" y="1"/>
                  <a:pt x="1112"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24"/>
          <p:cNvSpPr/>
          <p:nvPr/>
        </p:nvSpPr>
        <p:spPr>
          <a:xfrm>
            <a:off x="15094048" y="6920625"/>
            <a:ext cx="338527" cy="336174"/>
          </a:xfrm>
          <a:custGeom>
            <a:rect b="b" l="l" r="r" t="t"/>
            <a:pathLst>
              <a:path extrusionOk="0" h="5134" w="4991">
                <a:moveTo>
                  <a:pt x="1054" y="0"/>
                </a:moveTo>
                <a:cubicBezTo>
                  <a:pt x="871" y="0"/>
                  <a:pt x="753" y="33"/>
                  <a:pt x="687" y="66"/>
                </a:cubicBezTo>
                <a:cubicBezTo>
                  <a:pt x="629" y="113"/>
                  <a:pt x="489" y="217"/>
                  <a:pt x="338" y="555"/>
                </a:cubicBezTo>
                <a:cubicBezTo>
                  <a:pt x="152" y="1136"/>
                  <a:pt x="1" y="1764"/>
                  <a:pt x="1" y="2544"/>
                </a:cubicBezTo>
                <a:cubicBezTo>
                  <a:pt x="1" y="3370"/>
                  <a:pt x="152" y="3998"/>
                  <a:pt x="338" y="4533"/>
                </a:cubicBezTo>
                <a:cubicBezTo>
                  <a:pt x="489" y="4870"/>
                  <a:pt x="629" y="5010"/>
                  <a:pt x="687" y="5056"/>
                </a:cubicBezTo>
                <a:cubicBezTo>
                  <a:pt x="754" y="5098"/>
                  <a:pt x="873" y="5133"/>
                  <a:pt x="1059" y="5133"/>
                </a:cubicBezTo>
                <a:cubicBezTo>
                  <a:pt x="1134" y="5133"/>
                  <a:pt x="1219" y="5128"/>
                  <a:pt x="1315" y="5114"/>
                </a:cubicBezTo>
                <a:cubicBezTo>
                  <a:pt x="1897" y="5010"/>
                  <a:pt x="2525" y="4765"/>
                  <a:pt x="3199" y="4382"/>
                </a:cubicBezTo>
                <a:cubicBezTo>
                  <a:pt x="3886" y="3998"/>
                  <a:pt x="4363" y="3556"/>
                  <a:pt x="4758" y="3125"/>
                </a:cubicBezTo>
                <a:cubicBezTo>
                  <a:pt x="4991" y="2835"/>
                  <a:pt x="4991" y="2637"/>
                  <a:pt x="4991" y="2544"/>
                </a:cubicBezTo>
                <a:cubicBezTo>
                  <a:pt x="4991" y="2497"/>
                  <a:pt x="4991" y="2299"/>
                  <a:pt x="4758" y="2009"/>
                </a:cubicBezTo>
                <a:cubicBezTo>
                  <a:pt x="4363" y="1567"/>
                  <a:pt x="3886" y="1136"/>
                  <a:pt x="3199" y="753"/>
                </a:cubicBezTo>
                <a:cubicBezTo>
                  <a:pt x="2525" y="357"/>
                  <a:pt x="1897" y="113"/>
                  <a:pt x="1315" y="20"/>
                </a:cubicBezTo>
                <a:cubicBezTo>
                  <a:pt x="1216" y="6"/>
                  <a:pt x="1130" y="0"/>
                  <a:pt x="1054"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8" name="Google Shape;818;p24"/>
          <p:cNvSpPr/>
          <p:nvPr/>
        </p:nvSpPr>
        <p:spPr>
          <a:xfrm>
            <a:off x="16014755" y="6933590"/>
            <a:ext cx="315669" cy="310244"/>
          </a:xfrm>
          <a:custGeom>
            <a:rect b="b" l="l" r="r" t="t"/>
            <a:pathLst>
              <a:path extrusionOk="0" h="4738" w="4654">
                <a:moveTo>
                  <a:pt x="959" y="0"/>
                </a:moveTo>
                <a:cubicBezTo>
                  <a:pt x="790" y="0"/>
                  <a:pt x="695" y="33"/>
                  <a:pt x="629" y="66"/>
                </a:cubicBezTo>
                <a:cubicBezTo>
                  <a:pt x="582" y="113"/>
                  <a:pt x="431" y="206"/>
                  <a:pt x="338" y="496"/>
                </a:cubicBezTo>
                <a:cubicBezTo>
                  <a:pt x="140" y="1031"/>
                  <a:pt x="1" y="1659"/>
                  <a:pt x="1" y="2346"/>
                </a:cubicBezTo>
                <a:cubicBezTo>
                  <a:pt x="1" y="3067"/>
                  <a:pt x="140" y="3695"/>
                  <a:pt x="338" y="4184"/>
                </a:cubicBezTo>
                <a:cubicBezTo>
                  <a:pt x="431" y="4521"/>
                  <a:pt x="582" y="4626"/>
                  <a:pt x="629" y="4672"/>
                </a:cubicBezTo>
                <a:cubicBezTo>
                  <a:pt x="695" y="4705"/>
                  <a:pt x="790" y="4738"/>
                  <a:pt x="959" y="4738"/>
                </a:cubicBezTo>
                <a:cubicBezTo>
                  <a:pt x="1029" y="4738"/>
                  <a:pt x="1112" y="4732"/>
                  <a:pt x="1210" y="4719"/>
                </a:cubicBezTo>
                <a:cubicBezTo>
                  <a:pt x="1745" y="4626"/>
                  <a:pt x="2327" y="4428"/>
                  <a:pt x="2955" y="4044"/>
                </a:cubicBezTo>
                <a:cubicBezTo>
                  <a:pt x="3583" y="3695"/>
                  <a:pt x="4072" y="3311"/>
                  <a:pt x="4409" y="2881"/>
                </a:cubicBezTo>
                <a:cubicBezTo>
                  <a:pt x="4607" y="2637"/>
                  <a:pt x="4653" y="2439"/>
                  <a:pt x="4653" y="2346"/>
                </a:cubicBezTo>
                <a:cubicBezTo>
                  <a:pt x="4653" y="2299"/>
                  <a:pt x="4607" y="2101"/>
                  <a:pt x="4409" y="1857"/>
                </a:cubicBezTo>
                <a:cubicBezTo>
                  <a:pt x="4072" y="1427"/>
                  <a:pt x="3583" y="1031"/>
                  <a:pt x="2955" y="648"/>
                </a:cubicBezTo>
                <a:cubicBezTo>
                  <a:pt x="2327" y="310"/>
                  <a:pt x="1745" y="113"/>
                  <a:pt x="1210" y="19"/>
                </a:cubicBezTo>
                <a:cubicBezTo>
                  <a:pt x="1112" y="6"/>
                  <a:pt x="1029" y="0"/>
                  <a:pt x="959"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24"/>
          <p:cNvSpPr/>
          <p:nvPr/>
        </p:nvSpPr>
        <p:spPr>
          <a:xfrm>
            <a:off x="16935461" y="6945769"/>
            <a:ext cx="288809" cy="285165"/>
          </a:xfrm>
          <a:custGeom>
            <a:rect b="b" l="l" r="r" t="t"/>
            <a:pathLst>
              <a:path extrusionOk="0" h="4355" w="4258">
                <a:moveTo>
                  <a:pt x="891" y="1"/>
                </a:moveTo>
                <a:cubicBezTo>
                  <a:pt x="739" y="1"/>
                  <a:pt x="649" y="36"/>
                  <a:pt x="582" y="78"/>
                </a:cubicBezTo>
                <a:cubicBezTo>
                  <a:pt x="524" y="124"/>
                  <a:pt x="384" y="217"/>
                  <a:pt x="291" y="508"/>
                </a:cubicBezTo>
                <a:cubicBezTo>
                  <a:pt x="140" y="950"/>
                  <a:pt x="1" y="1532"/>
                  <a:pt x="1" y="2160"/>
                </a:cubicBezTo>
                <a:cubicBezTo>
                  <a:pt x="1" y="2834"/>
                  <a:pt x="140" y="3416"/>
                  <a:pt x="291" y="3858"/>
                </a:cubicBezTo>
                <a:cubicBezTo>
                  <a:pt x="384" y="4149"/>
                  <a:pt x="524" y="4242"/>
                  <a:pt x="582" y="4288"/>
                </a:cubicBezTo>
                <a:cubicBezTo>
                  <a:pt x="648" y="4321"/>
                  <a:pt x="737" y="4354"/>
                  <a:pt x="886" y="4354"/>
                </a:cubicBezTo>
                <a:cubicBezTo>
                  <a:pt x="948" y="4354"/>
                  <a:pt x="1020" y="4348"/>
                  <a:pt x="1106" y="4335"/>
                </a:cubicBezTo>
                <a:cubicBezTo>
                  <a:pt x="1594" y="4242"/>
                  <a:pt x="2129" y="4044"/>
                  <a:pt x="2711" y="3753"/>
                </a:cubicBezTo>
                <a:cubicBezTo>
                  <a:pt x="3292" y="3416"/>
                  <a:pt x="3723" y="3032"/>
                  <a:pt x="4014" y="2637"/>
                </a:cubicBezTo>
                <a:cubicBezTo>
                  <a:pt x="4211" y="2404"/>
                  <a:pt x="4258" y="2253"/>
                  <a:pt x="4258" y="2160"/>
                </a:cubicBezTo>
                <a:cubicBezTo>
                  <a:pt x="4258" y="2113"/>
                  <a:pt x="4211" y="1962"/>
                  <a:pt x="4014" y="1718"/>
                </a:cubicBezTo>
                <a:cubicBezTo>
                  <a:pt x="3723" y="1334"/>
                  <a:pt x="3292" y="950"/>
                  <a:pt x="2711" y="601"/>
                </a:cubicBezTo>
                <a:cubicBezTo>
                  <a:pt x="2129" y="264"/>
                  <a:pt x="1594" y="78"/>
                  <a:pt x="1106" y="20"/>
                </a:cubicBezTo>
                <a:cubicBezTo>
                  <a:pt x="1023" y="6"/>
                  <a:pt x="952" y="1"/>
                  <a:pt x="891"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0" name="Google Shape;820;p24"/>
          <p:cNvSpPr/>
          <p:nvPr/>
        </p:nvSpPr>
        <p:spPr>
          <a:xfrm>
            <a:off x="17855353" y="6958734"/>
            <a:ext cx="263578" cy="259956"/>
          </a:xfrm>
          <a:custGeom>
            <a:rect b="b" l="l" r="r" t="t"/>
            <a:pathLst>
              <a:path extrusionOk="0" h="3970" w="3886">
                <a:moveTo>
                  <a:pt x="804" y="0"/>
                </a:moveTo>
                <a:cubicBezTo>
                  <a:pt x="654" y="0"/>
                  <a:pt x="569" y="33"/>
                  <a:pt x="536" y="66"/>
                </a:cubicBezTo>
                <a:cubicBezTo>
                  <a:pt x="489" y="66"/>
                  <a:pt x="396" y="171"/>
                  <a:pt x="292" y="461"/>
                </a:cubicBezTo>
                <a:cubicBezTo>
                  <a:pt x="106" y="845"/>
                  <a:pt x="1" y="1380"/>
                  <a:pt x="1" y="1962"/>
                </a:cubicBezTo>
                <a:cubicBezTo>
                  <a:pt x="1" y="2590"/>
                  <a:pt x="106" y="3125"/>
                  <a:pt x="292" y="3509"/>
                </a:cubicBezTo>
                <a:cubicBezTo>
                  <a:pt x="396" y="3800"/>
                  <a:pt x="489" y="3846"/>
                  <a:pt x="536" y="3893"/>
                </a:cubicBezTo>
                <a:cubicBezTo>
                  <a:pt x="569" y="3934"/>
                  <a:pt x="656" y="3970"/>
                  <a:pt x="809" y="3970"/>
                </a:cubicBezTo>
                <a:cubicBezTo>
                  <a:pt x="870" y="3970"/>
                  <a:pt x="941" y="3964"/>
                  <a:pt x="1024" y="3951"/>
                </a:cubicBezTo>
                <a:cubicBezTo>
                  <a:pt x="1455" y="3893"/>
                  <a:pt x="1943" y="3706"/>
                  <a:pt x="2478" y="3416"/>
                </a:cubicBezTo>
                <a:cubicBezTo>
                  <a:pt x="3013" y="3078"/>
                  <a:pt x="3397" y="2729"/>
                  <a:pt x="3688" y="2392"/>
                </a:cubicBezTo>
                <a:cubicBezTo>
                  <a:pt x="3886" y="2206"/>
                  <a:pt x="3886" y="2055"/>
                  <a:pt x="3886" y="1962"/>
                </a:cubicBezTo>
                <a:cubicBezTo>
                  <a:pt x="3886" y="1915"/>
                  <a:pt x="3886" y="1764"/>
                  <a:pt x="3688" y="1566"/>
                </a:cubicBezTo>
                <a:cubicBezTo>
                  <a:pt x="3397" y="1182"/>
                  <a:pt x="3013" y="845"/>
                  <a:pt x="2478" y="554"/>
                </a:cubicBezTo>
                <a:cubicBezTo>
                  <a:pt x="1943" y="264"/>
                  <a:pt x="1455" y="66"/>
                  <a:pt x="1024" y="19"/>
                </a:cubicBezTo>
                <a:cubicBezTo>
                  <a:pt x="939" y="6"/>
                  <a:pt x="866" y="0"/>
                  <a:pt x="804"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24"/>
          <p:cNvSpPr/>
          <p:nvPr/>
        </p:nvSpPr>
        <p:spPr>
          <a:xfrm>
            <a:off x="18776059" y="6971568"/>
            <a:ext cx="236786" cy="234222"/>
          </a:xfrm>
          <a:custGeom>
            <a:rect b="b" l="l" r="r" t="t"/>
            <a:pathLst>
              <a:path extrusionOk="0" h="3577" w="3491">
                <a:moveTo>
                  <a:pt x="710" y="0"/>
                </a:moveTo>
                <a:cubicBezTo>
                  <a:pt x="593" y="0"/>
                  <a:pt x="520" y="21"/>
                  <a:pt x="489" y="21"/>
                </a:cubicBezTo>
                <a:cubicBezTo>
                  <a:pt x="431" y="68"/>
                  <a:pt x="338" y="161"/>
                  <a:pt x="245" y="405"/>
                </a:cubicBezTo>
                <a:cubicBezTo>
                  <a:pt x="94" y="789"/>
                  <a:pt x="1" y="1231"/>
                  <a:pt x="1" y="1766"/>
                </a:cubicBezTo>
                <a:cubicBezTo>
                  <a:pt x="1" y="2347"/>
                  <a:pt x="94" y="2778"/>
                  <a:pt x="245" y="3173"/>
                </a:cubicBezTo>
                <a:cubicBezTo>
                  <a:pt x="338" y="3406"/>
                  <a:pt x="431" y="3510"/>
                  <a:pt x="489" y="3510"/>
                </a:cubicBezTo>
                <a:cubicBezTo>
                  <a:pt x="522" y="3543"/>
                  <a:pt x="602" y="3576"/>
                  <a:pt x="732" y="3576"/>
                </a:cubicBezTo>
                <a:cubicBezTo>
                  <a:pt x="786" y="3576"/>
                  <a:pt x="848" y="3571"/>
                  <a:pt x="920" y="3557"/>
                </a:cubicBezTo>
                <a:cubicBezTo>
                  <a:pt x="1304" y="3510"/>
                  <a:pt x="1746" y="3359"/>
                  <a:pt x="2234" y="3068"/>
                </a:cubicBezTo>
                <a:cubicBezTo>
                  <a:pt x="2711" y="2778"/>
                  <a:pt x="3048" y="2487"/>
                  <a:pt x="3339" y="2150"/>
                </a:cubicBezTo>
                <a:cubicBezTo>
                  <a:pt x="3490" y="1952"/>
                  <a:pt x="3490" y="1859"/>
                  <a:pt x="3490" y="1766"/>
                </a:cubicBezTo>
                <a:cubicBezTo>
                  <a:pt x="3490" y="1719"/>
                  <a:pt x="3490" y="1568"/>
                  <a:pt x="3339" y="1370"/>
                </a:cubicBezTo>
                <a:cubicBezTo>
                  <a:pt x="3048" y="1079"/>
                  <a:pt x="2711" y="789"/>
                  <a:pt x="2234" y="498"/>
                </a:cubicBezTo>
                <a:cubicBezTo>
                  <a:pt x="1746" y="207"/>
                  <a:pt x="1304" y="68"/>
                  <a:pt x="920" y="21"/>
                </a:cubicBezTo>
                <a:cubicBezTo>
                  <a:pt x="838" y="6"/>
                  <a:pt x="769" y="0"/>
                  <a:pt x="710"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2" name="Google Shape;822;p24"/>
          <p:cNvSpPr/>
          <p:nvPr/>
        </p:nvSpPr>
        <p:spPr>
          <a:xfrm>
            <a:off x="19696766" y="6983747"/>
            <a:ext cx="213114" cy="209143"/>
          </a:xfrm>
          <a:custGeom>
            <a:rect b="b" l="l" r="r" t="t"/>
            <a:pathLst>
              <a:path extrusionOk="0" h="3194" w="3142">
                <a:moveTo>
                  <a:pt x="622" y="0"/>
                </a:moveTo>
                <a:cubicBezTo>
                  <a:pt x="519" y="0"/>
                  <a:pt x="462" y="21"/>
                  <a:pt x="431" y="21"/>
                </a:cubicBezTo>
                <a:cubicBezTo>
                  <a:pt x="385" y="79"/>
                  <a:pt x="292" y="126"/>
                  <a:pt x="233" y="370"/>
                </a:cubicBezTo>
                <a:cubicBezTo>
                  <a:pt x="94" y="707"/>
                  <a:pt x="1" y="1091"/>
                  <a:pt x="1" y="1580"/>
                </a:cubicBezTo>
                <a:cubicBezTo>
                  <a:pt x="1" y="2115"/>
                  <a:pt x="94" y="2499"/>
                  <a:pt x="233" y="2836"/>
                </a:cubicBezTo>
                <a:cubicBezTo>
                  <a:pt x="292" y="3080"/>
                  <a:pt x="385" y="3127"/>
                  <a:pt x="431" y="3173"/>
                </a:cubicBezTo>
                <a:cubicBezTo>
                  <a:pt x="462" y="3173"/>
                  <a:pt x="519" y="3194"/>
                  <a:pt x="622" y="3194"/>
                </a:cubicBezTo>
                <a:cubicBezTo>
                  <a:pt x="674" y="3194"/>
                  <a:pt x="737" y="3189"/>
                  <a:pt x="815" y="3173"/>
                </a:cubicBezTo>
                <a:cubicBezTo>
                  <a:pt x="1164" y="3127"/>
                  <a:pt x="1594" y="2987"/>
                  <a:pt x="1978" y="2743"/>
                </a:cubicBezTo>
                <a:cubicBezTo>
                  <a:pt x="2420" y="2499"/>
                  <a:pt x="2757" y="2208"/>
                  <a:pt x="2955" y="1964"/>
                </a:cubicBezTo>
                <a:cubicBezTo>
                  <a:pt x="3095" y="1766"/>
                  <a:pt x="3141" y="1673"/>
                  <a:pt x="3141" y="1580"/>
                </a:cubicBezTo>
                <a:cubicBezTo>
                  <a:pt x="3141" y="1533"/>
                  <a:pt x="3095" y="1429"/>
                  <a:pt x="2955" y="1242"/>
                </a:cubicBezTo>
                <a:cubicBezTo>
                  <a:pt x="2757" y="952"/>
                  <a:pt x="2420" y="707"/>
                  <a:pt x="1978" y="463"/>
                </a:cubicBezTo>
                <a:cubicBezTo>
                  <a:pt x="1594" y="219"/>
                  <a:pt x="1164" y="79"/>
                  <a:pt x="815" y="21"/>
                </a:cubicBezTo>
                <a:cubicBezTo>
                  <a:pt x="737" y="6"/>
                  <a:pt x="674" y="0"/>
                  <a:pt x="622"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24"/>
          <p:cNvSpPr/>
          <p:nvPr/>
        </p:nvSpPr>
        <p:spPr>
          <a:xfrm>
            <a:off x="20616727" y="6995010"/>
            <a:ext cx="187814" cy="185701"/>
          </a:xfrm>
          <a:custGeom>
            <a:rect b="b" l="l" r="r" t="t"/>
            <a:pathLst>
              <a:path extrusionOk="0" h="2836" w="2769">
                <a:moveTo>
                  <a:pt x="733" y="0"/>
                </a:moveTo>
                <a:cubicBezTo>
                  <a:pt x="535" y="0"/>
                  <a:pt x="442" y="47"/>
                  <a:pt x="395" y="47"/>
                </a:cubicBezTo>
                <a:cubicBezTo>
                  <a:pt x="337" y="93"/>
                  <a:pt x="244" y="140"/>
                  <a:pt x="198" y="338"/>
                </a:cubicBezTo>
                <a:cubicBezTo>
                  <a:pt x="105" y="628"/>
                  <a:pt x="0" y="1012"/>
                  <a:pt x="0" y="1408"/>
                </a:cubicBezTo>
                <a:cubicBezTo>
                  <a:pt x="0" y="1838"/>
                  <a:pt x="105" y="2234"/>
                  <a:pt x="198" y="2524"/>
                </a:cubicBezTo>
                <a:cubicBezTo>
                  <a:pt x="244" y="2710"/>
                  <a:pt x="337" y="2757"/>
                  <a:pt x="395" y="2815"/>
                </a:cubicBezTo>
                <a:cubicBezTo>
                  <a:pt x="427" y="2815"/>
                  <a:pt x="478" y="2836"/>
                  <a:pt x="568" y="2836"/>
                </a:cubicBezTo>
                <a:cubicBezTo>
                  <a:pt x="613" y="2836"/>
                  <a:pt x="667" y="2831"/>
                  <a:pt x="733" y="2815"/>
                </a:cubicBezTo>
                <a:cubicBezTo>
                  <a:pt x="1024" y="2757"/>
                  <a:pt x="1407" y="2664"/>
                  <a:pt x="1745" y="2420"/>
                </a:cubicBezTo>
                <a:cubicBezTo>
                  <a:pt x="2140" y="2234"/>
                  <a:pt x="2431" y="1989"/>
                  <a:pt x="2617" y="1745"/>
                </a:cubicBezTo>
                <a:cubicBezTo>
                  <a:pt x="2768" y="1594"/>
                  <a:pt x="2768" y="1454"/>
                  <a:pt x="2768" y="1408"/>
                </a:cubicBezTo>
                <a:cubicBezTo>
                  <a:pt x="2768" y="1361"/>
                  <a:pt x="2768" y="1257"/>
                  <a:pt x="2617" y="1117"/>
                </a:cubicBezTo>
                <a:cubicBezTo>
                  <a:pt x="2431" y="873"/>
                  <a:pt x="2140" y="628"/>
                  <a:pt x="1745" y="384"/>
                </a:cubicBezTo>
                <a:cubicBezTo>
                  <a:pt x="1407" y="198"/>
                  <a:pt x="1024" y="93"/>
                  <a:pt x="733"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4" name="Google Shape;824;p24"/>
          <p:cNvSpPr/>
          <p:nvPr/>
        </p:nvSpPr>
        <p:spPr>
          <a:xfrm>
            <a:off x="21537366" y="7007975"/>
            <a:ext cx="161022" cy="159837"/>
          </a:xfrm>
          <a:custGeom>
            <a:rect b="b" l="l" r="r" t="t"/>
            <a:pathLst>
              <a:path extrusionOk="0" h="2441" w="2374">
                <a:moveTo>
                  <a:pt x="629" y="0"/>
                </a:moveTo>
                <a:cubicBezTo>
                  <a:pt x="431" y="0"/>
                  <a:pt x="385" y="0"/>
                  <a:pt x="338" y="47"/>
                </a:cubicBezTo>
                <a:cubicBezTo>
                  <a:pt x="292" y="47"/>
                  <a:pt x="245" y="93"/>
                  <a:pt x="141" y="291"/>
                </a:cubicBezTo>
                <a:cubicBezTo>
                  <a:pt x="47" y="523"/>
                  <a:pt x="1" y="872"/>
                  <a:pt x="1" y="1210"/>
                </a:cubicBezTo>
                <a:cubicBezTo>
                  <a:pt x="1" y="1594"/>
                  <a:pt x="47" y="1931"/>
                  <a:pt x="141" y="2175"/>
                </a:cubicBezTo>
                <a:cubicBezTo>
                  <a:pt x="245" y="2326"/>
                  <a:pt x="292" y="2373"/>
                  <a:pt x="338" y="2419"/>
                </a:cubicBezTo>
                <a:cubicBezTo>
                  <a:pt x="369" y="2419"/>
                  <a:pt x="400" y="2440"/>
                  <a:pt x="476" y="2440"/>
                </a:cubicBezTo>
                <a:cubicBezTo>
                  <a:pt x="514" y="2440"/>
                  <a:pt x="563" y="2435"/>
                  <a:pt x="629" y="2419"/>
                </a:cubicBezTo>
                <a:cubicBezTo>
                  <a:pt x="920" y="2419"/>
                  <a:pt x="1211" y="2268"/>
                  <a:pt x="1548" y="2129"/>
                </a:cubicBezTo>
                <a:cubicBezTo>
                  <a:pt x="1839" y="1931"/>
                  <a:pt x="2083" y="1687"/>
                  <a:pt x="2281" y="1501"/>
                </a:cubicBezTo>
                <a:cubicBezTo>
                  <a:pt x="2374" y="1349"/>
                  <a:pt x="2374" y="1256"/>
                  <a:pt x="2374" y="1210"/>
                </a:cubicBezTo>
                <a:cubicBezTo>
                  <a:pt x="2374" y="1210"/>
                  <a:pt x="2374" y="1105"/>
                  <a:pt x="2281" y="965"/>
                </a:cubicBezTo>
                <a:cubicBezTo>
                  <a:pt x="2083" y="768"/>
                  <a:pt x="1839" y="523"/>
                  <a:pt x="1548" y="337"/>
                </a:cubicBezTo>
                <a:cubicBezTo>
                  <a:pt x="1211" y="140"/>
                  <a:pt x="920" y="47"/>
                  <a:pt x="629"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24"/>
          <p:cNvSpPr/>
          <p:nvPr/>
        </p:nvSpPr>
        <p:spPr>
          <a:xfrm>
            <a:off x="22458072" y="7020154"/>
            <a:ext cx="138165" cy="136395"/>
          </a:xfrm>
          <a:custGeom>
            <a:rect b="b" l="l" r="r" t="t"/>
            <a:pathLst>
              <a:path extrusionOk="0" h="2083" w="2037">
                <a:moveTo>
                  <a:pt x="524" y="0"/>
                </a:moveTo>
                <a:cubicBezTo>
                  <a:pt x="385" y="0"/>
                  <a:pt x="338" y="0"/>
                  <a:pt x="292" y="47"/>
                </a:cubicBezTo>
                <a:cubicBezTo>
                  <a:pt x="233" y="47"/>
                  <a:pt x="187" y="105"/>
                  <a:pt x="140" y="244"/>
                </a:cubicBezTo>
                <a:cubicBezTo>
                  <a:pt x="47" y="442"/>
                  <a:pt x="1" y="733"/>
                  <a:pt x="1" y="1024"/>
                </a:cubicBezTo>
                <a:cubicBezTo>
                  <a:pt x="1" y="1361"/>
                  <a:pt x="47" y="1605"/>
                  <a:pt x="140" y="1850"/>
                </a:cubicBezTo>
                <a:cubicBezTo>
                  <a:pt x="187" y="1989"/>
                  <a:pt x="233" y="2036"/>
                  <a:pt x="292" y="2036"/>
                </a:cubicBezTo>
                <a:cubicBezTo>
                  <a:pt x="338" y="2036"/>
                  <a:pt x="385" y="2082"/>
                  <a:pt x="524" y="2082"/>
                </a:cubicBezTo>
                <a:cubicBezTo>
                  <a:pt x="769" y="2036"/>
                  <a:pt x="1013" y="1943"/>
                  <a:pt x="1304" y="1791"/>
                </a:cubicBezTo>
                <a:cubicBezTo>
                  <a:pt x="1548" y="1605"/>
                  <a:pt x="1792" y="1454"/>
                  <a:pt x="1932" y="1268"/>
                </a:cubicBezTo>
                <a:cubicBezTo>
                  <a:pt x="2036" y="1163"/>
                  <a:pt x="2036" y="1070"/>
                  <a:pt x="2036" y="1024"/>
                </a:cubicBezTo>
                <a:cubicBezTo>
                  <a:pt x="2036" y="1024"/>
                  <a:pt x="2036" y="919"/>
                  <a:pt x="1932" y="826"/>
                </a:cubicBezTo>
                <a:cubicBezTo>
                  <a:pt x="1792" y="628"/>
                  <a:pt x="1548" y="442"/>
                  <a:pt x="1304" y="291"/>
                </a:cubicBezTo>
                <a:cubicBezTo>
                  <a:pt x="1013" y="151"/>
                  <a:pt x="769" y="47"/>
                  <a:pt x="524"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6" name="Google Shape;826;p24"/>
          <p:cNvSpPr/>
          <p:nvPr/>
        </p:nvSpPr>
        <p:spPr>
          <a:xfrm>
            <a:off x="23378031" y="7033054"/>
            <a:ext cx="112051" cy="111316"/>
          </a:xfrm>
          <a:custGeom>
            <a:rect b="b" l="l" r="r" t="t"/>
            <a:pathLst>
              <a:path extrusionOk="0" h="1700" w="1652">
                <a:moveTo>
                  <a:pt x="442" y="1"/>
                </a:moveTo>
                <a:cubicBezTo>
                  <a:pt x="337" y="1"/>
                  <a:pt x="244" y="1"/>
                  <a:pt x="244" y="47"/>
                </a:cubicBezTo>
                <a:cubicBezTo>
                  <a:pt x="198" y="47"/>
                  <a:pt x="151" y="94"/>
                  <a:pt x="105" y="199"/>
                </a:cubicBezTo>
                <a:cubicBezTo>
                  <a:pt x="47" y="385"/>
                  <a:pt x="0" y="582"/>
                  <a:pt x="0" y="827"/>
                </a:cubicBezTo>
                <a:cubicBezTo>
                  <a:pt x="0" y="1118"/>
                  <a:pt x="47" y="1304"/>
                  <a:pt x="105" y="1501"/>
                </a:cubicBezTo>
                <a:cubicBezTo>
                  <a:pt x="151" y="1594"/>
                  <a:pt x="198" y="1653"/>
                  <a:pt x="244" y="1653"/>
                </a:cubicBezTo>
                <a:cubicBezTo>
                  <a:pt x="244" y="1699"/>
                  <a:pt x="337" y="1699"/>
                  <a:pt x="442" y="1699"/>
                </a:cubicBezTo>
                <a:cubicBezTo>
                  <a:pt x="628" y="1653"/>
                  <a:pt x="826" y="1594"/>
                  <a:pt x="1070" y="1455"/>
                </a:cubicBezTo>
                <a:cubicBezTo>
                  <a:pt x="1268" y="1304"/>
                  <a:pt x="1454" y="1164"/>
                  <a:pt x="1559" y="1013"/>
                </a:cubicBezTo>
                <a:cubicBezTo>
                  <a:pt x="1652" y="920"/>
                  <a:pt x="1652" y="873"/>
                  <a:pt x="1652" y="827"/>
                </a:cubicBezTo>
                <a:cubicBezTo>
                  <a:pt x="1652" y="827"/>
                  <a:pt x="1652" y="780"/>
                  <a:pt x="1559" y="676"/>
                </a:cubicBezTo>
                <a:cubicBezTo>
                  <a:pt x="1454" y="536"/>
                  <a:pt x="1268" y="385"/>
                  <a:pt x="1070" y="245"/>
                </a:cubicBezTo>
                <a:cubicBezTo>
                  <a:pt x="826" y="94"/>
                  <a:pt x="628" y="47"/>
                  <a:pt x="442"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24"/>
          <p:cNvSpPr/>
          <p:nvPr/>
        </p:nvSpPr>
        <p:spPr>
          <a:xfrm>
            <a:off x="24298739" y="7046019"/>
            <a:ext cx="85259" cy="85386"/>
          </a:xfrm>
          <a:custGeom>
            <a:rect b="b" l="l" r="r" t="t"/>
            <a:pathLst>
              <a:path extrusionOk="0" h="1304" w="1257">
                <a:moveTo>
                  <a:pt x="198" y="1"/>
                </a:moveTo>
                <a:cubicBezTo>
                  <a:pt x="140" y="47"/>
                  <a:pt x="140" y="47"/>
                  <a:pt x="93" y="140"/>
                </a:cubicBezTo>
                <a:cubicBezTo>
                  <a:pt x="47" y="291"/>
                  <a:pt x="0" y="431"/>
                  <a:pt x="0" y="629"/>
                </a:cubicBezTo>
                <a:cubicBezTo>
                  <a:pt x="0" y="873"/>
                  <a:pt x="47" y="1013"/>
                  <a:pt x="93" y="1164"/>
                </a:cubicBezTo>
                <a:cubicBezTo>
                  <a:pt x="140" y="1257"/>
                  <a:pt x="140" y="1257"/>
                  <a:pt x="198" y="1257"/>
                </a:cubicBezTo>
                <a:cubicBezTo>
                  <a:pt x="198" y="1303"/>
                  <a:pt x="244" y="1303"/>
                  <a:pt x="337" y="1303"/>
                </a:cubicBezTo>
                <a:cubicBezTo>
                  <a:pt x="489" y="1257"/>
                  <a:pt x="628" y="1210"/>
                  <a:pt x="826" y="1106"/>
                </a:cubicBezTo>
                <a:cubicBezTo>
                  <a:pt x="965" y="1013"/>
                  <a:pt x="1117" y="920"/>
                  <a:pt x="1210" y="768"/>
                </a:cubicBezTo>
                <a:cubicBezTo>
                  <a:pt x="1256" y="722"/>
                  <a:pt x="1256" y="675"/>
                  <a:pt x="1256" y="629"/>
                </a:cubicBezTo>
                <a:cubicBezTo>
                  <a:pt x="1256" y="629"/>
                  <a:pt x="1256" y="582"/>
                  <a:pt x="1210" y="524"/>
                </a:cubicBezTo>
                <a:cubicBezTo>
                  <a:pt x="1117" y="384"/>
                  <a:pt x="965" y="291"/>
                  <a:pt x="826" y="187"/>
                </a:cubicBezTo>
                <a:cubicBezTo>
                  <a:pt x="628" y="94"/>
                  <a:pt x="489" y="47"/>
                  <a:pt x="337"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8" name="Google Shape;828;p24"/>
          <p:cNvSpPr/>
          <p:nvPr/>
        </p:nvSpPr>
        <p:spPr>
          <a:xfrm>
            <a:off x="11412850" y="7582627"/>
            <a:ext cx="440268" cy="435704"/>
          </a:xfrm>
          <a:custGeom>
            <a:rect b="b" l="l" r="r" t="t"/>
            <a:pathLst>
              <a:path extrusionOk="0" h="6654" w="6491">
                <a:moveTo>
                  <a:pt x="1319" y="1"/>
                </a:moveTo>
                <a:cubicBezTo>
                  <a:pt x="1098" y="1"/>
                  <a:pt x="984" y="55"/>
                  <a:pt x="919" y="87"/>
                </a:cubicBezTo>
                <a:cubicBezTo>
                  <a:pt x="815" y="180"/>
                  <a:pt x="629" y="331"/>
                  <a:pt x="431" y="762"/>
                </a:cubicBezTo>
                <a:cubicBezTo>
                  <a:pt x="187" y="1448"/>
                  <a:pt x="47" y="2320"/>
                  <a:pt x="0" y="3332"/>
                </a:cubicBezTo>
                <a:cubicBezTo>
                  <a:pt x="47" y="4356"/>
                  <a:pt x="187" y="5228"/>
                  <a:pt x="431" y="5903"/>
                </a:cubicBezTo>
                <a:cubicBezTo>
                  <a:pt x="629" y="6345"/>
                  <a:pt x="815" y="6485"/>
                  <a:pt x="919" y="6531"/>
                </a:cubicBezTo>
                <a:cubicBezTo>
                  <a:pt x="988" y="6608"/>
                  <a:pt x="1113" y="6654"/>
                  <a:pt x="1366" y="6654"/>
                </a:cubicBezTo>
                <a:cubicBezTo>
                  <a:pt x="1456" y="6654"/>
                  <a:pt x="1562" y="6648"/>
                  <a:pt x="1687" y="6636"/>
                </a:cubicBezTo>
                <a:cubicBezTo>
                  <a:pt x="2420" y="6485"/>
                  <a:pt x="3246" y="6194"/>
                  <a:pt x="4118" y="5705"/>
                </a:cubicBezTo>
                <a:lnTo>
                  <a:pt x="4165" y="5705"/>
                </a:lnTo>
                <a:cubicBezTo>
                  <a:pt x="5037" y="5182"/>
                  <a:pt x="5665" y="4647"/>
                  <a:pt x="6153" y="4065"/>
                </a:cubicBezTo>
                <a:cubicBezTo>
                  <a:pt x="6444" y="3670"/>
                  <a:pt x="6491" y="3437"/>
                  <a:pt x="6491" y="3332"/>
                </a:cubicBezTo>
                <a:cubicBezTo>
                  <a:pt x="6491" y="3193"/>
                  <a:pt x="6444" y="2995"/>
                  <a:pt x="6153" y="2611"/>
                </a:cubicBezTo>
                <a:cubicBezTo>
                  <a:pt x="5665" y="2030"/>
                  <a:pt x="5037" y="1448"/>
                  <a:pt x="4165" y="960"/>
                </a:cubicBezTo>
                <a:lnTo>
                  <a:pt x="4118" y="960"/>
                </a:lnTo>
                <a:cubicBezTo>
                  <a:pt x="3246" y="425"/>
                  <a:pt x="2420" y="134"/>
                  <a:pt x="1687" y="41"/>
                </a:cubicBezTo>
                <a:cubicBezTo>
                  <a:pt x="1539" y="12"/>
                  <a:pt x="1418" y="1"/>
                  <a:pt x="1319"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9" name="Google Shape;829;p24"/>
          <p:cNvSpPr/>
          <p:nvPr/>
        </p:nvSpPr>
        <p:spPr>
          <a:xfrm>
            <a:off x="12332742" y="7595264"/>
            <a:ext cx="414290" cy="410232"/>
          </a:xfrm>
          <a:custGeom>
            <a:rect b="b" l="l" r="r" t="t"/>
            <a:pathLst>
              <a:path extrusionOk="0" h="6265" w="6108">
                <a:moveTo>
                  <a:pt x="1261" y="0"/>
                </a:moveTo>
                <a:cubicBezTo>
                  <a:pt x="1056" y="0"/>
                  <a:pt x="945" y="60"/>
                  <a:pt x="873" y="92"/>
                </a:cubicBezTo>
                <a:cubicBezTo>
                  <a:pt x="780" y="138"/>
                  <a:pt x="582" y="278"/>
                  <a:pt x="443" y="720"/>
                </a:cubicBezTo>
                <a:cubicBezTo>
                  <a:pt x="198" y="1348"/>
                  <a:pt x="47" y="2174"/>
                  <a:pt x="1" y="3139"/>
                </a:cubicBezTo>
                <a:cubicBezTo>
                  <a:pt x="47" y="4116"/>
                  <a:pt x="198" y="4884"/>
                  <a:pt x="443" y="5570"/>
                </a:cubicBezTo>
                <a:cubicBezTo>
                  <a:pt x="582" y="6001"/>
                  <a:pt x="780" y="6094"/>
                  <a:pt x="873" y="6198"/>
                </a:cubicBezTo>
                <a:cubicBezTo>
                  <a:pt x="947" y="6231"/>
                  <a:pt x="1062" y="6264"/>
                  <a:pt x="1279" y="6264"/>
                </a:cubicBezTo>
                <a:cubicBezTo>
                  <a:pt x="1369" y="6264"/>
                  <a:pt x="1476" y="6259"/>
                  <a:pt x="1606" y="6245"/>
                </a:cubicBezTo>
                <a:cubicBezTo>
                  <a:pt x="2280" y="6152"/>
                  <a:pt x="3060" y="5861"/>
                  <a:pt x="3932" y="5373"/>
                </a:cubicBezTo>
                <a:cubicBezTo>
                  <a:pt x="4758" y="4884"/>
                  <a:pt x="5386" y="4349"/>
                  <a:pt x="5816" y="3826"/>
                </a:cubicBezTo>
                <a:cubicBezTo>
                  <a:pt x="6107" y="3477"/>
                  <a:pt x="6107" y="3244"/>
                  <a:pt x="6107" y="3139"/>
                </a:cubicBezTo>
                <a:cubicBezTo>
                  <a:pt x="6107" y="3046"/>
                  <a:pt x="6107" y="2802"/>
                  <a:pt x="5816" y="2465"/>
                </a:cubicBezTo>
                <a:cubicBezTo>
                  <a:pt x="5386" y="1930"/>
                  <a:pt x="4758" y="1395"/>
                  <a:pt x="3932" y="918"/>
                </a:cubicBezTo>
                <a:cubicBezTo>
                  <a:pt x="3060" y="429"/>
                  <a:pt x="2280" y="138"/>
                  <a:pt x="1606" y="45"/>
                </a:cubicBezTo>
                <a:cubicBezTo>
                  <a:pt x="1468" y="13"/>
                  <a:pt x="1355" y="0"/>
                  <a:pt x="1261"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0" name="Google Shape;830;p24"/>
          <p:cNvSpPr/>
          <p:nvPr/>
        </p:nvSpPr>
        <p:spPr>
          <a:xfrm>
            <a:off x="13253448" y="7607771"/>
            <a:ext cx="391365" cy="384760"/>
          </a:xfrm>
          <a:custGeom>
            <a:rect b="b" l="l" r="r" t="t"/>
            <a:pathLst>
              <a:path extrusionOk="0" h="5876" w="5770">
                <a:moveTo>
                  <a:pt x="1165" y="1"/>
                </a:moveTo>
                <a:cubicBezTo>
                  <a:pt x="963" y="1"/>
                  <a:pt x="859" y="55"/>
                  <a:pt x="826" y="87"/>
                </a:cubicBezTo>
                <a:cubicBezTo>
                  <a:pt x="722" y="145"/>
                  <a:pt x="536" y="285"/>
                  <a:pt x="384" y="669"/>
                </a:cubicBezTo>
                <a:cubicBezTo>
                  <a:pt x="140" y="1308"/>
                  <a:pt x="1" y="2030"/>
                  <a:pt x="1" y="2948"/>
                </a:cubicBezTo>
                <a:cubicBezTo>
                  <a:pt x="1" y="3821"/>
                  <a:pt x="140" y="4600"/>
                  <a:pt x="384" y="5228"/>
                </a:cubicBezTo>
                <a:cubicBezTo>
                  <a:pt x="536" y="5612"/>
                  <a:pt x="722" y="5763"/>
                  <a:pt x="826" y="5810"/>
                </a:cubicBezTo>
                <a:cubicBezTo>
                  <a:pt x="859" y="5843"/>
                  <a:pt x="968" y="5876"/>
                  <a:pt x="1181" y="5876"/>
                </a:cubicBezTo>
                <a:cubicBezTo>
                  <a:pt x="1269" y="5876"/>
                  <a:pt x="1375" y="5870"/>
                  <a:pt x="1501" y="5856"/>
                </a:cubicBezTo>
                <a:cubicBezTo>
                  <a:pt x="2176" y="5763"/>
                  <a:pt x="2909" y="5472"/>
                  <a:pt x="3688" y="5030"/>
                </a:cubicBezTo>
                <a:cubicBezTo>
                  <a:pt x="4455" y="4600"/>
                  <a:pt x="5037" y="4112"/>
                  <a:pt x="5479" y="3577"/>
                </a:cubicBezTo>
                <a:cubicBezTo>
                  <a:pt x="5723" y="3239"/>
                  <a:pt x="5770" y="3053"/>
                  <a:pt x="5770" y="2948"/>
                </a:cubicBezTo>
                <a:cubicBezTo>
                  <a:pt x="5770" y="2855"/>
                  <a:pt x="5723" y="2611"/>
                  <a:pt x="5479" y="2320"/>
                </a:cubicBezTo>
                <a:cubicBezTo>
                  <a:pt x="5037" y="1785"/>
                  <a:pt x="4455" y="1308"/>
                  <a:pt x="3688" y="820"/>
                </a:cubicBezTo>
                <a:cubicBezTo>
                  <a:pt x="2909" y="378"/>
                  <a:pt x="2176" y="145"/>
                  <a:pt x="1501" y="41"/>
                </a:cubicBezTo>
                <a:cubicBezTo>
                  <a:pt x="1368" y="12"/>
                  <a:pt x="1257" y="1"/>
                  <a:pt x="1165"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1" name="Google Shape;831;p24"/>
          <p:cNvSpPr/>
          <p:nvPr/>
        </p:nvSpPr>
        <p:spPr>
          <a:xfrm>
            <a:off x="14174155" y="7620736"/>
            <a:ext cx="364573" cy="359616"/>
          </a:xfrm>
          <a:custGeom>
            <a:rect b="b" l="l" r="r" t="t"/>
            <a:pathLst>
              <a:path extrusionOk="0" h="5492" w="5375">
                <a:moveTo>
                  <a:pt x="1092" y="0"/>
                </a:moveTo>
                <a:cubicBezTo>
                  <a:pt x="904" y="0"/>
                  <a:pt x="800" y="55"/>
                  <a:pt x="768" y="87"/>
                </a:cubicBezTo>
                <a:cubicBezTo>
                  <a:pt x="675" y="133"/>
                  <a:pt x="524" y="238"/>
                  <a:pt x="384" y="622"/>
                </a:cubicBezTo>
                <a:cubicBezTo>
                  <a:pt x="140" y="1203"/>
                  <a:pt x="1" y="1925"/>
                  <a:pt x="1" y="2750"/>
                </a:cubicBezTo>
                <a:cubicBezTo>
                  <a:pt x="1" y="3576"/>
                  <a:pt x="140" y="4309"/>
                  <a:pt x="384" y="4891"/>
                </a:cubicBezTo>
                <a:cubicBezTo>
                  <a:pt x="524" y="5228"/>
                  <a:pt x="675" y="5367"/>
                  <a:pt x="768" y="5414"/>
                </a:cubicBezTo>
                <a:cubicBezTo>
                  <a:pt x="801" y="5456"/>
                  <a:pt x="912" y="5491"/>
                  <a:pt x="1112" y="5491"/>
                </a:cubicBezTo>
                <a:cubicBezTo>
                  <a:pt x="1192" y="5491"/>
                  <a:pt x="1287" y="5485"/>
                  <a:pt x="1396" y="5472"/>
                </a:cubicBezTo>
                <a:cubicBezTo>
                  <a:pt x="2036" y="5367"/>
                  <a:pt x="2711" y="5123"/>
                  <a:pt x="3432" y="4739"/>
                </a:cubicBezTo>
                <a:cubicBezTo>
                  <a:pt x="4165" y="4309"/>
                  <a:pt x="4700" y="3821"/>
                  <a:pt x="5083" y="3332"/>
                </a:cubicBezTo>
                <a:cubicBezTo>
                  <a:pt x="5328" y="3041"/>
                  <a:pt x="5374" y="2855"/>
                  <a:pt x="5374" y="2750"/>
                </a:cubicBezTo>
                <a:cubicBezTo>
                  <a:pt x="5374" y="2657"/>
                  <a:pt x="5328" y="2460"/>
                  <a:pt x="5083" y="2169"/>
                </a:cubicBezTo>
                <a:cubicBezTo>
                  <a:pt x="4700" y="1692"/>
                  <a:pt x="4165" y="1203"/>
                  <a:pt x="3432" y="761"/>
                </a:cubicBezTo>
                <a:cubicBezTo>
                  <a:pt x="2711" y="378"/>
                  <a:pt x="2036" y="133"/>
                  <a:pt x="1396" y="40"/>
                </a:cubicBezTo>
                <a:cubicBezTo>
                  <a:pt x="1277" y="11"/>
                  <a:pt x="1176" y="0"/>
                  <a:pt x="1092"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2" name="Google Shape;832;p24"/>
          <p:cNvSpPr/>
          <p:nvPr/>
        </p:nvSpPr>
        <p:spPr>
          <a:xfrm>
            <a:off x="15094048" y="7631737"/>
            <a:ext cx="338527" cy="335650"/>
          </a:xfrm>
          <a:custGeom>
            <a:rect b="b" l="l" r="r" t="t"/>
            <a:pathLst>
              <a:path extrusionOk="0" h="5126" w="4991">
                <a:moveTo>
                  <a:pt x="1151" y="0"/>
                </a:moveTo>
                <a:cubicBezTo>
                  <a:pt x="912" y="0"/>
                  <a:pt x="764" y="78"/>
                  <a:pt x="687" y="117"/>
                </a:cubicBezTo>
                <a:cubicBezTo>
                  <a:pt x="629" y="163"/>
                  <a:pt x="489" y="256"/>
                  <a:pt x="338" y="593"/>
                </a:cubicBezTo>
                <a:cubicBezTo>
                  <a:pt x="152" y="1128"/>
                  <a:pt x="1" y="1815"/>
                  <a:pt x="1" y="2582"/>
                </a:cubicBezTo>
                <a:cubicBezTo>
                  <a:pt x="1" y="3362"/>
                  <a:pt x="152" y="4036"/>
                  <a:pt x="338" y="4571"/>
                </a:cubicBezTo>
                <a:cubicBezTo>
                  <a:pt x="489" y="4909"/>
                  <a:pt x="629" y="5013"/>
                  <a:pt x="687" y="5060"/>
                </a:cubicBezTo>
                <a:cubicBezTo>
                  <a:pt x="753" y="5093"/>
                  <a:pt x="871" y="5126"/>
                  <a:pt x="1054" y="5126"/>
                </a:cubicBezTo>
                <a:cubicBezTo>
                  <a:pt x="1130" y="5126"/>
                  <a:pt x="1216" y="5120"/>
                  <a:pt x="1315" y="5106"/>
                </a:cubicBezTo>
                <a:cubicBezTo>
                  <a:pt x="1897" y="5013"/>
                  <a:pt x="2525" y="4816"/>
                  <a:pt x="3199" y="4432"/>
                </a:cubicBezTo>
                <a:cubicBezTo>
                  <a:pt x="3886" y="4036"/>
                  <a:pt x="4363" y="3606"/>
                  <a:pt x="4758" y="3117"/>
                </a:cubicBezTo>
                <a:cubicBezTo>
                  <a:pt x="4991" y="2827"/>
                  <a:pt x="4991" y="2687"/>
                  <a:pt x="4991" y="2582"/>
                </a:cubicBezTo>
                <a:cubicBezTo>
                  <a:pt x="4991" y="2489"/>
                  <a:pt x="4991" y="2292"/>
                  <a:pt x="4758" y="2001"/>
                </a:cubicBezTo>
                <a:cubicBezTo>
                  <a:pt x="4363" y="1570"/>
                  <a:pt x="3886" y="1128"/>
                  <a:pt x="3199" y="745"/>
                </a:cubicBezTo>
                <a:cubicBezTo>
                  <a:pt x="2525" y="361"/>
                  <a:pt x="1897" y="117"/>
                  <a:pt x="1315" y="12"/>
                </a:cubicBezTo>
                <a:cubicBezTo>
                  <a:pt x="1256" y="4"/>
                  <a:pt x="1201" y="0"/>
                  <a:pt x="1151"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3" name="Google Shape;833;p24"/>
          <p:cNvSpPr/>
          <p:nvPr/>
        </p:nvSpPr>
        <p:spPr>
          <a:xfrm>
            <a:off x="16014755" y="7644571"/>
            <a:ext cx="315669" cy="309851"/>
          </a:xfrm>
          <a:custGeom>
            <a:rect b="b" l="l" r="r" t="t"/>
            <a:pathLst>
              <a:path extrusionOk="0" h="4732" w="4654">
                <a:moveTo>
                  <a:pt x="1029" y="1"/>
                </a:moveTo>
                <a:cubicBezTo>
                  <a:pt x="815" y="1"/>
                  <a:pt x="703" y="60"/>
                  <a:pt x="629" y="60"/>
                </a:cubicBezTo>
                <a:cubicBezTo>
                  <a:pt x="582" y="107"/>
                  <a:pt x="431" y="211"/>
                  <a:pt x="338" y="549"/>
                </a:cubicBezTo>
                <a:cubicBezTo>
                  <a:pt x="140" y="1037"/>
                  <a:pt x="1" y="1665"/>
                  <a:pt x="1" y="2386"/>
                </a:cubicBezTo>
                <a:cubicBezTo>
                  <a:pt x="1" y="3119"/>
                  <a:pt x="140" y="3701"/>
                  <a:pt x="338" y="4236"/>
                </a:cubicBezTo>
                <a:cubicBezTo>
                  <a:pt x="431" y="4527"/>
                  <a:pt x="582" y="4620"/>
                  <a:pt x="629" y="4666"/>
                </a:cubicBezTo>
                <a:cubicBezTo>
                  <a:pt x="695" y="4699"/>
                  <a:pt x="790" y="4732"/>
                  <a:pt x="959" y="4732"/>
                </a:cubicBezTo>
                <a:cubicBezTo>
                  <a:pt x="1029" y="4732"/>
                  <a:pt x="1112" y="4726"/>
                  <a:pt x="1210" y="4713"/>
                </a:cubicBezTo>
                <a:cubicBezTo>
                  <a:pt x="1745" y="4666"/>
                  <a:pt x="2327" y="4422"/>
                  <a:pt x="2955" y="4085"/>
                </a:cubicBezTo>
                <a:cubicBezTo>
                  <a:pt x="3583" y="3701"/>
                  <a:pt x="4072" y="3305"/>
                  <a:pt x="4409" y="2875"/>
                </a:cubicBezTo>
                <a:cubicBezTo>
                  <a:pt x="4607" y="2631"/>
                  <a:pt x="4653" y="2491"/>
                  <a:pt x="4653" y="2386"/>
                </a:cubicBezTo>
                <a:cubicBezTo>
                  <a:pt x="4653" y="2293"/>
                  <a:pt x="4607" y="2142"/>
                  <a:pt x="4409" y="1851"/>
                </a:cubicBezTo>
                <a:cubicBezTo>
                  <a:pt x="4072" y="1468"/>
                  <a:pt x="3583" y="1037"/>
                  <a:pt x="2955" y="688"/>
                </a:cubicBezTo>
                <a:cubicBezTo>
                  <a:pt x="2327" y="304"/>
                  <a:pt x="1745" y="107"/>
                  <a:pt x="1210" y="14"/>
                </a:cubicBezTo>
                <a:cubicBezTo>
                  <a:pt x="1143" y="4"/>
                  <a:pt x="1083" y="1"/>
                  <a:pt x="1029"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4" name="Google Shape;834;p24"/>
          <p:cNvSpPr/>
          <p:nvPr/>
        </p:nvSpPr>
        <p:spPr>
          <a:xfrm>
            <a:off x="16935461" y="7657143"/>
            <a:ext cx="288809" cy="285100"/>
          </a:xfrm>
          <a:custGeom>
            <a:rect b="b" l="l" r="r" t="t"/>
            <a:pathLst>
              <a:path extrusionOk="0" h="4354" w="4258">
                <a:moveTo>
                  <a:pt x="886" y="0"/>
                </a:moveTo>
                <a:cubicBezTo>
                  <a:pt x="737" y="0"/>
                  <a:pt x="648" y="33"/>
                  <a:pt x="582" y="66"/>
                </a:cubicBezTo>
                <a:cubicBezTo>
                  <a:pt x="524" y="112"/>
                  <a:pt x="384" y="205"/>
                  <a:pt x="291" y="496"/>
                </a:cubicBezTo>
                <a:cubicBezTo>
                  <a:pt x="140" y="985"/>
                  <a:pt x="1" y="1520"/>
                  <a:pt x="1" y="2194"/>
                </a:cubicBezTo>
                <a:cubicBezTo>
                  <a:pt x="1" y="2881"/>
                  <a:pt x="140" y="3404"/>
                  <a:pt x="291" y="3893"/>
                </a:cubicBezTo>
                <a:cubicBezTo>
                  <a:pt x="384" y="4183"/>
                  <a:pt x="524" y="4276"/>
                  <a:pt x="582" y="4276"/>
                </a:cubicBezTo>
                <a:cubicBezTo>
                  <a:pt x="649" y="4318"/>
                  <a:pt x="739" y="4354"/>
                  <a:pt x="891" y="4354"/>
                </a:cubicBezTo>
                <a:cubicBezTo>
                  <a:pt x="952" y="4354"/>
                  <a:pt x="1023" y="4348"/>
                  <a:pt x="1106" y="4335"/>
                </a:cubicBezTo>
                <a:cubicBezTo>
                  <a:pt x="1594" y="4276"/>
                  <a:pt x="2129" y="4090"/>
                  <a:pt x="2711" y="3753"/>
                </a:cubicBezTo>
                <a:cubicBezTo>
                  <a:pt x="3292" y="3404"/>
                  <a:pt x="3723" y="3020"/>
                  <a:pt x="4014" y="2683"/>
                </a:cubicBezTo>
                <a:cubicBezTo>
                  <a:pt x="4211" y="2439"/>
                  <a:pt x="4258" y="2241"/>
                  <a:pt x="4258" y="2194"/>
                </a:cubicBezTo>
                <a:cubicBezTo>
                  <a:pt x="4258" y="2101"/>
                  <a:pt x="4211" y="1950"/>
                  <a:pt x="4014" y="1718"/>
                </a:cubicBezTo>
                <a:cubicBezTo>
                  <a:pt x="3723" y="1322"/>
                  <a:pt x="3292" y="985"/>
                  <a:pt x="2711" y="647"/>
                </a:cubicBezTo>
                <a:cubicBezTo>
                  <a:pt x="2129" y="310"/>
                  <a:pt x="1594" y="112"/>
                  <a:pt x="1106" y="19"/>
                </a:cubicBezTo>
                <a:cubicBezTo>
                  <a:pt x="1020" y="6"/>
                  <a:pt x="948" y="0"/>
                  <a:pt x="886"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5" name="Google Shape;835;p24"/>
          <p:cNvSpPr/>
          <p:nvPr/>
        </p:nvSpPr>
        <p:spPr>
          <a:xfrm>
            <a:off x="17855353" y="7669322"/>
            <a:ext cx="263578" cy="261789"/>
          </a:xfrm>
          <a:custGeom>
            <a:rect b="b" l="l" r="r" t="t"/>
            <a:pathLst>
              <a:path extrusionOk="0" h="3998" w="3886">
                <a:moveTo>
                  <a:pt x="809" y="0"/>
                </a:moveTo>
                <a:cubicBezTo>
                  <a:pt x="656" y="0"/>
                  <a:pt x="569" y="36"/>
                  <a:pt x="536" y="78"/>
                </a:cubicBezTo>
                <a:cubicBezTo>
                  <a:pt x="489" y="124"/>
                  <a:pt x="396" y="217"/>
                  <a:pt x="292" y="461"/>
                </a:cubicBezTo>
                <a:cubicBezTo>
                  <a:pt x="106" y="892"/>
                  <a:pt x="1" y="1380"/>
                  <a:pt x="1" y="2008"/>
                </a:cubicBezTo>
                <a:cubicBezTo>
                  <a:pt x="1" y="2590"/>
                  <a:pt x="106" y="3125"/>
                  <a:pt x="292" y="3567"/>
                </a:cubicBezTo>
                <a:cubicBezTo>
                  <a:pt x="396" y="3800"/>
                  <a:pt x="489" y="3904"/>
                  <a:pt x="536" y="3951"/>
                </a:cubicBezTo>
                <a:cubicBezTo>
                  <a:pt x="583" y="3951"/>
                  <a:pt x="734" y="3997"/>
                  <a:pt x="1024" y="3997"/>
                </a:cubicBezTo>
                <a:cubicBezTo>
                  <a:pt x="1455" y="3904"/>
                  <a:pt x="1943" y="3707"/>
                  <a:pt x="2478" y="3416"/>
                </a:cubicBezTo>
                <a:cubicBezTo>
                  <a:pt x="3013" y="3125"/>
                  <a:pt x="3397" y="2788"/>
                  <a:pt x="3688" y="2450"/>
                </a:cubicBezTo>
                <a:cubicBezTo>
                  <a:pt x="3886" y="2206"/>
                  <a:pt x="3886" y="2055"/>
                  <a:pt x="3886" y="2008"/>
                </a:cubicBezTo>
                <a:cubicBezTo>
                  <a:pt x="3886" y="1915"/>
                  <a:pt x="3886" y="1822"/>
                  <a:pt x="3688" y="1578"/>
                </a:cubicBezTo>
                <a:cubicBezTo>
                  <a:pt x="3397" y="1241"/>
                  <a:pt x="3013" y="892"/>
                  <a:pt x="2478" y="554"/>
                </a:cubicBezTo>
                <a:cubicBezTo>
                  <a:pt x="1943" y="264"/>
                  <a:pt x="1455" y="124"/>
                  <a:pt x="1024" y="19"/>
                </a:cubicBezTo>
                <a:cubicBezTo>
                  <a:pt x="941" y="6"/>
                  <a:pt x="870" y="0"/>
                  <a:pt x="809"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6" name="Google Shape;836;p24"/>
          <p:cNvSpPr/>
          <p:nvPr/>
        </p:nvSpPr>
        <p:spPr>
          <a:xfrm>
            <a:off x="18776059" y="7682222"/>
            <a:ext cx="236786" cy="235924"/>
          </a:xfrm>
          <a:custGeom>
            <a:rect b="b" l="l" r="r" t="t"/>
            <a:pathLst>
              <a:path extrusionOk="0" h="3603" w="3491">
                <a:moveTo>
                  <a:pt x="732" y="1"/>
                </a:moveTo>
                <a:cubicBezTo>
                  <a:pt x="602" y="1"/>
                  <a:pt x="522" y="34"/>
                  <a:pt x="489" y="67"/>
                </a:cubicBezTo>
                <a:cubicBezTo>
                  <a:pt x="431" y="113"/>
                  <a:pt x="338" y="171"/>
                  <a:pt x="245" y="404"/>
                </a:cubicBezTo>
                <a:cubicBezTo>
                  <a:pt x="94" y="799"/>
                  <a:pt x="1" y="1276"/>
                  <a:pt x="1" y="1811"/>
                </a:cubicBezTo>
                <a:cubicBezTo>
                  <a:pt x="1" y="2346"/>
                  <a:pt x="94" y="2835"/>
                  <a:pt x="245" y="3219"/>
                </a:cubicBezTo>
                <a:cubicBezTo>
                  <a:pt x="338" y="3463"/>
                  <a:pt x="431" y="3510"/>
                  <a:pt x="489" y="3556"/>
                </a:cubicBezTo>
                <a:cubicBezTo>
                  <a:pt x="536" y="3556"/>
                  <a:pt x="675" y="3603"/>
                  <a:pt x="920" y="3603"/>
                </a:cubicBezTo>
                <a:cubicBezTo>
                  <a:pt x="1304" y="3510"/>
                  <a:pt x="1746" y="3370"/>
                  <a:pt x="2234" y="3079"/>
                </a:cubicBezTo>
                <a:cubicBezTo>
                  <a:pt x="2711" y="2835"/>
                  <a:pt x="3048" y="2498"/>
                  <a:pt x="3339" y="2207"/>
                </a:cubicBezTo>
                <a:cubicBezTo>
                  <a:pt x="3490" y="2009"/>
                  <a:pt x="3490" y="1858"/>
                  <a:pt x="3490" y="1811"/>
                </a:cubicBezTo>
                <a:cubicBezTo>
                  <a:pt x="3490" y="1765"/>
                  <a:pt x="3490" y="1625"/>
                  <a:pt x="3339" y="1428"/>
                </a:cubicBezTo>
                <a:cubicBezTo>
                  <a:pt x="3048" y="1090"/>
                  <a:pt x="2711" y="799"/>
                  <a:pt x="2234" y="509"/>
                </a:cubicBezTo>
                <a:cubicBezTo>
                  <a:pt x="1746" y="264"/>
                  <a:pt x="1304" y="67"/>
                  <a:pt x="920" y="20"/>
                </a:cubicBezTo>
                <a:cubicBezTo>
                  <a:pt x="848" y="7"/>
                  <a:pt x="786" y="1"/>
                  <a:pt x="732"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7" name="Google Shape;837;p24"/>
          <p:cNvSpPr/>
          <p:nvPr/>
        </p:nvSpPr>
        <p:spPr>
          <a:xfrm>
            <a:off x="19696766" y="7695187"/>
            <a:ext cx="213114" cy="210780"/>
          </a:xfrm>
          <a:custGeom>
            <a:rect b="b" l="l" r="r" t="t"/>
            <a:pathLst>
              <a:path extrusionOk="0" h="3219" w="3142">
                <a:moveTo>
                  <a:pt x="642" y="1"/>
                </a:moveTo>
                <a:cubicBezTo>
                  <a:pt x="526" y="1"/>
                  <a:pt x="464" y="34"/>
                  <a:pt x="431" y="66"/>
                </a:cubicBezTo>
                <a:cubicBezTo>
                  <a:pt x="385" y="66"/>
                  <a:pt x="292" y="159"/>
                  <a:pt x="233" y="357"/>
                </a:cubicBezTo>
                <a:cubicBezTo>
                  <a:pt x="94" y="695"/>
                  <a:pt x="1" y="1137"/>
                  <a:pt x="1" y="1613"/>
                </a:cubicBezTo>
                <a:cubicBezTo>
                  <a:pt x="1" y="2102"/>
                  <a:pt x="94" y="2532"/>
                  <a:pt x="233" y="2881"/>
                </a:cubicBezTo>
                <a:cubicBezTo>
                  <a:pt x="292" y="3067"/>
                  <a:pt x="385" y="3114"/>
                  <a:pt x="431" y="3172"/>
                </a:cubicBezTo>
                <a:cubicBezTo>
                  <a:pt x="478" y="3219"/>
                  <a:pt x="582" y="3219"/>
                  <a:pt x="815" y="3219"/>
                </a:cubicBezTo>
                <a:cubicBezTo>
                  <a:pt x="1164" y="3172"/>
                  <a:pt x="1594" y="3021"/>
                  <a:pt x="1978" y="2777"/>
                </a:cubicBezTo>
                <a:cubicBezTo>
                  <a:pt x="2420" y="2486"/>
                  <a:pt x="2757" y="2242"/>
                  <a:pt x="2955" y="1951"/>
                </a:cubicBezTo>
                <a:cubicBezTo>
                  <a:pt x="3095" y="1765"/>
                  <a:pt x="3141" y="1660"/>
                  <a:pt x="3141" y="1613"/>
                </a:cubicBezTo>
                <a:cubicBezTo>
                  <a:pt x="3141" y="1567"/>
                  <a:pt x="3095" y="1427"/>
                  <a:pt x="2955" y="1276"/>
                </a:cubicBezTo>
                <a:cubicBezTo>
                  <a:pt x="2757" y="985"/>
                  <a:pt x="2420" y="695"/>
                  <a:pt x="1978" y="450"/>
                </a:cubicBezTo>
                <a:cubicBezTo>
                  <a:pt x="1594" y="206"/>
                  <a:pt x="1164" y="66"/>
                  <a:pt x="815" y="20"/>
                </a:cubicBezTo>
                <a:cubicBezTo>
                  <a:pt x="747" y="6"/>
                  <a:pt x="690" y="1"/>
                  <a:pt x="642"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p24"/>
          <p:cNvSpPr/>
          <p:nvPr/>
        </p:nvSpPr>
        <p:spPr>
          <a:xfrm>
            <a:off x="20616727" y="7707431"/>
            <a:ext cx="187814" cy="185570"/>
          </a:xfrm>
          <a:custGeom>
            <a:rect b="b" l="l" r="r" t="t"/>
            <a:pathLst>
              <a:path extrusionOk="0" h="2834" w="2769">
                <a:moveTo>
                  <a:pt x="588" y="0"/>
                </a:moveTo>
                <a:cubicBezTo>
                  <a:pt x="486" y="0"/>
                  <a:pt x="429" y="36"/>
                  <a:pt x="395" y="77"/>
                </a:cubicBezTo>
                <a:cubicBezTo>
                  <a:pt x="337" y="77"/>
                  <a:pt x="244" y="124"/>
                  <a:pt x="198" y="310"/>
                </a:cubicBezTo>
                <a:cubicBezTo>
                  <a:pt x="105" y="601"/>
                  <a:pt x="0" y="996"/>
                  <a:pt x="0" y="1426"/>
                </a:cubicBezTo>
                <a:cubicBezTo>
                  <a:pt x="0" y="1868"/>
                  <a:pt x="105" y="2206"/>
                  <a:pt x="198" y="2543"/>
                </a:cubicBezTo>
                <a:cubicBezTo>
                  <a:pt x="244" y="2694"/>
                  <a:pt x="337" y="2787"/>
                  <a:pt x="395" y="2787"/>
                </a:cubicBezTo>
                <a:cubicBezTo>
                  <a:pt x="442" y="2834"/>
                  <a:pt x="535" y="2834"/>
                  <a:pt x="733" y="2834"/>
                </a:cubicBezTo>
                <a:cubicBezTo>
                  <a:pt x="1024" y="2787"/>
                  <a:pt x="1407" y="2636"/>
                  <a:pt x="1745" y="2450"/>
                </a:cubicBezTo>
                <a:cubicBezTo>
                  <a:pt x="2140" y="2206"/>
                  <a:pt x="2431" y="1961"/>
                  <a:pt x="2617" y="1717"/>
                </a:cubicBezTo>
                <a:cubicBezTo>
                  <a:pt x="2768" y="1578"/>
                  <a:pt x="2768" y="1473"/>
                  <a:pt x="2768" y="1426"/>
                </a:cubicBezTo>
                <a:cubicBezTo>
                  <a:pt x="2768" y="1380"/>
                  <a:pt x="2768" y="1287"/>
                  <a:pt x="2617" y="1136"/>
                </a:cubicBezTo>
                <a:cubicBezTo>
                  <a:pt x="2431" y="845"/>
                  <a:pt x="2140" y="601"/>
                  <a:pt x="1745" y="414"/>
                </a:cubicBezTo>
                <a:cubicBezTo>
                  <a:pt x="1407" y="217"/>
                  <a:pt x="1024" y="77"/>
                  <a:pt x="733" y="19"/>
                </a:cubicBezTo>
                <a:cubicBezTo>
                  <a:pt x="676" y="6"/>
                  <a:pt x="628" y="0"/>
                  <a:pt x="588"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24"/>
          <p:cNvSpPr/>
          <p:nvPr/>
        </p:nvSpPr>
        <p:spPr>
          <a:xfrm>
            <a:off x="21537366" y="7720265"/>
            <a:ext cx="161022" cy="159837"/>
          </a:xfrm>
          <a:custGeom>
            <a:rect b="b" l="l" r="r" t="t"/>
            <a:pathLst>
              <a:path extrusionOk="0" h="2441" w="2374">
                <a:moveTo>
                  <a:pt x="476" y="0"/>
                </a:moveTo>
                <a:cubicBezTo>
                  <a:pt x="400" y="0"/>
                  <a:pt x="369" y="21"/>
                  <a:pt x="338" y="21"/>
                </a:cubicBezTo>
                <a:cubicBezTo>
                  <a:pt x="292" y="67"/>
                  <a:pt x="245" y="114"/>
                  <a:pt x="141" y="265"/>
                </a:cubicBezTo>
                <a:cubicBezTo>
                  <a:pt x="47" y="556"/>
                  <a:pt x="1" y="847"/>
                  <a:pt x="1" y="1230"/>
                </a:cubicBezTo>
                <a:cubicBezTo>
                  <a:pt x="1" y="1626"/>
                  <a:pt x="47" y="1917"/>
                  <a:pt x="141" y="2149"/>
                </a:cubicBezTo>
                <a:cubicBezTo>
                  <a:pt x="245" y="2347"/>
                  <a:pt x="292" y="2394"/>
                  <a:pt x="338" y="2394"/>
                </a:cubicBezTo>
                <a:cubicBezTo>
                  <a:pt x="385" y="2440"/>
                  <a:pt x="431" y="2440"/>
                  <a:pt x="629" y="2440"/>
                </a:cubicBezTo>
                <a:cubicBezTo>
                  <a:pt x="920" y="2394"/>
                  <a:pt x="1211" y="2301"/>
                  <a:pt x="1548" y="2103"/>
                </a:cubicBezTo>
                <a:cubicBezTo>
                  <a:pt x="1839" y="1917"/>
                  <a:pt x="2083" y="1719"/>
                  <a:pt x="2281" y="1475"/>
                </a:cubicBezTo>
                <a:cubicBezTo>
                  <a:pt x="2374" y="1382"/>
                  <a:pt x="2374" y="1277"/>
                  <a:pt x="2374" y="1230"/>
                </a:cubicBezTo>
                <a:cubicBezTo>
                  <a:pt x="2374" y="1184"/>
                  <a:pt x="2374" y="1091"/>
                  <a:pt x="2281" y="940"/>
                </a:cubicBezTo>
                <a:cubicBezTo>
                  <a:pt x="2083" y="754"/>
                  <a:pt x="1839" y="556"/>
                  <a:pt x="1548" y="358"/>
                </a:cubicBezTo>
                <a:cubicBezTo>
                  <a:pt x="1211" y="172"/>
                  <a:pt x="920" y="67"/>
                  <a:pt x="629" y="21"/>
                </a:cubicBezTo>
                <a:cubicBezTo>
                  <a:pt x="563" y="5"/>
                  <a:pt x="514" y="0"/>
                  <a:pt x="476"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0" name="Google Shape;840;p24"/>
          <p:cNvSpPr/>
          <p:nvPr/>
        </p:nvSpPr>
        <p:spPr>
          <a:xfrm>
            <a:off x="22458072" y="7733165"/>
            <a:ext cx="138165" cy="134692"/>
          </a:xfrm>
          <a:custGeom>
            <a:rect b="b" l="l" r="r" t="t"/>
            <a:pathLst>
              <a:path extrusionOk="0" h="2057" w="2037">
                <a:moveTo>
                  <a:pt x="412" y="1"/>
                </a:moveTo>
                <a:cubicBezTo>
                  <a:pt x="354" y="1"/>
                  <a:pt x="323" y="21"/>
                  <a:pt x="292" y="21"/>
                </a:cubicBezTo>
                <a:cubicBezTo>
                  <a:pt x="233" y="68"/>
                  <a:pt x="187" y="68"/>
                  <a:pt x="140" y="208"/>
                </a:cubicBezTo>
                <a:cubicBezTo>
                  <a:pt x="47" y="452"/>
                  <a:pt x="1" y="696"/>
                  <a:pt x="1" y="1033"/>
                </a:cubicBezTo>
                <a:cubicBezTo>
                  <a:pt x="1" y="1324"/>
                  <a:pt x="47" y="1615"/>
                  <a:pt x="140" y="1813"/>
                </a:cubicBezTo>
                <a:cubicBezTo>
                  <a:pt x="187" y="1952"/>
                  <a:pt x="233" y="2010"/>
                  <a:pt x="292" y="2057"/>
                </a:cubicBezTo>
                <a:lnTo>
                  <a:pt x="524" y="2057"/>
                </a:lnTo>
                <a:cubicBezTo>
                  <a:pt x="769" y="2010"/>
                  <a:pt x="1013" y="1906"/>
                  <a:pt x="1304" y="1766"/>
                </a:cubicBezTo>
                <a:cubicBezTo>
                  <a:pt x="1548" y="1615"/>
                  <a:pt x="1792" y="1429"/>
                  <a:pt x="1932" y="1231"/>
                </a:cubicBezTo>
                <a:cubicBezTo>
                  <a:pt x="2036" y="1138"/>
                  <a:pt x="2036" y="1080"/>
                  <a:pt x="2036" y="1033"/>
                </a:cubicBezTo>
                <a:cubicBezTo>
                  <a:pt x="2036" y="987"/>
                  <a:pt x="2036" y="940"/>
                  <a:pt x="1932" y="789"/>
                </a:cubicBezTo>
                <a:cubicBezTo>
                  <a:pt x="1792" y="650"/>
                  <a:pt x="1548" y="452"/>
                  <a:pt x="1304" y="312"/>
                </a:cubicBezTo>
                <a:cubicBezTo>
                  <a:pt x="1013" y="115"/>
                  <a:pt x="769" y="21"/>
                  <a:pt x="524" y="21"/>
                </a:cubicBezTo>
                <a:cubicBezTo>
                  <a:pt x="478" y="6"/>
                  <a:pt x="442" y="1"/>
                  <a:pt x="412"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24"/>
          <p:cNvSpPr/>
          <p:nvPr/>
        </p:nvSpPr>
        <p:spPr>
          <a:xfrm>
            <a:off x="23378031" y="7745344"/>
            <a:ext cx="112051" cy="110923"/>
          </a:xfrm>
          <a:custGeom>
            <a:rect b="b" l="l" r="r" t="t"/>
            <a:pathLst>
              <a:path extrusionOk="0" h="1694" w="1652">
                <a:moveTo>
                  <a:pt x="344" y="1"/>
                </a:moveTo>
                <a:cubicBezTo>
                  <a:pt x="286" y="1"/>
                  <a:pt x="244" y="22"/>
                  <a:pt x="244" y="22"/>
                </a:cubicBezTo>
                <a:cubicBezTo>
                  <a:pt x="198" y="22"/>
                  <a:pt x="151" y="80"/>
                  <a:pt x="105" y="173"/>
                </a:cubicBezTo>
                <a:cubicBezTo>
                  <a:pt x="47" y="371"/>
                  <a:pt x="0" y="603"/>
                  <a:pt x="0" y="847"/>
                </a:cubicBezTo>
                <a:cubicBezTo>
                  <a:pt x="0" y="1092"/>
                  <a:pt x="47" y="1336"/>
                  <a:pt x="105" y="1476"/>
                </a:cubicBezTo>
                <a:cubicBezTo>
                  <a:pt x="151" y="1627"/>
                  <a:pt x="198" y="1627"/>
                  <a:pt x="244" y="1673"/>
                </a:cubicBezTo>
                <a:cubicBezTo>
                  <a:pt x="244" y="1673"/>
                  <a:pt x="286" y="1694"/>
                  <a:pt x="344" y="1694"/>
                </a:cubicBezTo>
                <a:cubicBezTo>
                  <a:pt x="374" y="1694"/>
                  <a:pt x="407" y="1689"/>
                  <a:pt x="442" y="1673"/>
                </a:cubicBezTo>
                <a:cubicBezTo>
                  <a:pt x="628" y="1627"/>
                  <a:pt x="826" y="1580"/>
                  <a:pt x="1070" y="1429"/>
                </a:cubicBezTo>
                <a:cubicBezTo>
                  <a:pt x="1268" y="1336"/>
                  <a:pt x="1454" y="1185"/>
                  <a:pt x="1559" y="1045"/>
                </a:cubicBezTo>
                <a:cubicBezTo>
                  <a:pt x="1652" y="952"/>
                  <a:pt x="1652" y="847"/>
                  <a:pt x="1652" y="847"/>
                </a:cubicBezTo>
                <a:cubicBezTo>
                  <a:pt x="1652" y="801"/>
                  <a:pt x="1652" y="754"/>
                  <a:pt x="1559" y="661"/>
                </a:cubicBezTo>
                <a:cubicBezTo>
                  <a:pt x="1454" y="510"/>
                  <a:pt x="1268" y="371"/>
                  <a:pt x="1070" y="219"/>
                </a:cubicBezTo>
                <a:cubicBezTo>
                  <a:pt x="826" y="126"/>
                  <a:pt x="628" y="22"/>
                  <a:pt x="442" y="22"/>
                </a:cubicBezTo>
                <a:cubicBezTo>
                  <a:pt x="407" y="6"/>
                  <a:pt x="374" y="1"/>
                  <a:pt x="344"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24"/>
          <p:cNvSpPr/>
          <p:nvPr/>
        </p:nvSpPr>
        <p:spPr>
          <a:xfrm>
            <a:off x="24298739" y="7758309"/>
            <a:ext cx="85259" cy="85386"/>
          </a:xfrm>
          <a:custGeom>
            <a:rect b="b" l="l" r="r" t="t"/>
            <a:pathLst>
              <a:path extrusionOk="0" h="1304" w="1257">
                <a:moveTo>
                  <a:pt x="260" y="1"/>
                </a:moveTo>
                <a:cubicBezTo>
                  <a:pt x="218" y="1"/>
                  <a:pt x="198" y="21"/>
                  <a:pt x="198" y="21"/>
                </a:cubicBezTo>
                <a:cubicBezTo>
                  <a:pt x="140" y="21"/>
                  <a:pt x="140" y="68"/>
                  <a:pt x="93" y="114"/>
                </a:cubicBezTo>
                <a:cubicBezTo>
                  <a:pt x="47" y="266"/>
                  <a:pt x="0" y="463"/>
                  <a:pt x="0" y="649"/>
                </a:cubicBezTo>
                <a:cubicBezTo>
                  <a:pt x="0" y="847"/>
                  <a:pt x="47" y="987"/>
                  <a:pt x="93" y="1138"/>
                </a:cubicBezTo>
                <a:cubicBezTo>
                  <a:pt x="140" y="1231"/>
                  <a:pt x="140" y="1278"/>
                  <a:pt x="198" y="1278"/>
                </a:cubicBezTo>
                <a:cubicBezTo>
                  <a:pt x="198" y="1278"/>
                  <a:pt x="218" y="1303"/>
                  <a:pt x="260" y="1303"/>
                </a:cubicBezTo>
                <a:cubicBezTo>
                  <a:pt x="280" y="1303"/>
                  <a:pt x="306" y="1297"/>
                  <a:pt x="337" y="1278"/>
                </a:cubicBezTo>
                <a:cubicBezTo>
                  <a:pt x="489" y="1278"/>
                  <a:pt x="628" y="1231"/>
                  <a:pt x="826" y="1138"/>
                </a:cubicBezTo>
                <a:cubicBezTo>
                  <a:pt x="965" y="987"/>
                  <a:pt x="1117" y="894"/>
                  <a:pt x="1210" y="801"/>
                </a:cubicBezTo>
                <a:cubicBezTo>
                  <a:pt x="1256" y="696"/>
                  <a:pt x="1256" y="649"/>
                  <a:pt x="1256" y="649"/>
                </a:cubicBezTo>
                <a:cubicBezTo>
                  <a:pt x="1256" y="603"/>
                  <a:pt x="1256" y="556"/>
                  <a:pt x="1210" y="510"/>
                </a:cubicBezTo>
                <a:cubicBezTo>
                  <a:pt x="1117" y="405"/>
                  <a:pt x="965" y="266"/>
                  <a:pt x="826" y="173"/>
                </a:cubicBezTo>
                <a:cubicBezTo>
                  <a:pt x="628" y="68"/>
                  <a:pt x="489" y="21"/>
                  <a:pt x="337" y="21"/>
                </a:cubicBezTo>
                <a:cubicBezTo>
                  <a:pt x="306" y="6"/>
                  <a:pt x="280" y="1"/>
                  <a:pt x="260"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3" name="Google Shape;843;p24"/>
          <p:cNvSpPr/>
          <p:nvPr/>
        </p:nvSpPr>
        <p:spPr>
          <a:xfrm>
            <a:off x="11412850" y="8295048"/>
            <a:ext cx="440268" cy="435311"/>
          </a:xfrm>
          <a:custGeom>
            <a:rect b="b" l="l" r="r" t="t"/>
            <a:pathLst>
              <a:path extrusionOk="0" h="6648" w="6491">
                <a:moveTo>
                  <a:pt x="1445" y="0"/>
                </a:moveTo>
                <a:cubicBezTo>
                  <a:pt x="1139" y="0"/>
                  <a:pt x="995" y="70"/>
                  <a:pt x="919" y="118"/>
                </a:cubicBezTo>
                <a:cubicBezTo>
                  <a:pt x="815" y="164"/>
                  <a:pt x="629" y="304"/>
                  <a:pt x="431" y="746"/>
                </a:cubicBezTo>
                <a:cubicBezTo>
                  <a:pt x="187" y="1467"/>
                  <a:pt x="47" y="2293"/>
                  <a:pt x="0" y="3316"/>
                </a:cubicBezTo>
                <a:cubicBezTo>
                  <a:pt x="47" y="4328"/>
                  <a:pt x="187" y="5200"/>
                  <a:pt x="431" y="5875"/>
                </a:cubicBezTo>
                <a:cubicBezTo>
                  <a:pt x="629" y="6364"/>
                  <a:pt x="815" y="6515"/>
                  <a:pt x="919" y="6561"/>
                </a:cubicBezTo>
                <a:cubicBezTo>
                  <a:pt x="984" y="6593"/>
                  <a:pt x="1098" y="6648"/>
                  <a:pt x="1319" y="6648"/>
                </a:cubicBezTo>
                <a:cubicBezTo>
                  <a:pt x="1418" y="6648"/>
                  <a:pt x="1539" y="6637"/>
                  <a:pt x="1687" y="6608"/>
                </a:cubicBezTo>
                <a:cubicBezTo>
                  <a:pt x="2420" y="6515"/>
                  <a:pt x="3246" y="6224"/>
                  <a:pt x="4118" y="5689"/>
                </a:cubicBezTo>
                <a:lnTo>
                  <a:pt x="4165" y="5689"/>
                </a:lnTo>
                <a:cubicBezTo>
                  <a:pt x="5037" y="5200"/>
                  <a:pt x="5665" y="4619"/>
                  <a:pt x="6153" y="4037"/>
                </a:cubicBezTo>
                <a:cubicBezTo>
                  <a:pt x="6444" y="3700"/>
                  <a:pt x="6491" y="3456"/>
                  <a:pt x="6491" y="3316"/>
                </a:cubicBezTo>
                <a:cubicBezTo>
                  <a:pt x="6491" y="3211"/>
                  <a:pt x="6444" y="2967"/>
                  <a:pt x="6153" y="2630"/>
                </a:cubicBezTo>
                <a:cubicBezTo>
                  <a:pt x="5665" y="2002"/>
                  <a:pt x="5037" y="1467"/>
                  <a:pt x="4165" y="932"/>
                </a:cubicBezTo>
                <a:lnTo>
                  <a:pt x="4118" y="932"/>
                </a:lnTo>
                <a:cubicBezTo>
                  <a:pt x="3246" y="455"/>
                  <a:pt x="2420" y="164"/>
                  <a:pt x="1687" y="13"/>
                </a:cubicBezTo>
                <a:cubicBezTo>
                  <a:pt x="1597" y="4"/>
                  <a:pt x="1517" y="0"/>
                  <a:pt x="1445"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24"/>
          <p:cNvSpPr/>
          <p:nvPr/>
        </p:nvSpPr>
        <p:spPr>
          <a:xfrm>
            <a:off x="12332742" y="8307620"/>
            <a:ext cx="414290" cy="410167"/>
          </a:xfrm>
          <a:custGeom>
            <a:rect b="b" l="l" r="r" t="t"/>
            <a:pathLst>
              <a:path extrusionOk="0" h="6264" w="6108">
                <a:moveTo>
                  <a:pt x="1302" y="0"/>
                </a:moveTo>
                <a:cubicBezTo>
                  <a:pt x="1070" y="0"/>
                  <a:pt x="950" y="44"/>
                  <a:pt x="873" y="112"/>
                </a:cubicBezTo>
                <a:cubicBezTo>
                  <a:pt x="780" y="158"/>
                  <a:pt x="582" y="309"/>
                  <a:pt x="443" y="693"/>
                </a:cubicBezTo>
                <a:cubicBezTo>
                  <a:pt x="198" y="1379"/>
                  <a:pt x="47" y="2194"/>
                  <a:pt x="1" y="3124"/>
                </a:cubicBezTo>
                <a:cubicBezTo>
                  <a:pt x="47" y="4090"/>
                  <a:pt x="198" y="4915"/>
                  <a:pt x="443" y="5544"/>
                </a:cubicBezTo>
                <a:cubicBezTo>
                  <a:pt x="582" y="5974"/>
                  <a:pt x="780" y="6125"/>
                  <a:pt x="873" y="6172"/>
                </a:cubicBezTo>
                <a:cubicBezTo>
                  <a:pt x="945" y="6204"/>
                  <a:pt x="1056" y="6263"/>
                  <a:pt x="1261" y="6263"/>
                </a:cubicBezTo>
                <a:cubicBezTo>
                  <a:pt x="1355" y="6263"/>
                  <a:pt x="1468" y="6251"/>
                  <a:pt x="1606" y="6218"/>
                </a:cubicBezTo>
                <a:cubicBezTo>
                  <a:pt x="2280" y="6125"/>
                  <a:pt x="3060" y="5834"/>
                  <a:pt x="3932" y="5392"/>
                </a:cubicBezTo>
                <a:cubicBezTo>
                  <a:pt x="4758" y="4915"/>
                  <a:pt x="5386" y="4380"/>
                  <a:pt x="5816" y="3799"/>
                </a:cubicBezTo>
                <a:cubicBezTo>
                  <a:pt x="6107" y="3461"/>
                  <a:pt x="6107" y="3264"/>
                  <a:pt x="6107" y="3124"/>
                </a:cubicBezTo>
                <a:cubicBezTo>
                  <a:pt x="6107" y="3019"/>
                  <a:pt x="6107" y="2775"/>
                  <a:pt x="5816" y="2438"/>
                </a:cubicBezTo>
                <a:cubicBezTo>
                  <a:pt x="5386" y="1903"/>
                  <a:pt x="4758" y="1379"/>
                  <a:pt x="3932" y="891"/>
                </a:cubicBezTo>
                <a:cubicBezTo>
                  <a:pt x="3060" y="402"/>
                  <a:pt x="2280" y="158"/>
                  <a:pt x="1606" y="19"/>
                </a:cubicBezTo>
                <a:cubicBezTo>
                  <a:pt x="1487" y="6"/>
                  <a:pt x="1387" y="0"/>
                  <a:pt x="1302"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24"/>
          <p:cNvSpPr/>
          <p:nvPr/>
        </p:nvSpPr>
        <p:spPr>
          <a:xfrm>
            <a:off x="13253448" y="8320127"/>
            <a:ext cx="391365" cy="385088"/>
          </a:xfrm>
          <a:custGeom>
            <a:rect b="b" l="l" r="r" t="t"/>
            <a:pathLst>
              <a:path extrusionOk="0" h="5881" w="5770">
                <a:moveTo>
                  <a:pt x="1175" y="1"/>
                </a:moveTo>
                <a:cubicBezTo>
                  <a:pt x="966" y="1"/>
                  <a:pt x="859" y="39"/>
                  <a:pt x="826" y="72"/>
                </a:cubicBezTo>
                <a:cubicBezTo>
                  <a:pt x="722" y="118"/>
                  <a:pt x="536" y="258"/>
                  <a:pt x="384" y="653"/>
                </a:cubicBezTo>
                <a:cubicBezTo>
                  <a:pt x="140" y="1282"/>
                  <a:pt x="1" y="2061"/>
                  <a:pt x="1" y="2933"/>
                </a:cubicBezTo>
                <a:cubicBezTo>
                  <a:pt x="1" y="3852"/>
                  <a:pt x="140" y="4620"/>
                  <a:pt x="384" y="5201"/>
                </a:cubicBezTo>
                <a:cubicBezTo>
                  <a:pt x="536" y="5597"/>
                  <a:pt x="722" y="5736"/>
                  <a:pt x="826" y="5783"/>
                </a:cubicBezTo>
                <a:cubicBezTo>
                  <a:pt x="859" y="5823"/>
                  <a:pt x="964" y="5881"/>
                  <a:pt x="1170" y="5881"/>
                </a:cubicBezTo>
                <a:cubicBezTo>
                  <a:pt x="1260" y="5881"/>
                  <a:pt x="1370" y="5869"/>
                  <a:pt x="1501" y="5841"/>
                </a:cubicBezTo>
                <a:cubicBezTo>
                  <a:pt x="2176" y="5736"/>
                  <a:pt x="2909" y="5492"/>
                  <a:pt x="3688" y="5062"/>
                </a:cubicBezTo>
                <a:cubicBezTo>
                  <a:pt x="4455" y="4573"/>
                  <a:pt x="5037" y="4096"/>
                  <a:pt x="5479" y="3561"/>
                </a:cubicBezTo>
                <a:cubicBezTo>
                  <a:pt x="5723" y="3270"/>
                  <a:pt x="5770" y="3026"/>
                  <a:pt x="5770" y="2933"/>
                </a:cubicBezTo>
                <a:cubicBezTo>
                  <a:pt x="5770" y="2828"/>
                  <a:pt x="5723" y="2642"/>
                  <a:pt x="5479" y="2293"/>
                </a:cubicBezTo>
                <a:cubicBezTo>
                  <a:pt x="5037" y="1817"/>
                  <a:pt x="4455" y="1282"/>
                  <a:pt x="3688" y="840"/>
                </a:cubicBezTo>
                <a:cubicBezTo>
                  <a:pt x="2909" y="409"/>
                  <a:pt x="2176" y="118"/>
                  <a:pt x="1501" y="25"/>
                </a:cubicBezTo>
                <a:cubicBezTo>
                  <a:pt x="1372" y="8"/>
                  <a:pt x="1264" y="1"/>
                  <a:pt x="1175"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6" name="Google Shape;846;p24"/>
          <p:cNvSpPr/>
          <p:nvPr/>
        </p:nvSpPr>
        <p:spPr>
          <a:xfrm>
            <a:off x="14174155" y="8332699"/>
            <a:ext cx="364573" cy="360860"/>
          </a:xfrm>
          <a:custGeom>
            <a:rect b="b" l="l" r="r" t="t"/>
            <a:pathLst>
              <a:path extrusionOk="0" h="5511" w="5375">
                <a:moveTo>
                  <a:pt x="1106" y="0"/>
                </a:moveTo>
                <a:cubicBezTo>
                  <a:pt x="910" y="0"/>
                  <a:pt x="801" y="33"/>
                  <a:pt x="768" y="66"/>
                </a:cubicBezTo>
                <a:cubicBezTo>
                  <a:pt x="675" y="124"/>
                  <a:pt x="524" y="264"/>
                  <a:pt x="384" y="601"/>
                </a:cubicBezTo>
                <a:cubicBezTo>
                  <a:pt x="140" y="1183"/>
                  <a:pt x="1" y="1915"/>
                  <a:pt x="1" y="2741"/>
                </a:cubicBezTo>
                <a:cubicBezTo>
                  <a:pt x="1" y="3614"/>
                  <a:pt x="140" y="4288"/>
                  <a:pt x="384" y="4870"/>
                </a:cubicBezTo>
                <a:cubicBezTo>
                  <a:pt x="524" y="5254"/>
                  <a:pt x="675" y="5358"/>
                  <a:pt x="768" y="5405"/>
                </a:cubicBezTo>
                <a:cubicBezTo>
                  <a:pt x="806" y="5442"/>
                  <a:pt x="942" y="5511"/>
                  <a:pt x="1197" y="5511"/>
                </a:cubicBezTo>
                <a:cubicBezTo>
                  <a:pt x="1256" y="5511"/>
                  <a:pt x="1323" y="5507"/>
                  <a:pt x="1396" y="5498"/>
                </a:cubicBezTo>
                <a:cubicBezTo>
                  <a:pt x="2036" y="5405"/>
                  <a:pt x="2711" y="5161"/>
                  <a:pt x="3432" y="4719"/>
                </a:cubicBezTo>
                <a:cubicBezTo>
                  <a:pt x="4165" y="4288"/>
                  <a:pt x="4700" y="3846"/>
                  <a:pt x="5083" y="3369"/>
                </a:cubicBezTo>
                <a:cubicBezTo>
                  <a:pt x="5328" y="3032"/>
                  <a:pt x="5374" y="2834"/>
                  <a:pt x="5374" y="2741"/>
                </a:cubicBezTo>
                <a:cubicBezTo>
                  <a:pt x="5374" y="2636"/>
                  <a:pt x="5328" y="2450"/>
                  <a:pt x="5083" y="2160"/>
                </a:cubicBezTo>
                <a:cubicBezTo>
                  <a:pt x="4700" y="1671"/>
                  <a:pt x="4165" y="1183"/>
                  <a:pt x="3432" y="799"/>
                </a:cubicBezTo>
                <a:cubicBezTo>
                  <a:pt x="2711" y="357"/>
                  <a:pt x="2036" y="124"/>
                  <a:pt x="1396" y="19"/>
                </a:cubicBezTo>
                <a:cubicBezTo>
                  <a:pt x="1284" y="6"/>
                  <a:pt x="1187" y="0"/>
                  <a:pt x="1106"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24"/>
          <p:cNvSpPr/>
          <p:nvPr/>
        </p:nvSpPr>
        <p:spPr>
          <a:xfrm>
            <a:off x="15094048" y="8345599"/>
            <a:ext cx="338527" cy="335323"/>
          </a:xfrm>
          <a:custGeom>
            <a:rect b="b" l="l" r="r" t="t"/>
            <a:pathLst>
              <a:path extrusionOk="0" h="5121" w="4991">
                <a:moveTo>
                  <a:pt x="1054" y="1"/>
                </a:moveTo>
                <a:cubicBezTo>
                  <a:pt x="871" y="1"/>
                  <a:pt x="753" y="34"/>
                  <a:pt x="687" y="67"/>
                </a:cubicBezTo>
                <a:cubicBezTo>
                  <a:pt x="629" y="113"/>
                  <a:pt x="489" y="218"/>
                  <a:pt x="338" y="555"/>
                </a:cubicBezTo>
                <a:cubicBezTo>
                  <a:pt x="152" y="1137"/>
                  <a:pt x="1" y="1765"/>
                  <a:pt x="1" y="2544"/>
                </a:cubicBezTo>
                <a:cubicBezTo>
                  <a:pt x="1" y="3312"/>
                  <a:pt x="152" y="3998"/>
                  <a:pt x="338" y="4522"/>
                </a:cubicBezTo>
                <a:cubicBezTo>
                  <a:pt x="489" y="4870"/>
                  <a:pt x="629" y="5010"/>
                  <a:pt x="687" y="5057"/>
                </a:cubicBezTo>
                <a:cubicBezTo>
                  <a:pt x="760" y="5057"/>
                  <a:pt x="897" y="5121"/>
                  <a:pt x="1115" y="5121"/>
                </a:cubicBezTo>
                <a:cubicBezTo>
                  <a:pt x="1175" y="5121"/>
                  <a:pt x="1242" y="5116"/>
                  <a:pt x="1315" y="5103"/>
                </a:cubicBezTo>
                <a:cubicBezTo>
                  <a:pt x="1897" y="5010"/>
                  <a:pt x="2525" y="4766"/>
                  <a:pt x="3199" y="4382"/>
                </a:cubicBezTo>
                <a:cubicBezTo>
                  <a:pt x="3886" y="3998"/>
                  <a:pt x="4363" y="3556"/>
                  <a:pt x="4758" y="3126"/>
                </a:cubicBezTo>
                <a:cubicBezTo>
                  <a:pt x="4991" y="2835"/>
                  <a:pt x="4991" y="2637"/>
                  <a:pt x="4991" y="2544"/>
                </a:cubicBezTo>
                <a:cubicBezTo>
                  <a:pt x="4991" y="2439"/>
                  <a:pt x="4991" y="2300"/>
                  <a:pt x="4758" y="2009"/>
                </a:cubicBezTo>
                <a:cubicBezTo>
                  <a:pt x="4363" y="1567"/>
                  <a:pt x="3886" y="1137"/>
                  <a:pt x="3199" y="695"/>
                </a:cubicBezTo>
                <a:cubicBezTo>
                  <a:pt x="2525" y="311"/>
                  <a:pt x="1897" y="113"/>
                  <a:pt x="1315" y="20"/>
                </a:cubicBezTo>
                <a:cubicBezTo>
                  <a:pt x="1216" y="7"/>
                  <a:pt x="1130" y="1"/>
                  <a:pt x="1054"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8" name="Google Shape;848;p24"/>
          <p:cNvSpPr/>
          <p:nvPr/>
        </p:nvSpPr>
        <p:spPr>
          <a:xfrm>
            <a:off x="16014755" y="8358236"/>
            <a:ext cx="315669" cy="310637"/>
          </a:xfrm>
          <a:custGeom>
            <a:rect b="b" l="l" r="r" t="t"/>
            <a:pathLst>
              <a:path extrusionOk="0" h="4744" w="4654">
                <a:moveTo>
                  <a:pt x="954" y="0"/>
                </a:moveTo>
                <a:cubicBezTo>
                  <a:pt x="788" y="0"/>
                  <a:pt x="694" y="39"/>
                  <a:pt x="629" y="71"/>
                </a:cubicBezTo>
                <a:cubicBezTo>
                  <a:pt x="582" y="118"/>
                  <a:pt x="431" y="211"/>
                  <a:pt x="338" y="502"/>
                </a:cubicBezTo>
                <a:cubicBezTo>
                  <a:pt x="140" y="1037"/>
                  <a:pt x="1" y="1618"/>
                  <a:pt x="1" y="2351"/>
                </a:cubicBezTo>
                <a:cubicBezTo>
                  <a:pt x="1" y="3072"/>
                  <a:pt x="140" y="3700"/>
                  <a:pt x="338" y="4189"/>
                </a:cubicBezTo>
                <a:cubicBezTo>
                  <a:pt x="431" y="4526"/>
                  <a:pt x="582" y="4619"/>
                  <a:pt x="629" y="4677"/>
                </a:cubicBezTo>
                <a:cubicBezTo>
                  <a:pt x="695" y="4710"/>
                  <a:pt x="790" y="4743"/>
                  <a:pt x="959" y="4743"/>
                </a:cubicBezTo>
                <a:cubicBezTo>
                  <a:pt x="1029" y="4743"/>
                  <a:pt x="1112" y="4738"/>
                  <a:pt x="1210" y="4724"/>
                </a:cubicBezTo>
                <a:cubicBezTo>
                  <a:pt x="1745" y="4619"/>
                  <a:pt x="2327" y="4433"/>
                  <a:pt x="2955" y="4038"/>
                </a:cubicBezTo>
                <a:cubicBezTo>
                  <a:pt x="3583" y="3700"/>
                  <a:pt x="4072" y="3270"/>
                  <a:pt x="4409" y="2875"/>
                </a:cubicBezTo>
                <a:cubicBezTo>
                  <a:pt x="4607" y="2584"/>
                  <a:pt x="4653" y="2444"/>
                  <a:pt x="4653" y="2351"/>
                </a:cubicBezTo>
                <a:cubicBezTo>
                  <a:pt x="4653" y="2293"/>
                  <a:pt x="4607" y="2107"/>
                  <a:pt x="4409" y="1863"/>
                </a:cubicBezTo>
                <a:cubicBezTo>
                  <a:pt x="4072" y="1421"/>
                  <a:pt x="3583" y="1037"/>
                  <a:pt x="2955" y="653"/>
                </a:cubicBezTo>
                <a:cubicBezTo>
                  <a:pt x="2327" y="316"/>
                  <a:pt x="1745" y="118"/>
                  <a:pt x="1210" y="25"/>
                </a:cubicBezTo>
                <a:cubicBezTo>
                  <a:pt x="1109" y="7"/>
                  <a:pt x="1025" y="0"/>
                  <a:pt x="954"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9" name="Google Shape;849;p24"/>
          <p:cNvSpPr/>
          <p:nvPr/>
        </p:nvSpPr>
        <p:spPr>
          <a:xfrm>
            <a:off x="16935461" y="8370743"/>
            <a:ext cx="288809" cy="285165"/>
          </a:xfrm>
          <a:custGeom>
            <a:rect b="b" l="l" r="r" t="t"/>
            <a:pathLst>
              <a:path extrusionOk="0" h="4355" w="4258">
                <a:moveTo>
                  <a:pt x="886" y="1"/>
                </a:moveTo>
                <a:cubicBezTo>
                  <a:pt x="737" y="1"/>
                  <a:pt x="648" y="34"/>
                  <a:pt x="582" y="67"/>
                </a:cubicBezTo>
                <a:cubicBezTo>
                  <a:pt x="524" y="67"/>
                  <a:pt x="384" y="171"/>
                  <a:pt x="291" y="462"/>
                </a:cubicBezTo>
                <a:cubicBezTo>
                  <a:pt x="140" y="939"/>
                  <a:pt x="1" y="1520"/>
                  <a:pt x="1" y="2160"/>
                </a:cubicBezTo>
                <a:cubicBezTo>
                  <a:pt x="1" y="2835"/>
                  <a:pt x="140" y="3416"/>
                  <a:pt x="291" y="3847"/>
                </a:cubicBezTo>
                <a:cubicBezTo>
                  <a:pt x="384" y="4138"/>
                  <a:pt x="524" y="4242"/>
                  <a:pt x="582" y="4289"/>
                </a:cubicBezTo>
                <a:cubicBezTo>
                  <a:pt x="648" y="4322"/>
                  <a:pt x="737" y="4355"/>
                  <a:pt x="886" y="4355"/>
                </a:cubicBezTo>
                <a:cubicBezTo>
                  <a:pt x="948" y="4355"/>
                  <a:pt x="1020" y="4349"/>
                  <a:pt x="1106" y="4335"/>
                </a:cubicBezTo>
                <a:cubicBezTo>
                  <a:pt x="1594" y="4242"/>
                  <a:pt x="2129" y="4044"/>
                  <a:pt x="2711" y="3754"/>
                </a:cubicBezTo>
                <a:cubicBezTo>
                  <a:pt x="3292" y="3416"/>
                  <a:pt x="3723" y="3033"/>
                  <a:pt x="4014" y="2637"/>
                </a:cubicBezTo>
                <a:cubicBezTo>
                  <a:pt x="4211" y="2393"/>
                  <a:pt x="4258" y="2253"/>
                  <a:pt x="4258" y="2160"/>
                </a:cubicBezTo>
                <a:cubicBezTo>
                  <a:pt x="4258" y="2102"/>
                  <a:pt x="4211" y="1962"/>
                  <a:pt x="4014" y="1718"/>
                </a:cubicBezTo>
                <a:cubicBezTo>
                  <a:pt x="3723" y="1334"/>
                  <a:pt x="3292" y="939"/>
                  <a:pt x="2711" y="602"/>
                </a:cubicBezTo>
                <a:cubicBezTo>
                  <a:pt x="2129" y="264"/>
                  <a:pt x="1594" y="67"/>
                  <a:pt x="1106" y="20"/>
                </a:cubicBezTo>
                <a:cubicBezTo>
                  <a:pt x="1020" y="6"/>
                  <a:pt x="948" y="1"/>
                  <a:pt x="886"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0" name="Google Shape;850;p24"/>
          <p:cNvSpPr/>
          <p:nvPr/>
        </p:nvSpPr>
        <p:spPr>
          <a:xfrm>
            <a:off x="17855353" y="8383708"/>
            <a:ext cx="263578" cy="259563"/>
          </a:xfrm>
          <a:custGeom>
            <a:rect b="b" l="l" r="r" t="t"/>
            <a:pathLst>
              <a:path extrusionOk="0" h="3964" w="3886">
                <a:moveTo>
                  <a:pt x="804" y="0"/>
                </a:moveTo>
                <a:cubicBezTo>
                  <a:pt x="654" y="0"/>
                  <a:pt x="569" y="33"/>
                  <a:pt x="536" y="66"/>
                </a:cubicBezTo>
                <a:cubicBezTo>
                  <a:pt x="489" y="66"/>
                  <a:pt x="396" y="159"/>
                  <a:pt x="292" y="404"/>
                </a:cubicBezTo>
                <a:cubicBezTo>
                  <a:pt x="106" y="846"/>
                  <a:pt x="1" y="1381"/>
                  <a:pt x="1" y="1962"/>
                </a:cubicBezTo>
                <a:cubicBezTo>
                  <a:pt x="1" y="2590"/>
                  <a:pt x="106" y="3067"/>
                  <a:pt x="292" y="3509"/>
                </a:cubicBezTo>
                <a:cubicBezTo>
                  <a:pt x="396" y="3800"/>
                  <a:pt x="489" y="3846"/>
                  <a:pt x="536" y="3893"/>
                </a:cubicBezTo>
                <a:cubicBezTo>
                  <a:pt x="569" y="3926"/>
                  <a:pt x="653" y="3964"/>
                  <a:pt x="800" y="3964"/>
                </a:cubicBezTo>
                <a:cubicBezTo>
                  <a:pt x="863" y="3964"/>
                  <a:pt x="937" y="3957"/>
                  <a:pt x="1024" y="3940"/>
                </a:cubicBezTo>
                <a:cubicBezTo>
                  <a:pt x="1455" y="3846"/>
                  <a:pt x="1943" y="3707"/>
                  <a:pt x="2478" y="3416"/>
                </a:cubicBezTo>
                <a:cubicBezTo>
                  <a:pt x="3013" y="3067"/>
                  <a:pt x="3397" y="2730"/>
                  <a:pt x="3688" y="2393"/>
                </a:cubicBezTo>
                <a:cubicBezTo>
                  <a:pt x="3886" y="2195"/>
                  <a:pt x="3886" y="2055"/>
                  <a:pt x="3886" y="1962"/>
                </a:cubicBezTo>
                <a:cubicBezTo>
                  <a:pt x="3886" y="1904"/>
                  <a:pt x="3886" y="1764"/>
                  <a:pt x="3688" y="1520"/>
                </a:cubicBezTo>
                <a:cubicBezTo>
                  <a:pt x="3397" y="1183"/>
                  <a:pt x="3013" y="846"/>
                  <a:pt x="2478" y="555"/>
                </a:cubicBezTo>
                <a:cubicBezTo>
                  <a:pt x="1943" y="264"/>
                  <a:pt x="1455" y="66"/>
                  <a:pt x="1024" y="20"/>
                </a:cubicBezTo>
                <a:cubicBezTo>
                  <a:pt x="939" y="6"/>
                  <a:pt x="866" y="0"/>
                  <a:pt x="804"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1" name="Google Shape;851;p24"/>
          <p:cNvSpPr/>
          <p:nvPr/>
        </p:nvSpPr>
        <p:spPr>
          <a:xfrm>
            <a:off x="18776059" y="8396215"/>
            <a:ext cx="236786" cy="234549"/>
          </a:xfrm>
          <a:custGeom>
            <a:rect b="b" l="l" r="r" t="t"/>
            <a:pathLst>
              <a:path extrusionOk="0" h="3582" w="3491">
                <a:moveTo>
                  <a:pt x="710" y="1"/>
                </a:moveTo>
                <a:cubicBezTo>
                  <a:pt x="593" y="1"/>
                  <a:pt x="520" y="26"/>
                  <a:pt x="489" y="26"/>
                </a:cubicBezTo>
                <a:cubicBezTo>
                  <a:pt x="431" y="73"/>
                  <a:pt x="338" y="166"/>
                  <a:pt x="245" y="410"/>
                </a:cubicBezTo>
                <a:cubicBezTo>
                  <a:pt x="94" y="748"/>
                  <a:pt x="1" y="1236"/>
                  <a:pt x="1" y="1771"/>
                </a:cubicBezTo>
                <a:cubicBezTo>
                  <a:pt x="1" y="2353"/>
                  <a:pt x="94" y="2783"/>
                  <a:pt x="245" y="3167"/>
                </a:cubicBezTo>
                <a:cubicBezTo>
                  <a:pt x="338" y="3411"/>
                  <a:pt x="431" y="3516"/>
                  <a:pt x="489" y="3516"/>
                </a:cubicBezTo>
                <a:cubicBezTo>
                  <a:pt x="522" y="3549"/>
                  <a:pt x="602" y="3582"/>
                  <a:pt x="732" y="3582"/>
                </a:cubicBezTo>
                <a:cubicBezTo>
                  <a:pt x="786" y="3582"/>
                  <a:pt x="848" y="3576"/>
                  <a:pt x="920" y="3562"/>
                </a:cubicBezTo>
                <a:cubicBezTo>
                  <a:pt x="1304" y="3516"/>
                  <a:pt x="1746" y="3318"/>
                  <a:pt x="2234" y="3074"/>
                </a:cubicBezTo>
                <a:cubicBezTo>
                  <a:pt x="2711" y="2783"/>
                  <a:pt x="3048" y="2492"/>
                  <a:pt x="3339" y="2155"/>
                </a:cubicBezTo>
                <a:cubicBezTo>
                  <a:pt x="3490" y="1957"/>
                  <a:pt x="3490" y="1864"/>
                  <a:pt x="3490" y="1771"/>
                </a:cubicBezTo>
                <a:cubicBezTo>
                  <a:pt x="3490" y="1713"/>
                  <a:pt x="3490" y="1573"/>
                  <a:pt x="3339" y="1376"/>
                </a:cubicBezTo>
                <a:cubicBezTo>
                  <a:pt x="3048" y="1085"/>
                  <a:pt x="2711" y="748"/>
                  <a:pt x="2234" y="503"/>
                </a:cubicBezTo>
                <a:cubicBezTo>
                  <a:pt x="1746" y="213"/>
                  <a:pt x="1304" y="73"/>
                  <a:pt x="920" y="26"/>
                </a:cubicBezTo>
                <a:cubicBezTo>
                  <a:pt x="838" y="7"/>
                  <a:pt x="769" y="1"/>
                  <a:pt x="710"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2" name="Google Shape;852;p24"/>
          <p:cNvSpPr/>
          <p:nvPr/>
        </p:nvSpPr>
        <p:spPr>
          <a:xfrm>
            <a:off x="19696766" y="8407084"/>
            <a:ext cx="213114" cy="210715"/>
          </a:xfrm>
          <a:custGeom>
            <a:rect b="b" l="l" r="r" t="t"/>
            <a:pathLst>
              <a:path extrusionOk="0" h="3218" w="3142">
                <a:moveTo>
                  <a:pt x="815" y="0"/>
                </a:moveTo>
                <a:cubicBezTo>
                  <a:pt x="582" y="0"/>
                  <a:pt x="478" y="47"/>
                  <a:pt x="431" y="47"/>
                </a:cubicBezTo>
                <a:cubicBezTo>
                  <a:pt x="385" y="93"/>
                  <a:pt x="292" y="151"/>
                  <a:pt x="233" y="384"/>
                </a:cubicBezTo>
                <a:cubicBezTo>
                  <a:pt x="94" y="733"/>
                  <a:pt x="1" y="1117"/>
                  <a:pt x="1" y="1605"/>
                </a:cubicBezTo>
                <a:cubicBezTo>
                  <a:pt x="1" y="2082"/>
                  <a:pt x="94" y="2524"/>
                  <a:pt x="233" y="2861"/>
                </a:cubicBezTo>
                <a:cubicBezTo>
                  <a:pt x="292" y="3059"/>
                  <a:pt x="385" y="3152"/>
                  <a:pt x="431" y="3152"/>
                </a:cubicBezTo>
                <a:cubicBezTo>
                  <a:pt x="464" y="3185"/>
                  <a:pt x="526" y="3218"/>
                  <a:pt x="642" y="3218"/>
                </a:cubicBezTo>
                <a:cubicBezTo>
                  <a:pt x="690" y="3218"/>
                  <a:pt x="747" y="3212"/>
                  <a:pt x="815" y="3199"/>
                </a:cubicBezTo>
                <a:cubicBezTo>
                  <a:pt x="1164" y="3152"/>
                  <a:pt x="1594" y="3001"/>
                  <a:pt x="1978" y="2768"/>
                </a:cubicBezTo>
                <a:cubicBezTo>
                  <a:pt x="2420" y="2524"/>
                  <a:pt x="2757" y="2233"/>
                  <a:pt x="2955" y="1942"/>
                </a:cubicBezTo>
                <a:cubicBezTo>
                  <a:pt x="3095" y="1791"/>
                  <a:pt x="3141" y="1652"/>
                  <a:pt x="3141" y="1605"/>
                </a:cubicBezTo>
                <a:cubicBezTo>
                  <a:pt x="3141" y="1547"/>
                  <a:pt x="3095" y="1454"/>
                  <a:pt x="2955" y="1256"/>
                </a:cubicBezTo>
                <a:cubicBezTo>
                  <a:pt x="2757" y="965"/>
                  <a:pt x="2420" y="733"/>
                  <a:pt x="1978" y="489"/>
                </a:cubicBezTo>
                <a:cubicBezTo>
                  <a:pt x="1594" y="244"/>
                  <a:pt x="1164" y="93"/>
                  <a:pt x="815"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3" name="Google Shape;853;p24"/>
          <p:cNvSpPr/>
          <p:nvPr/>
        </p:nvSpPr>
        <p:spPr>
          <a:xfrm>
            <a:off x="20616727" y="8419984"/>
            <a:ext cx="187814" cy="185308"/>
          </a:xfrm>
          <a:custGeom>
            <a:rect b="b" l="l" r="r" t="t"/>
            <a:pathLst>
              <a:path extrusionOk="0" h="2830" w="2769">
                <a:moveTo>
                  <a:pt x="733" y="1"/>
                </a:moveTo>
                <a:cubicBezTo>
                  <a:pt x="535" y="1"/>
                  <a:pt x="442" y="1"/>
                  <a:pt x="395" y="47"/>
                </a:cubicBezTo>
                <a:cubicBezTo>
                  <a:pt x="337" y="47"/>
                  <a:pt x="244" y="140"/>
                  <a:pt x="198" y="338"/>
                </a:cubicBezTo>
                <a:cubicBezTo>
                  <a:pt x="105" y="629"/>
                  <a:pt x="0" y="966"/>
                  <a:pt x="0" y="1408"/>
                </a:cubicBezTo>
                <a:cubicBezTo>
                  <a:pt x="0" y="1839"/>
                  <a:pt x="105" y="2222"/>
                  <a:pt x="198" y="2513"/>
                </a:cubicBezTo>
                <a:cubicBezTo>
                  <a:pt x="244" y="2711"/>
                  <a:pt x="337" y="2757"/>
                  <a:pt x="395" y="2804"/>
                </a:cubicBezTo>
                <a:cubicBezTo>
                  <a:pt x="427" y="2804"/>
                  <a:pt x="478" y="2830"/>
                  <a:pt x="568" y="2830"/>
                </a:cubicBezTo>
                <a:cubicBezTo>
                  <a:pt x="613" y="2830"/>
                  <a:pt x="667" y="2823"/>
                  <a:pt x="733" y="2804"/>
                </a:cubicBezTo>
                <a:cubicBezTo>
                  <a:pt x="1024" y="2757"/>
                  <a:pt x="1407" y="2664"/>
                  <a:pt x="1745" y="2420"/>
                </a:cubicBezTo>
                <a:cubicBezTo>
                  <a:pt x="2140" y="2222"/>
                  <a:pt x="2431" y="1990"/>
                  <a:pt x="2617" y="1745"/>
                </a:cubicBezTo>
                <a:cubicBezTo>
                  <a:pt x="2768" y="1548"/>
                  <a:pt x="2768" y="1455"/>
                  <a:pt x="2768" y="1408"/>
                </a:cubicBezTo>
                <a:cubicBezTo>
                  <a:pt x="2768" y="1350"/>
                  <a:pt x="2768" y="1257"/>
                  <a:pt x="2617" y="1117"/>
                </a:cubicBezTo>
                <a:cubicBezTo>
                  <a:pt x="2431" y="873"/>
                  <a:pt x="2140" y="629"/>
                  <a:pt x="1745" y="385"/>
                </a:cubicBezTo>
                <a:cubicBezTo>
                  <a:pt x="1407" y="187"/>
                  <a:pt x="1024" y="47"/>
                  <a:pt x="733"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4" name="Google Shape;854;p24"/>
          <p:cNvSpPr/>
          <p:nvPr/>
        </p:nvSpPr>
        <p:spPr>
          <a:xfrm>
            <a:off x="21537366" y="8432163"/>
            <a:ext cx="161022" cy="160622"/>
          </a:xfrm>
          <a:custGeom>
            <a:rect b="b" l="l" r="r" t="t"/>
            <a:pathLst>
              <a:path extrusionOk="0" h="2453" w="2374">
                <a:moveTo>
                  <a:pt x="629" y="1"/>
                </a:moveTo>
                <a:cubicBezTo>
                  <a:pt x="431" y="1"/>
                  <a:pt x="385" y="1"/>
                  <a:pt x="338" y="59"/>
                </a:cubicBezTo>
                <a:cubicBezTo>
                  <a:pt x="292" y="59"/>
                  <a:pt x="245" y="106"/>
                  <a:pt x="141" y="292"/>
                </a:cubicBezTo>
                <a:cubicBezTo>
                  <a:pt x="47" y="536"/>
                  <a:pt x="1" y="873"/>
                  <a:pt x="1" y="1222"/>
                </a:cubicBezTo>
                <a:cubicBezTo>
                  <a:pt x="1" y="1606"/>
                  <a:pt x="47" y="1943"/>
                  <a:pt x="141" y="2188"/>
                </a:cubicBezTo>
                <a:cubicBezTo>
                  <a:pt x="245" y="2327"/>
                  <a:pt x="292" y="2385"/>
                  <a:pt x="338" y="2432"/>
                </a:cubicBezTo>
                <a:cubicBezTo>
                  <a:pt x="369" y="2432"/>
                  <a:pt x="400" y="2453"/>
                  <a:pt x="476" y="2453"/>
                </a:cubicBezTo>
                <a:cubicBezTo>
                  <a:pt x="514" y="2453"/>
                  <a:pt x="563" y="2447"/>
                  <a:pt x="629" y="2432"/>
                </a:cubicBezTo>
                <a:cubicBezTo>
                  <a:pt x="920" y="2385"/>
                  <a:pt x="1211" y="2281"/>
                  <a:pt x="1548" y="2095"/>
                </a:cubicBezTo>
                <a:cubicBezTo>
                  <a:pt x="1839" y="1943"/>
                  <a:pt x="2083" y="1699"/>
                  <a:pt x="2281" y="1513"/>
                </a:cubicBezTo>
                <a:cubicBezTo>
                  <a:pt x="2374" y="1362"/>
                  <a:pt x="2374" y="1269"/>
                  <a:pt x="2374" y="1222"/>
                </a:cubicBezTo>
                <a:cubicBezTo>
                  <a:pt x="2374" y="1164"/>
                  <a:pt x="2374" y="1117"/>
                  <a:pt x="2281" y="978"/>
                </a:cubicBezTo>
                <a:cubicBezTo>
                  <a:pt x="2083" y="734"/>
                  <a:pt x="1839" y="536"/>
                  <a:pt x="1548" y="350"/>
                </a:cubicBezTo>
                <a:cubicBezTo>
                  <a:pt x="1211" y="152"/>
                  <a:pt x="920" y="59"/>
                  <a:pt x="629"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5" name="Google Shape;855;p24"/>
          <p:cNvSpPr/>
          <p:nvPr/>
        </p:nvSpPr>
        <p:spPr>
          <a:xfrm>
            <a:off x="22458072" y="8445128"/>
            <a:ext cx="138165" cy="134692"/>
          </a:xfrm>
          <a:custGeom>
            <a:rect b="b" l="l" r="r" t="t"/>
            <a:pathLst>
              <a:path extrusionOk="0" h="2057" w="2037">
                <a:moveTo>
                  <a:pt x="524" y="1"/>
                </a:moveTo>
                <a:cubicBezTo>
                  <a:pt x="385" y="1"/>
                  <a:pt x="338" y="1"/>
                  <a:pt x="292" y="47"/>
                </a:cubicBezTo>
                <a:cubicBezTo>
                  <a:pt x="233" y="47"/>
                  <a:pt x="187" y="94"/>
                  <a:pt x="140" y="245"/>
                </a:cubicBezTo>
                <a:cubicBezTo>
                  <a:pt x="47" y="443"/>
                  <a:pt x="1" y="733"/>
                  <a:pt x="1" y="1024"/>
                </a:cubicBezTo>
                <a:cubicBezTo>
                  <a:pt x="1" y="1361"/>
                  <a:pt x="47" y="1606"/>
                  <a:pt x="140" y="1838"/>
                </a:cubicBezTo>
                <a:cubicBezTo>
                  <a:pt x="187" y="1990"/>
                  <a:pt x="233" y="2036"/>
                  <a:pt x="292" y="2036"/>
                </a:cubicBezTo>
                <a:cubicBezTo>
                  <a:pt x="323" y="2036"/>
                  <a:pt x="354" y="2057"/>
                  <a:pt x="412" y="2057"/>
                </a:cubicBezTo>
                <a:cubicBezTo>
                  <a:pt x="442" y="2057"/>
                  <a:pt x="478" y="2052"/>
                  <a:pt x="524" y="2036"/>
                </a:cubicBezTo>
                <a:cubicBezTo>
                  <a:pt x="769" y="2036"/>
                  <a:pt x="1013" y="1943"/>
                  <a:pt x="1304" y="1792"/>
                </a:cubicBezTo>
                <a:cubicBezTo>
                  <a:pt x="1548" y="1606"/>
                  <a:pt x="1792" y="1455"/>
                  <a:pt x="1932" y="1257"/>
                </a:cubicBezTo>
                <a:cubicBezTo>
                  <a:pt x="2036" y="1164"/>
                  <a:pt x="2036" y="1071"/>
                  <a:pt x="2036" y="1024"/>
                </a:cubicBezTo>
                <a:cubicBezTo>
                  <a:pt x="2036" y="1024"/>
                  <a:pt x="2036" y="919"/>
                  <a:pt x="1932" y="826"/>
                </a:cubicBezTo>
                <a:cubicBezTo>
                  <a:pt x="1792" y="629"/>
                  <a:pt x="1548" y="443"/>
                  <a:pt x="1304" y="291"/>
                </a:cubicBezTo>
                <a:cubicBezTo>
                  <a:pt x="1013" y="152"/>
                  <a:pt x="769" y="47"/>
                  <a:pt x="524"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6" name="Google Shape;856;p24"/>
          <p:cNvSpPr/>
          <p:nvPr/>
        </p:nvSpPr>
        <p:spPr>
          <a:xfrm>
            <a:off x="23378031" y="8458093"/>
            <a:ext cx="112051" cy="111251"/>
          </a:xfrm>
          <a:custGeom>
            <a:rect b="b" l="l" r="r" t="t"/>
            <a:pathLst>
              <a:path extrusionOk="0" h="1699" w="1652">
                <a:moveTo>
                  <a:pt x="244" y="0"/>
                </a:moveTo>
                <a:cubicBezTo>
                  <a:pt x="198" y="47"/>
                  <a:pt x="151" y="93"/>
                  <a:pt x="105" y="186"/>
                </a:cubicBezTo>
                <a:cubicBezTo>
                  <a:pt x="47" y="338"/>
                  <a:pt x="0" y="582"/>
                  <a:pt x="0" y="826"/>
                </a:cubicBezTo>
                <a:cubicBezTo>
                  <a:pt x="0" y="1117"/>
                  <a:pt x="47" y="1303"/>
                  <a:pt x="105" y="1501"/>
                </a:cubicBezTo>
                <a:cubicBezTo>
                  <a:pt x="151" y="1594"/>
                  <a:pt x="198" y="1640"/>
                  <a:pt x="244" y="1640"/>
                </a:cubicBezTo>
                <a:cubicBezTo>
                  <a:pt x="244" y="1640"/>
                  <a:pt x="337" y="1699"/>
                  <a:pt x="442" y="1699"/>
                </a:cubicBezTo>
                <a:cubicBezTo>
                  <a:pt x="628" y="1640"/>
                  <a:pt x="826" y="1547"/>
                  <a:pt x="1070" y="1454"/>
                </a:cubicBezTo>
                <a:cubicBezTo>
                  <a:pt x="1268" y="1303"/>
                  <a:pt x="1454" y="1163"/>
                  <a:pt x="1559" y="1012"/>
                </a:cubicBezTo>
                <a:cubicBezTo>
                  <a:pt x="1652" y="919"/>
                  <a:pt x="1652" y="873"/>
                  <a:pt x="1652" y="826"/>
                </a:cubicBezTo>
                <a:cubicBezTo>
                  <a:pt x="1652" y="826"/>
                  <a:pt x="1652" y="721"/>
                  <a:pt x="1559" y="675"/>
                </a:cubicBezTo>
                <a:cubicBezTo>
                  <a:pt x="1454" y="477"/>
                  <a:pt x="1268" y="384"/>
                  <a:pt x="1070" y="245"/>
                </a:cubicBezTo>
                <a:cubicBezTo>
                  <a:pt x="826" y="93"/>
                  <a:pt x="628" y="47"/>
                  <a:pt x="442"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7" name="Google Shape;857;p24"/>
          <p:cNvSpPr/>
          <p:nvPr/>
        </p:nvSpPr>
        <p:spPr>
          <a:xfrm>
            <a:off x="24298739" y="8470273"/>
            <a:ext cx="85259" cy="86106"/>
          </a:xfrm>
          <a:custGeom>
            <a:rect b="b" l="l" r="r" t="t"/>
            <a:pathLst>
              <a:path extrusionOk="0" h="1315" w="1257">
                <a:moveTo>
                  <a:pt x="198" y="0"/>
                </a:moveTo>
                <a:cubicBezTo>
                  <a:pt x="140" y="0"/>
                  <a:pt x="140" y="59"/>
                  <a:pt x="93" y="152"/>
                </a:cubicBezTo>
                <a:cubicBezTo>
                  <a:pt x="47" y="291"/>
                  <a:pt x="0" y="442"/>
                  <a:pt x="0" y="640"/>
                </a:cubicBezTo>
                <a:cubicBezTo>
                  <a:pt x="0" y="826"/>
                  <a:pt x="47" y="1024"/>
                  <a:pt x="93" y="1164"/>
                </a:cubicBezTo>
                <a:cubicBezTo>
                  <a:pt x="140" y="1268"/>
                  <a:pt x="140" y="1268"/>
                  <a:pt x="198" y="1268"/>
                </a:cubicBezTo>
                <a:cubicBezTo>
                  <a:pt x="198" y="1315"/>
                  <a:pt x="244" y="1315"/>
                  <a:pt x="337" y="1315"/>
                </a:cubicBezTo>
                <a:cubicBezTo>
                  <a:pt x="489" y="1268"/>
                  <a:pt x="628" y="1222"/>
                  <a:pt x="826" y="1117"/>
                </a:cubicBezTo>
                <a:cubicBezTo>
                  <a:pt x="965" y="1024"/>
                  <a:pt x="1117" y="931"/>
                  <a:pt x="1210" y="780"/>
                </a:cubicBezTo>
                <a:cubicBezTo>
                  <a:pt x="1256" y="733"/>
                  <a:pt x="1256" y="687"/>
                  <a:pt x="1256" y="640"/>
                </a:cubicBezTo>
                <a:cubicBezTo>
                  <a:pt x="1256" y="640"/>
                  <a:pt x="1256" y="582"/>
                  <a:pt x="1210" y="489"/>
                </a:cubicBezTo>
                <a:cubicBezTo>
                  <a:pt x="1117" y="396"/>
                  <a:pt x="965" y="291"/>
                  <a:pt x="826" y="198"/>
                </a:cubicBezTo>
                <a:cubicBezTo>
                  <a:pt x="628" y="105"/>
                  <a:pt x="489" y="0"/>
                  <a:pt x="337"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8" name="Google Shape;858;p24"/>
          <p:cNvSpPr/>
          <p:nvPr/>
        </p:nvSpPr>
        <p:spPr>
          <a:xfrm>
            <a:off x="11412850" y="9007339"/>
            <a:ext cx="440268" cy="435180"/>
          </a:xfrm>
          <a:custGeom>
            <a:rect b="b" l="l" r="r" t="t"/>
            <a:pathLst>
              <a:path extrusionOk="0" h="6646" w="6491">
                <a:moveTo>
                  <a:pt x="1317" y="0"/>
                </a:moveTo>
                <a:cubicBezTo>
                  <a:pt x="1097" y="0"/>
                  <a:pt x="983" y="60"/>
                  <a:pt x="919" y="92"/>
                </a:cubicBezTo>
                <a:cubicBezTo>
                  <a:pt x="815" y="138"/>
                  <a:pt x="629" y="289"/>
                  <a:pt x="431" y="766"/>
                </a:cubicBezTo>
                <a:cubicBezTo>
                  <a:pt x="187" y="1453"/>
                  <a:pt x="47" y="2325"/>
                  <a:pt x="0" y="3337"/>
                </a:cubicBezTo>
                <a:cubicBezTo>
                  <a:pt x="47" y="4360"/>
                  <a:pt x="187" y="5175"/>
                  <a:pt x="431" y="5907"/>
                </a:cubicBezTo>
                <a:cubicBezTo>
                  <a:pt x="629" y="6338"/>
                  <a:pt x="815" y="6489"/>
                  <a:pt x="919" y="6535"/>
                </a:cubicBezTo>
                <a:cubicBezTo>
                  <a:pt x="993" y="6572"/>
                  <a:pt x="1132" y="6646"/>
                  <a:pt x="1424" y="6646"/>
                </a:cubicBezTo>
                <a:cubicBezTo>
                  <a:pt x="1501" y="6646"/>
                  <a:pt x="1588" y="6641"/>
                  <a:pt x="1687" y="6629"/>
                </a:cubicBezTo>
                <a:cubicBezTo>
                  <a:pt x="2420" y="6489"/>
                  <a:pt x="3246" y="6198"/>
                  <a:pt x="4118" y="5710"/>
                </a:cubicBezTo>
                <a:lnTo>
                  <a:pt x="4165" y="5710"/>
                </a:lnTo>
                <a:cubicBezTo>
                  <a:pt x="5037" y="5175"/>
                  <a:pt x="5665" y="4651"/>
                  <a:pt x="6153" y="4070"/>
                </a:cubicBezTo>
                <a:cubicBezTo>
                  <a:pt x="6444" y="3674"/>
                  <a:pt x="6491" y="3430"/>
                  <a:pt x="6491" y="3337"/>
                </a:cubicBezTo>
                <a:cubicBezTo>
                  <a:pt x="6491" y="3197"/>
                  <a:pt x="6444" y="2953"/>
                  <a:pt x="6153" y="2616"/>
                </a:cubicBezTo>
                <a:cubicBezTo>
                  <a:pt x="5665" y="2034"/>
                  <a:pt x="5037" y="1453"/>
                  <a:pt x="4165" y="964"/>
                </a:cubicBezTo>
                <a:lnTo>
                  <a:pt x="4118" y="964"/>
                </a:lnTo>
                <a:cubicBezTo>
                  <a:pt x="3246" y="429"/>
                  <a:pt x="2420" y="138"/>
                  <a:pt x="1687" y="45"/>
                </a:cubicBezTo>
                <a:cubicBezTo>
                  <a:pt x="1538" y="12"/>
                  <a:pt x="1416" y="0"/>
                  <a:pt x="1317"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9" name="Google Shape;859;p24"/>
          <p:cNvSpPr/>
          <p:nvPr/>
        </p:nvSpPr>
        <p:spPr>
          <a:xfrm>
            <a:off x="12332742" y="9019845"/>
            <a:ext cx="414290" cy="410560"/>
          </a:xfrm>
          <a:custGeom>
            <a:rect b="b" l="l" r="r" t="t"/>
            <a:pathLst>
              <a:path extrusionOk="0" h="6270" w="6108">
                <a:moveTo>
                  <a:pt x="1268" y="1"/>
                </a:moveTo>
                <a:cubicBezTo>
                  <a:pt x="1058" y="1"/>
                  <a:pt x="946" y="58"/>
                  <a:pt x="873" y="98"/>
                </a:cubicBezTo>
                <a:cubicBezTo>
                  <a:pt x="780" y="145"/>
                  <a:pt x="582" y="285"/>
                  <a:pt x="443" y="727"/>
                </a:cubicBezTo>
                <a:cubicBezTo>
                  <a:pt x="198" y="1355"/>
                  <a:pt x="47" y="2180"/>
                  <a:pt x="1" y="3146"/>
                </a:cubicBezTo>
                <a:cubicBezTo>
                  <a:pt x="47" y="4065"/>
                  <a:pt x="198" y="4891"/>
                  <a:pt x="443" y="5565"/>
                </a:cubicBezTo>
                <a:cubicBezTo>
                  <a:pt x="582" y="5961"/>
                  <a:pt x="780" y="6100"/>
                  <a:pt x="873" y="6147"/>
                </a:cubicBezTo>
                <a:cubicBezTo>
                  <a:pt x="950" y="6224"/>
                  <a:pt x="1072" y="6269"/>
                  <a:pt x="1307" y="6269"/>
                </a:cubicBezTo>
                <a:cubicBezTo>
                  <a:pt x="1391" y="6269"/>
                  <a:pt x="1490" y="6264"/>
                  <a:pt x="1606" y="6251"/>
                </a:cubicBezTo>
                <a:cubicBezTo>
                  <a:pt x="2280" y="6100"/>
                  <a:pt x="3060" y="5856"/>
                  <a:pt x="3932" y="5379"/>
                </a:cubicBezTo>
                <a:cubicBezTo>
                  <a:pt x="4758" y="4891"/>
                  <a:pt x="5386" y="4356"/>
                  <a:pt x="5816" y="3820"/>
                </a:cubicBezTo>
                <a:cubicBezTo>
                  <a:pt x="6107" y="3483"/>
                  <a:pt x="6107" y="3239"/>
                  <a:pt x="6107" y="3146"/>
                </a:cubicBezTo>
                <a:cubicBezTo>
                  <a:pt x="6107" y="3006"/>
                  <a:pt x="6107" y="2809"/>
                  <a:pt x="5816" y="2471"/>
                </a:cubicBezTo>
                <a:cubicBezTo>
                  <a:pt x="5386" y="1890"/>
                  <a:pt x="4758" y="1355"/>
                  <a:pt x="3932" y="866"/>
                </a:cubicBezTo>
                <a:cubicBezTo>
                  <a:pt x="3060" y="436"/>
                  <a:pt x="2280" y="145"/>
                  <a:pt x="1606" y="40"/>
                </a:cubicBezTo>
                <a:cubicBezTo>
                  <a:pt x="1471" y="12"/>
                  <a:pt x="1360" y="1"/>
                  <a:pt x="1268"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0" name="Google Shape;860;p24"/>
          <p:cNvSpPr/>
          <p:nvPr/>
        </p:nvSpPr>
        <p:spPr>
          <a:xfrm>
            <a:off x="13253448" y="9032811"/>
            <a:ext cx="391365" cy="384695"/>
          </a:xfrm>
          <a:custGeom>
            <a:rect b="b" l="l" r="r" t="t"/>
            <a:pathLst>
              <a:path extrusionOk="0" h="5875" w="5770">
                <a:moveTo>
                  <a:pt x="1165" y="0"/>
                </a:moveTo>
                <a:cubicBezTo>
                  <a:pt x="963" y="0"/>
                  <a:pt x="859" y="54"/>
                  <a:pt x="826" y="87"/>
                </a:cubicBezTo>
                <a:cubicBezTo>
                  <a:pt x="722" y="133"/>
                  <a:pt x="536" y="284"/>
                  <a:pt x="384" y="668"/>
                </a:cubicBezTo>
                <a:cubicBezTo>
                  <a:pt x="140" y="1296"/>
                  <a:pt x="1" y="2029"/>
                  <a:pt x="1" y="2948"/>
                </a:cubicBezTo>
                <a:cubicBezTo>
                  <a:pt x="1" y="3820"/>
                  <a:pt x="140" y="4600"/>
                  <a:pt x="384" y="5228"/>
                </a:cubicBezTo>
                <a:cubicBezTo>
                  <a:pt x="536" y="5611"/>
                  <a:pt x="722" y="5763"/>
                  <a:pt x="826" y="5809"/>
                </a:cubicBezTo>
                <a:cubicBezTo>
                  <a:pt x="859" y="5842"/>
                  <a:pt x="968" y="5875"/>
                  <a:pt x="1181" y="5875"/>
                </a:cubicBezTo>
                <a:cubicBezTo>
                  <a:pt x="1269" y="5875"/>
                  <a:pt x="1375" y="5869"/>
                  <a:pt x="1501" y="5856"/>
                </a:cubicBezTo>
                <a:cubicBezTo>
                  <a:pt x="2176" y="5763"/>
                  <a:pt x="2909" y="5472"/>
                  <a:pt x="3688" y="5030"/>
                </a:cubicBezTo>
                <a:cubicBezTo>
                  <a:pt x="4455" y="4600"/>
                  <a:pt x="5037" y="4111"/>
                  <a:pt x="5479" y="3576"/>
                </a:cubicBezTo>
                <a:cubicBezTo>
                  <a:pt x="5723" y="3239"/>
                  <a:pt x="5770" y="3041"/>
                  <a:pt x="5770" y="2948"/>
                </a:cubicBezTo>
                <a:cubicBezTo>
                  <a:pt x="5770" y="2855"/>
                  <a:pt x="5723" y="2611"/>
                  <a:pt x="5479" y="2320"/>
                </a:cubicBezTo>
                <a:cubicBezTo>
                  <a:pt x="5037" y="1785"/>
                  <a:pt x="4455" y="1296"/>
                  <a:pt x="3688" y="819"/>
                </a:cubicBezTo>
                <a:cubicBezTo>
                  <a:pt x="2909" y="377"/>
                  <a:pt x="2176" y="133"/>
                  <a:pt x="1501" y="40"/>
                </a:cubicBezTo>
                <a:cubicBezTo>
                  <a:pt x="1368" y="11"/>
                  <a:pt x="1257" y="0"/>
                  <a:pt x="1165"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1" name="Google Shape;861;p24"/>
          <p:cNvSpPr/>
          <p:nvPr/>
        </p:nvSpPr>
        <p:spPr>
          <a:xfrm>
            <a:off x="14174155" y="9044204"/>
            <a:ext cx="364573" cy="360729"/>
          </a:xfrm>
          <a:custGeom>
            <a:rect b="b" l="l" r="r" t="t"/>
            <a:pathLst>
              <a:path extrusionOk="0" h="5509" w="5375">
                <a:moveTo>
                  <a:pt x="1181" y="0"/>
                </a:moveTo>
                <a:cubicBezTo>
                  <a:pt x="937" y="0"/>
                  <a:pt x="805" y="73"/>
                  <a:pt x="768" y="110"/>
                </a:cubicBezTo>
                <a:cubicBezTo>
                  <a:pt x="675" y="157"/>
                  <a:pt x="524" y="250"/>
                  <a:pt x="384" y="645"/>
                </a:cubicBezTo>
                <a:cubicBezTo>
                  <a:pt x="140" y="1227"/>
                  <a:pt x="1" y="1901"/>
                  <a:pt x="1" y="2774"/>
                </a:cubicBezTo>
                <a:cubicBezTo>
                  <a:pt x="1" y="3600"/>
                  <a:pt x="140" y="4321"/>
                  <a:pt x="384" y="4902"/>
                </a:cubicBezTo>
                <a:cubicBezTo>
                  <a:pt x="524" y="5251"/>
                  <a:pt x="675" y="5391"/>
                  <a:pt x="768" y="5437"/>
                </a:cubicBezTo>
                <a:cubicBezTo>
                  <a:pt x="801" y="5470"/>
                  <a:pt x="908" y="5508"/>
                  <a:pt x="1101" y="5508"/>
                </a:cubicBezTo>
                <a:cubicBezTo>
                  <a:pt x="1183" y="5508"/>
                  <a:pt x="1281" y="5501"/>
                  <a:pt x="1396" y="5484"/>
                </a:cubicBezTo>
                <a:cubicBezTo>
                  <a:pt x="2036" y="5391"/>
                  <a:pt x="2711" y="5147"/>
                  <a:pt x="3432" y="4716"/>
                </a:cubicBezTo>
                <a:cubicBezTo>
                  <a:pt x="4165" y="4321"/>
                  <a:pt x="4700" y="3844"/>
                  <a:pt x="5083" y="3355"/>
                </a:cubicBezTo>
                <a:cubicBezTo>
                  <a:pt x="5328" y="3065"/>
                  <a:pt x="5374" y="2867"/>
                  <a:pt x="5374" y="2774"/>
                </a:cubicBezTo>
                <a:cubicBezTo>
                  <a:pt x="5374" y="2681"/>
                  <a:pt x="5328" y="2483"/>
                  <a:pt x="5083" y="2146"/>
                </a:cubicBezTo>
                <a:cubicBezTo>
                  <a:pt x="4700" y="1704"/>
                  <a:pt x="4165" y="1227"/>
                  <a:pt x="3432" y="785"/>
                </a:cubicBezTo>
                <a:cubicBezTo>
                  <a:pt x="2711" y="401"/>
                  <a:pt x="2036" y="157"/>
                  <a:pt x="1396" y="17"/>
                </a:cubicBezTo>
                <a:cubicBezTo>
                  <a:pt x="1317" y="5"/>
                  <a:pt x="1245" y="0"/>
                  <a:pt x="1181"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2" name="Google Shape;862;p24"/>
          <p:cNvSpPr/>
          <p:nvPr/>
        </p:nvSpPr>
        <p:spPr>
          <a:xfrm>
            <a:off x="15094048" y="9056645"/>
            <a:ext cx="338527" cy="335781"/>
          </a:xfrm>
          <a:custGeom>
            <a:rect b="b" l="l" r="r" t="t"/>
            <a:pathLst>
              <a:path extrusionOk="0" h="5128" w="4991">
                <a:moveTo>
                  <a:pt x="1129" y="0"/>
                </a:moveTo>
                <a:cubicBezTo>
                  <a:pt x="903" y="0"/>
                  <a:pt x="762" y="60"/>
                  <a:pt x="687" y="60"/>
                </a:cubicBezTo>
                <a:cubicBezTo>
                  <a:pt x="629" y="118"/>
                  <a:pt x="489" y="258"/>
                  <a:pt x="338" y="595"/>
                </a:cubicBezTo>
                <a:cubicBezTo>
                  <a:pt x="152" y="1130"/>
                  <a:pt x="1" y="1805"/>
                  <a:pt x="1" y="2584"/>
                </a:cubicBezTo>
                <a:cubicBezTo>
                  <a:pt x="1" y="3363"/>
                  <a:pt x="152" y="4038"/>
                  <a:pt x="338" y="4573"/>
                </a:cubicBezTo>
                <a:cubicBezTo>
                  <a:pt x="489" y="4910"/>
                  <a:pt x="629" y="5003"/>
                  <a:pt x="687" y="5061"/>
                </a:cubicBezTo>
                <a:cubicBezTo>
                  <a:pt x="753" y="5094"/>
                  <a:pt x="871" y="5127"/>
                  <a:pt x="1054" y="5127"/>
                </a:cubicBezTo>
                <a:cubicBezTo>
                  <a:pt x="1130" y="5127"/>
                  <a:pt x="1216" y="5121"/>
                  <a:pt x="1315" y="5108"/>
                </a:cubicBezTo>
                <a:cubicBezTo>
                  <a:pt x="1897" y="5003"/>
                  <a:pt x="2525" y="4817"/>
                  <a:pt x="3199" y="4422"/>
                </a:cubicBezTo>
                <a:cubicBezTo>
                  <a:pt x="3886" y="3991"/>
                  <a:pt x="4363" y="3549"/>
                  <a:pt x="4758" y="3119"/>
                </a:cubicBezTo>
                <a:cubicBezTo>
                  <a:pt x="4991" y="2828"/>
                  <a:pt x="4991" y="2677"/>
                  <a:pt x="4991" y="2584"/>
                </a:cubicBezTo>
                <a:cubicBezTo>
                  <a:pt x="4991" y="2491"/>
                  <a:pt x="4991" y="2293"/>
                  <a:pt x="4758" y="2002"/>
                </a:cubicBezTo>
                <a:cubicBezTo>
                  <a:pt x="4363" y="1572"/>
                  <a:pt x="3886" y="1130"/>
                  <a:pt x="3199" y="746"/>
                </a:cubicBezTo>
                <a:cubicBezTo>
                  <a:pt x="2525" y="351"/>
                  <a:pt x="1897" y="118"/>
                  <a:pt x="1315" y="13"/>
                </a:cubicBezTo>
                <a:cubicBezTo>
                  <a:pt x="1248" y="4"/>
                  <a:pt x="1186" y="0"/>
                  <a:pt x="1129"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3" name="Google Shape;863;p24"/>
          <p:cNvSpPr/>
          <p:nvPr/>
        </p:nvSpPr>
        <p:spPr>
          <a:xfrm>
            <a:off x="16014755" y="9069152"/>
            <a:ext cx="315669" cy="310310"/>
          </a:xfrm>
          <a:custGeom>
            <a:rect b="b" l="l" r="r" t="t"/>
            <a:pathLst>
              <a:path extrusionOk="0" h="4739" w="4654">
                <a:moveTo>
                  <a:pt x="959" y="1"/>
                </a:moveTo>
                <a:cubicBezTo>
                  <a:pt x="790" y="1"/>
                  <a:pt x="695" y="34"/>
                  <a:pt x="629" y="67"/>
                </a:cubicBezTo>
                <a:cubicBezTo>
                  <a:pt x="582" y="113"/>
                  <a:pt x="431" y="218"/>
                  <a:pt x="338" y="555"/>
                </a:cubicBezTo>
                <a:cubicBezTo>
                  <a:pt x="140" y="1032"/>
                  <a:pt x="1" y="1672"/>
                  <a:pt x="1" y="2393"/>
                </a:cubicBezTo>
                <a:cubicBezTo>
                  <a:pt x="1" y="3126"/>
                  <a:pt x="140" y="3707"/>
                  <a:pt x="338" y="4231"/>
                </a:cubicBezTo>
                <a:cubicBezTo>
                  <a:pt x="431" y="4521"/>
                  <a:pt x="582" y="4626"/>
                  <a:pt x="629" y="4673"/>
                </a:cubicBezTo>
                <a:cubicBezTo>
                  <a:pt x="695" y="4706"/>
                  <a:pt x="790" y="4738"/>
                  <a:pt x="959" y="4738"/>
                </a:cubicBezTo>
                <a:cubicBezTo>
                  <a:pt x="1029" y="4738"/>
                  <a:pt x="1112" y="4733"/>
                  <a:pt x="1210" y="4719"/>
                </a:cubicBezTo>
                <a:cubicBezTo>
                  <a:pt x="1745" y="4626"/>
                  <a:pt x="2327" y="4428"/>
                  <a:pt x="2955" y="4091"/>
                </a:cubicBezTo>
                <a:cubicBezTo>
                  <a:pt x="3583" y="3707"/>
                  <a:pt x="4072" y="3312"/>
                  <a:pt x="4409" y="2881"/>
                </a:cubicBezTo>
                <a:cubicBezTo>
                  <a:pt x="4607" y="2637"/>
                  <a:pt x="4653" y="2439"/>
                  <a:pt x="4653" y="2393"/>
                </a:cubicBezTo>
                <a:cubicBezTo>
                  <a:pt x="4653" y="2300"/>
                  <a:pt x="4607" y="2149"/>
                  <a:pt x="4409" y="1858"/>
                </a:cubicBezTo>
                <a:cubicBezTo>
                  <a:pt x="4072" y="1474"/>
                  <a:pt x="3583" y="1032"/>
                  <a:pt x="2955" y="695"/>
                </a:cubicBezTo>
                <a:cubicBezTo>
                  <a:pt x="2327" y="311"/>
                  <a:pt x="1745" y="113"/>
                  <a:pt x="1210" y="20"/>
                </a:cubicBezTo>
                <a:cubicBezTo>
                  <a:pt x="1112" y="6"/>
                  <a:pt x="1029" y="1"/>
                  <a:pt x="959"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4" name="Google Shape;864;p24"/>
          <p:cNvSpPr/>
          <p:nvPr/>
        </p:nvSpPr>
        <p:spPr>
          <a:xfrm>
            <a:off x="16935461" y="9081790"/>
            <a:ext cx="288809" cy="285034"/>
          </a:xfrm>
          <a:custGeom>
            <a:rect b="b" l="l" r="r" t="t"/>
            <a:pathLst>
              <a:path extrusionOk="0" h="4353" w="4258">
                <a:moveTo>
                  <a:pt x="882" y="0"/>
                </a:moveTo>
                <a:cubicBezTo>
                  <a:pt x="735" y="0"/>
                  <a:pt x="647" y="39"/>
                  <a:pt x="582" y="71"/>
                </a:cubicBezTo>
                <a:cubicBezTo>
                  <a:pt x="524" y="118"/>
                  <a:pt x="384" y="211"/>
                  <a:pt x="291" y="502"/>
                </a:cubicBezTo>
                <a:cubicBezTo>
                  <a:pt x="140" y="944"/>
                  <a:pt x="1" y="1525"/>
                  <a:pt x="1" y="2200"/>
                </a:cubicBezTo>
                <a:cubicBezTo>
                  <a:pt x="1" y="2828"/>
                  <a:pt x="140" y="3410"/>
                  <a:pt x="291" y="3898"/>
                </a:cubicBezTo>
                <a:cubicBezTo>
                  <a:pt x="384" y="4189"/>
                  <a:pt x="524" y="4282"/>
                  <a:pt x="582" y="4282"/>
                </a:cubicBezTo>
                <a:cubicBezTo>
                  <a:pt x="647" y="4314"/>
                  <a:pt x="735" y="4353"/>
                  <a:pt x="882" y="4353"/>
                </a:cubicBezTo>
                <a:cubicBezTo>
                  <a:pt x="945" y="4353"/>
                  <a:pt x="1019" y="4346"/>
                  <a:pt x="1106" y="4328"/>
                </a:cubicBezTo>
                <a:cubicBezTo>
                  <a:pt x="1594" y="4282"/>
                  <a:pt x="2129" y="4096"/>
                  <a:pt x="2711" y="3747"/>
                </a:cubicBezTo>
                <a:cubicBezTo>
                  <a:pt x="3292" y="3410"/>
                  <a:pt x="3723" y="3026"/>
                  <a:pt x="4014" y="2642"/>
                </a:cubicBezTo>
                <a:cubicBezTo>
                  <a:pt x="4211" y="2444"/>
                  <a:pt x="4258" y="2246"/>
                  <a:pt x="4258" y="2200"/>
                </a:cubicBezTo>
                <a:cubicBezTo>
                  <a:pt x="4258" y="2107"/>
                  <a:pt x="4211" y="1956"/>
                  <a:pt x="4014" y="1711"/>
                </a:cubicBezTo>
                <a:cubicBezTo>
                  <a:pt x="3723" y="1327"/>
                  <a:pt x="3292" y="944"/>
                  <a:pt x="2711" y="653"/>
                </a:cubicBezTo>
                <a:cubicBezTo>
                  <a:pt x="2129" y="316"/>
                  <a:pt x="1594" y="118"/>
                  <a:pt x="1106" y="25"/>
                </a:cubicBezTo>
                <a:cubicBezTo>
                  <a:pt x="1019" y="7"/>
                  <a:pt x="945" y="0"/>
                  <a:pt x="882"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5" name="Google Shape;865;p24"/>
          <p:cNvSpPr/>
          <p:nvPr/>
        </p:nvSpPr>
        <p:spPr>
          <a:xfrm>
            <a:off x="17855353" y="9094296"/>
            <a:ext cx="263578" cy="260087"/>
          </a:xfrm>
          <a:custGeom>
            <a:rect b="b" l="l" r="r" t="t"/>
            <a:pathLst>
              <a:path extrusionOk="0" h="3972" w="3886">
                <a:moveTo>
                  <a:pt x="804" y="1"/>
                </a:moveTo>
                <a:cubicBezTo>
                  <a:pt x="654" y="1"/>
                  <a:pt x="569" y="33"/>
                  <a:pt x="536" y="66"/>
                </a:cubicBezTo>
                <a:cubicBezTo>
                  <a:pt x="489" y="125"/>
                  <a:pt x="396" y="218"/>
                  <a:pt x="292" y="462"/>
                </a:cubicBezTo>
                <a:cubicBezTo>
                  <a:pt x="106" y="892"/>
                  <a:pt x="1" y="1381"/>
                  <a:pt x="1" y="2009"/>
                </a:cubicBezTo>
                <a:cubicBezTo>
                  <a:pt x="1" y="2590"/>
                  <a:pt x="106" y="3125"/>
                  <a:pt x="292" y="3556"/>
                </a:cubicBezTo>
                <a:cubicBezTo>
                  <a:pt x="396" y="3800"/>
                  <a:pt x="489" y="3905"/>
                  <a:pt x="536" y="3951"/>
                </a:cubicBezTo>
                <a:cubicBezTo>
                  <a:pt x="567" y="3951"/>
                  <a:pt x="645" y="3972"/>
                  <a:pt x="779" y="3972"/>
                </a:cubicBezTo>
                <a:cubicBezTo>
                  <a:pt x="846" y="3972"/>
                  <a:pt x="928" y="3967"/>
                  <a:pt x="1024" y="3951"/>
                </a:cubicBezTo>
                <a:cubicBezTo>
                  <a:pt x="1455" y="3905"/>
                  <a:pt x="1943" y="3707"/>
                  <a:pt x="2478" y="3416"/>
                </a:cubicBezTo>
                <a:cubicBezTo>
                  <a:pt x="3013" y="3125"/>
                  <a:pt x="3397" y="2788"/>
                  <a:pt x="3688" y="2451"/>
                </a:cubicBezTo>
                <a:cubicBezTo>
                  <a:pt x="3886" y="2207"/>
                  <a:pt x="3886" y="2055"/>
                  <a:pt x="3886" y="2009"/>
                </a:cubicBezTo>
                <a:cubicBezTo>
                  <a:pt x="3886" y="1916"/>
                  <a:pt x="3886" y="1765"/>
                  <a:pt x="3688" y="1578"/>
                </a:cubicBezTo>
                <a:cubicBezTo>
                  <a:pt x="3397" y="1230"/>
                  <a:pt x="3013" y="892"/>
                  <a:pt x="2478" y="555"/>
                </a:cubicBezTo>
                <a:cubicBezTo>
                  <a:pt x="1943" y="264"/>
                  <a:pt x="1455" y="125"/>
                  <a:pt x="1024" y="20"/>
                </a:cubicBezTo>
                <a:cubicBezTo>
                  <a:pt x="939" y="6"/>
                  <a:pt x="866" y="1"/>
                  <a:pt x="804"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6" name="Google Shape;866;p24"/>
          <p:cNvSpPr/>
          <p:nvPr/>
        </p:nvSpPr>
        <p:spPr>
          <a:xfrm>
            <a:off x="18776059" y="9107261"/>
            <a:ext cx="236786" cy="235924"/>
          </a:xfrm>
          <a:custGeom>
            <a:rect b="b" l="l" r="r" t="t"/>
            <a:pathLst>
              <a:path extrusionOk="0" h="3603" w="3491">
                <a:moveTo>
                  <a:pt x="732" y="0"/>
                </a:moveTo>
                <a:cubicBezTo>
                  <a:pt x="602" y="0"/>
                  <a:pt x="522" y="33"/>
                  <a:pt x="489" y="66"/>
                </a:cubicBezTo>
                <a:cubicBezTo>
                  <a:pt x="431" y="66"/>
                  <a:pt x="338" y="159"/>
                  <a:pt x="245" y="403"/>
                </a:cubicBezTo>
                <a:cubicBezTo>
                  <a:pt x="94" y="799"/>
                  <a:pt x="1" y="1229"/>
                  <a:pt x="1" y="1811"/>
                </a:cubicBezTo>
                <a:cubicBezTo>
                  <a:pt x="1" y="2346"/>
                  <a:pt x="94" y="2834"/>
                  <a:pt x="245" y="3218"/>
                </a:cubicBezTo>
                <a:cubicBezTo>
                  <a:pt x="338" y="3416"/>
                  <a:pt x="431" y="3509"/>
                  <a:pt x="489" y="3556"/>
                </a:cubicBezTo>
                <a:cubicBezTo>
                  <a:pt x="536" y="3556"/>
                  <a:pt x="675" y="3602"/>
                  <a:pt x="920" y="3602"/>
                </a:cubicBezTo>
                <a:cubicBezTo>
                  <a:pt x="1304" y="3509"/>
                  <a:pt x="1746" y="3358"/>
                  <a:pt x="2234" y="3067"/>
                </a:cubicBezTo>
                <a:cubicBezTo>
                  <a:pt x="2711" y="2834"/>
                  <a:pt x="3048" y="2485"/>
                  <a:pt x="3339" y="2195"/>
                </a:cubicBezTo>
                <a:cubicBezTo>
                  <a:pt x="3490" y="2009"/>
                  <a:pt x="3490" y="1857"/>
                  <a:pt x="3490" y="1811"/>
                </a:cubicBezTo>
                <a:cubicBezTo>
                  <a:pt x="3490" y="1718"/>
                  <a:pt x="3490" y="1613"/>
                  <a:pt x="3339" y="1427"/>
                </a:cubicBezTo>
                <a:cubicBezTo>
                  <a:pt x="3048" y="1090"/>
                  <a:pt x="2711" y="799"/>
                  <a:pt x="2234" y="508"/>
                </a:cubicBezTo>
                <a:cubicBezTo>
                  <a:pt x="1746" y="264"/>
                  <a:pt x="1304" y="66"/>
                  <a:pt x="920" y="20"/>
                </a:cubicBezTo>
                <a:cubicBezTo>
                  <a:pt x="848" y="6"/>
                  <a:pt x="786" y="0"/>
                  <a:pt x="732"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7" name="Google Shape;867;p24"/>
          <p:cNvSpPr/>
          <p:nvPr/>
        </p:nvSpPr>
        <p:spPr>
          <a:xfrm>
            <a:off x="19696766" y="9119833"/>
            <a:ext cx="213114" cy="211108"/>
          </a:xfrm>
          <a:custGeom>
            <a:rect b="b" l="l" r="r" t="t"/>
            <a:pathLst>
              <a:path extrusionOk="0" h="3224" w="3142">
                <a:moveTo>
                  <a:pt x="639" y="1"/>
                </a:moveTo>
                <a:cubicBezTo>
                  <a:pt x="525" y="1"/>
                  <a:pt x="464" y="39"/>
                  <a:pt x="431" y="72"/>
                </a:cubicBezTo>
                <a:cubicBezTo>
                  <a:pt x="385" y="72"/>
                  <a:pt x="292" y="165"/>
                  <a:pt x="233" y="363"/>
                </a:cubicBezTo>
                <a:cubicBezTo>
                  <a:pt x="94" y="700"/>
                  <a:pt x="1" y="1130"/>
                  <a:pt x="1" y="1619"/>
                </a:cubicBezTo>
                <a:cubicBezTo>
                  <a:pt x="1" y="2107"/>
                  <a:pt x="94" y="2491"/>
                  <a:pt x="233" y="2829"/>
                </a:cubicBezTo>
                <a:cubicBezTo>
                  <a:pt x="292" y="3073"/>
                  <a:pt x="385" y="3119"/>
                  <a:pt x="431" y="3166"/>
                </a:cubicBezTo>
                <a:cubicBezTo>
                  <a:pt x="478" y="3166"/>
                  <a:pt x="582" y="3224"/>
                  <a:pt x="815" y="3224"/>
                </a:cubicBezTo>
                <a:cubicBezTo>
                  <a:pt x="1164" y="3119"/>
                  <a:pt x="1594" y="2980"/>
                  <a:pt x="1978" y="2782"/>
                </a:cubicBezTo>
                <a:lnTo>
                  <a:pt x="1978" y="2735"/>
                </a:lnTo>
                <a:cubicBezTo>
                  <a:pt x="2420" y="2491"/>
                  <a:pt x="2757" y="2247"/>
                  <a:pt x="2955" y="1956"/>
                </a:cubicBezTo>
                <a:cubicBezTo>
                  <a:pt x="3095" y="1770"/>
                  <a:pt x="3141" y="1665"/>
                  <a:pt x="3141" y="1619"/>
                </a:cubicBezTo>
                <a:cubicBezTo>
                  <a:pt x="3141" y="1572"/>
                  <a:pt x="3095" y="1421"/>
                  <a:pt x="2955" y="1282"/>
                </a:cubicBezTo>
                <a:cubicBezTo>
                  <a:pt x="2757" y="991"/>
                  <a:pt x="2420" y="700"/>
                  <a:pt x="1978" y="456"/>
                </a:cubicBezTo>
                <a:cubicBezTo>
                  <a:pt x="1594" y="211"/>
                  <a:pt x="1164" y="72"/>
                  <a:pt x="815" y="25"/>
                </a:cubicBezTo>
                <a:cubicBezTo>
                  <a:pt x="745" y="8"/>
                  <a:pt x="687" y="1"/>
                  <a:pt x="639"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8" name="Google Shape;868;p24"/>
          <p:cNvSpPr/>
          <p:nvPr/>
        </p:nvSpPr>
        <p:spPr>
          <a:xfrm>
            <a:off x="20616727" y="9132275"/>
            <a:ext cx="187814" cy="185767"/>
          </a:xfrm>
          <a:custGeom>
            <a:rect b="b" l="l" r="r" t="t"/>
            <a:pathLst>
              <a:path extrusionOk="0" h="2837" w="2769">
                <a:moveTo>
                  <a:pt x="568" y="1"/>
                </a:moveTo>
                <a:cubicBezTo>
                  <a:pt x="478" y="1"/>
                  <a:pt x="427" y="21"/>
                  <a:pt x="395" y="21"/>
                </a:cubicBezTo>
                <a:cubicBezTo>
                  <a:pt x="337" y="68"/>
                  <a:pt x="244" y="126"/>
                  <a:pt x="198" y="312"/>
                </a:cubicBezTo>
                <a:cubicBezTo>
                  <a:pt x="105" y="603"/>
                  <a:pt x="0" y="998"/>
                  <a:pt x="0" y="1429"/>
                </a:cubicBezTo>
                <a:cubicBezTo>
                  <a:pt x="0" y="1871"/>
                  <a:pt x="105" y="2208"/>
                  <a:pt x="198" y="2499"/>
                </a:cubicBezTo>
                <a:cubicBezTo>
                  <a:pt x="244" y="2685"/>
                  <a:pt x="337" y="2790"/>
                  <a:pt x="395" y="2790"/>
                </a:cubicBezTo>
                <a:cubicBezTo>
                  <a:pt x="442" y="2836"/>
                  <a:pt x="535" y="2836"/>
                  <a:pt x="733" y="2836"/>
                </a:cubicBezTo>
                <a:cubicBezTo>
                  <a:pt x="1024" y="2790"/>
                  <a:pt x="1407" y="2639"/>
                  <a:pt x="1745" y="2452"/>
                </a:cubicBezTo>
                <a:cubicBezTo>
                  <a:pt x="2140" y="2208"/>
                  <a:pt x="2431" y="1964"/>
                  <a:pt x="2617" y="1720"/>
                </a:cubicBezTo>
                <a:cubicBezTo>
                  <a:pt x="2768" y="1580"/>
                  <a:pt x="2768" y="1475"/>
                  <a:pt x="2768" y="1429"/>
                </a:cubicBezTo>
                <a:cubicBezTo>
                  <a:pt x="2768" y="1382"/>
                  <a:pt x="2768" y="1289"/>
                  <a:pt x="2617" y="1092"/>
                </a:cubicBezTo>
                <a:cubicBezTo>
                  <a:pt x="2431" y="847"/>
                  <a:pt x="2140" y="603"/>
                  <a:pt x="1745" y="417"/>
                </a:cubicBezTo>
                <a:cubicBezTo>
                  <a:pt x="1407" y="173"/>
                  <a:pt x="1024" y="68"/>
                  <a:pt x="733" y="21"/>
                </a:cubicBezTo>
                <a:cubicBezTo>
                  <a:pt x="667" y="6"/>
                  <a:pt x="613" y="1"/>
                  <a:pt x="568"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9" name="Google Shape;869;p24"/>
          <p:cNvSpPr/>
          <p:nvPr/>
        </p:nvSpPr>
        <p:spPr>
          <a:xfrm>
            <a:off x="21537366" y="9145240"/>
            <a:ext cx="161022" cy="159837"/>
          </a:xfrm>
          <a:custGeom>
            <a:rect b="b" l="l" r="r" t="t"/>
            <a:pathLst>
              <a:path extrusionOk="0" h="2441" w="2374">
                <a:moveTo>
                  <a:pt x="476" y="0"/>
                </a:moveTo>
                <a:cubicBezTo>
                  <a:pt x="400" y="0"/>
                  <a:pt x="369" y="21"/>
                  <a:pt x="338" y="21"/>
                </a:cubicBezTo>
                <a:cubicBezTo>
                  <a:pt x="292" y="68"/>
                  <a:pt x="245" y="114"/>
                  <a:pt x="141" y="265"/>
                </a:cubicBezTo>
                <a:cubicBezTo>
                  <a:pt x="47" y="556"/>
                  <a:pt x="1" y="847"/>
                  <a:pt x="1" y="1231"/>
                </a:cubicBezTo>
                <a:cubicBezTo>
                  <a:pt x="1" y="1568"/>
                  <a:pt x="47" y="1905"/>
                  <a:pt x="141" y="2150"/>
                </a:cubicBezTo>
                <a:cubicBezTo>
                  <a:pt x="245" y="2347"/>
                  <a:pt x="292" y="2394"/>
                  <a:pt x="338" y="2394"/>
                </a:cubicBezTo>
                <a:cubicBezTo>
                  <a:pt x="385" y="2441"/>
                  <a:pt x="431" y="2441"/>
                  <a:pt x="629" y="2441"/>
                </a:cubicBezTo>
                <a:cubicBezTo>
                  <a:pt x="920" y="2394"/>
                  <a:pt x="1211" y="2301"/>
                  <a:pt x="1548" y="2103"/>
                </a:cubicBezTo>
                <a:cubicBezTo>
                  <a:pt x="1839" y="1905"/>
                  <a:pt x="2083" y="1719"/>
                  <a:pt x="2281" y="1475"/>
                </a:cubicBezTo>
                <a:cubicBezTo>
                  <a:pt x="2374" y="1324"/>
                  <a:pt x="2374" y="1277"/>
                  <a:pt x="2374" y="1231"/>
                </a:cubicBezTo>
                <a:cubicBezTo>
                  <a:pt x="2374" y="1184"/>
                  <a:pt x="2374" y="1091"/>
                  <a:pt x="2281" y="940"/>
                </a:cubicBezTo>
                <a:cubicBezTo>
                  <a:pt x="2083" y="742"/>
                  <a:pt x="1839" y="556"/>
                  <a:pt x="1548" y="358"/>
                </a:cubicBezTo>
                <a:cubicBezTo>
                  <a:pt x="1211" y="161"/>
                  <a:pt x="920" y="68"/>
                  <a:pt x="629" y="21"/>
                </a:cubicBezTo>
                <a:cubicBezTo>
                  <a:pt x="563" y="6"/>
                  <a:pt x="514" y="0"/>
                  <a:pt x="476"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0" name="Google Shape;870;p24"/>
          <p:cNvSpPr/>
          <p:nvPr/>
        </p:nvSpPr>
        <p:spPr>
          <a:xfrm>
            <a:off x="22458072" y="9157877"/>
            <a:ext cx="138165" cy="135020"/>
          </a:xfrm>
          <a:custGeom>
            <a:rect b="b" l="l" r="r" t="t"/>
            <a:pathLst>
              <a:path extrusionOk="0" h="2062" w="2037">
                <a:moveTo>
                  <a:pt x="412" y="0"/>
                </a:moveTo>
                <a:cubicBezTo>
                  <a:pt x="354" y="0"/>
                  <a:pt x="323" y="26"/>
                  <a:pt x="292" y="26"/>
                </a:cubicBezTo>
                <a:cubicBezTo>
                  <a:pt x="233" y="26"/>
                  <a:pt x="187" y="72"/>
                  <a:pt x="140" y="212"/>
                </a:cubicBezTo>
                <a:cubicBezTo>
                  <a:pt x="47" y="456"/>
                  <a:pt x="1" y="701"/>
                  <a:pt x="1" y="1038"/>
                </a:cubicBezTo>
                <a:cubicBezTo>
                  <a:pt x="1" y="1329"/>
                  <a:pt x="47" y="1619"/>
                  <a:pt x="140" y="1817"/>
                </a:cubicBezTo>
                <a:cubicBezTo>
                  <a:pt x="187" y="1957"/>
                  <a:pt x="233" y="2003"/>
                  <a:pt x="292" y="2003"/>
                </a:cubicBezTo>
                <a:cubicBezTo>
                  <a:pt x="338" y="2061"/>
                  <a:pt x="385" y="2061"/>
                  <a:pt x="524" y="2061"/>
                </a:cubicBezTo>
                <a:cubicBezTo>
                  <a:pt x="769" y="2003"/>
                  <a:pt x="1013" y="1910"/>
                  <a:pt x="1304" y="1771"/>
                </a:cubicBezTo>
                <a:cubicBezTo>
                  <a:pt x="1548" y="1619"/>
                  <a:pt x="1792" y="1422"/>
                  <a:pt x="1932" y="1236"/>
                </a:cubicBezTo>
                <a:cubicBezTo>
                  <a:pt x="2036" y="1131"/>
                  <a:pt x="2036" y="1038"/>
                  <a:pt x="2036" y="1038"/>
                </a:cubicBezTo>
                <a:cubicBezTo>
                  <a:pt x="2036" y="991"/>
                  <a:pt x="2036" y="898"/>
                  <a:pt x="1932" y="794"/>
                </a:cubicBezTo>
                <a:cubicBezTo>
                  <a:pt x="1792" y="607"/>
                  <a:pt x="1548" y="456"/>
                  <a:pt x="1304" y="259"/>
                </a:cubicBezTo>
                <a:cubicBezTo>
                  <a:pt x="1013" y="119"/>
                  <a:pt x="769" y="26"/>
                  <a:pt x="524" y="26"/>
                </a:cubicBezTo>
                <a:cubicBezTo>
                  <a:pt x="478" y="7"/>
                  <a:pt x="442" y="0"/>
                  <a:pt x="412"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1" name="Google Shape;871;p24"/>
          <p:cNvSpPr/>
          <p:nvPr/>
        </p:nvSpPr>
        <p:spPr>
          <a:xfrm>
            <a:off x="23378031" y="9168681"/>
            <a:ext cx="112051" cy="111251"/>
          </a:xfrm>
          <a:custGeom>
            <a:rect b="b" l="l" r="r" t="t"/>
            <a:pathLst>
              <a:path extrusionOk="0" h="1699" w="1652">
                <a:moveTo>
                  <a:pt x="442" y="0"/>
                </a:moveTo>
                <a:cubicBezTo>
                  <a:pt x="337" y="0"/>
                  <a:pt x="244" y="47"/>
                  <a:pt x="244" y="47"/>
                </a:cubicBezTo>
                <a:cubicBezTo>
                  <a:pt x="198" y="47"/>
                  <a:pt x="151" y="94"/>
                  <a:pt x="105" y="198"/>
                </a:cubicBezTo>
                <a:cubicBezTo>
                  <a:pt x="47" y="384"/>
                  <a:pt x="0" y="582"/>
                  <a:pt x="0" y="873"/>
                </a:cubicBezTo>
                <a:cubicBezTo>
                  <a:pt x="0" y="1117"/>
                  <a:pt x="47" y="1361"/>
                  <a:pt x="105" y="1501"/>
                </a:cubicBezTo>
                <a:cubicBezTo>
                  <a:pt x="151" y="1652"/>
                  <a:pt x="198" y="1652"/>
                  <a:pt x="244" y="1699"/>
                </a:cubicBezTo>
                <a:lnTo>
                  <a:pt x="442" y="1699"/>
                </a:lnTo>
                <a:cubicBezTo>
                  <a:pt x="628" y="1652"/>
                  <a:pt x="826" y="1606"/>
                  <a:pt x="1070" y="1454"/>
                </a:cubicBezTo>
                <a:cubicBezTo>
                  <a:pt x="1268" y="1361"/>
                  <a:pt x="1454" y="1210"/>
                  <a:pt x="1559" y="1071"/>
                </a:cubicBezTo>
                <a:cubicBezTo>
                  <a:pt x="1652" y="966"/>
                  <a:pt x="1652" y="873"/>
                  <a:pt x="1652" y="873"/>
                </a:cubicBezTo>
                <a:cubicBezTo>
                  <a:pt x="1652" y="826"/>
                  <a:pt x="1652" y="780"/>
                  <a:pt x="1559" y="675"/>
                </a:cubicBezTo>
                <a:cubicBezTo>
                  <a:pt x="1454" y="536"/>
                  <a:pt x="1268" y="384"/>
                  <a:pt x="1070" y="245"/>
                </a:cubicBezTo>
                <a:cubicBezTo>
                  <a:pt x="826" y="152"/>
                  <a:pt x="628" y="47"/>
                  <a:pt x="442"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2" name="Google Shape;872;p24"/>
          <p:cNvSpPr/>
          <p:nvPr/>
        </p:nvSpPr>
        <p:spPr>
          <a:xfrm>
            <a:off x="24298739" y="9181646"/>
            <a:ext cx="85259" cy="85320"/>
          </a:xfrm>
          <a:custGeom>
            <a:rect b="b" l="l" r="r" t="t"/>
            <a:pathLst>
              <a:path extrusionOk="0" h="1303" w="1257">
                <a:moveTo>
                  <a:pt x="337" y="0"/>
                </a:moveTo>
                <a:cubicBezTo>
                  <a:pt x="244" y="0"/>
                  <a:pt x="198" y="0"/>
                  <a:pt x="198" y="47"/>
                </a:cubicBezTo>
                <a:cubicBezTo>
                  <a:pt x="140" y="47"/>
                  <a:pt x="140" y="93"/>
                  <a:pt x="93" y="140"/>
                </a:cubicBezTo>
                <a:cubicBezTo>
                  <a:pt x="47" y="291"/>
                  <a:pt x="0" y="477"/>
                  <a:pt x="0" y="675"/>
                </a:cubicBezTo>
                <a:cubicBezTo>
                  <a:pt x="0" y="873"/>
                  <a:pt x="47" y="1012"/>
                  <a:pt x="93" y="1163"/>
                </a:cubicBezTo>
                <a:cubicBezTo>
                  <a:pt x="140" y="1256"/>
                  <a:pt x="140" y="1303"/>
                  <a:pt x="198" y="1303"/>
                </a:cubicBezTo>
                <a:lnTo>
                  <a:pt x="337" y="1303"/>
                </a:lnTo>
                <a:cubicBezTo>
                  <a:pt x="489" y="1303"/>
                  <a:pt x="628" y="1210"/>
                  <a:pt x="826" y="1117"/>
                </a:cubicBezTo>
                <a:cubicBezTo>
                  <a:pt x="965" y="1012"/>
                  <a:pt x="1117" y="919"/>
                  <a:pt x="1210" y="826"/>
                </a:cubicBezTo>
                <a:cubicBezTo>
                  <a:pt x="1256" y="721"/>
                  <a:pt x="1256" y="675"/>
                  <a:pt x="1256" y="675"/>
                </a:cubicBezTo>
                <a:cubicBezTo>
                  <a:pt x="1256" y="628"/>
                  <a:pt x="1256" y="582"/>
                  <a:pt x="1210" y="535"/>
                </a:cubicBezTo>
                <a:cubicBezTo>
                  <a:pt x="1117" y="384"/>
                  <a:pt x="965" y="291"/>
                  <a:pt x="826" y="186"/>
                </a:cubicBezTo>
                <a:cubicBezTo>
                  <a:pt x="628" y="93"/>
                  <a:pt x="489" y="47"/>
                  <a:pt x="337"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3" name="Google Shape;873;p24"/>
          <p:cNvSpPr/>
          <p:nvPr/>
        </p:nvSpPr>
        <p:spPr>
          <a:xfrm>
            <a:off x="11412850" y="9719695"/>
            <a:ext cx="440268" cy="435704"/>
          </a:xfrm>
          <a:custGeom>
            <a:rect b="b" l="l" r="r" t="t"/>
            <a:pathLst>
              <a:path extrusionOk="0" h="6654" w="6491">
                <a:moveTo>
                  <a:pt x="1360" y="0"/>
                </a:moveTo>
                <a:cubicBezTo>
                  <a:pt x="1112" y="0"/>
                  <a:pt x="987" y="43"/>
                  <a:pt x="919" y="111"/>
                </a:cubicBezTo>
                <a:cubicBezTo>
                  <a:pt x="815" y="169"/>
                  <a:pt x="629" y="309"/>
                  <a:pt x="431" y="751"/>
                </a:cubicBezTo>
                <a:cubicBezTo>
                  <a:pt x="187" y="1472"/>
                  <a:pt x="47" y="2298"/>
                  <a:pt x="0" y="3310"/>
                </a:cubicBezTo>
                <a:cubicBezTo>
                  <a:pt x="47" y="4334"/>
                  <a:pt x="187" y="5206"/>
                  <a:pt x="431" y="5881"/>
                </a:cubicBezTo>
                <a:cubicBezTo>
                  <a:pt x="629" y="6323"/>
                  <a:pt x="815" y="6509"/>
                  <a:pt x="919" y="6567"/>
                </a:cubicBezTo>
                <a:cubicBezTo>
                  <a:pt x="984" y="6599"/>
                  <a:pt x="1098" y="6653"/>
                  <a:pt x="1319" y="6653"/>
                </a:cubicBezTo>
                <a:cubicBezTo>
                  <a:pt x="1418" y="6653"/>
                  <a:pt x="1539" y="6642"/>
                  <a:pt x="1687" y="6613"/>
                </a:cubicBezTo>
                <a:cubicBezTo>
                  <a:pt x="2420" y="6509"/>
                  <a:pt x="3246" y="6218"/>
                  <a:pt x="4118" y="5694"/>
                </a:cubicBezTo>
                <a:lnTo>
                  <a:pt x="4165" y="5694"/>
                </a:lnTo>
                <a:cubicBezTo>
                  <a:pt x="5037" y="5206"/>
                  <a:pt x="5665" y="4624"/>
                  <a:pt x="6153" y="4043"/>
                </a:cubicBezTo>
                <a:cubicBezTo>
                  <a:pt x="6444" y="3659"/>
                  <a:pt x="6491" y="3461"/>
                  <a:pt x="6491" y="3310"/>
                </a:cubicBezTo>
                <a:cubicBezTo>
                  <a:pt x="6491" y="3217"/>
                  <a:pt x="6444" y="2973"/>
                  <a:pt x="6153" y="2589"/>
                </a:cubicBezTo>
                <a:cubicBezTo>
                  <a:pt x="5665" y="2007"/>
                  <a:pt x="5037" y="1472"/>
                  <a:pt x="4165" y="937"/>
                </a:cubicBezTo>
                <a:lnTo>
                  <a:pt x="4118" y="937"/>
                </a:lnTo>
                <a:cubicBezTo>
                  <a:pt x="3246" y="460"/>
                  <a:pt x="2420" y="169"/>
                  <a:pt x="1687" y="18"/>
                </a:cubicBezTo>
                <a:cubicBezTo>
                  <a:pt x="1559" y="6"/>
                  <a:pt x="1451" y="0"/>
                  <a:pt x="1360"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4" name="Google Shape;874;p24"/>
          <p:cNvSpPr/>
          <p:nvPr/>
        </p:nvSpPr>
        <p:spPr>
          <a:xfrm>
            <a:off x="12332742" y="9732529"/>
            <a:ext cx="414290" cy="409905"/>
          </a:xfrm>
          <a:custGeom>
            <a:rect b="b" l="l" r="r" t="t"/>
            <a:pathLst>
              <a:path extrusionOk="0" h="6260" w="6108">
                <a:moveTo>
                  <a:pt x="1279" y="1"/>
                </a:moveTo>
                <a:cubicBezTo>
                  <a:pt x="1062" y="1"/>
                  <a:pt x="947" y="34"/>
                  <a:pt x="873" y="67"/>
                </a:cubicBezTo>
                <a:cubicBezTo>
                  <a:pt x="780" y="160"/>
                  <a:pt x="582" y="264"/>
                  <a:pt x="443" y="695"/>
                </a:cubicBezTo>
                <a:cubicBezTo>
                  <a:pt x="198" y="1369"/>
                  <a:pt x="47" y="2149"/>
                  <a:pt x="1" y="3114"/>
                </a:cubicBezTo>
                <a:cubicBezTo>
                  <a:pt x="47" y="4091"/>
                  <a:pt x="198" y="4917"/>
                  <a:pt x="443" y="5545"/>
                </a:cubicBezTo>
                <a:cubicBezTo>
                  <a:pt x="582" y="5975"/>
                  <a:pt x="780" y="6127"/>
                  <a:pt x="873" y="6173"/>
                </a:cubicBezTo>
                <a:cubicBezTo>
                  <a:pt x="945" y="6205"/>
                  <a:pt x="1056" y="6259"/>
                  <a:pt x="1263" y="6259"/>
                </a:cubicBezTo>
                <a:cubicBezTo>
                  <a:pt x="1356" y="6259"/>
                  <a:pt x="1469" y="6248"/>
                  <a:pt x="1606" y="6220"/>
                </a:cubicBezTo>
                <a:cubicBezTo>
                  <a:pt x="2280" y="6127"/>
                  <a:pt x="3060" y="5836"/>
                  <a:pt x="3932" y="5394"/>
                </a:cubicBezTo>
                <a:lnTo>
                  <a:pt x="3932" y="5347"/>
                </a:lnTo>
                <a:cubicBezTo>
                  <a:pt x="4758" y="4917"/>
                  <a:pt x="5386" y="4382"/>
                  <a:pt x="5816" y="3800"/>
                </a:cubicBezTo>
                <a:cubicBezTo>
                  <a:pt x="6107" y="3463"/>
                  <a:pt x="6107" y="3219"/>
                  <a:pt x="6107" y="3114"/>
                </a:cubicBezTo>
                <a:cubicBezTo>
                  <a:pt x="6107" y="3021"/>
                  <a:pt x="6107" y="2777"/>
                  <a:pt x="5816" y="2439"/>
                </a:cubicBezTo>
                <a:cubicBezTo>
                  <a:pt x="5386" y="1904"/>
                  <a:pt x="4758" y="1369"/>
                  <a:pt x="3932" y="892"/>
                </a:cubicBezTo>
                <a:cubicBezTo>
                  <a:pt x="3060" y="404"/>
                  <a:pt x="2280" y="113"/>
                  <a:pt x="1606" y="20"/>
                </a:cubicBezTo>
                <a:cubicBezTo>
                  <a:pt x="1476" y="6"/>
                  <a:pt x="1369" y="1"/>
                  <a:pt x="1279"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5" name="Google Shape;875;p24"/>
          <p:cNvSpPr/>
          <p:nvPr/>
        </p:nvSpPr>
        <p:spPr>
          <a:xfrm>
            <a:off x="13253448" y="9744774"/>
            <a:ext cx="391365" cy="385022"/>
          </a:xfrm>
          <a:custGeom>
            <a:rect b="b" l="l" r="r" t="t"/>
            <a:pathLst>
              <a:path extrusionOk="0" h="5880" w="5770">
                <a:moveTo>
                  <a:pt x="1187" y="0"/>
                </a:moveTo>
                <a:cubicBezTo>
                  <a:pt x="970" y="0"/>
                  <a:pt x="860" y="36"/>
                  <a:pt x="826" y="77"/>
                </a:cubicBezTo>
                <a:cubicBezTo>
                  <a:pt x="722" y="124"/>
                  <a:pt x="536" y="263"/>
                  <a:pt x="384" y="659"/>
                </a:cubicBezTo>
                <a:cubicBezTo>
                  <a:pt x="140" y="1287"/>
                  <a:pt x="1" y="2055"/>
                  <a:pt x="1" y="2927"/>
                </a:cubicBezTo>
                <a:cubicBezTo>
                  <a:pt x="1" y="3857"/>
                  <a:pt x="140" y="4579"/>
                  <a:pt x="384" y="5207"/>
                </a:cubicBezTo>
                <a:cubicBezTo>
                  <a:pt x="536" y="5602"/>
                  <a:pt x="722" y="5742"/>
                  <a:pt x="826" y="5788"/>
                </a:cubicBezTo>
                <a:cubicBezTo>
                  <a:pt x="858" y="5820"/>
                  <a:pt x="962" y="5880"/>
                  <a:pt x="1163" y="5880"/>
                </a:cubicBezTo>
                <a:cubicBezTo>
                  <a:pt x="1255" y="5880"/>
                  <a:pt x="1367" y="5868"/>
                  <a:pt x="1501" y="5835"/>
                </a:cubicBezTo>
                <a:cubicBezTo>
                  <a:pt x="2176" y="5742"/>
                  <a:pt x="2909" y="5498"/>
                  <a:pt x="3688" y="5067"/>
                </a:cubicBezTo>
                <a:cubicBezTo>
                  <a:pt x="4455" y="4579"/>
                  <a:pt x="5037" y="4090"/>
                  <a:pt x="5479" y="3567"/>
                </a:cubicBezTo>
                <a:cubicBezTo>
                  <a:pt x="5723" y="3276"/>
                  <a:pt x="5770" y="3032"/>
                  <a:pt x="5770" y="2927"/>
                </a:cubicBezTo>
                <a:cubicBezTo>
                  <a:pt x="5770" y="2834"/>
                  <a:pt x="5723" y="2636"/>
                  <a:pt x="5479" y="2299"/>
                </a:cubicBezTo>
                <a:cubicBezTo>
                  <a:pt x="5037" y="1764"/>
                  <a:pt x="4455" y="1287"/>
                  <a:pt x="3688" y="845"/>
                </a:cubicBezTo>
                <a:cubicBezTo>
                  <a:pt x="2909" y="415"/>
                  <a:pt x="2176" y="124"/>
                  <a:pt x="1501" y="19"/>
                </a:cubicBezTo>
                <a:cubicBezTo>
                  <a:pt x="1378" y="6"/>
                  <a:pt x="1274" y="0"/>
                  <a:pt x="1187"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6" name="Google Shape;876;p24"/>
          <p:cNvSpPr/>
          <p:nvPr/>
        </p:nvSpPr>
        <p:spPr>
          <a:xfrm>
            <a:off x="14174155" y="9757673"/>
            <a:ext cx="364573" cy="359616"/>
          </a:xfrm>
          <a:custGeom>
            <a:rect b="b" l="l" r="r" t="t"/>
            <a:pathLst>
              <a:path extrusionOk="0" h="5492" w="5375">
                <a:moveTo>
                  <a:pt x="1106" y="1"/>
                </a:moveTo>
                <a:cubicBezTo>
                  <a:pt x="910" y="1"/>
                  <a:pt x="801" y="33"/>
                  <a:pt x="768" y="66"/>
                </a:cubicBezTo>
                <a:cubicBezTo>
                  <a:pt x="675" y="113"/>
                  <a:pt x="524" y="264"/>
                  <a:pt x="384" y="601"/>
                </a:cubicBezTo>
                <a:cubicBezTo>
                  <a:pt x="140" y="1183"/>
                  <a:pt x="1" y="1916"/>
                  <a:pt x="1" y="2730"/>
                </a:cubicBezTo>
                <a:cubicBezTo>
                  <a:pt x="1" y="3556"/>
                  <a:pt x="140" y="4289"/>
                  <a:pt x="384" y="4870"/>
                </a:cubicBezTo>
                <a:cubicBezTo>
                  <a:pt x="524" y="5254"/>
                  <a:pt x="675" y="5347"/>
                  <a:pt x="768" y="5405"/>
                </a:cubicBezTo>
                <a:cubicBezTo>
                  <a:pt x="800" y="5437"/>
                  <a:pt x="904" y="5492"/>
                  <a:pt x="1092" y="5492"/>
                </a:cubicBezTo>
                <a:cubicBezTo>
                  <a:pt x="1176" y="5492"/>
                  <a:pt x="1277" y="5481"/>
                  <a:pt x="1396" y="5452"/>
                </a:cubicBezTo>
                <a:cubicBezTo>
                  <a:pt x="2036" y="5347"/>
                  <a:pt x="2711" y="5114"/>
                  <a:pt x="3432" y="4719"/>
                </a:cubicBezTo>
                <a:cubicBezTo>
                  <a:pt x="4165" y="4289"/>
                  <a:pt x="4700" y="3800"/>
                  <a:pt x="5083" y="3312"/>
                </a:cubicBezTo>
                <a:cubicBezTo>
                  <a:pt x="5328" y="3021"/>
                  <a:pt x="5374" y="2835"/>
                  <a:pt x="5374" y="2730"/>
                </a:cubicBezTo>
                <a:cubicBezTo>
                  <a:pt x="5374" y="2637"/>
                  <a:pt x="5328" y="2439"/>
                  <a:pt x="5083" y="2148"/>
                </a:cubicBezTo>
                <a:cubicBezTo>
                  <a:pt x="4700" y="1672"/>
                  <a:pt x="4165" y="1183"/>
                  <a:pt x="3432" y="799"/>
                </a:cubicBezTo>
                <a:cubicBezTo>
                  <a:pt x="2711" y="357"/>
                  <a:pt x="2036" y="113"/>
                  <a:pt x="1396" y="20"/>
                </a:cubicBezTo>
                <a:cubicBezTo>
                  <a:pt x="1284" y="6"/>
                  <a:pt x="1187" y="1"/>
                  <a:pt x="1106"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7" name="Google Shape;877;p24"/>
          <p:cNvSpPr/>
          <p:nvPr/>
        </p:nvSpPr>
        <p:spPr>
          <a:xfrm>
            <a:off x="15094048" y="9770638"/>
            <a:ext cx="338527" cy="334996"/>
          </a:xfrm>
          <a:custGeom>
            <a:rect b="b" l="l" r="r" t="t"/>
            <a:pathLst>
              <a:path extrusionOk="0" h="5116" w="4991">
                <a:moveTo>
                  <a:pt x="1054" y="0"/>
                </a:moveTo>
                <a:cubicBezTo>
                  <a:pt x="871" y="0"/>
                  <a:pt x="753" y="33"/>
                  <a:pt x="687" y="66"/>
                </a:cubicBezTo>
                <a:cubicBezTo>
                  <a:pt x="629" y="113"/>
                  <a:pt x="489" y="206"/>
                  <a:pt x="338" y="555"/>
                </a:cubicBezTo>
                <a:cubicBezTo>
                  <a:pt x="152" y="1078"/>
                  <a:pt x="1" y="1764"/>
                  <a:pt x="1" y="2532"/>
                </a:cubicBezTo>
                <a:cubicBezTo>
                  <a:pt x="1" y="3311"/>
                  <a:pt x="152" y="3986"/>
                  <a:pt x="338" y="4521"/>
                </a:cubicBezTo>
                <a:cubicBezTo>
                  <a:pt x="489" y="4858"/>
                  <a:pt x="629" y="5009"/>
                  <a:pt x="687" y="5009"/>
                </a:cubicBezTo>
                <a:cubicBezTo>
                  <a:pt x="762" y="5047"/>
                  <a:pt x="906" y="5115"/>
                  <a:pt x="1137" y="5115"/>
                </a:cubicBezTo>
                <a:cubicBezTo>
                  <a:pt x="1191" y="5115"/>
                  <a:pt x="1251" y="5111"/>
                  <a:pt x="1315" y="5103"/>
                </a:cubicBezTo>
                <a:cubicBezTo>
                  <a:pt x="1897" y="5009"/>
                  <a:pt x="2525" y="4765"/>
                  <a:pt x="3199" y="4381"/>
                </a:cubicBezTo>
                <a:cubicBezTo>
                  <a:pt x="3886" y="3986"/>
                  <a:pt x="4363" y="3556"/>
                  <a:pt x="4758" y="3114"/>
                </a:cubicBezTo>
                <a:cubicBezTo>
                  <a:pt x="4991" y="2823"/>
                  <a:pt x="4991" y="2637"/>
                  <a:pt x="4991" y="2532"/>
                </a:cubicBezTo>
                <a:cubicBezTo>
                  <a:pt x="4991" y="2439"/>
                  <a:pt x="4991" y="2299"/>
                  <a:pt x="4758" y="2009"/>
                </a:cubicBezTo>
                <a:cubicBezTo>
                  <a:pt x="4363" y="1567"/>
                  <a:pt x="3886" y="1078"/>
                  <a:pt x="3199" y="694"/>
                </a:cubicBezTo>
                <a:cubicBezTo>
                  <a:pt x="2525" y="310"/>
                  <a:pt x="1897" y="113"/>
                  <a:pt x="1315" y="20"/>
                </a:cubicBezTo>
                <a:cubicBezTo>
                  <a:pt x="1216" y="6"/>
                  <a:pt x="1130" y="0"/>
                  <a:pt x="1054"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8" name="Google Shape;878;p24"/>
          <p:cNvSpPr/>
          <p:nvPr/>
        </p:nvSpPr>
        <p:spPr>
          <a:xfrm>
            <a:off x="16014755" y="9782818"/>
            <a:ext cx="315669" cy="310572"/>
          </a:xfrm>
          <a:custGeom>
            <a:rect b="b" l="l" r="r" t="t"/>
            <a:pathLst>
              <a:path extrusionOk="0" h="4743" w="4654">
                <a:moveTo>
                  <a:pt x="964" y="1"/>
                </a:moveTo>
                <a:cubicBezTo>
                  <a:pt x="791" y="1"/>
                  <a:pt x="695" y="36"/>
                  <a:pt x="629" y="78"/>
                </a:cubicBezTo>
                <a:cubicBezTo>
                  <a:pt x="582" y="124"/>
                  <a:pt x="431" y="217"/>
                  <a:pt x="338" y="508"/>
                </a:cubicBezTo>
                <a:cubicBezTo>
                  <a:pt x="140" y="1043"/>
                  <a:pt x="1" y="1625"/>
                  <a:pt x="1" y="2346"/>
                </a:cubicBezTo>
                <a:cubicBezTo>
                  <a:pt x="1" y="3079"/>
                  <a:pt x="140" y="3707"/>
                  <a:pt x="338" y="4195"/>
                </a:cubicBezTo>
                <a:cubicBezTo>
                  <a:pt x="431" y="4533"/>
                  <a:pt x="582" y="4626"/>
                  <a:pt x="629" y="4672"/>
                </a:cubicBezTo>
                <a:cubicBezTo>
                  <a:pt x="705" y="4672"/>
                  <a:pt x="820" y="4742"/>
                  <a:pt x="1044" y="4742"/>
                </a:cubicBezTo>
                <a:cubicBezTo>
                  <a:pt x="1094" y="4742"/>
                  <a:pt x="1149" y="4739"/>
                  <a:pt x="1210" y="4730"/>
                </a:cubicBezTo>
                <a:cubicBezTo>
                  <a:pt x="1745" y="4626"/>
                  <a:pt x="2327" y="4440"/>
                  <a:pt x="2955" y="4044"/>
                </a:cubicBezTo>
                <a:cubicBezTo>
                  <a:pt x="3583" y="3707"/>
                  <a:pt x="4072" y="3276"/>
                  <a:pt x="4409" y="2881"/>
                </a:cubicBezTo>
                <a:cubicBezTo>
                  <a:pt x="4607" y="2590"/>
                  <a:pt x="4653" y="2451"/>
                  <a:pt x="4653" y="2346"/>
                </a:cubicBezTo>
                <a:cubicBezTo>
                  <a:pt x="4653" y="2253"/>
                  <a:pt x="4607" y="2113"/>
                  <a:pt x="4409" y="1869"/>
                </a:cubicBezTo>
                <a:cubicBezTo>
                  <a:pt x="4072" y="1427"/>
                  <a:pt x="3583" y="1043"/>
                  <a:pt x="2955" y="659"/>
                </a:cubicBezTo>
                <a:cubicBezTo>
                  <a:pt x="2327" y="310"/>
                  <a:pt x="1745" y="78"/>
                  <a:pt x="1210" y="20"/>
                </a:cubicBezTo>
                <a:cubicBezTo>
                  <a:pt x="1114" y="6"/>
                  <a:pt x="1033" y="1"/>
                  <a:pt x="964"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9" name="Google Shape;879;p24"/>
          <p:cNvSpPr/>
          <p:nvPr/>
        </p:nvSpPr>
        <p:spPr>
          <a:xfrm>
            <a:off x="16935461" y="9795783"/>
            <a:ext cx="288809" cy="285100"/>
          </a:xfrm>
          <a:custGeom>
            <a:rect b="b" l="l" r="r" t="t"/>
            <a:pathLst>
              <a:path extrusionOk="0" h="4354" w="4258">
                <a:moveTo>
                  <a:pt x="886" y="0"/>
                </a:moveTo>
                <a:cubicBezTo>
                  <a:pt x="737" y="0"/>
                  <a:pt x="648" y="33"/>
                  <a:pt x="582" y="66"/>
                </a:cubicBezTo>
                <a:cubicBezTo>
                  <a:pt x="524" y="66"/>
                  <a:pt x="384" y="171"/>
                  <a:pt x="291" y="461"/>
                </a:cubicBezTo>
                <a:cubicBezTo>
                  <a:pt x="140" y="938"/>
                  <a:pt x="1" y="1473"/>
                  <a:pt x="1" y="2148"/>
                </a:cubicBezTo>
                <a:cubicBezTo>
                  <a:pt x="1" y="2834"/>
                  <a:pt x="140" y="3416"/>
                  <a:pt x="291" y="3846"/>
                </a:cubicBezTo>
                <a:cubicBezTo>
                  <a:pt x="384" y="4137"/>
                  <a:pt x="524" y="4242"/>
                  <a:pt x="582" y="4288"/>
                </a:cubicBezTo>
                <a:cubicBezTo>
                  <a:pt x="648" y="4321"/>
                  <a:pt x="737" y="4354"/>
                  <a:pt x="886" y="4354"/>
                </a:cubicBezTo>
                <a:cubicBezTo>
                  <a:pt x="948" y="4354"/>
                  <a:pt x="1020" y="4348"/>
                  <a:pt x="1106" y="4335"/>
                </a:cubicBezTo>
                <a:cubicBezTo>
                  <a:pt x="1594" y="4242"/>
                  <a:pt x="2129" y="4044"/>
                  <a:pt x="2711" y="3707"/>
                </a:cubicBezTo>
                <a:cubicBezTo>
                  <a:pt x="3292" y="3369"/>
                  <a:pt x="3723" y="3020"/>
                  <a:pt x="4014" y="2636"/>
                </a:cubicBezTo>
                <a:cubicBezTo>
                  <a:pt x="4211" y="2392"/>
                  <a:pt x="4258" y="2253"/>
                  <a:pt x="4258" y="2148"/>
                </a:cubicBezTo>
                <a:cubicBezTo>
                  <a:pt x="4258" y="2101"/>
                  <a:pt x="4211" y="1915"/>
                  <a:pt x="4014" y="1671"/>
                </a:cubicBezTo>
                <a:cubicBezTo>
                  <a:pt x="3723" y="1334"/>
                  <a:pt x="3292" y="938"/>
                  <a:pt x="2711" y="601"/>
                </a:cubicBezTo>
                <a:cubicBezTo>
                  <a:pt x="2129" y="264"/>
                  <a:pt x="1594" y="66"/>
                  <a:pt x="1106" y="19"/>
                </a:cubicBezTo>
                <a:cubicBezTo>
                  <a:pt x="1020" y="6"/>
                  <a:pt x="948" y="0"/>
                  <a:pt x="886"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0" name="Google Shape;880;p24"/>
          <p:cNvSpPr/>
          <p:nvPr/>
        </p:nvSpPr>
        <p:spPr>
          <a:xfrm>
            <a:off x="17855353" y="9808617"/>
            <a:ext cx="263578" cy="259366"/>
          </a:xfrm>
          <a:custGeom>
            <a:rect b="b" l="l" r="r" t="t"/>
            <a:pathLst>
              <a:path extrusionOk="0" h="3961" w="3886">
                <a:moveTo>
                  <a:pt x="779" y="0"/>
                </a:moveTo>
                <a:cubicBezTo>
                  <a:pt x="645" y="0"/>
                  <a:pt x="567" y="21"/>
                  <a:pt x="536" y="21"/>
                </a:cubicBezTo>
                <a:cubicBezTo>
                  <a:pt x="489" y="68"/>
                  <a:pt x="396" y="161"/>
                  <a:pt x="292" y="405"/>
                </a:cubicBezTo>
                <a:cubicBezTo>
                  <a:pt x="106" y="847"/>
                  <a:pt x="1" y="1370"/>
                  <a:pt x="1" y="1952"/>
                </a:cubicBezTo>
                <a:cubicBezTo>
                  <a:pt x="1" y="2592"/>
                  <a:pt x="106" y="3069"/>
                  <a:pt x="292" y="3511"/>
                </a:cubicBezTo>
                <a:cubicBezTo>
                  <a:pt x="396" y="3755"/>
                  <a:pt x="489" y="3848"/>
                  <a:pt x="536" y="3894"/>
                </a:cubicBezTo>
                <a:cubicBezTo>
                  <a:pt x="569" y="3927"/>
                  <a:pt x="654" y="3960"/>
                  <a:pt x="804" y="3960"/>
                </a:cubicBezTo>
                <a:cubicBezTo>
                  <a:pt x="866" y="3960"/>
                  <a:pt x="939" y="3955"/>
                  <a:pt x="1024" y="3941"/>
                </a:cubicBezTo>
                <a:cubicBezTo>
                  <a:pt x="1455" y="3848"/>
                  <a:pt x="1943" y="3697"/>
                  <a:pt x="2478" y="3406"/>
                </a:cubicBezTo>
                <a:cubicBezTo>
                  <a:pt x="3013" y="3069"/>
                  <a:pt x="3397" y="2731"/>
                  <a:pt x="3688" y="2394"/>
                </a:cubicBezTo>
                <a:cubicBezTo>
                  <a:pt x="3886" y="2196"/>
                  <a:pt x="3886" y="2057"/>
                  <a:pt x="3886" y="1952"/>
                </a:cubicBezTo>
                <a:cubicBezTo>
                  <a:pt x="3886" y="1905"/>
                  <a:pt x="3886" y="1766"/>
                  <a:pt x="3688" y="1522"/>
                </a:cubicBezTo>
                <a:cubicBezTo>
                  <a:pt x="3397" y="1184"/>
                  <a:pt x="3013" y="847"/>
                  <a:pt x="2478" y="556"/>
                </a:cubicBezTo>
                <a:cubicBezTo>
                  <a:pt x="1943" y="265"/>
                  <a:pt x="1455" y="68"/>
                  <a:pt x="1024" y="21"/>
                </a:cubicBezTo>
                <a:cubicBezTo>
                  <a:pt x="928" y="6"/>
                  <a:pt x="846" y="0"/>
                  <a:pt x="779"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1" name="Google Shape;881;p24"/>
          <p:cNvSpPr/>
          <p:nvPr/>
        </p:nvSpPr>
        <p:spPr>
          <a:xfrm>
            <a:off x="18776059" y="9819093"/>
            <a:ext cx="236786" cy="236645"/>
          </a:xfrm>
          <a:custGeom>
            <a:rect b="b" l="l" r="r" t="t"/>
            <a:pathLst>
              <a:path extrusionOk="0" h="3614" w="3491">
                <a:moveTo>
                  <a:pt x="920" y="1"/>
                </a:moveTo>
                <a:cubicBezTo>
                  <a:pt x="675" y="1"/>
                  <a:pt x="536" y="47"/>
                  <a:pt x="489" y="47"/>
                </a:cubicBezTo>
                <a:cubicBezTo>
                  <a:pt x="431" y="105"/>
                  <a:pt x="338" y="198"/>
                  <a:pt x="245" y="396"/>
                </a:cubicBezTo>
                <a:cubicBezTo>
                  <a:pt x="94" y="780"/>
                  <a:pt x="1" y="1269"/>
                  <a:pt x="1" y="1792"/>
                </a:cubicBezTo>
                <a:cubicBezTo>
                  <a:pt x="1" y="2327"/>
                  <a:pt x="94" y="2816"/>
                  <a:pt x="245" y="3199"/>
                </a:cubicBezTo>
                <a:cubicBezTo>
                  <a:pt x="338" y="3444"/>
                  <a:pt x="431" y="3537"/>
                  <a:pt x="489" y="3537"/>
                </a:cubicBezTo>
                <a:cubicBezTo>
                  <a:pt x="523" y="3578"/>
                  <a:pt x="603" y="3614"/>
                  <a:pt x="736" y="3614"/>
                </a:cubicBezTo>
                <a:cubicBezTo>
                  <a:pt x="789" y="3614"/>
                  <a:pt x="850" y="3608"/>
                  <a:pt x="920" y="3595"/>
                </a:cubicBezTo>
                <a:cubicBezTo>
                  <a:pt x="1304" y="3537"/>
                  <a:pt x="1746" y="3351"/>
                  <a:pt x="2234" y="3106"/>
                </a:cubicBezTo>
                <a:cubicBezTo>
                  <a:pt x="2711" y="2816"/>
                  <a:pt x="3048" y="2525"/>
                  <a:pt x="3339" y="2187"/>
                </a:cubicBezTo>
                <a:cubicBezTo>
                  <a:pt x="3490" y="1990"/>
                  <a:pt x="3490" y="1850"/>
                  <a:pt x="3490" y="1792"/>
                </a:cubicBezTo>
                <a:cubicBezTo>
                  <a:pt x="3490" y="1745"/>
                  <a:pt x="3490" y="1606"/>
                  <a:pt x="3339" y="1408"/>
                </a:cubicBezTo>
                <a:cubicBezTo>
                  <a:pt x="3048" y="1117"/>
                  <a:pt x="2711" y="780"/>
                  <a:pt x="2234" y="536"/>
                </a:cubicBezTo>
                <a:cubicBezTo>
                  <a:pt x="1746" y="245"/>
                  <a:pt x="1304" y="105"/>
                  <a:pt x="920"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2" name="Google Shape;882;p24"/>
          <p:cNvSpPr/>
          <p:nvPr/>
        </p:nvSpPr>
        <p:spPr>
          <a:xfrm>
            <a:off x="19696766" y="9832058"/>
            <a:ext cx="213114" cy="210780"/>
          </a:xfrm>
          <a:custGeom>
            <a:rect b="b" l="l" r="r" t="t"/>
            <a:pathLst>
              <a:path extrusionOk="0" h="3219" w="3142">
                <a:moveTo>
                  <a:pt x="815" y="0"/>
                </a:moveTo>
                <a:cubicBezTo>
                  <a:pt x="582" y="0"/>
                  <a:pt x="478" y="0"/>
                  <a:pt x="431" y="47"/>
                </a:cubicBezTo>
                <a:cubicBezTo>
                  <a:pt x="385" y="94"/>
                  <a:pt x="292" y="140"/>
                  <a:pt x="233" y="338"/>
                </a:cubicBezTo>
                <a:cubicBezTo>
                  <a:pt x="94" y="722"/>
                  <a:pt x="1" y="1117"/>
                  <a:pt x="1" y="1594"/>
                </a:cubicBezTo>
                <a:cubicBezTo>
                  <a:pt x="1" y="2082"/>
                  <a:pt x="94" y="2524"/>
                  <a:pt x="233" y="2862"/>
                </a:cubicBezTo>
                <a:cubicBezTo>
                  <a:pt x="292" y="3048"/>
                  <a:pt x="385" y="3153"/>
                  <a:pt x="431" y="3153"/>
                </a:cubicBezTo>
                <a:cubicBezTo>
                  <a:pt x="464" y="3185"/>
                  <a:pt x="526" y="3218"/>
                  <a:pt x="642" y="3218"/>
                </a:cubicBezTo>
                <a:cubicBezTo>
                  <a:pt x="690" y="3218"/>
                  <a:pt x="747" y="3213"/>
                  <a:pt x="815" y="3199"/>
                </a:cubicBezTo>
                <a:cubicBezTo>
                  <a:pt x="1164" y="3153"/>
                  <a:pt x="1594" y="3001"/>
                  <a:pt x="1978" y="2757"/>
                </a:cubicBezTo>
                <a:cubicBezTo>
                  <a:pt x="2420" y="2524"/>
                  <a:pt x="2757" y="2234"/>
                  <a:pt x="2955" y="1943"/>
                </a:cubicBezTo>
                <a:cubicBezTo>
                  <a:pt x="3095" y="1792"/>
                  <a:pt x="3141" y="1652"/>
                  <a:pt x="3141" y="1594"/>
                </a:cubicBezTo>
                <a:cubicBezTo>
                  <a:pt x="3141" y="1547"/>
                  <a:pt x="3095" y="1454"/>
                  <a:pt x="2955" y="1257"/>
                </a:cubicBezTo>
                <a:cubicBezTo>
                  <a:pt x="2757" y="966"/>
                  <a:pt x="2420" y="722"/>
                  <a:pt x="1978" y="431"/>
                </a:cubicBezTo>
                <a:cubicBezTo>
                  <a:pt x="1594" y="198"/>
                  <a:pt x="1164" y="94"/>
                  <a:pt x="815"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3" name="Google Shape;883;p24"/>
          <p:cNvSpPr/>
          <p:nvPr/>
        </p:nvSpPr>
        <p:spPr>
          <a:xfrm>
            <a:off x="20616727" y="9845023"/>
            <a:ext cx="187814" cy="184981"/>
          </a:xfrm>
          <a:custGeom>
            <a:rect b="b" l="l" r="r" t="t"/>
            <a:pathLst>
              <a:path extrusionOk="0" h="2825" w="2769">
                <a:moveTo>
                  <a:pt x="733" y="0"/>
                </a:moveTo>
                <a:cubicBezTo>
                  <a:pt x="535" y="0"/>
                  <a:pt x="442" y="0"/>
                  <a:pt x="395" y="47"/>
                </a:cubicBezTo>
                <a:cubicBezTo>
                  <a:pt x="337" y="47"/>
                  <a:pt x="244" y="140"/>
                  <a:pt x="198" y="338"/>
                </a:cubicBezTo>
                <a:cubicBezTo>
                  <a:pt x="105" y="628"/>
                  <a:pt x="0" y="966"/>
                  <a:pt x="0" y="1396"/>
                </a:cubicBezTo>
                <a:cubicBezTo>
                  <a:pt x="0" y="1838"/>
                  <a:pt x="105" y="2222"/>
                  <a:pt x="198" y="2513"/>
                </a:cubicBezTo>
                <a:cubicBezTo>
                  <a:pt x="244" y="2710"/>
                  <a:pt x="337" y="2757"/>
                  <a:pt x="395" y="2803"/>
                </a:cubicBezTo>
                <a:cubicBezTo>
                  <a:pt x="427" y="2803"/>
                  <a:pt x="478" y="2824"/>
                  <a:pt x="568" y="2824"/>
                </a:cubicBezTo>
                <a:cubicBezTo>
                  <a:pt x="613" y="2824"/>
                  <a:pt x="667" y="2819"/>
                  <a:pt x="733" y="2803"/>
                </a:cubicBezTo>
                <a:cubicBezTo>
                  <a:pt x="1024" y="2757"/>
                  <a:pt x="1407" y="2664"/>
                  <a:pt x="1745" y="2420"/>
                </a:cubicBezTo>
                <a:cubicBezTo>
                  <a:pt x="2140" y="2222"/>
                  <a:pt x="2431" y="1978"/>
                  <a:pt x="2617" y="1687"/>
                </a:cubicBezTo>
                <a:cubicBezTo>
                  <a:pt x="2768" y="1547"/>
                  <a:pt x="2768" y="1454"/>
                  <a:pt x="2768" y="1396"/>
                </a:cubicBezTo>
                <a:cubicBezTo>
                  <a:pt x="2768" y="1349"/>
                  <a:pt x="2768" y="1256"/>
                  <a:pt x="2617" y="1105"/>
                </a:cubicBezTo>
                <a:cubicBezTo>
                  <a:pt x="2431" y="873"/>
                  <a:pt x="2140" y="628"/>
                  <a:pt x="1745" y="384"/>
                </a:cubicBezTo>
                <a:cubicBezTo>
                  <a:pt x="1407" y="186"/>
                  <a:pt x="1024" y="47"/>
                  <a:pt x="733"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4" name="Google Shape;884;p24"/>
          <p:cNvSpPr/>
          <p:nvPr/>
        </p:nvSpPr>
        <p:spPr>
          <a:xfrm>
            <a:off x="21537366" y="9857203"/>
            <a:ext cx="161022" cy="160557"/>
          </a:xfrm>
          <a:custGeom>
            <a:rect b="b" l="l" r="r" t="t"/>
            <a:pathLst>
              <a:path extrusionOk="0" h="2452" w="2374">
                <a:moveTo>
                  <a:pt x="629" y="0"/>
                </a:moveTo>
                <a:cubicBezTo>
                  <a:pt x="431" y="0"/>
                  <a:pt x="385" y="0"/>
                  <a:pt x="338" y="47"/>
                </a:cubicBezTo>
                <a:cubicBezTo>
                  <a:pt x="292" y="47"/>
                  <a:pt x="245" y="105"/>
                  <a:pt x="141" y="291"/>
                </a:cubicBezTo>
                <a:cubicBezTo>
                  <a:pt x="47" y="535"/>
                  <a:pt x="1" y="826"/>
                  <a:pt x="1" y="1210"/>
                </a:cubicBezTo>
                <a:cubicBezTo>
                  <a:pt x="1" y="1605"/>
                  <a:pt x="47" y="1896"/>
                  <a:pt x="141" y="2187"/>
                </a:cubicBezTo>
                <a:cubicBezTo>
                  <a:pt x="245" y="2327"/>
                  <a:pt x="292" y="2373"/>
                  <a:pt x="338" y="2431"/>
                </a:cubicBezTo>
                <a:cubicBezTo>
                  <a:pt x="369" y="2431"/>
                  <a:pt x="400" y="2452"/>
                  <a:pt x="476" y="2452"/>
                </a:cubicBezTo>
                <a:cubicBezTo>
                  <a:pt x="514" y="2452"/>
                  <a:pt x="563" y="2447"/>
                  <a:pt x="629" y="2431"/>
                </a:cubicBezTo>
                <a:cubicBezTo>
                  <a:pt x="920" y="2373"/>
                  <a:pt x="1211" y="2280"/>
                  <a:pt x="1548" y="2082"/>
                </a:cubicBezTo>
                <a:cubicBezTo>
                  <a:pt x="1839" y="1896"/>
                  <a:pt x="2083" y="1698"/>
                  <a:pt x="2281" y="1501"/>
                </a:cubicBezTo>
                <a:cubicBezTo>
                  <a:pt x="2374" y="1361"/>
                  <a:pt x="2374" y="1268"/>
                  <a:pt x="2374" y="1210"/>
                </a:cubicBezTo>
                <a:cubicBezTo>
                  <a:pt x="2374" y="1163"/>
                  <a:pt x="2374" y="1117"/>
                  <a:pt x="2281" y="977"/>
                </a:cubicBezTo>
                <a:cubicBezTo>
                  <a:pt x="2083" y="733"/>
                  <a:pt x="1839" y="535"/>
                  <a:pt x="1548" y="338"/>
                </a:cubicBezTo>
                <a:cubicBezTo>
                  <a:pt x="1211" y="152"/>
                  <a:pt x="920" y="47"/>
                  <a:pt x="629"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5" name="Google Shape;885;p24"/>
          <p:cNvSpPr/>
          <p:nvPr/>
        </p:nvSpPr>
        <p:spPr>
          <a:xfrm>
            <a:off x="22458072" y="9870168"/>
            <a:ext cx="138165" cy="134692"/>
          </a:xfrm>
          <a:custGeom>
            <a:rect b="b" l="l" r="r" t="t"/>
            <a:pathLst>
              <a:path extrusionOk="0" h="2057" w="2037">
                <a:moveTo>
                  <a:pt x="292" y="0"/>
                </a:moveTo>
                <a:cubicBezTo>
                  <a:pt x="233" y="47"/>
                  <a:pt x="187" y="93"/>
                  <a:pt x="140" y="244"/>
                </a:cubicBezTo>
                <a:cubicBezTo>
                  <a:pt x="47" y="430"/>
                  <a:pt x="1" y="721"/>
                  <a:pt x="1" y="1012"/>
                </a:cubicBezTo>
                <a:cubicBezTo>
                  <a:pt x="1" y="1361"/>
                  <a:pt x="47" y="1594"/>
                  <a:pt x="140" y="1838"/>
                </a:cubicBezTo>
                <a:cubicBezTo>
                  <a:pt x="187" y="1989"/>
                  <a:pt x="233" y="2036"/>
                  <a:pt x="292" y="2036"/>
                </a:cubicBezTo>
                <a:cubicBezTo>
                  <a:pt x="323" y="2036"/>
                  <a:pt x="354" y="2056"/>
                  <a:pt x="412" y="2056"/>
                </a:cubicBezTo>
                <a:cubicBezTo>
                  <a:pt x="442" y="2056"/>
                  <a:pt x="478" y="2051"/>
                  <a:pt x="524" y="2036"/>
                </a:cubicBezTo>
                <a:cubicBezTo>
                  <a:pt x="769" y="2036"/>
                  <a:pt x="1013" y="1942"/>
                  <a:pt x="1304" y="1745"/>
                </a:cubicBezTo>
                <a:cubicBezTo>
                  <a:pt x="1548" y="1594"/>
                  <a:pt x="1792" y="1454"/>
                  <a:pt x="1932" y="1256"/>
                </a:cubicBezTo>
                <a:cubicBezTo>
                  <a:pt x="2036" y="1117"/>
                  <a:pt x="2036" y="1070"/>
                  <a:pt x="2036" y="1012"/>
                </a:cubicBezTo>
                <a:cubicBezTo>
                  <a:pt x="2036" y="965"/>
                  <a:pt x="2036" y="919"/>
                  <a:pt x="1932" y="826"/>
                </a:cubicBezTo>
                <a:cubicBezTo>
                  <a:pt x="1792" y="628"/>
                  <a:pt x="1548" y="430"/>
                  <a:pt x="1304" y="291"/>
                </a:cubicBezTo>
                <a:cubicBezTo>
                  <a:pt x="1013" y="140"/>
                  <a:pt x="769" y="47"/>
                  <a:pt x="524"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6" name="Google Shape;886;p24"/>
          <p:cNvSpPr/>
          <p:nvPr/>
        </p:nvSpPr>
        <p:spPr>
          <a:xfrm>
            <a:off x="23378031" y="9883067"/>
            <a:ext cx="112051" cy="108828"/>
          </a:xfrm>
          <a:custGeom>
            <a:rect b="b" l="l" r="r" t="t"/>
            <a:pathLst>
              <a:path extrusionOk="0" h="1662" w="1652">
                <a:moveTo>
                  <a:pt x="244" y="1"/>
                </a:moveTo>
                <a:cubicBezTo>
                  <a:pt x="198" y="47"/>
                  <a:pt x="151" y="47"/>
                  <a:pt x="105" y="187"/>
                </a:cubicBezTo>
                <a:cubicBezTo>
                  <a:pt x="47" y="338"/>
                  <a:pt x="0" y="582"/>
                  <a:pt x="0" y="815"/>
                </a:cubicBezTo>
                <a:cubicBezTo>
                  <a:pt x="0" y="1059"/>
                  <a:pt x="47" y="1303"/>
                  <a:pt x="105" y="1501"/>
                </a:cubicBezTo>
                <a:cubicBezTo>
                  <a:pt x="151" y="1594"/>
                  <a:pt x="198" y="1641"/>
                  <a:pt x="244" y="1641"/>
                </a:cubicBezTo>
                <a:cubicBezTo>
                  <a:pt x="244" y="1641"/>
                  <a:pt x="286" y="1661"/>
                  <a:pt x="344" y="1661"/>
                </a:cubicBezTo>
                <a:cubicBezTo>
                  <a:pt x="374" y="1661"/>
                  <a:pt x="407" y="1656"/>
                  <a:pt x="442" y="1641"/>
                </a:cubicBezTo>
                <a:cubicBezTo>
                  <a:pt x="628" y="1641"/>
                  <a:pt x="826" y="1548"/>
                  <a:pt x="1070" y="1455"/>
                </a:cubicBezTo>
                <a:cubicBezTo>
                  <a:pt x="1268" y="1303"/>
                  <a:pt x="1454" y="1164"/>
                  <a:pt x="1559" y="1013"/>
                </a:cubicBezTo>
                <a:cubicBezTo>
                  <a:pt x="1652" y="920"/>
                  <a:pt x="1652" y="873"/>
                  <a:pt x="1652" y="815"/>
                </a:cubicBezTo>
                <a:cubicBezTo>
                  <a:pt x="1652" y="815"/>
                  <a:pt x="1652" y="722"/>
                  <a:pt x="1559" y="629"/>
                </a:cubicBezTo>
                <a:cubicBezTo>
                  <a:pt x="1454" y="478"/>
                  <a:pt x="1268" y="338"/>
                  <a:pt x="1070" y="233"/>
                </a:cubicBezTo>
                <a:cubicBezTo>
                  <a:pt x="826" y="94"/>
                  <a:pt x="628" y="47"/>
                  <a:pt x="442"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7" name="Google Shape;887;p24"/>
          <p:cNvSpPr/>
          <p:nvPr/>
        </p:nvSpPr>
        <p:spPr>
          <a:xfrm>
            <a:off x="24298739" y="9895247"/>
            <a:ext cx="85259" cy="86172"/>
          </a:xfrm>
          <a:custGeom>
            <a:rect b="b" l="l" r="r" t="t"/>
            <a:pathLst>
              <a:path extrusionOk="0" h="1316" w="1257">
                <a:moveTo>
                  <a:pt x="198" y="1"/>
                </a:moveTo>
                <a:cubicBezTo>
                  <a:pt x="140" y="1"/>
                  <a:pt x="140" y="47"/>
                  <a:pt x="93" y="152"/>
                </a:cubicBezTo>
                <a:cubicBezTo>
                  <a:pt x="47" y="292"/>
                  <a:pt x="0" y="443"/>
                  <a:pt x="0" y="629"/>
                </a:cubicBezTo>
                <a:cubicBezTo>
                  <a:pt x="0" y="827"/>
                  <a:pt x="47" y="1024"/>
                  <a:pt x="93" y="1164"/>
                </a:cubicBezTo>
                <a:cubicBezTo>
                  <a:pt x="140" y="1211"/>
                  <a:pt x="140" y="1269"/>
                  <a:pt x="198" y="1269"/>
                </a:cubicBezTo>
                <a:cubicBezTo>
                  <a:pt x="198" y="1269"/>
                  <a:pt x="244" y="1315"/>
                  <a:pt x="337" y="1315"/>
                </a:cubicBezTo>
                <a:cubicBezTo>
                  <a:pt x="489" y="1269"/>
                  <a:pt x="628" y="1211"/>
                  <a:pt x="826" y="1117"/>
                </a:cubicBezTo>
                <a:cubicBezTo>
                  <a:pt x="965" y="1024"/>
                  <a:pt x="1117" y="873"/>
                  <a:pt x="1210" y="780"/>
                </a:cubicBezTo>
                <a:cubicBezTo>
                  <a:pt x="1256" y="734"/>
                  <a:pt x="1256" y="687"/>
                  <a:pt x="1256" y="629"/>
                </a:cubicBezTo>
                <a:cubicBezTo>
                  <a:pt x="1256" y="629"/>
                  <a:pt x="1256" y="582"/>
                  <a:pt x="1210" y="489"/>
                </a:cubicBezTo>
                <a:cubicBezTo>
                  <a:pt x="1117" y="396"/>
                  <a:pt x="965" y="292"/>
                  <a:pt x="826" y="199"/>
                </a:cubicBezTo>
                <a:cubicBezTo>
                  <a:pt x="628" y="106"/>
                  <a:pt x="489" y="1"/>
                  <a:pt x="337"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8" name="Google Shape;888;p24"/>
          <p:cNvSpPr/>
          <p:nvPr/>
        </p:nvSpPr>
        <p:spPr>
          <a:xfrm>
            <a:off x="11412850" y="10432313"/>
            <a:ext cx="440268" cy="434918"/>
          </a:xfrm>
          <a:custGeom>
            <a:rect b="b" l="l" r="r" t="t"/>
            <a:pathLst>
              <a:path extrusionOk="0" h="6642" w="6491">
                <a:moveTo>
                  <a:pt x="1317" y="1"/>
                </a:moveTo>
                <a:cubicBezTo>
                  <a:pt x="1097" y="1"/>
                  <a:pt x="983" y="60"/>
                  <a:pt x="919" y="92"/>
                </a:cubicBezTo>
                <a:cubicBezTo>
                  <a:pt x="815" y="139"/>
                  <a:pt x="629" y="278"/>
                  <a:pt x="431" y="720"/>
                </a:cubicBezTo>
                <a:cubicBezTo>
                  <a:pt x="187" y="1441"/>
                  <a:pt x="47" y="2314"/>
                  <a:pt x="0" y="3337"/>
                </a:cubicBezTo>
                <a:cubicBezTo>
                  <a:pt x="47" y="4349"/>
                  <a:pt x="187" y="5175"/>
                  <a:pt x="431" y="5908"/>
                </a:cubicBezTo>
                <a:cubicBezTo>
                  <a:pt x="629" y="6338"/>
                  <a:pt x="815" y="6489"/>
                  <a:pt x="919" y="6536"/>
                </a:cubicBezTo>
                <a:cubicBezTo>
                  <a:pt x="995" y="6574"/>
                  <a:pt x="1138" y="6642"/>
                  <a:pt x="1443" y="6642"/>
                </a:cubicBezTo>
                <a:cubicBezTo>
                  <a:pt x="1515" y="6642"/>
                  <a:pt x="1596" y="6638"/>
                  <a:pt x="1687" y="6629"/>
                </a:cubicBezTo>
                <a:cubicBezTo>
                  <a:pt x="2420" y="6489"/>
                  <a:pt x="3246" y="6199"/>
                  <a:pt x="4118" y="5710"/>
                </a:cubicBezTo>
                <a:lnTo>
                  <a:pt x="4165" y="5710"/>
                </a:lnTo>
                <a:cubicBezTo>
                  <a:pt x="5037" y="5175"/>
                  <a:pt x="5665" y="4593"/>
                  <a:pt x="6153" y="4012"/>
                </a:cubicBezTo>
                <a:cubicBezTo>
                  <a:pt x="6444" y="3675"/>
                  <a:pt x="6491" y="3430"/>
                  <a:pt x="6491" y="3337"/>
                </a:cubicBezTo>
                <a:cubicBezTo>
                  <a:pt x="6491" y="3186"/>
                  <a:pt x="6444" y="2953"/>
                  <a:pt x="6153" y="2604"/>
                </a:cubicBezTo>
                <a:cubicBezTo>
                  <a:pt x="5665" y="2023"/>
                  <a:pt x="5037" y="1441"/>
                  <a:pt x="4165" y="964"/>
                </a:cubicBezTo>
                <a:lnTo>
                  <a:pt x="4118" y="918"/>
                </a:lnTo>
                <a:cubicBezTo>
                  <a:pt x="3246" y="429"/>
                  <a:pt x="2420" y="139"/>
                  <a:pt x="1687" y="46"/>
                </a:cubicBezTo>
                <a:cubicBezTo>
                  <a:pt x="1538" y="13"/>
                  <a:pt x="1416" y="1"/>
                  <a:pt x="1317"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9" name="Google Shape;889;p24"/>
          <p:cNvSpPr/>
          <p:nvPr/>
        </p:nvSpPr>
        <p:spPr>
          <a:xfrm>
            <a:off x="12332742" y="10444820"/>
            <a:ext cx="414290" cy="410167"/>
          </a:xfrm>
          <a:custGeom>
            <a:rect b="b" l="l" r="r" t="t"/>
            <a:pathLst>
              <a:path extrusionOk="0" h="6264" w="6108">
                <a:moveTo>
                  <a:pt x="1263" y="1"/>
                </a:moveTo>
                <a:cubicBezTo>
                  <a:pt x="1056" y="1"/>
                  <a:pt x="945" y="55"/>
                  <a:pt x="873" y="87"/>
                </a:cubicBezTo>
                <a:cubicBezTo>
                  <a:pt x="780" y="145"/>
                  <a:pt x="582" y="285"/>
                  <a:pt x="443" y="669"/>
                </a:cubicBezTo>
                <a:cubicBezTo>
                  <a:pt x="198" y="1355"/>
                  <a:pt x="47" y="2181"/>
                  <a:pt x="1" y="3146"/>
                </a:cubicBezTo>
                <a:cubicBezTo>
                  <a:pt x="47" y="4065"/>
                  <a:pt x="198" y="4891"/>
                  <a:pt x="443" y="5566"/>
                </a:cubicBezTo>
                <a:cubicBezTo>
                  <a:pt x="582" y="5961"/>
                  <a:pt x="780" y="6101"/>
                  <a:pt x="873" y="6147"/>
                </a:cubicBezTo>
                <a:cubicBezTo>
                  <a:pt x="959" y="6186"/>
                  <a:pt x="1101" y="6264"/>
                  <a:pt x="1396" y="6264"/>
                </a:cubicBezTo>
                <a:cubicBezTo>
                  <a:pt x="1459" y="6264"/>
                  <a:pt x="1528" y="6260"/>
                  <a:pt x="1606" y="6252"/>
                </a:cubicBezTo>
                <a:cubicBezTo>
                  <a:pt x="2280" y="6101"/>
                  <a:pt x="3060" y="5856"/>
                  <a:pt x="3932" y="5380"/>
                </a:cubicBezTo>
                <a:cubicBezTo>
                  <a:pt x="4758" y="4891"/>
                  <a:pt x="5386" y="4356"/>
                  <a:pt x="5816" y="3821"/>
                </a:cubicBezTo>
                <a:cubicBezTo>
                  <a:pt x="6107" y="3437"/>
                  <a:pt x="6107" y="3239"/>
                  <a:pt x="6107" y="3146"/>
                </a:cubicBezTo>
                <a:cubicBezTo>
                  <a:pt x="6107" y="2995"/>
                  <a:pt x="6107" y="2809"/>
                  <a:pt x="5816" y="2472"/>
                </a:cubicBezTo>
                <a:cubicBezTo>
                  <a:pt x="5386" y="1890"/>
                  <a:pt x="4758" y="1355"/>
                  <a:pt x="3932" y="867"/>
                </a:cubicBezTo>
                <a:cubicBezTo>
                  <a:pt x="3060" y="436"/>
                  <a:pt x="2280" y="145"/>
                  <a:pt x="1606" y="41"/>
                </a:cubicBezTo>
                <a:cubicBezTo>
                  <a:pt x="1469" y="12"/>
                  <a:pt x="1356" y="1"/>
                  <a:pt x="1263"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0" name="Google Shape;890;p24"/>
          <p:cNvSpPr/>
          <p:nvPr/>
        </p:nvSpPr>
        <p:spPr>
          <a:xfrm>
            <a:off x="13253448" y="10456540"/>
            <a:ext cx="391365" cy="386005"/>
          </a:xfrm>
          <a:custGeom>
            <a:rect b="b" l="l" r="r" t="t"/>
            <a:pathLst>
              <a:path extrusionOk="0" h="5895" w="5770">
                <a:moveTo>
                  <a:pt x="1279" y="0"/>
                </a:moveTo>
                <a:cubicBezTo>
                  <a:pt x="1001" y="0"/>
                  <a:pt x="864" y="68"/>
                  <a:pt x="826" y="106"/>
                </a:cubicBezTo>
                <a:cubicBezTo>
                  <a:pt x="722" y="152"/>
                  <a:pt x="536" y="304"/>
                  <a:pt x="384" y="688"/>
                </a:cubicBezTo>
                <a:cubicBezTo>
                  <a:pt x="140" y="1269"/>
                  <a:pt x="1" y="2048"/>
                  <a:pt x="1" y="2967"/>
                </a:cubicBezTo>
                <a:cubicBezTo>
                  <a:pt x="1" y="3840"/>
                  <a:pt x="140" y="4619"/>
                  <a:pt x="384" y="5247"/>
                </a:cubicBezTo>
                <a:cubicBezTo>
                  <a:pt x="536" y="5631"/>
                  <a:pt x="722" y="5724"/>
                  <a:pt x="826" y="5829"/>
                </a:cubicBezTo>
                <a:cubicBezTo>
                  <a:pt x="859" y="5862"/>
                  <a:pt x="968" y="5894"/>
                  <a:pt x="1181" y="5894"/>
                </a:cubicBezTo>
                <a:cubicBezTo>
                  <a:pt x="1269" y="5894"/>
                  <a:pt x="1375" y="5889"/>
                  <a:pt x="1501" y="5875"/>
                </a:cubicBezTo>
                <a:cubicBezTo>
                  <a:pt x="2176" y="5782"/>
                  <a:pt x="2909" y="5491"/>
                  <a:pt x="3688" y="5049"/>
                </a:cubicBezTo>
                <a:cubicBezTo>
                  <a:pt x="4455" y="4619"/>
                  <a:pt x="5037" y="4084"/>
                  <a:pt x="5479" y="3595"/>
                </a:cubicBezTo>
                <a:cubicBezTo>
                  <a:pt x="5723" y="3258"/>
                  <a:pt x="5770" y="3060"/>
                  <a:pt x="5770" y="2967"/>
                </a:cubicBezTo>
                <a:cubicBezTo>
                  <a:pt x="5770" y="2874"/>
                  <a:pt x="5723" y="2630"/>
                  <a:pt x="5479" y="2339"/>
                </a:cubicBezTo>
                <a:cubicBezTo>
                  <a:pt x="5037" y="1804"/>
                  <a:pt x="4455" y="1316"/>
                  <a:pt x="3688" y="839"/>
                </a:cubicBezTo>
                <a:cubicBezTo>
                  <a:pt x="2909" y="397"/>
                  <a:pt x="2176" y="152"/>
                  <a:pt x="1501" y="13"/>
                </a:cubicBezTo>
                <a:cubicBezTo>
                  <a:pt x="1419" y="4"/>
                  <a:pt x="1345" y="0"/>
                  <a:pt x="1279"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24"/>
          <p:cNvSpPr/>
          <p:nvPr/>
        </p:nvSpPr>
        <p:spPr>
          <a:xfrm>
            <a:off x="14174155" y="10468785"/>
            <a:ext cx="364573" cy="360795"/>
          </a:xfrm>
          <a:custGeom>
            <a:rect b="b" l="l" r="r" t="t"/>
            <a:pathLst>
              <a:path extrusionOk="0" h="5510" w="5375">
                <a:moveTo>
                  <a:pt x="1212" y="0"/>
                </a:moveTo>
                <a:cubicBezTo>
                  <a:pt x="948" y="0"/>
                  <a:pt x="807" y="78"/>
                  <a:pt x="768" y="117"/>
                </a:cubicBezTo>
                <a:cubicBezTo>
                  <a:pt x="675" y="163"/>
                  <a:pt x="524" y="256"/>
                  <a:pt x="384" y="652"/>
                </a:cubicBezTo>
                <a:cubicBezTo>
                  <a:pt x="140" y="1233"/>
                  <a:pt x="1" y="1908"/>
                  <a:pt x="1" y="2780"/>
                </a:cubicBezTo>
                <a:cubicBezTo>
                  <a:pt x="1" y="3606"/>
                  <a:pt x="140" y="4327"/>
                  <a:pt x="384" y="4909"/>
                </a:cubicBezTo>
                <a:cubicBezTo>
                  <a:pt x="524" y="5246"/>
                  <a:pt x="675" y="5397"/>
                  <a:pt x="768" y="5444"/>
                </a:cubicBezTo>
                <a:cubicBezTo>
                  <a:pt x="801" y="5477"/>
                  <a:pt x="910" y="5510"/>
                  <a:pt x="1106" y="5510"/>
                </a:cubicBezTo>
                <a:cubicBezTo>
                  <a:pt x="1187" y="5510"/>
                  <a:pt x="1284" y="5504"/>
                  <a:pt x="1396" y="5490"/>
                </a:cubicBezTo>
                <a:cubicBezTo>
                  <a:pt x="2036" y="5397"/>
                  <a:pt x="2711" y="5153"/>
                  <a:pt x="3432" y="4723"/>
                </a:cubicBezTo>
                <a:cubicBezTo>
                  <a:pt x="4165" y="4327"/>
                  <a:pt x="4700" y="3850"/>
                  <a:pt x="5083" y="3362"/>
                </a:cubicBezTo>
                <a:cubicBezTo>
                  <a:pt x="5328" y="3071"/>
                  <a:pt x="5374" y="2873"/>
                  <a:pt x="5374" y="2780"/>
                </a:cubicBezTo>
                <a:cubicBezTo>
                  <a:pt x="5374" y="2687"/>
                  <a:pt x="5328" y="2489"/>
                  <a:pt x="5083" y="2152"/>
                </a:cubicBezTo>
                <a:cubicBezTo>
                  <a:pt x="4700" y="1664"/>
                  <a:pt x="4165" y="1233"/>
                  <a:pt x="3432" y="791"/>
                </a:cubicBezTo>
                <a:cubicBezTo>
                  <a:pt x="2711" y="361"/>
                  <a:pt x="2036" y="117"/>
                  <a:pt x="1396" y="12"/>
                </a:cubicBezTo>
                <a:cubicBezTo>
                  <a:pt x="1329" y="4"/>
                  <a:pt x="1268" y="0"/>
                  <a:pt x="1212"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2" name="Google Shape;892;p24"/>
          <p:cNvSpPr/>
          <p:nvPr/>
        </p:nvSpPr>
        <p:spPr>
          <a:xfrm>
            <a:off x="15094048" y="10481226"/>
            <a:ext cx="338527" cy="336174"/>
          </a:xfrm>
          <a:custGeom>
            <a:rect b="b" l="l" r="r" t="t"/>
            <a:pathLst>
              <a:path extrusionOk="0" h="5134" w="4991">
                <a:moveTo>
                  <a:pt x="1054" y="0"/>
                </a:moveTo>
                <a:cubicBezTo>
                  <a:pt x="871" y="0"/>
                  <a:pt x="753" y="33"/>
                  <a:pt x="687" y="66"/>
                </a:cubicBezTo>
                <a:cubicBezTo>
                  <a:pt x="629" y="113"/>
                  <a:pt x="489" y="264"/>
                  <a:pt x="338" y="601"/>
                </a:cubicBezTo>
                <a:cubicBezTo>
                  <a:pt x="152" y="1136"/>
                  <a:pt x="1" y="1811"/>
                  <a:pt x="1" y="2590"/>
                </a:cubicBezTo>
                <a:cubicBezTo>
                  <a:pt x="1" y="3370"/>
                  <a:pt x="152" y="3998"/>
                  <a:pt x="338" y="4579"/>
                </a:cubicBezTo>
                <a:cubicBezTo>
                  <a:pt x="489" y="4917"/>
                  <a:pt x="629" y="5010"/>
                  <a:pt x="687" y="5056"/>
                </a:cubicBezTo>
                <a:cubicBezTo>
                  <a:pt x="754" y="5098"/>
                  <a:pt x="873" y="5133"/>
                  <a:pt x="1059" y="5133"/>
                </a:cubicBezTo>
                <a:cubicBezTo>
                  <a:pt x="1134" y="5133"/>
                  <a:pt x="1219" y="5128"/>
                  <a:pt x="1315" y="5114"/>
                </a:cubicBezTo>
                <a:cubicBezTo>
                  <a:pt x="1897" y="5010"/>
                  <a:pt x="2525" y="4765"/>
                  <a:pt x="3199" y="4428"/>
                </a:cubicBezTo>
                <a:lnTo>
                  <a:pt x="3199" y="4382"/>
                </a:lnTo>
                <a:cubicBezTo>
                  <a:pt x="3886" y="3998"/>
                  <a:pt x="4363" y="3556"/>
                  <a:pt x="4758" y="3125"/>
                </a:cubicBezTo>
                <a:cubicBezTo>
                  <a:pt x="4991" y="2835"/>
                  <a:pt x="4991" y="2637"/>
                  <a:pt x="4991" y="2590"/>
                </a:cubicBezTo>
                <a:cubicBezTo>
                  <a:pt x="4991" y="2497"/>
                  <a:pt x="4991" y="2299"/>
                  <a:pt x="4758" y="2009"/>
                </a:cubicBezTo>
                <a:cubicBezTo>
                  <a:pt x="4363" y="1567"/>
                  <a:pt x="3886" y="1136"/>
                  <a:pt x="3199" y="753"/>
                </a:cubicBezTo>
                <a:cubicBezTo>
                  <a:pt x="2525" y="357"/>
                  <a:pt x="1897" y="113"/>
                  <a:pt x="1315" y="20"/>
                </a:cubicBezTo>
                <a:cubicBezTo>
                  <a:pt x="1216" y="6"/>
                  <a:pt x="1130" y="0"/>
                  <a:pt x="1054"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3" name="Google Shape;893;p24"/>
          <p:cNvSpPr/>
          <p:nvPr/>
        </p:nvSpPr>
        <p:spPr>
          <a:xfrm>
            <a:off x="16014755" y="10494191"/>
            <a:ext cx="315669" cy="310244"/>
          </a:xfrm>
          <a:custGeom>
            <a:rect b="b" l="l" r="r" t="t"/>
            <a:pathLst>
              <a:path extrusionOk="0" h="4738" w="4654">
                <a:moveTo>
                  <a:pt x="959" y="0"/>
                </a:moveTo>
                <a:cubicBezTo>
                  <a:pt x="790" y="0"/>
                  <a:pt x="695" y="33"/>
                  <a:pt x="629" y="66"/>
                </a:cubicBezTo>
                <a:cubicBezTo>
                  <a:pt x="582" y="113"/>
                  <a:pt x="431" y="206"/>
                  <a:pt x="338" y="555"/>
                </a:cubicBezTo>
                <a:cubicBezTo>
                  <a:pt x="140" y="1031"/>
                  <a:pt x="1" y="1659"/>
                  <a:pt x="1" y="2392"/>
                </a:cubicBezTo>
                <a:cubicBezTo>
                  <a:pt x="1" y="3113"/>
                  <a:pt x="140" y="3695"/>
                  <a:pt x="338" y="4230"/>
                </a:cubicBezTo>
                <a:cubicBezTo>
                  <a:pt x="431" y="4521"/>
                  <a:pt x="582" y="4626"/>
                  <a:pt x="629" y="4672"/>
                </a:cubicBezTo>
                <a:cubicBezTo>
                  <a:pt x="695" y="4705"/>
                  <a:pt x="790" y="4738"/>
                  <a:pt x="959" y="4738"/>
                </a:cubicBezTo>
                <a:cubicBezTo>
                  <a:pt x="1029" y="4738"/>
                  <a:pt x="1112" y="4732"/>
                  <a:pt x="1210" y="4719"/>
                </a:cubicBezTo>
                <a:cubicBezTo>
                  <a:pt x="1745" y="4626"/>
                  <a:pt x="2327" y="4428"/>
                  <a:pt x="2955" y="4090"/>
                </a:cubicBezTo>
                <a:cubicBezTo>
                  <a:pt x="3583" y="3695"/>
                  <a:pt x="4072" y="3311"/>
                  <a:pt x="4409" y="2881"/>
                </a:cubicBezTo>
                <a:cubicBezTo>
                  <a:pt x="4607" y="2637"/>
                  <a:pt x="4653" y="2439"/>
                  <a:pt x="4653" y="2392"/>
                </a:cubicBezTo>
                <a:cubicBezTo>
                  <a:pt x="4653" y="2299"/>
                  <a:pt x="4607" y="2101"/>
                  <a:pt x="4409" y="1857"/>
                </a:cubicBezTo>
                <a:cubicBezTo>
                  <a:pt x="4072" y="1427"/>
                  <a:pt x="3583" y="1031"/>
                  <a:pt x="2955" y="694"/>
                </a:cubicBezTo>
                <a:cubicBezTo>
                  <a:pt x="2327" y="310"/>
                  <a:pt x="1745" y="113"/>
                  <a:pt x="1210" y="19"/>
                </a:cubicBezTo>
                <a:cubicBezTo>
                  <a:pt x="1112" y="6"/>
                  <a:pt x="1029" y="0"/>
                  <a:pt x="959"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4" name="Google Shape;894;p24"/>
          <p:cNvSpPr/>
          <p:nvPr/>
        </p:nvSpPr>
        <p:spPr>
          <a:xfrm>
            <a:off x="16935461" y="10506371"/>
            <a:ext cx="288809" cy="285165"/>
          </a:xfrm>
          <a:custGeom>
            <a:rect b="b" l="l" r="r" t="t"/>
            <a:pathLst>
              <a:path extrusionOk="0" h="4355" w="4258">
                <a:moveTo>
                  <a:pt x="891" y="1"/>
                </a:moveTo>
                <a:cubicBezTo>
                  <a:pt x="739" y="1"/>
                  <a:pt x="649" y="36"/>
                  <a:pt x="582" y="78"/>
                </a:cubicBezTo>
                <a:cubicBezTo>
                  <a:pt x="524" y="124"/>
                  <a:pt x="384" y="217"/>
                  <a:pt x="291" y="508"/>
                </a:cubicBezTo>
                <a:cubicBezTo>
                  <a:pt x="140" y="950"/>
                  <a:pt x="1" y="1532"/>
                  <a:pt x="1" y="2206"/>
                </a:cubicBezTo>
                <a:cubicBezTo>
                  <a:pt x="1" y="2834"/>
                  <a:pt x="140" y="3416"/>
                  <a:pt x="291" y="3904"/>
                </a:cubicBezTo>
                <a:cubicBezTo>
                  <a:pt x="384" y="4149"/>
                  <a:pt x="524" y="4242"/>
                  <a:pt x="582" y="4288"/>
                </a:cubicBezTo>
                <a:cubicBezTo>
                  <a:pt x="648" y="4321"/>
                  <a:pt x="737" y="4354"/>
                  <a:pt x="886" y="4354"/>
                </a:cubicBezTo>
                <a:cubicBezTo>
                  <a:pt x="948" y="4354"/>
                  <a:pt x="1020" y="4348"/>
                  <a:pt x="1106" y="4335"/>
                </a:cubicBezTo>
                <a:cubicBezTo>
                  <a:pt x="1594" y="4288"/>
                  <a:pt x="2129" y="4091"/>
                  <a:pt x="2711" y="3753"/>
                </a:cubicBezTo>
                <a:cubicBezTo>
                  <a:pt x="3292" y="3416"/>
                  <a:pt x="3723" y="3032"/>
                  <a:pt x="4014" y="2637"/>
                </a:cubicBezTo>
                <a:cubicBezTo>
                  <a:pt x="4211" y="2404"/>
                  <a:pt x="4258" y="2253"/>
                  <a:pt x="4258" y="2206"/>
                </a:cubicBezTo>
                <a:cubicBezTo>
                  <a:pt x="4258" y="2113"/>
                  <a:pt x="4211" y="1962"/>
                  <a:pt x="4014" y="1718"/>
                </a:cubicBezTo>
                <a:cubicBezTo>
                  <a:pt x="3723" y="1334"/>
                  <a:pt x="3292" y="950"/>
                  <a:pt x="2711" y="601"/>
                </a:cubicBezTo>
                <a:cubicBezTo>
                  <a:pt x="2129" y="310"/>
                  <a:pt x="1594" y="124"/>
                  <a:pt x="1106" y="20"/>
                </a:cubicBezTo>
                <a:cubicBezTo>
                  <a:pt x="1023" y="6"/>
                  <a:pt x="952" y="1"/>
                  <a:pt x="891"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5" name="Google Shape;895;p24"/>
          <p:cNvSpPr/>
          <p:nvPr/>
        </p:nvSpPr>
        <p:spPr>
          <a:xfrm>
            <a:off x="17855353" y="10519336"/>
            <a:ext cx="263578" cy="259956"/>
          </a:xfrm>
          <a:custGeom>
            <a:rect b="b" l="l" r="r" t="t"/>
            <a:pathLst>
              <a:path extrusionOk="0" h="3970" w="3886">
                <a:moveTo>
                  <a:pt x="804" y="0"/>
                </a:moveTo>
                <a:cubicBezTo>
                  <a:pt x="654" y="0"/>
                  <a:pt x="569" y="33"/>
                  <a:pt x="536" y="66"/>
                </a:cubicBezTo>
                <a:cubicBezTo>
                  <a:pt x="489" y="112"/>
                  <a:pt x="396" y="171"/>
                  <a:pt x="292" y="461"/>
                </a:cubicBezTo>
                <a:cubicBezTo>
                  <a:pt x="106" y="892"/>
                  <a:pt x="1" y="1380"/>
                  <a:pt x="1" y="2008"/>
                </a:cubicBezTo>
                <a:cubicBezTo>
                  <a:pt x="1" y="2590"/>
                  <a:pt x="106" y="3125"/>
                  <a:pt x="292" y="3509"/>
                </a:cubicBezTo>
                <a:cubicBezTo>
                  <a:pt x="396" y="3800"/>
                  <a:pt x="489" y="3893"/>
                  <a:pt x="536" y="3893"/>
                </a:cubicBezTo>
                <a:cubicBezTo>
                  <a:pt x="569" y="3934"/>
                  <a:pt x="656" y="3970"/>
                  <a:pt x="809" y="3970"/>
                </a:cubicBezTo>
                <a:cubicBezTo>
                  <a:pt x="870" y="3970"/>
                  <a:pt x="941" y="3964"/>
                  <a:pt x="1024" y="3951"/>
                </a:cubicBezTo>
                <a:cubicBezTo>
                  <a:pt x="1455" y="3893"/>
                  <a:pt x="1943" y="3706"/>
                  <a:pt x="2478" y="3416"/>
                </a:cubicBezTo>
                <a:cubicBezTo>
                  <a:pt x="3013" y="3125"/>
                  <a:pt x="3397" y="2788"/>
                  <a:pt x="3688" y="2392"/>
                </a:cubicBezTo>
                <a:cubicBezTo>
                  <a:pt x="3886" y="2206"/>
                  <a:pt x="3886" y="2055"/>
                  <a:pt x="3886" y="2008"/>
                </a:cubicBezTo>
                <a:cubicBezTo>
                  <a:pt x="3886" y="1915"/>
                  <a:pt x="3886" y="1764"/>
                  <a:pt x="3688" y="1566"/>
                </a:cubicBezTo>
                <a:cubicBezTo>
                  <a:pt x="3397" y="1229"/>
                  <a:pt x="3013" y="892"/>
                  <a:pt x="2478" y="554"/>
                </a:cubicBezTo>
                <a:cubicBezTo>
                  <a:pt x="1943" y="264"/>
                  <a:pt x="1455" y="66"/>
                  <a:pt x="1024" y="19"/>
                </a:cubicBezTo>
                <a:cubicBezTo>
                  <a:pt x="939" y="6"/>
                  <a:pt x="866" y="0"/>
                  <a:pt x="804"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6" name="Google Shape;896;p24"/>
          <p:cNvSpPr/>
          <p:nvPr/>
        </p:nvSpPr>
        <p:spPr>
          <a:xfrm>
            <a:off x="18776059" y="10532235"/>
            <a:ext cx="236786" cy="234222"/>
          </a:xfrm>
          <a:custGeom>
            <a:rect b="b" l="l" r="r" t="t"/>
            <a:pathLst>
              <a:path extrusionOk="0" h="3577" w="3491">
                <a:moveTo>
                  <a:pt x="732" y="1"/>
                </a:moveTo>
                <a:cubicBezTo>
                  <a:pt x="602" y="1"/>
                  <a:pt x="522" y="34"/>
                  <a:pt x="489" y="67"/>
                </a:cubicBezTo>
                <a:cubicBezTo>
                  <a:pt x="431" y="67"/>
                  <a:pt x="338" y="160"/>
                  <a:pt x="245" y="404"/>
                </a:cubicBezTo>
                <a:cubicBezTo>
                  <a:pt x="94" y="788"/>
                  <a:pt x="1" y="1230"/>
                  <a:pt x="1" y="1811"/>
                </a:cubicBezTo>
                <a:cubicBezTo>
                  <a:pt x="1" y="2346"/>
                  <a:pt x="94" y="2823"/>
                  <a:pt x="245" y="3172"/>
                </a:cubicBezTo>
                <a:cubicBezTo>
                  <a:pt x="338" y="3405"/>
                  <a:pt x="431" y="3509"/>
                  <a:pt x="489" y="3556"/>
                </a:cubicBezTo>
                <a:cubicBezTo>
                  <a:pt x="520" y="3556"/>
                  <a:pt x="593" y="3577"/>
                  <a:pt x="710" y="3577"/>
                </a:cubicBezTo>
                <a:cubicBezTo>
                  <a:pt x="769" y="3577"/>
                  <a:pt x="838" y="3571"/>
                  <a:pt x="920" y="3556"/>
                </a:cubicBezTo>
                <a:cubicBezTo>
                  <a:pt x="1304" y="3509"/>
                  <a:pt x="1746" y="3358"/>
                  <a:pt x="2234" y="3067"/>
                </a:cubicBezTo>
                <a:cubicBezTo>
                  <a:pt x="2711" y="2777"/>
                  <a:pt x="3048" y="2486"/>
                  <a:pt x="3339" y="2195"/>
                </a:cubicBezTo>
                <a:cubicBezTo>
                  <a:pt x="3490" y="2009"/>
                  <a:pt x="3490" y="1858"/>
                  <a:pt x="3490" y="1811"/>
                </a:cubicBezTo>
                <a:cubicBezTo>
                  <a:pt x="3490" y="1718"/>
                  <a:pt x="3490" y="1614"/>
                  <a:pt x="3339" y="1427"/>
                </a:cubicBezTo>
                <a:cubicBezTo>
                  <a:pt x="3048" y="1078"/>
                  <a:pt x="2711" y="788"/>
                  <a:pt x="2234" y="497"/>
                </a:cubicBezTo>
                <a:cubicBezTo>
                  <a:pt x="1746" y="206"/>
                  <a:pt x="1304" y="67"/>
                  <a:pt x="920" y="20"/>
                </a:cubicBezTo>
                <a:cubicBezTo>
                  <a:pt x="848" y="6"/>
                  <a:pt x="786" y="1"/>
                  <a:pt x="732"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7" name="Google Shape;897;p24"/>
          <p:cNvSpPr/>
          <p:nvPr/>
        </p:nvSpPr>
        <p:spPr>
          <a:xfrm>
            <a:off x="19696766" y="10544349"/>
            <a:ext cx="213114" cy="210846"/>
          </a:xfrm>
          <a:custGeom>
            <a:rect b="b" l="l" r="r" t="t"/>
            <a:pathLst>
              <a:path extrusionOk="0" h="3220" w="3142">
                <a:moveTo>
                  <a:pt x="622" y="0"/>
                </a:moveTo>
                <a:cubicBezTo>
                  <a:pt x="519" y="0"/>
                  <a:pt x="462" y="21"/>
                  <a:pt x="431" y="21"/>
                </a:cubicBezTo>
                <a:cubicBezTo>
                  <a:pt x="385" y="79"/>
                  <a:pt x="292" y="172"/>
                  <a:pt x="233" y="370"/>
                </a:cubicBezTo>
                <a:cubicBezTo>
                  <a:pt x="94" y="707"/>
                  <a:pt x="1" y="1138"/>
                  <a:pt x="1" y="1626"/>
                </a:cubicBezTo>
                <a:cubicBezTo>
                  <a:pt x="1" y="2115"/>
                  <a:pt x="94" y="2499"/>
                  <a:pt x="233" y="2836"/>
                </a:cubicBezTo>
                <a:cubicBezTo>
                  <a:pt x="292" y="3080"/>
                  <a:pt x="385" y="3127"/>
                  <a:pt x="431" y="3173"/>
                </a:cubicBezTo>
                <a:cubicBezTo>
                  <a:pt x="478" y="3173"/>
                  <a:pt x="582" y="3220"/>
                  <a:pt x="815" y="3220"/>
                </a:cubicBezTo>
                <a:cubicBezTo>
                  <a:pt x="1164" y="3127"/>
                  <a:pt x="1594" y="2987"/>
                  <a:pt x="1978" y="2743"/>
                </a:cubicBezTo>
                <a:cubicBezTo>
                  <a:pt x="2420" y="2499"/>
                  <a:pt x="2757" y="2254"/>
                  <a:pt x="2955" y="1964"/>
                </a:cubicBezTo>
                <a:cubicBezTo>
                  <a:pt x="3095" y="1766"/>
                  <a:pt x="3141" y="1673"/>
                  <a:pt x="3141" y="1626"/>
                </a:cubicBezTo>
                <a:cubicBezTo>
                  <a:pt x="3141" y="1533"/>
                  <a:pt x="3095" y="1429"/>
                  <a:pt x="2955" y="1242"/>
                </a:cubicBezTo>
                <a:cubicBezTo>
                  <a:pt x="2757" y="998"/>
                  <a:pt x="2420" y="707"/>
                  <a:pt x="1978" y="463"/>
                </a:cubicBezTo>
                <a:cubicBezTo>
                  <a:pt x="1594" y="219"/>
                  <a:pt x="1164" y="79"/>
                  <a:pt x="815" y="21"/>
                </a:cubicBezTo>
                <a:cubicBezTo>
                  <a:pt x="737" y="6"/>
                  <a:pt x="674" y="0"/>
                  <a:pt x="622"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8" name="Google Shape;898;p24"/>
          <p:cNvSpPr/>
          <p:nvPr/>
        </p:nvSpPr>
        <p:spPr>
          <a:xfrm>
            <a:off x="20616727" y="10557314"/>
            <a:ext cx="187814" cy="185701"/>
          </a:xfrm>
          <a:custGeom>
            <a:rect b="b" l="l" r="r" t="t"/>
            <a:pathLst>
              <a:path extrusionOk="0" h="2836" w="2769">
                <a:moveTo>
                  <a:pt x="568" y="0"/>
                </a:moveTo>
                <a:cubicBezTo>
                  <a:pt x="478" y="0"/>
                  <a:pt x="427" y="21"/>
                  <a:pt x="395" y="21"/>
                </a:cubicBezTo>
                <a:cubicBezTo>
                  <a:pt x="337" y="67"/>
                  <a:pt x="244" y="114"/>
                  <a:pt x="198" y="312"/>
                </a:cubicBezTo>
                <a:cubicBezTo>
                  <a:pt x="105" y="602"/>
                  <a:pt x="0" y="986"/>
                  <a:pt x="0" y="1428"/>
                </a:cubicBezTo>
                <a:cubicBezTo>
                  <a:pt x="0" y="1859"/>
                  <a:pt x="105" y="2208"/>
                  <a:pt x="198" y="2498"/>
                </a:cubicBezTo>
                <a:cubicBezTo>
                  <a:pt x="244" y="2684"/>
                  <a:pt x="337" y="2731"/>
                  <a:pt x="395" y="2789"/>
                </a:cubicBezTo>
                <a:cubicBezTo>
                  <a:pt x="442" y="2789"/>
                  <a:pt x="535" y="2836"/>
                  <a:pt x="733" y="2836"/>
                </a:cubicBezTo>
                <a:cubicBezTo>
                  <a:pt x="1024" y="2789"/>
                  <a:pt x="1407" y="2638"/>
                  <a:pt x="1745" y="2440"/>
                </a:cubicBezTo>
                <a:cubicBezTo>
                  <a:pt x="2140" y="2208"/>
                  <a:pt x="2431" y="1963"/>
                  <a:pt x="2617" y="1719"/>
                </a:cubicBezTo>
                <a:cubicBezTo>
                  <a:pt x="2768" y="1568"/>
                  <a:pt x="2768" y="1475"/>
                  <a:pt x="2768" y="1428"/>
                </a:cubicBezTo>
                <a:cubicBezTo>
                  <a:pt x="2768" y="1382"/>
                  <a:pt x="2768" y="1277"/>
                  <a:pt x="2617" y="1091"/>
                </a:cubicBezTo>
                <a:cubicBezTo>
                  <a:pt x="2431" y="847"/>
                  <a:pt x="2140" y="602"/>
                  <a:pt x="1745" y="405"/>
                </a:cubicBezTo>
                <a:cubicBezTo>
                  <a:pt x="1407" y="172"/>
                  <a:pt x="1024" y="67"/>
                  <a:pt x="733" y="21"/>
                </a:cubicBezTo>
                <a:cubicBezTo>
                  <a:pt x="667" y="5"/>
                  <a:pt x="613" y="0"/>
                  <a:pt x="568"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9" name="Google Shape;899;p24"/>
          <p:cNvSpPr/>
          <p:nvPr/>
        </p:nvSpPr>
        <p:spPr>
          <a:xfrm>
            <a:off x="21537366" y="10570214"/>
            <a:ext cx="161022" cy="159837"/>
          </a:xfrm>
          <a:custGeom>
            <a:rect b="b" l="l" r="r" t="t"/>
            <a:pathLst>
              <a:path extrusionOk="0" h="2441" w="2374">
                <a:moveTo>
                  <a:pt x="476" y="1"/>
                </a:moveTo>
                <a:cubicBezTo>
                  <a:pt x="400" y="1"/>
                  <a:pt x="369" y="22"/>
                  <a:pt x="338" y="22"/>
                </a:cubicBezTo>
                <a:cubicBezTo>
                  <a:pt x="292" y="68"/>
                  <a:pt x="245" y="115"/>
                  <a:pt x="141" y="266"/>
                </a:cubicBezTo>
                <a:cubicBezTo>
                  <a:pt x="47" y="498"/>
                  <a:pt x="1" y="847"/>
                  <a:pt x="1" y="1231"/>
                </a:cubicBezTo>
                <a:cubicBezTo>
                  <a:pt x="1" y="1569"/>
                  <a:pt x="47" y="1906"/>
                  <a:pt x="141" y="2150"/>
                </a:cubicBezTo>
                <a:cubicBezTo>
                  <a:pt x="245" y="2348"/>
                  <a:pt x="292" y="2394"/>
                  <a:pt x="338" y="2394"/>
                </a:cubicBezTo>
                <a:cubicBezTo>
                  <a:pt x="385" y="2441"/>
                  <a:pt x="431" y="2441"/>
                  <a:pt x="629" y="2441"/>
                </a:cubicBezTo>
                <a:cubicBezTo>
                  <a:pt x="920" y="2394"/>
                  <a:pt x="1211" y="2301"/>
                  <a:pt x="1548" y="2104"/>
                </a:cubicBezTo>
                <a:cubicBezTo>
                  <a:pt x="1839" y="1906"/>
                  <a:pt x="2083" y="1720"/>
                  <a:pt x="2281" y="1476"/>
                </a:cubicBezTo>
                <a:cubicBezTo>
                  <a:pt x="2374" y="1324"/>
                  <a:pt x="2374" y="1278"/>
                  <a:pt x="2374" y="1231"/>
                </a:cubicBezTo>
                <a:cubicBezTo>
                  <a:pt x="2374" y="1185"/>
                  <a:pt x="2374" y="1080"/>
                  <a:pt x="2281" y="940"/>
                </a:cubicBezTo>
                <a:cubicBezTo>
                  <a:pt x="2083" y="743"/>
                  <a:pt x="1839" y="498"/>
                  <a:pt x="1548" y="359"/>
                </a:cubicBezTo>
                <a:cubicBezTo>
                  <a:pt x="1211" y="161"/>
                  <a:pt x="920" y="22"/>
                  <a:pt x="629" y="22"/>
                </a:cubicBezTo>
                <a:cubicBezTo>
                  <a:pt x="563" y="6"/>
                  <a:pt x="514" y="1"/>
                  <a:pt x="476"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0" name="Google Shape;900;p24"/>
          <p:cNvSpPr/>
          <p:nvPr/>
        </p:nvSpPr>
        <p:spPr>
          <a:xfrm>
            <a:off x="22458072" y="10580756"/>
            <a:ext cx="138165" cy="136395"/>
          </a:xfrm>
          <a:custGeom>
            <a:rect b="b" l="l" r="r" t="t"/>
            <a:pathLst>
              <a:path extrusionOk="0" h="2083" w="2037">
                <a:moveTo>
                  <a:pt x="524" y="0"/>
                </a:moveTo>
                <a:cubicBezTo>
                  <a:pt x="385" y="0"/>
                  <a:pt x="338" y="47"/>
                  <a:pt x="292" y="47"/>
                </a:cubicBezTo>
                <a:cubicBezTo>
                  <a:pt x="233" y="47"/>
                  <a:pt x="187" y="105"/>
                  <a:pt x="140" y="244"/>
                </a:cubicBezTo>
                <a:cubicBezTo>
                  <a:pt x="47" y="489"/>
                  <a:pt x="1" y="733"/>
                  <a:pt x="1" y="1070"/>
                </a:cubicBezTo>
                <a:cubicBezTo>
                  <a:pt x="1" y="1361"/>
                  <a:pt x="47" y="1652"/>
                  <a:pt x="140" y="1850"/>
                </a:cubicBezTo>
                <a:cubicBezTo>
                  <a:pt x="187" y="1989"/>
                  <a:pt x="233" y="2036"/>
                  <a:pt x="292" y="2036"/>
                </a:cubicBezTo>
                <a:cubicBezTo>
                  <a:pt x="338" y="2082"/>
                  <a:pt x="385" y="2082"/>
                  <a:pt x="524" y="2082"/>
                </a:cubicBezTo>
                <a:cubicBezTo>
                  <a:pt x="769" y="2036"/>
                  <a:pt x="1013" y="1943"/>
                  <a:pt x="1304" y="1791"/>
                </a:cubicBezTo>
                <a:cubicBezTo>
                  <a:pt x="1548" y="1652"/>
                  <a:pt x="1792" y="1454"/>
                  <a:pt x="1932" y="1268"/>
                </a:cubicBezTo>
                <a:cubicBezTo>
                  <a:pt x="2036" y="1163"/>
                  <a:pt x="2036" y="1070"/>
                  <a:pt x="2036" y="1070"/>
                </a:cubicBezTo>
                <a:cubicBezTo>
                  <a:pt x="2036" y="1024"/>
                  <a:pt x="2036" y="919"/>
                  <a:pt x="1932" y="826"/>
                </a:cubicBezTo>
                <a:cubicBezTo>
                  <a:pt x="1792" y="628"/>
                  <a:pt x="1548" y="489"/>
                  <a:pt x="1304" y="291"/>
                </a:cubicBezTo>
                <a:cubicBezTo>
                  <a:pt x="1013" y="151"/>
                  <a:pt x="769" y="47"/>
                  <a:pt x="524"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1" name="Google Shape;901;p24"/>
          <p:cNvSpPr/>
          <p:nvPr/>
        </p:nvSpPr>
        <p:spPr>
          <a:xfrm>
            <a:off x="23378031" y="10593655"/>
            <a:ext cx="112051" cy="111316"/>
          </a:xfrm>
          <a:custGeom>
            <a:rect b="b" l="l" r="r" t="t"/>
            <a:pathLst>
              <a:path extrusionOk="0" h="1700" w="1652">
                <a:moveTo>
                  <a:pt x="442" y="1"/>
                </a:moveTo>
                <a:cubicBezTo>
                  <a:pt x="337" y="1"/>
                  <a:pt x="244" y="1"/>
                  <a:pt x="244" y="47"/>
                </a:cubicBezTo>
                <a:cubicBezTo>
                  <a:pt x="198" y="47"/>
                  <a:pt x="151" y="94"/>
                  <a:pt x="105" y="199"/>
                </a:cubicBezTo>
                <a:cubicBezTo>
                  <a:pt x="47" y="385"/>
                  <a:pt x="0" y="582"/>
                  <a:pt x="0" y="873"/>
                </a:cubicBezTo>
                <a:cubicBezTo>
                  <a:pt x="0" y="1118"/>
                  <a:pt x="47" y="1304"/>
                  <a:pt x="105" y="1501"/>
                </a:cubicBezTo>
                <a:cubicBezTo>
                  <a:pt x="151" y="1594"/>
                  <a:pt x="198" y="1653"/>
                  <a:pt x="244" y="1699"/>
                </a:cubicBezTo>
                <a:lnTo>
                  <a:pt x="442" y="1699"/>
                </a:lnTo>
                <a:cubicBezTo>
                  <a:pt x="628" y="1653"/>
                  <a:pt x="826" y="1594"/>
                  <a:pt x="1070" y="1455"/>
                </a:cubicBezTo>
                <a:cubicBezTo>
                  <a:pt x="1268" y="1304"/>
                  <a:pt x="1454" y="1164"/>
                  <a:pt x="1559" y="1013"/>
                </a:cubicBezTo>
                <a:cubicBezTo>
                  <a:pt x="1652" y="920"/>
                  <a:pt x="1652" y="873"/>
                  <a:pt x="1652" y="873"/>
                </a:cubicBezTo>
                <a:cubicBezTo>
                  <a:pt x="1652" y="827"/>
                  <a:pt x="1652" y="780"/>
                  <a:pt x="1559" y="676"/>
                </a:cubicBezTo>
                <a:cubicBezTo>
                  <a:pt x="1454" y="536"/>
                  <a:pt x="1268" y="385"/>
                  <a:pt x="1070" y="245"/>
                </a:cubicBezTo>
                <a:cubicBezTo>
                  <a:pt x="826" y="140"/>
                  <a:pt x="628" y="47"/>
                  <a:pt x="442"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2" name="Google Shape;902;p24"/>
          <p:cNvSpPr/>
          <p:nvPr/>
        </p:nvSpPr>
        <p:spPr>
          <a:xfrm>
            <a:off x="24298739" y="10606620"/>
            <a:ext cx="85259" cy="85386"/>
          </a:xfrm>
          <a:custGeom>
            <a:rect b="b" l="l" r="r" t="t"/>
            <a:pathLst>
              <a:path extrusionOk="0" h="1304" w="1257">
                <a:moveTo>
                  <a:pt x="337" y="1"/>
                </a:moveTo>
                <a:cubicBezTo>
                  <a:pt x="244" y="1"/>
                  <a:pt x="198" y="1"/>
                  <a:pt x="198" y="47"/>
                </a:cubicBezTo>
                <a:cubicBezTo>
                  <a:pt x="140" y="47"/>
                  <a:pt x="140" y="47"/>
                  <a:pt x="93" y="140"/>
                </a:cubicBezTo>
                <a:cubicBezTo>
                  <a:pt x="47" y="291"/>
                  <a:pt x="0" y="478"/>
                  <a:pt x="0" y="675"/>
                </a:cubicBezTo>
                <a:cubicBezTo>
                  <a:pt x="0" y="873"/>
                  <a:pt x="47" y="1013"/>
                  <a:pt x="93" y="1164"/>
                </a:cubicBezTo>
                <a:cubicBezTo>
                  <a:pt x="140" y="1257"/>
                  <a:pt x="140" y="1257"/>
                  <a:pt x="198" y="1303"/>
                </a:cubicBezTo>
                <a:lnTo>
                  <a:pt x="337" y="1303"/>
                </a:lnTo>
                <a:cubicBezTo>
                  <a:pt x="489" y="1303"/>
                  <a:pt x="628" y="1210"/>
                  <a:pt x="826" y="1106"/>
                </a:cubicBezTo>
                <a:cubicBezTo>
                  <a:pt x="965" y="1013"/>
                  <a:pt x="1117" y="920"/>
                  <a:pt x="1210" y="815"/>
                </a:cubicBezTo>
                <a:cubicBezTo>
                  <a:pt x="1256" y="722"/>
                  <a:pt x="1256" y="675"/>
                  <a:pt x="1256" y="675"/>
                </a:cubicBezTo>
                <a:cubicBezTo>
                  <a:pt x="1256" y="629"/>
                  <a:pt x="1256" y="582"/>
                  <a:pt x="1210" y="524"/>
                </a:cubicBezTo>
                <a:cubicBezTo>
                  <a:pt x="1117" y="384"/>
                  <a:pt x="965" y="291"/>
                  <a:pt x="826" y="187"/>
                </a:cubicBezTo>
                <a:cubicBezTo>
                  <a:pt x="628" y="94"/>
                  <a:pt x="489" y="47"/>
                  <a:pt x="337"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3" name="Google Shape;903;p24"/>
          <p:cNvSpPr/>
          <p:nvPr/>
        </p:nvSpPr>
        <p:spPr>
          <a:xfrm>
            <a:off x="11412850" y="11144669"/>
            <a:ext cx="440268" cy="435704"/>
          </a:xfrm>
          <a:custGeom>
            <a:rect b="b" l="l" r="r" t="t"/>
            <a:pathLst>
              <a:path extrusionOk="0" h="6654" w="6491">
                <a:moveTo>
                  <a:pt x="1360" y="0"/>
                </a:moveTo>
                <a:cubicBezTo>
                  <a:pt x="1112" y="0"/>
                  <a:pt x="987" y="44"/>
                  <a:pt x="919" y="112"/>
                </a:cubicBezTo>
                <a:cubicBezTo>
                  <a:pt x="815" y="158"/>
                  <a:pt x="629" y="310"/>
                  <a:pt x="431" y="740"/>
                </a:cubicBezTo>
                <a:cubicBezTo>
                  <a:pt x="187" y="1426"/>
                  <a:pt x="47" y="2298"/>
                  <a:pt x="0" y="3310"/>
                </a:cubicBezTo>
                <a:cubicBezTo>
                  <a:pt x="47" y="4334"/>
                  <a:pt x="187" y="5206"/>
                  <a:pt x="431" y="5881"/>
                </a:cubicBezTo>
                <a:cubicBezTo>
                  <a:pt x="629" y="6323"/>
                  <a:pt x="815" y="6463"/>
                  <a:pt x="919" y="6556"/>
                </a:cubicBezTo>
                <a:cubicBezTo>
                  <a:pt x="984" y="6596"/>
                  <a:pt x="1099" y="6653"/>
                  <a:pt x="1323" y="6653"/>
                </a:cubicBezTo>
                <a:cubicBezTo>
                  <a:pt x="1422" y="6653"/>
                  <a:pt x="1541" y="6642"/>
                  <a:pt x="1687" y="6614"/>
                </a:cubicBezTo>
                <a:cubicBezTo>
                  <a:pt x="2420" y="6509"/>
                  <a:pt x="3246" y="6218"/>
                  <a:pt x="4118" y="5683"/>
                </a:cubicBezTo>
                <a:lnTo>
                  <a:pt x="4165" y="5683"/>
                </a:lnTo>
                <a:cubicBezTo>
                  <a:pt x="5037" y="5206"/>
                  <a:pt x="5665" y="4625"/>
                  <a:pt x="6153" y="4043"/>
                </a:cubicBezTo>
                <a:cubicBezTo>
                  <a:pt x="6444" y="3648"/>
                  <a:pt x="6491" y="3415"/>
                  <a:pt x="6491" y="3310"/>
                </a:cubicBezTo>
                <a:cubicBezTo>
                  <a:pt x="6491" y="3217"/>
                  <a:pt x="6444" y="2973"/>
                  <a:pt x="6153" y="2589"/>
                </a:cubicBezTo>
                <a:cubicBezTo>
                  <a:pt x="5665" y="2008"/>
                  <a:pt x="5037" y="1473"/>
                  <a:pt x="4165" y="938"/>
                </a:cubicBezTo>
                <a:lnTo>
                  <a:pt x="4118" y="938"/>
                </a:lnTo>
                <a:cubicBezTo>
                  <a:pt x="3246" y="449"/>
                  <a:pt x="2420" y="158"/>
                  <a:pt x="1687" y="19"/>
                </a:cubicBezTo>
                <a:cubicBezTo>
                  <a:pt x="1559" y="6"/>
                  <a:pt x="1451" y="0"/>
                  <a:pt x="1360"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4" name="Google Shape;904;p24"/>
          <p:cNvSpPr/>
          <p:nvPr/>
        </p:nvSpPr>
        <p:spPr>
          <a:xfrm>
            <a:off x="12332742" y="11157241"/>
            <a:ext cx="414290" cy="410167"/>
          </a:xfrm>
          <a:custGeom>
            <a:rect b="b" l="l" r="r" t="t"/>
            <a:pathLst>
              <a:path extrusionOk="0" h="6264" w="6108">
                <a:moveTo>
                  <a:pt x="1273" y="0"/>
                </a:moveTo>
                <a:cubicBezTo>
                  <a:pt x="1060" y="0"/>
                  <a:pt x="946" y="38"/>
                  <a:pt x="873" y="71"/>
                </a:cubicBezTo>
                <a:cubicBezTo>
                  <a:pt x="780" y="118"/>
                  <a:pt x="582" y="257"/>
                  <a:pt x="443" y="699"/>
                </a:cubicBezTo>
                <a:cubicBezTo>
                  <a:pt x="198" y="1374"/>
                  <a:pt x="47" y="2153"/>
                  <a:pt x="1" y="3118"/>
                </a:cubicBezTo>
                <a:cubicBezTo>
                  <a:pt x="47" y="4095"/>
                  <a:pt x="198" y="4910"/>
                  <a:pt x="443" y="5549"/>
                </a:cubicBezTo>
                <a:cubicBezTo>
                  <a:pt x="582" y="5980"/>
                  <a:pt x="780" y="6131"/>
                  <a:pt x="873" y="6177"/>
                </a:cubicBezTo>
                <a:cubicBezTo>
                  <a:pt x="945" y="6210"/>
                  <a:pt x="1056" y="6264"/>
                  <a:pt x="1263" y="6264"/>
                </a:cubicBezTo>
                <a:cubicBezTo>
                  <a:pt x="1356" y="6264"/>
                  <a:pt x="1469" y="6253"/>
                  <a:pt x="1606" y="6224"/>
                </a:cubicBezTo>
                <a:cubicBezTo>
                  <a:pt x="2280" y="6131"/>
                  <a:pt x="3060" y="5840"/>
                  <a:pt x="3932" y="5352"/>
                </a:cubicBezTo>
                <a:cubicBezTo>
                  <a:pt x="4758" y="4863"/>
                  <a:pt x="5386" y="4328"/>
                  <a:pt x="5816" y="3805"/>
                </a:cubicBezTo>
                <a:cubicBezTo>
                  <a:pt x="6107" y="3456"/>
                  <a:pt x="6107" y="3223"/>
                  <a:pt x="6107" y="3118"/>
                </a:cubicBezTo>
                <a:cubicBezTo>
                  <a:pt x="6107" y="3025"/>
                  <a:pt x="6107" y="2781"/>
                  <a:pt x="5816" y="2444"/>
                </a:cubicBezTo>
                <a:cubicBezTo>
                  <a:pt x="5386" y="1909"/>
                  <a:pt x="4758" y="1374"/>
                  <a:pt x="3932" y="897"/>
                </a:cubicBezTo>
                <a:cubicBezTo>
                  <a:pt x="3060" y="408"/>
                  <a:pt x="2280" y="118"/>
                  <a:pt x="1606" y="24"/>
                </a:cubicBezTo>
                <a:cubicBezTo>
                  <a:pt x="1474" y="7"/>
                  <a:pt x="1364" y="0"/>
                  <a:pt x="1273"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5" name="Google Shape;905;p24"/>
          <p:cNvSpPr/>
          <p:nvPr/>
        </p:nvSpPr>
        <p:spPr>
          <a:xfrm>
            <a:off x="13253448" y="11169748"/>
            <a:ext cx="391365" cy="385088"/>
          </a:xfrm>
          <a:custGeom>
            <a:rect b="b" l="l" r="r" t="t"/>
            <a:pathLst>
              <a:path extrusionOk="0" h="5881" w="5770">
                <a:moveTo>
                  <a:pt x="1181" y="0"/>
                </a:moveTo>
                <a:cubicBezTo>
                  <a:pt x="968" y="0"/>
                  <a:pt x="859" y="33"/>
                  <a:pt x="826" y="66"/>
                </a:cubicBezTo>
                <a:cubicBezTo>
                  <a:pt x="722" y="124"/>
                  <a:pt x="536" y="264"/>
                  <a:pt x="384" y="648"/>
                </a:cubicBezTo>
                <a:cubicBezTo>
                  <a:pt x="140" y="1287"/>
                  <a:pt x="1" y="2055"/>
                  <a:pt x="1" y="2927"/>
                </a:cubicBezTo>
                <a:cubicBezTo>
                  <a:pt x="1" y="3846"/>
                  <a:pt x="140" y="4579"/>
                  <a:pt x="384" y="5207"/>
                </a:cubicBezTo>
                <a:cubicBezTo>
                  <a:pt x="536" y="5591"/>
                  <a:pt x="722" y="5742"/>
                  <a:pt x="826" y="5789"/>
                </a:cubicBezTo>
                <a:cubicBezTo>
                  <a:pt x="858" y="5821"/>
                  <a:pt x="962" y="5880"/>
                  <a:pt x="1163" y="5880"/>
                </a:cubicBezTo>
                <a:cubicBezTo>
                  <a:pt x="1255" y="5880"/>
                  <a:pt x="1367" y="5868"/>
                  <a:pt x="1501" y="5835"/>
                </a:cubicBezTo>
                <a:cubicBezTo>
                  <a:pt x="2176" y="5742"/>
                  <a:pt x="2909" y="5498"/>
                  <a:pt x="3688" y="5068"/>
                </a:cubicBezTo>
                <a:cubicBezTo>
                  <a:pt x="4455" y="4579"/>
                  <a:pt x="5037" y="4091"/>
                  <a:pt x="5479" y="3556"/>
                </a:cubicBezTo>
                <a:cubicBezTo>
                  <a:pt x="5723" y="3265"/>
                  <a:pt x="5770" y="3032"/>
                  <a:pt x="5770" y="2927"/>
                </a:cubicBezTo>
                <a:cubicBezTo>
                  <a:pt x="5770" y="2834"/>
                  <a:pt x="5723" y="2637"/>
                  <a:pt x="5479" y="2299"/>
                </a:cubicBezTo>
                <a:cubicBezTo>
                  <a:pt x="5037" y="1764"/>
                  <a:pt x="4455" y="1287"/>
                  <a:pt x="3688" y="845"/>
                </a:cubicBezTo>
                <a:cubicBezTo>
                  <a:pt x="2909" y="357"/>
                  <a:pt x="2176" y="124"/>
                  <a:pt x="1501" y="20"/>
                </a:cubicBezTo>
                <a:cubicBezTo>
                  <a:pt x="1375" y="6"/>
                  <a:pt x="1269" y="0"/>
                  <a:pt x="1181"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6" name="Google Shape;906;p24"/>
          <p:cNvSpPr/>
          <p:nvPr/>
        </p:nvSpPr>
        <p:spPr>
          <a:xfrm>
            <a:off x="14174155" y="11182713"/>
            <a:ext cx="364573" cy="359551"/>
          </a:xfrm>
          <a:custGeom>
            <a:rect b="b" l="l" r="r" t="t"/>
            <a:pathLst>
              <a:path extrusionOk="0" h="5491" w="5375">
                <a:moveTo>
                  <a:pt x="1106" y="0"/>
                </a:moveTo>
                <a:cubicBezTo>
                  <a:pt x="910" y="0"/>
                  <a:pt x="801" y="33"/>
                  <a:pt x="768" y="66"/>
                </a:cubicBezTo>
                <a:cubicBezTo>
                  <a:pt x="675" y="112"/>
                  <a:pt x="524" y="264"/>
                  <a:pt x="384" y="601"/>
                </a:cubicBezTo>
                <a:cubicBezTo>
                  <a:pt x="140" y="1182"/>
                  <a:pt x="1" y="1904"/>
                  <a:pt x="1" y="2729"/>
                </a:cubicBezTo>
                <a:cubicBezTo>
                  <a:pt x="1" y="3555"/>
                  <a:pt x="140" y="4288"/>
                  <a:pt x="384" y="4870"/>
                </a:cubicBezTo>
                <a:cubicBezTo>
                  <a:pt x="524" y="5253"/>
                  <a:pt x="675" y="5346"/>
                  <a:pt x="768" y="5393"/>
                </a:cubicBezTo>
                <a:cubicBezTo>
                  <a:pt x="801" y="5433"/>
                  <a:pt x="906" y="5491"/>
                  <a:pt x="1096" y="5491"/>
                </a:cubicBezTo>
                <a:cubicBezTo>
                  <a:pt x="1179" y="5491"/>
                  <a:pt x="1279" y="5480"/>
                  <a:pt x="1396" y="5451"/>
                </a:cubicBezTo>
                <a:cubicBezTo>
                  <a:pt x="2036" y="5346"/>
                  <a:pt x="2711" y="5102"/>
                  <a:pt x="3432" y="4718"/>
                </a:cubicBezTo>
                <a:cubicBezTo>
                  <a:pt x="4165" y="4288"/>
                  <a:pt x="4700" y="3800"/>
                  <a:pt x="5083" y="3311"/>
                </a:cubicBezTo>
                <a:cubicBezTo>
                  <a:pt x="5328" y="3020"/>
                  <a:pt x="5374" y="2834"/>
                  <a:pt x="5374" y="2729"/>
                </a:cubicBezTo>
                <a:cubicBezTo>
                  <a:pt x="5374" y="2636"/>
                  <a:pt x="5328" y="2439"/>
                  <a:pt x="5083" y="2148"/>
                </a:cubicBezTo>
                <a:cubicBezTo>
                  <a:pt x="4700" y="1671"/>
                  <a:pt x="4165" y="1182"/>
                  <a:pt x="3432" y="740"/>
                </a:cubicBezTo>
                <a:cubicBezTo>
                  <a:pt x="2711" y="357"/>
                  <a:pt x="2036" y="112"/>
                  <a:pt x="1396" y="19"/>
                </a:cubicBezTo>
                <a:cubicBezTo>
                  <a:pt x="1284" y="6"/>
                  <a:pt x="1187" y="0"/>
                  <a:pt x="1106"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7" name="Google Shape;907;p24"/>
          <p:cNvSpPr/>
          <p:nvPr/>
        </p:nvSpPr>
        <p:spPr>
          <a:xfrm>
            <a:off x="15094048" y="11195285"/>
            <a:ext cx="338527" cy="334079"/>
          </a:xfrm>
          <a:custGeom>
            <a:rect b="b" l="l" r="r" t="t"/>
            <a:pathLst>
              <a:path extrusionOk="0" h="5102" w="4991">
                <a:moveTo>
                  <a:pt x="1049" y="1"/>
                </a:moveTo>
                <a:cubicBezTo>
                  <a:pt x="869" y="1"/>
                  <a:pt x="752" y="39"/>
                  <a:pt x="687" y="72"/>
                </a:cubicBezTo>
                <a:cubicBezTo>
                  <a:pt x="629" y="118"/>
                  <a:pt x="489" y="211"/>
                  <a:pt x="338" y="548"/>
                </a:cubicBezTo>
                <a:cubicBezTo>
                  <a:pt x="152" y="1083"/>
                  <a:pt x="1" y="1770"/>
                  <a:pt x="1" y="2537"/>
                </a:cubicBezTo>
                <a:cubicBezTo>
                  <a:pt x="1" y="3317"/>
                  <a:pt x="152" y="3991"/>
                  <a:pt x="338" y="4526"/>
                </a:cubicBezTo>
                <a:cubicBezTo>
                  <a:pt x="489" y="4864"/>
                  <a:pt x="629" y="4968"/>
                  <a:pt x="687" y="5015"/>
                </a:cubicBezTo>
                <a:cubicBezTo>
                  <a:pt x="751" y="5047"/>
                  <a:pt x="865" y="5101"/>
                  <a:pt x="1041" y="5101"/>
                </a:cubicBezTo>
                <a:cubicBezTo>
                  <a:pt x="1119" y="5101"/>
                  <a:pt x="1211" y="5090"/>
                  <a:pt x="1315" y="5061"/>
                </a:cubicBezTo>
                <a:cubicBezTo>
                  <a:pt x="1897" y="5015"/>
                  <a:pt x="2525" y="4771"/>
                  <a:pt x="3199" y="4387"/>
                </a:cubicBezTo>
                <a:cubicBezTo>
                  <a:pt x="3886" y="3991"/>
                  <a:pt x="4363" y="3561"/>
                  <a:pt x="4758" y="3072"/>
                </a:cubicBezTo>
                <a:cubicBezTo>
                  <a:pt x="4991" y="2828"/>
                  <a:pt x="4991" y="2642"/>
                  <a:pt x="4991" y="2537"/>
                </a:cubicBezTo>
                <a:cubicBezTo>
                  <a:pt x="4991" y="2444"/>
                  <a:pt x="4991" y="2247"/>
                  <a:pt x="4758" y="2002"/>
                </a:cubicBezTo>
                <a:cubicBezTo>
                  <a:pt x="4363" y="1525"/>
                  <a:pt x="3886" y="1083"/>
                  <a:pt x="3199" y="700"/>
                </a:cubicBezTo>
                <a:cubicBezTo>
                  <a:pt x="2525" y="316"/>
                  <a:pt x="1897" y="118"/>
                  <a:pt x="1315" y="25"/>
                </a:cubicBezTo>
                <a:cubicBezTo>
                  <a:pt x="1214" y="8"/>
                  <a:pt x="1126" y="1"/>
                  <a:pt x="1049"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8" name="Google Shape;908;p24"/>
          <p:cNvSpPr/>
          <p:nvPr/>
        </p:nvSpPr>
        <p:spPr>
          <a:xfrm>
            <a:off x="16014755" y="11206482"/>
            <a:ext cx="315669" cy="311488"/>
          </a:xfrm>
          <a:custGeom>
            <a:rect b="b" l="l" r="r" t="t"/>
            <a:pathLst>
              <a:path extrusionOk="0" h="4757" w="4654">
                <a:moveTo>
                  <a:pt x="946" y="0"/>
                </a:moveTo>
                <a:cubicBezTo>
                  <a:pt x="785" y="0"/>
                  <a:pt x="693" y="55"/>
                  <a:pt x="629" y="87"/>
                </a:cubicBezTo>
                <a:cubicBezTo>
                  <a:pt x="582" y="87"/>
                  <a:pt x="431" y="238"/>
                  <a:pt x="338" y="529"/>
                </a:cubicBezTo>
                <a:cubicBezTo>
                  <a:pt x="140" y="1064"/>
                  <a:pt x="1" y="1645"/>
                  <a:pt x="1" y="2366"/>
                </a:cubicBezTo>
                <a:cubicBezTo>
                  <a:pt x="1" y="3099"/>
                  <a:pt x="140" y="3727"/>
                  <a:pt x="338" y="4216"/>
                </a:cubicBezTo>
                <a:cubicBezTo>
                  <a:pt x="431" y="4507"/>
                  <a:pt x="582" y="4646"/>
                  <a:pt x="629" y="4693"/>
                </a:cubicBezTo>
                <a:cubicBezTo>
                  <a:pt x="702" y="4693"/>
                  <a:pt x="810" y="4757"/>
                  <a:pt x="1015" y="4757"/>
                </a:cubicBezTo>
                <a:cubicBezTo>
                  <a:pt x="1073" y="4757"/>
                  <a:pt x="1137" y="4752"/>
                  <a:pt x="1210" y="4739"/>
                </a:cubicBezTo>
                <a:cubicBezTo>
                  <a:pt x="1745" y="4646"/>
                  <a:pt x="2327" y="4402"/>
                  <a:pt x="2955" y="4065"/>
                </a:cubicBezTo>
                <a:cubicBezTo>
                  <a:pt x="3583" y="3727"/>
                  <a:pt x="4072" y="3285"/>
                  <a:pt x="4409" y="2901"/>
                </a:cubicBezTo>
                <a:cubicBezTo>
                  <a:pt x="4607" y="2611"/>
                  <a:pt x="4653" y="2471"/>
                  <a:pt x="4653" y="2366"/>
                </a:cubicBezTo>
                <a:cubicBezTo>
                  <a:pt x="4653" y="2273"/>
                  <a:pt x="4607" y="2122"/>
                  <a:pt x="4409" y="1890"/>
                </a:cubicBezTo>
                <a:cubicBezTo>
                  <a:pt x="4072" y="1448"/>
                  <a:pt x="3583" y="1064"/>
                  <a:pt x="2955" y="668"/>
                </a:cubicBezTo>
                <a:cubicBezTo>
                  <a:pt x="2327" y="331"/>
                  <a:pt x="1745" y="87"/>
                  <a:pt x="1210" y="40"/>
                </a:cubicBezTo>
                <a:cubicBezTo>
                  <a:pt x="1106" y="11"/>
                  <a:pt x="1019" y="0"/>
                  <a:pt x="946"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09" name="Google Shape;909;p24"/>
          <p:cNvSpPr/>
          <p:nvPr/>
        </p:nvSpPr>
        <p:spPr>
          <a:xfrm>
            <a:off x="16935461" y="11219316"/>
            <a:ext cx="288809" cy="286213"/>
          </a:xfrm>
          <a:custGeom>
            <a:rect b="b" l="l" r="r" t="t"/>
            <a:pathLst>
              <a:path extrusionOk="0" h="4371" w="4258">
                <a:moveTo>
                  <a:pt x="861" y="1"/>
                </a:moveTo>
                <a:cubicBezTo>
                  <a:pt x="727" y="1"/>
                  <a:pt x="644" y="42"/>
                  <a:pt x="582" y="42"/>
                </a:cubicBezTo>
                <a:cubicBezTo>
                  <a:pt x="524" y="88"/>
                  <a:pt x="384" y="181"/>
                  <a:pt x="291" y="472"/>
                </a:cubicBezTo>
                <a:cubicBezTo>
                  <a:pt x="140" y="961"/>
                  <a:pt x="1" y="1496"/>
                  <a:pt x="1" y="2170"/>
                </a:cubicBezTo>
                <a:cubicBezTo>
                  <a:pt x="1" y="2857"/>
                  <a:pt x="140" y="3380"/>
                  <a:pt x="291" y="3869"/>
                </a:cubicBezTo>
                <a:cubicBezTo>
                  <a:pt x="384" y="4159"/>
                  <a:pt x="524" y="4252"/>
                  <a:pt x="582" y="4311"/>
                </a:cubicBezTo>
                <a:cubicBezTo>
                  <a:pt x="657" y="4311"/>
                  <a:pt x="761" y="4370"/>
                  <a:pt x="948" y="4370"/>
                </a:cubicBezTo>
                <a:cubicBezTo>
                  <a:pt x="995" y="4370"/>
                  <a:pt x="1047" y="4366"/>
                  <a:pt x="1106" y="4357"/>
                </a:cubicBezTo>
                <a:cubicBezTo>
                  <a:pt x="1594" y="4252"/>
                  <a:pt x="2129" y="4066"/>
                  <a:pt x="2711" y="3729"/>
                </a:cubicBezTo>
                <a:cubicBezTo>
                  <a:pt x="3292" y="3380"/>
                  <a:pt x="3723" y="3043"/>
                  <a:pt x="4014" y="2659"/>
                </a:cubicBezTo>
                <a:cubicBezTo>
                  <a:pt x="4211" y="2415"/>
                  <a:pt x="4258" y="2275"/>
                  <a:pt x="4258" y="2170"/>
                </a:cubicBezTo>
                <a:cubicBezTo>
                  <a:pt x="4258" y="2124"/>
                  <a:pt x="4211" y="1926"/>
                  <a:pt x="4014" y="1694"/>
                </a:cubicBezTo>
                <a:cubicBezTo>
                  <a:pt x="3723" y="1298"/>
                  <a:pt x="3292" y="961"/>
                  <a:pt x="2711" y="623"/>
                </a:cubicBezTo>
                <a:cubicBezTo>
                  <a:pt x="2129" y="286"/>
                  <a:pt x="1594" y="88"/>
                  <a:pt x="1106" y="42"/>
                </a:cubicBezTo>
                <a:cubicBezTo>
                  <a:pt x="1009" y="11"/>
                  <a:pt x="929" y="1"/>
                  <a:pt x="861"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0" name="Google Shape;910;p24"/>
          <p:cNvSpPr/>
          <p:nvPr/>
        </p:nvSpPr>
        <p:spPr>
          <a:xfrm>
            <a:off x="17855353" y="11230382"/>
            <a:ext cx="263578" cy="262575"/>
          </a:xfrm>
          <a:custGeom>
            <a:rect b="b" l="l" r="r" t="t"/>
            <a:pathLst>
              <a:path extrusionOk="0" h="4010" w="3886">
                <a:moveTo>
                  <a:pt x="880" y="1"/>
                </a:moveTo>
                <a:cubicBezTo>
                  <a:pt x="682" y="1"/>
                  <a:pt x="574" y="71"/>
                  <a:pt x="536" y="71"/>
                </a:cubicBezTo>
                <a:cubicBezTo>
                  <a:pt x="489" y="117"/>
                  <a:pt x="396" y="210"/>
                  <a:pt x="292" y="454"/>
                </a:cubicBezTo>
                <a:cubicBezTo>
                  <a:pt x="106" y="885"/>
                  <a:pt x="1" y="1420"/>
                  <a:pt x="1" y="2001"/>
                </a:cubicBezTo>
                <a:cubicBezTo>
                  <a:pt x="1" y="2630"/>
                  <a:pt x="106" y="3118"/>
                  <a:pt x="292" y="3560"/>
                </a:cubicBezTo>
                <a:cubicBezTo>
                  <a:pt x="396" y="3793"/>
                  <a:pt x="489" y="3897"/>
                  <a:pt x="536" y="3944"/>
                </a:cubicBezTo>
                <a:cubicBezTo>
                  <a:pt x="569" y="3977"/>
                  <a:pt x="654" y="4010"/>
                  <a:pt x="804" y="4010"/>
                </a:cubicBezTo>
                <a:cubicBezTo>
                  <a:pt x="866" y="4010"/>
                  <a:pt x="939" y="4004"/>
                  <a:pt x="1024" y="3990"/>
                </a:cubicBezTo>
                <a:cubicBezTo>
                  <a:pt x="1455" y="3897"/>
                  <a:pt x="1943" y="3746"/>
                  <a:pt x="2478" y="3409"/>
                </a:cubicBezTo>
                <a:cubicBezTo>
                  <a:pt x="3013" y="3118"/>
                  <a:pt x="3397" y="2781"/>
                  <a:pt x="3688" y="2443"/>
                </a:cubicBezTo>
                <a:cubicBezTo>
                  <a:pt x="3886" y="2199"/>
                  <a:pt x="3886" y="2106"/>
                  <a:pt x="3886" y="2001"/>
                </a:cubicBezTo>
                <a:cubicBezTo>
                  <a:pt x="3886" y="1955"/>
                  <a:pt x="3886" y="1815"/>
                  <a:pt x="3688" y="1571"/>
                </a:cubicBezTo>
                <a:cubicBezTo>
                  <a:pt x="3397" y="1234"/>
                  <a:pt x="3013" y="885"/>
                  <a:pt x="2478" y="594"/>
                </a:cubicBezTo>
                <a:cubicBezTo>
                  <a:pt x="1943" y="303"/>
                  <a:pt x="1455" y="117"/>
                  <a:pt x="1024" y="12"/>
                </a:cubicBezTo>
                <a:cubicBezTo>
                  <a:pt x="972" y="4"/>
                  <a:pt x="923" y="1"/>
                  <a:pt x="880"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1" name="Google Shape;911;p24"/>
          <p:cNvSpPr/>
          <p:nvPr/>
        </p:nvSpPr>
        <p:spPr>
          <a:xfrm>
            <a:off x="18776059" y="11242823"/>
            <a:ext cx="236786" cy="237561"/>
          </a:xfrm>
          <a:custGeom>
            <a:rect b="b" l="l" r="r" t="t"/>
            <a:pathLst>
              <a:path extrusionOk="0" h="3628" w="3491">
                <a:moveTo>
                  <a:pt x="732" y="1"/>
                </a:moveTo>
                <a:cubicBezTo>
                  <a:pt x="602" y="1"/>
                  <a:pt x="522" y="34"/>
                  <a:pt x="489" y="67"/>
                </a:cubicBezTo>
                <a:cubicBezTo>
                  <a:pt x="431" y="113"/>
                  <a:pt x="338" y="171"/>
                  <a:pt x="245" y="404"/>
                </a:cubicBezTo>
                <a:cubicBezTo>
                  <a:pt x="94" y="799"/>
                  <a:pt x="1" y="1276"/>
                  <a:pt x="1" y="1811"/>
                </a:cubicBezTo>
                <a:cubicBezTo>
                  <a:pt x="1" y="2346"/>
                  <a:pt x="94" y="2835"/>
                  <a:pt x="245" y="3219"/>
                </a:cubicBezTo>
                <a:cubicBezTo>
                  <a:pt x="338" y="3463"/>
                  <a:pt x="431" y="3510"/>
                  <a:pt x="489" y="3556"/>
                </a:cubicBezTo>
                <a:cubicBezTo>
                  <a:pt x="522" y="3589"/>
                  <a:pt x="600" y="3627"/>
                  <a:pt x="728" y="3627"/>
                </a:cubicBezTo>
                <a:cubicBezTo>
                  <a:pt x="783" y="3627"/>
                  <a:pt x="847" y="3620"/>
                  <a:pt x="920" y="3603"/>
                </a:cubicBezTo>
                <a:cubicBezTo>
                  <a:pt x="1304" y="3556"/>
                  <a:pt x="1746" y="3370"/>
                  <a:pt x="2234" y="3126"/>
                </a:cubicBezTo>
                <a:cubicBezTo>
                  <a:pt x="2711" y="2835"/>
                  <a:pt x="3048" y="2544"/>
                  <a:pt x="3339" y="2207"/>
                </a:cubicBezTo>
                <a:cubicBezTo>
                  <a:pt x="3490" y="2009"/>
                  <a:pt x="3490" y="1858"/>
                  <a:pt x="3490" y="1811"/>
                </a:cubicBezTo>
                <a:cubicBezTo>
                  <a:pt x="3490" y="1765"/>
                  <a:pt x="3490" y="1625"/>
                  <a:pt x="3339" y="1428"/>
                </a:cubicBezTo>
                <a:cubicBezTo>
                  <a:pt x="3048" y="1137"/>
                  <a:pt x="2711" y="799"/>
                  <a:pt x="2234" y="555"/>
                </a:cubicBezTo>
                <a:lnTo>
                  <a:pt x="2234" y="509"/>
                </a:lnTo>
                <a:cubicBezTo>
                  <a:pt x="1746" y="264"/>
                  <a:pt x="1304" y="113"/>
                  <a:pt x="920" y="20"/>
                </a:cubicBezTo>
                <a:cubicBezTo>
                  <a:pt x="848" y="7"/>
                  <a:pt x="786" y="1"/>
                  <a:pt x="732"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2" name="Google Shape;912;p24"/>
          <p:cNvSpPr/>
          <p:nvPr/>
        </p:nvSpPr>
        <p:spPr>
          <a:xfrm>
            <a:off x="19696766" y="11255788"/>
            <a:ext cx="213114" cy="212024"/>
          </a:xfrm>
          <a:custGeom>
            <a:rect b="b" l="l" r="r" t="t"/>
            <a:pathLst>
              <a:path extrusionOk="0" h="3238" w="3142">
                <a:moveTo>
                  <a:pt x="642" y="1"/>
                </a:moveTo>
                <a:cubicBezTo>
                  <a:pt x="526" y="1"/>
                  <a:pt x="464" y="34"/>
                  <a:pt x="431" y="66"/>
                </a:cubicBezTo>
                <a:cubicBezTo>
                  <a:pt x="385" y="113"/>
                  <a:pt x="292" y="159"/>
                  <a:pt x="233" y="357"/>
                </a:cubicBezTo>
                <a:cubicBezTo>
                  <a:pt x="94" y="695"/>
                  <a:pt x="1" y="1137"/>
                  <a:pt x="1" y="1613"/>
                </a:cubicBezTo>
                <a:cubicBezTo>
                  <a:pt x="1" y="2102"/>
                  <a:pt x="94" y="2532"/>
                  <a:pt x="233" y="2881"/>
                </a:cubicBezTo>
                <a:cubicBezTo>
                  <a:pt x="292" y="3067"/>
                  <a:pt x="385" y="3172"/>
                  <a:pt x="431" y="3172"/>
                </a:cubicBezTo>
                <a:cubicBezTo>
                  <a:pt x="464" y="3205"/>
                  <a:pt x="526" y="3238"/>
                  <a:pt x="642" y="3238"/>
                </a:cubicBezTo>
                <a:cubicBezTo>
                  <a:pt x="690" y="3238"/>
                  <a:pt x="747" y="3232"/>
                  <a:pt x="815" y="3219"/>
                </a:cubicBezTo>
                <a:cubicBezTo>
                  <a:pt x="1164" y="3172"/>
                  <a:pt x="1594" y="3021"/>
                  <a:pt x="1978" y="2777"/>
                </a:cubicBezTo>
                <a:cubicBezTo>
                  <a:pt x="2420" y="2532"/>
                  <a:pt x="2757" y="2242"/>
                  <a:pt x="2955" y="1951"/>
                </a:cubicBezTo>
                <a:cubicBezTo>
                  <a:pt x="3095" y="1811"/>
                  <a:pt x="3141" y="1660"/>
                  <a:pt x="3141" y="1613"/>
                </a:cubicBezTo>
                <a:cubicBezTo>
                  <a:pt x="3141" y="1567"/>
                  <a:pt x="3095" y="1474"/>
                  <a:pt x="2955" y="1276"/>
                </a:cubicBezTo>
                <a:cubicBezTo>
                  <a:pt x="2757" y="985"/>
                  <a:pt x="2420" y="695"/>
                  <a:pt x="1978" y="450"/>
                </a:cubicBezTo>
                <a:cubicBezTo>
                  <a:pt x="1594" y="206"/>
                  <a:pt x="1164" y="66"/>
                  <a:pt x="815" y="20"/>
                </a:cubicBezTo>
                <a:cubicBezTo>
                  <a:pt x="747" y="6"/>
                  <a:pt x="690" y="1"/>
                  <a:pt x="642"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3" name="Google Shape;913;p24"/>
          <p:cNvSpPr/>
          <p:nvPr/>
        </p:nvSpPr>
        <p:spPr>
          <a:xfrm>
            <a:off x="20616727" y="11268033"/>
            <a:ext cx="187814" cy="186880"/>
          </a:xfrm>
          <a:custGeom>
            <a:rect b="b" l="l" r="r" t="t"/>
            <a:pathLst>
              <a:path extrusionOk="0" h="2854" w="2769">
                <a:moveTo>
                  <a:pt x="588" y="0"/>
                </a:moveTo>
                <a:cubicBezTo>
                  <a:pt x="486" y="0"/>
                  <a:pt x="429" y="36"/>
                  <a:pt x="395" y="77"/>
                </a:cubicBezTo>
                <a:cubicBezTo>
                  <a:pt x="337" y="77"/>
                  <a:pt x="244" y="170"/>
                  <a:pt x="198" y="310"/>
                </a:cubicBezTo>
                <a:cubicBezTo>
                  <a:pt x="105" y="659"/>
                  <a:pt x="0" y="996"/>
                  <a:pt x="0" y="1426"/>
                </a:cubicBezTo>
                <a:cubicBezTo>
                  <a:pt x="0" y="1868"/>
                  <a:pt x="105" y="2252"/>
                  <a:pt x="198" y="2543"/>
                </a:cubicBezTo>
                <a:cubicBezTo>
                  <a:pt x="244" y="2741"/>
                  <a:pt x="337" y="2787"/>
                  <a:pt x="395" y="2787"/>
                </a:cubicBezTo>
                <a:cubicBezTo>
                  <a:pt x="428" y="2820"/>
                  <a:pt x="485" y="2853"/>
                  <a:pt x="585" y="2853"/>
                </a:cubicBezTo>
                <a:cubicBezTo>
                  <a:pt x="626" y="2853"/>
                  <a:pt x="675" y="2847"/>
                  <a:pt x="733" y="2834"/>
                </a:cubicBezTo>
                <a:cubicBezTo>
                  <a:pt x="1024" y="2787"/>
                  <a:pt x="1407" y="2636"/>
                  <a:pt x="1745" y="2450"/>
                </a:cubicBezTo>
                <a:cubicBezTo>
                  <a:pt x="2140" y="2252"/>
                  <a:pt x="2431" y="2008"/>
                  <a:pt x="2617" y="1717"/>
                </a:cubicBezTo>
                <a:cubicBezTo>
                  <a:pt x="2768" y="1578"/>
                  <a:pt x="2768" y="1473"/>
                  <a:pt x="2768" y="1426"/>
                </a:cubicBezTo>
                <a:cubicBezTo>
                  <a:pt x="2768" y="1380"/>
                  <a:pt x="2768" y="1287"/>
                  <a:pt x="2617" y="1136"/>
                </a:cubicBezTo>
                <a:cubicBezTo>
                  <a:pt x="2431" y="891"/>
                  <a:pt x="2140" y="659"/>
                  <a:pt x="1745" y="414"/>
                </a:cubicBezTo>
                <a:cubicBezTo>
                  <a:pt x="1407" y="217"/>
                  <a:pt x="1024" y="77"/>
                  <a:pt x="733" y="19"/>
                </a:cubicBezTo>
                <a:cubicBezTo>
                  <a:pt x="676" y="6"/>
                  <a:pt x="628" y="0"/>
                  <a:pt x="588"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4" name="Google Shape;914;p24"/>
          <p:cNvSpPr/>
          <p:nvPr/>
        </p:nvSpPr>
        <p:spPr>
          <a:xfrm>
            <a:off x="21537366" y="11280933"/>
            <a:ext cx="161022" cy="161408"/>
          </a:xfrm>
          <a:custGeom>
            <a:rect b="b" l="l" r="r" t="t"/>
            <a:pathLst>
              <a:path extrusionOk="0" h="2465" w="2374">
                <a:moveTo>
                  <a:pt x="490" y="0"/>
                </a:moveTo>
                <a:cubicBezTo>
                  <a:pt x="404" y="0"/>
                  <a:pt x="371" y="33"/>
                  <a:pt x="338" y="66"/>
                </a:cubicBezTo>
                <a:cubicBezTo>
                  <a:pt x="292" y="66"/>
                  <a:pt x="245" y="113"/>
                  <a:pt x="141" y="264"/>
                </a:cubicBezTo>
                <a:cubicBezTo>
                  <a:pt x="47" y="555"/>
                  <a:pt x="1" y="846"/>
                  <a:pt x="1" y="1229"/>
                </a:cubicBezTo>
                <a:cubicBezTo>
                  <a:pt x="1" y="1625"/>
                  <a:pt x="47" y="1916"/>
                  <a:pt x="141" y="2206"/>
                </a:cubicBezTo>
                <a:cubicBezTo>
                  <a:pt x="245" y="2346"/>
                  <a:pt x="292" y="2393"/>
                  <a:pt x="338" y="2439"/>
                </a:cubicBezTo>
                <a:cubicBezTo>
                  <a:pt x="369" y="2439"/>
                  <a:pt x="400" y="2465"/>
                  <a:pt x="476" y="2465"/>
                </a:cubicBezTo>
                <a:cubicBezTo>
                  <a:pt x="514" y="2465"/>
                  <a:pt x="563" y="2458"/>
                  <a:pt x="629" y="2439"/>
                </a:cubicBezTo>
                <a:cubicBezTo>
                  <a:pt x="920" y="2393"/>
                  <a:pt x="1211" y="2300"/>
                  <a:pt x="1548" y="2102"/>
                </a:cubicBezTo>
                <a:cubicBezTo>
                  <a:pt x="1839" y="1916"/>
                  <a:pt x="2083" y="1718"/>
                  <a:pt x="2281" y="1520"/>
                </a:cubicBezTo>
                <a:cubicBezTo>
                  <a:pt x="2374" y="1381"/>
                  <a:pt x="2374" y="1276"/>
                  <a:pt x="2374" y="1229"/>
                </a:cubicBezTo>
                <a:cubicBezTo>
                  <a:pt x="2374" y="1183"/>
                  <a:pt x="2374" y="1090"/>
                  <a:pt x="2281" y="985"/>
                </a:cubicBezTo>
                <a:cubicBezTo>
                  <a:pt x="2083" y="753"/>
                  <a:pt x="1839" y="555"/>
                  <a:pt x="1548" y="357"/>
                </a:cubicBezTo>
                <a:cubicBezTo>
                  <a:pt x="1211" y="171"/>
                  <a:pt x="920" y="66"/>
                  <a:pt x="629" y="20"/>
                </a:cubicBezTo>
                <a:cubicBezTo>
                  <a:pt x="571" y="6"/>
                  <a:pt x="526" y="0"/>
                  <a:pt x="490"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p24"/>
          <p:cNvSpPr/>
          <p:nvPr/>
        </p:nvSpPr>
        <p:spPr>
          <a:xfrm>
            <a:off x="22458072" y="11293767"/>
            <a:ext cx="138165" cy="136067"/>
          </a:xfrm>
          <a:custGeom>
            <a:rect b="b" l="l" r="r" t="t"/>
            <a:pathLst>
              <a:path extrusionOk="0" h="2078" w="2037">
                <a:moveTo>
                  <a:pt x="412" y="1"/>
                </a:moveTo>
                <a:cubicBezTo>
                  <a:pt x="354" y="1"/>
                  <a:pt x="323" y="21"/>
                  <a:pt x="292" y="21"/>
                </a:cubicBezTo>
                <a:cubicBezTo>
                  <a:pt x="233" y="68"/>
                  <a:pt x="187" y="115"/>
                  <a:pt x="140" y="266"/>
                </a:cubicBezTo>
                <a:cubicBezTo>
                  <a:pt x="47" y="452"/>
                  <a:pt x="1" y="743"/>
                  <a:pt x="1" y="1033"/>
                </a:cubicBezTo>
                <a:cubicBezTo>
                  <a:pt x="1" y="1371"/>
                  <a:pt x="47" y="1615"/>
                  <a:pt x="140" y="1859"/>
                </a:cubicBezTo>
                <a:cubicBezTo>
                  <a:pt x="187" y="1952"/>
                  <a:pt x="233" y="2010"/>
                  <a:pt x="292" y="2057"/>
                </a:cubicBezTo>
                <a:cubicBezTo>
                  <a:pt x="323" y="2057"/>
                  <a:pt x="354" y="2078"/>
                  <a:pt x="412" y="2078"/>
                </a:cubicBezTo>
                <a:cubicBezTo>
                  <a:pt x="442" y="2078"/>
                  <a:pt x="478" y="2072"/>
                  <a:pt x="524" y="2057"/>
                </a:cubicBezTo>
                <a:cubicBezTo>
                  <a:pt x="769" y="2010"/>
                  <a:pt x="1013" y="1952"/>
                  <a:pt x="1304" y="1766"/>
                </a:cubicBezTo>
                <a:cubicBezTo>
                  <a:pt x="1548" y="1615"/>
                  <a:pt x="1792" y="1429"/>
                  <a:pt x="1932" y="1278"/>
                </a:cubicBezTo>
                <a:cubicBezTo>
                  <a:pt x="2036" y="1138"/>
                  <a:pt x="2036" y="1080"/>
                  <a:pt x="2036" y="1033"/>
                </a:cubicBezTo>
                <a:cubicBezTo>
                  <a:pt x="2036" y="987"/>
                  <a:pt x="2036" y="940"/>
                  <a:pt x="1932" y="789"/>
                </a:cubicBezTo>
                <a:cubicBezTo>
                  <a:pt x="1792" y="650"/>
                  <a:pt x="1548" y="452"/>
                  <a:pt x="1304" y="312"/>
                </a:cubicBezTo>
                <a:cubicBezTo>
                  <a:pt x="1013" y="161"/>
                  <a:pt x="769" y="68"/>
                  <a:pt x="524" y="21"/>
                </a:cubicBezTo>
                <a:cubicBezTo>
                  <a:pt x="478" y="6"/>
                  <a:pt x="442" y="1"/>
                  <a:pt x="412"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6" name="Google Shape;916;p24"/>
          <p:cNvSpPr/>
          <p:nvPr/>
        </p:nvSpPr>
        <p:spPr>
          <a:xfrm>
            <a:off x="23378031" y="11305946"/>
            <a:ext cx="112051" cy="110923"/>
          </a:xfrm>
          <a:custGeom>
            <a:rect b="b" l="l" r="r" t="t"/>
            <a:pathLst>
              <a:path extrusionOk="0" h="1694" w="1652">
                <a:moveTo>
                  <a:pt x="344" y="1"/>
                </a:moveTo>
                <a:cubicBezTo>
                  <a:pt x="286" y="1"/>
                  <a:pt x="244" y="22"/>
                  <a:pt x="244" y="22"/>
                </a:cubicBezTo>
                <a:cubicBezTo>
                  <a:pt x="198" y="80"/>
                  <a:pt x="151" y="80"/>
                  <a:pt x="105" y="219"/>
                </a:cubicBezTo>
                <a:cubicBezTo>
                  <a:pt x="47" y="371"/>
                  <a:pt x="0" y="603"/>
                  <a:pt x="0" y="847"/>
                </a:cubicBezTo>
                <a:cubicBezTo>
                  <a:pt x="0" y="1092"/>
                  <a:pt x="47" y="1336"/>
                  <a:pt x="105" y="1534"/>
                </a:cubicBezTo>
                <a:cubicBezTo>
                  <a:pt x="151" y="1627"/>
                  <a:pt x="198" y="1673"/>
                  <a:pt x="244" y="1673"/>
                </a:cubicBezTo>
                <a:cubicBezTo>
                  <a:pt x="244" y="1673"/>
                  <a:pt x="286" y="1694"/>
                  <a:pt x="344" y="1694"/>
                </a:cubicBezTo>
                <a:cubicBezTo>
                  <a:pt x="374" y="1694"/>
                  <a:pt x="407" y="1689"/>
                  <a:pt x="442" y="1673"/>
                </a:cubicBezTo>
                <a:cubicBezTo>
                  <a:pt x="628" y="1673"/>
                  <a:pt x="826" y="1580"/>
                  <a:pt x="1070" y="1476"/>
                </a:cubicBezTo>
                <a:cubicBezTo>
                  <a:pt x="1268" y="1336"/>
                  <a:pt x="1454" y="1185"/>
                  <a:pt x="1559" y="1045"/>
                </a:cubicBezTo>
                <a:cubicBezTo>
                  <a:pt x="1652" y="952"/>
                  <a:pt x="1652" y="894"/>
                  <a:pt x="1652" y="847"/>
                </a:cubicBezTo>
                <a:cubicBezTo>
                  <a:pt x="1652" y="801"/>
                  <a:pt x="1652" y="754"/>
                  <a:pt x="1559" y="661"/>
                </a:cubicBezTo>
                <a:cubicBezTo>
                  <a:pt x="1454" y="510"/>
                  <a:pt x="1268" y="371"/>
                  <a:pt x="1070" y="266"/>
                </a:cubicBezTo>
                <a:cubicBezTo>
                  <a:pt x="826" y="126"/>
                  <a:pt x="628" y="22"/>
                  <a:pt x="442" y="22"/>
                </a:cubicBezTo>
                <a:cubicBezTo>
                  <a:pt x="407" y="6"/>
                  <a:pt x="374" y="1"/>
                  <a:pt x="344"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7" name="Google Shape;917;p24"/>
          <p:cNvSpPr/>
          <p:nvPr/>
        </p:nvSpPr>
        <p:spPr>
          <a:xfrm>
            <a:off x="24298739" y="11318911"/>
            <a:ext cx="85259" cy="85386"/>
          </a:xfrm>
          <a:custGeom>
            <a:rect b="b" l="l" r="r" t="t"/>
            <a:pathLst>
              <a:path extrusionOk="0" h="1304" w="1257">
                <a:moveTo>
                  <a:pt x="260" y="1"/>
                </a:moveTo>
                <a:cubicBezTo>
                  <a:pt x="218" y="1"/>
                  <a:pt x="198" y="21"/>
                  <a:pt x="198" y="21"/>
                </a:cubicBezTo>
                <a:cubicBezTo>
                  <a:pt x="140" y="21"/>
                  <a:pt x="140" y="68"/>
                  <a:pt x="93" y="173"/>
                </a:cubicBezTo>
                <a:cubicBezTo>
                  <a:pt x="47" y="266"/>
                  <a:pt x="0" y="463"/>
                  <a:pt x="0" y="649"/>
                </a:cubicBezTo>
                <a:cubicBezTo>
                  <a:pt x="0" y="847"/>
                  <a:pt x="47" y="1045"/>
                  <a:pt x="93" y="1184"/>
                </a:cubicBezTo>
                <a:cubicBezTo>
                  <a:pt x="140" y="1231"/>
                  <a:pt x="140" y="1278"/>
                  <a:pt x="198" y="1278"/>
                </a:cubicBezTo>
                <a:cubicBezTo>
                  <a:pt x="198" y="1278"/>
                  <a:pt x="218" y="1303"/>
                  <a:pt x="260" y="1303"/>
                </a:cubicBezTo>
                <a:cubicBezTo>
                  <a:pt x="280" y="1303"/>
                  <a:pt x="306" y="1297"/>
                  <a:pt x="337" y="1278"/>
                </a:cubicBezTo>
                <a:cubicBezTo>
                  <a:pt x="489" y="1278"/>
                  <a:pt x="628" y="1231"/>
                  <a:pt x="826" y="1138"/>
                </a:cubicBezTo>
                <a:cubicBezTo>
                  <a:pt x="965" y="1045"/>
                  <a:pt x="1117" y="894"/>
                  <a:pt x="1210" y="801"/>
                </a:cubicBezTo>
                <a:cubicBezTo>
                  <a:pt x="1256" y="754"/>
                  <a:pt x="1256" y="696"/>
                  <a:pt x="1256" y="649"/>
                </a:cubicBezTo>
                <a:cubicBezTo>
                  <a:pt x="1256" y="649"/>
                  <a:pt x="1256" y="603"/>
                  <a:pt x="1210" y="510"/>
                </a:cubicBezTo>
                <a:cubicBezTo>
                  <a:pt x="1117" y="405"/>
                  <a:pt x="965" y="312"/>
                  <a:pt x="826" y="173"/>
                </a:cubicBezTo>
                <a:cubicBezTo>
                  <a:pt x="628" y="68"/>
                  <a:pt x="489" y="21"/>
                  <a:pt x="337" y="21"/>
                </a:cubicBezTo>
                <a:cubicBezTo>
                  <a:pt x="306" y="6"/>
                  <a:pt x="280" y="1"/>
                  <a:pt x="260"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8" name="Google Shape;918;p24"/>
          <p:cNvSpPr/>
          <p:nvPr/>
        </p:nvSpPr>
        <p:spPr>
          <a:xfrm>
            <a:off x="11412850" y="11856894"/>
            <a:ext cx="440268" cy="435377"/>
          </a:xfrm>
          <a:custGeom>
            <a:rect b="b" l="l" r="r" t="t"/>
            <a:pathLst>
              <a:path extrusionOk="0" h="6649" w="6491">
                <a:moveTo>
                  <a:pt x="1323" y="1"/>
                </a:moveTo>
                <a:cubicBezTo>
                  <a:pt x="1099" y="1"/>
                  <a:pt x="984" y="58"/>
                  <a:pt x="919" y="99"/>
                </a:cubicBezTo>
                <a:cubicBezTo>
                  <a:pt x="815" y="145"/>
                  <a:pt x="629" y="285"/>
                  <a:pt x="431" y="727"/>
                </a:cubicBezTo>
                <a:cubicBezTo>
                  <a:pt x="187" y="1448"/>
                  <a:pt x="47" y="2320"/>
                  <a:pt x="0" y="3297"/>
                </a:cubicBezTo>
                <a:lnTo>
                  <a:pt x="0" y="3344"/>
                </a:lnTo>
                <a:cubicBezTo>
                  <a:pt x="47" y="4309"/>
                  <a:pt x="187" y="5181"/>
                  <a:pt x="431" y="5914"/>
                </a:cubicBezTo>
                <a:cubicBezTo>
                  <a:pt x="629" y="6345"/>
                  <a:pt x="815" y="6496"/>
                  <a:pt x="919" y="6542"/>
                </a:cubicBezTo>
                <a:cubicBezTo>
                  <a:pt x="995" y="6580"/>
                  <a:pt x="1138" y="6648"/>
                  <a:pt x="1443" y="6648"/>
                </a:cubicBezTo>
                <a:cubicBezTo>
                  <a:pt x="1515" y="6648"/>
                  <a:pt x="1596" y="6644"/>
                  <a:pt x="1687" y="6635"/>
                </a:cubicBezTo>
                <a:cubicBezTo>
                  <a:pt x="2420" y="6496"/>
                  <a:pt x="3246" y="6205"/>
                  <a:pt x="4118" y="5717"/>
                </a:cubicBezTo>
                <a:lnTo>
                  <a:pt x="4165" y="5717"/>
                </a:lnTo>
                <a:cubicBezTo>
                  <a:pt x="5037" y="5181"/>
                  <a:pt x="5665" y="4600"/>
                  <a:pt x="6153" y="4018"/>
                </a:cubicBezTo>
                <a:cubicBezTo>
                  <a:pt x="6444" y="3681"/>
                  <a:pt x="6491" y="3437"/>
                  <a:pt x="6491" y="3344"/>
                </a:cubicBezTo>
                <a:cubicBezTo>
                  <a:pt x="6491" y="3192"/>
                  <a:pt x="6444" y="2948"/>
                  <a:pt x="6153" y="2611"/>
                </a:cubicBezTo>
                <a:cubicBezTo>
                  <a:pt x="5665" y="2029"/>
                  <a:pt x="5037" y="1448"/>
                  <a:pt x="4165" y="913"/>
                </a:cubicBezTo>
                <a:lnTo>
                  <a:pt x="4118" y="913"/>
                </a:lnTo>
                <a:cubicBezTo>
                  <a:pt x="3246" y="436"/>
                  <a:pt x="2420" y="145"/>
                  <a:pt x="1687" y="40"/>
                </a:cubicBezTo>
                <a:cubicBezTo>
                  <a:pt x="1541" y="12"/>
                  <a:pt x="1422" y="1"/>
                  <a:pt x="1323"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9" name="Google Shape;919;p24"/>
          <p:cNvSpPr/>
          <p:nvPr/>
        </p:nvSpPr>
        <p:spPr>
          <a:xfrm>
            <a:off x="12332742" y="11868549"/>
            <a:ext cx="414290" cy="411018"/>
          </a:xfrm>
          <a:custGeom>
            <a:rect b="b" l="l" r="r" t="t"/>
            <a:pathLst>
              <a:path extrusionOk="0" h="6277" w="6108">
                <a:moveTo>
                  <a:pt x="1379" y="1"/>
                </a:moveTo>
                <a:cubicBezTo>
                  <a:pt x="1096" y="1"/>
                  <a:pt x="958" y="69"/>
                  <a:pt x="873" y="107"/>
                </a:cubicBezTo>
                <a:cubicBezTo>
                  <a:pt x="780" y="153"/>
                  <a:pt x="582" y="304"/>
                  <a:pt x="443" y="688"/>
                </a:cubicBezTo>
                <a:cubicBezTo>
                  <a:pt x="198" y="1374"/>
                  <a:pt x="47" y="2189"/>
                  <a:pt x="1" y="3119"/>
                </a:cubicBezTo>
                <a:lnTo>
                  <a:pt x="1" y="3166"/>
                </a:lnTo>
                <a:cubicBezTo>
                  <a:pt x="47" y="4085"/>
                  <a:pt x="198" y="4910"/>
                  <a:pt x="443" y="5585"/>
                </a:cubicBezTo>
                <a:cubicBezTo>
                  <a:pt x="582" y="5969"/>
                  <a:pt x="780" y="6120"/>
                  <a:pt x="873" y="6167"/>
                </a:cubicBezTo>
                <a:cubicBezTo>
                  <a:pt x="956" y="6203"/>
                  <a:pt x="1090" y="6277"/>
                  <a:pt x="1362" y="6277"/>
                </a:cubicBezTo>
                <a:cubicBezTo>
                  <a:pt x="1433" y="6277"/>
                  <a:pt x="1514" y="6272"/>
                  <a:pt x="1606" y="6260"/>
                </a:cubicBezTo>
                <a:cubicBezTo>
                  <a:pt x="2280" y="6120"/>
                  <a:pt x="3060" y="5876"/>
                  <a:pt x="3932" y="5387"/>
                </a:cubicBezTo>
                <a:cubicBezTo>
                  <a:pt x="4758" y="4910"/>
                  <a:pt x="5386" y="4375"/>
                  <a:pt x="5816" y="3794"/>
                </a:cubicBezTo>
                <a:cubicBezTo>
                  <a:pt x="6107" y="3456"/>
                  <a:pt x="6107" y="3259"/>
                  <a:pt x="6107" y="3166"/>
                </a:cubicBezTo>
                <a:cubicBezTo>
                  <a:pt x="6107" y="3014"/>
                  <a:pt x="6107" y="2828"/>
                  <a:pt x="5816" y="2479"/>
                </a:cubicBezTo>
                <a:cubicBezTo>
                  <a:pt x="5386" y="1898"/>
                  <a:pt x="4758" y="1374"/>
                  <a:pt x="3932" y="886"/>
                </a:cubicBezTo>
                <a:cubicBezTo>
                  <a:pt x="3060" y="397"/>
                  <a:pt x="2280" y="153"/>
                  <a:pt x="1606" y="14"/>
                </a:cubicBezTo>
                <a:cubicBezTo>
                  <a:pt x="1521" y="5"/>
                  <a:pt x="1446" y="1"/>
                  <a:pt x="1379"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0" name="Google Shape;920;p24"/>
          <p:cNvSpPr/>
          <p:nvPr/>
        </p:nvSpPr>
        <p:spPr>
          <a:xfrm>
            <a:off x="13253448" y="11881253"/>
            <a:ext cx="391365" cy="385874"/>
          </a:xfrm>
          <a:custGeom>
            <a:rect b="b" l="l" r="r" t="t"/>
            <a:pathLst>
              <a:path extrusionOk="0" h="5893" w="5770">
                <a:moveTo>
                  <a:pt x="1262" y="0"/>
                </a:moveTo>
                <a:cubicBezTo>
                  <a:pt x="995" y="0"/>
                  <a:pt x="863" y="74"/>
                  <a:pt x="826" y="110"/>
                </a:cubicBezTo>
                <a:cubicBezTo>
                  <a:pt x="722" y="157"/>
                  <a:pt x="536" y="250"/>
                  <a:pt x="384" y="645"/>
                </a:cubicBezTo>
                <a:cubicBezTo>
                  <a:pt x="140" y="1274"/>
                  <a:pt x="1" y="2053"/>
                  <a:pt x="1" y="2925"/>
                </a:cubicBezTo>
                <a:lnTo>
                  <a:pt x="1" y="2972"/>
                </a:lnTo>
                <a:cubicBezTo>
                  <a:pt x="1" y="3844"/>
                  <a:pt x="140" y="4612"/>
                  <a:pt x="384" y="5251"/>
                </a:cubicBezTo>
                <a:cubicBezTo>
                  <a:pt x="536" y="5635"/>
                  <a:pt x="722" y="5728"/>
                  <a:pt x="826" y="5775"/>
                </a:cubicBezTo>
                <a:cubicBezTo>
                  <a:pt x="864" y="5822"/>
                  <a:pt x="1001" y="5892"/>
                  <a:pt x="1281" y="5892"/>
                </a:cubicBezTo>
                <a:cubicBezTo>
                  <a:pt x="1347" y="5892"/>
                  <a:pt x="1420" y="5888"/>
                  <a:pt x="1501" y="5880"/>
                </a:cubicBezTo>
                <a:cubicBezTo>
                  <a:pt x="2176" y="5775"/>
                  <a:pt x="2909" y="5484"/>
                  <a:pt x="3688" y="5054"/>
                </a:cubicBezTo>
                <a:cubicBezTo>
                  <a:pt x="4455" y="4612"/>
                  <a:pt x="5037" y="4088"/>
                  <a:pt x="5479" y="3600"/>
                </a:cubicBezTo>
                <a:cubicBezTo>
                  <a:pt x="5723" y="3262"/>
                  <a:pt x="5770" y="3065"/>
                  <a:pt x="5770" y="2972"/>
                </a:cubicBezTo>
                <a:cubicBezTo>
                  <a:pt x="5770" y="2820"/>
                  <a:pt x="5723" y="2634"/>
                  <a:pt x="5479" y="2285"/>
                </a:cubicBezTo>
                <a:cubicBezTo>
                  <a:pt x="5037" y="1809"/>
                  <a:pt x="4455" y="1274"/>
                  <a:pt x="3688" y="832"/>
                </a:cubicBezTo>
                <a:cubicBezTo>
                  <a:pt x="2909" y="401"/>
                  <a:pt x="2176" y="157"/>
                  <a:pt x="1501" y="17"/>
                </a:cubicBezTo>
                <a:cubicBezTo>
                  <a:pt x="1412" y="5"/>
                  <a:pt x="1332" y="0"/>
                  <a:pt x="1262"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1" name="Google Shape;921;p24"/>
          <p:cNvSpPr/>
          <p:nvPr/>
        </p:nvSpPr>
        <p:spPr>
          <a:xfrm>
            <a:off x="14174155" y="11893301"/>
            <a:ext cx="364573" cy="361319"/>
          </a:xfrm>
          <a:custGeom>
            <a:rect b="b" l="l" r="r" t="t"/>
            <a:pathLst>
              <a:path extrusionOk="0" h="5518" w="5375">
                <a:moveTo>
                  <a:pt x="1106" y="0"/>
                </a:moveTo>
                <a:cubicBezTo>
                  <a:pt x="910" y="0"/>
                  <a:pt x="801" y="33"/>
                  <a:pt x="768" y="66"/>
                </a:cubicBezTo>
                <a:cubicBezTo>
                  <a:pt x="675" y="124"/>
                  <a:pt x="524" y="264"/>
                  <a:pt x="384" y="601"/>
                </a:cubicBezTo>
                <a:cubicBezTo>
                  <a:pt x="140" y="1229"/>
                  <a:pt x="1" y="1915"/>
                  <a:pt x="1" y="2741"/>
                </a:cubicBezTo>
                <a:lnTo>
                  <a:pt x="1" y="2788"/>
                </a:lnTo>
                <a:cubicBezTo>
                  <a:pt x="1" y="3614"/>
                  <a:pt x="140" y="4335"/>
                  <a:pt x="384" y="4916"/>
                </a:cubicBezTo>
                <a:cubicBezTo>
                  <a:pt x="524" y="5254"/>
                  <a:pt x="675" y="5405"/>
                  <a:pt x="768" y="5451"/>
                </a:cubicBezTo>
                <a:cubicBezTo>
                  <a:pt x="801" y="5484"/>
                  <a:pt x="910" y="5517"/>
                  <a:pt x="1106" y="5517"/>
                </a:cubicBezTo>
                <a:cubicBezTo>
                  <a:pt x="1187" y="5517"/>
                  <a:pt x="1284" y="5511"/>
                  <a:pt x="1396" y="5498"/>
                </a:cubicBezTo>
                <a:cubicBezTo>
                  <a:pt x="2036" y="5405"/>
                  <a:pt x="2711" y="5161"/>
                  <a:pt x="3432" y="4719"/>
                </a:cubicBezTo>
                <a:cubicBezTo>
                  <a:pt x="4165" y="4288"/>
                  <a:pt x="4700" y="3846"/>
                  <a:pt x="5083" y="3369"/>
                </a:cubicBezTo>
                <a:cubicBezTo>
                  <a:pt x="5328" y="3078"/>
                  <a:pt x="5374" y="2881"/>
                  <a:pt x="5374" y="2788"/>
                </a:cubicBezTo>
                <a:cubicBezTo>
                  <a:pt x="5374" y="2683"/>
                  <a:pt x="5328" y="2497"/>
                  <a:pt x="5083" y="2160"/>
                </a:cubicBezTo>
                <a:cubicBezTo>
                  <a:pt x="4700" y="1671"/>
                  <a:pt x="4165" y="1229"/>
                  <a:pt x="3432" y="799"/>
                </a:cubicBezTo>
                <a:cubicBezTo>
                  <a:pt x="2711" y="357"/>
                  <a:pt x="2036" y="124"/>
                  <a:pt x="1396" y="19"/>
                </a:cubicBezTo>
                <a:cubicBezTo>
                  <a:pt x="1284" y="6"/>
                  <a:pt x="1187" y="0"/>
                  <a:pt x="1106"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2" name="Google Shape;922;p24"/>
          <p:cNvSpPr/>
          <p:nvPr/>
        </p:nvSpPr>
        <p:spPr>
          <a:xfrm>
            <a:off x="15094048" y="11906200"/>
            <a:ext cx="338527" cy="335781"/>
          </a:xfrm>
          <a:custGeom>
            <a:rect b="b" l="l" r="r" t="t"/>
            <a:pathLst>
              <a:path extrusionOk="0" h="5128" w="4991">
                <a:moveTo>
                  <a:pt x="1054" y="1"/>
                </a:moveTo>
                <a:cubicBezTo>
                  <a:pt x="871" y="1"/>
                  <a:pt x="753" y="34"/>
                  <a:pt x="687" y="67"/>
                </a:cubicBezTo>
                <a:cubicBezTo>
                  <a:pt x="629" y="113"/>
                  <a:pt x="489" y="264"/>
                  <a:pt x="338" y="602"/>
                </a:cubicBezTo>
                <a:cubicBezTo>
                  <a:pt x="152" y="1137"/>
                  <a:pt x="1" y="1765"/>
                  <a:pt x="1" y="2544"/>
                </a:cubicBezTo>
                <a:lnTo>
                  <a:pt x="1" y="2591"/>
                </a:lnTo>
                <a:cubicBezTo>
                  <a:pt x="1" y="3358"/>
                  <a:pt x="152" y="3998"/>
                  <a:pt x="338" y="4580"/>
                </a:cubicBezTo>
                <a:cubicBezTo>
                  <a:pt x="489" y="4870"/>
                  <a:pt x="629" y="5010"/>
                  <a:pt x="687" y="5057"/>
                </a:cubicBezTo>
                <a:cubicBezTo>
                  <a:pt x="752" y="5089"/>
                  <a:pt x="869" y="5127"/>
                  <a:pt x="1049" y="5127"/>
                </a:cubicBezTo>
                <a:cubicBezTo>
                  <a:pt x="1126" y="5127"/>
                  <a:pt x="1214" y="5121"/>
                  <a:pt x="1315" y="5103"/>
                </a:cubicBezTo>
                <a:cubicBezTo>
                  <a:pt x="1897" y="5010"/>
                  <a:pt x="2525" y="4766"/>
                  <a:pt x="3199" y="4382"/>
                </a:cubicBezTo>
                <a:cubicBezTo>
                  <a:pt x="3886" y="3998"/>
                  <a:pt x="4363" y="3556"/>
                  <a:pt x="4758" y="3126"/>
                </a:cubicBezTo>
                <a:cubicBezTo>
                  <a:pt x="4991" y="2835"/>
                  <a:pt x="4991" y="2637"/>
                  <a:pt x="4991" y="2591"/>
                </a:cubicBezTo>
                <a:cubicBezTo>
                  <a:pt x="4991" y="2486"/>
                  <a:pt x="4991" y="2300"/>
                  <a:pt x="4758" y="2009"/>
                </a:cubicBezTo>
                <a:cubicBezTo>
                  <a:pt x="4363" y="1567"/>
                  <a:pt x="3886" y="1137"/>
                  <a:pt x="3199" y="741"/>
                </a:cubicBezTo>
                <a:cubicBezTo>
                  <a:pt x="2525" y="357"/>
                  <a:pt x="1897" y="113"/>
                  <a:pt x="1315" y="20"/>
                </a:cubicBezTo>
                <a:cubicBezTo>
                  <a:pt x="1216" y="7"/>
                  <a:pt x="1130" y="1"/>
                  <a:pt x="1054"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3" name="Google Shape;923;p24"/>
          <p:cNvSpPr/>
          <p:nvPr/>
        </p:nvSpPr>
        <p:spPr>
          <a:xfrm>
            <a:off x="16014755" y="11918838"/>
            <a:ext cx="315669" cy="310637"/>
          </a:xfrm>
          <a:custGeom>
            <a:rect b="b" l="l" r="r" t="t"/>
            <a:pathLst>
              <a:path extrusionOk="0" h="4744" w="4654">
                <a:moveTo>
                  <a:pt x="954" y="1"/>
                </a:moveTo>
                <a:cubicBezTo>
                  <a:pt x="788" y="1"/>
                  <a:pt x="694" y="39"/>
                  <a:pt x="629" y="71"/>
                </a:cubicBezTo>
                <a:cubicBezTo>
                  <a:pt x="582" y="118"/>
                  <a:pt x="431" y="211"/>
                  <a:pt x="338" y="548"/>
                </a:cubicBezTo>
                <a:cubicBezTo>
                  <a:pt x="140" y="1037"/>
                  <a:pt x="1" y="1665"/>
                  <a:pt x="1" y="2351"/>
                </a:cubicBezTo>
                <a:lnTo>
                  <a:pt x="1" y="2398"/>
                </a:lnTo>
                <a:cubicBezTo>
                  <a:pt x="1" y="3072"/>
                  <a:pt x="140" y="3700"/>
                  <a:pt x="338" y="4189"/>
                </a:cubicBezTo>
                <a:cubicBezTo>
                  <a:pt x="431" y="4526"/>
                  <a:pt x="582" y="4619"/>
                  <a:pt x="629" y="4677"/>
                </a:cubicBezTo>
                <a:cubicBezTo>
                  <a:pt x="695" y="4710"/>
                  <a:pt x="790" y="4743"/>
                  <a:pt x="959" y="4743"/>
                </a:cubicBezTo>
                <a:cubicBezTo>
                  <a:pt x="1029" y="4743"/>
                  <a:pt x="1112" y="4738"/>
                  <a:pt x="1210" y="4724"/>
                </a:cubicBezTo>
                <a:cubicBezTo>
                  <a:pt x="1745" y="4619"/>
                  <a:pt x="2327" y="4433"/>
                  <a:pt x="2955" y="4096"/>
                </a:cubicBezTo>
                <a:cubicBezTo>
                  <a:pt x="3583" y="3700"/>
                  <a:pt x="4072" y="3317"/>
                  <a:pt x="4409" y="2875"/>
                </a:cubicBezTo>
                <a:cubicBezTo>
                  <a:pt x="4607" y="2642"/>
                  <a:pt x="4653" y="2444"/>
                  <a:pt x="4653" y="2398"/>
                </a:cubicBezTo>
                <a:cubicBezTo>
                  <a:pt x="4653" y="2293"/>
                  <a:pt x="4607" y="2107"/>
                  <a:pt x="4409" y="1863"/>
                </a:cubicBezTo>
                <a:cubicBezTo>
                  <a:pt x="4072" y="1421"/>
                  <a:pt x="3583" y="1037"/>
                  <a:pt x="2955" y="700"/>
                </a:cubicBezTo>
                <a:lnTo>
                  <a:pt x="2955" y="653"/>
                </a:lnTo>
                <a:cubicBezTo>
                  <a:pt x="2327" y="316"/>
                  <a:pt x="1745" y="118"/>
                  <a:pt x="1210" y="25"/>
                </a:cubicBezTo>
                <a:cubicBezTo>
                  <a:pt x="1109" y="7"/>
                  <a:pt x="1025" y="1"/>
                  <a:pt x="954"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4" name="Google Shape;924;p24"/>
          <p:cNvSpPr/>
          <p:nvPr/>
        </p:nvSpPr>
        <p:spPr>
          <a:xfrm>
            <a:off x="16935461" y="11931345"/>
            <a:ext cx="288809" cy="285165"/>
          </a:xfrm>
          <a:custGeom>
            <a:rect b="b" l="l" r="r" t="t"/>
            <a:pathLst>
              <a:path extrusionOk="0" h="4355" w="4258">
                <a:moveTo>
                  <a:pt x="886" y="1"/>
                </a:moveTo>
                <a:cubicBezTo>
                  <a:pt x="737" y="1"/>
                  <a:pt x="648" y="34"/>
                  <a:pt x="582" y="67"/>
                </a:cubicBezTo>
                <a:cubicBezTo>
                  <a:pt x="524" y="125"/>
                  <a:pt x="384" y="218"/>
                  <a:pt x="291" y="509"/>
                </a:cubicBezTo>
                <a:cubicBezTo>
                  <a:pt x="140" y="939"/>
                  <a:pt x="1" y="1520"/>
                  <a:pt x="1" y="2207"/>
                </a:cubicBezTo>
                <a:cubicBezTo>
                  <a:pt x="1" y="2835"/>
                  <a:pt x="140" y="3416"/>
                  <a:pt x="291" y="3847"/>
                </a:cubicBezTo>
                <a:cubicBezTo>
                  <a:pt x="384" y="4138"/>
                  <a:pt x="524" y="4242"/>
                  <a:pt x="582" y="4289"/>
                </a:cubicBezTo>
                <a:cubicBezTo>
                  <a:pt x="648" y="4322"/>
                  <a:pt x="737" y="4355"/>
                  <a:pt x="886" y="4355"/>
                </a:cubicBezTo>
                <a:cubicBezTo>
                  <a:pt x="948" y="4355"/>
                  <a:pt x="1020" y="4349"/>
                  <a:pt x="1106" y="4335"/>
                </a:cubicBezTo>
                <a:cubicBezTo>
                  <a:pt x="1594" y="4242"/>
                  <a:pt x="2129" y="4091"/>
                  <a:pt x="2711" y="3754"/>
                </a:cubicBezTo>
                <a:cubicBezTo>
                  <a:pt x="3292" y="3416"/>
                  <a:pt x="3723" y="3033"/>
                  <a:pt x="4014" y="2637"/>
                </a:cubicBezTo>
                <a:cubicBezTo>
                  <a:pt x="4211" y="2393"/>
                  <a:pt x="4258" y="2253"/>
                  <a:pt x="4258" y="2207"/>
                </a:cubicBezTo>
                <a:cubicBezTo>
                  <a:pt x="4258" y="2102"/>
                  <a:pt x="4211" y="1962"/>
                  <a:pt x="4014" y="1718"/>
                </a:cubicBezTo>
                <a:cubicBezTo>
                  <a:pt x="3723" y="1334"/>
                  <a:pt x="3292" y="939"/>
                  <a:pt x="2711" y="602"/>
                </a:cubicBezTo>
                <a:cubicBezTo>
                  <a:pt x="2129" y="311"/>
                  <a:pt x="1594" y="125"/>
                  <a:pt x="1106" y="20"/>
                </a:cubicBezTo>
                <a:cubicBezTo>
                  <a:pt x="1020" y="6"/>
                  <a:pt x="948" y="1"/>
                  <a:pt x="886"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5" name="Google Shape;925;p24"/>
          <p:cNvSpPr/>
          <p:nvPr/>
        </p:nvSpPr>
        <p:spPr>
          <a:xfrm>
            <a:off x="17855353" y="11944310"/>
            <a:ext cx="263578" cy="259563"/>
          </a:xfrm>
          <a:custGeom>
            <a:rect b="b" l="l" r="r" t="t"/>
            <a:pathLst>
              <a:path extrusionOk="0" h="3964" w="3886">
                <a:moveTo>
                  <a:pt x="804" y="0"/>
                </a:moveTo>
                <a:cubicBezTo>
                  <a:pt x="654" y="0"/>
                  <a:pt x="569" y="33"/>
                  <a:pt x="536" y="66"/>
                </a:cubicBezTo>
                <a:cubicBezTo>
                  <a:pt x="489" y="66"/>
                  <a:pt x="396" y="159"/>
                  <a:pt x="292" y="450"/>
                </a:cubicBezTo>
                <a:cubicBezTo>
                  <a:pt x="106" y="846"/>
                  <a:pt x="1" y="1381"/>
                  <a:pt x="1" y="2009"/>
                </a:cubicBezTo>
                <a:cubicBezTo>
                  <a:pt x="1" y="2590"/>
                  <a:pt x="106" y="3125"/>
                  <a:pt x="292" y="3509"/>
                </a:cubicBezTo>
                <a:cubicBezTo>
                  <a:pt x="396" y="3800"/>
                  <a:pt x="489" y="3893"/>
                  <a:pt x="536" y="3893"/>
                </a:cubicBezTo>
                <a:cubicBezTo>
                  <a:pt x="569" y="3926"/>
                  <a:pt x="653" y="3964"/>
                  <a:pt x="800" y="3964"/>
                </a:cubicBezTo>
                <a:cubicBezTo>
                  <a:pt x="863" y="3964"/>
                  <a:pt x="937" y="3957"/>
                  <a:pt x="1024" y="3940"/>
                </a:cubicBezTo>
                <a:cubicBezTo>
                  <a:pt x="1455" y="3893"/>
                  <a:pt x="1943" y="3707"/>
                  <a:pt x="2478" y="3416"/>
                </a:cubicBezTo>
                <a:cubicBezTo>
                  <a:pt x="3013" y="3125"/>
                  <a:pt x="3397" y="2776"/>
                  <a:pt x="3688" y="2393"/>
                </a:cubicBezTo>
                <a:cubicBezTo>
                  <a:pt x="3886" y="2195"/>
                  <a:pt x="3886" y="2055"/>
                  <a:pt x="3886" y="2009"/>
                </a:cubicBezTo>
                <a:cubicBezTo>
                  <a:pt x="3886" y="1904"/>
                  <a:pt x="3886" y="1764"/>
                  <a:pt x="3688" y="1567"/>
                </a:cubicBezTo>
                <a:cubicBezTo>
                  <a:pt x="3397" y="1183"/>
                  <a:pt x="3013" y="846"/>
                  <a:pt x="2478" y="555"/>
                </a:cubicBezTo>
                <a:cubicBezTo>
                  <a:pt x="1943" y="264"/>
                  <a:pt x="1455" y="66"/>
                  <a:pt x="1024" y="20"/>
                </a:cubicBezTo>
                <a:cubicBezTo>
                  <a:pt x="939" y="6"/>
                  <a:pt x="866" y="0"/>
                  <a:pt x="804"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6" name="Google Shape;926;p24"/>
          <p:cNvSpPr/>
          <p:nvPr/>
        </p:nvSpPr>
        <p:spPr>
          <a:xfrm>
            <a:off x="18776059" y="11956947"/>
            <a:ext cx="236786" cy="234549"/>
          </a:xfrm>
          <a:custGeom>
            <a:rect b="b" l="l" r="r" t="t"/>
            <a:pathLst>
              <a:path extrusionOk="0" h="3582" w="3491">
                <a:moveTo>
                  <a:pt x="728" y="0"/>
                </a:moveTo>
                <a:cubicBezTo>
                  <a:pt x="600" y="0"/>
                  <a:pt x="522" y="38"/>
                  <a:pt x="489" y="71"/>
                </a:cubicBezTo>
                <a:cubicBezTo>
                  <a:pt x="431" y="71"/>
                  <a:pt x="338" y="164"/>
                  <a:pt x="245" y="408"/>
                </a:cubicBezTo>
                <a:cubicBezTo>
                  <a:pt x="94" y="792"/>
                  <a:pt x="1" y="1234"/>
                  <a:pt x="1" y="1816"/>
                </a:cubicBezTo>
                <a:cubicBezTo>
                  <a:pt x="1" y="2351"/>
                  <a:pt x="94" y="2781"/>
                  <a:pt x="245" y="3165"/>
                </a:cubicBezTo>
                <a:cubicBezTo>
                  <a:pt x="338" y="3409"/>
                  <a:pt x="431" y="3514"/>
                  <a:pt x="489" y="3560"/>
                </a:cubicBezTo>
                <a:cubicBezTo>
                  <a:pt x="520" y="3560"/>
                  <a:pt x="593" y="3581"/>
                  <a:pt x="710" y="3581"/>
                </a:cubicBezTo>
                <a:cubicBezTo>
                  <a:pt x="769" y="3581"/>
                  <a:pt x="838" y="3576"/>
                  <a:pt x="920" y="3560"/>
                </a:cubicBezTo>
                <a:cubicBezTo>
                  <a:pt x="1304" y="3514"/>
                  <a:pt x="1746" y="3363"/>
                  <a:pt x="2234" y="3072"/>
                </a:cubicBezTo>
                <a:cubicBezTo>
                  <a:pt x="2711" y="2781"/>
                  <a:pt x="3048" y="2490"/>
                  <a:pt x="3339" y="2200"/>
                </a:cubicBezTo>
                <a:cubicBezTo>
                  <a:pt x="3490" y="1955"/>
                  <a:pt x="3490" y="1862"/>
                  <a:pt x="3490" y="1816"/>
                </a:cubicBezTo>
                <a:cubicBezTo>
                  <a:pt x="3490" y="1711"/>
                  <a:pt x="3490" y="1618"/>
                  <a:pt x="3339" y="1420"/>
                </a:cubicBezTo>
                <a:cubicBezTo>
                  <a:pt x="3048" y="1083"/>
                  <a:pt x="2711" y="792"/>
                  <a:pt x="2234" y="501"/>
                </a:cubicBezTo>
                <a:cubicBezTo>
                  <a:pt x="1746" y="211"/>
                  <a:pt x="1304" y="71"/>
                  <a:pt x="920" y="24"/>
                </a:cubicBezTo>
                <a:cubicBezTo>
                  <a:pt x="847" y="7"/>
                  <a:pt x="783" y="0"/>
                  <a:pt x="728"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7" name="Google Shape;927;p24"/>
          <p:cNvSpPr/>
          <p:nvPr/>
        </p:nvSpPr>
        <p:spPr>
          <a:xfrm>
            <a:off x="19696766" y="11969323"/>
            <a:ext cx="213114" cy="209209"/>
          </a:xfrm>
          <a:custGeom>
            <a:rect b="b" l="l" r="r" t="t"/>
            <a:pathLst>
              <a:path extrusionOk="0" h="3195" w="3142">
                <a:moveTo>
                  <a:pt x="622" y="1"/>
                </a:moveTo>
                <a:cubicBezTo>
                  <a:pt x="519" y="1"/>
                  <a:pt x="462" y="22"/>
                  <a:pt x="431" y="22"/>
                </a:cubicBezTo>
                <a:cubicBezTo>
                  <a:pt x="385" y="68"/>
                  <a:pt x="292" y="126"/>
                  <a:pt x="233" y="359"/>
                </a:cubicBezTo>
                <a:cubicBezTo>
                  <a:pt x="94" y="708"/>
                  <a:pt x="1" y="1092"/>
                  <a:pt x="1" y="1627"/>
                </a:cubicBezTo>
                <a:cubicBezTo>
                  <a:pt x="1" y="2104"/>
                  <a:pt x="94" y="2499"/>
                  <a:pt x="233" y="2836"/>
                </a:cubicBezTo>
                <a:cubicBezTo>
                  <a:pt x="292" y="3081"/>
                  <a:pt x="385" y="3127"/>
                  <a:pt x="431" y="3174"/>
                </a:cubicBezTo>
                <a:cubicBezTo>
                  <a:pt x="462" y="3174"/>
                  <a:pt x="519" y="3194"/>
                  <a:pt x="622" y="3194"/>
                </a:cubicBezTo>
                <a:cubicBezTo>
                  <a:pt x="674" y="3194"/>
                  <a:pt x="737" y="3189"/>
                  <a:pt x="815" y="3174"/>
                </a:cubicBezTo>
                <a:cubicBezTo>
                  <a:pt x="1164" y="3127"/>
                  <a:pt x="1594" y="2976"/>
                  <a:pt x="1978" y="2743"/>
                </a:cubicBezTo>
                <a:cubicBezTo>
                  <a:pt x="2420" y="2499"/>
                  <a:pt x="2757" y="2255"/>
                  <a:pt x="2955" y="1964"/>
                </a:cubicBezTo>
                <a:cubicBezTo>
                  <a:pt x="3095" y="1766"/>
                  <a:pt x="3141" y="1673"/>
                  <a:pt x="3141" y="1627"/>
                </a:cubicBezTo>
                <a:cubicBezTo>
                  <a:pt x="3141" y="1522"/>
                  <a:pt x="3095" y="1429"/>
                  <a:pt x="2955" y="1231"/>
                </a:cubicBezTo>
                <a:cubicBezTo>
                  <a:pt x="2757" y="999"/>
                  <a:pt x="2420" y="708"/>
                  <a:pt x="1978" y="464"/>
                </a:cubicBezTo>
                <a:cubicBezTo>
                  <a:pt x="1594" y="219"/>
                  <a:pt x="1164" y="68"/>
                  <a:pt x="815" y="22"/>
                </a:cubicBezTo>
                <a:cubicBezTo>
                  <a:pt x="737" y="6"/>
                  <a:pt x="674" y="1"/>
                  <a:pt x="622"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8" name="Google Shape;928;p24"/>
          <p:cNvSpPr/>
          <p:nvPr/>
        </p:nvSpPr>
        <p:spPr>
          <a:xfrm>
            <a:off x="20616727" y="11982288"/>
            <a:ext cx="187814" cy="183606"/>
          </a:xfrm>
          <a:custGeom>
            <a:rect b="b" l="l" r="r" t="t"/>
            <a:pathLst>
              <a:path extrusionOk="0" h="2804" w="2769">
                <a:moveTo>
                  <a:pt x="568" y="1"/>
                </a:moveTo>
                <a:cubicBezTo>
                  <a:pt x="478" y="1"/>
                  <a:pt x="427" y="21"/>
                  <a:pt x="395" y="21"/>
                </a:cubicBezTo>
                <a:cubicBezTo>
                  <a:pt x="337" y="68"/>
                  <a:pt x="244" y="114"/>
                  <a:pt x="198" y="312"/>
                </a:cubicBezTo>
                <a:cubicBezTo>
                  <a:pt x="105" y="603"/>
                  <a:pt x="0" y="987"/>
                  <a:pt x="0" y="1429"/>
                </a:cubicBezTo>
                <a:cubicBezTo>
                  <a:pt x="0" y="1813"/>
                  <a:pt x="105" y="2196"/>
                  <a:pt x="198" y="2487"/>
                </a:cubicBezTo>
                <a:cubicBezTo>
                  <a:pt x="244" y="2685"/>
                  <a:pt x="337" y="2731"/>
                  <a:pt x="395" y="2778"/>
                </a:cubicBezTo>
                <a:cubicBezTo>
                  <a:pt x="427" y="2778"/>
                  <a:pt x="478" y="2804"/>
                  <a:pt x="568" y="2804"/>
                </a:cubicBezTo>
                <a:cubicBezTo>
                  <a:pt x="613" y="2804"/>
                  <a:pt x="667" y="2797"/>
                  <a:pt x="733" y="2778"/>
                </a:cubicBezTo>
                <a:cubicBezTo>
                  <a:pt x="1024" y="2731"/>
                  <a:pt x="1407" y="2638"/>
                  <a:pt x="1745" y="2394"/>
                </a:cubicBezTo>
                <a:cubicBezTo>
                  <a:pt x="2140" y="2196"/>
                  <a:pt x="2431" y="1964"/>
                  <a:pt x="2617" y="1719"/>
                </a:cubicBezTo>
                <a:cubicBezTo>
                  <a:pt x="2768" y="1568"/>
                  <a:pt x="2768" y="1475"/>
                  <a:pt x="2768" y="1429"/>
                </a:cubicBezTo>
                <a:cubicBezTo>
                  <a:pt x="2768" y="1382"/>
                  <a:pt x="2768" y="1231"/>
                  <a:pt x="2617" y="1091"/>
                </a:cubicBezTo>
                <a:cubicBezTo>
                  <a:pt x="2431" y="847"/>
                  <a:pt x="2140" y="603"/>
                  <a:pt x="1745" y="405"/>
                </a:cubicBezTo>
                <a:cubicBezTo>
                  <a:pt x="1407" y="161"/>
                  <a:pt x="1024" y="68"/>
                  <a:pt x="733" y="21"/>
                </a:cubicBezTo>
                <a:cubicBezTo>
                  <a:pt x="667" y="6"/>
                  <a:pt x="613" y="1"/>
                  <a:pt x="568"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9" name="Google Shape;929;p24"/>
          <p:cNvSpPr/>
          <p:nvPr/>
        </p:nvSpPr>
        <p:spPr>
          <a:xfrm>
            <a:off x="21537366" y="11992765"/>
            <a:ext cx="161022" cy="162325"/>
          </a:xfrm>
          <a:custGeom>
            <a:rect b="b" l="l" r="r" t="t"/>
            <a:pathLst>
              <a:path extrusionOk="0" h="2479" w="2374">
                <a:moveTo>
                  <a:pt x="629" y="1"/>
                </a:moveTo>
                <a:cubicBezTo>
                  <a:pt x="431" y="1"/>
                  <a:pt x="385" y="59"/>
                  <a:pt x="338" y="59"/>
                </a:cubicBezTo>
                <a:cubicBezTo>
                  <a:pt x="292" y="59"/>
                  <a:pt x="245" y="152"/>
                  <a:pt x="141" y="292"/>
                </a:cubicBezTo>
                <a:cubicBezTo>
                  <a:pt x="47" y="536"/>
                  <a:pt x="1" y="873"/>
                  <a:pt x="1" y="1269"/>
                </a:cubicBezTo>
                <a:cubicBezTo>
                  <a:pt x="1" y="1606"/>
                  <a:pt x="47" y="1943"/>
                  <a:pt x="141" y="2188"/>
                </a:cubicBezTo>
                <a:cubicBezTo>
                  <a:pt x="245" y="2327"/>
                  <a:pt x="292" y="2432"/>
                  <a:pt x="338" y="2432"/>
                </a:cubicBezTo>
                <a:cubicBezTo>
                  <a:pt x="385" y="2432"/>
                  <a:pt x="431" y="2478"/>
                  <a:pt x="629" y="2478"/>
                </a:cubicBezTo>
                <a:cubicBezTo>
                  <a:pt x="920" y="2432"/>
                  <a:pt x="1211" y="2281"/>
                  <a:pt x="1548" y="2141"/>
                </a:cubicBezTo>
                <a:cubicBezTo>
                  <a:pt x="1839" y="1943"/>
                  <a:pt x="2083" y="1699"/>
                  <a:pt x="2281" y="1513"/>
                </a:cubicBezTo>
                <a:cubicBezTo>
                  <a:pt x="2374" y="1362"/>
                  <a:pt x="2374" y="1269"/>
                  <a:pt x="2374" y="1269"/>
                </a:cubicBezTo>
                <a:cubicBezTo>
                  <a:pt x="2374" y="1222"/>
                  <a:pt x="2374" y="1117"/>
                  <a:pt x="2281" y="978"/>
                </a:cubicBezTo>
                <a:cubicBezTo>
                  <a:pt x="2083" y="780"/>
                  <a:pt x="1839" y="536"/>
                  <a:pt x="1548" y="350"/>
                </a:cubicBezTo>
                <a:cubicBezTo>
                  <a:pt x="1211" y="199"/>
                  <a:pt x="920" y="59"/>
                  <a:pt x="629"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0" name="Google Shape;930;p24"/>
          <p:cNvSpPr/>
          <p:nvPr/>
        </p:nvSpPr>
        <p:spPr>
          <a:xfrm>
            <a:off x="22458072" y="12005730"/>
            <a:ext cx="138165" cy="136395"/>
          </a:xfrm>
          <a:custGeom>
            <a:rect b="b" l="l" r="r" t="t"/>
            <a:pathLst>
              <a:path extrusionOk="0" h="2083" w="2037">
                <a:moveTo>
                  <a:pt x="524" y="1"/>
                </a:moveTo>
                <a:cubicBezTo>
                  <a:pt x="385" y="1"/>
                  <a:pt x="338" y="1"/>
                  <a:pt x="292" y="47"/>
                </a:cubicBezTo>
                <a:cubicBezTo>
                  <a:pt x="233" y="47"/>
                  <a:pt x="187" y="94"/>
                  <a:pt x="140" y="245"/>
                </a:cubicBezTo>
                <a:cubicBezTo>
                  <a:pt x="47" y="443"/>
                  <a:pt x="1" y="733"/>
                  <a:pt x="1" y="1071"/>
                </a:cubicBezTo>
                <a:cubicBezTo>
                  <a:pt x="1" y="1361"/>
                  <a:pt x="47" y="1652"/>
                  <a:pt x="140" y="1838"/>
                </a:cubicBezTo>
                <a:cubicBezTo>
                  <a:pt x="187" y="1990"/>
                  <a:pt x="233" y="2036"/>
                  <a:pt x="292" y="2036"/>
                </a:cubicBezTo>
                <a:cubicBezTo>
                  <a:pt x="338" y="2083"/>
                  <a:pt x="385" y="2083"/>
                  <a:pt x="524" y="2083"/>
                </a:cubicBezTo>
                <a:cubicBezTo>
                  <a:pt x="769" y="2036"/>
                  <a:pt x="1013" y="1943"/>
                  <a:pt x="1304" y="1792"/>
                </a:cubicBezTo>
                <a:cubicBezTo>
                  <a:pt x="1548" y="1652"/>
                  <a:pt x="1792" y="1455"/>
                  <a:pt x="1932" y="1257"/>
                </a:cubicBezTo>
                <a:cubicBezTo>
                  <a:pt x="2036" y="1164"/>
                  <a:pt x="2036" y="1071"/>
                  <a:pt x="2036" y="1071"/>
                </a:cubicBezTo>
                <a:cubicBezTo>
                  <a:pt x="2036" y="1024"/>
                  <a:pt x="2036" y="919"/>
                  <a:pt x="1932" y="826"/>
                </a:cubicBezTo>
                <a:cubicBezTo>
                  <a:pt x="1792" y="629"/>
                  <a:pt x="1548" y="489"/>
                  <a:pt x="1304" y="291"/>
                </a:cubicBezTo>
                <a:cubicBezTo>
                  <a:pt x="1013" y="152"/>
                  <a:pt x="769" y="47"/>
                  <a:pt x="524"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1" name="Google Shape;931;p24"/>
          <p:cNvSpPr/>
          <p:nvPr/>
        </p:nvSpPr>
        <p:spPr>
          <a:xfrm>
            <a:off x="23378031" y="12018695"/>
            <a:ext cx="112051" cy="111251"/>
          </a:xfrm>
          <a:custGeom>
            <a:rect b="b" l="l" r="r" t="t"/>
            <a:pathLst>
              <a:path extrusionOk="0" h="1699" w="1652">
                <a:moveTo>
                  <a:pt x="442" y="0"/>
                </a:moveTo>
                <a:cubicBezTo>
                  <a:pt x="337" y="0"/>
                  <a:pt x="244" y="0"/>
                  <a:pt x="244" y="47"/>
                </a:cubicBezTo>
                <a:cubicBezTo>
                  <a:pt x="198" y="47"/>
                  <a:pt x="151" y="93"/>
                  <a:pt x="105" y="186"/>
                </a:cubicBezTo>
                <a:cubicBezTo>
                  <a:pt x="47" y="384"/>
                  <a:pt x="0" y="582"/>
                  <a:pt x="0" y="873"/>
                </a:cubicBezTo>
                <a:cubicBezTo>
                  <a:pt x="0" y="1117"/>
                  <a:pt x="47" y="1303"/>
                  <a:pt x="105" y="1501"/>
                </a:cubicBezTo>
                <a:cubicBezTo>
                  <a:pt x="151" y="1594"/>
                  <a:pt x="198" y="1640"/>
                  <a:pt x="244" y="1640"/>
                </a:cubicBezTo>
                <a:cubicBezTo>
                  <a:pt x="244" y="1699"/>
                  <a:pt x="337" y="1699"/>
                  <a:pt x="442" y="1699"/>
                </a:cubicBezTo>
                <a:cubicBezTo>
                  <a:pt x="628" y="1640"/>
                  <a:pt x="826" y="1594"/>
                  <a:pt x="1070" y="1454"/>
                </a:cubicBezTo>
                <a:cubicBezTo>
                  <a:pt x="1268" y="1303"/>
                  <a:pt x="1454" y="1163"/>
                  <a:pt x="1559" y="1012"/>
                </a:cubicBezTo>
                <a:cubicBezTo>
                  <a:pt x="1652" y="919"/>
                  <a:pt x="1652" y="873"/>
                  <a:pt x="1652" y="873"/>
                </a:cubicBezTo>
                <a:cubicBezTo>
                  <a:pt x="1652" y="826"/>
                  <a:pt x="1652" y="768"/>
                  <a:pt x="1559" y="675"/>
                </a:cubicBezTo>
                <a:cubicBezTo>
                  <a:pt x="1454" y="535"/>
                  <a:pt x="1268" y="384"/>
                  <a:pt x="1070" y="245"/>
                </a:cubicBezTo>
                <a:cubicBezTo>
                  <a:pt x="826" y="93"/>
                  <a:pt x="628" y="47"/>
                  <a:pt x="442"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2" name="Google Shape;932;p24"/>
          <p:cNvSpPr/>
          <p:nvPr/>
        </p:nvSpPr>
        <p:spPr>
          <a:xfrm>
            <a:off x="24298739" y="12030874"/>
            <a:ext cx="85259" cy="86106"/>
          </a:xfrm>
          <a:custGeom>
            <a:rect b="b" l="l" r="r" t="t"/>
            <a:pathLst>
              <a:path extrusionOk="0" h="1315" w="1257">
                <a:moveTo>
                  <a:pt x="198" y="0"/>
                </a:moveTo>
                <a:cubicBezTo>
                  <a:pt x="140" y="59"/>
                  <a:pt x="140" y="59"/>
                  <a:pt x="93" y="152"/>
                </a:cubicBezTo>
                <a:cubicBezTo>
                  <a:pt x="47" y="291"/>
                  <a:pt x="0" y="442"/>
                  <a:pt x="0" y="687"/>
                </a:cubicBezTo>
                <a:cubicBezTo>
                  <a:pt x="0" y="873"/>
                  <a:pt x="47" y="1024"/>
                  <a:pt x="93" y="1164"/>
                </a:cubicBezTo>
                <a:cubicBezTo>
                  <a:pt x="140" y="1268"/>
                  <a:pt x="140" y="1268"/>
                  <a:pt x="198" y="1315"/>
                </a:cubicBezTo>
                <a:lnTo>
                  <a:pt x="337" y="1315"/>
                </a:lnTo>
                <a:cubicBezTo>
                  <a:pt x="489" y="1268"/>
                  <a:pt x="628" y="1222"/>
                  <a:pt x="826" y="1117"/>
                </a:cubicBezTo>
                <a:cubicBezTo>
                  <a:pt x="965" y="1024"/>
                  <a:pt x="1117" y="931"/>
                  <a:pt x="1210" y="780"/>
                </a:cubicBezTo>
                <a:cubicBezTo>
                  <a:pt x="1256" y="733"/>
                  <a:pt x="1256" y="687"/>
                  <a:pt x="1256" y="687"/>
                </a:cubicBezTo>
                <a:cubicBezTo>
                  <a:pt x="1256" y="640"/>
                  <a:pt x="1256" y="582"/>
                  <a:pt x="1210" y="535"/>
                </a:cubicBezTo>
                <a:cubicBezTo>
                  <a:pt x="1117" y="396"/>
                  <a:pt x="965" y="291"/>
                  <a:pt x="826" y="198"/>
                </a:cubicBezTo>
                <a:cubicBezTo>
                  <a:pt x="628" y="105"/>
                  <a:pt x="489" y="59"/>
                  <a:pt x="337"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3" name="Google Shape;933;p24"/>
          <p:cNvSpPr/>
          <p:nvPr/>
        </p:nvSpPr>
        <p:spPr>
          <a:xfrm>
            <a:off x="11412850" y="12567941"/>
            <a:ext cx="440268" cy="437014"/>
          </a:xfrm>
          <a:custGeom>
            <a:rect b="b" l="l" r="r" t="t"/>
            <a:pathLst>
              <a:path extrusionOk="0" h="6674" w="6491">
                <a:moveTo>
                  <a:pt x="1317" y="0"/>
                </a:moveTo>
                <a:cubicBezTo>
                  <a:pt x="1097" y="0"/>
                  <a:pt x="983" y="60"/>
                  <a:pt x="919" y="92"/>
                </a:cubicBezTo>
                <a:cubicBezTo>
                  <a:pt x="815" y="185"/>
                  <a:pt x="629" y="336"/>
                  <a:pt x="431" y="766"/>
                </a:cubicBezTo>
                <a:cubicBezTo>
                  <a:pt x="187" y="1453"/>
                  <a:pt x="47" y="2325"/>
                  <a:pt x="0" y="3337"/>
                </a:cubicBezTo>
                <a:cubicBezTo>
                  <a:pt x="47" y="4360"/>
                  <a:pt x="187" y="5233"/>
                  <a:pt x="431" y="5907"/>
                </a:cubicBezTo>
                <a:cubicBezTo>
                  <a:pt x="629" y="6338"/>
                  <a:pt x="815" y="6489"/>
                  <a:pt x="919" y="6582"/>
                </a:cubicBezTo>
                <a:cubicBezTo>
                  <a:pt x="983" y="6614"/>
                  <a:pt x="1097" y="6674"/>
                  <a:pt x="1317" y="6674"/>
                </a:cubicBezTo>
                <a:cubicBezTo>
                  <a:pt x="1416" y="6674"/>
                  <a:pt x="1538" y="6661"/>
                  <a:pt x="1687" y="6629"/>
                </a:cubicBezTo>
                <a:cubicBezTo>
                  <a:pt x="2420" y="6489"/>
                  <a:pt x="3246" y="6198"/>
                  <a:pt x="4118" y="5710"/>
                </a:cubicBezTo>
                <a:lnTo>
                  <a:pt x="4165" y="5710"/>
                </a:lnTo>
                <a:cubicBezTo>
                  <a:pt x="5037" y="5233"/>
                  <a:pt x="5665" y="4651"/>
                  <a:pt x="6153" y="4070"/>
                </a:cubicBezTo>
                <a:cubicBezTo>
                  <a:pt x="6444" y="3674"/>
                  <a:pt x="6491" y="3430"/>
                  <a:pt x="6491" y="3337"/>
                </a:cubicBezTo>
                <a:cubicBezTo>
                  <a:pt x="6491" y="3244"/>
                  <a:pt x="6444" y="3000"/>
                  <a:pt x="6153" y="2616"/>
                </a:cubicBezTo>
                <a:cubicBezTo>
                  <a:pt x="5665" y="2034"/>
                  <a:pt x="5037" y="1453"/>
                  <a:pt x="4165" y="964"/>
                </a:cubicBezTo>
                <a:lnTo>
                  <a:pt x="4118" y="964"/>
                </a:lnTo>
                <a:cubicBezTo>
                  <a:pt x="3246" y="476"/>
                  <a:pt x="2420" y="138"/>
                  <a:pt x="1687" y="45"/>
                </a:cubicBezTo>
                <a:cubicBezTo>
                  <a:pt x="1538" y="12"/>
                  <a:pt x="1416" y="0"/>
                  <a:pt x="1317"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4" name="Google Shape;934;p24"/>
          <p:cNvSpPr/>
          <p:nvPr/>
        </p:nvSpPr>
        <p:spPr>
          <a:xfrm>
            <a:off x="12332742" y="12580447"/>
            <a:ext cx="414290" cy="412000"/>
          </a:xfrm>
          <a:custGeom>
            <a:rect b="b" l="l" r="r" t="t"/>
            <a:pathLst>
              <a:path extrusionOk="0" h="6292" w="6108">
                <a:moveTo>
                  <a:pt x="1268" y="1"/>
                </a:moveTo>
                <a:cubicBezTo>
                  <a:pt x="1058" y="1"/>
                  <a:pt x="946" y="58"/>
                  <a:pt x="873" y="98"/>
                </a:cubicBezTo>
                <a:cubicBezTo>
                  <a:pt x="780" y="145"/>
                  <a:pt x="582" y="285"/>
                  <a:pt x="443" y="727"/>
                </a:cubicBezTo>
                <a:cubicBezTo>
                  <a:pt x="198" y="1401"/>
                  <a:pt x="47" y="2180"/>
                  <a:pt x="1" y="3146"/>
                </a:cubicBezTo>
                <a:cubicBezTo>
                  <a:pt x="47" y="4111"/>
                  <a:pt x="198" y="4891"/>
                  <a:pt x="443" y="5565"/>
                </a:cubicBezTo>
                <a:cubicBezTo>
                  <a:pt x="582" y="6007"/>
                  <a:pt x="780" y="6147"/>
                  <a:pt x="873" y="6205"/>
                </a:cubicBezTo>
                <a:cubicBezTo>
                  <a:pt x="945" y="6237"/>
                  <a:pt x="1056" y="6291"/>
                  <a:pt x="1263" y="6291"/>
                </a:cubicBezTo>
                <a:cubicBezTo>
                  <a:pt x="1356" y="6291"/>
                  <a:pt x="1469" y="6280"/>
                  <a:pt x="1606" y="6251"/>
                </a:cubicBezTo>
                <a:cubicBezTo>
                  <a:pt x="2280" y="6147"/>
                  <a:pt x="3060" y="5856"/>
                  <a:pt x="3932" y="5379"/>
                </a:cubicBezTo>
                <a:cubicBezTo>
                  <a:pt x="4758" y="4891"/>
                  <a:pt x="5386" y="4356"/>
                  <a:pt x="5816" y="3820"/>
                </a:cubicBezTo>
                <a:cubicBezTo>
                  <a:pt x="6107" y="3483"/>
                  <a:pt x="6107" y="3239"/>
                  <a:pt x="6107" y="3146"/>
                </a:cubicBezTo>
                <a:cubicBezTo>
                  <a:pt x="6107" y="3053"/>
                  <a:pt x="6107" y="2809"/>
                  <a:pt x="5816" y="2471"/>
                </a:cubicBezTo>
                <a:cubicBezTo>
                  <a:pt x="5386" y="1936"/>
                  <a:pt x="4758" y="1401"/>
                  <a:pt x="3932" y="913"/>
                </a:cubicBezTo>
                <a:cubicBezTo>
                  <a:pt x="3060" y="436"/>
                  <a:pt x="2280" y="145"/>
                  <a:pt x="1606" y="40"/>
                </a:cubicBezTo>
                <a:cubicBezTo>
                  <a:pt x="1471" y="12"/>
                  <a:pt x="1360" y="1"/>
                  <a:pt x="1268"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5" name="Google Shape;935;p24"/>
          <p:cNvSpPr/>
          <p:nvPr/>
        </p:nvSpPr>
        <p:spPr>
          <a:xfrm>
            <a:off x="13253448" y="12593412"/>
            <a:ext cx="391365" cy="386070"/>
          </a:xfrm>
          <a:custGeom>
            <a:rect b="b" l="l" r="r" t="t"/>
            <a:pathLst>
              <a:path extrusionOk="0" h="5896" w="5770">
                <a:moveTo>
                  <a:pt x="1165" y="0"/>
                </a:moveTo>
                <a:cubicBezTo>
                  <a:pt x="963" y="0"/>
                  <a:pt x="859" y="54"/>
                  <a:pt x="826" y="87"/>
                </a:cubicBezTo>
                <a:cubicBezTo>
                  <a:pt x="722" y="133"/>
                  <a:pt x="536" y="284"/>
                  <a:pt x="384" y="668"/>
                </a:cubicBezTo>
                <a:cubicBezTo>
                  <a:pt x="140" y="1296"/>
                  <a:pt x="1" y="2029"/>
                  <a:pt x="1" y="2948"/>
                </a:cubicBezTo>
                <a:cubicBezTo>
                  <a:pt x="1" y="3820"/>
                  <a:pt x="140" y="4600"/>
                  <a:pt x="384" y="5228"/>
                </a:cubicBezTo>
                <a:cubicBezTo>
                  <a:pt x="536" y="5611"/>
                  <a:pt x="722" y="5763"/>
                  <a:pt x="826" y="5809"/>
                </a:cubicBezTo>
                <a:cubicBezTo>
                  <a:pt x="859" y="5841"/>
                  <a:pt x="963" y="5896"/>
                  <a:pt x="1165" y="5896"/>
                </a:cubicBezTo>
                <a:cubicBezTo>
                  <a:pt x="1257" y="5896"/>
                  <a:pt x="1368" y="5885"/>
                  <a:pt x="1501" y="5856"/>
                </a:cubicBezTo>
                <a:cubicBezTo>
                  <a:pt x="2176" y="5763"/>
                  <a:pt x="2909" y="5518"/>
                  <a:pt x="3688" y="5030"/>
                </a:cubicBezTo>
                <a:cubicBezTo>
                  <a:pt x="4455" y="4600"/>
                  <a:pt x="5037" y="4111"/>
                  <a:pt x="5479" y="3576"/>
                </a:cubicBezTo>
                <a:cubicBezTo>
                  <a:pt x="5723" y="3239"/>
                  <a:pt x="5770" y="3041"/>
                  <a:pt x="5770" y="2948"/>
                </a:cubicBezTo>
                <a:cubicBezTo>
                  <a:pt x="5770" y="2855"/>
                  <a:pt x="5723" y="2657"/>
                  <a:pt x="5479" y="2320"/>
                </a:cubicBezTo>
                <a:cubicBezTo>
                  <a:pt x="5037" y="1785"/>
                  <a:pt x="4455" y="1296"/>
                  <a:pt x="3688" y="819"/>
                </a:cubicBezTo>
                <a:cubicBezTo>
                  <a:pt x="2909" y="377"/>
                  <a:pt x="2176" y="133"/>
                  <a:pt x="1501" y="40"/>
                </a:cubicBezTo>
                <a:cubicBezTo>
                  <a:pt x="1368" y="11"/>
                  <a:pt x="1257" y="0"/>
                  <a:pt x="1165"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6" name="Google Shape;936;p24"/>
          <p:cNvSpPr/>
          <p:nvPr/>
        </p:nvSpPr>
        <p:spPr>
          <a:xfrm>
            <a:off x="14174155" y="12605984"/>
            <a:ext cx="364573" cy="360860"/>
          </a:xfrm>
          <a:custGeom>
            <a:rect b="b" l="l" r="r" t="t"/>
            <a:pathLst>
              <a:path extrusionOk="0" h="5511" w="5375">
                <a:moveTo>
                  <a:pt x="1090" y="1"/>
                </a:moveTo>
                <a:cubicBezTo>
                  <a:pt x="904" y="1"/>
                  <a:pt x="800" y="60"/>
                  <a:pt x="768" y="92"/>
                </a:cubicBezTo>
                <a:cubicBezTo>
                  <a:pt x="675" y="139"/>
                  <a:pt x="524" y="232"/>
                  <a:pt x="384" y="627"/>
                </a:cubicBezTo>
                <a:cubicBezTo>
                  <a:pt x="140" y="1209"/>
                  <a:pt x="1" y="1930"/>
                  <a:pt x="1" y="2756"/>
                </a:cubicBezTo>
                <a:cubicBezTo>
                  <a:pt x="1" y="3582"/>
                  <a:pt x="140" y="4303"/>
                  <a:pt x="384" y="4884"/>
                </a:cubicBezTo>
                <a:cubicBezTo>
                  <a:pt x="524" y="5280"/>
                  <a:pt x="675" y="5373"/>
                  <a:pt x="768" y="5419"/>
                </a:cubicBezTo>
                <a:cubicBezTo>
                  <a:pt x="800" y="5451"/>
                  <a:pt x="904" y="5511"/>
                  <a:pt x="1090" y="5511"/>
                </a:cubicBezTo>
                <a:cubicBezTo>
                  <a:pt x="1175" y="5511"/>
                  <a:pt x="1276" y="5499"/>
                  <a:pt x="1396" y="5466"/>
                </a:cubicBezTo>
                <a:cubicBezTo>
                  <a:pt x="2036" y="5373"/>
                  <a:pt x="2711" y="5129"/>
                  <a:pt x="3432" y="4745"/>
                </a:cubicBezTo>
                <a:cubicBezTo>
                  <a:pt x="4165" y="4303"/>
                  <a:pt x="4700" y="3826"/>
                  <a:pt x="5083" y="3337"/>
                </a:cubicBezTo>
                <a:cubicBezTo>
                  <a:pt x="5328" y="3047"/>
                  <a:pt x="5374" y="2849"/>
                  <a:pt x="5374" y="2756"/>
                </a:cubicBezTo>
                <a:cubicBezTo>
                  <a:pt x="5374" y="2663"/>
                  <a:pt x="5328" y="2465"/>
                  <a:pt x="5083" y="2174"/>
                </a:cubicBezTo>
                <a:cubicBezTo>
                  <a:pt x="4700" y="1686"/>
                  <a:pt x="4165" y="1209"/>
                  <a:pt x="3432" y="767"/>
                </a:cubicBezTo>
                <a:cubicBezTo>
                  <a:pt x="2711" y="383"/>
                  <a:pt x="2036" y="139"/>
                  <a:pt x="1396" y="46"/>
                </a:cubicBezTo>
                <a:cubicBezTo>
                  <a:pt x="1276" y="13"/>
                  <a:pt x="1175" y="1"/>
                  <a:pt x="1090"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7" name="Google Shape;937;p24"/>
          <p:cNvSpPr/>
          <p:nvPr/>
        </p:nvSpPr>
        <p:spPr>
          <a:xfrm>
            <a:off x="15094048" y="12618557"/>
            <a:ext cx="338527" cy="335781"/>
          </a:xfrm>
          <a:custGeom>
            <a:rect b="b" l="l" r="r" t="t"/>
            <a:pathLst>
              <a:path extrusionOk="0" h="5128" w="4991">
                <a:moveTo>
                  <a:pt x="1044" y="0"/>
                </a:moveTo>
                <a:cubicBezTo>
                  <a:pt x="867" y="0"/>
                  <a:pt x="752" y="58"/>
                  <a:pt x="687" y="98"/>
                </a:cubicBezTo>
                <a:cubicBezTo>
                  <a:pt x="629" y="145"/>
                  <a:pt x="489" y="238"/>
                  <a:pt x="338" y="575"/>
                </a:cubicBezTo>
                <a:cubicBezTo>
                  <a:pt x="152" y="1110"/>
                  <a:pt x="1" y="1785"/>
                  <a:pt x="1" y="2564"/>
                </a:cubicBezTo>
                <a:cubicBezTo>
                  <a:pt x="1" y="3343"/>
                  <a:pt x="152" y="4018"/>
                  <a:pt x="338" y="4553"/>
                </a:cubicBezTo>
                <a:cubicBezTo>
                  <a:pt x="489" y="4890"/>
                  <a:pt x="629" y="4983"/>
                  <a:pt x="687" y="5041"/>
                </a:cubicBezTo>
                <a:cubicBezTo>
                  <a:pt x="751" y="5073"/>
                  <a:pt x="865" y="5128"/>
                  <a:pt x="1041" y="5128"/>
                </a:cubicBezTo>
                <a:cubicBezTo>
                  <a:pt x="1119" y="5128"/>
                  <a:pt x="1211" y="5117"/>
                  <a:pt x="1315" y="5088"/>
                </a:cubicBezTo>
                <a:cubicBezTo>
                  <a:pt x="1897" y="4983"/>
                  <a:pt x="2525" y="4797"/>
                  <a:pt x="3199" y="4402"/>
                </a:cubicBezTo>
                <a:cubicBezTo>
                  <a:pt x="3886" y="4018"/>
                  <a:pt x="4363" y="3587"/>
                  <a:pt x="4758" y="3099"/>
                </a:cubicBezTo>
                <a:cubicBezTo>
                  <a:pt x="4991" y="2855"/>
                  <a:pt x="4991" y="2657"/>
                  <a:pt x="4991" y="2564"/>
                </a:cubicBezTo>
                <a:cubicBezTo>
                  <a:pt x="4991" y="2471"/>
                  <a:pt x="4991" y="2273"/>
                  <a:pt x="4758" y="2029"/>
                </a:cubicBezTo>
                <a:cubicBezTo>
                  <a:pt x="4363" y="1552"/>
                  <a:pt x="3886" y="1110"/>
                  <a:pt x="3199" y="726"/>
                </a:cubicBezTo>
                <a:cubicBezTo>
                  <a:pt x="2525" y="331"/>
                  <a:pt x="1897" y="145"/>
                  <a:pt x="1315" y="40"/>
                </a:cubicBezTo>
                <a:cubicBezTo>
                  <a:pt x="1212" y="11"/>
                  <a:pt x="1122" y="0"/>
                  <a:pt x="1044"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8" name="Google Shape;938;p24"/>
          <p:cNvSpPr/>
          <p:nvPr/>
        </p:nvSpPr>
        <p:spPr>
          <a:xfrm>
            <a:off x="16014755" y="12630212"/>
            <a:ext cx="315669" cy="311161"/>
          </a:xfrm>
          <a:custGeom>
            <a:rect b="b" l="l" r="r" t="t"/>
            <a:pathLst>
              <a:path extrusionOk="0" h="4752" w="4654">
                <a:moveTo>
                  <a:pt x="1037" y="0"/>
                </a:moveTo>
                <a:cubicBezTo>
                  <a:pt x="817" y="0"/>
                  <a:pt x="704" y="68"/>
                  <a:pt x="629" y="106"/>
                </a:cubicBezTo>
                <a:cubicBezTo>
                  <a:pt x="582" y="106"/>
                  <a:pt x="431" y="257"/>
                  <a:pt x="338" y="548"/>
                </a:cubicBezTo>
                <a:cubicBezTo>
                  <a:pt x="140" y="1025"/>
                  <a:pt x="1" y="1665"/>
                  <a:pt x="1" y="2386"/>
                </a:cubicBezTo>
                <a:cubicBezTo>
                  <a:pt x="1" y="3119"/>
                  <a:pt x="140" y="3747"/>
                  <a:pt x="338" y="4224"/>
                </a:cubicBezTo>
                <a:cubicBezTo>
                  <a:pt x="431" y="4514"/>
                  <a:pt x="582" y="4666"/>
                  <a:pt x="629" y="4666"/>
                </a:cubicBezTo>
                <a:cubicBezTo>
                  <a:pt x="693" y="4698"/>
                  <a:pt x="785" y="4752"/>
                  <a:pt x="946" y="4752"/>
                </a:cubicBezTo>
                <a:cubicBezTo>
                  <a:pt x="1019" y="4752"/>
                  <a:pt x="1106" y="4741"/>
                  <a:pt x="1210" y="4712"/>
                </a:cubicBezTo>
                <a:cubicBezTo>
                  <a:pt x="1745" y="4666"/>
                  <a:pt x="2327" y="4421"/>
                  <a:pt x="2955" y="4084"/>
                </a:cubicBezTo>
                <a:cubicBezTo>
                  <a:pt x="3583" y="3700"/>
                  <a:pt x="4072" y="3305"/>
                  <a:pt x="4409" y="2921"/>
                </a:cubicBezTo>
                <a:cubicBezTo>
                  <a:pt x="4607" y="2630"/>
                  <a:pt x="4653" y="2479"/>
                  <a:pt x="4653" y="2386"/>
                </a:cubicBezTo>
                <a:cubicBezTo>
                  <a:pt x="4653" y="2293"/>
                  <a:pt x="4607" y="2142"/>
                  <a:pt x="4409" y="1851"/>
                </a:cubicBezTo>
                <a:cubicBezTo>
                  <a:pt x="4072" y="1467"/>
                  <a:pt x="3583" y="1025"/>
                  <a:pt x="2955" y="688"/>
                </a:cubicBezTo>
                <a:cubicBezTo>
                  <a:pt x="2327" y="350"/>
                  <a:pt x="1745" y="106"/>
                  <a:pt x="1210" y="13"/>
                </a:cubicBezTo>
                <a:cubicBezTo>
                  <a:pt x="1146" y="4"/>
                  <a:pt x="1088" y="0"/>
                  <a:pt x="1037"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9" name="Google Shape;939;p24"/>
          <p:cNvSpPr/>
          <p:nvPr/>
        </p:nvSpPr>
        <p:spPr>
          <a:xfrm>
            <a:off x="16935461" y="12642850"/>
            <a:ext cx="288809" cy="287588"/>
          </a:xfrm>
          <a:custGeom>
            <a:rect b="b" l="l" r="r" t="t"/>
            <a:pathLst>
              <a:path extrusionOk="0" h="4392" w="4258">
                <a:moveTo>
                  <a:pt x="936" y="0"/>
                </a:moveTo>
                <a:cubicBezTo>
                  <a:pt x="756" y="0"/>
                  <a:pt x="655" y="64"/>
                  <a:pt x="582" y="64"/>
                </a:cubicBezTo>
                <a:cubicBezTo>
                  <a:pt x="524" y="111"/>
                  <a:pt x="384" y="204"/>
                  <a:pt x="291" y="495"/>
                </a:cubicBezTo>
                <a:cubicBezTo>
                  <a:pt x="140" y="983"/>
                  <a:pt x="1" y="1518"/>
                  <a:pt x="1" y="2193"/>
                </a:cubicBezTo>
                <a:cubicBezTo>
                  <a:pt x="1" y="2867"/>
                  <a:pt x="140" y="3403"/>
                  <a:pt x="291" y="3891"/>
                </a:cubicBezTo>
                <a:cubicBezTo>
                  <a:pt x="384" y="4182"/>
                  <a:pt x="524" y="4275"/>
                  <a:pt x="582" y="4321"/>
                </a:cubicBezTo>
                <a:cubicBezTo>
                  <a:pt x="658" y="4321"/>
                  <a:pt x="766" y="4391"/>
                  <a:pt x="961" y="4391"/>
                </a:cubicBezTo>
                <a:cubicBezTo>
                  <a:pt x="1005" y="4391"/>
                  <a:pt x="1053" y="4388"/>
                  <a:pt x="1106" y="4380"/>
                </a:cubicBezTo>
                <a:cubicBezTo>
                  <a:pt x="1594" y="4275"/>
                  <a:pt x="2129" y="4089"/>
                  <a:pt x="2711" y="3740"/>
                </a:cubicBezTo>
                <a:cubicBezTo>
                  <a:pt x="3292" y="3403"/>
                  <a:pt x="3723" y="3065"/>
                  <a:pt x="4014" y="2681"/>
                </a:cubicBezTo>
                <a:cubicBezTo>
                  <a:pt x="4211" y="2437"/>
                  <a:pt x="4258" y="2286"/>
                  <a:pt x="4258" y="2193"/>
                </a:cubicBezTo>
                <a:cubicBezTo>
                  <a:pt x="4258" y="2100"/>
                  <a:pt x="4211" y="1949"/>
                  <a:pt x="4014" y="1704"/>
                </a:cubicBezTo>
                <a:cubicBezTo>
                  <a:pt x="3723" y="1320"/>
                  <a:pt x="3292" y="983"/>
                  <a:pt x="2711" y="646"/>
                </a:cubicBezTo>
                <a:cubicBezTo>
                  <a:pt x="2129" y="309"/>
                  <a:pt x="1594" y="111"/>
                  <a:pt x="1106" y="18"/>
                </a:cubicBezTo>
                <a:cubicBezTo>
                  <a:pt x="1042" y="5"/>
                  <a:pt x="986" y="0"/>
                  <a:pt x="936"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0" name="Google Shape;940;p24"/>
          <p:cNvSpPr/>
          <p:nvPr/>
        </p:nvSpPr>
        <p:spPr>
          <a:xfrm>
            <a:off x="17855353" y="12654898"/>
            <a:ext cx="263578" cy="262640"/>
          </a:xfrm>
          <a:custGeom>
            <a:rect b="b" l="l" r="r" t="t"/>
            <a:pathLst>
              <a:path extrusionOk="0" h="4011" w="3886">
                <a:moveTo>
                  <a:pt x="804" y="1"/>
                </a:moveTo>
                <a:cubicBezTo>
                  <a:pt x="654" y="1"/>
                  <a:pt x="569" y="33"/>
                  <a:pt x="536" y="66"/>
                </a:cubicBezTo>
                <a:cubicBezTo>
                  <a:pt x="489" y="125"/>
                  <a:pt x="396" y="218"/>
                  <a:pt x="292" y="462"/>
                </a:cubicBezTo>
                <a:cubicBezTo>
                  <a:pt x="106" y="892"/>
                  <a:pt x="1" y="1381"/>
                  <a:pt x="1" y="2009"/>
                </a:cubicBezTo>
                <a:cubicBezTo>
                  <a:pt x="1" y="2590"/>
                  <a:pt x="106" y="3125"/>
                  <a:pt x="292" y="3556"/>
                </a:cubicBezTo>
                <a:cubicBezTo>
                  <a:pt x="396" y="3800"/>
                  <a:pt x="489" y="3905"/>
                  <a:pt x="536" y="3951"/>
                </a:cubicBezTo>
                <a:cubicBezTo>
                  <a:pt x="573" y="3951"/>
                  <a:pt x="677" y="4011"/>
                  <a:pt x="866" y="4011"/>
                </a:cubicBezTo>
                <a:cubicBezTo>
                  <a:pt x="914" y="4011"/>
                  <a:pt x="966" y="4007"/>
                  <a:pt x="1024" y="3998"/>
                </a:cubicBezTo>
                <a:cubicBezTo>
                  <a:pt x="1455" y="3905"/>
                  <a:pt x="1943" y="3754"/>
                  <a:pt x="2478" y="3416"/>
                </a:cubicBezTo>
                <a:cubicBezTo>
                  <a:pt x="3013" y="3125"/>
                  <a:pt x="3397" y="2788"/>
                  <a:pt x="3688" y="2451"/>
                </a:cubicBezTo>
                <a:cubicBezTo>
                  <a:pt x="3886" y="2207"/>
                  <a:pt x="3886" y="2055"/>
                  <a:pt x="3886" y="2009"/>
                </a:cubicBezTo>
                <a:cubicBezTo>
                  <a:pt x="3886" y="1962"/>
                  <a:pt x="3886" y="1811"/>
                  <a:pt x="3688" y="1578"/>
                </a:cubicBezTo>
                <a:cubicBezTo>
                  <a:pt x="3397" y="1230"/>
                  <a:pt x="3013" y="892"/>
                  <a:pt x="2478" y="601"/>
                </a:cubicBezTo>
                <a:cubicBezTo>
                  <a:pt x="1943" y="264"/>
                  <a:pt x="1455" y="125"/>
                  <a:pt x="1024" y="20"/>
                </a:cubicBezTo>
                <a:cubicBezTo>
                  <a:pt x="939" y="6"/>
                  <a:pt x="866" y="1"/>
                  <a:pt x="804"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1" name="Google Shape;941;p24"/>
          <p:cNvSpPr/>
          <p:nvPr/>
        </p:nvSpPr>
        <p:spPr>
          <a:xfrm>
            <a:off x="18776059" y="12667863"/>
            <a:ext cx="236786" cy="237169"/>
          </a:xfrm>
          <a:custGeom>
            <a:rect b="b" l="l" r="r" t="t"/>
            <a:pathLst>
              <a:path extrusionOk="0" h="3622" w="3491">
                <a:moveTo>
                  <a:pt x="732" y="0"/>
                </a:moveTo>
                <a:cubicBezTo>
                  <a:pt x="602" y="0"/>
                  <a:pt x="522" y="33"/>
                  <a:pt x="489" y="66"/>
                </a:cubicBezTo>
                <a:cubicBezTo>
                  <a:pt x="431" y="113"/>
                  <a:pt x="338" y="159"/>
                  <a:pt x="245" y="403"/>
                </a:cubicBezTo>
                <a:cubicBezTo>
                  <a:pt x="94" y="799"/>
                  <a:pt x="1" y="1276"/>
                  <a:pt x="1" y="1811"/>
                </a:cubicBezTo>
                <a:cubicBezTo>
                  <a:pt x="1" y="2346"/>
                  <a:pt x="94" y="2834"/>
                  <a:pt x="245" y="3218"/>
                </a:cubicBezTo>
                <a:cubicBezTo>
                  <a:pt x="338" y="3463"/>
                  <a:pt x="431" y="3509"/>
                  <a:pt x="489" y="3556"/>
                </a:cubicBezTo>
                <a:cubicBezTo>
                  <a:pt x="522" y="3588"/>
                  <a:pt x="602" y="3621"/>
                  <a:pt x="732" y="3621"/>
                </a:cubicBezTo>
                <a:cubicBezTo>
                  <a:pt x="786" y="3621"/>
                  <a:pt x="848" y="3616"/>
                  <a:pt x="920" y="3602"/>
                </a:cubicBezTo>
                <a:cubicBezTo>
                  <a:pt x="1304" y="3509"/>
                  <a:pt x="1746" y="3358"/>
                  <a:pt x="2234" y="3125"/>
                </a:cubicBezTo>
                <a:cubicBezTo>
                  <a:pt x="2711" y="2834"/>
                  <a:pt x="3048" y="2485"/>
                  <a:pt x="3339" y="2195"/>
                </a:cubicBezTo>
                <a:cubicBezTo>
                  <a:pt x="3490" y="2009"/>
                  <a:pt x="3490" y="1857"/>
                  <a:pt x="3490" y="1811"/>
                </a:cubicBezTo>
                <a:cubicBezTo>
                  <a:pt x="3490" y="1764"/>
                  <a:pt x="3490" y="1613"/>
                  <a:pt x="3339" y="1427"/>
                </a:cubicBezTo>
                <a:cubicBezTo>
                  <a:pt x="3048" y="1090"/>
                  <a:pt x="2711" y="799"/>
                  <a:pt x="2234" y="508"/>
                </a:cubicBezTo>
                <a:cubicBezTo>
                  <a:pt x="1746" y="264"/>
                  <a:pt x="1304" y="113"/>
                  <a:pt x="920" y="20"/>
                </a:cubicBezTo>
                <a:cubicBezTo>
                  <a:pt x="848" y="6"/>
                  <a:pt x="786" y="0"/>
                  <a:pt x="732"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2" name="Google Shape;942;p24"/>
          <p:cNvSpPr/>
          <p:nvPr/>
        </p:nvSpPr>
        <p:spPr>
          <a:xfrm>
            <a:off x="19696766" y="12680435"/>
            <a:ext cx="213114" cy="212352"/>
          </a:xfrm>
          <a:custGeom>
            <a:rect b="b" l="l" r="r" t="t"/>
            <a:pathLst>
              <a:path extrusionOk="0" h="3243" w="3142">
                <a:moveTo>
                  <a:pt x="639" y="1"/>
                </a:moveTo>
                <a:cubicBezTo>
                  <a:pt x="525" y="1"/>
                  <a:pt x="464" y="39"/>
                  <a:pt x="431" y="72"/>
                </a:cubicBezTo>
                <a:cubicBezTo>
                  <a:pt x="385" y="72"/>
                  <a:pt x="292" y="165"/>
                  <a:pt x="233" y="363"/>
                </a:cubicBezTo>
                <a:cubicBezTo>
                  <a:pt x="94" y="700"/>
                  <a:pt x="1" y="1130"/>
                  <a:pt x="1" y="1619"/>
                </a:cubicBezTo>
                <a:cubicBezTo>
                  <a:pt x="1" y="2107"/>
                  <a:pt x="94" y="2538"/>
                  <a:pt x="233" y="2875"/>
                </a:cubicBezTo>
                <a:cubicBezTo>
                  <a:pt x="292" y="3073"/>
                  <a:pt x="385" y="3166"/>
                  <a:pt x="431" y="3166"/>
                </a:cubicBezTo>
                <a:cubicBezTo>
                  <a:pt x="464" y="3207"/>
                  <a:pt x="527" y="3243"/>
                  <a:pt x="645" y="3243"/>
                </a:cubicBezTo>
                <a:cubicBezTo>
                  <a:pt x="692" y="3243"/>
                  <a:pt x="748" y="3237"/>
                  <a:pt x="815" y="3224"/>
                </a:cubicBezTo>
                <a:cubicBezTo>
                  <a:pt x="1164" y="3166"/>
                  <a:pt x="1594" y="3026"/>
                  <a:pt x="1978" y="2782"/>
                </a:cubicBezTo>
                <a:cubicBezTo>
                  <a:pt x="2420" y="2538"/>
                  <a:pt x="2757" y="2247"/>
                  <a:pt x="2955" y="1956"/>
                </a:cubicBezTo>
                <a:cubicBezTo>
                  <a:pt x="3095" y="1770"/>
                  <a:pt x="3141" y="1665"/>
                  <a:pt x="3141" y="1619"/>
                </a:cubicBezTo>
                <a:cubicBezTo>
                  <a:pt x="3141" y="1572"/>
                  <a:pt x="3095" y="1421"/>
                  <a:pt x="2955" y="1282"/>
                </a:cubicBezTo>
                <a:cubicBezTo>
                  <a:pt x="2757" y="991"/>
                  <a:pt x="2420" y="700"/>
                  <a:pt x="1978" y="456"/>
                </a:cubicBezTo>
                <a:cubicBezTo>
                  <a:pt x="1594" y="211"/>
                  <a:pt x="1164" y="72"/>
                  <a:pt x="815" y="25"/>
                </a:cubicBezTo>
                <a:cubicBezTo>
                  <a:pt x="745" y="8"/>
                  <a:pt x="687" y="1"/>
                  <a:pt x="639" y="1"/>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3" name="Google Shape;943;p24"/>
          <p:cNvSpPr/>
          <p:nvPr/>
        </p:nvSpPr>
        <p:spPr>
          <a:xfrm>
            <a:off x="20616727" y="12693007"/>
            <a:ext cx="187814" cy="186880"/>
          </a:xfrm>
          <a:custGeom>
            <a:rect b="b" l="l" r="r" t="t"/>
            <a:pathLst>
              <a:path extrusionOk="0" h="2854" w="2769">
                <a:moveTo>
                  <a:pt x="585" y="0"/>
                </a:moveTo>
                <a:cubicBezTo>
                  <a:pt x="485" y="0"/>
                  <a:pt x="428" y="33"/>
                  <a:pt x="395" y="66"/>
                </a:cubicBezTo>
                <a:cubicBezTo>
                  <a:pt x="337" y="66"/>
                  <a:pt x="244" y="124"/>
                  <a:pt x="198" y="310"/>
                </a:cubicBezTo>
                <a:cubicBezTo>
                  <a:pt x="105" y="648"/>
                  <a:pt x="0" y="996"/>
                  <a:pt x="0" y="1427"/>
                </a:cubicBezTo>
                <a:cubicBezTo>
                  <a:pt x="0" y="1869"/>
                  <a:pt x="105" y="2206"/>
                  <a:pt x="198" y="2543"/>
                </a:cubicBezTo>
                <a:cubicBezTo>
                  <a:pt x="244" y="2683"/>
                  <a:pt x="337" y="2788"/>
                  <a:pt x="395" y="2788"/>
                </a:cubicBezTo>
                <a:cubicBezTo>
                  <a:pt x="428" y="2821"/>
                  <a:pt x="485" y="2854"/>
                  <a:pt x="585" y="2854"/>
                </a:cubicBezTo>
                <a:cubicBezTo>
                  <a:pt x="626" y="2854"/>
                  <a:pt x="675" y="2848"/>
                  <a:pt x="733" y="2834"/>
                </a:cubicBezTo>
                <a:cubicBezTo>
                  <a:pt x="1024" y="2788"/>
                  <a:pt x="1407" y="2637"/>
                  <a:pt x="1745" y="2450"/>
                </a:cubicBezTo>
                <a:cubicBezTo>
                  <a:pt x="2140" y="2206"/>
                  <a:pt x="2431" y="1962"/>
                  <a:pt x="2617" y="1718"/>
                </a:cubicBezTo>
                <a:cubicBezTo>
                  <a:pt x="2768" y="1578"/>
                  <a:pt x="2768" y="1473"/>
                  <a:pt x="2768" y="1427"/>
                </a:cubicBezTo>
                <a:cubicBezTo>
                  <a:pt x="2768" y="1380"/>
                  <a:pt x="2768" y="1287"/>
                  <a:pt x="2617" y="1136"/>
                </a:cubicBezTo>
                <a:cubicBezTo>
                  <a:pt x="2431" y="892"/>
                  <a:pt x="2140" y="648"/>
                  <a:pt x="1745" y="415"/>
                </a:cubicBezTo>
                <a:cubicBezTo>
                  <a:pt x="1407" y="217"/>
                  <a:pt x="1024" y="66"/>
                  <a:pt x="733" y="19"/>
                </a:cubicBezTo>
                <a:cubicBezTo>
                  <a:pt x="675" y="6"/>
                  <a:pt x="626" y="0"/>
                  <a:pt x="585"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4" name="Google Shape;944;p24"/>
          <p:cNvSpPr/>
          <p:nvPr/>
        </p:nvSpPr>
        <p:spPr>
          <a:xfrm>
            <a:off x="21537366" y="12705841"/>
            <a:ext cx="161022" cy="161081"/>
          </a:xfrm>
          <a:custGeom>
            <a:rect b="b" l="l" r="r" t="t"/>
            <a:pathLst>
              <a:path extrusionOk="0" h="2460" w="2374">
                <a:moveTo>
                  <a:pt x="476" y="0"/>
                </a:moveTo>
                <a:cubicBezTo>
                  <a:pt x="400" y="0"/>
                  <a:pt x="369" y="21"/>
                  <a:pt x="338" y="21"/>
                </a:cubicBezTo>
                <a:cubicBezTo>
                  <a:pt x="292" y="68"/>
                  <a:pt x="245" y="114"/>
                  <a:pt x="141" y="265"/>
                </a:cubicBezTo>
                <a:cubicBezTo>
                  <a:pt x="47" y="556"/>
                  <a:pt x="1" y="847"/>
                  <a:pt x="1" y="1231"/>
                </a:cubicBezTo>
                <a:cubicBezTo>
                  <a:pt x="1" y="1615"/>
                  <a:pt x="47" y="1905"/>
                  <a:pt x="141" y="2196"/>
                </a:cubicBezTo>
                <a:cubicBezTo>
                  <a:pt x="245" y="2347"/>
                  <a:pt x="292" y="2394"/>
                  <a:pt x="338" y="2394"/>
                </a:cubicBezTo>
                <a:cubicBezTo>
                  <a:pt x="371" y="2427"/>
                  <a:pt x="404" y="2460"/>
                  <a:pt x="490" y="2460"/>
                </a:cubicBezTo>
                <a:cubicBezTo>
                  <a:pt x="526" y="2460"/>
                  <a:pt x="571" y="2454"/>
                  <a:pt x="629" y="2441"/>
                </a:cubicBezTo>
                <a:cubicBezTo>
                  <a:pt x="920" y="2394"/>
                  <a:pt x="1211" y="2301"/>
                  <a:pt x="1548" y="2103"/>
                </a:cubicBezTo>
                <a:cubicBezTo>
                  <a:pt x="1839" y="1905"/>
                  <a:pt x="2083" y="1719"/>
                  <a:pt x="2281" y="1475"/>
                </a:cubicBezTo>
                <a:cubicBezTo>
                  <a:pt x="2374" y="1382"/>
                  <a:pt x="2374" y="1277"/>
                  <a:pt x="2374" y="1231"/>
                </a:cubicBezTo>
                <a:cubicBezTo>
                  <a:pt x="2374" y="1184"/>
                  <a:pt x="2374" y="1091"/>
                  <a:pt x="2281" y="987"/>
                </a:cubicBezTo>
                <a:cubicBezTo>
                  <a:pt x="2083" y="742"/>
                  <a:pt x="1839" y="556"/>
                  <a:pt x="1548" y="358"/>
                </a:cubicBezTo>
                <a:cubicBezTo>
                  <a:pt x="1211" y="161"/>
                  <a:pt x="920" y="68"/>
                  <a:pt x="629" y="21"/>
                </a:cubicBezTo>
                <a:cubicBezTo>
                  <a:pt x="563" y="6"/>
                  <a:pt x="514" y="0"/>
                  <a:pt x="476"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5" name="Google Shape;945;p24"/>
          <p:cNvSpPr/>
          <p:nvPr/>
        </p:nvSpPr>
        <p:spPr>
          <a:xfrm>
            <a:off x="22458072" y="12718479"/>
            <a:ext cx="138165" cy="136395"/>
          </a:xfrm>
          <a:custGeom>
            <a:rect b="b" l="l" r="r" t="t"/>
            <a:pathLst>
              <a:path extrusionOk="0" h="2083" w="2037">
                <a:moveTo>
                  <a:pt x="412" y="0"/>
                </a:moveTo>
                <a:cubicBezTo>
                  <a:pt x="354" y="0"/>
                  <a:pt x="323" y="26"/>
                  <a:pt x="292" y="26"/>
                </a:cubicBezTo>
                <a:cubicBezTo>
                  <a:pt x="233" y="72"/>
                  <a:pt x="187" y="119"/>
                  <a:pt x="140" y="212"/>
                </a:cubicBezTo>
                <a:cubicBezTo>
                  <a:pt x="47" y="456"/>
                  <a:pt x="1" y="701"/>
                  <a:pt x="1" y="1038"/>
                </a:cubicBezTo>
                <a:cubicBezTo>
                  <a:pt x="1" y="1329"/>
                  <a:pt x="47" y="1619"/>
                  <a:pt x="140" y="1864"/>
                </a:cubicBezTo>
                <a:cubicBezTo>
                  <a:pt x="187" y="1957"/>
                  <a:pt x="233" y="2003"/>
                  <a:pt x="292" y="2061"/>
                </a:cubicBezTo>
                <a:cubicBezTo>
                  <a:pt x="323" y="2061"/>
                  <a:pt x="354" y="2082"/>
                  <a:pt x="412" y="2082"/>
                </a:cubicBezTo>
                <a:cubicBezTo>
                  <a:pt x="442" y="2082"/>
                  <a:pt x="478" y="2077"/>
                  <a:pt x="524" y="2061"/>
                </a:cubicBezTo>
                <a:cubicBezTo>
                  <a:pt x="769" y="2003"/>
                  <a:pt x="1013" y="1910"/>
                  <a:pt x="1304" y="1771"/>
                </a:cubicBezTo>
                <a:cubicBezTo>
                  <a:pt x="1548" y="1619"/>
                  <a:pt x="1792" y="1422"/>
                  <a:pt x="1932" y="1282"/>
                </a:cubicBezTo>
                <a:cubicBezTo>
                  <a:pt x="2036" y="1131"/>
                  <a:pt x="2036" y="1084"/>
                  <a:pt x="2036" y="1038"/>
                </a:cubicBezTo>
                <a:cubicBezTo>
                  <a:pt x="2036" y="991"/>
                  <a:pt x="2036" y="945"/>
                  <a:pt x="1932" y="794"/>
                </a:cubicBezTo>
                <a:cubicBezTo>
                  <a:pt x="1792" y="654"/>
                  <a:pt x="1548" y="456"/>
                  <a:pt x="1304" y="317"/>
                </a:cubicBezTo>
                <a:cubicBezTo>
                  <a:pt x="1013" y="119"/>
                  <a:pt x="769" y="72"/>
                  <a:pt x="524" y="26"/>
                </a:cubicBezTo>
                <a:cubicBezTo>
                  <a:pt x="478" y="7"/>
                  <a:pt x="442" y="0"/>
                  <a:pt x="412"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6" name="Google Shape;946;p24"/>
          <p:cNvSpPr/>
          <p:nvPr/>
        </p:nvSpPr>
        <p:spPr>
          <a:xfrm>
            <a:off x="23378031" y="12730986"/>
            <a:ext cx="112051" cy="110923"/>
          </a:xfrm>
          <a:custGeom>
            <a:rect b="b" l="l" r="r" t="t"/>
            <a:pathLst>
              <a:path extrusionOk="0" h="1694" w="1652">
                <a:moveTo>
                  <a:pt x="344" y="0"/>
                </a:moveTo>
                <a:cubicBezTo>
                  <a:pt x="286" y="0"/>
                  <a:pt x="244" y="21"/>
                  <a:pt x="244" y="21"/>
                </a:cubicBezTo>
                <a:cubicBezTo>
                  <a:pt x="198" y="21"/>
                  <a:pt x="151" y="68"/>
                  <a:pt x="105" y="172"/>
                </a:cubicBezTo>
                <a:cubicBezTo>
                  <a:pt x="47" y="358"/>
                  <a:pt x="0" y="603"/>
                  <a:pt x="0" y="847"/>
                </a:cubicBezTo>
                <a:cubicBezTo>
                  <a:pt x="0" y="1091"/>
                  <a:pt x="47" y="1335"/>
                  <a:pt x="105" y="1475"/>
                </a:cubicBezTo>
                <a:cubicBezTo>
                  <a:pt x="151" y="1626"/>
                  <a:pt x="198" y="1673"/>
                  <a:pt x="244" y="1673"/>
                </a:cubicBezTo>
                <a:cubicBezTo>
                  <a:pt x="244" y="1673"/>
                  <a:pt x="286" y="1693"/>
                  <a:pt x="344" y="1693"/>
                </a:cubicBezTo>
                <a:cubicBezTo>
                  <a:pt x="374" y="1693"/>
                  <a:pt x="407" y="1688"/>
                  <a:pt x="442" y="1673"/>
                </a:cubicBezTo>
                <a:cubicBezTo>
                  <a:pt x="628" y="1673"/>
                  <a:pt x="826" y="1580"/>
                  <a:pt x="1070" y="1428"/>
                </a:cubicBezTo>
                <a:cubicBezTo>
                  <a:pt x="1268" y="1335"/>
                  <a:pt x="1454" y="1184"/>
                  <a:pt x="1559" y="1045"/>
                </a:cubicBezTo>
                <a:cubicBezTo>
                  <a:pt x="1652" y="940"/>
                  <a:pt x="1652" y="893"/>
                  <a:pt x="1652" y="847"/>
                </a:cubicBezTo>
                <a:cubicBezTo>
                  <a:pt x="1652" y="800"/>
                  <a:pt x="1652" y="754"/>
                  <a:pt x="1559" y="649"/>
                </a:cubicBezTo>
                <a:cubicBezTo>
                  <a:pt x="1454" y="510"/>
                  <a:pt x="1268" y="358"/>
                  <a:pt x="1070" y="265"/>
                </a:cubicBezTo>
                <a:lnTo>
                  <a:pt x="1070" y="219"/>
                </a:lnTo>
                <a:cubicBezTo>
                  <a:pt x="826" y="126"/>
                  <a:pt x="628" y="21"/>
                  <a:pt x="442" y="21"/>
                </a:cubicBezTo>
                <a:cubicBezTo>
                  <a:pt x="407" y="6"/>
                  <a:pt x="374" y="0"/>
                  <a:pt x="344"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7" name="Google Shape;947;p24"/>
          <p:cNvSpPr/>
          <p:nvPr/>
        </p:nvSpPr>
        <p:spPr>
          <a:xfrm>
            <a:off x="24298739" y="12743951"/>
            <a:ext cx="85259" cy="84993"/>
          </a:xfrm>
          <a:custGeom>
            <a:rect b="b" l="l" r="r" t="t"/>
            <a:pathLst>
              <a:path extrusionOk="0" h="1298" w="1257">
                <a:moveTo>
                  <a:pt x="260" y="0"/>
                </a:moveTo>
                <a:cubicBezTo>
                  <a:pt x="218" y="0"/>
                  <a:pt x="198" y="21"/>
                  <a:pt x="198" y="21"/>
                </a:cubicBezTo>
                <a:cubicBezTo>
                  <a:pt x="140" y="21"/>
                  <a:pt x="140" y="67"/>
                  <a:pt x="93" y="160"/>
                </a:cubicBezTo>
                <a:cubicBezTo>
                  <a:pt x="47" y="265"/>
                  <a:pt x="0" y="451"/>
                  <a:pt x="0" y="649"/>
                </a:cubicBezTo>
                <a:cubicBezTo>
                  <a:pt x="0" y="847"/>
                  <a:pt x="47" y="1033"/>
                  <a:pt x="93" y="1137"/>
                </a:cubicBezTo>
                <a:cubicBezTo>
                  <a:pt x="140" y="1230"/>
                  <a:pt x="140" y="1277"/>
                  <a:pt x="198" y="1277"/>
                </a:cubicBezTo>
                <a:cubicBezTo>
                  <a:pt x="198" y="1277"/>
                  <a:pt x="218" y="1298"/>
                  <a:pt x="260" y="1298"/>
                </a:cubicBezTo>
                <a:cubicBezTo>
                  <a:pt x="280" y="1298"/>
                  <a:pt x="306" y="1292"/>
                  <a:pt x="337" y="1277"/>
                </a:cubicBezTo>
                <a:cubicBezTo>
                  <a:pt x="489" y="1277"/>
                  <a:pt x="628" y="1230"/>
                  <a:pt x="826" y="1137"/>
                </a:cubicBezTo>
                <a:cubicBezTo>
                  <a:pt x="965" y="1033"/>
                  <a:pt x="1117" y="893"/>
                  <a:pt x="1210" y="800"/>
                </a:cubicBezTo>
                <a:cubicBezTo>
                  <a:pt x="1256" y="695"/>
                  <a:pt x="1256" y="649"/>
                  <a:pt x="1256" y="649"/>
                </a:cubicBezTo>
                <a:cubicBezTo>
                  <a:pt x="1256" y="602"/>
                  <a:pt x="1256" y="602"/>
                  <a:pt x="1210" y="509"/>
                </a:cubicBezTo>
                <a:cubicBezTo>
                  <a:pt x="1117" y="405"/>
                  <a:pt x="965" y="265"/>
                  <a:pt x="826" y="160"/>
                </a:cubicBezTo>
                <a:cubicBezTo>
                  <a:pt x="628" y="67"/>
                  <a:pt x="489" y="21"/>
                  <a:pt x="337" y="21"/>
                </a:cubicBezTo>
                <a:cubicBezTo>
                  <a:pt x="306" y="5"/>
                  <a:pt x="280" y="0"/>
                  <a:pt x="260" y="0"/>
                </a:cubicBezTo>
                <a:close/>
              </a:path>
            </a:pathLst>
          </a:custGeom>
          <a:solidFill>
            <a:srgbClr val="F3F3F3"/>
          </a:solidFill>
          <a:ln>
            <a:noFill/>
          </a:ln>
        </p:spPr>
        <p:txBody>
          <a:bodyPr anchorCtr="0" anchor="ctr" bIns="243800" lIns="243800" spcFirstLastPara="1" rIns="243800" wrap="square" tIns="2438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extLst>
    <p:ext uri="{DCECCB84-F9BA-43D5-87BE-67443E8EF086}">
      <p15:sldGuideLst>
        <p15:guide id="1" pos="7189">
          <p15:clr>
            <a:srgbClr val="FA7B17"/>
          </p15:clr>
        </p15:guide>
      </p15:sldGuideLst>
    </p:ext>
  </p:extLst>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Custom Layout">
  <p:cSld name="32_Custom Layout">
    <p:spTree>
      <p:nvGrpSpPr>
        <p:cNvPr id="948" name="Shape 948"/>
        <p:cNvGrpSpPr/>
        <p:nvPr/>
      </p:nvGrpSpPr>
      <p:grpSpPr>
        <a:xfrm>
          <a:off x="0" y="0"/>
          <a:ext cx="0" cy="0"/>
          <a:chOff x="0" y="0"/>
          <a:chExt cx="0" cy="0"/>
        </a:xfrm>
      </p:grpSpPr>
      <p:graphicFrame>
        <p:nvGraphicFramePr>
          <p:cNvPr id="949" name="Google Shape;949;p25"/>
          <p:cNvGraphicFramePr/>
          <p:nvPr/>
        </p:nvGraphicFramePr>
        <p:xfrm>
          <a:off x="186023" y="1666726"/>
          <a:ext cx="3000000" cy="3000000"/>
        </p:xfrm>
        <a:graphic>
          <a:graphicData uri="http://schemas.openxmlformats.org/drawingml/2006/table">
            <a:tbl>
              <a:tblPr bandRow="1" firstRow="1">
                <a:noFill/>
                <a:tableStyleId>{FBB8A22A-DBB8-4CC5-9982-88E3BF97DCFF}</a:tableStyleId>
              </a:tblPr>
              <a:tblGrid>
                <a:gridCol w="14826850"/>
                <a:gridCol w="9209625"/>
              </a:tblGrid>
              <a:tr h="658300">
                <a:tc>
                  <a:txBody>
                    <a:bodyPr/>
                    <a:lstStyle/>
                    <a:p>
                      <a:pPr indent="0" lvl="0" marL="0" marR="0" rtl="0" algn="ctr">
                        <a:lnSpc>
                          <a:spcPct val="100000"/>
                        </a:lnSpc>
                        <a:spcBef>
                          <a:spcPts val="0"/>
                        </a:spcBef>
                        <a:spcAft>
                          <a:spcPts val="0"/>
                        </a:spcAft>
                        <a:buClr>
                          <a:schemeClr val="dk1"/>
                        </a:buClr>
                        <a:buSzPts val="2400"/>
                        <a:buFont typeface="Arial"/>
                        <a:buNone/>
                      </a:pPr>
                      <a:r>
                        <a:rPr b="1" lang="en-GB" sz="2400" u="none" cap="none" strike="noStrike"/>
                        <a:t>Online Image</a:t>
                      </a:r>
                      <a:endParaRPr b="1" sz="2400" u="none" cap="none" strike="noStrike"/>
                    </a:p>
                  </a:txBody>
                  <a:tcPr marT="91450" marB="91450" marR="243850" marL="24385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2100"/>
                        <a:buFont typeface="Arial"/>
                        <a:buNone/>
                      </a:pPr>
                      <a:r>
                        <a:rPr b="1" lang="en-GB" sz="2400" u="none" cap="none" strike="noStrike"/>
                        <a:t>ZALANDO Standards </a:t>
                      </a:r>
                      <a:r>
                        <a:rPr lang="en-GB" sz="1800" u="none" cap="none" strike="noStrike"/>
                        <a:t>(best case scenario)</a:t>
                      </a:r>
                      <a:endParaRPr sz="1800" u="none" cap="none" strike="noStrike"/>
                    </a:p>
                  </a:txBody>
                  <a:tcPr marT="91450" marB="91450" marR="243850" marL="243850" anchor="ctr">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r>
              <a:tr h="8278275">
                <a:tc>
                  <a:txBody>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595959"/>
                        </a:solidFill>
                        <a:latin typeface="Proxima Nova"/>
                        <a:ea typeface="Proxima Nova"/>
                        <a:cs typeface="Proxima Nova"/>
                        <a:sym typeface="Proxima Nova"/>
                      </a:endParaRPr>
                    </a:p>
                  </a:txBody>
                  <a:tcPr marT="91450" marB="91450" marR="243850" marL="24385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rowSpan="2">
                  <a:txBody>
                    <a:bodyPr/>
                    <a:lstStyle/>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595959"/>
                        </a:solidFill>
                        <a:latin typeface="Proxima Nova"/>
                        <a:ea typeface="Proxima Nova"/>
                        <a:cs typeface="Proxima Nova"/>
                        <a:sym typeface="Proxima Nova"/>
                      </a:endParaRPr>
                    </a:p>
                  </a:txBody>
                  <a:tcPr marT="91450" marB="91450" marR="243850" marL="24385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r>
              <a:tr h="2900325">
                <a:tc>
                  <a:txBody>
                    <a:bodyPr/>
                    <a:lstStyle/>
                    <a:p>
                      <a:pPr indent="0" lvl="0" marL="0" marR="0" rtl="0" algn="l">
                        <a:lnSpc>
                          <a:spcPct val="100000"/>
                        </a:lnSpc>
                        <a:spcBef>
                          <a:spcPts val="0"/>
                        </a:spcBef>
                        <a:spcAft>
                          <a:spcPts val="0"/>
                        </a:spcAft>
                        <a:buClr>
                          <a:srgbClr val="000000"/>
                        </a:buClr>
                        <a:buSzPts val="2400"/>
                        <a:buFont typeface="Arial"/>
                        <a:buNone/>
                      </a:pPr>
                      <a:r>
                        <a:t/>
                      </a:r>
                      <a:endParaRPr sz="2400" u="none" cap="none" strike="noStrike">
                        <a:solidFill>
                          <a:srgbClr val="595959"/>
                        </a:solidFill>
                        <a:latin typeface="Proxima Nova"/>
                        <a:ea typeface="Proxima Nova"/>
                        <a:cs typeface="Proxima Nova"/>
                        <a:sym typeface="Proxima Nova"/>
                      </a:endParaRPr>
                    </a:p>
                  </a:txBody>
                  <a:tcPr marT="91450" marB="91450" marR="243850" marL="243850">
                    <a:lnL cap="flat" cmpd="sng" w="12700">
                      <a:solidFill>
                        <a:srgbClr val="999999"/>
                      </a:solidFill>
                      <a:prstDash val="solid"/>
                      <a:round/>
                      <a:headEnd len="sm" w="sm" type="none"/>
                      <a:tailEnd len="sm" w="sm" type="none"/>
                    </a:lnL>
                    <a:lnR cap="flat" cmpd="sng" w="12700">
                      <a:solidFill>
                        <a:srgbClr val="999999"/>
                      </a:solidFill>
                      <a:prstDash val="solid"/>
                      <a:round/>
                      <a:headEnd len="sm" w="sm" type="none"/>
                      <a:tailEnd len="sm" w="sm" type="none"/>
                    </a:lnR>
                    <a:lnT cap="flat" cmpd="sng" w="12700">
                      <a:solidFill>
                        <a:srgbClr val="999999"/>
                      </a:solidFill>
                      <a:prstDash val="solid"/>
                      <a:round/>
                      <a:headEnd len="sm" w="sm" type="none"/>
                      <a:tailEnd len="sm" w="sm" type="none"/>
                    </a:lnT>
                    <a:lnB cap="flat" cmpd="sng" w="12700">
                      <a:solidFill>
                        <a:srgbClr val="999999"/>
                      </a:solidFill>
                      <a:prstDash val="solid"/>
                      <a:round/>
                      <a:headEnd len="sm" w="sm" type="none"/>
                      <a:tailEnd len="sm" w="sm" type="none"/>
                    </a:lnB>
                  </a:tcPr>
                </a:tc>
                <a:tc vMerge="1"/>
              </a:tr>
            </a:tbl>
          </a:graphicData>
        </a:graphic>
      </p:graphicFrame>
      <p:sp>
        <p:nvSpPr>
          <p:cNvPr id="950" name="Google Shape;950;p25"/>
          <p:cNvSpPr txBox="1"/>
          <p:nvPr/>
        </p:nvSpPr>
        <p:spPr>
          <a:xfrm>
            <a:off x="186025" y="2261975"/>
            <a:ext cx="14826601" cy="8341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0"/>
              <a:buFont typeface="Arial"/>
              <a:buNone/>
            </a:pPr>
            <a:r>
              <a:rPr b="0" i="0" lang="en-GB" sz="6000" u="none" cap="none" strike="noStrike">
                <a:solidFill>
                  <a:srgbClr val="F3F3F3"/>
                </a:solidFill>
                <a:latin typeface="Arial"/>
                <a:ea typeface="Arial"/>
                <a:cs typeface="Arial"/>
                <a:sym typeface="Arial"/>
              </a:rPr>
              <a:t>please add your images here</a:t>
            </a:r>
            <a:endParaRPr b="0" i="0" sz="6000" u="none" cap="none" strike="noStrike">
              <a:solidFill>
                <a:srgbClr val="F3F3F3"/>
              </a:solidFill>
              <a:latin typeface="Arial"/>
              <a:ea typeface="Arial"/>
              <a:cs typeface="Arial"/>
              <a:sym typeface="Arial"/>
            </a:endParaRPr>
          </a:p>
        </p:txBody>
      </p:sp>
      <p:sp>
        <p:nvSpPr>
          <p:cNvPr id="951" name="Google Shape;951;p25"/>
          <p:cNvSpPr txBox="1"/>
          <p:nvPr/>
        </p:nvSpPr>
        <p:spPr>
          <a:xfrm>
            <a:off x="21042619" y="130151"/>
            <a:ext cx="3180000" cy="35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ACCEPTED TO GO ONLINE</a:t>
            </a:r>
            <a:endParaRPr b="0" i="0" sz="1400" u="none" cap="none" strike="noStrike">
              <a:solidFill>
                <a:srgbClr val="000000"/>
              </a:solidFill>
              <a:latin typeface="Arial"/>
              <a:ea typeface="Arial"/>
              <a:cs typeface="Arial"/>
              <a:sym typeface="Arial"/>
            </a:endParaRPr>
          </a:p>
        </p:txBody>
      </p:sp>
      <p:sp>
        <p:nvSpPr>
          <p:cNvPr id="952" name="Google Shape;952;p25"/>
          <p:cNvSpPr/>
          <p:nvPr/>
        </p:nvSpPr>
        <p:spPr>
          <a:xfrm>
            <a:off x="20594394" y="130155"/>
            <a:ext cx="351900" cy="351900"/>
          </a:xfrm>
          <a:prstGeom prst="ellipse">
            <a:avLst/>
          </a:prstGeom>
          <a:solidFill>
            <a:srgbClr val="20BC1A"/>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3" name="Google Shape;953;p25"/>
          <p:cNvSpPr txBox="1"/>
          <p:nvPr/>
        </p:nvSpPr>
        <p:spPr>
          <a:xfrm>
            <a:off x="21042619" y="570126"/>
            <a:ext cx="3180000" cy="35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ACCEPTED AFTER EDIT</a:t>
            </a:r>
            <a:endParaRPr b="0" i="0" sz="1400" u="none" cap="none" strike="noStrike">
              <a:solidFill>
                <a:srgbClr val="000000"/>
              </a:solidFill>
              <a:latin typeface="Arial"/>
              <a:ea typeface="Arial"/>
              <a:cs typeface="Arial"/>
              <a:sym typeface="Arial"/>
            </a:endParaRPr>
          </a:p>
        </p:txBody>
      </p:sp>
      <p:sp>
        <p:nvSpPr>
          <p:cNvPr id="954" name="Google Shape;954;p25"/>
          <p:cNvSpPr/>
          <p:nvPr/>
        </p:nvSpPr>
        <p:spPr>
          <a:xfrm>
            <a:off x="20594394" y="570130"/>
            <a:ext cx="351900" cy="351900"/>
          </a:xfrm>
          <a:prstGeom prst="ellipse">
            <a:avLst/>
          </a:prstGeom>
          <a:solidFill>
            <a:srgbClr val="FFFF00"/>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5" name="Google Shape;955;p25"/>
          <p:cNvSpPr txBox="1"/>
          <p:nvPr/>
        </p:nvSpPr>
        <p:spPr>
          <a:xfrm>
            <a:off x="21042619" y="1010089"/>
            <a:ext cx="3180000" cy="35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NOT ACCEPTED TO GO ONLINE</a:t>
            </a:r>
            <a:endParaRPr b="0" i="0" sz="1400" u="none" cap="none" strike="noStrike">
              <a:solidFill>
                <a:srgbClr val="000000"/>
              </a:solidFill>
              <a:latin typeface="Arial"/>
              <a:ea typeface="Arial"/>
              <a:cs typeface="Arial"/>
              <a:sym typeface="Arial"/>
            </a:endParaRPr>
          </a:p>
        </p:txBody>
      </p:sp>
      <p:sp>
        <p:nvSpPr>
          <p:cNvPr id="956" name="Google Shape;956;p25"/>
          <p:cNvSpPr/>
          <p:nvPr/>
        </p:nvSpPr>
        <p:spPr>
          <a:xfrm>
            <a:off x="20594394" y="1010093"/>
            <a:ext cx="351900" cy="351900"/>
          </a:xfrm>
          <a:prstGeom prst="ellipse">
            <a:avLst/>
          </a:prstGeom>
          <a:solidFill>
            <a:srgbClr val="FF0000"/>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7" name="Google Shape;957;p25"/>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lvl1pPr indent="-355600" lvl="0" marL="457200" marR="0" rtl="0" algn="l">
              <a:lnSpc>
                <a:spcPct val="100000"/>
              </a:lnSpc>
              <a:spcBef>
                <a:spcPts val="0"/>
              </a:spcBef>
              <a:spcAft>
                <a:spcPts val="0"/>
              </a:spcAft>
              <a:buClr>
                <a:srgbClr val="434343"/>
              </a:buClr>
              <a:buSzPts val="2000"/>
              <a:buFont typeface="Arial"/>
              <a:buChar char="●"/>
              <a:defRPr b="0" i="0" sz="2000" u="none" cap="none" strike="noStrike">
                <a:solidFill>
                  <a:srgbClr val="434343"/>
                </a:solidFill>
                <a:latin typeface="Arial"/>
                <a:ea typeface="Arial"/>
                <a:cs typeface="Arial"/>
                <a:sym typeface="Arial"/>
              </a:defRPr>
            </a:lvl1pPr>
            <a:lvl2pPr indent="-355600" lvl="1" marL="914400" marR="0" rtl="0" algn="l">
              <a:lnSpc>
                <a:spcPct val="100000"/>
              </a:lnSpc>
              <a:spcBef>
                <a:spcPts val="0"/>
              </a:spcBef>
              <a:spcAft>
                <a:spcPts val="0"/>
              </a:spcAft>
              <a:buClr>
                <a:srgbClr val="434343"/>
              </a:buClr>
              <a:buSzPts val="2000"/>
              <a:buFont typeface="Arial"/>
              <a:buChar char="○"/>
              <a:defRPr b="0" i="0" sz="2000" u="none" cap="none" strike="noStrike">
                <a:solidFill>
                  <a:srgbClr val="434343"/>
                </a:solidFill>
                <a:latin typeface="Arial"/>
                <a:ea typeface="Arial"/>
                <a:cs typeface="Arial"/>
                <a:sym typeface="Arial"/>
              </a:defRPr>
            </a:lvl2pPr>
            <a:lvl3pPr indent="-355600" lvl="2" marL="1371600" marR="0" rtl="0" algn="l">
              <a:lnSpc>
                <a:spcPct val="100000"/>
              </a:lnSpc>
              <a:spcBef>
                <a:spcPts val="0"/>
              </a:spcBef>
              <a:spcAft>
                <a:spcPts val="0"/>
              </a:spcAft>
              <a:buClr>
                <a:srgbClr val="434343"/>
              </a:buClr>
              <a:buSzPts val="2000"/>
              <a:buFont typeface="Arial"/>
              <a:buChar char="■"/>
              <a:defRPr b="0" i="0" sz="2000" u="none" cap="none" strike="noStrike">
                <a:solidFill>
                  <a:srgbClr val="434343"/>
                </a:solidFill>
                <a:latin typeface="Arial"/>
                <a:ea typeface="Arial"/>
                <a:cs typeface="Arial"/>
                <a:sym typeface="Arial"/>
              </a:defRPr>
            </a:lvl3pPr>
            <a:lvl4pPr indent="-355600" lvl="3" marL="1828800" marR="0" rtl="0" algn="l">
              <a:lnSpc>
                <a:spcPct val="100000"/>
              </a:lnSpc>
              <a:spcBef>
                <a:spcPts val="0"/>
              </a:spcBef>
              <a:spcAft>
                <a:spcPts val="0"/>
              </a:spcAft>
              <a:buClr>
                <a:srgbClr val="434343"/>
              </a:buClr>
              <a:buSzPts val="2000"/>
              <a:buFont typeface="Arial"/>
              <a:buChar char="●"/>
              <a:defRPr b="0" i="0" sz="2000" u="none" cap="none" strike="noStrike">
                <a:solidFill>
                  <a:srgbClr val="434343"/>
                </a:solidFill>
                <a:latin typeface="Arial"/>
                <a:ea typeface="Arial"/>
                <a:cs typeface="Arial"/>
                <a:sym typeface="Arial"/>
              </a:defRPr>
            </a:lvl4pPr>
            <a:lvl5pPr indent="-355600" lvl="4" marL="2286000" marR="0" rtl="0" algn="l">
              <a:lnSpc>
                <a:spcPct val="100000"/>
              </a:lnSpc>
              <a:spcBef>
                <a:spcPts val="0"/>
              </a:spcBef>
              <a:spcAft>
                <a:spcPts val="0"/>
              </a:spcAft>
              <a:buClr>
                <a:srgbClr val="434343"/>
              </a:buClr>
              <a:buSzPts val="2000"/>
              <a:buFont typeface="Arial"/>
              <a:buChar char="○"/>
              <a:defRPr b="0" i="0" sz="2000" u="none" cap="none" strike="noStrike">
                <a:solidFill>
                  <a:srgbClr val="434343"/>
                </a:solidFill>
                <a:latin typeface="Arial"/>
                <a:ea typeface="Arial"/>
                <a:cs typeface="Arial"/>
                <a:sym typeface="Arial"/>
              </a:defRPr>
            </a:lvl5pPr>
            <a:lvl6pPr indent="-355600" lvl="5" marL="2743200" marR="0" rtl="0" algn="l">
              <a:lnSpc>
                <a:spcPct val="100000"/>
              </a:lnSpc>
              <a:spcBef>
                <a:spcPts val="0"/>
              </a:spcBef>
              <a:spcAft>
                <a:spcPts val="0"/>
              </a:spcAft>
              <a:buClr>
                <a:srgbClr val="434343"/>
              </a:buClr>
              <a:buSzPts val="2000"/>
              <a:buFont typeface="Arial"/>
              <a:buChar char="■"/>
              <a:defRPr b="0" i="0" sz="2000" u="none" cap="none" strike="noStrike">
                <a:solidFill>
                  <a:srgbClr val="434343"/>
                </a:solidFill>
                <a:latin typeface="Arial"/>
                <a:ea typeface="Arial"/>
                <a:cs typeface="Arial"/>
                <a:sym typeface="Arial"/>
              </a:defRPr>
            </a:lvl6pPr>
            <a:lvl7pPr indent="-355600" lvl="6" marL="3200400" marR="0" rtl="0" algn="l">
              <a:lnSpc>
                <a:spcPct val="100000"/>
              </a:lnSpc>
              <a:spcBef>
                <a:spcPts val="0"/>
              </a:spcBef>
              <a:spcAft>
                <a:spcPts val="0"/>
              </a:spcAft>
              <a:buClr>
                <a:srgbClr val="434343"/>
              </a:buClr>
              <a:buSzPts val="2000"/>
              <a:buFont typeface="Arial"/>
              <a:buChar char="●"/>
              <a:defRPr b="0" i="0" sz="2000" u="none" cap="none" strike="noStrike">
                <a:solidFill>
                  <a:srgbClr val="434343"/>
                </a:solidFill>
                <a:latin typeface="Arial"/>
                <a:ea typeface="Arial"/>
                <a:cs typeface="Arial"/>
                <a:sym typeface="Arial"/>
              </a:defRPr>
            </a:lvl7pPr>
            <a:lvl8pPr indent="-355600" lvl="7" marL="3657600" marR="0" rtl="0" algn="l">
              <a:lnSpc>
                <a:spcPct val="100000"/>
              </a:lnSpc>
              <a:spcBef>
                <a:spcPts val="0"/>
              </a:spcBef>
              <a:spcAft>
                <a:spcPts val="0"/>
              </a:spcAft>
              <a:buClr>
                <a:srgbClr val="434343"/>
              </a:buClr>
              <a:buSzPts val="2000"/>
              <a:buFont typeface="Arial"/>
              <a:buChar char="○"/>
              <a:defRPr b="0" i="0" sz="2000" u="none" cap="none" strike="noStrike">
                <a:solidFill>
                  <a:srgbClr val="434343"/>
                </a:solidFill>
                <a:latin typeface="Arial"/>
                <a:ea typeface="Arial"/>
                <a:cs typeface="Arial"/>
                <a:sym typeface="Arial"/>
              </a:defRPr>
            </a:lvl8pPr>
            <a:lvl9pPr indent="-355600" lvl="8" marL="4114800" marR="0" rtl="0" algn="l">
              <a:lnSpc>
                <a:spcPct val="100000"/>
              </a:lnSpc>
              <a:spcBef>
                <a:spcPts val="0"/>
              </a:spcBef>
              <a:spcAft>
                <a:spcPts val="0"/>
              </a:spcAft>
              <a:buClr>
                <a:srgbClr val="434343"/>
              </a:buClr>
              <a:buSzPts val="2000"/>
              <a:buFont typeface="Arial"/>
              <a:buChar char="■"/>
              <a:defRPr b="0" i="0" sz="2000" u="none" cap="none" strike="noStrike">
                <a:solidFill>
                  <a:srgbClr val="434343"/>
                </a:solidFill>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mosaik">
  <p:cSld name="1_title mosaik">
    <p:bg>
      <p:bgPr>
        <a:solidFill>
          <a:srgbClr val="FFFFFF"/>
        </a:solidFill>
      </p:bgPr>
    </p:bg>
    <p:spTree>
      <p:nvGrpSpPr>
        <p:cNvPr id="958" name="Shape 958"/>
        <p:cNvGrpSpPr/>
        <p:nvPr/>
      </p:nvGrpSpPr>
      <p:grpSpPr>
        <a:xfrm>
          <a:off x="0" y="0"/>
          <a:ext cx="0" cy="0"/>
          <a:chOff x="0" y="0"/>
          <a:chExt cx="0" cy="0"/>
        </a:xfrm>
      </p:grpSpPr>
      <p:sp>
        <p:nvSpPr>
          <p:cNvPr id="959" name="Google Shape;959;p26"/>
          <p:cNvSpPr/>
          <p:nvPr/>
        </p:nvSpPr>
        <p:spPr>
          <a:xfrm>
            <a:off x="13847231"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Arial"/>
              <a:ea typeface="Arial"/>
              <a:cs typeface="Arial"/>
              <a:sym typeface="Arial"/>
            </a:endParaRPr>
          </a:p>
        </p:txBody>
      </p:sp>
      <p:grpSp>
        <p:nvGrpSpPr>
          <p:cNvPr id="960" name="Google Shape;960;p26"/>
          <p:cNvGrpSpPr/>
          <p:nvPr/>
        </p:nvGrpSpPr>
        <p:grpSpPr>
          <a:xfrm>
            <a:off x="-44805" y="-151904"/>
            <a:ext cx="24504929" cy="13996305"/>
            <a:chOff x="0" y="0"/>
            <a:chExt cx="24504929" cy="13996305"/>
          </a:xfrm>
        </p:grpSpPr>
        <p:pic>
          <p:nvPicPr>
            <p:cNvPr id="961" name="Google Shape;961;p26"/>
            <p:cNvPicPr preferRelativeResize="0"/>
            <p:nvPr/>
          </p:nvPicPr>
          <p:blipFill rotWithShape="1">
            <a:blip r:embed="rId2">
              <a:alphaModFix/>
            </a:blip>
            <a:srcRect b="0" l="0" r="0" t="0"/>
            <a:stretch/>
          </p:blipFill>
          <p:spPr>
            <a:xfrm>
              <a:off x="8573763" y="9393784"/>
              <a:ext cx="7376099" cy="4557300"/>
            </a:xfrm>
            <a:prstGeom prst="rect">
              <a:avLst/>
            </a:prstGeom>
            <a:noFill/>
            <a:ln>
              <a:noFill/>
            </a:ln>
          </p:spPr>
        </p:pic>
        <p:pic>
          <p:nvPicPr>
            <p:cNvPr id="962" name="Google Shape;962;p26"/>
            <p:cNvPicPr preferRelativeResize="0"/>
            <p:nvPr/>
          </p:nvPicPr>
          <p:blipFill rotWithShape="1">
            <a:blip r:embed="rId3">
              <a:alphaModFix/>
            </a:blip>
            <a:srcRect b="0" l="0" r="0" t="0"/>
            <a:stretch/>
          </p:blipFill>
          <p:spPr>
            <a:xfrm>
              <a:off x="8565478" y="3579"/>
              <a:ext cx="7370998" cy="4646701"/>
            </a:xfrm>
            <a:prstGeom prst="rect">
              <a:avLst/>
            </a:prstGeom>
            <a:noFill/>
            <a:ln>
              <a:noFill/>
            </a:ln>
          </p:spPr>
        </p:pic>
        <p:pic>
          <p:nvPicPr>
            <p:cNvPr id="963" name="Google Shape;963;p26"/>
            <p:cNvPicPr preferRelativeResize="0"/>
            <p:nvPr/>
          </p:nvPicPr>
          <p:blipFill rotWithShape="1">
            <a:blip r:embed="rId4">
              <a:alphaModFix/>
            </a:blip>
            <a:srcRect b="0" l="0" r="0" t="0"/>
            <a:stretch/>
          </p:blipFill>
          <p:spPr>
            <a:xfrm>
              <a:off x="0" y="4707464"/>
              <a:ext cx="8520601" cy="4646701"/>
            </a:xfrm>
            <a:prstGeom prst="rect">
              <a:avLst/>
            </a:prstGeom>
            <a:noFill/>
            <a:ln>
              <a:noFill/>
            </a:ln>
          </p:spPr>
        </p:pic>
        <p:pic>
          <p:nvPicPr>
            <p:cNvPr id="964" name="Google Shape;964;p26"/>
            <p:cNvPicPr preferRelativeResize="0"/>
            <p:nvPr/>
          </p:nvPicPr>
          <p:blipFill rotWithShape="1">
            <a:blip r:embed="rId5">
              <a:alphaModFix/>
            </a:blip>
            <a:srcRect b="0" l="0" r="0" t="0"/>
            <a:stretch/>
          </p:blipFill>
          <p:spPr>
            <a:xfrm>
              <a:off x="16007428" y="9402653"/>
              <a:ext cx="8497501" cy="4593600"/>
            </a:xfrm>
            <a:prstGeom prst="rect">
              <a:avLst/>
            </a:prstGeom>
            <a:noFill/>
            <a:ln>
              <a:noFill/>
            </a:ln>
          </p:spPr>
        </p:pic>
        <p:pic>
          <p:nvPicPr>
            <p:cNvPr id="965" name="Google Shape;965;p26"/>
            <p:cNvPicPr preferRelativeResize="0"/>
            <p:nvPr/>
          </p:nvPicPr>
          <p:blipFill rotWithShape="1">
            <a:blip r:embed="rId6">
              <a:alphaModFix/>
            </a:blip>
            <a:srcRect b="0" l="0" r="0" t="0"/>
            <a:stretch/>
          </p:blipFill>
          <p:spPr>
            <a:xfrm>
              <a:off x="49952" y="9402404"/>
              <a:ext cx="8470800" cy="4593901"/>
            </a:xfrm>
            <a:prstGeom prst="rect">
              <a:avLst/>
            </a:prstGeom>
            <a:noFill/>
            <a:ln>
              <a:noFill/>
            </a:ln>
          </p:spPr>
        </p:pic>
        <p:pic>
          <p:nvPicPr>
            <p:cNvPr id="966" name="Google Shape;966;p26"/>
            <p:cNvPicPr preferRelativeResize="0"/>
            <p:nvPr/>
          </p:nvPicPr>
          <p:blipFill rotWithShape="1">
            <a:blip r:embed="rId7">
              <a:alphaModFix/>
            </a:blip>
            <a:srcRect b="0" l="0" r="0" t="0"/>
            <a:stretch/>
          </p:blipFill>
          <p:spPr>
            <a:xfrm>
              <a:off x="16001744" y="0"/>
              <a:ext cx="8502900" cy="4656900"/>
            </a:xfrm>
            <a:prstGeom prst="rect">
              <a:avLst/>
            </a:prstGeom>
            <a:noFill/>
            <a:ln>
              <a:noFill/>
            </a:ln>
          </p:spPr>
        </p:pic>
        <p:pic>
          <p:nvPicPr>
            <p:cNvPr id="967" name="Google Shape;967;p26"/>
            <p:cNvPicPr preferRelativeResize="0"/>
            <p:nvPr/>
          </p:nvPicPr>
          <p:blipFill rotWithShape="1">
            <a:blip r:embed="rId8">
              <a:alphaModFix/>
            </a:blip>
            <a:srcRect b="0" l="0" r="0" t="0"/>
            <a:stretch/>
          </p:blipFill>
          <p:spPr>
            <a:xfrm>
              <a:off x="23858" y="10004"/>
              <a:ext cx="8503499" cy="4636200"/>
            </a:xfrm>
            <a:prstGeom prst="rect">
              <a:avLst/>
            </a:prstGeom>
            <a:noFill/>
            <a:ln>
              <a:noFill/>
            </a:ln>
          </p:spPr>
        </p:pic>
        <p:pic>
          <p:nvPicPr>
            <p:cNvPr id="968" name="Google Shape;968;p26"/>
            <p:cNvPicPr preferRelativeResize="0"/>
            <p:nvPr/>
          </p:nvPicPr>
          <p:blipFill rotWithShape="1">
            <a:blip r:embed="rId9">
              <a:alphaModFix/>
            </a:blip>
            <a:srcRect b="0" l="0" r="0" t="0"/>
            <a:stretch/>
          </p:blipFill>
          <p:spPr>
            <a:xfrm>
              <a:off x="15995623" y="4698312"/>
              <a:ext cx="8509201" cy="4652699"/>
            </a:xfrm>
            <a:prstGeom prst="rect">
              <a:avLst/>
            </a:prstGeom>
            <a:noFill/>
            <a:ln>
              <a:noFill/>
            </a:ln>
          </p:spPr>
        </p:pic>
        <p:pic>
          <p:nvPicPr>
            <p:cNvPr id="969" name="Google Shape;969;p26"/>
            <p:cNvPicPr preferRelativeResize="0"/>
            <p:nvPr/>
          </p:nvPicPr>
          <p:blipFill rotWithShape="1">
            <a:blip r:embed="rId10">
              <a:alphaModFix/>
            </a:blip>
            <a:srcRect b="0" l="0" r="0" t="0"/>
            <a:stretch/>
          </p:blipFill>
          <p:spPr>
            <a:xfrm>
              <a:off x="8574553" y="4709869"/>
              <a:ext cx="7359300" cy="4641301"/>
            </a:xfrm>
            <a:prstGeom prst="rect">
              <a:avLst/>
            </a:prstGeom>
            <a:noFill/>
            <a:ln>
              <a:noFill/>
            </a:ln>
          </p:spPr>
        </p:pic>
      </p:grpSp>
      <p:sp>
        <p:nvSpPr>
          <p:cNvPr id="970" name="Google Shape;970;p26"/>
          <p:cNvSpPr/>
          <p:nvPr/>
        </p:nvSpPr>
        <p:spPr>
          <a:xfrm>
            <a:off x="8430909" y="0"/>
            <a:ext cx="7553700" cy="13716000"/>
          </a:xfrm>
          <a:prstGeom prst="rect">
            <a:avLst/>
          </a:prstGeom>
          <a:solidFill>
            <a:srgbClr val="FFFFFF">
              <a:alpha val="94509"/>
            </a:srgbClr>
          </a:solidFill>
          <a:ln>
            <a:noFill/>
          </a:ln>
        </p:spPr>
        <p:txBody>
          <a:bodyPr anchorCtr="0" anchor="ctr" bIns="0" lIns="0" spcFirstLastPara="1" rIns="0" wrap="square" tIns="0">
            <a:noAutofit/>
          </a:bodyPr>
          <a:lstStyle/>
          <a:p>
            <a:pPr indent="-914400" lvl="0" marL="914400" marR="0" rtl="0" algn="ctr">
              <a:lnSpc>
                <a:spcPct val="120000"/>
              </a:lnSpc>
              <a:spcBef>
                <a:spcPts val="0"/>
              </a:spcBef>
              <a:spcAft>
                <a:spcPts val="0"/>
              </a:spcAft>
              <a:buClr>
                <a:srgbClr val="FFFFFF"/>
              </a:buClr>
              <a:buSzPts val="5100"/>
              <a:buFont typeface="Arial"/>
              <a:buNone/>
            </a:pPr>
            <a:r>
              <a:t/>
            </a:r>
            <a:endParaRPr b="0" i="0" sz="5100" u="none" cap="none" strike="noStrike">
              <a:solidFill>
                <a:srgbClr val="000000"/>
              </a:solidFill>
              <a:latin typeface="Arial"/>
              <a:ea typeface="Arial"/>
              <a:cs typeface="Arial"/>
              <a:sym typeface="Arial"/>
            </a:endParaRPr>
          </a:p>
        </p:txBody>
      </p:sp>
      <p:pic>
        <p:nvPicPr>
          <p:cNvPr descr="logo_zalando_rgb_hor_all.png" id="971" name="Google Shape;971;p26"/>
          <p:cNvPicPr preferRelativeResize="0"/>
          <p:nvPr/>
        </p:nvPicPr>
        <p:blipFill rotWithShape="1">
          <a:blip r:embed="rId11">
            <a:alphaModFix/>
          </a:blip>
          <a:srcRect b="0" l="0" r="0" t="0"/>
          <a:stretch/>
        </p:blipFill>
        <p:spPr>
          <a:xfrm>
            <a:off x="10945299" y="774107"/>
            <a:ext cx="2535999" cy="500000"/>
          </a:xfrm>
          <a:prstGeom prst="rect">
            <a:avLst/>
          </a:prstGeom>
          <a:noFill/>
          <a:ln>
            <a:noFill/>
          </a:ln>
        </p:spPr>
      </p:pic>
      <p:sp>
        <p:nvSpPr>
          <p:cNvPr id="972" name="Google Shape;972;p26"/>
          <p:cNvSpPr txBox="1"/>
          <p:nvPr>
            <p:ph idx="1" type="body"/>
          </p:nvPr>
        </p:nvSpPr>
        <p:spPr>
          <a:xfrm>
            <a:off x="8944619" y="1752600"/>
            <a:ext cx="6528000" cy="4503900"/>
          </a:xfrm>
          <a:prstGeom prst="rect">
            <a:avLst/>
          </a:prstGeom>
          <a:noFill/>
          <a:ln>
            <a:noFill/>
          </a:ln>
        </p:spPr>
        <p:txBody>
          <a:bodyPr anchorCtr="0" anchor="b" bIns="243800" lIns="243800" spcFirstLastPara="1" rIns="243800" wrap="square" tIns="243800">
            <a:noAutofit/>
          </a:bodyPr>
          <a:lstStyle>
            <a:lvl1pPr indent="-228600" lvl="0" marL="457200" marR="0" rtl="0" algn="ctr">
              <a:lnSpc>
                <a:spcPct val="150000"/>
              </a:lnSpc>
              <a:spcBef>
                <a:spcPts val="0"/>
              </a:spcBef>
              <a:spcAft>
                <a:spcPts val="0"/>
              </a:spcAft>
              <a:buClr>
                <a:srgbClr val="000000"/>
              </a:buClr>
              <a:buSzPts val="5100"/>
              <a:buFont typeface="Arial"/>
              <a:buNone/>
              <a:defRPr b="1" i="0" sz="5100" u="none" cap="none" strike="noStrike">
                <a:solidFill>
                  <a:srgbClr val="000000"/>
                </a:solidFill>
                <a:latin typeface="Arial"/>
                <a:ea typeface="Arial"/>
                <a:cs typeface="Arial"/>
                <a:sym typeface="Arial"/>
              </a:defRPr>
            </a:lvl1pPr>
            <a:lvl2pPr indent="-457200" lvl="1" marL="914400" marR="0" rtl="0" algn="ctr">
              <a:lnSpc>
                <a:spcPct val="150000"/>
              </a:lnSpc>
              <a:spcBef>
                <a:spcPts val="0"/>
              </a:spcBef>
              <a:spcAft>
                <a:spcPts val="0"/>
              </a:spcAft>
              <a:buClr>
                <a:srgbClr val="000000"/>
              </a:buClr>
              <a:buSzPts val="3600"/>
              <a:buFont typeface="Arial"/>
              <a:buChar char="•"/>
              <a:defRPr b="1" i="0" sz="4800" u="none" cap="none" strike="noStrike">
                <a:solidFill>
                  <a:srgbClr val="000000"/>
                </a:solidFill>
                <a:latin typeface="Arial"/>
                <a:ea typeface="Arial"/>
                <a:cs typeface="Arial"/>
                <a:sym typeface="Arial"/>
              </a:defRPr>
            </a:lvl2pPr>
            <a:lvl3pPr indent="-469900" lvl="2" marL="1371600" marR="0" rtl="0" algn="ctr">
              <a:lnSpc>
                <a:spcPct val="150000"/>
              </a:lnSpc>
              <a:spcBef>
                <a:spcPts val="0"/>
              </a:spcBef>
              <a:spcAft>
                <a:spcPts val="0"/>
              </a:spcAft>
              <a:buClr>
                <a:srgbClr val="000000"/>
              </a:buClr>
              <a:buSzPts val="3800"/>
              <a:buFont typeface="Arial"/>
              <a:buChar char="•"/>
              <a:defRPr b="1" i="0" sz="5100" u="none" cap="none" strike="noStrike">
                <a:solidFill>
                  <a:srgbClr val="000000"/>
                </a:solidFill>
                <a:latin typeface="Arial"/>
                <a:ea typeface="Arial"/>
                <a:cs typeface="Arial"/>
                <a:sym typeface="Arial"/>
              </a:defRPr>
            </a:lvl3pPr>
            <a:lvl4pPr indent="-469900" lvl="3" marL="1828800" marR="0" rtl="0" algn="ctr">
              <a:lnSpc>
                <a:spcPct val="150000"/>
              </a:lnSpc>
              <a:spcBef>
                <a:spcPts val="0"/>
              </a:spcBef>
              <a:spcAft>
                <a:spcPts val="0"/>
              </a:spcAft>
              <a:buClr>
                <a:srgbClr val="000000"/>
              </a:buClr>
              <a:buSzPts val="3800"/>
              <a:buFont typeface="Arial"/>
              <a:buChar char="•"/>
              <a:defRPr b="1" i="0" sz="5100" u="none" cap="none" strike="noStrike">
                <a:solidFill>
                  <a:srgbClr val="000000"/>
                </a:solidFill>
                <a:latin typeface="Arial"/>
                <a:ea typeface="Arial"/>
                <a:cs typeface="Arial"/>
                <a:sym typeface="Arial"/>
              </a:defRPr>
            </a:lvl4pPr>
            <a:lvl5pPr indent="-469900" lvl="4" marL="2286000" marR="0" rtl="0" algn="ctr">
              <a:lnSpc>
                <a:spcPct val="150000"/>
              </a:lnSpc>
              <a:spcBef>
                <a:spcPts val="0"/>
              </a:spcBef>
              <a:spcAft>
                <a:spcPts val="0"/>
              </a:spcAft>
              <a:buClr>
                <a:srgbClr val="000000"/>
              </a:buClr>
              <a:buSzPts val="3800"/>
              <a:buFont typeface="Arial"/>
              <a:buChar char="•"/>
              <a:defRPr b="1" i="0" sz="51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973" name="Google Shape;973;p26"/>
          <p:cNvSpPr txBox="1"/>
          <p:nvPr>
            <p:ph idx="2" type="body"/>
          </p:nvPr>
        </p:nvSpPr>
        <p:spPr>
          <a:xfrm>
            <a:off x="8961552" y="7691968"/>
            <a:ext cx="6493500" cy="3005700"/>
          </a:xfrm>
          <a:prstGeom prst="rect">
            <a:avLst/>
          </a:prstGeom>
          <a:noFill/>
          <a:ln>
            <a:noFill/>
          </a:ln>
        </p:spPr>
        <p:txBody>
          <a:bodyPr anchorCtr="0" anchor="t" bIns="243800" lIns="243800" spcFirstLastPara="1" rIns="243800" wrap="square" tIns="243800">
            <a:noAutofit/>
          </a:bodyPr>
          <a:lstStyle>
            <a:lvl1pPr indent="-228600" lvl="0" marL="4572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974" name="Google Shape;974;p26"/>
          <p:cNvSpPr txBox="1"/>
          <p:nvPr>
            <p:ph idx="3" type="body"/>
          </p:nvPr>
        </p:nvSpPr>
        <p:spPr>
          <a:xfrm>
            <a:off x="8961552" y="10841566"/>
            <a:ext cx="6493500" cy="1427100"/>
          </a:xfrm>
          <a:prstGeom prst="rect">
            <a:avLst/>
          </a:prstGeom>
          <a:noFill/>
          <a:ln>
            <a:noFill/>
          </a:ln>
        </p:spPr>
        <p:txBody>
          <a:bodyPr anchorCtr="0" anchor="b" bIns="243800" lIns="243800" spcFirstLastPara="1" rIns="243800" wrap="square" tIns="243800">
            <a:noAutofit/>
          </a:bodyPr>
          <a:lstStyle>
            <a:lvl1pPr indent="-228600" lvl="0" marL="457200" marR="0" rtl="0" algn="ctr">
              <a:lnSpc>
                <a:spcPct val="15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975" name="Google Shape;975;p26"/>
          <p:cNvSpPr txBox="1"/>
          <p:nvPr>
            <p:ph idx="4" type="body"/>
          </p:nvPr>
        </p:nvSpPr>
        <p:spPr>
          <a:xfrm>
            <a:off x="8961552" y="12472008"/>
            <a:ext cx="6493500" cy="731100"/>
          </a:xfrm>
          <a:prstGeom prst="rect">
            <a:avLst/>
          </a:prstGeom>
          <a:noFill/>
          <a:ln>
            <a:noFill/>
          </a:ln>
        </p:spPr>
        <p:txBody>
          <a:bodyPr anchorCtr="0" anchor="t" bIns="243800" lIns="243800" spcFirstLastPara="1" rIns="243800" wrap="square" tIns="243800">
            <a:noAutofit/>
          </a:bodyPr>
          <a:lstStyle>
            <a:lvl1pPr indent="-228600" lvl="0" marL="457200" marR="0" rtl="0" algn="ctr">
              <a:lnSpc>
                <a:spcPct val="15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976" name="Google Shape;976;p26"/>
          <p:cNvSpPr/>
          <p:nvPr/>
        </p:nvSpPr>
        <p:spPr>
          <a:xfrm>
            <a:off x="9204528" y="6774848"/>
            <a:ext cx="5975100" cy="1665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able of contents">
  <p:cSld name="2_table of contents">
    <p:bg>
      <p:bgPr>
        <a:solidFill>
          <a:srgbClr val="FFFFFF"/>
        </a:solidFill>
      </p:bgPr>
    </p:bg>
    <p:spTree>
      <p:nvGrpSpPr>
        <p:cNvPr id="977" name="Shape 977"/>
        <p:cNvGrpSpPr/>
        <p:nvPr/>
      </p:nvGrpSpPr>
      <p:grpSpPr>
        <a:xfrm>
          <a:off x="0" y="0"/>
          <a:ext cx="0" cy="0"/>
          <a:chOff x="0" y="0"/>
          <a:chExt cx="0" cy="0"/>
        </a:xfrm>
      </p:grpSpPr>
      <p:pic>
        <p:nvPicPr>
          <p:cNvPr descr="C:\Users\ghomann\Desktop\Zalando Logo 2016\Zalando Logo Horizontal\RGB\logo_zalando_rgb_hor_all.png" id="978" name="Google Shape;978;p27"/>
          <p:cNvPicPr preferRelativeResize="0"/>
          <p:nvPr/>
        </p:nvPicPr>
        <p:blipFill rotWithShape="1">
          <a:blip r:embed="rId2">
            <a:alphaModFix/>
          </a:blip>
          <a:srcRect b="0" l="0" r="0" t="0"/>
          <a:stretch/>
        </p:blipFill>
        <p:spPr>
          <a:xfrm>
            <a:off x="20558295" y="12577246"/>
            <a:ext cx="2208001" cy="436800"/>
          </a:xfrm>
          <a:prstGeom prst="rect">
            <a:avLst/>
          </a:prstGeom>
          <a:noFill/>
          <a:ln>
            <a:noFill/>
          </a:ln>
        </p:spPr>
      </p:pic>
      <p:sp>
        <p:nvSpPr>
          <p:cNvPr id="979" name="Google Shape;979;p27"/>
          <p:cNvSpPr/>
          <p:nvPr/>
        </p:nvSpPr>
        <p:spPr>
          <a:xfrm>
            <a:off x="13470244" y="4499331"/>
            <a:ext cx="20823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980" name="Google Shape;980;p27"/>
          <p:cNvSpPr/>
          <p:nvPr>
            <p:ph idx="2" type="pic"/>
          </p:nvPr>
        </p:nvSpPr>
        <p:spPr>
          <a:xfrm>
            <a:off x="0" y="0"/>
            <a:ext cx="12192000" cy="137160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981" name="Google Shape;981;p27"/>
          <p:cNvSpPr/>
          <p:nvPr/>
        </p:nvSpPr>
        <p:spPr>
          <a:xfrm>
            <a:off x="13847231"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sp>
        <p:nvSpPr>
          <p:cNvPr id="982" name="Google Shape;982;p27"/>
          <p:cNvSpPr txBox="1"/>
          <p:nvPr>
            <p:ph idx="1" type="body"/>
          </p:nvPr>
        </p:nvSpPr>
        <p:spPr>
          <a:xfrm>
            <a:off x="13313831" y="5198309"/>
            <a:ext cx="9452700" cy="827100"/>
          </a:xfrm>
          <a:prstGeom prst="rect">
            <a:avLst/>
          </a:prstGeom>
          <a:noFill/>
          <a:ln>
            <a:noFill/>
          </a:ln>
        </p:spPr>
        <p:txBody>
          <a:bodyPr anchorCtr="0" anchor="ctr" bIns="243800" lIns="243800" spcFirstLastPara="1" rIns="243800" wrap="square" tIns="243800">
            <a:noAutofit/>
          </a:bodyPr>
          <a:lstStyle>
            <a:lvl1pPr indent="-228600" lvl="0" marL="457200" marR="0" rtl="0" algn="l">
              <a:lnSpc>
                <a:spcPct val="120000"/>
              </a:lnSpc>
              <a:spcBef>
                <a:spcPts val="1600"/>
              </a:spcBef>
              <a:spcAft>
                <a:spcPts val="0"/>
              </a:spcAft>
              <a:buClr>
                <a:srgbClr val="000000"/>
              </a:buClr>
              <a:buSzPts val="3500"/>
              <a:buFont typeface="Arial"/>
              <a:buNone/>
              <a:defRPr b="0" i="0" sz="35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983" name="Google Shape;983;p27"/>
          <p:cNvSpPr txBox="1"/>
          <p:nvPr>
            <p:ph idx="3" type="body"/>
          </p:nvPr>
        </p:nvSpPr>
        <p:spPr>
          <a:xfrm>
            <a:off x="13313831" y="9032766"/>
            <a:ext cx="9452700" cy="827100"/>
          </a:xfrm>
          <a:prstGeom prst="rect">
            <a:avLst/>
          </a:prstGeom>
          <a:noFill/>
          <a:ln>
            <a:noFill/>
          </a:ln>
        </p:spPr>
        <p:txBody>
          <a:bodyPr anchorCtr="0" anchor="ctr" bIns="243800" lIns="243800" spcFirstLastPara="1" rIns="243800" wrap="square" tIns="243800">
            <a:noAutofit/>
          </a:bodyPr>
          <a:lstStyle>
            <a:lvl1pPr indent="-228600" lvl="0" marL="457200" marR="0" rtl="0" algn="l">
              <a:lnSpc>
                <a:spcPct val="120000"/>
              </a:lnSpc>
              <a:spcBef>
                <a:spcPts val="1600"/>
              </a:spcBef>
              <a:spcAft>
                <a:spcPts val="0"/>
              </a:spcAft>
              <a:buClr>
                <a:srgbClr val="000000"/>
              </a:buClr>
              <a:buSzPts val="3500"/>
              <a:buFont typeface="Arial"/>
              <a:buNone/>
              <a:defRPr b="0" i="0" sz="35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984" name="Google Shape;984;p27"/>
          <p:cNvSpPr txBox="1"/>
          <p:nvPr>
            <p:ph idx="4" type="body"/>
          </p:nvPr>
        </p:nvSpPr>
        <p:spPr>
          <a:xfrm>
            <a:off x="13313831" y="6156926"/>
            <a:ext cx="9452700" cy="827100"/>
          </a:xfrm>
          <a:prstGeom prst="rect">
            <a:avLst/>
          </a:prstGeom>
          <a:noFill/>
          <a:ln>
            <a:noFill/>
          </a:ln>
        </p:spPr>
        <p:txBody>
          <a:bodyPr anchorCtr="0" anchor="ctr" bIns="243800" lIns="243800" spcFirstLastPara="1" rIns="243800" wrap="square" tIns="243800">
            <a:noAutofit/>
          </a:bodyPr>
          <a:lstStyle>
            <a:lvl1pPr indent="-228600" lvl="0" marL="457200" marR="0" rtl="0" algn="l">
              <a:lnSpc>
                <a:spcPct val="120000"/>
              </a:lnSpc>
              <a:spcBef>
                <a:spcPts val="1600"/>
              </a:spcBef>
              <a:spcAft>
                <a:spcPts val="0"/>
              </a:spcAft>
              <a:buClr>
                <a:srgbClr val="000000"/>
              </a:buClr>
              <a:buSzPts val="3500"/>
              <a:buFont typeface="Arial"/>
              <a:buNone/>
              <a:defRPr b="0" i="0" sz="35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985" name="Google Shape;985;p27"/>
          <p:cNvSpPr txBox="1"/>
          <p:nvPr>
            <p:ph idx="5" type="body"/>
          </p:nvPr>
        </p:nvSpPr>
        <p:spPr>
          <a:xfrm>
            <a:off x="13313831" y="7115536"/>
            <a:ext cx="9452700" cy="827100"/>
          </a:xfrm>
          <a:prstGeom prst="rect">
            <a:avLst/>
          </a:prstGeom>
          <a:noFill/>
          <a:ln>
            <a:noFill/>
          </a:ln>
        </p:spPr>
        <p:txBody>
          <a:bodyPr anchorCtr="0" anchor="ctr" bIns="243800" lIns="243800" spcFirstLastPara="1" rIns="243800" wrap="square" tIns="243800">
            <a:noAutofit/>
          </a:bodyPr>
          <a:lstStyle>
            <a:lvl1pPr indent="-228600" lvl="0" marL="457200" marR="0" rtl="0" algn="l">
              <a:lnSpc>
                <a:spcPct val="120000"/>
              </a:lnSpc>
              <a:spcBef>
                <a:spcPts val="1600"/>
              </a:spcBef>
              <a:spcAft>
                <a:spcPts val="0"/>
              </a:spcAft>
              <a:buClr>
                <a:srgbClr val="000000"/>
              </a:buClr>
              <a:buSzPts val="3500"/>
              <a:buFont typeface="Arial"/>
              <a:buNone/>
              <a:defRPr b="0" i="0" sz="35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986" name="Google Shape;986;p27"/>
          <p:cNvSpPr txBox="1"/>
          <p:nvPr>
            <p:ph idx="6" type="body"/>
          </p:nvPr>
        </p:nvSpPr>
        <p:spPr>
          <a:xfrm>
            <a:off x="13313831" y="8074152"/>
            <a:ext cx="9452700" cy="827100"/>
          </a:xfrm>
          <a:prstGeom prst="rect">
            <a:avLst/>
          </a:prstGeom>
          <a:noFill/>
          <a:ln>
            <a:noFill/>
          </a:ln>
        </p:spPr>
        <p:txBody>
          <a:bodyPr anchorCtr="0" anchor="ctr" bIns="243800" lIns="243800" spcFirstLastPara="1" rIns="243800" wrap="square" tIns="243800">
            <a:noAutofit/>
          </a:bodyPr>
          <a:lstStyle>
            <a:lvl1pPr indent="-228600" lvl="0" marL="457200" marR="0" rtl="0" algn="l">
              <a:lnSpc>
                <a:spcPct val="120000"/>
              </a:lnSpc>
              <a:spcBef>
                <a:spcPts val="1600"/>
              </a:spcBef>
              <a:spcAft>
                <a:spcPts val="0"/>
              </a:spcAft>
              <a:buClr>
                <a:srgbClr val="000000"/>
              </a:buClr>
              <a:buSzPts val="3500"/>
              <a:buFont typeface="Arial"/>
              <a:buNone/>
              <a:defRPr b="0" i="0" sz="35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987" name="Google Shape;987;p27"/>
          <p:cNvSpPr txBox="1"/>
          <p:nvPr>
            <p:ph idx="7" type="body"/>
          </p:nvPr>
        </p:nvSpPr>
        <p:spPr>
          <a:xfrm>
            <a:off x="13335831" y="1536248"/>
            <a:ext cx="9417600" cy="25881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20000"/>
              </a:lnSpc>
              <a:spcBef>
                <a:spcPts val="0"/>
              </a:spcBef>
              <a:spcAft>
                <a:spcPts val="0"/>
              </a:spcAft>
              <a:buClr>
                <a:srgbClr val="000000"/>
              </a:buClr>
              <a:buSzPts val="5100"/>
              <a:buFont typeface="Arial"/>
              <a:buNone/>
              <a:defRPr b="1" i="0" sz="5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el und Inhalt">
  <p:cSld name="1_Titel und Inhalt">
    <p:spTree>
      <p:nvGrpSpPr>
        <p:cNvPr id="988" name="Shape 988"/>
        <p:cNvGrpSpPr/>
        <p:nvPr/>
      </p:nvGrpSpPr>
      <p:grpSpPr>
        <a:xfrm>
          <a:off x="0" y="0"/>
          <a:ext cx="0" cy="0"/>
          <a:chOff x="0" y="0"/>
          <a:chExt cx="0" cy="0"/>
        </a:xfrm>
      </p:grpSpPr>
      <p:sp>
        <p:nvSpPr>
          <p:cNvPr id="989" name="Google Shape;989;p28"/>
          <p:cNvSpPr txBox="1"/>
          <p:nvPr>
            <p:ph type="title"/>
          </p:nvPr>
        </p:nvSpPr>
        <p:spPr>
          <a:xfrm>
            <a:off x="862920" y="427787"/>
            <a:ext cx="22707901" cy="1107300"/>
          </a:xfrm>
          <a:prstGeom prst="rect">
            <a:avLst/>
          </a:prstGeom>
          <a:noFill/>
          <a:ln>
            <a:noFill/>
          </a:ln>
        </p:spPr>
        <p:txBody>
          <a:bodyPr anchorCtr="0" anchor="t" bIns="243800" lIns="243800" spcFirstLastPara="1" rIns="243800" wrap="square" tIns="243800">
            <a:noAutofit/>
          </a:bodyPr>
          <a:lstStyle>
            <a:lvl1pPr lvl="0" marR="0" rtl="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4800"/>
              <a:buFont typeface="Arial"/>
              <a:buNone/>
              <a:defRPr b="0" i="0" sz="4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4800"/>
              <a:buFont typeface="Arial"/>
              <a:buNone/>
              <a:defRPr b="0" i="0" sz="4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4800"/>
              <a:buFont typeface="Arial"/>
              <a:buNone/>
              <a:defRPr b="0" i="0" sz="4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4800"/>
              <a:buFont typeface="Arial"/>
              <a:buNone/>
              <a:defRPr b="0" i="0" sz="4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4800"/>
              <a:buFont typeface="Arial"/>
              <a:buNone/>
              <a:defRPr b="0" i="0" sz="4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4800"/>
              <a:buFont typeface="Arial"/>
              <a:buNone/>
              <a:defRPr b="0" i="0" sz="4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4800"/>
              <a:buFont typeface="Arial"/>
              <a:buNone/>
              <a:defRPr b="0" i="0" sz="4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4800"/>
              <a:buFont typeface="Arial"/>
              <a:buNone/>
              <a:defRPr b="0" i="0" sz="4800" u="none" cap="none" strike="noStrike">
                <a:solidFill>
                  <a:srgbClr val="000000"/>
                </a:solidFill>
                <a:latin typeface="Arial"/>
                <a:ea typeface="Arial"/>
                <a:cs typeface="Arial"/>
                <a:sym typeface="Arial"/>
              </a:defRPr>
            </a:lvl9pPr>
          </a:lstStyle>
          <a:p/>
        </p:txBody>
      </p:sp>
      <p:sp>
        <p:nvSpPr>
          <p:cNvPr id="990" name="Google Shape;990;p28"/>
          <p:cNvSpPr txBox="1"/>
          <p:nvPr>
            <p:ph idx="1" type="body"/>
          </p:nvPr>
        </p:nvSpPr>
        <p:spPr>
          <a:xfrm>
            <a:off x="862920" y="4125899"/>
            <a:ext cx="5662500" cy="1973700"/>
          </a:xfrm>
          <a:prstGeom prst="rect">
            <a:avLst/>
          </a:prstGeom>
          <a:noFill/>
          <a:ln>
            <a:noFill/>
          </a:ln>
        </p:spPr>
        <p:txBody>
          <a:bodyPr anchorCtr="0" anchor="t"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900"/>
              <a:buFont typeface="Arial"/>
              <a:buNone/>
              <a:defRPr b="0" i="0" sz="29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2900"/>
              <a:buFont typeface="Arial"/>
              <a:buNone/>
              <a:defRPr b="0" i="0" sz="29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2900"/>
              <a:buFont typeface="Arial"/>
              <a:buNone/>
              <a:defRPr b="0" i="0" sz="29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4300"/>
              <a:buFont typeface="Arial"/>
              <a:buNone/>
              <a:defRPr b="0" i="0" sz="43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4300"/>
              <a:buFont typeface="Arial"/>
              <a:buNone/>
              <a:defRPr b="0" i="0" sz="43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4300"/>
              <a:buFont typeface="Arial"/>
              <a:buNone/>
              <a:defRPr b="0" i="0" sz="43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4300"/>
              <a:buFont typeface="Arial"/>
              <a:buNone/>
              <a:defRPr b="0" i="0" sz="4300" u="none" cap="none" strike="noStrike">
                <a:solidFill>
                  <a:srgbClr val="000000"/>
                </a:solidFill>
                <a:latin typeface="Arial"/>
                <a:ea typeface="Arial"/>
                <a:cs typeface="Arial"/>
                <a:sym typeface="Arial"/>
              </a:defRPr>
            </a:lvl9pPr>
          </a:lstStyle>
          <a:p/>
        </p:txBody>
      </p:sp>
      <p:sp>
        <p:nvSpPr>
          <p:cNvPr id="991" name="Google Shape;991;p28"/>
          <p:cNvSpPr txBox="1"/>
          <p:nvPr>
            <p:ph idx="2" type="body"/>
          </p:nvPr>
        </p:nvSpPr>
        <p:spPr>
          <a:xfrm>
            <a:off x="862920" y="1908848"/>
            <a:ext cx="11058300" cy="609600"/>
          </a:xfrm>
          <a:prstGeom prst="rect">
            <a:avLst/>
          </a:prstGeom>
          <a:noFill/>
          <a:ln>
            <a:noFill/>
          </a:ln>
        </p:spPr>
        <p:txBody>
          <a:bodyPr anchorCtr="0" anchor="t"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3700"/>
              <a:buFont typeface="Arial"/>
              <a:buNone/>
              <a:defRPr b="1" i="0" sz="37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3700"/>
              <a:buFont typeface="Arial"/>
              <a:buNone/>
              <a:defRPr b="0" i="0" sz="3700" u="none" cap="none" strike="noStrike">
                <a:solidFill>
                  <a:srgbClr val="000000"/>
                </a:solidFill>
                <a:latin typeface="Arial"/>
                <a:ea typeface="Arial"/>
                <a:cs typeface="Arial"/>
                <a:sym typeface="Arial"/>
              </a:defRPr>
            </a:lvl9pPr>
          </a:lstStyle>
          <a:p/>
        </p:txBody>
      </p:sp>
      <p:sp>
        <p:nvSpPr>
          <p:cNvPr id="992" name="Google Shape;992;p28"/>
          <p:cNvSpPr txBox="1"/>
          <p:nvPr>
            <p:ph idx="3" type="body"/>
          </p:nvPr>
        </p:nvSpPr>
        <p:spPr>
          <a:xfrm>
            <a:off x="859379" y="6554480"/>
            <a:ext cx="5665500" cy="1973700"/>
          </a:xfrm>
          <a:prstGeom prst="rect">
            <a:avLst/>
          </a:prstGeom>
          <a:noFill/>
          <a:ln>
            <a:noFill/>
          </a:ln>
        </p:spPr>
        <p:txBody>
          <a:bodyPr anchorCtr="0" anchor="t"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900"/>
              <a:buFont typeface="Arial"/>
              <a:buNone/>
              <a:defRPr b="0" i="0" sz="29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2900"/>
              <a:buFont typeface="Arial"/>
              <a:buNone/>
              <a:defRPr b="0" i="0" sz="29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2900"/>
              <a:buFont typeface="Arial"/>
              <a:buNone/>
              <a:defRPr b="0" i="0" sz="29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4300"/>
              <a:buFont typeface="Arial"/>
              <a:buNone/>
              <a:defRPr b="0" i="0" sz="43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4300"/>
              <a:buFont typeface="Arial"/>
              <a:buNone/>
              <a:defRPr b="0" i="0" sz="43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4300"/>
              <a:buFont typeface="Arial"/>
              <a:buNone/>
              <a:defRPr b="0" i="0" sz="43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4300"/>
              <a:buFont typeface="Arial"/>
              <a:buNone/>
              <a:defRPr b="0" i="0" sz="4300" u="none" cap="none" strike="noStrike">
                <a:solidFill>
                  <a:srgbClr val="000000"/>
                </a:solidFill>
                <a:latin typeface="Arial"/>
                <a:ea typeface="Arial"/>
                <a:cs typeface="Arial"/>
                <a:sym typeface="Arial"/>
              </a:defRPr>
            </a:lvl9pPr>
          </a:lstStyle>
          <a:p/>
        </p:txBody>
      </p:sp>
      <p:sp>
        <p:nvSpPr>
          <p:cNvPr id="993" name="Google Shape;993;p28"/>
          <p:cNvSpPr txBox="1"/>
          <p:nvPr>
            <p:ph idx="4" type="body"/>
          </p:nvPr>
        </p:nvSpPr>
        <p:spPr>
          <a:xfrm>
            <a:off x="6525173" y="2743376"/>
            <a:ext cx="5262300" cy="7605600"/>
          </a:xfrm>
          <a:prstGeom prst="rect">
            <a:avLst/>
          </a:prstGeom>
          <a:noFill/>
          <a:ln>
            <a:noFill/>
          </a:ln>
        </p:spPr>
        <p:txBody>
          <a:bodyPr anchorCtr="0" anchor="t"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900"/>
              <a:buFont typeface="Arial"/>
              <a:buNone/>
              <a:defRPr b="0" i="0" sz="29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2900"/>
              <a:buFont typeface="Arial"/>
              <a:buNone/>
              <a:defRPr b="0" i="0" sz="29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2900"/>
              <a:buFont typeface="Arial"/>
              <a:buNone/>
              <a:defRPr b="0" i="0" sz="29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4300"/>
              <a:buFont typeface="Arial"/>
              <a:buNone/>
              <a:defRPr b="0" i="0" sz="43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4300"/>
              <a:buFont typeface="Arial"/>
              <a:buNone/>
              <a:defRPr b="0" i="0" sz="43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4300"/>
              <a:buFont typeface="Arial"/>
              <a:buNone/>
              <a:defRPr b="0" i="0" sz="43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4300"/>
              <a:buFont typeface="Arial"/>
              <a:buNone/>
              <a:defRPr b="0" i="0" sz="4300" u="none" cap="none" strike="noStrike">
                <a:solidFill>
                  <a:srgbClr val="000000"/>
                </a:solidFill>
                <a:latin typeface="Arial"/>
                <a:ea typeface="Arial"/>
                <a:cs typeface="Arial"/>
                <a:sym typeface="Arial"/>
              </a:defRPr>
            </a:lvl9pPr>
          </a:lstStyle>
          <a:p/>
        </p:txBody>
      </p:sp>
      <p:sp>
        <p:nvSpPr>
          <p:cNvPr id="994" name="Google Shape;994;p28"/>
          <p:cNvSpPr txBox="1"/>
          <p:nvPr>
            <p:ph idx="5" type="body"/>
          </p:nvPr>
        </p:nvSpPr>
        <p:spPr>
          <a:xfrm>
            <a:off x="12394384" y="2751587"/>
            <a:ext cx="5262300" cy="7605600"/>
          </a:xfrm>
          <a:prstGeom prst="rect">
            <a:avLst/>
          </a:prstGeom>
          <a:noFill/>
          <a:ln>
            <a:noFill/>
          </a:ln>
        </p:spPr>
        <p:txBody>
          <a:bodyPr anchorCtr="0" anchor="t"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900"/>
              <a:buFont typeface="Arial"/>
              <a:buNone/>
              <a:defRPr b="0" i="0" sz="29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2900"/>
              <a:buFont typeface="Arial"/>
              <a:buNone/>
              <a:defRPr b="0" i="0" sz="29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2900"/>
              <a:buFont typeface="Arial"/>
              <a:buNone/>
              <a:defRPr b="0" i="0" sz="29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4300"/>
              <a:buFont typeface="Arial"/>
              <a:buNone/>
              <a:defRPr b="0" i="0" sz="43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4300"/>
              <a:buFont typeface="Arial"/>
              <a:buNone/>
              <a:defRPr b="0" i="0" sz="43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4300"/>
              <a:buFont typeface="Arial"/>
              <a:buNone/>
              <a:defRPr b="0" i="0" sz="43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4300"/>
              <a:buFont typeface="Arial"/>
              <a:buNone/>
              <a:defRPr b="0" i="0" sz="4300" u="none" cap="none" strike="noStrike">
                <a:solidFill>
                  <a:srgbClr val="000000"/>
                </a:solidFill>
                <a:latin typeface="Arial"/>
                <a:ea typeface="Arial"/>
                <a:cs typeface="Arial"/>
                <a:sym typeface="Arial"/>
              </a:defRPr>
            </a:lvl9pPr>
          </a:lstStyle>
          <a:p/>
        </p:txBody>
      </p:sp>
      <p:sp>
        <p:nvSpPr>
          <p:cNvPr id="995" name="Google Shape;995;p28"/>
          <p:cNvSpPr txBox="1"/>
          <p:nvPr>
            <p:ph idx="6" type="body"/>
          </p:nvPr>
        </p:nvSpPr>
        <p:spPr>
          <a:xfrm>
            <a:off x="18263600" y="2759680"/>
            <a:ext cx="5262300" cy="7605600"/>
          </a:xfrm>
          <a:prstGeom prst="rect">
            <a:avLst/>
          </a:prstGeom>
          <a:noFill/>
          <a:ln>
            <a:noFill/>
          </a:ln>
        </p:spPr>
        <p:txBody>
          <a:bodyPr anchorCtr="0" anchor="t"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900"/>
              <a:buFont typeface="Arial"/>
              <a:buNone/>
              <a:defRPr b="0" i="0" sz="29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2900"/>
              <a:buFont typeface="Arial"/>
              <a:buNone/>
              <a:defRPr b="0" i="0" sz="29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2900"/>
              <a:buFont typeface="Arial"/>
              <a:buNone/>
              <a:defRPr b="0" i="0" sz="29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3200"/>
              <a:buFont typeface="Arial"/>
              <a:buNone/>
              <a:defRPr b="0" i="0" sz="32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4300"/>
              <a:buFont typeface="Arial"/>
              <a:buNone/>
              <a:defRPr b="0" i="0" sz="43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4300"/>
              <a:buFont typeface="Arial"/>
              <a:buNone/>
              <a:defRPr b="0" i="0" sz="43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4300"/>
              <a:buFont typeface="Arial"/>
              <a:buNone/>
              <a:defRPr b="0" i="0" sz="43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4300"/>
              <a:buFont typeface="Arial"/>
              <a:buNone/>
              <a:defRPr b="0" i="0" sz="4300" u="none" cap="none" strike="noStrike">
                <a:solidFill>
                  <a:srgbClr val="000000"/>
                </a:solidFill>
                <a:latin typeface="Arial"/>
                <a:ea typeface="Arial"/>
                <a:cs typeface="Arial"/>
                <a:sym typeface="Arial"/>
              </a:defRPr>
            </a:lvl9pPr>
          </a:lstStyle>
          <a:p/>
        </p:txBody>
      </p:sp>
      <p:sp>
        <p:nvSpPr>
          <p:cNvPr id="996" name="Google Shape;996;p28"/>
          <p:cNvSpPr txBox="1"/>
          <p:nvPr>
            <p:ph idx="12" type="sldNum"/>
          </p:nvPr>
        </p:nvSpPr>
        <p:spPr>
          <a:xfrm>
            <a:off x="261669" y="12781713"/>
            <a:ext cx="5486400" cy="730500"/>
          </a:xfrm>
          <a:prstGeom prst="rect">
            <a:avLst/>
          </a:prstGeom>
          <a:noFill/>
          <a:ln>
            <a:noFill/>
          </a:ln>
        </p:spPr>
        <p:txBody>
          <a:bodyPr anchorCtr="0" anchor="t" bIns="243800" lIns="487600" spcFirstLastPara="1" rIns="487600" wrap="square" tIns="243800">
            <a:noAutofit/>
          </a:bodyPr>
          <a:lstStyle>
            <a:lvl1pPr indent="0" lvl="0" marL="0" marR="0" rtl="0" algn="l">
              <a:lnSpc>
                <a:spcPct val="100000"/>
              </a:lnSpc>
              <a:spcBef>
                <a:spcPts val="0"/>
              </a:spcBef>
              <a:spcAft>
                <a:spcPts val="0"/>
              </a:spcAft>
              <a:buClr>
                <a:srgbClr val="000000"/>
              </a:buClr>
              <a:buSzPts val="500"/>
              <a:buFont typeface="Arial"/>
              <a:buNone/>
              <a:defRPr b="0" i="0" sz="20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500"/>
              <a:buFont typeface="Arial"/>
              <a:buNone/>
              <a:defRPr b="0" i="0" sz="20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500"/>
              <a:buFont typeface="Arial"/>
              <a:buNone/>
              <a:defRPr b="0" i="0" sz="20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500"/>
              <a:buFont typeface="Arial"/>
              <a:buNone/>
              <a:defRPr b="0" i="0" sz="20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500"/>
              <a:buFont typeface="Arial"/>
              <a:buNone/>
              <a:defRPr b="0" i="0" sz="20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500"/>
              <a:buFont typeface="Arial"/>
              <a:buNone/>
              <a:defRPr b="0" i="0" sz="20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500"/>
              <a:buFont typeface="Arial"/>
              <a:buNone/>
              <a:defRPr b="0" i="0" sz="20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500"/>
              <a:buFont typeface="Arial"/>
              <a:buNone/>
              <a:defRPr b="0" i="0" sz="20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500"/>
              <a:buFont typeface="Arial"/>
              <a:buNone/>
              <a:defRPr b="0" i="0" sz="20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1x text">
  <p:cSld name="1_1x text">
    <p:bg>
      <p:bgPr>
        <a:solidFill>
          <a:srgbClr val="FFFFFF"/>
        </a:solidFill>
      </p:bgPr>
    </p:bg>
    <p:spTree>
      <p:nvGrpSpPr>
        <p:cNvPr id="997" name="Shape 997"/>
        <p:cNvGrpSpPr/>
        <p:nvPr/>
      </p:nvGrpSpPr>
      <p:grpSpPr>
        <a:xfrm>
          <a:off x="0" y="0"/>
          <a:ext cx="0" cy="0"/>
          <a:chOff x="0" y="0"/>
          <a:chExt cx="0" cy="0"/>
        </a:xfrm>
      </p:grpSpPr>
      <p:sp>
        <p:nvSpPr>
          <p:cNvPr id="998" name="Google Shape;998;p29"/>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999" name="Google Shape;999;p29"/>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pic>
        <p:nvPicPr>
          <p:cNvPr descr="logo_zalando_rgb_hor_all.png" id="1000" name="Google Shape;1000;p29"/>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001" name="Google Shape;1001;p29"/>
          <p:cNvSpPr txBox="1"/>
          <p:nvPr>
            <p:ph idx="1" type="body"/>
          </p:nvPr>
        </p:nvSpPr>
        <p:spPr>
          <a:xfrm>
            <a:off x="4708235" y="2833253"/>
            <a:ext cx="14976000" cy="9113700"/>
          </a:xfrm>
          <a:prstGeom prst="rect">
            <a:avLst/>
          </a:prstGeom>
          <a:noFill/>
          <a:ln>
            <a:noFill/>
          </a:ln>
        </p:spPr>
        <p:txBody>
          <a:bodyPr anchorCtr="0" anchor="ctr" bIns="243800" lIns="243800" spcFirstLastPara="1" rIns="243800" wrap="square" tIns="243800">
            <a:noAutofit/>
          </a:bodyPr>
          <a:lstStyle>
            <a:lvl1pPr indent="-393700" lvl="0" marL="457200" marR="0" rtl="0" algn="l">
              <a:lnSpc>
                <a:spcPct val="100000"/>
              </a:lnSpc>
              <a:spcBef>
                <a:spcPts val="3200"/>
              </a:spcBef>
              <a:spcAft>
                <a:spcPts val="0"/>
              </a:spcAft>
              <a:buClr>
                <a:srgbClr val="000000"/>
              </a:buClr>
              <a:buSzPts val="2600"/>
              <a:buFont typeface="Arial"/>
              <a:buChar char="•"/>
              <a:defRPr b="0" i="0" sz="3500" u="none" cap="none" strike="noStrike">
                <a:solidFill>
                  <a:srgbClr val="000000"/>
                </a:solidFill>
                <a:latin typeface="Arial"/>
                <a:ea typeface="Arial"/>
                <a:cs typeface="Arial"/>
                <a:sym typeface="Arial"/>
              </a:defRPr>
            </a:lvl1pPr>
            <a:lvl2pPr indent="-368300" lvl="1" marL="914400" marR="0" rtl="0" algn="l">
              <a:lnSpc>
                <a:spcPct val="100000"/>
              </a:lnSpc>
              <a:spcBef>
                <a:spcPts val="1600"/>
              </a:spcBef>
              <a:spcAft>
                <a:spcPts val="0"/>
              </a:spcAft>
              <a:buClr>
                <a:srgbClr val="000000"/>
              </a:buClr>
              <a:buSzPts val="2200"/>
              <a:buFont typeface="Arial"/>
              <a:buChar char="•"/>
              <a:defRPr b="0" i="0" sz="2900" u="none" cap="none" strike="noStrike">
                <a:solidFill>
                  <a:srgbClr val="000000"/>
                </a:solidFill>
                <a:latin typeface="Arial"/>
                <a:ea typeface="Arial"/>
                <a:cs typeface="Arial"/>
                <a:sym typeface="Arial"/>
              </a:defRPr>
            </a:lvl2pPr>
            <a:lvl3pPr indent="-342900" lvl="2" marL="1371600" marR="0" rtl="0" algn="l">
              <a:lnSpc>
                <a:spcPct val="100000"/>
              </a:lnSpc>
              <a:spcBef>
                <a:spcPts val="1600"/>
              </a:spcBef>
              <a:spcAft>
                <a:spcPts val="0"/>
              </a:spcAft>
              <a:buClr>
                <a:srgbClr val="000000"/>
              </a:buClr>
              <a:buSzPts val="1800"/>
              <a:buFont typeface="Arial"/>
              <a:buChar char="•"/>
              <a:defRPr b="0" i="0" sz="2400" u="none" cap="none" strike="noStrike">
                <a:solidFill>
                  <a:srgbClr val="000000"/>
                </a:solidFill>
                <a:latin typeface="Arial"/>
                <a:ea typeface="Arial"/>
                <a:cs typeface="Arial"/>
                <a:sym typeface="Arial"/>
              </a:defRPr>
            </a:lvl3pPr>
            <a:lvl4pPr indent="-393700" lvl="3" marL="1828800" marR="0" rtl="0" algn="l">
              <a:lnSpc>
                <a:spcPct val="100000"/>
              </a:lnSpc>
              <a:spcBef>
                <a:spcPts val="3200"/>
              </a:spcBef>
              <a:spcAft>
                <a:spcPts val="0"/>
              </a:spcAft>
              <a:buClr>
                <a:srgbClr val="000000"/>
              </a:buClr>
              <a:buSzPts val="2600"/>
              <a:buFont typeface="Arial"/>
              <a:buChar char="•"/>
              <a:defRPr b="0" i="0" sz="3500" u="none" cap="none" strike="noStrike">
                <a:solidFill>
                  <a:srgbClr val="000000"/>
                </a:solidFill>
                <a:latin typeface="Arial"/>
                <a:ea typeface="Arial"/>
                <a:cs typeface="Arial"/>
                <a:sym typeface="Arial"/>
              </a:defRPr>
            </a:lvl4pPr>
            <a:lvl5pPr indent="-393700" lvl="4" marL="2286000" marR="0" rtl="0" algn="ctr">
              <a:lnSpc>
                <a:spcPct val="150000"/>
              </a:lnSpc>
              <a:spcBef>
                <a:spcPts val="0"/>
              </a:spcBef>
              <a:spcAft>
                <a:spcPts val="0"/>
              </a:spcAft>
              <a:buClr>
                <a:srgbClr val="000000"/>
              </a:buClr>
              <a:buSzPts val="2600"/>
              <a:buFont typeface="Arial"/>
              <a:buChar char="•"/>
              <a:defRPr b="1" i="0" sz="35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002" name="Google Shape;1002;p29"/>
          <p:cNvSpPr txBox="1"/>
          <p:nvPr>
            <p:ph idx="2"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003" name="Google Shape;1003;p29"/>
          <p:cNvSpPr txBox="1"/>
          <p:nvPr>
            <p:ph type="title"/>
          </p:nvPr>
        </p:nvSpPr>
        <p:spPr>
          <a:xfrm>
            <a:off x="1592525" y="584677"/>
            <a:ext cx="21207300" cy="2004900"/>
          </a:xfrm>
          <a:prstGeom prst="rect">
            <a:avLst/>
          </a:prstGeom>
          <a:noFill/>
          <a:ln>
            <a:noFill/>
          </a:ln>
        </p:spPr>
        <p:txBody>
          <a:bodyPr anchorCtr="0" anchor="ctr" bIns="243800" lIns="243800" spcFirstLastPara="1" rIns="243800" wrap="square" tIns="243800">
            <a:noAutofit/>
          </a:bodyPr>
          <a:lstStyle>
            <a:lvl1pPr lvl="0" marR="0" rtl="0" algn="ctr">
              <a:lnSpc>
                <a:spcPct val="120000"/>
              </a:lnSpc>
              <a:spcBef>
                <a:spcPts val="0"/>
              </a:spcBef>
              <a:spcAft>
                <a:spcPts val="0"/>
              </a:spcAft>
              <a:buClr>
                <a:srgbClr val="000000"/>
              </a:buClr>
              <a:buSzPts val="3500"/>
              <a:buFont typeface="Arial"/>
              <a:buNone/>
              <a:defRPr b="1" i="0" sz="35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ree">
  <p:cSld name="free">
    <p:bg>
      <p:bgPr>
        <a:solidFill>
          <a:srgbClr val="FFFFFF"/>
        </a:solidFill>
      </p:bgPr>
    </p:bg>
    <p:spTree>
      <p:nvGrpSpPr>
        <p:cNvPr id="1004" name="Shape 1004"/>
        <p:cNvGrpSpPr/>
        <p:nvPr/>
      </p:nvGrpSpPr>
      <p:grpSpPr>
        <a:xfrm>
          <a:off x="0" y="0"/>
          <a:ext cx="0" cy="0"/>
          <a:chOff x="0" y="0"/>
          <a:chExt cx="0" cy="0"/>
        </a:xfrm>
      </p:grpSpPr>
      <p:sp>
        <p:nvSpPr>
          <p:cNvPr id="1005" name="Google Shape;1005;p30"/>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006" name="Google Shape;1006;p30"/>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pic>
        <p:nvPicPr>
          <p:cNvPr descr="logo_zalando_rgb_hor_all.png" id="1007" name="Google Shape;1007;p30"/>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008" name="Google Shape;1008;p30"/>
          <p:cNvSpPr txBox="1"/>
          <p:nvPr>
            <p:ph type="title"/>
          </p:nvPr>
        </p:nvSpPr>
        <p:spPr>
          <a:xfrm>
            <a:off x="1574800" y="584677"/>
            <a:ext cx="21243300" cy="2004900"/>
          </a:xfrm>
          <a:prstGeom prst="rect">
            <a:avLst/>
          </a:prstGeom>
          <a:noFill/>
          <a:ln>
            <a:noFill/>
          </a:ln>
        </p:spPr>
        <p:txBody>
          <a:bodyPr anchorCtr="0" anchor="ctr" bIns="243800" lIns="243800" spcFirstLastPara="1" rIns="243800" wrap="square" tIns="243800">
            <a:noAutofit/>
          </a:bodyPr>
          <a:lstStyle>
            <a:lvl1pPr lvl="0" marR="0" rtl="0" algn="ctr">
              <a:lnSpc>
                <a:spcPct val="120000"/>
              </a:lnSpc>
              <a:spcBef>
                <a:spcPts val="0"/>
              </a:spcBef>
              <a:spcAft>
                <a:spcPts val="0"/>
              </a:spcAft>
              <a:buClr>
                <a:srgbClr val="000000"/>
              </a:buClr>
              <a:buSzPts val="3500"/>
              <a:buFont typeface="Arial"/>
              <a:buNone/>
              <a:defRPr b="1" i="0" sz="35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3x text">
  <p:cSld name="1_3x text">
    <p:bg>
      <p:bgPr>
        <a:solidFill>
          <a:srgbClr val="FFFFFF"/>
        </a:solidFill>
      </p:bgPr>
    </p:bg>
    <p:spTree>
      <p:nvGrpSpPr>
        <p:cNvPr id="1009" name="Shape 1009"/>
        <p:cNvGrpSpPr/>
        <p:nvPr/>
      </p:nvGrpSpPr>
      <p:grpSpPr>
        <a:xfrm>
          <a:off x="0" y="0"/>
          <a:ext cx="0" cy="0"/>
          <a:chOff x="0" y="0"/>
          <a:chExt cx="0" cy="0"/>
        </a:xfrm>
      </p:grpSpPr>
      <p:sp>
        <p:nvSpPr>
          <p:cNvPr id="1010" name="Google Shape;1010;p31"/>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011" name="Google Shape;1011;p31"/>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sp>
        <p:nvSpPr>
          <p:cNvPr id="1012" name="Google Shape;1012;p31"/>
          <p:cNvSpPr txBox="1"/>
          <p:nvPr>
            <p:ph idx="1" type="body"/>
          </p:nvPr>
        </p:nvSpPr>
        <p:spPr>
          <a:xfrm>
            <a:off x="16365536" y="5669584"/>
            <a:ext cx="6388800" cy="6276900"/>
          </a:xfrm>
          <a:prstGeom prst="rect">
            <a:avLst/>
          </a:prstGeom>
          <a:noFill/>
          <a:ln>
            <a:noFill/>
          </a:ln>
        </p:spPr>
        <p:txBody>
          <a:bodyPr anchorCtr="0" anchor="t" bIns="243800" lIns="243800" spcFirstLastPara="1" rIns="243800" wrap="square" tIns="243800">
            <a:noAutofit/>
          </a:bodyPr>
          <a:lstStyle>
            <a:lvl1pPr indent="-355600" lvl="0" marL="457200" marR="0" rtl="0" algn="l">
              <a:lnSpc>
                <a:spcPct val="100000"/>
              </a:lnSpc>
              <a:spcBef>
                <a:spcPts val="3200"/>
              </a:spcBef>
              <a:spcAft>
                <a:spcPts val="0"/>
              </a:spcAft>
              <a:buClr>
                <a:srgbClr val="000000"/>
              </a:buClr>
              <a:buSzPts val="2000"/>
              <a:buFont typeface="Arial"/>
              <a:buChar char="•"/>
              <a:defRPr b="0" i="0" sz="2700" u="none" cap="none" strike="noStrike">
                <a:solidFill>
                  <a:srgbClr val="000000"/>
                </a:solidFill>
                <a:latin typeface="Arial"/>
                <a:ea typeface="Arial"/>
                <a:cs typeface="Arial"/>
                <a:sym typeface="Arial"/>
              </a:defRPr>
            </a:lvl1pPr>
            <a:lvl2pPr indent="-355600" lvl="1" marL="914400" marR="0" rtl="0" algn="l">
              <a:lnSpc>
                <a:spcPct val="150000"/>
              </a:lnSpc>
              <a:spcBef>
                <a:spcPts val="0"/>
              </a:spcBef>
              <a:spcAft>
                <a:spcPts val="0"/>
              </a:spcAft>
              <a:buClr>
                <a:srgbClr val="000000"/>
              </a:buClr>
              <a:buSzPts val="2000"/>
              <a:buFont typeface="Arial"/>
              <a:buChar char="•"/>
              <a:defRPr b="0" i="0" sz="2700" u="none" cap="none" strike="noStrike">
                <a:solidFill>
                  <a:srgbClr val="000000"/>
                </a:solidFill>
                <a:latin typeface="Arial"/>
                <a:ea typeface="Arial"/>
                <a:cs typeface="Arial"/>
                <a:sym typeface="Arial"/>
              </a:defRPr>
            </a:lvl2pPr>
            <a:lvl3pPr indent="-355600" lvl="2" marL="1371600" marR="0" rtl="0" algn="l">
              <a:lnSpc>
                <a:spcPct val="150000"/>
              </a:lnSpc>
              <a:spcBef>
                <a:spcPts val="0"/>
              </a:spcBef>
              <a:spcAft>
                <a:spcPts val="0"/>
              </a:spcAft>
              <a:buClr>
                <a:srgbClr val="000000"/>
              </a:buClr>
              <a:buSzPts val="2000"/>
              <a:buFont typeface="Arial"/>
              <a:buChar char="•"/>
              <a:defRPr b="0" i="0" sz="2700" u="none" cap="none" strike="noStrike">
                <a:solidFill>
                  <a:srgbClr val="000000"/>
                </a:solidFill>
                <a:latin typeface="Arial"/>
                <a:ea typeface="Arial"/>
                <a:cs typeface="Arial"/>
                <a:sym typeface="Arial"/>
              </a:defRPr>
            </a:lvl3pPr>
            <a:lvl4pPr indent="-355600" lvl="3" marL="1828800" marR="0" rtl="0" algn="l">
              <a:lnSpc>
                <a:spcPct val="150000"/>
              </a:lnSpc>
              <a:spcBef>
                <a:spcPts val="0"/>
              </a:spcBef>
              <a:spcAft>
                <a:spcPts val="0"/>
              </a:spcAft>
              <a:buClr>
                <a:srgbClr val="000000"/>
              </a:buClr>
              <a:buSzPts val="2000"/>
              <a:buFont typeface="Arial"/>
              <a:buChar char="•"/>
              <a:defRPr b="0" i="0" sz="2700" u="none" cap="none" strike="noStrike">
                <a:solidFill>
                  <a:srgbClr val="000000"/>
                </a:solidFill>
                <a:latin typeface="Arial"/>
                <a:ea typeface="Arial"/>
                <a:cs typeface="Arial"/>
                <a:sym typeface="Arial"/>
              </a:defRPr>
            </a:lvl4pPr>
            <a:lvl5pPr indent="-355600" lvl="4" marL="2286000" marR="0" rtl="0" algn="l">
              <a:lnSpc>
                <a:spcPct val="150000"/>
              </a:lnSpc>
              <a:spcBef>
                <a:spcPts val="0"/>
              </a:spcBef>
              <a:spcAft>
                <a:spcPts val="0"/>
              </a:spcAft>
              <a:buClr>
                <a:srgbClr val="000000"/>
              </a:buClr>
              <a:buSzPts val="2000"/>
              <a:buFont typeface="Arial"/>
              <a:buChar char="•"/>
              <a:defRPr b="0" i="0" sz="27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pic>
        <p:nvPicPr>
          <p:cNvPr descr="logo_zalando_rgb_hor_all.png" id="1013" name="Google Shape;1013;p31"/>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014" name="Google Shape;1014;p31"/>
          <p:cNvSpPr txBox="1"/>
          <p:nvPr>
            <p:ph idx="2"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015" name="Google Shape;1015;p31"/>
          <p:cNvSpPr txBox="1"/>
          <p:nvPr>
            <p:ph idx="3" type="body"/>
          </p:nvPr>
        </p:nvSpPr>
        <p:spPr>
          <a:xfrm>
            <a:off x="2060672" y="2833253"/>
            <a:ext cx="5813700" cy="26409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20000"/>
              </a:lnSpc>
              <a:spcBef>
                <a:spcPts val="3200"/>
              </a:spcBef>
              <a:spcAft>
                <a:spcPts val="0"/>
              </a:spcAft>
              <a:buClr>
                <a:srgbClr val="000000"/>
              </a:buClr>
              <a:buSzPts val="3200"/>
              <a:buFont typeface="Arial"/>
              <a:buNone/>
              <a:defRPr b="1" i="0" sz="3200" u="none" cap="none" strike="noStrike">
                <a:solidFill>
                  <a:srgbClr val="000000"/>
                </a:solidFill>
                <a:latin typeface="Arial"/>
                <a:ea typeface="Arial"/>
                <a:cs typeface="Arial"/>
                <a:sym typeface="Arial"/>
              </a:defRPr>
            </a:lvl1pPr>
            <a:lvl2pPr indent="-228600" lvl="1" marL="9144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2pPr>
            <a:lvl3pPr indent="-228600" lvl="2" marL="13716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3pPr>
            <a:lvl4pPr indent="-228600" lvl="3" marL="18288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4pPr>
            <a:lvl5pPr indent="-228600" lvl="4" marL="22860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016" name="Google Shape;1016;p31"/>
          <p:cNvSpPr txBox="1"/>
          <p:nvPr>
            <p:ph idx="4" type="body"/>
          </p:nvPr>
        </p:nvSpPr>
        <p:spPr>
          <a:xfrm>
            <a:off x="16930445" y="2833253"/>
            <a:ext cx="5852100" cy="26409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20000"/>
              </a:lnSpc>
              <a:spcBef>
                <a:spcPts val="3200"/>
              </a:spcBef>
              <a:spcAft>
                <a:spcPts val="0"/>
              </a:spcAft>
              <a:buClr>
                <a:srgbClr val="000000"/>
              </a:buClr>
              <a:buSzPts val="3200"/>
              <a:buFont typeface="Arial"/>
              <a:buNone/>
              <a:defRPr b="1" i="0" sz="3200" u="none" cap="none" strike="noStrike">
                <a:solidFill>
                  <a:srgbClr val="000000"/>
                </a:solidFill>
                <a:latin typeface="Arial"/>
                <a:ea typeface="Arial"/>
                <a:cs typeface="Arial"/>
                <a:sym typeface="Arial"/>
              </a:defRPr>
            </a:lvl1pPr>
            <a:lvl2pPr indent="-228600" lvl="1" marL="9144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2pPr>
            <a:lvl3pPr indent="-228600" lvl="2" marL="13716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3pPr>
            <a:lvl4pPr indent="-228600" lvl="3" marL="18288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4pPr>
            <a:lvl5pPr indent="-228600" lvl="4" marL="22860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017" name="Google Shape;1017;p31"/>
          <p:cNvSpPr txBox="1"/>
          <p:nvPr>
            <p:ph idx="5" type="body"/>
          </p:nvPr>
        </p:nvSpPr>
        <p:spPr>
          <a:xfrm>
            <a:off x="9463760" y="2833253"/>
            <a:ext cx="5853600" cy="26409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20000"/>
              </a:lnSpc>
              <a:spcBef>
                <a:spcPts val="3200"/>
              </a:spcBef>
              <a:spcAft>
                <a:spcPts val="0"/>
              </a:spcAft>
              <a:buClr>
                <a:srgbClr val="000000"/>
              </a:buClr>
              <a:buSzPts val="3200"/>
              <a:buFont typeface="Arial"/>
              <a:buNone/>
              <a:defRPr b="1" i="0" sz="3200" u="none" cap="none" strike="noStrike">
                <a:solidFill>
                  <a:srgbClr val="000000"/>
                </a:solidFill>
                <a:latin typeface="Arial"/>
                <a:ea typeface="Arial"/>
                <a:cs typeface="Arial"/>
                <a:sym typeface="Arial"/>
              </a:defRPr>
            </a:lvl1pPr>
            <a:lvl2pPr indent="-228600" lvl="1" marL="9144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2pPr>
            <a:lvl3pPr indent="-228600" lvl="2" marL="13716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3pPr>
            <a:lvl4pPr indent="-228600" lvl="3" marL="18288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4pPr>
            <a:lvl5pPr indent="-228600" lvl="4" marL="22860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018" name="Google Shape;1018;p31"/>
          <p:cNvSpPr txBox="1"/>
          <p:nvPr>
            <p:ph idx="6" type="body"/>
          </p:nvPr>
        </p:nvSpPr>
        <p:spPr>
          <a:xfrm>
            <a:off x="8939075" y="5669584"/>
            <a:ext cx="6396900" cy="6276900"/>
          </a:xfrm>
          <a:prstGeom prst="rect">
            <a:avLst/>
          </a:prstGeom>
          <a:noFill/>
          <a:ln>
            <a:noFill/>
          </a:ln>
        </p:spPr>
        <p:txBody>
          <a:bodyPr anchorCtr="0" anchor="t" bIns="243800" lIns="243800" spcFirstLastPara="1" rIns="243800" wrap="square" tIns="243800">
            <a:noAutofit/>
          </a:bodyPr>
          <a:lstStyle>
            <a:lvl1pPr indent="-355600" lvl="0" marL="457200" marR="0" rtl="0" algn="l">
              <a:lnSpc>
                <a:spcPct val="100000"/>
              </a:lnSpc>
              <a:spcBef>
                <a:spcPts val="3200"/>
              </a:spcBef>
              <a:spcAft>
                <a:spcPts val="0"/>
              </a:spcAft>
              <a:buClr>
                <a:srgbClr val="000000"/>
              </a:buClr>
              <a:buSzPts val="2000"/>
              <a:buFont typeface="Arial"/>
              <a:buChar char="•"/>
              <a:defRPr b="0" i="0" sz="2700" u="none" cap="none" strike="noStrike">
                <a:solidFill>
                  <a:srgbClr val="000000"/>
                </a:solidFill>
                <a:latin typeface="Arial"/>
                <a:ea typeface="Arial"/>
                <a:cs typeface="Arial"/>
                <a:sym typeface="Arial"/>
              </a:defRPr>
            </a:lvl1pPr>
            <a:lvl2pPr indent="-355600" lvl="1" marL="914400" marR="0" rtl="0" algn="l">
              <a:lnSpc>
                <a:spcPct val="150000"/>
              </a:lnSpc>
              <a:spcBef>
                <a:spcPts val="0"/>
              </a:spcBef>
              <a:spcAft>
                <a:spcPts val="0"/>
              </a:spcAft>
              <a:buClr>
                <a:srgbClr val="000000"/>
              </a:buClr>
              <a:buSzPts val="2000"/>
              <a:buFont typeface="Arial"/>
              <a:buChar char="•"/>
              <a:defRPr b="0" i="0" sz="2700" u="none" cap="none" strike="noStrike">
                <a:solidFill>
                  <a:srgbClr val="000000"/>
                </a:solidFill>
                <a:latin typeface="Arial"/>
                <a:ea typeface="Arial"/>
                <a:cs typeface="Arial"/>
                <a:sym typeface="Arial"/>
              </a:defRPr>
            </a:lvl2pPr>
            <a:lvl3pPr indent="-355600" lvl="2" marL="1371600" marR="0" rtl="0" algn="l">
              <a:lnSpc>
                <a:spcPct val="150000"/>
              </a:lnSpc>
              <a:spcBef>
                <a:spcPts val="0"/>
              </a:spcBef>
              <a:spcAft>
                <a:spcPts val="0"/>
              </a:spcAft>
              <a:buClr>
                <a:srgbClr val="000000"/>
              </a:buClr>
              <a:buSzPts val="2000"/>
              <a:buFont typeface="Arial"/>
              <a:buChar char="•"/>
              <a:defRPr b="0" i="0" sz="2700" u="none" cap="none" strike="noStrike">
                <a:solidFill>
                  <a:srgbClr val="000000"/>
                </a:solidFill>
                <a:latin typeface="Arial"/>
                <a:ea typeface="Arial"/>
                <a:cs typeface="Arial"/>
                <a:sym typeface="Arial"/>
              </a:defRPr>
            </a:lvl3pPr>
            <a:lvl4pPr indent="-355600" lvl="3" marL="1828800" marR="0" rtl="0" algn="l">
              <a:lnSpc>
                <a:spcPct val="150000"/>
              </a:lnSpc>
              <a:spcBef>
                <a:spcPts val="0"/>
              </a:spcBef>
              <a:spcAft>
                <a:spcPts val="0"/>
              </a:spcAft>
              <a:buClr>
                <a:srgbClr val="000000"/>
              </a:buClr>
              <a:buSzPts val="2000"/>
              <a:buFont typeface="Arial"/>
              <a:buChar char="•"/>
              <a:defRPr b="0" i="0" sz="2700" u="none" cap="none" strike="noStrike">
                <a:solidFill>
                  <a:srgbClr val="000000"/>
                </a:solidFill>
                <a:latin typeface="Arial"/>
                <a:ea typeface="Arial"/>
                <a:cs typeface="Arial"/>
                <a:sym typeface="Arial"/>
              </a:defRPr>
            </a:lvl4pPr>
            <a:lvl5pPr indent="-355600" lvl="4" marL="2286000" marR="0" rtl="0" algn="l">
              <a:lnSpc>
                <a:spcPct val="150000"/>
              </a:lnSpc>
              <a:spcBef>
                <a:spcPts val="0"/>
              </a:spcBef>
              <a:spcAft>
                <a:spcPts val="0"/>
              </a:spcAft>
              <a:buClr>
                <a:srgbClr val="000000"/>
              </a:buClr>
              <a:buSzPts val="2000"/>
              <a:buFont typeface="Arial"/>
              <a:buChar char="•"/>
              <a:defRPr b="0" i="0" sz="27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019" name="Google Shape;1019;p31"/>
          <p:cNvSpPr txBox="1"/>
          <p:nvPr>
            <p:ph idx="7" type="body"/>
          </p:nvPr>
        </p:nvSpPr>
        <p:spPr>
          <a:xfrm>
            <a:off x="1591733" y="5669584"/>
            <a:ext cx="6282300" cy="6276900"/>
          </a:xfrm>
          <a:prstGeom prst="rect">
            <a:avLst/>
          </a:prstGeom>
          <a:noFill/>
          <a:ln>
            <a:noFill/>
          </a:ln>
        </p:spPr>
        <p:txBody>
          <a:bodyPr anchorCtr="0" anchor="t" bIns="243800" lIns="243800" spcFirstLastPara="1" rIns="243800" wrap="square" tIns="243800">
            <a:noAutofit/>
          </a:bodyPr>
          <a:lstStyle>
            <a:lvl1pPr indent="-355600" lvl="0" marL="457200" marR="0" rtl="0" algn="l">
              <a:lnSpc>
                <a:spcPct val="100000"/>
              </a:lnSpc>
              <a:spcBef>
                <a:spcPts val="3200"/>
              </a:spcBef>
              <a:spcAft>
                <a:spcPts val="0"/>
              </a:spcAft>
              <a:buClr>
                <a:srgbClr val="000000"/>
              </a:buClr>
              <a:buSzPts val="2000"/>
              <a:buFont typeface="Arial"/>
              <a:buChar char="•"/>
              <a:defRPr b="0" i="0" sz="2700" u="none" cap="none" strike="noStrike">
                <a:solidFill>
                  <a:srgbClr val="000000"/>
                </a:solidFill>
                <a:latin typeface="Arial"/>
                <a:ea typeface="Arial"/>
                <a:cs typeface="Arial"/>
                <a:sym typeface="Arial"/>
              </a:defRPr>
            </a:lvl1pPr>
            <a:lvl2pPr indent="-355600" lvl="1" marL="914400" marR="0" rtl="0" algn="l">
              <a:lnSpc>
                <a:spcPct val="150000"/>
              </a:lnSpc>
              <a:spcBef>
                <a:spcPts val="0"/>
              </a:spcBef>
              <a:spcAft>
                <a:spcPts val="0"/>
              </a:spcAft>
              <a:buClr>
                <a:srgbClr val="000000"/>
              </a:buClr>
              <a:buSzPts val="2000"/>
              <a:buFont typeface="Arial"/>
              <a:buChar char="•"/>
              <a:defRPr b="0" i="0" sz="2700" u="none" cap="none" strike="noStrike">
                <a:solidFill>
                  <a:srgbClr val="000000"/>
                </a:solidFill>
                <a:latin typeface="Arial"/>
                <a:ea typeface="Arial"/>
                <a:cs typeface="Arial"/>
                <a:sym typeface="Arial"/>
              </a:defRPr>
            </a:lvl2pPr>
            <a:lvl3pPr indent="-355600" lvl="2" marL="1371600" marR="0" rtl="0" algn="l">
              <a:lnSpc>
                <a:spcPct val="150000"/>
              </a:lnSpc>
              <a:spcBef>
                <a:spcPts val="0"/>
              </a:spcBef>
              <a:spcAft>
                <a:spcPts val="0"/>
              </a:spcAft>
              <a:buClr>
                <a:srgbClr val="000000"/>
              </a:buClr>
              <a:buSzPts val="2000"/>
              <a:buFont typeface="Arial"/>
              <a:buChar char="•"/>
              <a:defRPr b="0" i="0" sz="2700" u="none" cap="none" strike="noStrike">
                <a:solidFill>
                  <a:srgbClr val="000000"/>
                </a:solidFill>
                <a:latin typeface="Arial"/>
                <a:ea typeface="Arial"/>
                <a:cs typeface="Arial"/>
                <a:sym typeface="Arial"/>
              </a:defRPr>
            </a:lvl3pPr>
            <a:lvl4pPr indent="-355600" lvl="3" marL="1828800" marR="0" rtl="0" algn="l">
              <a:lnSpc>
                <a:spcPct val="150000"/>
              </a:lnSpc>
              <a:spcBef>
                <a:spcPts val="0"/>
              </a:spcBef>
              <a:spcAft>
                <a:spcPts val="0"/>
              </a:spcAft>
              <a:buClr>
                <a:srgbClr val="000000"/>
              </a:buClr>
              <a:buSzPts val="2000"/>
              <a:buFont typeface="Arial"/>
              <a:buChar char="•"/>
              <a:defRPr b="0" i="0" sz="2700" u="none" cap="none" strike="noStrike">
                <a:solidFill>
                  <a:srgbClr val="000000"/>
                </a:solidFill>
                <a:latin typeface="Arial"/>
                <a:ea typeface="Arial"/>
                <a:cs typeface="Arial"/>
                <a:sym typeface="Arial"/>
              </a:defRPr>
            </a:lvl4pPr>
            <a:lvl5pPr indent="-355600" lvl="4" marL="2286000" marR="0" rtl="0" algn="l">
              <a:lnSpc>
                <a:spcPct val="150000"/>
              </a:lnSpc>
              <a:spcBef>
                <a:spcPts val="0"/>
              </a:spcBef>
              <a:spcAft>
                <a:spcPts val="0"/>
              </a:spcAft>
              <a:buClr>
                <a:srgbClr val="000000"/>
              </a:buClr>
              <a:buSzPts val="2000"/>
              <a:buFont typeface="Arial"/>
              <a:buChar char="•"/>
              <a:defRPr b="0" i="0" sz="27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020" name="Google Shape;1020;p31"/>
          <p:cNvSpPr txBox="1"/>
          <p:nvPr>
            <p:ph type="title"/>
          </p:nvPr>
        </p:nvSpPr>
        <p:spPr>
          <a:xfrm>
            <a:off x="1592525" y="584677"/>
            <a:ext cx="21207300" cy="2004900"/>
          </a:xfrm>
          <a:prstGeom prst="rect">
            <a:avLst/>
          </a:prstGeom>
          <a:noFill/>
          <a:ln>
            <a:noFill/>
          </a:ln>
        </p:spPr>
        <p:txBody>
          <a:bodyPr anchorCtr="0" anchor="ctr" bIns="243800" lIns="243800" spcFirstLastPara="1" rIns="243800" wrap="square" tIns="243800">
            <a:noAutofit/>
          </a:bodyPr>
          <a:lstStyle>
            <a:lvl1pPr lvl="0" marR="0" rtl="0" algn="ctr">
              <a:lnSpc>
                <a:spcPct val="120000"/>
              </a:lnSpc>
              <a:spcBef>
                <a:spcPts val="0"/>
              </a:spcBef>
              <a:spcAft>
                <a:spcPts val="0"/>
              </a:spcAft>
              <a:buClr>
                <a:srgbClr val="000000"/>
              </a:buClr>
              <a:buSzPts val="3500"/>
              <a:buFont typeface="Arial"/>
              <a:buNone/>
              <a:defRPr b="1" i="0" sz="35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M">
  <p:cSld name="CUSTOM_2">
    <p:spTree>
      <p:nvGrpSpPr>
        <p:cNvPr id="23" name="Shape 23"/>
        <p:cNvGrpSpPr/>
        <p:nvPr/>
      </p:nvGrpSpPr>
      <p:grpSpPr>
        <a:xfrm>
          <a:off x="0" y="0"/>
          <a:ext cx="0" cy="0"/>
          <a:chOff x="0" y="0"/>
          <a:chExt cx="0" cy="0"/>
        </a:xfrm>
      </p:grpSpPr>
      <p:sp>
        <p:nvSpPr>
          <p:cNvPr id="24" name="Google Shape;24;p4"/>
          <p:cNvSpPr txBox="1"/>
          <p:nvPr>
            <p:ph type="title"/>
          </p:nvPr>
        </p:nvSpPr>
        <p:spPr>
          <a:xfrm>
            <a:off x="576000" y="576000"/>
            <a:ext cx="11424000" cy="144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4300"/>
              <a:buNone/>
              <a:defRPr b="1">
                <a:solidFill>
                  <a:srgbClr val="FF6900"/>
                </a:solidFill>
              </a:defRPr>
            </a:lvl1pPr>
            <a:lvl2pPr lvl="1" algn="l">
              <a:lnSpc>
                <a:spcPct val="100000"/>
              </a:lnSpc>
              <a:spcBef>
                <a:spcPts val="0"/>
              </a:spcBef>
              <a:spcAft>
                <a:spcPts val="0"/>
              </a:spcAft>
              <a:buSzPts val="6400"/>
              <a:buNone/>
              <a:defRPr b="1" sz="3700">
                <a:solidFill>
                  <a:srgbClr val="FF6900"/>
                </a:solidFill>
              </a:defRPr>
            </a:lvl2pPr>
            <a:lvl3pPr lvl="2" algn="l">
              <a:lnSpc>
                <a:spcPct val="100000"/>
              </a:lnSpc>
              <a:spcBef>
                <a:spcPts val="0"/>
              </a:spcBef>
              <a:spcAft>
                <a:spcPts val="0"/>
              </a:spcAft>
              <a:buSzPts val="6400"/>
              <a:buNone/>
              <a:defRPr b="1" sz="3700">
                <a:solidFill>
                  <a:srgbClr val="FF6900"/>
                </a:solidFill>
              </a:defRPr>
            </a:lvl3pPr>
            <a:lvl4pPr lvl="3" algn="l">
              <a:lnSpc>
                <a:spcPct val="100000"/>
              </a:lnSpc>
              <a:spcBef>
                <a:spcPts val="0"/>
              </a:spcBef>
              <a:spcAft>
                <a:spcPts val="0"/>
              </a:spcAft>
              <a:buSzPts val="6400"/>
              <a:buNone/>
              <a:defRPr b="1" sz="3700">
                <a:solidFill>
                  <a:srgbClr val="FF6900"/>
                </a:solidFill>
              </a:defRPr>
            </a:lvl4pPr>
            <a:lvl5pPr lvl="4" algn="l">
              <a:lnSpc>
                <a:spcPct val="100000"/>
              </a:lnSpc>
              <a:spcBef>
                <a:spcPts val="0"/>
              </a:spcBef>
              <a:spcAft>
                <a:spcPts val="0"/>
              </a:spcAft>
              <a:buSzPts val="6400"/>
              <a:buNone/>
              <a:defRPr b="1" sz="3700">
                <a:solidFill>
                  <a:srgbClr val="FF6900"/>
                </a:solidFill>
              </a:defRPr>
            </a:lvl5pPr>
            <a:lvl6pPr lvl="5" algn="l">
              <a:lnSpc>
                <a:spcPct val="100000"/>
              </a:lnSpc>
              <a:spcBef>
                <a:spcPts val="0"/>
              </a:spcBef>
              <a:spcAft>
                <a:spcPts val="0"/>
              </a:spcAft>
              <a:buSzPts val="6400"/>
              <a:buNone/>
              <a:defRPr b="1" sz="3700">
                <a:solidFill>
                  <a:srgbClr val="FF6900"/>
                </a:solidFill>
              </a:defRPr>
            </a:lvl6pPr>
            <a:lvl7pPr lvl="6" algn="l">
              <a:lnSpc>
                <a:spcPct val="100000"/>
              </a:lnSpc>
              <a:spcBef>
                <a:spcPts val="0"/>
              </a:spcBef>
              <a:spcAft>
                <a:spcPts val="0"/>
              </a:spcAft>
              <a:buSzPts val="6400"/>
              <a:buNone/>
              <a:defRPr b="1" sz="3700">
                <a:solidFill>
                  <a:srgbClr val="FF6900"/>
                </a:solidFill>
              </a:defRPr>
            </a:lvl7pPr>
            <a:lvl8pPr lvl="7" algn="l">
              <a:lnSpc>
                <a:spcPct val="100000"/>
              </a:lnSpc>
              <a:spcBef>
                <a:spcPts val="0"/>
              </a:spcBef>
              <a:spcAft>
                <a:spcPts val="0"/>
              </a:spcAft>
              <a:buSzPts val="6400"/>
              <a:buNone/>
              <a:defRPr b="1" sz="3700">
                <a:solidFill>
                  <a:srgbClr val="FF6900"/>
                </a:solidFill>
              </a:defRPr>
            </a:lvl8pPr>
            <a:lvl9pPr lvl="8" algn="l">
              <a:lnSpc>
                <a:spcPct val="100000"/>
              </a:lnSpc>
              <a:spcBef>
                <a:spcPts val="0"/>
              </a:spcBef>
              <a:spcAft>
                <a:spcPts val="0"/>
              </a:spcAft>
              <a:buSzPts val="6400"/>
              <a:buNone/>
              <a:defRPr b="1" sz="3700">
                <a:solidFill>
                  <a:srgbClr val="FF6900"/>
                </a:solidFill>
              </a:defRPr>
            </a:lvl9pPr>
          </a:lstStyle>
          <a:p/>
        </p:txBody>
      </p:sp>
      <p:sp>
        <p:nvSpPr>
          <p:cNvPr id="25" name="Google Shape;25;p4"/>
          <p:cNvSpPr txBox="1"/>
          <p:nvPr>
            <p:ph idx="1" type="body"/>
          </p:nvPr>
        </p:nvSpPr>
        <p:spPr>
          <a:xfrm>
            <a:off x="576067" y="2016000"/>
            <a:ext cx="11424000" cy="10233600"/>
          </a:xfrm>
          <a:prstGeom prst="rect">
            <a:avLst/>
          </a:prstGeom>
          <a:noFill/>
          <a:ln>
            <a:noFill/>
          </a:ln>
        </p:spPr>
        <p:txBody>
          <a:bodyPr anchorCtr="0" anchor="t" bIns="0" lIns="0" spcFirstLastPara="1" rIns="384000" wrap="square" tIns="0">
            <a:noAutofit/>
          </a:bodyPr>
          <a:lstStyle>
            <a:lvl1pPr indent="-361950" lvl="0" marL="457200" algn="l">
              <a:lnSpc>
                <a:spcPct val="100000"/>
              </a:lnSpc>
              <a:spcBef>
                <a:spcPts val="0"/>
              </a:spcBef>
              <a:spcAft>
                <a:spcPts val="0"/>
              </a:spcAft>
              <a:buSzPts val="2100"/>
              <a:buChar char="●"/>
              <a:defRPr/>
            </a:lvl1pPr>
            <a:lvl2pPr indent="-361950" lvl="1" marL="914400" algn="l">
              <a:lnSpc>
                <a:spcPct val="100000"/>
              </a:lnSpc>
              <a:spcBef>
                <a:spcPts val="1600"/>
              </a:spcBef>
              <a:spcAft>
                <a:spcPts val="0"/>
              </a:spcAft>
              <a:buSzPts val="2100"/>
              <a:buChar char="●"/>
              <a:defRPr/>
            </a:lvl2pPr>
            <a:lvl3pPr indent="-361950" lvl="2" marL="1371600" algn="l">
              <a:lnSpc>
                <a:spcPct val="100000"/>
              </a:lnSpc>
              <a:spcBef>
                <a:spcPts val="1600"/>
              </a:spcBef>
              <a:spcAft>
                <a:spcPts val="0"/>
              </a:spcAft>
              <a:buSzPts val="2100"/>
              <a:buChar char="●"/>
              <a:defRPr/>
            </a:lvl3pPr>
            <a:lvl4pPr indent="-361950" lvl="3" marL="1828800" algn="l">
              <a:lnSpc>
                <a:spcPct val="100000"/>
              </a:lnSpc>
              <a:spcBef>
                <a:spcPts val="1600"/>
              </a:spcBef>
              <a:spcAft>
                <a:spcPts val="0"/>
              </a:spcAft>
              <a:buSzPts val="2100"/>
              <a:buChar char="●"/>
              <a:defRPr/>
            </a:lvl4pPr>
            <a:lvl5pPr indent="-361950" lvl="4" marL="2286000" algn="l">
              <a:lnSpc>
                <a:spcPct val="100000"/>
              </a:lnSpc>
              <a:spcBef>
                <a:spcPts val="1600"/>
              </a:spcBef>
              <a:spcAft>
                <a:spcPts val="0"/>
              </a:spcAft>
              <a:buSzPts val="2100"/>
              <a:buChar char="●"/>
              <a:defRPr/>
            </a:lvl5pPr>
            <a:lvl6pPr indent="-361950" lvl="5" marL="2743200" algn="l">
              <a:lnSpc>
                <a:spcPct val="100000"/>
              </a:lnSpc>
              <a:spcBef>
                <a:spcPts val="1600"/>
              </a:spcBef>
              <a:spcAft>
                <a:spcPts val="0"/>
              </a:spcAft>
              <a:buSzPts val="2100"/>
              <a:buChar char="●"/>
              <a:defRPr/>
            </a:lvl6pPr>
            <a:lvl7pPr indent="-361950" lvl="6" marL="3200400" algn="l">
              <a:lnSpc>
                <a:spcPct val="100000"/>
              </a:lnSpc>
              <a:spcBef>
                <a:spcPts val="1600"/>
              </a:spcBef>
              <a:spcAft>
                <a:spcPts val="0"/>
              </a:spcAft>
              <a:buSzPts val="2100"/>
              <a:buChar char="●"/>
              <a:defRPr/>
            </a:lvl7pPr>
            <a:lvl8pPr indent="-361950" lvl="7" marL="3657600" algn="l">
              <a:lnSpc>
                <a:spcPct val="100000"/>
              </a:lnSpc>
              <a:spcBef>
                <a:spcPts val="1600"/>
              </a:spcBef>
              <a:spcAft>
                <a:spcPts val="0"/>
              </a:spcAft>
              <a:buSzPts val="2100"/>
              <a:buChar char="●"/>
              <a:defRPr/>
            </a:lvl8pPr>
            <a:lvl9pPr indent="-361950" lvl="8" marL="4114800" algn="l">
              <a:lnSpc>
                <a:spcPct val="100000"/>
              </a:lnSpc>
              <a:spcBef>
                <a:spcPts val="1600"/>
              </a:spcBef>
              <a:spcAft>
                <a:spcPts val="1600"/>
              </a:spcAft>
              <a:buSzPts val="2100"/>
              <a:buChar char="●"/>
              <a:defRPr/>
            </a:lvl9pPr>
          </a:lstStyle>
          <a:p/>
        </p:txBody>
      </p:sp>
      <p:sp>
        <p:nvSpPr>
          <p:cNvPr id="26" name="Google Shape;26;p4"/>
          <p:cNvSpPr txBox="1"/>
          <p:nvPr>
            <p:ph idx="12" type="sldNum"/>
          </p:nvPr>
        </p:nvSpPr>
        <p:spPr>
          <a:xfrm>
            <a:off x="576000" y="12249600"/>
            <a:ext cx="960000" cy="1466400"/>
          </a:xfrm>
          <a:prstGeom prst="rect">
            <a:avLst/>
          </a:prstGeom>
          <a:noFill/>
          <a:ln>
            <a:noFill/>
          </a:ln>
        </p:spPr>
        <p:txBody>
          <a:bodyPr anchorCtr="0" anchor="t" bIns="480000" lIns="0" spcFirstLastPara="1" rIns="0" wrap="square" tIns="576000">
            <a:noAutofit/>
          </a:bodyPr>
          <a:lstStyle>
            <a:lvl1pPr indent="0" lvl="0"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021" name="Shape 1021"/>
        <p:cNvGrpSpPr/>
        <p:nvPr/>
      </p:nvGrpSpPr>
      <p:grpSpPr>
        <a:xfrm>
          <a:off x="0" y="0"/>
          <a:ext cx="0" cy="0"/>
          <a:chOff x="0" y="0"/>
          <a:chExt cx="0" cy="0"/>
        </a:xfrm>
      </p:grpSpPr>
      <p:sp>
        <p:nvSpPr>
          <p:cNvPr id="1022" name="Google Shape;1022;p32"/>
          <p:cNvSpPr txBox="1"/>
          <p:nvPr>
            <p:ph type="ctrTitle"/>
          </p:nvPr>
        </p:nvSpPr>
        <p:spPr>
          <a:xfrm>
            <a:off x="1828800" y="4260851"/>
            <a:ext cx="20726400" cy="2940000"/>
          </a:xfrm>
          <a:prstGeom prst="rect">
            <a:avLst/>
          </a:prstGeom>
          <a:noFill/>
          <a:ln>
            <a:noFill/>
          </a:ln>
        </p:spPr>
        <p:txBody>
          <a:bodyPr anchorCtr="0" anchor="t" bIns="243800" lIns="243800" spcFirstLastPara="1" rIns="243800" wrap="square" tIns="243800">
            <a:noAutofit/>
          </a:bodyPr>
          <a:lstStyle>
            <a:lvl1pPr lvl="0"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9pPr>
          </a:lstStyle>
          <a:p/>
        </p:txBody>
      </p:sp>
      <p:sp>
        <p:nvSpPr>
          <p:cNvPr id="1023" name="Google Shape;1023;p32"/>
          <p:cNvSpPr txBox="1"/>
          <p:nvPr>
            <p:ph idx="1" type="subTitle"/>
          </p:nvPr>
        </p:nvSpPr>
        <p:spPr>
          <a:xfrm>
            <a:off x="3657600" y="7772400"/>
            <a:ext cx="17068800" cy="3504900"/>
          </a:xfrm>
          <a:prstGeom prst="rect">
            <a:avLst/>
          </a:prstGeom>
          <a:noFill/>
          <a:ln>
            <a:noFill/>
          </a:ln>
        </p:spPr>
        <p:txBody>
          <a:bodyPr anchorCtr="0" anchor="t" bIns="243800" lIns="243800" spcFirstLastPara="1" rIns="243800" wrap="square" tIns="243800">
            <a:noAutofit/>
          </a:bodyPr>
          <a:lstStyle>
            <a:lvl1pPr lvl="0" marR="0" rtl="0" algn="ctr">
              <a:lnSpc>
                <a:spcPct val="150000"/>
              </a:lnSpc>
              <a:spcBef>
                <a:spcPts val="0"/>
              </a:spcBef>
              <a:spcAft>
                <a:spcPts val="0"/>
              </a:spcAft>
              <a:buClr>
                <a:srgbClr val="888888"/>
              </a:buClr>
              <a:buSzPts val="1600"/>
              <a:buFont typeface="Arial"/>
              <a:buNone/>
              <a:defRPr b="1" i="0" sz="1600" u="none" cap="none" strike="noStrike">
                <a:solidFill>
                  <a:srgbClr val="888888"/>
                </a:solidFill>
                <a:latin typeface="Arial"/>
                <a:ea typeface="Arial"/>
                <a:cs typeface="Arial"/>
                <a:sym typeface="Arial"/>
              </a:defRPr>
            </a:lvl1pPr>
            <a:lvl2pPr lvl="1" marR="0" rtl="0" algn="ctr">
              <a:lnSpc>
                <a:spcPct val="150000"/>
              </a:lnSpc>
              <a:spcBef>
                <a:spcPts val="0"/>
              </a:spcBef>
              <a:spcAft>
                <a:spcPts val="0"/>
              </a:spcAft>
              <a:buClr>
                <a:srgbClr val="888888"/>
              </a:buClr>
              <a:buSzPts val="1600"/>
              <a:buFont typeface="Arial"/>
              <a:buNone/>
              <a:defRPr b="1" i="0" sz="1600" u="none" cap="none" strike="noStrike">
                <a:solidFill>
                  <a:srgbClr val="888888"/>
                </a:solidFill>
                <a:latin typeface="Arial"/>
                <a:ea typeface="Arial"/>
                <a:cs typeface="Arial"/>
                <a:sym typeface="Arial"/>
              </a:defRPr>
            </a:lvl2pPr>
            <a:lvl3pPr lvl="2" marR="0" rtl="0" algn="ctr">
              <a:lnSpc>
                <a:spcPct val="150000"/>
              </a:lnSpc>
              <a:spcBef>
                <a:spcPts val="0"/>
              </a:spcBef>
              <a:spcAft>
                <a:spcPts val="0"/>
              </a:spcAft>
              <a:buClr>
                <a:srgbClr val="888888"/>
              </a:buClr>
              <a:buSzPts val="1600"/>
              <a:buFont typeface="Arial"/>
              <a:buNone/>
              <a:defRPr b="1" i="0" sz="1600" u="none" cap="none" strike="noStrike">
                <a:solidFill>
                  <a:srgbClr val="888888"/>
                </a:solidFill>
                <a:latin typeface="Arial"/>
                <a:ea typeface="Arial"/>
                <a:cs typeface="Arial"/>
                <a:sym typeface="Arial"/>
              </a:defRPr>
            </a:lvl3pPr>
            <a:lvl4pPr lvl="3" marR="0" rtl="0" algn="ctr">
              <a:lnSpc>
                <a:spcPct val="150000"/>
              </a:lnSpc>
              <a:spcBef>
                <a:spcPts val="0"/>
              </a:spcBef>
              <a:spcAft>
                <a:spcPts val="0"/>
              </a:spcAft>
              <a:buClr>
                <a:srgbClr val="888888"/>
              </a:buClr>
              <a:buSzPts val="1600"/>
              <a:buFont typeface="Arial"/>
              <a:buNone/>
              <a:defRPr b="1" i="0" sz="1600" u="none" cap="none" strike="noStrike">
                <a:solidFill>
                  <a:srgbClr val="888888"/>
                </a:solidFill>
                <a:latin typeface="Arial"/>
                <a:ea typeface="Arial"/>
                <a:cs typeface="Arial"/>
                <a:sym typeface="Arial"/>
              </a:defRPr>
            </a:lvl4pPr>
            <a:lvl5pPr lvl="4" marR="0" rtl="0" algn="ctr">
              <a:lnSpc>
                <a:spcPct val="150000"/>
              </a:lnSpc>
              <a:spcBef>
                <a:spcPts val="0"/>
              </a:spcBef>
              <a:spcAft>
                <a:spcPts val="0"/>
              </a:spcAft>
              <a:buClr>
                <a:srgbClr val="888888"/>
              </a:buClr>
              <a:buSzPts val="1600"/>
              <a:buFont typeface="Arial"/>
              <a:buNone/>
              <a:defRPr b="1" i="0" sz="1600" u="none" cap="none" strike="noStrike">
                <a:solidFill>
                  <a:srgbClr val="888888"/>
                </a:solidFill>
                <a:latin typeface="Arial"/>
                <a:ea typeface="Arial"/>
                <a:cs typeface="Arial"/>
                <a:sym typeface="Arial"/>
              </a:defRPr>
            </a:lvl5pPr>
            <a:lvl6pPr lvl="5" marR="0" rtl="0" algn="ctr">
              <a:lnSpc>
                <a:spcPct val="150000"/>
              </a:lnSpc>
              <a:spcBef>
                <a:spcPts val="0"/>
              </a:spcBef>
              <a:spcAft>
                <a:spcPts val="0"/>
              </a:spcAft>
              <a:buClr>
                <a:srgbClr val="888888"/>
              </a:buClr>
              <a:buSzPts val="1600"/>
              <a:buFont typeface="Arial"/>
              <a:buNone/>
              <a:defRPr b="1" i="0" sz="1600" u="none" cap="none" strike="noStrike">
                <a:solidFill>
                  <a:srgbClr val="888888"/>
                </a:solidFill>
                <a:latin typeface="Arial"/>
                <a:ea typeface="Arial"/>
                <a:cs typeface="Arial"/>
                <a:sym typeface="Arial"/>
              </a:defRPr>
            </a:lvl6pPr>
            <a:lvl7pPr lvl="6" marR="0" rtl="0" algn="ctr">
              <a:lnSpc>
                <a:spcPct val="150000"/>
              </a:lnSpc>
              <a:spcBef>
                <a:spcPts val="0"/>
              </a:spcBef>
              <a:spcAft>
                <a:spcPts val="0"/>
              </a:spcAft>
              <a:buClr>
                <a:srgbClr val="888888"/>
              </a:buClr>
              <a:buSzPts val="1600"/>
              <a:buFont typeface="Arial"/>
              <a:buNone/>
              <a:defRPr b="1" i="0" sz="1600" u="none" cap="none" strike="noStrike">
                <a:solidFill>
                  <a:srgbClr val="888888"/>
                </a:solidFill>
                <a:latin typeface="Arial"/>
                <a:ea typeface="Arial"/>
                <a:cs typeface="Arial"/>
                <a:sym typeface="Arial"/>
              </a:defRPr>
            </a:lvl7pPr>
            <a:lvl8pPr lvl="7" marR="0" rtl="0" algn="ctr">
              <a:lnSpc>
                <a:spcPct val="150000"/>
              </a:lnSpc>
              <a:spcBef>
                <a:spcPts val="0"/>
              </a:spcBef>
              <a:spcAft>
                <a:spcPts val="0"/>
              </a:spcAft>
              <a:buClr>
                <a:srgbClr val="888888"/>
              </a:buClr>
              <a:buSzPts val="1600"/>
              <a:buFont typeface="Arial"/>
              <a:buNone/>
              <a:defRPr b="1" i="0" sz="1600" u="none" cap="none" strike="noStrike">
                <a:solidFill>
                  <a:srgbClr val="888888"/>
                </a:solidFill>
                <a:latin typeface="Arial"/>
                <a:ea typeface="Arial"/>
                <a:cs typeface="Arial"/>
                <a:sym typeface="Arial"/>
              </a:defRPr>
            </a:lvl8pPr>
            <a:lvl9pPr lvl="8" marR="0" rtl="0" algn="ctr">
              <a:lnSpc>
                <a:spcPct val="150000"/>
              </a:lnSpc>
              <a:spcBef>
                <a:spcPts val="0"/>
              </a:spcBef>
              <a:spcAft>
                <a:spcPts val="0"/>
              </a:spcAft>
              <a:buClr>
                <a:srgbClr val="888888"/>
              </a:buClr>
              <a:buSzPts val="1600"/>
              <a:buFont typeface="Arial"/>
              <a:buNone/>
              <a:defRPr b="1" i="0" sz="1600" u="none" cap="none" strike="noStrike">
                <a:solidFill>
                  <a:srgbClr val="888888"/>
                </a:solidFill>
                <a:latin typeface="Arial"/>
                <a:ea typeface="Arial"/>
                <a:cs typeface="Arial"/>
                <a:sym typeface="Arial"/>
              </a:defRPr>
            </a:lvl9pPr>
          </a:lstStyle>
          <a:p/>
        </p:txBody>
      </p:sp>
      <p:sp>
        <p:nvSpPr>
          <p:cNvPr id="1024" name="Google Shape;1024;p32"/>
          <p:cNvSpPr txBox="1"/>
          <p:nvPr>
            <p:ph idx="10" type="dt"/>
          </p:nvPr>
        </p:nvSpPr>
        <p:spPr>
          <a:xfrm>
            <a:off x="1219200" y="12712699"/>
            <a:ext cx="5689500" cy="730500"/>
          </a:xfrm>
          <a:prstGeom prst="rect">
            <a:avLst/>
          </a:prstGeom>
          <a:noFill/>
          <a:ln>
            <a:noFill/>
          </a:ln>
        </p:spPr>
        <p:txBody>
          <a:bodyPr anchorCtr="0" anchor="t" bIns="243800" lIns="243800" spcFirstLastPara="1" rIns="243800" wrap="square" tIns="243800">
            <a:noAutofit/>
          </a:bodyPr>
          <a:lstStyle>
            <a:lvl1pPr lvl="0" marR="0" rtl="0" algn="l">
              <a:lnSpc>
                <a:spcPct val="120000"/>
              </a:lnSpc>
              <a:spcBef>
                <a:spcPts val="0"/>
              </a:spcBef>
              <a:spcAft>
                <a:spcPts val="0"/>
              </a:spcAft>
              <a:buClr>
                <a:srgbClr val="000000"/>
              </a:buClr>
              <a:buSzPts val="5100"/>
              <a:buFont typeface="Arial"/>
              <a:buNone/>
              <a:defRPr b="0" i="0" sz="51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5100"/>
              <a:buFont typeface="Arial"/>
              <a:buNone/>
              <a:defRPr b="0" i="0" sz="51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5100"/>
              <a:buFont typeface="Arial"/>
              <a:buNone/>
              <a:defRPr b="0" i="0" sz="51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5100"/>
              <a:buFont typeface="Arial"/>
              <a:buNone/>
              <a:defRPr b="0" i="0" sz="51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5100"/>
              <a:buFont typeface="Arial"/>
              <a:buNone/>
              <a:defRPr b="0" i="0" sz="51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5100"/>
              <a:buFont typeface="Arial"/>
              <a:buNone/>
              <a:defRPr b="0" i="0" sz="51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5100"/>
              <a:buFont typeface="Arial"/>
              <a:buNone/>
              <a:defRPr b="0" i="0" sz="51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5100"/>
              <a:buFont typeface="Arial"/>
              <a:buNone/>
              <a:defRPr b="0" i="0" sz="51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5100"/>
              <a:buFont typeface="Arial"/>
              <a:buNone/>
              <a:defRPr b="0" i="0" sz="5100" u="none" cap="none" strike="noStrike">
                <a:solidFill>
                  <a:srgbClr val="000000"/>
                </a:solidFill>
                <a:latin typeface="Arial"/>
                <a:ea typeface="Arial"/>
                <a:cs typeface="Arial"/>
                <a:sym typeface="Arial"/>
              </a:defRPr>
            </a:lvl9pPr>
          </a:lstStyle>
          <a:p/>
        </p:txBody>
      </p:sp>
      <p:sp>
        <p:nvSpPr>
          <p:cNvPr id="1025" name="Google Shape;1025;p32"/>
          <p:cNvSpPr txBox="1"/>
          <p:nvPr>
            <p:ph idx="11" type="ftr"/>
          </p:nvPr>
        </p:nvSpPr>
        <p:spPr>
          <a:xfrm>
            <a:off x="8331200" y="12712699"/>
            <a:ext cx="7721700" cy="730500"/>
          </a:xfrm>
          <a:prstGeom prst="rect">
            <a:avLst/>
          </a:prstGeom>
          <a:noFill/>
          <a:ln>
            <a:noFill/>
          </a:ln>
        </p:spPr>
        <p:txBody>
          <a:bodyPr anchorCtr="0" anchor="t" bIns="243800" lIns="243800" spcFirstLastPara="1" rIns="243800" wrap="square" tIns="243800">
            <a:noAutofit/>
          </a:bodyPr>
          <a:lstStyle>
            <a:lvl1pPr lvl="0" marR="0" rtl="0" algn="l">
              <a:lnSpc>
                <a:spcPct val="120000"/>
              </a:lnSpc>
              <a:spcBef>
                <a:spcPts val="0"/>
              </a:spcBef>
              <a:spcAft>
                <a:spcPts val="0"/>
              </a:spcAft>
              <a:buClr>
                <a:srgbClr val="000000"/>
              </a:buClr>
              <a:buSzPts val="5100"/>
              <a:buFont typeface="Arial"/>
              <a:buNone/>
              <a:defRPr b="0" i="0" sz="51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5100"/>
              <a:buFont typeface="Arial"/>
              <a:buNone/>
              <a:defRPr b="0" i="0" sz="51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5100"/>
              <a:buFont typeface="Arial"/>
              <a:buNone/>
              <a:defRPr b="0" i="0" sz="51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5100"/>
              <a:buFont typeface="Arial"/>
              <a:buNone/>
              <a:defRPr b="0" i="0" sz="51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5100"/>
              <a:buFont typeface="Arial"/>
              <a:buNone/>
              <a:defRPr b="0" i="0" sz="51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5100"/>
              <a:buFont typeface="Arial"/>
              <a:buNone/>
              <a:defRPr b="0" i="0" sz="51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5100"/>
              <a:buFont typeface="Arial"/>
              <a:buNone/>
              <a:defRPr b="0" i="0" sz="51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5100"/>
              <a:buFont typeface="Arial"/>
              <a:buNone/>
              <a:defRPr b="0" i="0" sz="51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5100"/>
              <a:buFont typeface="Arial"/>
              <a:buNone/>
              <a:defRPr b="0" i="0" sz="5100" u="none" cap="none" strike="noStrike">
                <a:solidFill>
                  <a:srgbClr val="000000"/>
                </a:solidFill>
                <a:latin typeface="Arial"/>
                <a:ea typeface="Arial"/>
                <a:cs typeface="Arial"/>
                <a:sym typeface="Arial"/>
              </a:defRPr>
            </a:lvl9pPr>
          </a:lstStyle>
          <a:p/>
        </p:txBody>
      </p:sp>
      <p:sp>
        <p:nvSpPr>
          <p:cNvPr id="1026" name="Google Shape;1026;p32"/>
          <p:cNvSpPr txBox="1"/>
          <p:nvPr>
            <p:ph idx="12" type="sldNum"/>
          </p:nvPr>
        </p:nvSpPr>
        <p:spPr>
          <a:xfrm>
            <a:off x="17475200" y="12712699"/>
            <a:ext cx="5689500" cy="730500"/>
          </a:xfrm>
          <a:prstGeom prst="rect">
            <a:avLst/>
          </a:prstGeom>
          <a:noFill/>
          <a:ln>
            <a:noFill/>
          </a:ln>
        </p:spPr>
        <p:txBody>
          <a:bodyPr anchorCtr="0" anchor="t" bIns="121875" lIns="243800" spcFirstLastPara="1" rIns="243800" wrap="square" tIns="121875">
            <a:noAutofit/>
          </a:bodyPr>
          <a:lstStyle>
            <a:lvl1pPr indent="0" lvl="0" marL="0" marR="0" rtl="0" algn="l">
              <a:lnSpc>
                <a:spcPct val="120000"/>
              </a:lnSpc>
              <a:spcBef>
                <a:spcPts val="0"/>
              </a:spcBef>
              <a:spcAft>
                <a:spcPts val="0"/>
              </a:spcAft>
              <a:buClr>
                <a:srgbClr val="000000"/>
              </a:buClr>
              <a:buSzPts val="1300"/>
              <a:buFont typeface="Arial"/>
              <a:buNone/>
              <a:defRPr b="0" i="0" sz="5100" u="none" cap="none" strike="noStrike">
                <a:solidFill>
                  <a:srgbClr val="000000"/>
                </a:solidFill>
                <a:latin typeface="Arial"/>
                <a:ea typeface="Arial"/>
                <a:cs typeface="Arial"/>
                <a:sym typeface="Arial"/>
              </a:defRPr>
            </a:lvl1pPr>
            <a:lvl2pPr indent="0" lvl="1" marL="0" marR="0" rtl="0" algn="l">
              <a:lnSpc>
                <a:spcPct val="120000"/>
              </a:lnSpc>
              <a:spcBef>
                <a:spcPts val="0"/>
              </a:spcBef>
              <a:spcAft>
                <a:spcPts val="0"/>
              </a:spcAft>
              <a:buClr>
                <a:srgbClr val="000000"/>
              </a:buClr>
              <a:buSzPts val="1300"/>
              <a:buFont typeface="Arial"/>
              <a:buNone/>
              <a:defRPr b="0" i="0" sz="5100" u="none" cap="none" strike="noStrike">
                <a:solidFill>
                  <a:srgbClr val="000000"/>
                </a:solidFill>
                <a:latin typeface="Arial"/>
                <a:ea typeface="Arial"/>
                <a:cs typeface="Arial"/>
                <a:sym typeface="Arial"/>
              </a:defRPr>
            </a:lvl2pPr>
            <a:lvl3pPr indent="0" lvl="2" marL="0" marR="0" rtl="0" algn="l">
              <a:lnSpc>
                <a:spcPct val="120000"/>
              </a:lnSpc>
              <a:spcBef>
                <a:spcPts val="0"/>
              </a:spcBef>
              <a:spcAft>
                <a:spcPts val="0"/>
              </a:spcAft>
              <a:buClr>
                <a:srgbClr val="000000"/>
              </a:buClr>
              <a:buSzPts val="1300"/>
              <a:buFont typeface="Arial"/>
              <a:buNone/>
              <a:defRPr b="0" i="0" sz="5100" u="none" cap="none" strike="noStrike">
                <a:solidFill>
                  <a:srgbClr val="000000"/>
                </a:solidFill>
                <a:latin typeface="Arial"/>
                <a:ea typeface="Arial"/>
                <a:cs typeface="Arial"/>
                <a:sym typeface="Arial"/>
              </a:defRPr>
            </a:lvl3pPr>
            <a:lvl4pPr indent="0" lvl="3" marL="0" marR="0" rtl="0" algn="l">
              <a:lnSpc>
                <a:spcPct val="120000"/>
              </a:lnSpc>
              <a:spcBef>
                <a:spcPts val="0"/>
              </a:spcBef>
              <a:spcAft>
                <a:spcPts val="0"/>
              </a:spcAft>
              <a:buClr>
                <a:srgbClr val="000000"/>
              </a:buClr>
              <a:buSzPts val="1300"/>
              <a:buFont typeface="Arial"/>
              <a:buNone/>
              <a:defRPr b="0" i="0" sz="5100" u="none" cap="none" strike="noStrike">
                <a:solidFill>
                  <a:srgbClr val="000000"/>
                </a:solidFill>
                <a:latin typeface="Arial"/>
                <a:ea typeface="Arial"/>
                <a:cs typeface="Arial"/>
                <a:sym typeface="Arial"/>
              </a:defRPr>
            </a:lvl4pPr>
            <a:lvl5pPr indent="0" lvl="4" marL="0" marR="0" rtl="0" algn="l">
              <a:lnSpc>
                <a:spcPct val="120000"/>
              </a:lnSpc>
              <a:spcBef>
                <a:spcPts val="0"/>
              </a:spcBef>
              <a:spcAft>
                <a:spcPts val="0"/>
              </a:spcAft>
              <a:buClr>
                <a:srgbClr val="000000"/>
              </a:buClr>
              <a:buSzPts val="1300"/>
              <a:buFont typeface="Arial"/>
              <a:buNone/>
              <a:defRPr b="0" i="0" sz="5100" u="none" cap="none" strike="noStrike">
                <a:solidFill>
                  <a:srgbClr val="000000"/>
                </a:solidFill>
                <a:latin typeface="Arial"/>
                <a:ea typeface="Arial"/>
                <a:cs typeface="Arial"/>
                <a:sym typeface="Arial"/>
              </a:defRPr>
            </a:lvl5pPr>
            <a:lvl6pPr indent="0" lvl="5" marL="0" marR="0" rtl="0" algn="l">
              <a:lnSpc>
                <a:spcPct val="120000"/>
              </a:lnSpc>
              <a:spcBef>
                <a:spcPts val="0"/>
              </a:spcBef>
              <a:spcAft>
                <a:spcPts val="0"/>
              </a:spcAft>
              <a:buClr>
                <a:srgbClr val="000000"/>
              </a:buClr>
              <a:buSzPts val="1300"/>
              <a:buFont typeface="Arial"/>
              <a:buNone/>
              <a:defRPr b="0" i="0" sz="5100" u="none" cap="none" strike="noStrike">
                <a:solidFill>
                  <a:srgbClr val="000000"/>
                </a:solidFill>
                <a:latin typeface="Arial"/>
                <a:ea typeface="Arial"/>
                <a:cs typeface="Arial"/>
                <a:sym typeface="Arial"/>
              </a:defRPr>
            </a:lvl6pPr>
            <a:lvl7pPr indent="0" lvl="6" marL="0" marR="0" rtl="0" algn="l">
              <a:lnSpc>
                <a:spcPct val="120000"/>
              </a:lnSpc>
              <a:spcBef>
                <a:spcPts val="0"/>
              </a:spcBef>
              <a:spcAft>
                <a:spcPts val="0"/>
              </a:spcAft>
              <a:buClr>
                <a:srgbClr val="000000"/>
              </a:buClr>
              <a:buSzPts val="1300"/>
              <a:buFont typeface="Arial"/>
              <a:buNone/>
              <a:defRPr b="0" i="0" sz="5100" u="none" cap="none" strike="noStrike">
                <a:solidFill>
                  <a:srgbClr val="000000"/>
                </a:solidFill>
                <a:latin typeface="Arial"/>
                <a:ea typeface="Arial"/>
                <a:cs typeface="Arial"/>
                <a:sym typeface="Arial"/>
              </a:defRPr>
            </a:lvl7pPr>
            <a:lvl8pPr indent="0" lvl="7" marL="0" marR="0" rtl="0" algn="l">
              <a:lnSpc>
                <a:spcPct val="120000"/>
              </a:lnSpc>
              <a:spcBef>
                <a:spcPts val="0"/>
              </a:spcBef>
              <a:spcAft>
                <a:spcPts val="0"/>
              </a:spcAft>
              <a:buClr>
                <a:srgbClr val="000000"/>
              </a:buClr>
              <a:buSzPts val="1300"/>
              <a:buFont typeface="Arial"/>
              <a:buNone/>
              <a:defRPr b="0" i="0" sz="5100" u="none" cap="none" strike="noStrike">
                <a:solidFill>
                  <a:srgbClr val="000000"/>
                </a:solidFill>
                <a:latin typeface="Arial"/>
                <a:ea typeface="Arial"/>
                <a:cs typeface="Arial"/>
                <a:sym typeface="Arial"/>
              </a:defRPr>
            </a:lvl8pPr>
            <a:lvl9pPr indent="0" lvl="8" marL="0" marR="0" rtl="0" algn="l">
              <a:lnSpc>
                <a:spcPct val="120000"/>
              </a:lnSpc>
              <a:spcBef>
                <a:spcPts val="0"/>
              </a:spcBef>
              <a:spcAft>
                <a:spcPts val="0"/>
              </a:spcAft>
              <a:buClr>
                <a:srgbClr val="000000"/>
              </a:buClr>
              <a:buSzPts val="1300"/>
              <a:buFont typeface="Arial"/>
              <a:buNone/>
              <a:defRPr b="0" i="0" sz="5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ram + text right">
  <p:cSld name="diagram + text right">
    <p:bg>
      <p:bgPr>
        <a:solidFill>
          <a:srgbClr val="FFFFFF"/>
        </a:solidFill>
      </p:bgPr>
    </p:bg>
    <p:spTree>
      <p:nvGrpSpPr>
        <p:cNvPr id="1027" name="Shape 1027"/>
        <p:cNvGrpSpPr/>
        <p:nvPr/>
      </p:nvGrpSpPr>
      <p:grpSpPr>
        <a:xfrm>
          <a:off x="0" y="0"/>
          <a:ext cx="0" cy="0"/>
          <a:chOff x="0" y="0"/>
          <a:chExt cx="0" cy="0"/>
        </a:xfrm>
      </p:grpSpPr>
      <p:sp>
        <p:nvSpPr>
          <p:cNvPr id="1028" name="Google Shape;1028;p33"/>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029" name="Google Shape;1029;p33"/>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pic>
        <p:nvPicPr>
          <p:cNvPr descr="logo_zalando_rgb_hor_all.png" id="1030" name="Google Shape;1030;p33"/>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031" name="Google Shape;1031;p33"/>
          <p:cNvSpPr txBox="1"/>
          <p:nvPr>
            <p:ph idx="1"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032" name="Google Shape;1032;p33"/>
          <p:cNvSpPr txBox="1"/>
          <p:nvPr>
            <p:ph type="title"/>
          </p:nvPr>
        </p:nvSpPr>
        <p:spPr>
          <a:xfrm>
            <a:off x="1592525" y="584677"/>
            <a:ext cx="21207300" cy="2004900"/>
          </a:xfrm>
          <a:prstGeom prst="rect">
            <a:avLst/>
          </a:prstGeom>
          <a:noFill/>
          <a:ln>
            <a:noFill/>
          </a:ln>
        </p:spPr>
        <p:txBody>
          <a:bodyPr anchorCtr="0" anchor="ctr" bIns="243800" lIns="243800" spcFirstLastPara="1" rIns="243800" wrap="square" tIns="243800">
            <a:noAutofit/>
          </a:bodyPr>
          <a:lstStyle>
            <a:lvl1pPr lvl="0" marR="0" rtl="0" algn="ctr">
              <a:lnSpc>
                <a:spcPct val="120000"/>
              </a:lnSpc>
              <a:spcBef>
                <a:spcPts val="0"/>
              </a:spcBef>
              <a:spcAft>
                <a:spcPts val="0"/>
              </a:spcAft>
              <a:buClr>
                <a:srgbClr val="000000"/>
              </a:buClr>
              <a:buSzPts val="3500"/>
              <a:buFont typeface="Arial"/>
              <a:buNone/>
              <a:defRPr b="1" i="0" sz="35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9pPr>
          </a:lstStyle>
          <a:p/>
        </p:txBody>
      </p:sp>
      <p:sp>
        <p:nvSpPr>
          <p:cNvPr id="1033" name="Google Shape;1033;p33"/>
          <p:cNvSpPr txBox="1"/>
          <p:nvPr>
            <p:ph idx="2" type="body"/>
          </p:nvPr>
        </p:nvSpPr>
        <p:spPr>
          <a:xfrm>
            <a:off x="13330766" y="4152899"/>
            <a:ext cx="9482400" cy="7793700"/>
          </a:xfrm>
          <a:prstGeom prst="rect">
            <a:avLst/>
          </a:prstGeom>
          <a:noFill/>
          <a:ln>
            <a:noFill/>
          </a:ln>
        </p:spPr>
        <p:txBody>
          <a:bodyPr anchorCtr="0" anchor="ctr" bIns="243800" lIns="243800" spcFirstLastPara="1" rIns="243800" wrap="square" tIns="243800">
            <a:noAutofit/>
          </a:bodyPr>
          <a:lstStyle>
            <a:lvl1pPr indent="-393700" lvl="0" marL="457200" marR="0" rtl="0" algn="l">
              <a:lnSpc>
                <a:spcPct val="100000"/>
              </a:lnSpc>
              <a:spcBef>
                <a:spcPts val="3200"/>
              </a:spcBef>
              <a:spcAft>
                <a:spcPts val="0"/>
              </a:spcAft>
              <a:buClr>
                <a:srgbClr val="000000"/>
              </a:buClr>
              <a:buSzPts val="2600"/>
              <a:buFont typeface="Arial"/>
              <a:buChar char="•"/>
              <a:defRPr b="0" i="0" sz="3500" u="none" cap="none" strike="noStrike">
                <a:solidFill>
                  <a:srgbClr val="000000"/>
                </a:solidFill>
                <a:latin typeface="Arial"/>
                <a:ea typeface="Arial"/>
                <a:cs typeface="Arial"/>
                <a:sym typeface="Arial"/>
              </a:defRPr>
            </a:lvl1pPr>
            <a:lvl2pPr indent="-368300" lvl="1" marL="914400" marR="0" rtl="0" algn="l">
              <a:lnSpc>
                <a:spcPct val="100000"/>
              </a:lnSpc>
              <a:spcBef>
                <a:spcPts val="1600"/>
              </a:spcBef>
              <a:spcAft>
                <a:spcPts val="0"/>
              </a:spcAft>
              <a:buClr>
                <a:srgbClr val="000000"/>
              </a:buClr>
              <a:buSzPts val="2200"/>
              <a:buFont typeface="Arial"/>
              <a:buChar char="•"/>
              <a:defRPr b="0" i="0" sz="2900" u="none" cap="none" strike="noStrike">
                <a:solidFill>
                  <a:srgbClr val="000000"/>
                </a:solidFill>
                <a:latin typeface="Arial"/>
                <a:ea typeface="Arial"/>
                <a:cs typeface="Arial"/>
                <a:sym typeface="Arial"/>
              </a:defRPr>
            </a:lvl2pPr>
            <a:lvl3pPr indent="-342900" lvl="2" marL="1371600" marR="0" rtl="0" algn="l">
              <a:lnSpc>
                <a:spcPct val="100000"/>
              </a:lnSpc>
              <a:spcBef>
                <a:spcPts val="1600"/>
              </a:spcBef>
              <a:spcAft>
                <a:spcPts val="0"/>
              </a:spcAft>
              <a:buClr>
                <a:srgbClr val="000000"/>
              </a:buClr>
              <a:buSzPts val="1800"/>
              <a:buFont typeface="Arial"/>
              <a:buChar char="•"/>
              <a:defRPr b="0" i="0" sz="2400" u="none" cap="none" strike="noStrike">
                <a:solidFill>
                  <a:srgbClr val="000000"/>
                </a:solidFill>
                <a:latin typeface="Arial"/>
                <a:ea typeface="Arial"/>
                <a:cs typeface="Arial"/>
                <a:sym typeface="Arial"/>
              </a:defRPr>
            </a:lvl3pPr>
            <a:lvl4pPr indent="-393700" lvl="3" marL="1828800" marR="0" rtl="0" algn="l">
              <a:lnSpc>
                <a:spcPct val="100000"/>
              </a:lnSpc>
              <a:spcBef>
                <a:spcPts val="3200"/>
              </a:spcBef>
              <a:spcAft>
                <a:spcPts val="0"/>
              </a:spcAft>
              <a:buClr>
                <a:srgbClr val="000000"/>
              </a:buClr>
              <a:buSzPts val="2600"/>
              <a:buFont typeface="Arial"/>
              <a:buChar char="•"/>
              <a:defRPr b="0" i="0" sz="3500" u="none" cap="none" strike="noStrike">
                <a:solidFill>
                  <a:srgbClr val="000000"/>
                </a:solidFill>
                <a:latin typeface="Arial"/>
                <a:ea typeface="Arial"/>
                <a:cs typeface="Arial"/>
                <a:sym typeface="Arial"/>
              </a:defRPr>
            </a:lvl4pPr>
            <a:lvl5pPr indent="-393700" lvl="4" marL="2286000" marR="0" rtl="0" algn="ctr">
              <a:lnSpc>
                <a:spcPct val="150000"/>
              </a:lnSpc>
              <a:spcBef>
                <a:spcPts val="0"/>
              </a:spcBef>
              <a:spcAft>
                <a:spcPts val="0"/>
              </a:spcAft>
              <a:buClr>
                <a:srgbClr val="000000"/>
              </a:buClr>
              <a:buSzPts val="2600"/>
              <a:buFont typeface="Arial"/>
              <a:buChar char="•"/>
              <a:defRPr b="1" i="0" sz="35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034" name="Google Shape;1034;p33"/>
          <p:cNvSpPr txBox="1"/>
          <p:nvPr>
            <p:ph idx="3" type="body"/>
          </p:nvPr>
        </p:nvSpPr>
        <p:spPr>
          <a:xfrm>
            <a:off x="1588949" y="2586333"/>
            <a:ext cx="21189600" cy="562500"/>
          </a:xfrm>
          <a:prstGeom prst="rect">
            <a:avLst/>
          </a:prstGeom>
          <a:noFill/>
          <a:ln>
            <a:noFill/>
          </a:ln>
        </p:spPr>
        <p:txBody>
          <a:bodyPr anchorCtr="0" anchor="ctr" bIns="243800" lIns="243800" spcFirstLastPara="1" rIns="243800" wrap="square" tIns="243800">
            <a:noAutofit/>
          </a:bodyPr>
          <a:lstStyle>
            <a:lvl1pPr indent="-228600" lvl="0" marL="457200" marR="0" rtl="0" algn="ctr">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1pPr>
            <a:lvl2pPr indent="-228600" lvl="1" marL="9144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2pPr>
            <a:lvl3pPr indent="-228600" lvl="2" marL="13716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3pPr>
            <a:lvl4pPr indent="-228600" lvl="3" marL="18288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p:cSld name="title ">
    <p:bg>
      <p:bgPr>
        <a:solidFill>
          <a:srgbClr val="FFFFFF"/>
        </a:solidFill>
      </p:bgPr>
    </p:bg>
    <p:spTree>
      <p:nvGrpSpPr>
        <p:cNvPr id="1035" name="Shape 1035"/>
        <p:cNvGrpSpPr/>
        <p:nvPr/>
      </p:nvGrpSpPr>
      <p:grpSpPr>
        <a:xfrm>
          <a:off x="0" y="0"/>
          <a:ext cx="0" cy="0"/>
          <a:chOff x="0" y="0"/>
          <a:chExt cx="0" cy="0"/>
        </a:xfrm>
      </p:grpSpPr>
      <p:sp>
        <p:nvSpPr>
          <p:cNvPr id="1036" name="Google Shape;1036;p34"/>
          <p:cNvSpPr/>
          <p:nvPr/>
        </p:nvSpPr>
        <p:spPr>
          <a:xfrm>
            <a:off x="13847231"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Arial"/>
              <a:ea typeface="Arial"/>
              <a:cs typeface="Arial"/>
              <a:sym typeface="Arial"/>
            </a:endParaRPr>
          </a:p>
        </p:txBody>
      </p:sp>
      <p:sp>
        <p:nvSpPr>
          <p:cNvPr id="1037" name="Google Shape;1037;p34"/>
          <p:cNvSpPr/>
          <p:nvPr>
            <p:ph idx="2" type="pic"/>
          </p:nvPr>
        </p:nvSpPr>
        <p:spPr>
          <a:xfrm>
            <a:off x="0" y="0"/>
            <a:ext cx="24384001" cy="137160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mosaik">
  <p:cSld name="title mosaik">
    <p:bg>
      <p:bgPr>
        <a:solidFill>
          <a:srgbClr val="FFFFFF"/>
        </a:solidFill>
      </p:bgPr>
    </p:bg>
    <p:spTree>
      <p:nvGrpSpPr>
        <p:cNvPr id="1038" name="Shape 1038"/>
        <p:cNvGrpSpPr/>
        <p:nvPr/>
      </p:nvGrpSpPr>
      <p:grpSpPr>
        <a:xfrm>
          <a:off x="0" y="0"/>
          <a:ext cx="0" cy="0"/>
          <a:chOff x="0" y="0"/>
          <a:chExt cx="0" cy="0"/>
        </a:xfrm>
      </p:grpSpPr>
      <p:sp>
        <p:nvSpPr>
          <p:cNvPr id="1039" name="Google Shape;1039;p35"/>
          <p:cNvSpPr/>
          <p:nvPr/>
        </p:nvSpPr>
        <p:spPr>
          <a:xfrm>
            <a:off x="13847231"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Arial"/>
              <a:ea typeface="Arial"/>
              <a:cs typeface="Arial"/>
              <a:sym typeface="Arial"/>
            </a:endParaRPr>
          </a:p>
        </p:txBody>
      </p:sp>
      <p:grpSp>
        <p:nvGrpSpPr>
          <p:cNvPr id="1040" name="Google Shape;1040;p35"/>
          <p:cNvGrpSpPr/>
          <p:nvPr/>
        </p:nvGrpSpPr>
        <p:grpSpPr>
          <a:xfrm>
            <a:off x="-44805" y="-151904"/>
            <a:ext cx="24504929" cy="13996305"/>
            <a:chOff x="0" y="0"/>
            <a:chExt cx="24504929" cy="13996305"/>
          </a:xfrm>
        </p:grpSpPr>
        <p:pic>
          <p:nvPicPr>
            <p:cNvPr id="1041" name="Google Shape;1041;p35"/>
            <p:cNvPicPr preferRelativeResize="0"/>
            <p:nvPr/>
          </p:nvPicPr>
          <p:blipFill rotWithShape="1">
            <a:blip r:embed="rId2">
              <a:alphaModFix/>
            </a:blip>
            <a:srcRect b="0" l="0" r="0" t="0"/>
            <a:stretch/>
          </p:blipFill>
          <p:spPr>
            <a:xfrm>
              <a:off x="8573763" y="9393784"/>
              <a:ext cx="7376099" cy="4557300"/>
            </a:xfrm>
            <a:prstGeom prst="rect">
              <a:avLst/>
            </a:prstGeom>
            <a:noFill/>
            <a:ln>
              <a:noFill/>
            </a:ln>
          </p:spPr>
        </p:pic>
        <p:pic>
          <p:nvPicPr>
            <p:cNvPr id="1042" name="Google Shape;1042;p35"/>
            <p:cNvPicPr preferRelativeResize="0"/>
            <p:nvPr/>
          </p:nvPicPr>
          <p:blipFill rotWithShape="1">
            <a:blip r:embed="rId3">
              <a:alphaModFix/>
            </a:blip>
            <a:srcRect b="0" l="0" r="0" t="0"/>
            <a:stretch/>
          </p:blipFill>
          <p:spPr>
            <a:xfrm>
              <a:off x="8565478" y="3579"/>
              <a:ext cx="7370998" cy="4646701"/>
            </a:xfrm>
            <a:prstGeom prst="rect">
              <a:avLst/>
            </a:prstGeom>
            <a:noFill/>
            <a:ln>
              <a:noFill/>
            </a:ln>
          </p:spPr>
        </p:pic>
        <p:pic>
          <p:nvPicPr>
            <p:cNvPr id="1043" name="Google Shape;1043;p35"/>
            <p:cNvPicPr preferRelativeResize="0"/>
            <p:nvPr/>
          </p:nvPicPr>
          <p:blipFill rotWithShape="1">
            <a:blip r:embed="rId4">
              <a:alphaModFix/>
            </a:blip>
            <a:srcRect b="0" l="0" r="0" t="0"/>
            <a:stretch/>
          </p:blipFill>
          <p:spPr>
            <a:xfrm>
              <a:off x="0" y="4707464"/>
              <a:ext cx="8520601" cy="4646701"/>
            </a:xfrm>
            <a:prstGeom prst="rect">
              <a:avLst/>
            </a:prstGeom>
            <a:noFill/>
            <a:ln>
              <a:noFill/>
            </a:ln>
          </p:spPr>
        </p:pic>
        <p:pic>
          <p:nvPicPr>
            <p:cNvPr id="1044" name="Google Shape;1044;p35"/>
            <p:cNvPicPr preferRelativeResize="0"/>
            <p:nvPr/>
          </p:nvPicPr>
          <p:blipFill rotWithShape="1">
            <a:blip r:embed="rId5">
              <a:alphaModFix/>
            </a:blip>
            <a:srcRect b="0" l="0" r="0" t="0"/>
            <a:stretch/>
          </p:blipFill>
          <p:spPr>
            <a:xfrm>
              <a:off x="16007428" y="9402653"/>
              <a:ext cx="8497501" cy="4593600"/>
            </a:xfrm>
            <a:prstGeom prst="rect">
              <a:avLst/>
            </a:prstGeom>
            <a:noFill/>
            <a:ln>
              <a:noFill/>
            </a:ln>
          </p:spPr>
        </p:pic>
        <p:pic>
          <p:nvPicPr>
            <p:cNvPr id="1045" name="Google Shape;1045;p35"/>
            <p:cNvPicPr preferRelativeResize="0"/>
            <p:nvPr/>
          </p:nvPicPr>
          <p:blipFill rotWithShape="1">
            <a:blip r:embed="rId6">
              <a:alphaModFix/>
            </a:blip>
            <a:srcRect b="0" l="0" r="0" t="0"/>
            <a:stretch/>
          </p:blipFill>
          <p:spPr>
            <a:xfrm>
              <a:off x="49952" y="9402404"/>
              <a:ext cx="8470800" cy="4593901"/>
            </a:xfrm>
            <a:prstGeom prst="rect">
              <a:avLst/>
            </a:prstGeom>
            <a:noFill/>
            <a:ln>
              <a:noFill/>
            </a:ln>
          </p:spPr>
        </p:pic>
        <p:pic>
          <p:nvPicPr>
            <p:cNvPr id="1046" name="Google Shape;1046;p35"/>
            <p:cNvPicPr preferRelativeResize="0"/>
            <p:nvPr/>
          </p:nvPicPr>
          <p:blipFill rotWithShape="1">
            <a:blip r:embed="rId7">
              <a:alphaModFix/>
            </a:blip>
            <a:srcRect b="0" l="0" r="0" t="0"/>
            <a:stretch/>
          </p:blipFill>
          <p:spPr>
            <a:xfrm>
              <a:off x="16001744" y="0"/>
              <a:ext cx="8502900" cy="4656900"/>
            </a:xfrm>
            <a:prstGeom prst="rect">
              <a:avLst/>
            </a:prstGeom>
            <a:noFill/>
            <a:ln>
              <a:noFill/>
            </a:ln>
          </p:spPr>
        </p:pic>
        <p:pic>
          <p:nvPicPr>
            <p:cNvPr id="1047" name="Google Shape;1047;p35"/>
            <p:cNvPicPr preferRelativeResize="0"/>
            <p:nvPr/>
          </p:nvPicPr>
          <p:blipFill rotWithShape="1">
            <a:blip r:embed="rId8">
              <a:alphaModFix/>
            </a:blip>
            <a:srcRect b="0" l="0" r="0" t="0"/>
            <a:stretch/>
          </p:blipFill>
          <p:spPr>
            <a:xfrm>
              <a:off x="23858" y="10004"/>
              <a:ext cx="8503499" cy="4636200"/>
            </a:xfrm>
            <a:prstGeom prst="rect">
              <a:avLst/>
            </a:prstGeom>
            <a:noFill/>
            <a:ln>
              <a:noFill/>
            </a:ln>
          </p:spPr>
        </p:pic>
        <p:pic>
          <p:nvPicPr>
            <p:cNvPr id="1048" name="Google Shape;1048;p35"/>
            <p:cNvPicPr preferRelativeResize="0"/>
            <p:nvPr/>
          </p:nvPicPr>
          <p:blipFill rotWithShape="1">
            <a:blip r:embed="rId9">
              <a:alphaModFix/>
            </a:blip>
            <a:srcRect b="0" l="0" r="0" t="0"/>
            <a:stretch/>
          </p:blipFill>
          <p:spPr>
            <a:xfrm>
              <a:off x="15995623" y="4698312"/>
              <a:ext cx="8509201" cy="4652699"/>
            </a:xfrm>
            <a:prstGeom prst="rect">
              <a:avLst/>
            </a:prstGeom>
            <a:noFill/>
            <a:ln>
              <a:noFill/>
            </a:ln>
          </p:spPr>
        </p:pic>
        <p:pic>
          <p:nvPicPr>
            <p:cNvPr id="1049" name="Google Shape;1049;p35"/>
            <p:cNvPicPr preferRelativeResize="0"/>
            <p:nvPr/>
          </p:nvPicPr>
          <p:blipFill rotWithShape="1">
            <a:blip r:embed="rId10">
              <a:alphaModFix/>
            </a:blip>
            <a:srcRect b="0" l="0" r="0" t="0"/>
            <a:stretch/>
          </p:blipFill>
          <p:spPr>
            <a:xfrm>
              <a:off x="8574553" y="4709869"/>
              <a:ext cx="7359300" cy="4641301"/>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able of contents">
  <p:cSld name="1_table of contents">
    <p:bg>
      <p:bgPr>
        <a:solidFill>
          <a:srgbClr val="FFFFFF"/>
        </a:solidFill>
      </p:bgPr>
    </p:bg>
    <p:spTree>
      <p:nvGrpSpPr>
        <p:cNvPr id="1050" name="Shape 1050"/>
        <p:cNvGrpSpPr/>
        <p:nvPr/>
      </p:nvGrpSpPr>
      <p:grpSpPr>
        <a:xfrm>
          <a:off x="0" y="0"/>
          <a:ext cx="0" cy="0"/>
          <a:chOff x="0" y="0"/>
          <a:chExt cx="0" cy="0"/>
        </a:xfrm>
      </p:grpSpPr>
      <p:sp>
        <p:nvSpPr>
          <p:cNvPr id="1051" name="Google Shape;1051;p36"/>
          <p:cNvSpPr/>
          <p:nvPr/>
        </p:nvSpPr>
        <p:spPr>
          <a:xfrm>
            <a:off x="13470244" y="4499331"/>
            <a:ext cx="20823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052" name="Google Shape;1052;p36"/>
          <p:cNvSpPr/>
          <p:nvPr>
            <p:ph idx="2" type="pic"/>
          </p:nvPr>
        </p:nvSpPr>
        <p:spPr>
          <a:xfrm>
            <a:off x="0" y="0"/>
            <a:ext cx="12192000" cy="137160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pic>
        <p:nvPicPr>
          <p:cNvPr descr="logo_zalando_rgb_hor_all.png" id="1053" name="Google Shape;1053;p36"/>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054" name="Google Shape;1054;p36"/>
          <p:cNvSpPr/>
          <p:nvPr/>
        </p:nvSpPr>
        <p:spPr>
          <a:xfrm>
            <a:off x="13847231"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
  <p:cSld name="table of content">
    <p:bg>
      <p:bgPr>
        <a:solidFill>
          <a:srgbClr val="FFFFFF"/>
        </a:solidFill>
      </p:bgPr>
    </p:bg>
    <p:spTree>
      <p:nvGrpSpPr>
        <p:cNvPr id="1055" name="Shape 1055"/>
        <p:cNvGrpSpPr/>
        <p:nvPr/>
      </p:nvGrpSpPr>
      <p:grpSpPr>
        <a:xfrm>
          <a:off x="0" y="0"/>
          <a:ext cx="0" cy="0"/>
          <a:chOff x="0" y="0"/>
          <a:chExt cx="0" cy="0"/>
        </a:xfrm>
      </p:grpSpPr>
      <p:sp>
        <p:nvSpPr>
          <p:cNvPr id="1056" name="Google Shape;1056;p37"/>
          <p:cNvSpPr/>
          <p:nvPr/>
        </p:nvSpPr>
        <p:spPr>
          <a:xfrm>
            <a:off x="13470244" y="6251931"/>
            <a:ext cx="20823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057" name="Google Shape;1057;p37"/>
          <p:cNvSpPr/>
          <p:nvPr>
            <p:ph idx="2" type="pic"/>
          </p:nvPr>
        </p:nvSpPr>
        <p:spPr>
          <a:xfrm>
            <a:off x="0" y="0"/>
            <a:ext cx="12192000" cy="137160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pic>
        <p:nvPicPr>
          <p:cNvPr descr="logo_zalando_rgb_hor_all.png" id="1058" name="Google Shape;1058;p37"/>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059" name="Google Shape;1059;p37"/>
          <p:cNvSpPr/>
          <p:nvPr/>
        </p:nvSpPr>
        <p:spPr>
          <a:xfrm>
            <a:off x="13847231"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sp>
        <p:nvSpPr>
          <p:cNvPr id="1060" name="Google Shape;1060;p37"/>
          <p:cNvSpPr txBox="1"/>
          <p:nvPr>
            <p:ph idx="1" type="body"/>
          </p:nvPr>
        </p:nvSpPr>
        <p:spPr>
          <a:xfrm>
            <a:off x="14443627" y="12221651"/>
            <a:ext cx="56343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061" name="Google Shape;1061;p37"/>
          <p:cNvSpPr txBox="1"/>
          <p:nvPr>
            <p:ph idx="3" type="body"/>
          </p:nvPr>
        </p:nvSpPr>
        <p:spPr>
          <a:xfrm>
            <a:off x="13335831" y="1565272"/>
            <a:ext cx="9417600" cy="43569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20000"/>
              </a:lnSpc>
              <a:spcBef>
                <a:spcPts val="0"/>
              </a:spcBef>
              <a:spcAft>
                <a:spcPts val="0"/>
              </a:spcAft>
              <a:buClr>
                <a:srgbClr val="000000"/>
              </a:buClr>
              <a:buSzPts val="5100"/>
              <a:buFont typeface="Arial"/>
              <a:buNone/>
              <a:defRPr b="1" i="0" sz="5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hapter slide">
  <p:cSld name="2_chapter slide">
    <p:bg>
      <p:bgPr>
        <a:solidFill>
          <a:srgbClr val="FFFFFF"/>
        </a:solidFill>
      </p:bgPr>
    </p:bg>
    <p:spTree>
      <p:nvGrpSpPr>
        <p:cNvPr id="1062" name="Shape 1062"/>
        <p:cNvGrpSpPr/>
        <p:nvPr/>
      </p:nvGrpSpPr>
      <p:grpSpPr>
        <a:xfrm>
          <a:off x="0" y="0"/>
          <a:ext cx="0" cy="0"/>
          <a:chOff x="0" y="0"/>
          <a:chExt cx="0" cy="0"/>
        </a:xfrm>
      </p:grpSpPr>
      <p:sp>
        <p:nvSpPr>
          <p:cNvPr id="1063" name="Google Shape;1063;p38"/>
          <p:cNvSpPr/>
          <p:nvPr/>
        </p:nvSpPr>
        <p:spPr>
          <a:xfrm>
            <a:off x="13470244" y="6251931"/>
            <a:ext cx="20823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064" name="Google Shape;1064;p38"/>
          <p:cNvSpPr/>
          <p:nvPr>
            <p:ph idx="2" type="pic"/>
          </p:nvPr>
        </p:nvSpPr>
        <p:spPr>
          <a:xfrm>
            <a:off x="0" y="0"/>
            <a:ext cx="12192000" cy="137160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pic>
        <p:nvPicPr>
          <p:cNvPr descr="logo_zalando_rgb_hor_all.png" id="1065" name="Google Shape;1065;p38"/>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066" name="Google Shape;1066;p38"/>
          <p:cNvSpPr/>
          <p:nvPr/>
        </p:nvSpPr>
        <p:spPr>
          <a:xfrm>
            <a:off x="13847231"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sp>
        <p:nvSpPr>
          <p:cNvPr id="1067" name="Google Shape;1067;p38"/>
          <p:cNvSpPr txBox="1"/>
          <p:nvPr>
            <p:ph idx="1" type="body"/>
          </p:nvPr>
        </p:nvSpPr>
        <p:spPr>
          <a:xfrm>
            <a:off x="14443627" y="12221651"/>
            <a:ext cx="56343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068" name="Google Shape;1068;p38"/>
          <p:cNvSpPr txBox="1"/>
          <p:nvPr>
            <p:ph idx="3" type="body"/>
          </p:nvPr>
        </p:nvSpPr>
        <p:spPr>
          <a:xfrm>
            <a:off x="13335831" y="1565272"/>
            <a:ext cx="9417600" cy="43569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20000"/>
              </a:lnSpc>
              <a:spcBef>
                <a:spcPts val="0"/>
              </a:spcBef>
              <a:spcAft>
                <a:spcPts val="0"/>
              </a:spcAft>
              <a:buClr>
                <a:srgbClr val="000000"/>
              </a:buClr>
              <a:buSzPts val="5100"/>
              <a:buFont typeface="Arial"/>
              <a:buNone/>
              <a:defRPr b="1" i="0" sz="5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ext + picture">
  <p:cSld name="1. text + picture">
    <p:bg>
      <p:bgPr>
        <a:solidFill>
          <a:srgbClr val="FFFFFF"/>
        </a:solidFill>
      </p:bgPr>
    </p:bg>
    <p:spTree>
      <p:nvGrpSpPr>
        <p:cNvPr id="1069" name="Shape 1069"/>
        <p:cNvGrpSpPr/>
        <p:nvPr/>
      </p:nvGrpSpPr>
      <p:grpSpPr>
        <a:xfrm>
          <a:off x="0" y="0"/>
          <a:ext cx="0" cy="0"/>
          <a:chOff x="0" y="0"/>
          <a:chExt cx="0" cy="0"/>
        </a:xfrm>
      </p:grpSpPr>
      <p:sp>
        <p:nvSpPr>
          <p:cNvPr id="1070" name="Google Shape;1070;p39"/>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071" name="Google Shape;1071;p39"/>
          <p:cNvSpPr/>
          <p:nvPr>
            <p:ph idx="2" type="pic"/>
          </p:nvPr>
        </p:nvSpPr>
        <p:spPr>
          <a:xfrm>
            <a:off x="1574272" y="2825747"/>
            <a:ext cx="10621500" cy="108903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072" name="Google Shape;1072;p39"/>
          <p:cNvSpPr txBox="1"/>
          <p:nvPr>
            <p:ph type="title"/>
          </p:nvPr>
        </p:nvSpPr>
        <p:spPr>
          <a:xfrm>
            <a:off x="1592525" y="584677"/>
            <a:ext cx="21207300" cy="2004900"/>
          </a:xfrm>
          <a:prstGeom prst="rect">
            <a:avLst/>
          </a:prstGeom>
          <a:noFill/>
          <a:ln>
            <a:noFill/>
          </a:ln>
        </p:spPr>
        <p:txBody>
          <a:bodyPr anchorCtr="0" anchor="ctr" bIns="243800" lIns="243800" spcFirstLastPara="1" rIns="243800" wrap="square" tIns="243800">
            <a:noAutofit/>
          </a:bodyPr>
          <a:lstStyle>
            <a:lvl1pPr lvl="0" marR="0" rtl="0" algn="ctr">
              <a:lnSpc>
                <a:spcPct val="120000"/>
              </a:lnSpc>
              <a:spcBef>
                <a:spcPts val="0"/>
              </a:spcBef>
              <a:spcAft>
                <a:spcPts val="0"/>
              </a:spcAft>
              <a:buClr>
                <a:srgbClr val="000000"/>
              </a:buClr>
              <a:buSzPts val="3500"/>
              <a:buFont typeface="Arial"/>
              <a:buNone/>
              <a:defRPr b="1" i="0" sz="35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9pPr>
          </a:lstStyle>
          <a:p/>
        </p:txBody>
      </p:sp>
      <p:sp>
        <p:nvSpPr>
          <p:cNvPr id="1073" name="Google Shape;1073;p39"/>
          <p:cNvSpPr txBox="1"/>
          <p:nvPr>
            <p:ph idx="1" type="body"/>
          </p:nvPr>
        </p:nvSpPr>
        <p:spPr>
          <a:xfrm>
            <a:off x="13331180" y="2833253"/>
            <a:ext cx="9421500" cy="9113700"/>
          </a:xfrm>
          <a:prstGeom prst="rect">
            <a:avLst/>
          </a:prstGeom>
          <a:noFill/>
          <a:ln>
            <a:noFill/>
          </a:ln>
        </p:spPr>
        <p:txBody>
          <a:bodyPr anchorCtr="0" anchor="ctr" bIns="243800" lIns="243800" spcFirstLastPara="1" rIns="243800" wrap="square" tIns="243800">
            <a:noAutofit/>
          </a:bodyPr>
          <a:lstStyle>
            <a:lvl1pPr indent="-393700" lvl="0" marL="457200" marR="0" rtl="0" algn="l">
              <a:lnSpc>
                <a:spcPct val="100000"/>
              </a:lnSpc>
              <a:spcBef>
                <a:spcPts val="3200"/>
              </a:spcBef>
              <a:spcAft>
                <a:spcPts val="0"/>
              </a:spcAft>
              <a:buClr>
                <a:srgbClr val="000000"/>
              </a:buClr>
              <a:buSzPts val="2600"/>
              <a:buFont typeface="Arial"/>
              <a:buChar char="•"/>
              <a:defRPr b="0" i="0" sz="3500" u="none" cap="none" strike="noStrike">
                <a:solidFill>
                  <a:srgbClr val="000000"/>
                </a:solidFill>
                <a:latin typeface="Arial"/>
                <a:ea typeface="Arial"/>
                <a:cs typeface="Arial"/>
                <a:sym typeface="Arial"/>
              </a:defRPr>
            </a:lvl1pPr>
            <a:lvl2pPr indent="-368300" lvl="1" marL="914400" marR="0" rtl="0" algn="l">
              <a:lnSpc>
                <a:spcPct val="100000"/>
              </a:lnSpc>
              <a:spcBef>
                <a:spcPts val="1600"/>
              </a:spcBef>
              <a:spcAft>
                <a:spcPts val="0"/>
              </a:spcAft>
              <a:buClr>
                <a:srgbClr val="000000"/>
              </a:buClr>
              <a:buSzPts val="2200"/>
              <a:buFont typeface="Arial"/>
              <a:buChar char="•"/>
              <a:defRPr b="0" i="0" sz="2900" u="none" cap="none" strike="noStrike">
                <a:solidFill>
                  <a:srgbClr val="000000"/>
                </a:solidFill>
                <a:latin typeface="Arial"/>
                <a:ea typeface="Arial"/>
                <a:cs typeface="Arial"/>
                <a:sym typeface="Arial"/>
              </a:defRPr>
            </a:lvl2pPr>
            <a:lvl3pPr indent="-342900" lvl="2" marL="1371600" marR="0" rtl="0" algn="l">
              <a:lnSpc>
                <a:spcPct val="100000"/>
              </a:lnSpc>
              <a:spcBef>
                <a:spcPts val="1600"/>
              </a:spcBef>
              <a:spcAft>
                <a:spcPts val="0"/>
              </a:spcAft>
              <a:buClr>
                <a:srgbClr val="000000"/>
              </a:buClr>
              <a:buSzPts val="1800"/>
              <a:buFont typeface="Arial"/>
              <a:buChar char="•"/>
              <a:defRPr b="0" i="0" sz="2400" u="none" cap="none" strike="noStrike">
                <a:solidFill>
                  <a:srgbClr val="000000"/>
                </a:solidFill>
                <a:latin typeface="Arial"/>
                <a:ea typeface="Arial"/>
                <a:cs typeface="Arial"/>
                <a:sym typeface="Arial"/>
              </a:defRPr>
            </a:lvl3pPr>
            <a:lvl4pPr indent="-228600" lvl="3" marL="1828800" marR="0" rtl="0" algn="l">
              <a:lnSpc>
                <a:spcPct val="100000"/>
              </a:lnSpc>
              <a:spcBef>
                <a:spcPts val="3200"/>
              </a:spcBef>
              <a:spcAft>
                <a:spcPts val="0"/>
              </a:spcAft>
              <a:buClr>
                <a:srgbClr val="000000"/>
              </a:buClr>
              <a:buSzPts val="3500"/>
              <a:buFont typeface="Arial"/>
              <a:buNone/>
              <a:defRPr b="0" i="0" sz="3500" u="none" cap="none" strike="noStrike">
                <a:solidFill>
                  <a:srgbClr val="000000"/>
                </a:solidFill>
                <a:latin typeface="Arial"/>
                <a:ea typeface="Arial"/>
                <a:cs typeface="Arial"/>
                <a:sym typeface="Arial"/>
              </a:defRPr>
            </a:lvl4pPr>
            <a:lvl5pPr indent="-393700" lvl="4" marL="2286000" marR="0" rtl="0" algn="ctr">
              <a:lnSpc>
                <a:spcPct val="150000"/>
              </a:lnSpc>
              <a:spcBef>
                <a:spcPts val="0"/>
              </a:spcBef>
              <a:spcAft>
                <a:spcPts val="0"/>
              </a:spcAft>
              <a:buClr>
                <a:srgbClr val="000000"/>
              </a:buClr>
              <a:buSzPts val="2600"/>
              <a:buFont typeface="Arial"/>
              <a:buChar char="•"/>
              <a:defRPr b="1" i="0" sz="35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074" name="Google Shape;1074;p39"/>
          <p:cNvSpPr/>
          <p:nvPr/>
        </p:nvSpPr>
        <p:spPr>
          <a:xfrm>
            <a:off x="13847231"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sp>
        <p:nvSpPr>
          <p:cNvPr id="1075" name="Google Shape;1075;p39"/>
          <p:cNvSpPr txBox="1"/>
          <p:nvPr>
            <p:ph idx="3" type="body"/>
          </p:nvPr>
        </p:nvSpPr>
        <p:spPr>
          <a:xfrm>
            <a:off x="14443627" y="12221651"/>
            <a:ext cx="56343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pic>
        <p:nvPicPr>
          <p:cNvPr descr="logo_zalando_rgb_hor_all.png" id="1076" name="Google Shape;1076;p39"/>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picture">
  <p:cSld name="text + picture">
    <p:bg>
      <p:bgPr>
        <a:solidFill>
          <a:srgbClr val="FFFFFF"/>
        </a:solidFill>
      </p:bgPr>
    </p:bg>
    <p:spTree>
      <p:nvGrpSpPr>
        <p:cNvPr id="1077" name="Shape 1077"/>
        <p:cNvGrpSpPr/>
        <p:nvPr/>
      </p:nvGrpSpPr>
      <p:grpSpPr>
        <a:xfrm>
          <a:off x="0" y="0"/>
          <a:ext cx="0" cy="0"/>
          <a:chOff x="0" y="0"/>
          <a:chExt cx="0" cy="0"/>
        </a:xfrm>
      </p:grpSpPr>
      <p:sp>
        <p:nvSpPr>
          <p:cNvPr id="1078" name="Google Shape;1078;p40"/>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079" name="Google Shape;1079;p40"/>
          <p:cNvSpPr/>
          <p:nvPr>
            <p:ph idx="2" type="pic"/>
          </p:nvPr>
        </p:nvSpPr>
        <p:spPr>
          <a:xfrm>
            <a:off x="12175808" y="2825747"/>
            <a:ext cx="10631100" cy="108903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080" name="Google Shape;1080;p40"/>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sp>
        <p:nvSpPr>
          <p:cNvPr id="1081" name="Google Shape;1081;p40"/>
          <p:cNvSpPr txBox="1"/>
          <p:nvPr>
            <p:ph idx="1" type="body"/>
          </p:nvPr>
        </p:nvSpPr>
        <p:spPr>
          <a:xfrm>
            <a:off x="1584493" y="2833253"/>
            <a:ext cx="9421500" cy="9113700"/>
          </a:xfrm>
          <a:prstGeom prst="rect">
            <a:avLst/>
          </a:prstGeom>
          <a:noFill/>
          <a:ln>
            <a:noFill/>
          </a:ln>
        </p:spPr>
        <p:txBody>
          <a:bodyPr anchorCtr="0" anchor="ctr" bIns="243800" lIns="243800" spcFirstLastPara="1" rIns="243800" wrap="square" tIns="243800">
            <a:noAutofit/>
          </a:bodyPr>
          <a:lstStyle>
            <a:lvl1pPr indent="-393700" lvl="0" marL="457200" marR="0" rtl="0" algn="l">
              <a:lnSpc>
                <a:spcPct val="100000"/>
              </a:lnSpc>
              <a:spcBef>
                <a:spcPts val="3200"/>
              </a:spcBef>
              <a:spcAft>
                <a:spcPts val="0"/>
              </a:spcAft>
              <a:buClr>
                <a:srgbClr val="000000"/>
              </a:buClr>
              <a:buSzPts val="2600"/>
              <a:buFont typeface="Arial"/>
              <a:buChar char="•"/>
              <a:defRPr b="0" i="0" sz="3500" u="none" cap="none" strike="noStrike">
                <a:solidFill>
                  <a:srgbClr val="000000"/>
                </a:solidFill>
                <a:latin typeface="Arial"/>
                <a:ea typeface="Arial"/>
                <a:cs typeface="Arial"/>
                <a:sym typeface="Arial"/>
              </a:defRPr>
            </a:lvl1pPr>
            <a:lvl2pPr indent="-368300" lvl="1" marL="914400" marR="0" rtl="0" algn="l">
              <a:lnSpc>
                <a:spcPct val="100000"/>
              </a:lnSpc>
              <a:spcBef>
                <a:spcPts val="1600"/>
              </a:spcBef>
              <a:spcAft>
                <a:spcPts val="0"/>
              </a:spcAft>
              <a:buClr>
                <a:srgbClr val="000000"/>
              </a:buClr>
              <a:buSzPts val="2200"/>
              <a:buFont typeface="Arial"/>
              <a:buChar char="•"/>
              <a:defRPr b="0" i="0" sz="2900" u="none" cap="none" strike="noStrike">
                <a:solidFill>
                  <a:srgbClr val="000000"/>
                </a:solidFill>
                <a:latin typeface="Arial"/>
                <a:ea typeface="Arial"/>
                <a:cs typeface="Arial"/>
                <a:sym typeface="Arial"/>
              </a:defRPr>
            </a:lvl2pPr>
            <a:lvl3pPr indent="-342900" lvl="2" marL="1371600" marR="0" rtl="0" algn="l">
              <a:lnSpc>
                <a:spcPct val="100000"/>
              </a:lnSpc>
              <a:spcBef>
                <a:spcPts val="1600"/>
              </a:spcBef>
              <a:spcAft>
                <a:spcPts val="0"/>
              </a:spcAft>
              <a:buClr>
                <a:srgbClr val="000000"/>
              </a:buClr>
              <a:buSzPts val="1800"/>
              <a:buFont typeface="Arial"/>
              <a:buChar char="•"/>
              <a:defRPr b="0" i="0" sz="2400" u="none" cap="none" strike="noStrike">
                <a:solidFill>
                  <a:srgbClr val="000000"/>
                </a:solidFill>
                <a:latin typeface="Arial"/>
                <a:ea typeface="Arial"/>
                <a:cs typeface="Arial"/>
                <a:sym typeface="Arial"/>
              </a:defRPr>
            </a:lvl3pPr>
            <a:lvl4pPr indent="-393700" lvl="3" marL="1828800" marR="0" rtl="0" algn="l">
              <a:lnSpc>
                <a:spcPct val="100000"/>
              </a:lnSpc>
              <a:spcBef>
                <a:spcPts val="3200"/>
              </a:spcBef>
              <a:spcAft>
                <a:spcPts val="0"/>
              </a:spcAft>
              <a:buClr>
                <a:srgbClr val="000000"/>
              </a:buClr>
              <a:buSzPts val="2600"/>
              <a:buFont typeface="Arial"/>
              <a:buChar char="•"/>
              <a:defRPr b="0" i="0" sz="3500" u="none" cap="none" strike="noStrike">
                <a:solidFill>
                  <a:srgbClr val="000000"/>
                </a:solidFill>
                <a:latin typeface="Arial"/>
                <a:ea typeface="Arial"/>
                <a:cs typeface="Arial"/>
                <a:sym typeface="Arial"/>
              </a:defRPr>
            </a:lvl4pPr>
            <a:lvl5pPr indent="-393700" lvl="4" marL="2286000" marR="0" rtl="0" algn="ctr">
              <a:lnSpc>
                <a:spcPct val="150000"/>
              </a:lnSpc>
              <a:spcBef>
                <a:spcPts val="0"/>
              </a:spcBef>
              <a:spcAft>
                <a:spcPts val="0"/>
              </a:spcAft>
              <a:buClr>
                <a:srgbClr val="000000"/>
              </a:buClr>
              <a:buSzPts val="2600"/>
              <a:buFont typeface="Arial"/>
              <a:buChar char="•"/>
              <a:defRPr b="1" i="0" sz="35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082" name="Google Shape;1082;p40"/>
          <p:cNvSpPr txBox="1"/>
          <p:nvPr>
            <p:ph idx="3"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083" name="Google Shape;1083;p40"/>
          <p:cNvSpPr txBox="1"/>
          <p:nvPr>
            <p:ph type="title"/>
          </p:nvPr>
        </p:nvSpPr>
        <p:spPr>
          <a:xfrm>
            <a:off x="1592525" y="584677"/>
            <a:ext cx="21207300" cy="2004900"/>
          </a:xfrm>
          <a:prstGeom prst="rect">
            <a:avLst/>
          </a:prstGeom>
          <a:noFill/>
          <a:ln>
            <a:noFill/>
          </a:ln>
        </p:spPr>
        <p:txBody>
          <a:bodyPr anchorCtr="0" anchor="ctr" bIns="243800" lIns="243800" spcFirstLastPara="1" rIns="243800" wrap="square" tIns="243800">
            <a:noAutofit/>
          </a:bodyPr>
          <a:lstStyle>
            <a:lvl1pPr lvl="0" marR="0" rtl="0" algn="ctr">
              <a:lnSpc>
                <a:spcPct val="120000"/>
              </a:lnSpc>
              <a:spcBef>
                <a:spcPts val="0"/>
              </a:spcBef>
              <a:spcAft>
                <a:spcPts val="0"/>
              </a:spcAft>
              <a:buClr>
                <a:srgbClr val="000000"/>
              </a:buClr>
              <a:buSzPts val="3500"/>
              <a:buFont typeface="Arial"/>
              <a:buNone/>
              <a:defRPr b="1" i="0" sz="35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 picture">
  <p:cSld name="1_text + picture">
    <p:bg>
      <p:bgPr>
        <a:solidFill>
          <a:srgbClr val="FFFFFF"/>
        </a:solidFill>
      </p:bgPr>
    </p:bg>
    <p:spTree>
      <p:nvGrpSpPr>
        <p:cNvPr id="1084" name="Shape 1084"/>
        <p:cNvGrpSpPr/>
        <p:nvPr/>
      </p:nvGrpSpPr>
      <p:grpSpPr>
        <a:xfrm>
          <a:off x="0" y="0"/>
          <a:ext cx="0" cy="0"/>
          <a:chOff x="0" y="0"/>
          <a:chExt cx="0" cy="0"/>
        </a:xfrm>
      </p:grpSpPr>
      <p:sp>
        <p:nvSpPr>
          <p:cNvPr id="1085" name="Google Shape;1085;p41"/>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086" name="Google Shape;1086;p41"/>
          <p:cNvSpPr/>
          <p:nvPr>
            <p:ph idx="2" type="pic"/>
          </p:nvPr>
        </p:nvSpPr>
        <p:spPr>
          <a:xfrm>
            <a:off x="0" y="2825747"/>
            <a:ext cx="12192000" cy="91440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087" name="Google Shape;1087;p41"/>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pic>
        <p:nvPicPr>
          <p:cNvPr descr="logo_zalando_rgb_hor_all.png" id="1088" name="Google Shape;1088;p41"/>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089" name="Google Shape;1089;p41"/>
          <p:cNvSpPr txBox="1"/>
          <p:nvPr>
            <p:ph idx="1"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090" name="Google Shape;1090;p41"/>
          <p:cNvSpPr txBox="1"/>
          <p:nvPr>
            <p:ph idx="3" type="body"/>
          </p:nvPr>
        </p:nvSpPr>
        <p:spPr>
          <a:xfrm>
            <a:off x="13331180" y="2833253"/>
            <a:ext cx="9411900" cy="9113700"/>
          </a:xfrm>
          <a:prstGeom prst="rect">
            <a:avLst/>
          </a:prstGeom>
          <a:noFill/>
          <a:ln>
            <a:noFill/>
          </a:ln>
        </p:spPr>
        <p:txBody>
          <a:bodyPr anchorCtr="0" anchor="ctr" bIns="243800" lIns="243800" spcFirstLastPara="1" rIns="243800" wrap="square" tIns="243800">
            <a:noAutofit/>
          </a:bodyPr>
          <a:lstStyle>
            <a:lvl1pPr indent="-393700" lvl="0" marL="457200" marR="0" rtl="0" algn="l">
              <a:lnSpc>
                <a:spcPct val="100000"/>
              </a:lnSpc>
              <a:spcBef>
                <a:spcPts val="3200"/>
              </a:spcBef>
              <a:spcAft>
                <a:spcPts val="0"/>
              </a:spcAft>
              <a:buClr>
                <a:srgbClr val="000000"/>
              </a:buClr>
              <a:buSzPts val="2600"/>
              <a:buFont typeface="Arial"/>
              <a:buChar char="•"/>
              <a:defRPr b="0" i="0" sz="3500" u="none" cap="none" strike="noStrike">
                <a:solidFill>
                  <a:srgbClr val="000000"/>
                </a:solidFill>
                <a:latin typeface="Arial"/>
                <a:ea typeface="Arial"/>
                <a:cs typeface="Arial"/>
                <a:sym typeface="Arial"/>
              </a:defRPr>
            </a:lvl1pPr>
            <a:lvl2pPr indent="-368300" lvl="1" marL="914400" marR="0" rtl="0" algn="l">
              <a:lnSpc>
                <a:spcPct val="100000"/>
              </a:lnSpc>
              <a:spcBef>
                <a:spcPts val="1600"/>
              </a:spcBef>
              <a:spcAft>
                <a:spcPts val="0"/>
              </a:spcAft>
              <a:buClr>
                <a:srgbClr val="000000"/>
              </a:buClr>
              <a:buSzPts val="2200"/>
              <a:buFont typeface="Arial"/>
              <a:buChar char="•"/>
              <a:defRPr b="0" i="0" sz="2900" u="none" cap="none" strike="noStrike">
                <a:solidFill>
                  <a:srgbClr val="000000"/>
                </a:solidFill>
                <a:latin typeface="Arial"/>
                <a:ea typeface="Arial"/>
                <a:cs typeface="Arial"/>
                <a:sym typeface="Arial"/>
              </a:defRPr>
            </a:lvl2pPr>
            <a:lvl3pPr indent="-342900" lvl="2" marL="1371600" marR="0" rtl="0" algn="l">
              <a:lnSpc>
                <a:spcPct val="100000"/>
              </a:lnSpc>
              <a:spcBef>
                <a:spcPts val="1600"/>
              </a:spcBef>
              <a:spcAft>
                <a:spcPts val="0"/>
              </a:spcAft>
              <a:buClr>
                <a:srgbClr val="000000"/>
              </a:buClr>
              <a:buSzPts val="1800"/>
              <a:buFont typeface="Arial"/>
              <a:buChar char="•"/>
              <a:defRPr b="0" i="0" sz="2400" u="none" cap="none" strike="noStrike">
                <a:solidFill>
                  <a:srgbClr val="000000"/>
                </a:solidFill>
                <a:latin typeface="Arial"/>
                <a:ea typeface="Arial"/>
                <a:cs typeface="Arial"/>
                <a:sym typeface="Arial"/>
              </a:defRPr>
            </a:lvl3pPr>
            <a:lvl4pPr indent="-228600" lvl="3" marL="1828800" marR="0" rtl="0" algn="l">
              <a:lnSpc>
                <a:spcPct val="100000"/>
              </a:lnSpc>
              <a:spcBef>
                <a:spcPts val="3200"/>
              </a:spcBef>
              <a:spcAft>
                <a:spcPts val="0"/>
              </a:spcAft>
              <a:buClr>
                <a:srgbClr val="000000"/>
              </a:buClr>
              <a:buSzPts val="3500"/>
              <a:buFont typeface="Arial"/>
              <a:buNone/>
              <a:defRPr b="0" i="0" sz="3500" u="none" cap="none" strike="noStrike">
                <a:solidFill>
                  <a:srgbClr val="000000"/>
                </a:solidFill>
                <a:latin typeface="Arial"/>
                <a:ea typeface="Arial"/>
                <a:cs typeface="Arial"/>
                <a:sym typeface="Arial"/>
              </a:defRPr>
            </a:lvl4pPr>
            <a:lvl5pPr indent="-393700" lvl="4" marL="2286000" marR="0" rtl="0" algn="ctr">
              <a:lnSpc>
                <a:spcPct val="150000"/>
              </a:lnSpc>
              <a:spcBef>
                <a:spcPts val="0"/>
              </a:spcBef>
              <a:spcAft>
                <a:spcPts val="0"/>
              </a:spcAft>
              <a:buClr>
                <a:srgbClr val="000000"/>
              </a:buClr>
              <a:buSzPts val="2600"/>
              <a:buFont typeface="Arial"/>
              <a:buChar char="•"/>
              <a:defRPr b="1" i="0" sz="35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091" name="Google Shape;1091;p41"/>
          <p:cNvSpPr txBox="1"/>
          <p:nvPr>
            <p:ph type="title"/>
          </p:nvPr>
        </p:nvSpPr>
        <p:spPr>
          <a:xfrm>
            <a:off x="1592525" y="584677"/>
            <a:ext cx="21207300" cy="2004900"/>
          </a:xfrm>
          <a:prstGeom prst="rect">
            <a:avLst/>
          </a:prstGeom>
          <a:noFill/>
          <a:ln>
            <a:noFill/>
          </a:ln>
        </p:spPr>
        <p:txBody>
          <a:bodyPr anchorCtr="0" anchor="ctr" bIns="243800" lIns="243800" spcFirstLastPara="1" rIns="243800" wrap="square" tIns="243800">
            <a:noAutofit/>
          </a:bodyPr>
          <a:lstStyle>
            <a:lvl1pPr lvl="0" marR="0" rtl="0" algn="ctr">
              <a:lnSpc>
                <a:spcPct val="120000"/>
              </a:lnSpc>
              <a:spcBef>
                <a:spcPts val="0"/>
              </a:spcBef>
              <a:spcAft>
                <a:spcPts val="0"/>
              </a:spcAft>
              <a:buClr>
                <a:srgbClr val="000000"/>
              </a:buClr>
              <a:buSzPts val="3500"/>
              <a:buFont typeface="Arial"/>
              <a:buNone/>
              <a:defRPr b="1" i="0" sz="35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S">
  <p:cSld name="CUSTOM_2_1">
    <p:spTree>
      <p:nvGrpSpPr>
        <p:cNvPr id="27" name="Shape 27"/>
        <p:cNvGrpSpPr/>
        <p:nvPr/>
      </p:nvGrpSpPr>
      <p:grpSpPr>
        <a:xfrm>
          <a:off x="0" y="0"/>
          <a:ext cx="0" cy="0"/>
          <a:chOff x="0" y="0"/>
          <a:chExt cx="0" cy="0"/>
        </a:xfrm>
      </p:grpSpPr>
      <p:sp>
        <p:nvSpPr>
          <p:cNvPr id="28" name="Google Shape;28;p5"/>
          <p:cNvSpPr txBox="1"/>
          <p:nvPr>
            <p:ph type="title"/>
          </p:nvPr>
        </p:nvSpPr>
        <p:spPr>
          <a:xfrm>
            <a:off x="576000" y="576000"/>
            <a:ext cx="7488000" cy="144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4300"/>
              <a:buNone/>
              <a:defRPr b="1">
                <a:solidFill>
                  <a:srgbClr val="FF6900"/>
                </a:solidFill>
              </a:defRPr>
            </a:lvl1pPr>
            <a:lvl2pPr lvl="1" algn="l">
              <a:lnSpc>
                <a:spcPct val="100000"/>
              </a:lnSpc>
              <a:spcBef>
                <a:spcPts val="0"/>
              </a:spcBef>
              <a:spcAft>
                <a:spcPts val="0"/>
              </a:spcAft>
              <a:buSzPts val="6400"/>
              <a:buNone/>
              <a:defRPr b="1" sz="3700">
                <a:solidFill>
                  <a:srgbClr val="FF6900"/>
                </a:solidFill>
              </a:defRPr>
            </a:lvl2pPr>
            <a:lvl3pPr lvl="2" algn="l">
              <a:lnSpc>
                <a:spcPct val="100000"/>
              </a:lnSpc>
              <a:spcBef>
                <a:spcPts val="0"/>
              </a:spcBef>
              <a:spcAft>
                <a:spcPts val="0"/>
              </a:spcAft>
              <a:buSzPts val="6400"/>
              <a:buNone/>
              <a:defRPr b="1" sz="3700">
                <a:solidFill>
                  <a:srgbClr val="FF6900"/>
                </a:solidFill>
              </a:defRPr>
            </a:lvl3pPr>
            <a:lvl4pPr lvl="3" algn="l">
              <a:lnSpc>
                <a:spcPct val="100000"/>
              </a:lnSpc>
              <a:spcBef>
                <a:spcPts val="0"/>
              </a:spcBef>
              <a:spcAft>
                <a:spcPts val="0"/>
              </a:spcAft>
              <a:buSzPts val="6400"/>
              <a:buNone/>
              <a:defRPr b="1" sz="3700">
                <a:solidFill>
                  <a:srgbClr val="FF6900"/>
                </a:solidFill>
              </a:defRPr>
            </a:lvl4pPr>
            <a:lvl5pPr lvl="4" algn="l">
              <a:lnSpc>
                <a:spcPct val="100000"/>
              </a:lnSpc>
              <a:spcBef>
                <a:spcPts val="0"/>
              </a:spcBef>
              <a:spcAft>
                <a:spcPts val="0"/>
              </a:spcAft>
              <a:buSzPts val="6400"/>
              <a:buNone/>
              <a:defRPr b="1" sz="3700">
                <a:solidFill>
                  <a:srgbClr val="FF6900"/>
                </a:solidFill>
              </a:defRPr>
            </a:lvl5pPr>
            <a:lvl6pPr lvl="5" algn="l">
              <a:lnSpc>
                <a:spcPct val="100000"/>
              </a:lnSpc>
              <a:spcBef>
                <a:spcPts val="0"/>
              </a:spcBef>
              <a:spcAft>
                <a:spcPts val="0"/>
              </a:spcAft>
              <a:buSzPts val="6400"/>
              <a:buNone/>
              <a:defRPr b="1" sz="3700">
                <a:solidFill>
                  <a:srgbClr val="FF6900"/>
                </a:solidFill>
              </a:defRPr>
            </a:lvl6pPr>
            <a:lvl7pPr lvl="6" algn="l">
              <a:lnSpc>
                <a:spcPct val="100000"/>
              </a:lnSpc>
              <a:spcBef>
                <a:spcPts val="0"/>
              </a:spcBef>
              <a:spcAft>
                <a:spcPts val="0"/>
              </a:spcAft>
              <a:buSzPts val="6400"/>
              <a:buNone/>
              <a:defRPr b="1" sz="3700">
                <a:solidFill>
                  <a:srgbClr val="FF6900"/>
                </a:solidFill>
              </a:defRPr>
            </a:lvl7pPr>
            <a:lvl8pPr lvl="7" algn="l">
              <a:lnSpc>
                <a:spcPct val="100000"/>
              </a:lnSpc>
              <a:spcBef>
                <a:spcPts val="0"/>
              </a:spcBef>
              <a:spcAft>
                <a:spcPts val="0"/>
              </a:spcAft>
              <a:buSzPts val="6400"/>
              <a:buNone/>
              <a:defRPr b="1" sz="3700">
                <a:solidFill>
                  <a:srgbClr val="FF6900"/>
                </a:solidFill>
              </a:defRPr>
            </a:lvl8pPr>
            <a:lvl9pPr lvl="8" algn="l">
              <a:lnSpc>
                <a:spcPct val="100000"/>
              </a:lnSpc>
              <a:spcBef>
                <a:spcPts val="0"/>
              </a:spcBef>
              <a:spcAft>
                <a:spcPts val="0"/>
              </a:spcAft>
              <a:buSzPts val="6400"/>
              <a:buNone/>
              <a:defRPr b="1" sz="3700">
                <a:solidFill>
                  <a:srgbClr val="FF6900"/>
                </a:solidFill>
              </a:defRPr>
            </a:lvl9pPr>
          </a:lstStyle>
          <a:p/>
        </p:txBody>
      </p:sp>
      <p:sp>
        <p:nvSpPr>
          <p:cNvPr id="29" name="Google Shape;29;p5"/>
          <p:cNvSpPr txBox="1"/>
          <p:nvPr>
            <p:ph idx="1" type="body"/>
          </p:nvPr>
        </p:nvSpPr>
        <p:spPr>
          <a:xfrm>
            <a:off x="576067" y="2016000"/>
            <a:ext cx="7488000" cy="10233600"/>
          </a:xfrm>
          <a:prstGeom prst="rect">
            <a:avLst/>
          </a:prstGeom>
          <a:noFill/>
          <a:ln>
            <a:noFill/>
          </a:ln>
        </p:spPr>
        <p:txBody>
          <a:bodyPr anchorCtr="0" anchor="t" bIns="0" lIns="0" spcFirstLastPara="1" rIns="384000" wrap="square" tIns="0">
            <a:noAutofit/>
          </a:bodyPr>
          <a:lstStyle>
            <a:lvl1pPr indent="-361950" lvl="0" marL="457200" algn="l">
              <a:lnSpc>
                <a:spcPct val="100000"/>
              </a:lnSpc>
              <a:spcBef>
                <a:spcPts val="0"/>
              </a:spcBef>
              <a:spcAft>
                <a:spcPts val="0"/>
              </a:spcAft>
              <a:buSzPts val="2100"/>
              <a:buChar char="●"/>
              <a:defRPr/>
            </a:lvl1pPr>
            <a:lvl2pPr indent="-361950" lvl="1" marL="914400" algn="l">
              <a:lnSpc>
                <a:spcPct val="100000"/>
              </a:lnSpc>
              <a:spcBef>
                <a:spcPts val="1600"/>
              </a:spcBef>
              <a:spcAft>
                <a:spcPts val="0"/>
              </a:spcAft>
              <a:buSzPts val="2100"/>
              <a:buChar char="●"/>
              <a:defRPr/>
            </a:lvl2pPr>
            <a:lvl3pPr indent="-361950" lvl="2" marL="1371600" algn="l">
              <a:lnSpc>
                <a:spcPct val="100000"/>
              </a:lnSpc>
              <a:spcBef>
                <a:spcPts val="1600"/>
              </a:spcBef>
              <a:spcAft>
                <a:spcPts val="0"/>
              </a:spcAft>
              <a:buSzPts val="2100"/>
              <a:buChar char="●"/>
              <a:defRPr/>
            </a:lvl3pPr>
            <a:lvl4pPr indent="-361950" lvl="3" marL="1828800" algn="l">
              <a:lnSpc>
                <a:spcPct val="100000"/>
              </a:lnSpc>
              <a:spcBef>
                <a:spcPts val="1600"/>
              </a:spcBef>
              <a:spcAft>
                <a:spcPts val="0"/>
              </a:spcAft>
              <a:buSzPts val="2100"/>
              <a:buChar char="●"/>
              <a:defRPr/>
            </a:lvl4pPr>
            <a:lvl5pPr indent="-361950" lvl="4" marL="2286000" algn="l">
              <a:lnSpc>
                <a:spcPct val="100000"/>
              </a:lnSpc>
              <a:spcBef>
                <a:spcPts val="1600"/>
              </a:spcBef>
              <a:spcAft>
                <a:spcPts val="0"/>
              </a:spcAft>
              <a:buSzPts val="2100"/>
              <a:buChar char="●"/>
              <a:defRPr/>
            </a:lvl5pPr>
            <a:lvl6pPr indent="-361950" lvl="5" marL="2743200" algn="l">
              <a:lnSpc>
                <a:spcPct val="100000"/>
              </a:lnSpc>
              <a:spcBef>
                <a:spcPts val="1600"/>
              </a:spcBef>
              <a:spcAft>
                <a:spcPts val="0"/>
              </a:spcAft>
              <a:buSzPts val="2100"/>
              <a:buChar char="●"/>
              <a:defRPr/>
            </a:lvl6pPr>
            <a:lvl7pPr indent="-361950" lvl="6" marL="3200400" algn="l">
              <a:lnSpc>
                <a:spcPct val="100000"/>
              </a:lnSpc>
              <a:spcBef>
                <a:spcPts val="1600"/>
              </a:spcBef>
              <a:spcAft>
                <a:spcPts val="0"/>
              </a:spcAft>
              <a:buSzPts val="2100"/>
              <a:buChar char="●"/>
              <a:defRPr/>
            </a:lvl7pPr>
            <a:lvl8pPr indent="-361950" lvl="7" marL="3657600" algn="l">
              <a:lnSpc>
                <a:spcPct val="100000"/>
              </a:lnSpc>
              <a:spcBef>
                <a:spcPts val="1600"/>
              </a:spcBef>
              <a:spcAft>
                <a:spcPts val="0"/>
              </a:spcAft>
              <a:buSzPts val="2100"/>
              <a:buChar char="●"/>
              <a:defRPr/>
            </a:lvl8pPr>
            <a:lvl9pPr indent="-361950" lvl="8" marL="4114800" algn="l">
              <a:lnSpc>
                <a:spcPct val="100000"/>
              </a:lnSpc>
              <a:spcBef>
                <a:spcPts val="1600"/>
              </a:spcBef>
              <a:spcAft>
                <a:spcPts val="1600"/>
              </a:spcAft>
              <a:buSzPts val="2100"/>
              <a:buChar char="●"/>
              <a:defRPr/>
            </a:lvl9pPr>
          </a:lstStyle>
          <a:p/>
        </p:txBody>
      </p:sp>
      <p:sp>
        <p:nvSpPr>
          <p:cNvPr id="30" name="Google Shape;30;p5"/>
          <p:cNvSpPr txBox="1"/>
          <p:nvPr>
            <p:ph idx="12" type="sldNum"/>
          </p:nvPr>
        </p:nvSpPr>
        <p:spPr>
          <a:xfrm>
            <a:off x="576000" y="12249600"/>
            <a:ext cx="960000" cy="1466400"/>
          </a:xfrm>
          <a:prstGeom prst="rect">
            <a:avLst/>
          </a:prstGeom>
          <a:noFill/>
          <a:ln>
            <a:noFill/>
          </a:ln>
        </p:spPr>
        <p:txBody>
          <a:bodyPr anchorCtr="0" anchor="t" bIns="480000" lIns="0" spcFirstLastPara="1" rIns="0" wrap="square" tIns="576000">
            <a:noAutofit/>
          </a:bodyPr>
          <a:lstStyle>
            <a:lvl1pPr indent="0" lvl="0"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ext + picture">
  <p:cSld name="2_text + picture">
    <p:bg>
      <p:bgPr>
        <a:solidFill>
          <a:srgbClr val="FFFFFF"/>
        </a:solidFill>
      </p:bgPr>
    </p:bg>
    <p:spTree>
      <p:nvGrpSpPr>
        <p:cNvPr id="1092" name="Shape 1092"/>
        <p:cNvGrpSpPr/>
        <p:nvPr/>
      </p:nvGrpSpPr>
      <p:grpSpPr>
        <a:xfrm>
          <a:off x="0" y="0"/>
          <a:ext cx="0" cy="0"/>
          <a:chOff x="0" y="0"/>
          <a:chExt cx="0" cy="0"/>
        </a:xfrm>
      </p:grpSpPr>
      <p:sp>
        <p:nvSpPr>
          <p:cNvPr id="1093" name="Google Shape;1093;p42"/>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094" name="Google Shape;1094;p42"/>
          <p:cNvSpPr/>
          <p:nvPr>
            <p:ph idx="2" type="pic"/>
          </p:nvPr>
        </p:nvSpPr>
        <p:spPr>
          <a:xfrm>
            <a:off x="12171680" y="2825747"/>
            <a:ext cx="12212101" cy="91440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095" name="Google Shape;1095;p42"/>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pic>
        <p:nvPicPr>
          <p:cNvPr descr="logo_zalando_rgb_hor_all.png" id="1096" name="Google Shape;1096;p42"/>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097" name="Google Shape;1097;p42"/>
          <p:cNvSpPr txBox="1"/>
          <p:nvPr>
            <p:ph idx="1"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098" name="Google Shape;1098;p42"/>
          <p:cNvSpPr txBox="1"/>
          <p:nvPr>
            <p:ph idx="3" type="body"/>
          </p:nvPr>
        </p:nvSpPr>
        <p:spPr>
          <a:xfrm>
            <a:off x="1584493" y="2833253"/>
            <a:ext cx="9421500" cy="9113700"/>
          </a:xfrm>
          <a:prstGeom prst="rect">
            <a:avLst/>
          </a:prstGeom>
          <a:noFill/>
          <a:ln>
            <a:noFill/>
          </a:ln>
        </p:spPr>
        <p:txBody>
          <a:bodyPr anchorCtr="0" anchor="ctr" bIns="243800" lIns="243800" spcFirstLastPara="1" rIns="243800" wrap="square" tIns="243800">
            <a:noAutofit/>
          </a:bodyPr>
          <a:lstStyle>
            <a:lvl1pPr indent="-393700" lvl="0" marL="457200" marR="0" rtl="0" algn="l">
              <a:lnSpc>
                <a:spcPct val="100000"/>
              </a:lnSpc>
              <a:spcBef>
                <a:spcPts val="3200"/>
              </a:spcBef>
              <a:spcAft>
                <a:spcPts val="0"/>
              </a:spcAft>
              <a:buClr>
                <a:srgbClr val="000000"/>
              </a:buClr>
              <a:buSzPts val="2600"/>
              <a:buFont typeface="Arial"/>
              <a:buChar char="•"/>
              <a:defRPr b="0" i="0" sz="3500" u="none" cap="none" strike="noStrike">
                <a:solidFill>
                  <a:srgbClr val="000000"/>
                </a:solidFill>
                <a:latin typeface="Arial"/>
                <a:ea typeface="Arial"/>
                <a:cs typeface="Arial"/>
                <a:sym typeface="Arial"/>
              </a:defRPr>
            </a:lvl1pPr>
            <a:lvl2pPr indent="-368300" lvl="1" marL="914400" marR="0" rtl="0" algn="l">
              <a:lnSpc>
                <a:spcPct val="100000"/>
              </a:lnSpc>
              <a:spcBef>
                <a:spcPts val="1600"/>
              </a:spcBef>
              <a:spcAft>
                <a:spcPts val="0"/>
              </a:spcAft>
              <a:buClr>
                <a:srgbClr val="000000"/>
              </a:buClr>
              <a:buSzPts val="2200"/>
              <a:buFont typeface="Arial"/>
              <a:buChar char="•"/>
              <a:defRPr b="0" i="0" sz="2900" u="none" cap="none" strike="noStrike">
                <a:solidFill>
                  <a:srgbClr val="000000"/>
                </a:solidFill>
                <a:latin typeface="Arial"/>
                <a:ea typeface="Arial"/>
                <a:cs typeface="Arial"/>
                <a:sym typeface="Arial"/>
              </a:defRPr>
            </a:lvl2pPr>
            <a:lvl3pPr indent="-342900" lvl="2" marL="1371600" marR="0" rtl="0" algn="l">
              <a:lnSpc>
                <a:spcPct val="100000"/>
              </a:lnSpc>
              <a:spcBef>
                <a:spcPts val="1600"/>
              </a:spcBef>
              <a:spcAft>
                <a:spcPts val="0"/>
              </a:spcAft>
              <a:buClr>
                <a:srgbClr val="000000"/>
              </a:buClr>
              <a:buSzPts val="1800"/>
              <a:buFont typeface="Arial"/>
              <a:buChar char="•"/>
              <a:defRPr b="0" i="0" sz="2400" u="none" cap="none" strike="noStrike">
                <a:solidFill>
                  <a:srgbClr val="000000"/>
                </a:solidFill>
                <a:latin typeface="Arial"/>
                <a:ea typeface="Arial"/>
                <a:cs typeface="Arial"/>
                <a:sym typeface="Arial"/>
              </a:defRPr>
            </a:lvl3pPr>
            <a:lvl4pPr indent="-393700" lvl="3" marL="1828800" marR="0" rtl="0" algn="l">
              <a:lnSpc>
                <a:spcPct val="100000"/>
              </a:lnSpc>
              <a:spcBef>
                <a:spcPts val="3200"/>
              </a:spcBef>
              <a:spcAft>
                <a:spcPts val="0"/>
              </a:spcAft>
              <a:buClr>
                <a:srgbClr val="000000"/>
              </a:buClr>
              <a:buSzPts val="2600"/>
              <a:buFont typeface="Arial"/>
              <a:buChar char="•"/>
              <a:defRPr b="0" i="0" sz="3500" u="none" cap="none" strike="noStrike">
                <a:solidFill>
                  <a:srgbClr val="000000"/>
                </a:solidFill>
                <a:latin typeface="Arial"/>
                <a:ea typeface="Arial"/>
                <a:cs typeface="Arial"/>
                <a:sym typeface="Arial"/>
              </a:defRPr>
            </a:lvl4pPr>
            <a:lvl5pPr indent="-393700" lvl="4" marL="2286000" marR="0" rtl="0" algn="ctr">
              <a:lnSpc>
                <a:spcPct val="150000"/>
              </a:lnSpc>
              <a:spcBef>
                <a:spcPts val="0"/>
              </a:spcBef>
              <a:spcAft>
                <a:spcPts val="0"/>
              </a:spcAft>
              <a:buClr>
                <a:srgbClr val="000000"/>
              </a:buClr>
              <a:buSzPts val="2600"/>
              <a:buFont typeface="Arial"/>
              <a:buChar char="•"/>
              <a:defRPr b="1" i="0" sz="35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099" name="Google Shape;1099;p42"/>
          <p:cNvSpPr txBox="1"/>
          <p:nvPr>
            <p:ph type="title"/>
          </p:nvPr>
        </p:nvSpPr>
        <p:spPr>
          <a:xfrm>
            <a:off x="1592525" y="584677"/>
            <a:ext cx="21207300" cy="2004900"/>
          </a:xfrm>
          <a:prstGeom prst="rect">
            <a:avLst/>
          </a:prstGeom>
          <a:noFill/>
          <a:ln>
            <a:noFill/>
          </a:ln>
        </p:spPr>
        <p:txBody>
          <a:bodyPr anchorCtr="0" anchor="ctr" bIns="243800" lIns="243800" spcFirstLastPara="1" rIns="243800" wrap="square" tIns="243800">
            <a:noAutofit/>
          </a:bodyPr>
          <a:lstStyle>
            <a:lvl1pPr lvl="0" marR="0" rtl="0" algn="ctr">
              <a:lnSpc>
                <a:spcPct val="120000"/>
              </a:lnSpc>
              <a:spcBef>
                <a:spcPts val="0"/>
              </a:spcBef>
              <a:spcAft>
                <a:spcPts val="0"/>
              </a:spcAft>
              <a:buClr>
                <a:srgbClr val="000000"/>
              </a:buClr>
              <a:buSzPts val="3500"/>
              <a:buFont typeface="Arial"/>
              <a:buNone/>
              <a:defRPr b="1" i="0" sz="35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ext + picture">
  <p:cSld name="3_text + picture">
    <p:bg>
      <p:bgPr>
        <a:solidFill>
          <a:srgbClr val="FFFFFF"/>
        </a:solidFill>
      </p:bgPr>
    </p:bg>
    <p:spTree>
      <p:nvGrpSpPr>
        <p:cNvPr id="1100" name="Shape 1100"/>
        <p:cNvGrpSpPr/>
        <p:nvPr/>
      </p:nvGrpSpPr>
      <p:grpSpPr>
        <a:xfrm>
          <a:off x="0" y="0"/>
          <a:ext cx="0" cy="0"/>
          <a:chOff x="0" y="0"/>
          <a:chExt cx="0" cy="0"/>
        </a:xfrm>
      </p:grpSpPr>
      <p:sp>
        <p:nvSpPr>
          <p:cNvPr id="1101" name="Google Shape;1101;p43"/>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102" name="Google Shape;1102;p43"/>
          <p:cNvSpPr/>
          <p:nvPr>
            <p:ph idx="2" type="pic"/>
          </p:nvPr>
        </p:nvSpPr>
        <p:spPr>
          <a:xfrm>
            <a:off x="12171680" y="2825747"/>
            <a:ext cx="10631100" cy="91440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03" name="Google Shape;1103;p43"/>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pic>
        <p:nvPicPr>
          <p:cNvPr descr="logo_zalando_rgb_hor_all.png" id="1104" name="Google Shape;1104;p43"/>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105" name="Google Shape;1105;p43"/>
          <p:cNvSpPr txBox="1"/>
          <p:nvPr>
            <p:ph idx="1"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06" name="Google Shape;1106;p43"/>
          <p:cNvSpPr txBox="1"/>
          <p:nvPr>
            <p:ph type="title"/>
          </p:nvPr>
        </p:nvSpPr>
        <p:spPr>
          <a:xfrm>
            <a:off x="1592525" y="584677"/>
            <a:ext cx="21207300" cy="2004900"/>
          </a:xfrm>
          <a:prstGeom prst="rect">
            <a:avLst/>
          </a:prstGeom>
          <a:noFill/>
          <a:ln>
            <a:noFill/>
          </a:ln>
        </p:spPr>
        <p:txBody>
          <a:bodyPr anchorCtr="0" anchor="ctr" bIns="243800" lIns="243800" spcFirstLastPara="1" rIns="243800" wrap="square" tIns="243800">
            <a:noAutofit/>
          </a:bodyPr>
          <a:lstStyle>
            <a:lvl1pPr lvl="0" marR="0" rtl="0" algn="ctr">
              <a:lnSpc>
                <a:spcPct val="120000"/>
              </a:lnSpc>
              <a:spcBef>
                <a:spcPts val="0"/>
              </a:spcBef>
              <a:spcAft>
                <a:spcPts val="0"/>
              </a:spcAft>
              <a:buClr>
                <a:srgbClr val="000000"/>
              </a:buClr>
              <a:buSzPts val="3500"/>
              <a:buFont typeface="Arial"/>
              <a:buNone/>
              <a:defRPr b="1" i="0" sz="35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9pPr>
          </a:lstStyle>
          <a:p/>
        </p:txBody>
      </p:sp>
      <p:sp>
        <p:nvSpPr>
          <p:cNvPr id="1107" name="Google Shape;1107;p43"/>
          <p:cNvSpPr txBox="1"/>
          <p:nvPr>
            <p:ph idx="3" type="body"/>
          </p:nvPr>
        </p:nvSpPr>
        <p:spPr>
          <a:xfrm>
            <a:off x="1584488" y="5672667"/>
            <a:ext cx="9421500" cy="6273600"/>
          </a:xfrm>
          <a:prstGeom prst="rect">
            <a:avLst/>
          </a:prstGeom>
          <a:noFill/>
          <a:ln>
            <a:noFill/>
          </a:ln>
        </p:spPr>
        <p:txBody>
          <a:bodyPr anchorCtr="0" anchor="ctr" bIns="243800" lIns="243800" spcFirstLastPara="1" rIns="243800" wrap="square" tIns="243800">
            <a:noAutofit/>
          </a:bodyPr>
          <a:lstStyle>
            <a:lvl1pPr indent="-393700" lvl="0" marL="457200" marR="0" rtl="0" algn="l">
              <a:lnSpc>
                <a:spcPct val="100000"/>
              </a:lnSpc>
              <a:spcBef>
                <a:spcPts val="3200"/>
              </a:spcBef>
              <a:spcAft>
                <a:spcPts val="0"/>
              </a:spcAft>
              <a:buClr>
                <a:srgbClr val="000000"/>
              </a:buClr>
              <a:buSzPts val="2600"/>
              <a:buFont typeface="Arial"/>
              <a:buChar char="•"/>
              <a:defRPr b="0" i="0" sz="3500" u="none" cap="none" strike="noStrike">
                <a:solidFill>
                  <a:srgbClr val="000000"/>
                </a:solidFill>
                <a:latin typeface="Arial"/>
                <a:ea typeface="Arial"/>
                <a:cs typeface="Arial"/>
                <a:sym typeface="Arial"/>
              </a:defRPr>
            </a:lvl1pPr>
            <a:lvl2pPr indent="-368300" lvl="1" marL="914400" marR="0" rtl="0" algn="l">
              <a:lnSpc>
                <a:spcPct val="100000"/>
              </a:lnSpc>
              <a:spcBef>
                <a:spcPts val="1600"/>
              </a:spcBef>
              <a:spcAft>
                <a:spcPts val="0"/>
              </a:spcAft>
              <a:buClr>
                <a:srgbClr val="000000"/>
              </a:buClr>
              <a:buSzPts val="2200"/>
              <a:buFont typeface="Arial"/>
              <a:buChar char="•"/>
              <a:defRPr b="0" i="0" sz="2900" u="none" cap="none" strike="noStrike">
                <a:solidFill>
                  <a:srgbClr val="000000"/>
                </a:solidFill>
                <a:latin typeface="Arial"/>
                <a:ea typeface="Arial"/>
                <a:cs typeface="Arial"/>
                <a:sym typeface="Arial"/>
              </a:defRPr>
            </a:lvl2pPr>
            <a:lvl3pPr indent="-342900" lvl="2" marL="1371600" marR="0" rtl="0" algn="l">
              <a:lnSpc>
                <a:spcPct val="100000"/>
              </a:lnSpc>
              <a:spcBef>
                <a:spcPts val="1600"/>
              </a:spcBef>
              <a:spcAft>
                <a:spcPts val="0"/>
              </a:spcAft>
              <a:buClr>
                <a:srgbClr val="000000"/>
              </a:buClr>
              <a:buSzPts val="1800"/>
              <a:buFont typeface="Arial"/>
              <a:buChar char="•"/>
              <a:defRPr b="0" i="0" sz="2400" u="none" cap="none" strike="noStrike">
                <a:solidFill>
                  <a:srgbClr val="000000"/>
                </a:solidFill>
                <a:latin typeface="Arial"/>
                <a:ea typeface="Arial"/>
                <a:cs typeface="Arial"/>
                <a:sym typeface="Arial"/>
              </a:defRPr>
            </a:lvl3pPr>
            <a:lvl4pPr indent="-393700" lvl="3" marL="1828800" marR="0" rtl="0" algn="l">
              <a:lnSpc>
                <a:spcPct val="100000"/>
              </a:lnSpc>
              <a:spcBef>
                <a:spcPts val="3200"/>
              </a:spcBef>
              <a:spcAft>
                <a:spcPts val="0"/>
              </a:spcAft>
              <a:buClr>
                <a:srgbClr val="000000"/>
              </a:buClr>
              <a:buSzPts val="2600"/>
              <a:buFont typeface="Arial"/>
              <a:buChar char="•"/>
              <a:defRPr b="0" i="0" sz="3500" u="none" cap="none" strike="noStrike">
                <a:solidFill>
                  <a:srgbClr val="000000"/>
                </a:solidFill>
                <a:latin typeface="Arial"/>
                <a:ea typeface="Arial"/>
                <a:cs typeface="Arial"/>
                <a:sym typeface="Arial"/>
              </a:defRPr>
            </a:lvl4pPr>
            <a:lvl5pPr indent="-393700" lvl="4" marL="2286000" marR="0" rtl="0" algn="ctr">
              <a:lnSpc>
                <a:spcPct val="150000"/>
              </a:lnSpc>
              <a:spcBef>
                <a:spcPts val="0"/>
              </a:spcBef>
              <a:spcAft>
                <a:spcPts val="0"/>
              </a:spcAft>
              <a:buClr>
                <a:srgbClr val="000000"/>
              </a:buClr>
              <a:buSzPts val="2600"/>
              <a:buFont typeface="Arial"/>
              <a:buChar char="•"/>
              <a:defRPr b="1" i="0" sz="35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08" name="Google Shape;1108;p43"/>
          <p:cNvSpPr txBox="1"/>
          <p:nvPr>
            <p:ph idx="4" type="body"/>
          </p:nvPr>
        </p:nvSpPr>
        <p:spPr>
          <a:xfrm>
            <a:off x="2065867" y="2833253"/>
            <a:ext cx="8944800" cy="26409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20000"/>
              </a:lnSpc>
              <a:spcBef>
                <a:spcPts val="3200"/>
              </a:spcBef>
              <a:spcAft>
                <a:spcPts val="0"/>
              </a:spcAft>
              <a:buClr>
                <a:srgbClr val="000000"/>
              </a:buClr>
              <a:buSzPts val="3500"/>
              <a:buFont typeface="Arial"/>
              <a:buNone/>
              <a:defRPr b="0" i="0" sz="3500" u="none" cap="none" strike="noStrike">
                <a:solidFill>
                  <a:srgbClr val="000000"/>
                </a:solidFill>
                <a:latin typeface="Arial"/>
                <a:ea typeface="Arial"/>
                <a:cs typeface="Arial"/>
                <a:sym typeface="Arial"/>
              </a:defRPr>
            </a:lvl1pPr>
            <a:lvl2pPr indent="-228600" lvl="1" marL="9144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2pPr>
            <a:lvl3pPr indent="-228600" lvl="2" marL="13716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3pPr>
            <a:lvl4pPr indent="-228600" lvl="3" marL="18288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4pPr>
            <a:lvl5pPr indent="-228600" lvl="4" marL="22860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ext + picture">
  <p:cSld name="6_text + picture">
    <p:bg>
      <p:bgPr>
        <a:solidFill>
          <a:srgbClr val="FFFFFF"/>
        </a:solidFill>
      </p:bgPr>
    </p:bg>
    <p:spTree>
      <p:nvGrpSpPr>
        <p:cNvPr id="1109" name="Shape 1109"/>
        <p:cNvGrpSpPr/>
        <p:nvPr/>
      </p:nvGrpSpPr>
      <p:grpSpPr>
        <a:xfrm>
          <a:off x="0" y="0"/>
          <a:ext cx="0" cy="0"/>
          <a:chOff x="0" y="0"/>
          <a:chExt cx="0" cy="0"/>
        </a:xfrm>
      </p:grpSpPr>
      <p:sp>
        <p:nvSpPr>
          <p:cNvPr id="1110" name="Google Shape;1110;p44"/>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111" name="Google Shape;1111;p44"/>
          <p:cNvSpPr/>
          <p:nvPr>
            <p:ph idx="2" type="pic"/>
          </p:nvPr>
        </p:nvSpPr>
        <p:spPr>
          <a:xfrm>
            <a:off x="1571621" y="2825747"/>
            <a:ext cx="10620000" cy="91440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12" name="Google Shape;1112;p44"/>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pic>
        <p:nvPicPr>
          <p:cNvPr descr="logo_zalando_rgb_hor_all.png" id="1113" name="Google Shape;1113;p44"/>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114" name="Google Shape;1114;p44"/>
          <p:cNvSpPr txBox="1"/>
          <p:nvPr>
            <p:ph idx="1"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15" name="Google Shape;1115;p44"/>
          <p:cNvSpPr txBox="1"/>
          <p:nvPr>
            <p:ph idx="3" type="body"/>
          </p:nvPr>
        </p:nvSpPr>
        <p:spPr>
          <a:xfrm>
            <a:off x="13809547" y="2833253"/>
            <a:ext cx="8943900" cy="26409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20000"/>
              </a:lnSpc>
              <a:spcBef>
                <a:spcPts val="3200"/>
              </a:spcBef>
              <a:spcAft>
                <a:spcPts val="0"/>
              </a:spcAft>
              <a:buClr>
                <a:srgbClr val="000000"/>
              </a:buClr>
              <a:buSzPts val="3500"/>
              <a:buFont typeface="Arial"/>
              <a:buNone/>
              <a:defRPr b="1" i="0" sz="3500" u="none" cap="none" strike="noStrike">
                <a:solidFill>
                  <a:srgbClr val="000000"/>
                </a:solidFill>
                <a:latin typeface="Arial"/>
                <a:ea typeface="Arial"/>
                <a:cs typeface="Arial"/>
                <a:sym typeface="Arial"/>
              </a:defRPr>
            </a:lvl1pPr>
            <a:lvl2pPr indent="-228600" lvl="1" marL="9144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2pPr>
            <a:lvl3pPr indent="-228600" lvl="2" marL="13716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3pPr>
            <a:lvl4pPr indent="-228600" lvl="3" marL="18288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4pPr>
            <a:lvl5pPr indent="-228600" lvl="4" marL="22860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16" name="Google Shape;1116;p44"/>
          <p:cNvSpPr txBox="1"/>
          <p:nvPr>
            <p:ph type="title"/>
          </p:nvPr>
        </p:nvSpPr>
        <p:spPr>
          <a:xfrm>
            <a:off x="1592525" y="584677"/>
            <a:ext cx="21207300" cy="2004900"/>
          </a:xfrm>
          <a:prstGeom prst="rect">
            <a:avLst/>
          </a:prstGeom>
          <a:noFill/>
          <a:ln>
            <a:noFill/>
          </a:ln>
        </p:spPr>
        <p:txBody>
          <a:bodyPr anchorCtr="0" anchor="ctr" bIns="243800" lIns="243800" spcFirstLastPara="1" rIns="243800" wrap="square" tIns="243800">
            <a:noAutofit/>
          </a:bodyPr>
          <a:lstStyle>
            <a:lvl1pPr lvl="0" marR="0" rtl="0" algn="ctr">
              <a:lnSpc>
                <a:spcPct val="120000"/>
              </a:lnSpc>
              <a:spcBef>
                <a:spcPts val="0"/>
              </a:spcBef>
              <a:spcAft>
                <a:spcPts val="0"/>
              </a:spcAft>
              <a:buClr>
                <a:srgbClr val="000000"/>
              </a:buClr>
              <a:buSzPts val="3500"/>
              <a:buFont typeface="Arial"/>
              <a:buNone/>
              <a:defRPr b="1" i="0" sz="35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9pPr>
          </a:lstStyle>
          <a:p/>
        </p:txBody>
      </p:sp>
      <p:sp>
        <p:nvSpPr>
          <p:cNvPr id="1117" name="Google Shape;1117;p44"/>
          <p:cNvSpPr txBox="1"/>
          <p:nvPr>
            <p:ph idx="4" type="body"/>
          </p:nvPr>
        </p:nvSpPr>
        <p:spPr>
          <a:xfrm>
            <a:off x="13330766" y="5672667"/>
            <a:ext cx="9411900" cy="6273600"/>
          </a:xfrm>
          <a:prstGeom prst="rect">
            <a:avLst/>
          </a:prstGeom>
          <a:noFill/>
          <a:ln>
            <a:noFill/>
          </a:ln>
        </p:spPr>
        <p:txBody>
          <a:bodyPr anchorCtr="0" anchor="ctr" bIns="243800" lIns="243800" spcFirstLastPara="1" rIns="243800" wrap="square" tIns="243800">
            <a:noAutofit/>
          </a:bodyPr>
          <a:lstStyle>
            <a:lvl1pPr indent="-393700" lvl="0" marL="457200" marR="0" rtl="0" algn="l">
              <a:lnSpc>
                <a:spcPct val="100000"/>
              </a:lnSpc>
              <a:spcBef>
                <a:spcPts val="3200"/>
              </a:spcBef>
              <a:spcAft>
                <a:spcPts val="0"/>
              </a:spcAft>
              <a:buClr>
                <a:srgbClr val="000000"/>
              </a:buClr>
              <a:buSzPts val="2600"/>
              <a:buFont typeface="Arial"/>
              <a:buChar char="•"/>
              <a:defRPr b="0" i="0" sz="3500" u="none" cap="none" strike="noStrike">
                <a:solidFill>
                  <a:srgbClr val="000000"/>
                </a:solidFill>
                <a:latin typeface="Arial"/>
                <a:ea typeface="Arial"/>
                <a:cs typeface="Arial"/>
                <a:sym typeface="Arial"/>
              </a:defRPr>
            </a:lvl1pPr>
            <a:lvl2pPr indent="-368300" lvl="1" marL="914400" marR="0" rtl="0" algn="l">
              <a:lnSpc>
                <a:spcPct val="100000"/>
              </a:lnSpc>
              <a:spcBef>
                <a:spcPts val="1600"/>
              </a:spcBef>
              <a:spcAft>
                <a:spcPts val="0"/>
              </a:spcAft>
              <a:buClr>
                <a:srgbClr val="000000"/>
              </a:buClr>
              <a:buSzPts val="2200"/>
              <a:buFont typeface="Arial"/>
              <a:buChar char="•"/>
              <a:defRPr b="0" i="0" sz="2900" u="none" cap="none" strike="noStrike">
                <a:solidFill>
                  <a:srgbClr val="000000"/>
                </a:solidFill>
                <a:latin typeface="Arial"/>
                <a:ea typeface="Arial"/>
                <a:cs typeface="Arial"/>
                <a:sym typeface="Arial"/>
              </a:defRPr>
            </a:lvl2pPr>
            <a:lvl3pPr indent="-342900" lvl="2" marL="1371600" marR="0" rtl="0" algn="l">
              <a:lnSpc>
                <a:spcPct val="100000"/>
              </a:lnSpc>
              <a:spcBef>
                <a:spcPts val="1600"/>
              </a:spcBef>
              <a:spcAft>
                <a:spcPts val="0"/>
              </a:spcAft>
              <a:buClr>
                <a:srgbClr val="000000"/>
              </a:buClr>
              <a:buSzPts val="1800"/>
              <a:buFont typeface="Arial"/>
              <a:buChar char="•"/>
              <a:defRPr b="0" i="0" sz="2400" u="none" cap="none" strike="noStrike">
                <a:solidFill>
                  <a:srgbClr val="000000"/>
                </a:solidFill>
                <a:latin typeface="Arial"/>
                <a:ea typeface="Arial"/>
                <a:cs typeface="Arial"/>
                <a:sym typeface="Arial"/>
              </a:defRPr>
            </a:lvl3pPr>
            <a:lvl4pPr indent="-393700" lvl="3" marL="1828800" marR="0" rtl="0" algn="l">
              <a:lnSpc>
                <a:spcPct val="100000"/>
              </a:lnSpc>
              <a:spcBef>
                <a:spcPts val="3200"/>
              </a:spcBef>
              <a:spcAft>
                <a:spcPts val="0"/>
              </a:spcAft>
              <a:buClr>
                <a:srgbClr val="000000"/>
              </a:buClr>
              <a:buSzPts val="2600"/>
              <a:buFont typeface="Arial"/>
              <a:buChar char="•"/>
              <a:defRPr b="0" i="0" sz="3500" u="none" cap="none" strike="noStrike">
                <a:solidFill>
                  <a:srgbClr val="000000"/>
                </a:solidFill>
                <a:latin typeface="Arial"/>
                <a:ea typeface="Arial"/>
                <a:cs typeface="Arial"/>
                <a:sym typeface="Arial"/>
              </a:defRPr>
            </a:lvl4pPr>
            <a:lvl5pPr indent="-393700" lvl="4" marL="2286000" marR="0" rtl="0" algn="ctr">
              <a:lnSpc>
                <a:spcPct val="150000"/>
              </a:lnSpc>
              <a:spcBef>
                <a:spcPts val="0"/>
              </a:spcBef>
              <a:spcAft>
                <a:spcPts val="0"/>
              </a:spcAft>
              <a:buClr>
                <a:srgbClr val="000000"/>
              </a:buClr>
              <a:buSzPts val="2600"/>
              <a:buFont typeface="Arial"/>
              <a:buChar char="•"/>
              <a:defRPr b="1" i="0" sz="35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ext + picture">
  <p:cSld name="5_text + picture">
    <p:bg>
      <p:bgPr>
        <a:solidFill>
          <a:srgbClr val="FFFFFF"/>
        </a:solidFill>
      </p:bgPr>
    </p:bg>
    <p:spTree>
      <p:nvGrpSpPr>
        <p:cNvPr id="1118" name="Shape 1118"/>
        <p:cNvGrpSpPr/>
        <p:nvPr/>
      </p:nvGrpSpPr>
      <p:grpSpPr>
        <a:xfrm>
          <a:off x="0" y="0"/>
          <a:ext cx="0" cy="0"/>
          <a:chOff x="0" y="0"/>
          <a:chExt cx="0" cy="0"/>
        </a:xfrm>
      </p:grpSpPr>
      <p:sp>
        <p:nvSpPr>
          <p:cNvPr id="1119" name="Google Shape;1119;p45"/>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120" name="Google Shape;1120;p45"/>
          <p:cNvSpPr/>
          <p:nvPr>
            <p:ph idx="2" type="pic"/>
          </p:nvPr>
        </p:nvSpPr>
        <p:spPr>
          <a:xfrm>
            <a:off x="1571621" y="2825747"/>
            <a:ext cx="10620000" cy="91440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21" name="Google Shape;1121;p45"/>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pic>
        <p:nvPicPr>
          <p:cNvPr descr="logo_zalando_rgb_hor_all.png" id="1122" name="Google Shape;1122;p45"/>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123" name="Google Shape;1123;p45"/>
          <p:cNvSpPr txBox="1"/>
          <p:nvPr>
            <p:ph idx="1"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24" name="Google Shape;1124;p45"/>
          <p:cNvSpPr txBox="1"/>
          <p:nvPr>
            <p:ph idx="3" type="body"/>
          </p:nvPr>
        </p:nvSpPr>
        <p:spPr>
          <a:xfrm>
            <a:off x="13331180" y="2833253"/>
            <a:ext cx="9411900" cy="9113700"/>
          </a:xfrm>
          <a:prstGeom prst="rect">
            <a:avLst/>
          </a:prstGeom>
          <a:noFill/>
          <a:ln>
            <a:noFill/>
          </a:ln>
        </p:spPr>
        <p:txBody>
          <a:bodyPr anchorCtr="0" anchor="ctr" bIns="243800" lIns="243800" spcFirstLastPara="1" rIns="243800" wrap="square" tIns="243800">
            <a:noAutofit/>
          </a:bodyPr>
          <a:lstStyle>
            <a:lvl1pPr indent="-393700" lvl="0" marL="457200" marR="0" rtl="0" algn="l">
              <a:lnSpc>
                <a:spcPct val="100000"/>
              </a:lnSpc>
              <a:spcBef>
                <a:spcPts val="3200"/>
              </a:spcBef>
              <a:spcAft>
                <a:spcPts val="0"/>
              </a:spcAft>
              <a:buClr>
                <a:srgbClr val="000000"/>
              </a:buClr>
              <a:buSzPts val="2600"/>
              <a:buFont typeface="Arial"/>
              <a:buChar char="•"/>
              <a:defRPr b="0" i="0" sz="3500" u="none" cap="none" strike="noStrike">
                <a:solidFill>
                  <a:srgbClr val="000000"/>
                </a:solidFill>
                <a:latin typeface="Arial"/>
                <a:ea typeface="Arial"/>
                <a:cs typeface="Arial"/>
                <a:sym typeface="Arial"/>
              </a:defRPr>
            </a:lvl1pPr>
            <a:lvl2pPr indent="-368300" lvl="1" marL="914400" marR="0" rtl="0" algn="l">
              <a:lnSpc>
                <a:spcPct val="100000"/>
              </a:lnSpc>
              <a:spcBef>
                <a:spcPts val="1600"/>
              </a:spcBef>
              <a:spcAft>
                <a:spcPts val="0"/>
              </a:spcAft>
              <a:buClr>
                <a:srgbClr val="000000"/>
              </a:buClr>
              <a:buSzPts val="2200"/>
              <a:buFont typeface="Arial"/>
              <a:buChar char="•"/>
              <a:defRPr b="0" i="0" sz="2900" u="none" cap="none" strike="noStrike">
                <a:solidFill>
                  <a:srgbClr val="000000"/>
                </a:solidFill>
                <a:latin typeface="Arial"/>
                <a:ea typeface="Arial"/>
                <a:cs typeface="Arial"/>
                <a:sym typeface="Arial"/>
              </a:defRPr>
            </a:lvl2pPr>
            <a:lvl3pPr indent="-342900" lvl="2" marL="1371600" marR="0" rtl="0" algn="l">
              <a:lnSpc>
                <a:spcPct val="100000"/>
              </a:lnSpc>
              <a:spcBef>
                <a:spcPts val="1600"/>
              </a:spcBef>
              <a:spcAft>
                <a:spcPts val="0"/>
              </a:spcAft>
              <a:buClr>
                <a:srgbClr val="000000"/>
              </a:buClr>
              <a:buSzPts val="1800"/>
              <a:buFont typeface="Arial"/>
              <a:buChar char="•"/>
              <a:defRPr b="0" i="0" sz="2400" u="none" cap="none" strike="noStrike">
                <a:solidFill>
                  <a:srgbClr val="000000"/>
                </a:solidFill>
                <a:latin typeface="Arial"/>
                <a:ea typeface="Arial"/>
                <a:cs typeface="Arial"/>
                <a:sym typeface="Arial"/>
              </a:defRPr>
            </a:lvl3pPr>
            <a:lvl4pPr indent="-228600" lvl="3" marL="1828800" marR="0" rtl="0" algn="l">
              <a:lnSpc>
                <a:spcPct val="100000"/>
              </a:lnSpc>
              <a:spcBef>
                <a:spcPts val="3200"/>
              </a:spcBef>
              <a:spcAft>
                <a:spcPts val="0"/>
              </a:spcAft>
              <a:buClr>
                <a:srgbClr val="000000"/>
              </a:buClr>
              <a:buSzPts val="3500"/>
              <a:buFont typeface="Arial"/>
              <a:buNone/>
              <a:defRPr b="0" i="0" sz="3500" u="none" cap="none" strike="noStrike">
                <a:solidFill>
                  <a:srgbClr val="000000"/>
                </a:solidFill>
                <a:latin typeface="Arial"/>
                <a:ea typeface="Arial"/>
                <a:cs typeface="Arial"/>
                <a:sym typeface="Arial"/>
              </a:defRPr>
            </a:lvl4pPr>
            <a:lvl5pPr indent="-393700" lvl="4" marL="2286000" marR="0" rtl="0" algn="ctr">
              <a:lnSpc>
                <a:spcPct val="150000"/>
              </a:lnSpc>
              <a:spcBef>
                <a:spcPts val="0"/>
              </a:spcBef>
              <a:spcAft>
                <a:spcPts val="0"/>
              </a:spcAft>
              <a:buClr>
                <a:srgbClr val="000000"/>
              </a:buClr>
              <a:buSzPts val="2600"/>
              <a:buFont typeface="Arial"/>
              <a:buChar char="•"/>
              <a:defRPr b="1" i="0" sz="35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25" name="Google Shape;1125;p45"/>
          <p:cNvSpPr txBox="1"/>
          <p:nvPr>
            <p:ph type="title"/>
          </p:nvPr>
        </p:nvSpPr>
        <p:spPr>
          <a:xfrm>
            <a:off x="1592525" y="584677"/>
            <a:ext cx="21207300" cy="2004900"/>
          </a:xfrm>
          <a:prstGeom prst="rect">
            <a:avLst/>
          </a:prstGeom>
          <a:noFill/>
          <a:ln>
            <a:noFill/>
          </a:ln>
        </p:spPr>
        <p:txBody>
          <a:bodyPr anchorCtr="0" anchor="ctr" bIns="243800" lIns="243800" spcFirstLastPara="1" rIns="243800" wrap="square" tIns="243800">
            <a:noAutofit/>
          </a:bodyPr>
          <a:lstStyle>
            <a:lvl1pPr lvl="0" marR="0" rtl="0" algn="ctr">
              <a:lnSpc>
                <a:spcPct val="120000"/>
              </a:lnSpc>
              <a:spcBef>
                <a:spcPts val="0"/>
              </a:spcBef>
              <a:spcAft>
                <a:spcPts val="0"/>
              </a:spcAft>
              <a:buClr>
                <a:srgbClr val="000000"/>
              </a:buClr>
              <a:buSzPts val="3500"/>
              <a:buFont typeface="Arial"/>
              <a:buNone/>
              <a:defRPr b="1" i="0" sz="35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x text">
  <p:cSld name="1_2x text">
    <p:bg>
      <p:bgPr>
        <a:solidFill>
          <a:srgbClr val="FFFFFF"/>
        </a:solidFill>
      </p:bgPr>
    </p:bg>
    <p:spTree>
      <p:nvGrpSpPr>
        <p:cNvPr id="1126" name="Shape 1126"/>
        <p:cNvGrpSpPr/>
        <p:nvPr/>
      </p:nvGrpSpPr>
      <p:grpSpPr>
        <a:xfrm>
          <a:off x="0" y="0"/>
          <a:ext cx="0" cy="0"/>
          <a:chOff x="0" y="0"/>
          <a:chExt cx="0" cy="0"/>
        </a:xfrm>
      </p:grpSpPr>
      <p:sp>
        <p:nvSpPr>
          <p:cNvPr id="1127" name="Google Shape;1127;p46"/>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128" name="Google Shape;1128;p46"/>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pic>
        <p:nvPicPr>
          <p:cNvPr descr="logo_zalando_rgb_hor_all.png" id="1129" name="Google Shape;1129;p46"/>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130" name="Google Shape;1130;p46"/>
          <p:cNvSpPr txBox="1"/>
          <p:nvPr>
            <p:ph idx="1"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31" name="Google Shape;1131;p46"/>
          <p:cNvSpPr txBox="1"/>
          <p:nvPr>
            <p:ph type="title"/>
          </p:nvPr>
        </p:nvSpPr>
        <p:spPr>
          <a:xfrm>
            <a:off x="1592525" y="584677"/>
            <a:ext cx="21207300" cy="2004900"/>
          </a:xfrm>
          <a:prstGeom prst="rect">
            <a:avLst/>
          </a:prstGeom>
          <a:noFill/>
          <a:ln>
            <a:noFill/>
          </a:ln>
        </p:spPr>
        <p:txBody>
          <a:bodyPr anchorCtr="0" anchor="ctr" bIns="243800" lIns="243800" spcFirstLastPara="1" rIns="243800" wrap="square" tIns="243800">
            <a:noAutofit/>
          </a:bodyPr>
          <a:lstStyle>
            <a:lvl1pPr lvl="0" marR="0" rtl="0" algn="ctr">
              <a:lnSpc>
                <a:spcPct val="120000"/>
              </a:lnSpc>
              <a:spcBef>
                <a:spcPts val="0"/>
              </a:spcBef>
              <a:spcAft>
                <a:spcPts val="0"/>
              </a:spcAft>
              <a:buClr>
                <a:srgbClr val="000000"/>
              </a:buClr>
              <a:buSzPts val="3500"/>
              <a:buFont typeface="Arial"/>
              <a:buNone/>
              <a:defRPr b="1" i="0" sz="35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9pPr>
          </a:lstStyle>
          <a:p/>
        </p:txBody>
      </p:sp>
      <p:sp>
        <p:nvSpPr>
          <p:cNvPr id="1132" name="Google Shape;1132;p46"/>
          <p:cNvSpPr txBox="1"/>
          <p:nvPr>
            <p:ph idx="2" type="body"/>
          </p:nvPr>
        </p:nvSpPr>
        <p:spPr>
          <a:xfrm>
            <a:off x="1564171" y="5672667"/>
            <a:ext cx="9421500" cy="6273600"/>
          </a:xfrm>
          <a:prstGeom prst="rect">
            <a:avLst/>
          </a:prstGeom>
          <a:noFill/>
          <a:ln>
            <a:noFill/>
          </a:ln>
        </p:spPr>
        <p:txBody>
          <a:bodyPr anchorCtr="0" anchor="ctr" bIns="243800" lIns="243800" spcFirstLastPara="1" rIns="243800" wrap="square" tIns="243800">
            <a:noAutofit/>
          </a:bodyPr>
          <a:lstStyle>
            <a:lvl1pPr indent="-393700" lvl="0" marL="457200" marR="0" rtl="0" algn="l">
              <a:lnSpc>
                <a:spcPct val="100000"/>
              </a:lnSpc>
              <a:spcBef>
                <a:spcPts val="3200"/>
              </a:spcBef>
              <a:spcAft>
                <a:spcPts val="0"/>
              </a:spcAft>
              <a:buClr>
                <a:srgbClr val="000000"/>
              </a:buClr>
              <a:buSzPts val="2600"/>
              <a:buFont typeface="Arial"/>
              <a:buChar char="•"/>
              <a:defRPr b="0" i="0" sz="3500" u="none" cap="none" strike="noStrike">
                <a:solidFill>
                  <a:srgbClr val="000000"/>
                </a:solidFill>
                <a:latin typeface="Arial"/>
                <a:ea typeface="Arial"/>
                <a:cs typeface="Arial"/>
                <a:sym typeface="Arial"/>
              </a:defRPr>
            </a:lvl1pPr>
            <a:lvl2pPr indent="-368300" lvl="1" marL="914400" marR="0" rtl="0" algn="l">
              <a:lnSpc>
                <a:spcPct val="100000"/>
              </a:lnSpc>
              <a:spcBef>
                <a:spcPts val="1600"/>
              </a:spcBef>
              <a:spcAft>
                <a:spcPts val="0"/>
              </a:spcAft>
              <a:buClr>
                <a:srgbClr val="000000"/>
              </a:buClr>
              <a:buSzPts val="2200"/>
              <a:buFont typeface="Arial"/>
              <a:buChar char="•"/>
              <a:defRPr b="0" i="0" sz="2900" u="none" cap="none" strike="noStrike">
                <a:solidFill>
                  <a:srgbClr val="000000"/>
                </a:solidFill>
                <a:latin typeface="Arial"/>
                <a:ea typeface="Arial"/>
                <a:cs typeface="Arial"/>
                <a:sym typeface="Arial"/>
              </a:defRPr>
            </a:lvl2pPr>
            <a:lvl3pPr indent="-342900" lvl="2" marL="1371600" marR="0" rtl="0" algn="l">
              <a:lnSpc>
                <a:spcPct val="100000"/>
              </a:lnSpc>
              <a:spcBef>
                <a:spcPts val="1600"/>
              </a:spcBef>
              <a:spcAft>
                <a:spcPts val="0"/>
              </a:spcAft>
              <a:buClr>
                <a:srgbClr val="000000"/>
              </a:buClr>
              <a:buSzPts val="1800"/>
              <a:buFont typeface="Arial"/>
              <a:buChar char="•"/>
              <a:defRPr b="0" i="0" sz="2400" u="none" cap="none" strike="noStrike">
                <a:solidFill>
                  <a:srgbClr val="000000"/>
                </a:solidFill>
                <a:latin typeface="Arial"/>
                <a:ea typeface="Arial"/>
                <a:cs typeface="Arial"/>
                <a:sym typeface="Arial"/>
              </a:defRPr>
            </a:lvl3pPr>
            <a:lvl4pPr indent="-393700" lvl="3" marL="1828800" marR="0" rtl="0" algn="l">
              <a:lnSpc>
                <a:spcPct val="100000"/>
              </a:lnSpc>
              <a:spcBef>
                <a:spcPts val="3200"/>
              </a:spcBef>
              <a:spcAft>
                <a:spcPts val="0"/>
              </a:spcAft>
              <a:buClr>
                <a:srgbClr val="000000"/>
              </a:buClr>
              <a:buSzPts val="2600"/>
              <a:buFont typeface="Arial"/>
              <a:buChar char="•"/>
              <a:defRPr b="0" i="0" sz="3500" u="none" cap="none" strike="noStrike">
                <a:solidFill>
                  <a:srgbClr val="000000"/>
                </a:solidFill>
                <a:latin typeface="Arial"/>
                <a:ea typeface="Arial"/>
                <a:cs typeface="Arial"/>
                <a:sym typeface="Arial"/>
              </a:defRPr>
            </a:lvl4pPr>
            <a:lvl5pPr indent="-393700" lvl="4" marL="2286000" marR="0" rtl="0" algn="ctr">
              <a:lnSpc>
                <a:spcPct val="150000"/>
              </a:lnSpc>
              <a:spcBef>
                <a:spcPts val="0"/>
              </a:spcBef>
              <a:spcAft>
                <a:spcPts val="0"/>
              </a:spcAft>
              <a:buClr>
                <a:srgbClr val="000000"/>
              </a:buClr>
              <a:buSzPts val="2600"/>
              <a:buFont typeface="Arial"/>
              <a:buChar char="•"/>
              <a:defRPr b="1" i="0" sz="35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33" name="Google Shape;1133;p46"/>
          <p:cNvSpPr txBox="1"/>
          <p:nvPr>
            <p:ph idx="3" type="body"/>
          </p:nvPr>
        </p:nvSpPr>
        <p:spPr>
          <a:xfrm>
            <a:off x="13829867" y="2833253"/>
            <a:ext cx="8948700" cy="26409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20000"/>
              </a:lnSpc>
              <a:spcBef>
                <a:spcPts val="3200"/>
              </a:spcBef>
              <a:spcAft>
                <a:spcPts val="0"/>
              </a:spcAft>
              <a:buClr>
                <a:srgbClr val="000000"/>
              </a:buClr>
              <a:buSzPts val="3200"/>
              <a:buFont typeface="Arial"/>
              <a:buNone/>
              <a:defRPr b="1" i="0" sz="3200" u="none" cap="none" strike="noStrike">
                <a:solidFill>
                  <a:srgbClr val="000000"/>
                </a:solidFill>
                <a:latin typeface="Arial"/>
                <a:ea typeface="Arial"/>
                <a:cs typeface="Arial"/>
                <a:sym typeface="Arial"/>
              </a:defRPr>
            </a:lvl1pPr>
            <a:lvl2pPr indent="-228600" lvl="1" marL="9144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2pPr>
            <a:lvl3pPr indent="-228600" lvl="2" marL="13716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3pPr>
            <a:lvl4pPr indent="-228600" lvl="3" marL="18288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4pPr>
            <a:lvl5pPr indent="-228600" lvl="4" marL="22860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34" name="Google Shape;1134;p46"/>
          <p:cNvSpPr txBox="1"/>
          <p:nvPr>
            <p:ph idx="4" type="body"/>
          </p:nvPr>
        </p:nvSpPr>
        <p:spPr>
          <a:xfrm>
            <a:off x="13330766" y="5672667"/>
            <a:ext cx="9411900" cy="6273600"/>
          </a:xfrm>
          <a:prstGeom prst="rect">
            <a:avLst/>
          </a:prstGeom>
          <a:noFill/>
          <a:ln>
            <a:noFill/>
          </a:ln>
        </p:spPr>
        <p:txBody>
          <a:bodyPr anchorCtr="0" anchor="ctr" bIns="243800" lIns="243800" spcFirstLastPara="1" rIns="243800" wrap="square" tIns="243800">
            <a:noAutofit/>
          </a:bodyPr>
          <a:lstStyle>
            <a:lvl1pPr indent="-393700" lvl="0" marL="457200" marR="0" rtl="0" algn="l">
              <a:lnSpc>
                <a:spcPct val="100000"/>
              </a:lnSpc>
              <a:spcBef>
                <a:spcPts val="3200"/>
              </a:spcBef>
              <a:spcAft>
                <a:spcPts val="0"/>
              </a:spcAft>
              <a:buClr>
                <a:srgbClr val="000000"/>
              </a:buClr>
              <a:buSzPts val="2600"/>
              <a:buFont typeface="Arial"/>
              <a:buChar char="•"/>
              <a:defRPr b="0" i="0" sz="3500" u="none" cap="none" strike="noStrike">
                <a:solidFill>
                  <a:srgbClr val="000000"/>
                </a:solidFill>
                <a:latin typeface="Arial"/>
                <a:ea typeface="Arial"/>
                <a:cs typeface="Arial"/>
                <a:sym typeface="Arial"/>
              </a:defRPr>
            </a:lvl1pPr>
            <a:lvl2pPr indent="-368300" lvl="1" marL="914400" marR="0" rtl="0" algn="l">
              <a:lnSpc>
                <a:spcPct val="100000"/>
              </a:lnSpc>
              <a:spcBef>
                <a:spcPts val="1600"/>
              </a:spcBef>
              <a:spcAft>
                <a:spcPts val="0"/>
              </a:spcAft>
              <a:buClr>
                <a:srgbClr val="000000"/>
              </a:buClr>
              <a:buSzPts val="2200"/>
              <a:buFont typeface="Arial"/>
              <a:buChar char="•"/>
              <a:defRPr b="0" i="0" sz="2900" u="none" cap="none" strike="noStrike">
                <a:solidFill>
                  <a:srgbClr val="000000"/>
                </a:solidFill>
                <a:latin typeface="Arial"/>
                <a:ea typeface="Arial"/>
                <a:cs typeface="Arial"/>
                <a:sym typeface="Arial"/>
              </a:defRPr>
            </a:lvl2pPr>
            <a:lvl3pPr indent="-342900" lvl="2" marL="1371600" marR="0" rtl="0" algn="l">
              <a:lnSpc>
                <a:spcPct val="100000"/>
              </a:lnSpc>
              <a:spcBef>
                <a:spcPts val="1600"/>
              </a:spcBef>
              <a:spcAft>
                <a:spcPts val="0"/>
              </a:spcAft>
              <a:buClr>
                <a:srgbClr val="000000"/>
              </a:buClr>
              <a:buSzPts val="1800"/>
              <a:buFont typeface="Arial"/>
              <a:buChar char="•"/>
              <a:defRPr b="0" i="0" sz="2400" u="none" cap="none" strike="noStrike">
                <a:solidFill>
                  <a:srgbClr val="000000"/>
                </a:solidFill>
                <a:latin typeface="Arial"/>
                <a:ea typeface="Arial"/>
                <a:cs typeface="Arial"/>
                <a:sym typeface="Arial"/>
              </a:defRPr>
            </a:lvl3pPr>
            <a:lvl4pPr indent="-393700" lvl="3" marL="1828800" marR="0" rtl="0" algn="l">
              <a:lnSpc>
                <a:spcPct val="100000"/>
              </a:lnSpc>
              <a:spcBef>
                <a:spcPts val="3200"/>
              </a:spcBef>
              <a:spcAft>
                <a:spcPts val="0"/>
              </a:spcAft>
              <a:buClr>
                <a:srgbClr val="000000"/>
              </a:buClr>
              <a:buSzPts val="2600"/>
              <a:buFont typeface="Arial"/>
              <a:buChar char="•"/>
              <a:defRPr b="0" i="0" sz="3500" u="none" cap="none" strike="noStrike">
                <a:solidFill>
                  <a:srgbClr val="000000"/>
                </a:solidFill>
                <a:latin typeface="Arial"/>
                <a:ea typeface="Arial"/>
                <a:cs typeface="Arial"/>
                <a:sym typeface="Arial"/>
              </a:defRPr>
            </a:lvl4pPr>
            <a:lvl5pPr indent="-393700" lvl="4" marL="2286000" marR="0" rtl="0" algn="ctr">
              <a:lnSpc>
                <a:spcPct val="150000"/>
              </a:lnSpc>
              <a:spcBef>
                <a:spcPts val="0"/>
              </a:spcBef>
              <a:spcAft>
                <a:spcPts val="0"/>
              </a:spcAft>
              <a:buClr>
                <a:srgbClr val="000000"/>
              </a:buClr>
              <a:buSzPts val="2600"/>
              <a:buFont typeface="Arial"/>
              <a:buChar char="•"/>
              <a:defRPr b="1" i="0" sz="35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35" name="Google Shape;1135;p46"/>
          <p:cNvSpPr txBox="1"/>
          <p:nvPr>
            <p:ph idx="5" type="body"/>
          </p:nvPr>
        </p:nvSpPr>
        <p:spPr>
          <a:xfrm>
            <a:off x="2045544" y="2833253"/>
            <a:ext cx="8944800" cy="26409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20000"/>
              </a:lnSpc>
              <a:spcBef>
                <a:spcPts val="3200"/>
              </a:spcBef>
              <a:spcAft>
                <a:spcPts val="0"/>
              </a:spcAft>
              <a:buClr>
                <a:srgbClr val="000000"/>
              </a:buClr>
              <a:buSzPts val="3200"/>
              <a:buFont typeface="Arial"/>
              <a:buNone/>
              <a:defRPr b="1" i="0" sz="3200" u="none" cap="none" strike="noStrike">
                <a:solidFill>
                  <a:srgbClr val="000000"/>
                </a:solidFill>
                <a:latin typeface="Arial"/>
                <a:ea typeface="Arial"/>
                <a:cs typeface="Arial"/>
                <a:sym typeface="Arial"/>
              </a:defRPr>
            </a:lvl1pPr>
            <a:lvl2pPr indent="-228600" lvl="1" marL="9144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2pPr>
            <a:lvl3pPr indent="-228600" lvl="2" marL="13716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3pPr>
            <a:lvl4pPr indent="-228600" lvl="3" marL="18288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4pPr>
            <a:lvl5pPr indent="-228600" lvl="4" marL="2286000" marR="0" rtl="0" algn="l">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x picture + headline">
  <p:cSld name="1x picture + headline">
    <p:bg>
      <p:bgPr>
        <a:solidFill>
          <a:srgbClr val="FFFFFF"/>
        </a:solidFill>
      </p:bgPr>
    </p:bg>
    <p:spTree>
      <p:nvGrpSpPr>
        <p:cNvPr id="1136" name="Shape 1136"/>
        <p:cNvGrpSpPr/>
        <p:nvPr/>
      </p:nvGrpSpPr>
      <p:grpSpPr>
        <a:xfrm>
          <a:off x="0" y="0"/>
          <a:ext cx="0" cy="0"/>
          <a:chOff x="0" y="0"/>
          <a:chExt cx="0" cy="0"/>
        </a:xfrm>
      </p:grpSpPr>
      <p:sp>
        <p:nvSpPr>
          <p:cNvPr id="1137" name="Google Shape;1137;p47"/>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138" name="Google Shape;1138;p47"/>
          <p:cNvSpPr/>
          <p:nvPr>
            <p:ph idx="2" type="pic"/>
          </p:nvPr>
        </p:nvSpPr>
        <p:spPr>
          <a:xfrm>
            <a:off x="1571627" y="2825747"/>
            <a:ext cx="21214499" cy="91440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39" name="Google Shape;1139;p47"/>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pic>
        <p:nvPicPr>
          <p:cNvPr descr="logo_zalando_rgb_hor_all.png" id="1140" name="Google Shape;1140;p47"/>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141" name="Google Shape;1141;p47"/>
          <p:cNvSpPr txBox="1"/>
          <p:nvPr>
            <p:ph idx="1"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42" name="Google Shape;1142;p47"/>
          <p:cNvSpPr txBox="1"/>
          <p:nvPr>
            <p:ph type="title"/>
          </p:nvPr>
        </p:nvSpPr>
        <p:spPr>
          <a:xfrm>
            <a:off x="1592525" y="584677"/>
            <a:ext cx="21207300" cy="2004900"/>
          </a:xfrm>
          <a:prstGeom prst="rect">
            <a:avLst/>
          </a:prstGeom>
          <a:noFill/>
          <a:ln>
            <a:noFill/>
          </a:ln>
        </p:spPr>
        <p:txBody>
          <a:bodyPr anchorCtr="0" anchor="ctr" bIns="243800" lIns="243800" spcFirstLastPara="1" rIns="243800" wrap="square" tIns="243800">
            <a:noAutofit/>
          </a:bodyPr>
          <a:lstStyle>
            <a:lvl1pPr lvl="0" marR="0" rtl="0" algn="ctr">
              <a:lnSpc>
                <a:spcPct val="120000"/>
              </a:lnSpc>
              <a:spcBef>
                <a:spcPts val="0"/>
              </a:spcBef>
              <a:spcAft>
                <a:spcPts val="0"/>
              </a:spcAft>
              <a:buClr>
                <a:srgbClr val="000000"/>
              </a:buClr>
              <a:buSzPts val="3500"/>
              <a:buFont typeface="Arial"/>
              <a:buNone/>
              <a:defRPr b="1" i="0" sz="35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x picture + headline">
  <p:cSld name="2x picture + headline">
    <p:bg>
      <p:bgPr>
        <a:solidFill>
          <a:srgbClr val="FFFFFF"/>
        </a:solidFill>
      </p:bgPr>
    </p:bg>
    <p:spTree>
      <p:nvGrpSpPr>
        <p:cNvPr id="1143" name="Shape 1143"/>
        <p:cNvGrpSpPr/>
        <p:nvPr/>
      </p:nvGrpSpPr>
      <p:grpSpPr>
        <a:xfrm>
          <a:off x="0" y="0"/>
          <a:ext cx="0" cy="0"/>
          <a:chOff x="0" y="0"/>
          <a:chExt cx="0" cy="0"/>
        </a:xfrm>
      </p:grpSpPr>
      <p:sp>
        <p:nvSpPr>
          <p:cNvPr id="1144" name="Google Shape;1144;p48"/>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145" name="Google Shape;1145;p48"/>
          <p:cNvSpPr/>
          <p:nvPr>
            <p:ph idx="2" type="pic"/>
          </p:nvPr>
        </p:nvSpPr>
        <p:spPr>
          <a:xfrm>
            <a:off x="1574800" y="2820453"/>
            <a:ext cx="10533600" cy="9144000"/>
          </a:xfrm>
          <a:prstGeom prst="rect">
            <a:avLst/>
          </a:prstGeom>
          <a:solidFill>
            <a:srgbClr val="A1A7AC"/>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46" name="Google Shape;1146;p48"/>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pic>
        <p:nvPicPr>
          <p:cNvPr descr="logo_zalando_rgb_hor_all.png" id="1147" name="Google Shape;1147;p48"/>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148" name="Google Shape;1148;p48"/>
          <p:cNvSpPr txBox="1"/>
          <p:nvPr>
            <p:ph idx="1"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49" name="Google Shape;1149;p48"/>
          <p:cNvSpPr txBox="1"/>
          <p:nvPr>
            <p:ph type="title"/>
          </p:nvPr>
        </p:nvSpPr>
        <p:spPr>
          <a:xfrm>
            <a:off x="1592525" y="584677"/>
            <a:ext cx="21207300" cy="2004900"/>
          </a:xfrm>
          <a:prstGeom prst="rect">
            <a:avLst/>
          </a:prstGeom>
          <a:noFill/>
          <a:ln>
            <a:noFill/>
          </a:ln>
        </p:spPr>
        <p:txBody>
          <a:bodyPr anchorCtr="0" anchor="ctr" bIns="243800" lIns="243800" spcFirstLastPara="1" rIns="243800" wrap="square" tIns="243800">
            <a:noAutofit/>
          </a:bodyPr>
          <a:lstStyle>
            <a:lvl1pPr lvl="0" marR="0" rtl="0" algn="ctr">
              <a:lnSpc>
                <a:spcPct val="120000"/>
              </a:lnSpc>
              <a:spcBef>
                <a:spcPts val="0"/>
              </a:spcBef>
              <a:spcAft>
                <a:spcPts val="0"/>
              </a:spcAft>
              <a:buClr>
                <a:srgbClr val="000000"/>
              </a:buClr>
              <a:buSzPts val="3500"/>
              <a:buFont typeface="Arial"/>
              <a:buNone/>
              <a:defRPr b="1" i="0" sz="35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9pPr>
          </a:lstStyle>
          <a:p/>
        </p:txBody>
      </p:sp>
      <p:sp>
        <p:nvSpPr>
          <p:cNvPr id="1150" name="Google Shape;1150;p48"/>
          <p:cNvSpPr/>
          <p:nvPr>
            <p:ph idx="3" type="pic"/>
          </p:nvPr>
        </p:nvSpPr>
        <p:spPr>
          <a:xfrm>
            <a:off x="12252960" y="2825747"/>
            <a:ext cx="10533600" cy="91440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x picture + headline">
  <p:cSld name="3x picture + headline">
    <p:bg>
      <p:bgPr>
        <a:solidFill>
          <a:srgbClr val="FFFFFF"/>
        </a:solidFill>
      </p:bgPr>
    </p:bg>
    <p:spTree>
      <p:nvGrpSpPr>
        <p:cNvPr id="1151" name="Shape 1151"/>
        <p:cNvGrpSpPr/>
        <p:nvPr/>
      </p:nvGrpSpPr>
      <p:grpSpPr>
        <a:xfrm>
          <a:off x="0" y="0"/>
          <a:ext cx="0" cy="0"/>
          <a:chOff x="0" y="0"/>
          <a:chExt cx="0" cy="0"/>
        </a:xfrm>
      </p:grpSpPr>
      <p:sp>
        <p:nvSpPr>
          <p:cNvPr id="1152" name="Google Shape;1152;p49"/>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153" name="Google Shape;1153;p49"/>
          <p:cNvSpPr/>
          <p:nvPr>
            <p:ph idx="2" type="pic"/>
          </p:nvPr>
        </p:nvSpPr>
        <p:spPr>
          <a:xfrm>
            <a:off x="1591944" y="2825747"/>
            <a:ext cx="12996901" cy="9144000"/>
          </a:xfrm>
          <a:prstGeom prst="rect">
            <a:avLst/>
          </a:prstGeom>
          <a:solidFill>
            <a:srgbClr val="A1A7AC"/>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54" name="Google Shape;1154;p49"/>
          <p:cNvSpPr/>
          <p:nvPr>
            <p:ph idx="3" type="pic"/>
          </p:nvPr>
        </p:nvSpPr>
        <p:spPr>
          <a:xfrm>
            <a:off x="14717603" y="2825747"/>
            <a:ext cx="8071200" cy="44865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55" name="Google Shape;1155;p49"/>
          <p:cNvSpPr/>
          <p:nvPr>
            <p:ph idx="4" type="pic"/>
          </p:nvPr>
        </p:nvSpPr>
        <p:spPr>
          <a:xfrm>
            <a:off x="14717603" y="7483091"/>
            <a:ext cx="8071200" cy="44865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56" name="Google Shape;1156;p49"/>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pic>
        <p:nvPicPr>
          <p:cNvPr descr="logo_zalando_rgb_hor_all.png" id="1157" name="Google Shape;1157;p49"/>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158" name="Google Shape;1158;p49"/>
          <p:cNvSpPr txBox="1"/>
          <p:nvPr>
            <p:ph idx="1"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59" name="Google Shape;1159;p49"/>
          <p:cNvSpPr txBox="1"/>
          <p:nvPr>
            <p:ph type="title"/>
          </p:nvPr>
        </p:nvSpPr>
        <p:spPr>
          <a:xfrm>
            <a:off x="1592525" y="584677"/>
            <a:ext cx="21207300" cy="2004900"/>
          </a:xfrm>
          <a:prstGeom prst="rect">
            <a:avLst/>
          </a:prstGeom>
          <a:noFill/>
          <a:ln>
            <a:noFill/>
          </a:ln>
        </p:spPr>
        <p:txBody>
          <a:bodyPr anchorCtr="0" anchor="ctr" bIns="243800" lIns="243800" spcFirstLastPara="1" rIns="243800" wrap="square" tIns="243800">
            <a:noAutofit/>
          </a:bodyPr>
          <a:lstStyle>
            <a:lvl1pPr lvl="0" marR="0" rtl="0" algn="ctr">
              <a:lnSpc>
                <a:spcPct val="120000"/>
              </a:lnSpc>
              <a:spcBef>
                <a:spcPts val="0"/>
              </a:spcBef>
              <a:spcAft>
                <a:spcPts val="0"/>
              </a:spcAft>
              <a:buClr>
                <a:srgbClr val="000000"/>
              </a:buClr>
              <a:buSzPts val="3500"/>
              <a:buFont typeface="Arial"/>
              <a:buNone/>
              <a:defRPr b="1" i="0" sz="35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ax picture + headline">
  <p:cSld name="3ax picture + headline">
    <p:bg>
      <p:bgPr>
        <a:solidFill>
          <a:srgbClr val="FFFFFF"/>
        </a:solidFill>
      </p:bgPr>
    </p:bg>
    <p:spTree>
      <p:nvGrpSpPr>
        <p:cNvPr id="1160" name="Shape 1160"/>
        <p:cNvGrpSpPr/>
        <p:nvPr/>
      </p:nvGrpSpPr>
      <p:grpSpPr>
        <a:xfrm>
          <a:off x="0" y="0"/>
          <a:ext cx="0" cy="0"/>
          <a:chOff x="0" y="0"/>
          <a:chExt cx="0" cy="0"/>
        </a:xfrm>
      </p:grpSpPr>
      <p:sp>
        <p:nvSpPr>
          <p:cNvPr id="1161" name="Google Shape;1161;p50"/>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162" name="Google Shape;1162;p50"/>
          <p:cNvSpPr/>
          <p:nvPr>
            <p:ph idx="2" type="pic"/>
          </p:nvPr>
        </p:nvSpPr>
        <p:spPr>
          <a:xfrm>
            <a:off x="9792038" y="2825744"/>
            <a:ext cx="12996901" cy="9144000"/>
          </a:xfrm>
          <a:prstGeom prst="rect">
            <a:avLst/>
          </a:prstGeom>
          <a:solidFill>
            <a:srgbClr val="A1A7AC"/>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63" name="Google Shape;1163;p50"/>
          <p:cNvSpPr/>
          <p:nvPr>
            <p:ph idx="3" type="pic"/>
          </p:nvPr>
        </p:nvSpPr>
        <p:spPr>
          <a:xfrm>
            <a:off x="1590355" y="2825744"/>
            <a:ext cx="8071200" cy="44865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64" name="Google Shape;1164;p50"/>
          <p:cNvSpPr/>
          <p:nvPr>
            <p:ph idx="4" type="pic"/>
          </p:nvPr>
        </p:nvSpPr>
        <p:spPr>
          <a:xfrm>
            <a:off x="1590355" y="7483088"/>
            <a:ext cx="8071200" cy="44865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65" name="Google Shape;1165;p50"/>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pic>
        <p:nvPicPr>
          <p:cNvPr descr="logo_zalando_rgb_hor_all.png" id="1166" name="Google Shape;1166;p50"/>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167" name="Google Shape;1167;p50"/>
          <p:cNvSpPr txBox="1"/>
          <p:nvPr>
            <p:ph idx="1"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68" name="Google Shape;1168;p50"/>
          <p:cNvSpPr txBox="1"/>
          <p:nvPr>
            <p:ph type="title"/>
          </p:nvPr>
        </p:nvSpPr>
        <p:spPr>
          <a:xfrm>
            <a:off x="1592525" y="584677"/>
            <a:ext cx="21207300" cy="2004900"/>
          </a:xfrm>
          <a:prstGeom prst="rect">
            <a:avLst/>
          </a:prstGeom>
          <a:noFill/>
          <a:ln>
            <a:noFill/>
          </a:ln>
        </p:spPr>
        <p:txBody>
          <a:bodyPr anchorCtr="0" anchor="ctr" bIns="243800" lIns="243800" spcFirstLastPara="1" rIns="243800" wrap="square" tIns="243800">
            <a:noAutofit/>
          </a:bodyPr>
          <a:lstStyle>
            <a:lvl1pPr lvl="0" marR="0" rtl="0" algn="ctr">
              <a:lnSpc>
                <a:spcPct val="120000"/>
              </a:lnSpc>
              <a:spcBef>
                <a:spcPts val="0"/>
              </a:spcBef>
              <a:spcAft>
                <a:spcPts val="0"/>
              </a:spcAft>
              <a:buClr>
                <a:srgbClr val="000000"/>
              </a:buClr>
              <a:buSzPts val="3500"/>
              <a:buFont typeface="Arial"/>
              <a:buNone/>
              <a:defRPr b="1" i="0" sz="35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bx picture + headline">
  <p:cSld name="5bx picture + headline">
    <p:bg>
      <p:bgPr>
        <a:solidFill>
          <a:srgbClr val="FFFFFF"/>
        </a:solidFill>
      </p:bgPr>
    </p:bg>
    <p:spTree>
      <p:nvGrpSpPr>
        <p:cNvPr id="1169" name="Shape 1169"/>
        <p:cNvGrpSpPr/>
        <p:nvPr/>
      </p:nvGrpSpPr>
      <p:grpSpPr>
        <a:xfrm>
          <a:off x="0" y="0"/>
          <a:ext cx="0" cy="0"/>
          <a:chOff x="0" y="0"/>
          <a:chExt cx="0" cy="0"/>
        </a:xfrm>
      </p:grpSpPr>
      <p:sp>
        <p:nvSpPr>
          <p:cNvPr id="1170" name="Google Shape;1170;p51"/>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171" name="Google Shape;1171;p51"/>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pic>
        <p:nvPicPr>
          <p:cNvPr descr="logo_zalando_rgb_hor_all.png" id="1172" name="Google Shape;1172;p51"/>
          <p:cNvPicPr preferRelativeResize="0"/>
          <p:nvPr/>
        </p:nvPicPr>
        <p:blipFill rotWithShape="1">
          <a:blip r:embed="rId2">
            <a:alphaModFix/>
          </a:blip>
          <a:srcRect b="0" l="0" r="0" t="0"/>
          <a:stretch/>
        </p:blipFill>
        <p:spPr>
          <a:xfrm>
            <a:off x="20578419" y="12579061"/>
            <a:ext cx="2208001" cy="435200"/>
          </a:xfrm>
          <a:prstGeom prst="rect">
            <a:avLst/>
          </a:prstGeom>
          <a:noFill/>
          <a:ln>
            <a:noFill/>
          </a:ln>
        </p:spPr>
      </p:pic>
      <p:sp>
        <p:nvSpPr>
          <p:cNvPr id="1173" name="Google Shape;1173;p51"/>
          <p:cNvSpPr txBox="1"/>
          <p:nvPr>
            <p:ph idx="1"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74" name="Google Shape;1174;p51"/>
          <p:cNvSpPr/>
          <p:nvPr>
            <p:ph idx="2" type="pic"/>
          </p:nvPr>
        </p:nvSpPr>
        <p:spPr>
          <a:xfrm>
            <a:off x="18009445" y="2825747"/>
            <a:ext cx="4779300" cy="9144000"/>
          </a:xfrm>
          <a:prstGeom prst="rect">
            <a:avLst/>
          </a:prstGeom>
          <a:solidFill>
            <a:srgbClr val="A1A7AC"/>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75" name="Google Shape;1175;p51"/>
          <p:cNvSpPr/>
          <p:nvPr>
            <p:ph idx="3" type="pic"/>
          </p:nvPr>
        </p:nvSpPr>
        <p:spPr>
          <a:xfrm>
            <a:off x="1590355" y="2825747"/>
            <a:ext cx="8071200" cy="4486500"/>
          </a:xfrm>
          <a:prstGeom prst="rect">
            <a:avLst/>
          </a:prstGeom>
          <a:solidFill>
            <a:srgbClr val="A1A7AC"/>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76" name="Google Shape;1176;p51"/>
          <p:cNvSpPr/>
          <p:nvPr>
            <p:ph idx="4" type="pic"/>
          </p:nvPr>
        </p:nvSpPr>
        <p:spPr>
          <a:xfrm>
            <a:off x="1590355" y="7483091"/>
            <a:ext cx="8071200" cy="44865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77" name="Google Shape;1177;p51"/>
          <p:cNvSpPr/>
          <p:nvPr>
            <p:ph idx="5" type="pic"/>
          </p:nvPr>
        </p:nvSpPr>
        <p:spPr>
          <a:xfrm>
            <a:off x="9799899" y="2825747"/>
            <a:ext cx="8071200" cy="44865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78" name="Google Shape;1178;p51"/>
          <p:cNvSpPr/>
          <p:nvPr>
            <p:ph idx="6" type="pic"/>
          </p:nvPr>
        </p:nvSpPr>
        <p:spPr>
          <a:xfrm>
            <a:off x="9799899" y="7483091"/>
            <a:ext cx="8071200" cy="4486500"/>
          </a:xfrm>
          <a:prstGeom prst="rect">
            <a:avLst/>
          </a:prstGeom>
          <a:solidFill>
            <a:srgbClr val="A1A7AC"/>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79" name="Google Shape;1179;p51"/>
          <p:cNvSpPr txBox="1"/>
          <p:nvPr>
            <p:ph type="title"/>
          </p:nvPr>
        </p:nvSpPr>
        <p:spPr>
          <a:xfrm>
            <a:off x="1592525" y="584677"/>
            <a:ext cx="21207300" cy="2004900"/>
          </a:xfrm>
          <a:prstGeom prst="rect">
            <a:avLst/>
          </a:prstGeom>
          <a:noFill/>
          <a:ln>
            <a:noFill/>
          </a:ln>
        </p:spPr>
        <p:txBody>
          <a:bodyPr anchorCtr="0" anchor="ctr" bIns="243800" lIns="243800" spcFirstLastPara="1" rIns="243800" wrap="square" tIns="243800">
            <a:noAutofit/>
          </a:bodyPr>
          <a:lstStyle>
            <a:lvl1pPr lvl="0" marR="0" rtl="0" algn="ctr">
              <a:lnSpc>
                <a:spcPct val="120000"/>
              </a:lnSpc>
              <a:spcBef>
                <a:spcPts val="0"/>
              </a:spcBef>
              <a:spcAft>
                <a:spcPts val="0"/>
              </a:spcAft>
              <a:buClr>
                <a:srgbClr val="000000"/>
              </a:buClr>
              <a:buSzPts val="3500"/>
              <a:buFont typeface="Arial"/>
              <a:buNone/>
              <a:defRPr b="1" i="0" sz="35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Text">
  <p:cSld name="CUSTOM_1">
    <p:spTree>
      <p:nvGrpSpPr>
        <p:cNvPr id="31" name="Shape 31"/>
        <p:cNvGrpSpPr/>
        <p:nvPr/>
      </p:nvGrpSpPr>
      <p:grpSpPr>
        <a:xfrm>
          <a:off x="0" y="0"/>
          <a:ext cx="0" cy="0"/>
          <a:chOff x="0" y="0"/>
          <a:chExt cx="0" cy="0"/>
        </a:xfrm>
      </p:grpSpPr>
      <p:sp>
        <p:nvSpPr>
          <p:cNvPr id="32" name="Google Shape;32;p6"/>
          <p:cNvSpPr txBox="1"/>
          <p:nvPr>
            <p:ph type="title"/>
          </p:nvPr>
        </p:nvSpPr>
        <p:spPr>
          <a:xfrm>
            <a:off x="576000" y="576000"/>
            <a:ext cx="23232000" cy="144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4300"/>
              <a:buNone/>
              <a:defRPr b="1">
                <a:solidFill>
                  <a:srgbClr val="FF6900"/>
                </a:solidFill>
              </a:defRPr>
            </a:lvl1pPr>
            <a:lvl2pPr lvl="1" algn="l">
              <a:lnSpc>
                <a:spcPct val="100000"/>
              </a:lnSpc>
              <a:spcBef>
                <a:spcPts val="0"/>
              </a:spcBef>
              <a:spcAft>
                <a:spcPts val="0"/>
              </a:spcAft>
              <a:buSzPts val="6400"/>
              <a:buNone/>
              <a:defRPr b="1" sz="3700">
                <a:solidFill>
                  <a:srgbClr val="FF6900"/>
                </a:solidFill>
              </a:defRPr>
            </a:lvl2pPr>
            <a:lvl3pPr lvl="2" algn="l">
              <a:lnSpc>
                <a:spcPct val="100000"/>
              </a:lnSpc>
              <a:spcBef>
                <a:spcPts val="0"/>
              </a:spcBef>
              <a:spcAft>
                <a:spcPts val="0"/>
              </a:spcAft>
              <a:buSzPts val="6400"/>
              <a:buNone/>
              <a:defRPr b="1" sz="3700">
                <a:solidFill>
                  <a:srgbClr val="FF6900"/>
                </a:solidFill>
              </a:defRPr>
            </a:lvl3pPr>
            <a:lvl4pPr lvl="3" algn="l">
              <a:lnSpc>
                <a:spcPct val="100000"/>
              </a:lnSpc>
              <a:spcBef>
                <a:spcPts val="0"/>
              </a:spcBef>
              <a:spcAft>
                <a:spcPts val="0"/>
              </a:spcAft>
              <a:buSzPts val="6400"/>
              <a:buNone/>
              <a:defRPr b="1" sz="3700">
                <a:solidFill>
                  <a:srgbClr val="FF6900"/>
                </a:solidFill>
              </a:defRPr>
            </a:lvl4pPr>
            <a:lvl5pPr lvl="4" algn="l">
              <a:lnSpc>
                <a:spcPct val="100000"/>
              </a:lnSpc>
              <a:spcBef>
                <a:spcPts val="0"/>
              </a:spcBef>
              <a:spcAft>
                <a:spcPts val="0"/>
              </a:spcAft>
              <a:buSzPts val="6400"/>
              <a:buNone/>
              <a:defRPr b="1" sz="3700">
                <a:solidFill>
                  <a:srgbClr val="FF6900"/>
                </a:solidFill>
              </a:defRPr>
            </a:lvl5pPr>
            <a:lvl6pPr lvl="5" algn="l">
              <a:lnSpc>
                <a:spcPct val="100000"/>
              </a:lnSpc>
              <a:spcBef>
                <a:spcPts val="0"/>
              </a:spcBef>
              <a:spcAft>
                <a:spcPts val="0"/>
              </a:spcAft>
              <a:buSzPts val="6400"/>
              <a:buNone/>
              <a:defRPr b="1" sz="3700">
                <a:solidFill>
                  <a:srgbClr val="FF6900"/>
                </a:solidFill>
              </a:defRPr>
            </a:lvl6pPr>
            <a:lvl7pPr lvl="6" algn="l">
              <a:lnSpc>
                <a:spcPct val="100000"/>
              </a:lnSpc>
              <a:spcBef>
                <a:spcPts val="0"/>
              </a:spcBef>
              <a:spcAft>
                <a:spcPts val="0"/>
              </a:spcAft>
              <a:buSzPts val="6400"/>
              <a:buNone/>
              <a:defRPr b="1" sz="3700">
                <a:solidFill>
                  <a:srgbClr val="FF6900"/>
                </a:solidFill>
              </a:defRPr>
            </a:lvl7pPr>
            <a:lvl8pPr lvl="7" algn="l">
              <a:lnSpc>
                <a:spcPct val="100000"/>
              </a:lnSpc>
              <a:spcBef>
                <a:spcPts val="0"/>
              </a:spcBef>
              <a:spcAft>
                <a:spcPts val="0"/>
              </a:spcAft>
              <a:buSzPts val="6400"/>
              <a:buNone/>
              <a:defRPr b="1" sz="3700">
                <a:solidFill>
                  <a:srgbClr val="FF6900"/>
                </a:solidFill>
              </a:defRPr>
            </a:lvl8pPr>
            <a:lvl9pPr lvl="8" algn="l">
              <a:lnSpc>
                <a:spcPct val="100000"/>
              </a:lnSpc>
              <a:spcBef>
                <a:spcPts val="0"/>
              </a:spcBef>
              <a:spcAft>
                <a:spcPts val="0"/>
              </a:spcAft>
              <a:buSzPts val="6400"/>
              <a:buNone/>
              <a:defRPr b="1" sz="3700">
                <a:solidFill>
                  <a:srgbClr val="FF6900"/>
                </a:solidFill>
              </a:defRPr>
            </a:lvl9pPr>
          </a:lstStyle>
          <a:p/>
        </p:txBody>
      </p:sp>
      <p:sp>
        <p:nvSpPr>
          <p:cNvPr id="33" name="Google Shape;33;p6"/>
          <p:cNvSpPr txBox="1"/>
          <p:nvPr>
            <p:ph idx="1" type="body"/>
          </p:nvPr>
        </p:nvSpPr>
        <p:spPr>
          <a:xfrm>
            <a:off x="576067" y="2016000"/>
            <a:ext cx="11424000" cy="10232700"/>
          </a:xfrm>
          <a:prstGeom prst="rect">
            <a:avLst/>
          </a:prstGeom>
          <a:noFill/>
          <a:ln>
            <a:noFill/>
          </a:ln>
        </p:spPr>
        <p:txBody>
          <a:bodyPr anchorCtr="0" anchor="t" bIns="0" lIns="0" spcFirstLastPara="1" rIns="384000" wrap="square" tIns="0">
            <a:noAutofit/>
          </a:bodyPr>
          <a:lstStyle>
            <a:lvl1pPr indent="-361950" lvl="0" marL="457200" algn="l">
              <a:lnSpc>
                <a:spcPct val="100000"/>
              </a:lnSpc>
              <a:spcBef>
                <a:spcPts val="0"/>
              </a:spcBef>
              <a:spcAft>
                <a:spcPts val="0"/>
              </a:spcAft>
              <a:buSzPts val="2100"/>
              <a:buChar char="●"/>
              <a:defRPr/>
            </a:lvl1pPr>
            <a:lvl2pPr indent="-361950" lvl="1" marL="914400" algn="l">
              <a:lnSpc>
                <a:spcPct val="100000"/>
              </a:lnSpc>
              <a:spcBef>
                <a:spcPts val="1600"/>
              </a:spcBef>
              <a:spcAft>
                <a:spcPts val="0"/>
              </a:spcAft>
              <a:buSzPts val="2100"/>
              <a:buChar char="●"/>
              <a:defRPr/>
            </a:lvl2pPr>
            <a:lvl3pPr indent="-361950" lvl="2" marL="1371600" algn="l">
              <a:lnSpc>
                <a:spcPct val="100000"/>
              </a:lnSpc>
              <a:spcBef>
                <a:spcPts val="1600"/>
              </a:spcBef>
              <a:spcAft>
                <a:spcPts val="0"/>
              </a:spcAft>
              <a:buSzPts val="2100"/>
              <a:buChar char="●"/>
              <a:defRPr/>
            </a:lvl3pPr>
            <a:lvl4pPr indent="-361950" lvl="3" marL="1828800" algn="l">
              <a:lnSpc>
                <a:spcPct val="100000"/>
              </a:lnSpc>
              <a:spcBef>
                <a:spcPts val="1600"/>
              </a:spcBef>
              <a:spcAft>
                <a:spcPts val="0"/>
              </a:spcAft>
              <a:buSzPts val="2100"/>
              <a:buChar char="●"/>
              <a:defRPr/>
            </a:lvl4pPr>
            <a:lvl5pPr indent="-361950" lvl="4" marL="2286000" algn="l">
              <a:lnSpc>
                <a:spcPct val="100000"/>
              </a:lnSpc>
              <a:spcBef>
                <a:spcPts val="1600"/>
              </a:spcBef>
              <a:spcAft>
                <a:spcPts val="0"/>
              </a:spcAft>
              <a:buSzPts val="2100"/>
              <a:buChar char="●"/>
              <a:defRPr/>
            </a:lvl5pPr>
            <a:lvl6pPr indent="-361950" lvl="5" marL="2743200" algn="l">
              <a:lnSpc>
                <a:spcPct val="100000"/>
              </a:lnSpc>
              <a:spcBef>
                <a:spcPts val="1600"/>
              </a:spcBef>
              <a:spcAft>
                <a:spcPts val="0"/>
              </a:spcAft>
              <a:buSzPts val="2100"/>
              <a:buChar char="●"/>
              <a:defRPr/>
            </a:lvl6pPr>
            <a:lvl7pPr indent="-361950" lvl="6" marL="3200400" algn="l">
              <a:lnSpc>
                <a:spcPct val="100000"/>
              </a:lnSpc>
              <a:spcBef>
                <a:spcPts val="1600"/>
              </a:spcBef>
              <a:spcAft>
                <a:spcPts val="0"/>
              </a:spcAft>
              <a:buSzPts val="2100"/>
              <a:buChar char="●"/>
              <a:defRPr/>
            </a:lvl7pPr>
            <a:lvl8pPr indent="-361950" lvl="7" marL="3657600" algn="l">
              <a:lnSpc>
                <a:spcPct val="100000"/>
              </a:lnSpc>
              <a:spcBef>
                <a:spcPts val="1600"/>
              </a:spcBef>
              <a:spcAft>
                <a:spcPts val="0"/>
              </a:spcAft>
              <a:buSzPts val="2100"/>
              <a:buChar char="●"/>
              <a:defRPr/>
            </a:lvl8pPr>
            <a:lvl9pPr indent="-361950" lvl="8" marL="4114800" algn="l">
              <a:lnSpc>
                <a:spcPct val="100000"/>
              </a:lnSpc>
              <a:spcBef>
                <a:spcPts val="1600"/>
              </a:spcBef>
              <a:spcAft>
                <a:spcPts val="1600"/>
              </a:spcAft>
              <a:buSzPts val="2100"/>
              <a:buChar char="●"/>
              <a:defRPr/>
            </a:lvl9pPr>
          </a:lstStyle>
          <a:p/>
        </p:txBody>
      </p:sp>
      <p:sp>
        <p:nvSpPr>
          <p:cNvPr id="34" name="Google Shape;34;p6"/>
          <p:cNvSpPr txBox="1"/>
          <p:nvPr>
            <p:ph idx="2" type="body"/>
          </p:nvPr>
        </p:nvSpPr>
        <p:spPr>
          <a:xfrm>
            <a:off x="12383867" y="2016732"/>
            <a:ext cx="11424000" cy="10232700"/>
          </a:xfrm>
          <a:prstGeom prst="rect">
            <a:avLst/>
          </a:prstGeom>
          <a:noFill/>
          <a:ln>
            <a:noFill/>
          </a:ln>
        </p:spPr>
        <p:txBody>
          <a:bodyPr anchorCtr="0" anchor="t" bIns="0" lIns="0" spcFirstLastPara="1" rIns="384000" wrap="square" tIns="0">
            <a:noAutofit/>
          </a:bodyPr>
          <a:lstStyle>
            <a:lvl1pPr indent="-361950" lvl="0" marL="457200" algn="l">
              <a:lnSpc>
                <a:spcPct val="100000"/>
              </a:lnSpc>
              <a:spcBef>
                <a:spcPts val="0"/>
              </a:spcBef>
              <a:spcAft>
                <a:spcPts val="0"/>
              </a:spcAft>
              <a:buSzPts val="2100"/>
              <a:buChar char="●"/>
              <a:defRPr/>
            </a:lvl1pPr>
            <a:lvl2pPr indent="-361950" lvl="1" marL="914400" algn="l">
              <a:lnSpc>
                <a:spcPct val="100000"/>
              </a:lnSpc>
              <a:spcBef>
                <a:spcPts val="1600"/>
              </a:spcBef>
              <a:spcAft>
                <a:spcPts val="0"/>
              </a:spcAft>
              <a:buSzPts val="2100"/>
              <a:buChar char="●"/>
              <a:defRPr/>
            </a:lvl2pPr>
            <a:lvl3pPr indent="-361950" lvl="2" marL="1371600" algn="l">
              <a:lnSpc>
                <a:spcPct val="100000"/>
              </a:lnSpc>
              <a:spcBef>
                <a:spcPts val="1600"/>
              </a:spcBef>
              <a:spcAft>
                <a:spcPts val="0"/>
              </a:spcAft>
              <a:buSzPts val="2100"/>
              <a:buChar char="●"/>
              <a:defRPr/>
            </a:lvl3pPr>
            <a:lvl4pPr indent="-361950" lvl="3" marL="1828800" algn="l">
              <a:lnSpc>
                <a:spcPct val="100000"/>
              </a:lnSpc>
              <a:spcBef>
                <a:spcPts val="1600"/>
              </a:spcBef>
              <a:spcAft>
                <a:spcPts val="0"/>
              </a:spcAft>
              <a:buSzPts val="2100"/>
              <a:buChar char="●"/>
              <a:defRPr/>
            </a:lvl4pPr>
            <a:lvl5pPr indent="-361950" lvl="4" marL="2286000" algn="l">
              <a:lnSpc>
                <a:spcPct val="100000"/>
              </a:lnSpc>
              <a:spcBef>
                <a:spcPts val="1600"/>
              </a:spcBef>
              <a:spcAft>
                <a:spcPts val="0"/>
              </a:spcAft>
              <a:buSzPts val="2100"/>
              <a:buChar char="●"/>
              <a:defRPr/>
            </a:lvl5pPr>
            <a:lvl6pPr indent="-361950" lvl="5" marL="2743200" algn="l">
              <a:lnSpc>
                <a:spcPct val="100000"/>
              </a:lnSpc>
              <a:spcBef>
                <a:spcPts val="1600"/>
              </a:spcBef>
              <a:spcAft>
                <a:spcPts val="0"/>
              </a:spcAft>
              <a:buSzPts val="2100"/>
              <a:buChar char="●"/>
              <a:defRPr/>
            </a:lvl6pPr>
            <a:lvl7pPr indent="-361950" lvl="6" marL="3200400" algn="l">
              <a:lnSpc>
                <a:spcPct val="100000"/>
              </a:lnSpc>
              <a:spcBef>
                <a:spcPts val="1600"/>
              </a:spcBef>
              <a:spcAft>
                <a:spcPts val="0"/>
              </a:spcAft>
              <a:buSzPts val="2100"/>
              <a:buChar char="●"/>
              <a:defRPr/>
            </a:lvl7pPr>
            <a:lvl8pPr indent="-361950" lvl="7" marL="3657600" algn="l">
              <a:lnSpc>
                <a:spcPct val="100000"/>
              </a:lnSpc>
              <a:spcBef>
                <a:spcPts val="1600"/>
              </a:spcBef>
              <a:spcAft>
                <a:spcPts val="0"/>
              </a:spcAft>
              <a:buSzPts val="2100"/>
              <a:buChar char="●"/>
              <a:defRPr/>
            </a:lvl8pPr>
            <a:lvl9pPr indent="-361950" lvl="8" marL="4114800" algn="l">
              <a:lnSpc>
                <a:spcPct val="100000"/>
              </a:lnSpc>
              <a:spcBef>
                <a:spcPts val="1600"/>
              </a:spcBef>
              <a:spcAft>
                <a:spcPts val="1600"/>
              </a:spcAft>
              <a:buSzPts val="2100"/>
              <a:buChar char="●"/>
              <a:defRPr/>
            </a:lvl9pPr>
          </a:lstStyle>
          <a:p/>
        </p:txBody>
      </p:sp>
      <p:sp>
        <p:nvSpPr>
          <p:cNvPr id="35" name="Google Shape;35;p6"/>
          <p:cNvSpPr txBox="1"/>
          <p:nvPr>
            <p:ph idx="12" type="sldNum"/>
          </p:nvPr>
        </p:nvSpPr>
        <p:spPr>
          <a:xfrm>
            <a:off x="576000" y="12249600"/>
            <a:ext cx="960000" cy="1466400"/>
          </a:xfrm>
          <a:prstGeom prst="rect">
            <a:avLst/>
          </a:prstGeom>
          <a:noFill/>
          <a:ln>
            <a:noFill/>
          </a:ln>
        </p:spPr>
        <p:txBody>
          <a:bodyPr anchorCtr="0" anchor="t" bIns="480000" lIns="0" spcFirstLastPara="1" rIns="0" wrap="square" tIns="576000">
            <a:noAutofit/>
          </a:bodyPr>
          <a:lstStyle>
            <a:lvl1pPr indent="0" lvl="0"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ax picture + headline">
  <p:cSld name="5ax picture + headline">
    <p:bg>
      <p:bgPr>
        <a:solidFill>
          <a:srgbClr val="FFFFFF"/>
        </a:solidFill>
      </p:bgPr>
    </p:bg>
    <p:spTree>
      <p:nvGrpSpPr>
        <p:cNvPr id="1180" name="Shape 1180"/>
        <p:cNvGrpSpPr/>
        <p:nvPr/>
      </p:nvGrpSpPr>
      <p:grpSpPr>
        <a:xfrm>
          <a:off x="0" y="0"/>
          <a:ext cx="0" cy="0"/>
          <a:chOff x="0" y="0"/>
          <a:chExt cx="0" cy="0"/>
        </a:xfrm>
      </p:grpSpPr>
      <p:sp>
        <p:nvSpPr>
          <p:cNvPr id="1181" name="Google Shape;1181;p52"/>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182" name="Google Shape;1182;p52"/>
          <p:cNvSpPr/>
          <p:nvPr>
            <p:ph idx="2" type="pic"/>
          </p:nvPr>
        </p:nvSpPr>
        <p:spPr>
          <a:xfrm>
            <a:off x="8150403" y="2825747"/>
            <a:ext cx="8071200" cy="44865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83" name="Google Shape;1183;p52"/>
          <p:cNvSpPr/>
          <p:nvPr>
            <p:ph idx="3" type="pic"/>
          </p:nvPr>
        </p:nvSpPr>
        <p:spPr>
          <a:xfrm>
            <a:off x="8150403" y="7483088"/>
            <a:ext cx="8071200" cy="44865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84" name="Google Shape;1184;p52"/>
          <p:cNvSpPr/>
          <p:nvPr>
            <p:ph idx="4" type="pic"/>
          </p:nvPr>
        </p:nvSpPr>
        <p:spPr>
          <a:xfrm>
            <a:off x="16375719" y="2825744"/>
            <a:ext cx="6412800" cy="9144000"/>
          </a:xfrm>
          <a:prstGeom prst="rect">
            <a:avLst/>
          </a:prstGeom>
          <a:solidFill>
            <a:srgbClr val="A1A7AC"/>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85" name="Google Shape;1185;p52"/>
          <p:cNvSpPr/>
          <p:nvPr>
            <p:ph idx="5" type="pic"/>
          </p:nvPr>
        </p:nvSpPr>
        <p:spPr>
          <a:xfrm>
            <a:off x="1583205" y="2825744"/>
            <a:ext cx="6412800" cy="9144000"/>
          </a:xfrm>
          <a:prstGeom prst="rect">
            <a:avLst/>
          </a:prstGeom>
          <a:solidFill>
            <a:srgbClr val="A1A7AC"/>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86" name="Google Shape;1186;p52"/>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pic>
        <p:nvPicPr>
          <p:cNvPr descr="logo_zalando_rgb_hor_all.png" id="1187" name="Google Shape;1187;p52"/>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188" name="Google Shape;1188;p52"/>
          <p:cNvSpPr txBox="1"/>
          <p:nvPr>
            <p:ph idx="1"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89" name="Google Shape;1189;p52"/>
          <p:cNvSpPr txBox="1"/>
          <p:nvPr>
            <p:ph type="title"/>
          </p:nvPr>
        </p:nvSpPr>
        <p:spPr>
          <a:xfrm>
            <a:off x="1592525" y="584677"/>
            <a:ext cx="21207300" cy="2004900"/>
          </a:xfrm>
          <a:prstGeom prst="rect">
            <a:avLst/>
          </a:prstGeom>
          <a:noFill/>
          <a:ln>
            <a:noFill/>
          </a:ln>
        </p:spPr>
        <p:txBody>
          <a:bodyPr anchorCtr="0" anchor="ctr" bIns="243800" lIns="243800" spcFirstLastPara="1" rIns="243800" wrap="square" tIns="243800">
            <a:noAutofit/>
          </a:bodyPr>
          <a:lstStyle>
            <a:lvl1pPr lvl="0" marR="0" rtl="0" algn="ctr">
              <a:lnSpc>
                <a:spcPct val="120000"/>
              </a:lnSpc>
              <a:spcBef>
                <a:spcPts val="0"/>
              </a:spcBef>
              <a:spcAft>
                <a:spcPts val="0"/>
              </a:spcAft>
              <a:buClr>
                <a:srgbClr val="000000"/>
              </a:buClr>
              <a:buSzPts val="3500"/>
              <a:buFont typeface="Arial"/>
              <a:buNone/>
              <a:defRPr b="1" i="0" sz="35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x picture">
  <p:cSld name="1x picture">
    <p:bg>
      <p:bgPr>
        <a:solidFill>
          <a:srgbClr val="FFFFFF"/>
        </a:solidFill>
      </p:bgPr>
    </p:bg>
    <p:spTree>
      <p:nvGrpSpPr>
        <p:cNvPr id="1190" name="Shape 1190"/>
        <p:cNvGrpSpPr/>
        <p:nvPr/>
      </p:nvGrpSpPr>
      <p:grpSpPr>
        <a:xfrm>
          <a:off x="0" y="0"/>
          <a:ext cx="0" cy="0"/>
          <a:chOff x="0" y="0"/>
          <a:chExt cx="0" cy="0"/>
        </a:xfrm>
      </p:grpSpPr>
      <p:sp>
        <p:nvSpPr>
          <p:cNvPr id="1191" name="Google Shape;1191;p53"/>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192" name="Google Shape;1192;p53"/>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pic>
        <p:nvPicPr>
          <p:cNvPr descr="logo_zalando_rgb_hor_all.png" id="1193" name="Google Shape;1193;p53"/>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194" name="Google Shape;1194;p53"/>
          <p:cNvSpPr txBox="1"/>
          <p:nvPr>
            <p:ph idx="1"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95" name="Google Shape;1195;p53"/>
          <p:cNvSpPr/>
          <p:nvPr>
            <p:ph idx="2" type="pic"/>
          </p:nvPr>
        </p:nvSpPr>
        <p:spPr>
          <a:xfrm>
            <a:off x="1554477" y="1798504"/>
            <a:ext cx="21214499" cy="101679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x picture">
  <p:cSld name="2x picture">
    <p:bg>
      <p:bgPr>
        <a:solidFill>
          <a:srgbClr val="FFFFFF"/>
        </a:solidFill>
      </p:bgPr>
    </p:bg>
    <p:spTree>
      <p:nvGrpSpPr>
        <p:cNvPr id="1196" name="Shape 1196"/>
        <p:cNvGrpSpPr/>
        <p:nvPr/>
      </p:nvGrpSpPr>
      <p:grpSpPr>
        <a:xfrm>
          <a:off x="0" y="0"/>
          <a:ext cx="0" cy="0"/>
          <a:chOff x="0" y="0"/>
          <a:chExt cx="0" cy="0"/>
        </a:xfrm>
      </p:grpSpPr>
      <p:sp>
        <p:nvSpPr>
          <p:cNvPr id="1197" name="Google Shape;1197;p54"/>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198" name="Google Shape;1198;p54"/>
          <p:cNvSpPr/>
          <p:nvPr>
            <p:ph idx="2" type="pic"/>
          </p:nvPr>
        </p:nvSpPr>
        <p:spPr>
          <a:xfrm>
            <a:off x="1595115" y="1798504"/>
            <a:ext cx="10533600" cy="10167900"/>
          </a:xfrm>
          <a:prstGeom prst="rect">
            <a:avLst/>
          </a:prstGeom>
          <a:solidFill>
            <a:srgbClr val="A1A7AC"/>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199" name="Google Shape;1199;p54"/>
          <p:cNvSpPr/>
          <p:nvPr>
            <p:ph idx="3" type="pic"/>
          </p:nvPr>
        </p:nvSpPr>
        <p:spPr>
          <a:xfrm>
            <a:off x="12244251" y="1798504"/>
            <a:ext cx="10533600" cy="101679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00" name="Google Shape;1200;p54"/>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pic>
        <p:nvPicPr>
          <p:cNvPr descr="logo_zalando_rgb_hor_all.png" id="1201" name="Google Shape;1201;p54"/>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202" name="Google Shape;1202;p54"/>
          <p:cNvSpPr txBox="1"/>
          <p:nvPr>
            <p:ph idx="1"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x picture">
  <p:cSld name="3x picture">
    <p:bg>
      <p:bgPr>
        <a:solidFill>
          <a:srgbClr val="FFFFFF"/>
        </a:solidFill>
      </p:bgPr>
    </p:bg>
    <p:spTree>
      <p:nvGrpSpPr>
        <p:cNvPr id="1203" name="Shape 1203"/>
        <p:cNvGrpSpPr/>
        <p:nvPr/>
      </p:nvGrpSpPr>
      <p:grpSpPr>
        <a:xfrm>
          <a:off x="0" y="0"/>
          <a:ext cx="0" cy="0"/>
          <a:chOff x="0" y="0"/>
          <a:chExt cx="0" cy="0"/>
        </a:xfrm>
      </p:grpSpPr>
      <p:sp>
        <p:nvSpPr>
          <p:cNvPr id="1204" name="Google Shape;1204;p55"/>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205" name="Google Shape;1205;p55"/>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pic>
        <p:nvPicPr>
          <p:cNvPr descr="logo_zalando_rgb_hor_all.png" id="1206" name="Google Shape;1206;p55"/>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207" name="Google Shape;1207;p55"/>
          <p:cNvSpPr txBox="1"/>
          <p:nvPr>
            <p:ph idx="1"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08" name="Google Shape;1208;p55"/>
          <p:cNvSpPr/>
          <p:nvPr>
            <p:ph idx="2" type="pic"/>
          </p:nvPr>
        </p:nvSpPr>
        <p:spPr>
          <a:xfrm>
            <a:off x="14717603" y="1798504"/>
            <a:ext cx="8071200" cy="49983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09" name="Google Shape;1209;p55"/>
          <p:cNvSpPr/>
          <p:nvPr>
            <p:ph idx="3" type="pic"/>
          </p:nvPr>
        </p:nvSpPr>
        <p:spPr>
          <a:xfrm>
            <a:off x="14717603" y="6942674"/>
            <a:ext cx="8071200" cy="49983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10" name="Google Shape;1210;p55"/>
          <p:cNvSpPr/>
          <p:nvPr>
            <p:ph idx="4" type="pic"/>
          </p:nvPr>
        </p:nvSpPr>
        <p:spPr>
          <a:xfrm>
            <a:off x="1577877" y="1807632"/>
            <a:ext cx="12996901" cy="10133700"/>
          </a:xfrm>
          <a:prstGeom prst="rect">
            <a:avLst/>
          </a:prstGeom>
          <a:solidFill>
            <a:srgbClr val="A1A7AC"/>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ax picture">
  <p:cSld name="3ax picture">
    <p:bg>
      <p:bgPr>
        <a:solidFill>
          <a:srgbClr val="FFFFFF"/>
        </a:solidFill>
      </p:bgPr>
    </p:bg>
    <p:spTree>
      <p:nvGrpSpPr>
        <p:cNvPr id="1211" name="Shape 1211"/>
        <p:cNvGrpSpPr/>
        <p:nvPr/>
      </p:nvGrpSpPr>
      <p:grpSpPr>
        <a:xfrm>
          <a:off x="0" y="0"/>
          <a:ext cx="0" cy="0"/>
          <a:chOff x="0" y="0"/>
          <a:chExt cx="0" cy="0"/>
        </a:xfrm>
      </p:grpSpPr>
      <p:sp>
        <p:nvSpPr>
          <p:cNvPr id="1212" name="Google Shape;1212;p56"/>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213" name="Google Shape;1213;p56"/>
          <p:cNvSpPr/>
          <p:nvPr>
            <p:ph idx="2" type="pic"/>
          </p:nvPr>
        </p:nvSpPr>
        <p:spPr>
          <a:xfrm>
            <a:off x="1574797" y="1807637"/>
            <a:ext cx="8071200" cy="49872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14" name="Google Shape;1214;p56"/>
          <p:cNvSpPr/>
          <p:nvPr>
            <p:ph idx="3" type="pic"/>
          </p:nvPr>
        </p:nvSpPr>
        <p:spPr>
          <a:xfrm>
            <a:off x="1574797" y="6942674"/>
            <a:ext cx="8071200" cy="49983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15" name="Google Shape;1215;p56"/>
          <p:cNvSpPr/>
          <p:nvPr>
            <p:ph idx="4" type="pic"/>
          </p:nvPr>
        </p:nvSpPr>
        <p:spPr>
          <a:xfrm>
            <a:off x="9788528" y="1807632"/>
            <a:ext cx="12999900" cy="10133700"/>
          </a:xfrm>
          <a:prstGeom prst="rect">
            <a:avLst/>
          </a:prstGeom>
          <a:solidFill>
            <a:srgbClr val="A1A7AC"/>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16" name="Google Shape;1216;p56"/>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pic>
        <p:nvPicPr>
          <p:cNvPr descr="logo_zalando_rgb_hor_all.png" id="1217" name="Google Shape;1217;p56"/>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218" name="Google Shape;1218;p56"/>
          <p:cNvSpPr txBox="1"/>
          <p:nvPr>
            <p:ph idx="1"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bx picture">
  <p:cSld name="3bx picture">
    <p:bg>
      <p:bgPr>
        <a:solidFill>
          <a:srgbClr val="FFFFFF"/>
        </a:solidFill>
      </p:bgPr>
    </p:bg>
    <p:spTree>
      <p:nvGrpSpPr>
        <p:cNvPr id="1219" name="Shape 1219"/>
        <p:cNvGrpSpPr/>
        <p:nvPr/>
      </p:nvGrpSpPr>
      <p:grpSpPr>
        <a:xfrm>
          <a:off x="0" y="0"/>
          <a:ext cx="0" cy="0"/>
          <a:chOff x="0" y="0"/>
          <a:chExt cx="0" cy="0"/>
        </a:xfrm>
      </p:grpSpPr>
      <p:sp>
        <p:nvSpPr>
          <p:cNvPr id="1220" name="Google Shape;1220;p57"/>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221" name="Google Shape;1221;p57"/>
          <p:cNvSpPr/>
          <p:nvPr>
            <p:ph idx="2" type="pic"/>
          </p:nvPr>
        </p:nvSpPr>
        <p:spPr>
          <a:xfrm>
            <a:off x="8687373" y="1807632"/>
            <a:ext cx="6984000" cy="10133700"/>
          </a:xfrm>
          <a:prstGeom prst="rect">
            <a:avLst/>
          </a:prstGeom>
          <a:solidFill>
            <a:srgbClr val="A1A7AC"/>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22" name="Google Shape;1222;p57"/>
          <p:cNvSpPr/>
          <p:nvPr>
            <p:ph idx="3" type="pic"/>
          </p:nvPr>
        </p:nvSpPr>
        <p:spPr>
          <a:xfrm>
            <a:off x="15804709" y="1807632"/>
            <a:ext cx="6984000" cy="101337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23" name="Google Shape;1223;p57"/>
          <p:cNvSpPr/>
          <p:nvPr>
            <p:ph idx="4" type="pic"/>
          </p:nvPr>
        </p:nvSpPr>
        <p:spPr>
          <a:xfrm>
            <a:off x="1570037" y="1807632"/>
            <a:ext cx="6984000" cy="101337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24" name="Google Shape;1224;p57"/>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sp>
        <p:nvSpPr>
          <p:cNvPr id="1225" name="Google Shape;1225;p57"/>
          <p:cNvSpPr txBox="1"/>
          <p:nvPr>
            <p:ph idx="1"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pic>
        <p:nvPicPr>
          <p:cNvPr descr="logo_zalando_rgb_hor_all.png" id="1226" name="Google Shape;1226;p57"/>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x picture">
  <p:cSld name="6x picture">
    <p:bg>
      <p:bgPr>
        <a:solidFill>
          <a:srgbClr val="FFFFFF"/>
        </a:solidFill>
      </p:bgPr>
    </p:bg>
    <p:spTree>
      <p:nvGrpSpPr>
        <p:cNvPr id="1227" name="Shape 1227"/>
        <p:cNvGrpSpPr/>
        <p:nvPr/>
      </p:nvGrpSpPr>
      <p:grpSpPr>
        <a:xfrm>
          <a:off x="0" y="0"/>
          <a:ext cx="0" cy="0"/>
          <a:chOff x="0" y="0"/>
          <a:chExt cx="0" cy="0"/>
        </a:xfrm>
      </p:grpSpPr>
      <p:sp>
        <p:nvSpPr>
          <p:cNvPr id="1228" name="Google Shape;1228;p58"/>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229" name="Google Shape;1229;p58"/>
          <p:cNvSpPr/>
          <p:nvPr>
            <p:ph idx="2" type="pic"/>
          </p:nvPr>
        </p:nvSpPr>
        <p:spPr>
          <a:xfrm>
            <a:off x="1570037" y="1807632"/>
            <a:ext cx="6984000" cy="4985700"/>
          </a:xfrm>
          <a:prstGeom prst="rect">
            <a:avLst/>
          </a:prstGeom>
          <a:solidFill>
            <a:schemeClr val="accent5"/>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30" name="Google Shape;1230;p58"/>
          <p:cNvSpPr/>
          <p:nvPr>
            <p:ph idx="3" type="pic"/>
          </p:nvPr>
        </p:nvSpPr>
        <p:spPr>
          <a:xfrm>
            <a:off x="8687669" y="1807632"/>
            <a:ext cx="6984000" cy="4985700"/>
          </a:xfrm>
          <a:prstGeom prst="rect">
            <a:avLst/>
          </a:prstGeom>
          <a:solidFill>
            <a:srgbClr val="A1A7AC"/>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31" name="Google Shape;1231;p58"/>
          <p:cNvSpPr/>
          <p:nvPr>
            <p:ph idx="4" type="pic"/>
          </p:nvPr>
        </p:nvSpPr>
        <p:spPr>
          <a:xfrm>
            <a:off x="15805305" y="1807632"/>
            <a:ext cx="6973500" cy="49857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32" name="Google Shape;1232;p58"/>
          <p:cNvSpPr/>
          <p:nvPr>
            <p:ph idx="5" type="pic"/>
          </p:nvPr>
        </p:nvSpPr>
        <p:spPr>
          <a:xfrm>
            <a:off x="15805305" y="6939533"/>
            <a:ext cx="6973500" cy="5004000"/>
          </a:xfrm>
          <a:prstGeom prst="rect">
            <a:avLst/>
          </a:prstGeom>
          <a:solidFill>
            <a:srgbClr val="A1A7AC"/>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33" name="Google Shape;1233;p58"/>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sp>
        <p:nvSpPr>
          <p:cNvPr id="1234" name="Google Shape;1234;p58"/>
          <p:cNvSpPr txBox="1"/>
          <p:nvPr>
            <p:ph idx="1"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35" name="Google Shape;1235;p58"/>
          <p:cNvSpPr/>
          <p:nvPr>
            <p:ph idx="6" type="pic"/>
          </p:nvPr>
        </p:nvSpPr>
        <p:spPr>
          <a:xfrm>
            <a:off x="8687536" y="6939533"/>
            <a:ext cx="6973500" cy="50040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36" name="Google Shape;1236;p58"/>
          <p:cNvSpPr/>
          <p:nvPr>
            <p:ph idx="7" type="pic"/>
          </p:nvPr>
        </p:nvSpPr>
        <p:spPr>
          <a:xfrm>
            <a:off x="1574800" y="6939533"/>
            <a:ext cx="6968700" cy="5004000"/>
          </a:xfrm>
          <a:prstGeom prst="rect">
            <a:avLst/>
          </a:prstGeom>
          <a:solidFill>
            <a:srgbClr val="A1A7AC"/>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pic>
        <p:nvPicPr>
          <p:cNvPr descr="logo_zalando_rgb_hor_all.png" id="1237" name="Google Shape;1237;p58"/>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hasizing claim">
  <p:cSld name="emphasizing claim">
    <p:bg>
      <p:bgPr>
        <a:solidFill>
          <a:srgbClr val="FFFFFF"/>
        </a:solidFill>
      </p:bgPr>
    </p:bg>
    <p:spTree>
      <p:nvGrpSpPr>
        <p:cNvPr id="1238" name="Shape 1238"/>
        <p:cNvGrpSpPr/>
        <p:nvPr/>
      </p:nvGrpSpPr>
      <p:grpSpPr>
        <a:xfrm>
          <a:off x="0" y="0"/>
          <a:ext cx="0" cy="0"/>
          <a:chOff x="0" y="0"/>
          <a:chExt cx="0" cy="0"/>
        </a:xfrm>
      </p:grpSpPr>
      <p:pic>
        <p:nvPicPr>
          <p:cNvPr id="1239" name="Google Shape;1239;p59"/>
          <p:cNvPicPr preferRelativeResize="0"/>
          <p:nvPr/>
        </p:nvPicPr>
        <p:blipFill rotWithShape="1">
          <a:blip r:embed="rId2">
            <a:alphaModFix/>
          </a:blip>
          <a:srcRect b="0" l="0" r="0" t="0"/>
          <a:stretch/>
        </p:blipFill>
        <p:spPr>
          <a:xfrm>
            <a:off x="20686152" y="12593800"/>
            <a:ext cx="2082399" cy="382400"/>
          </a:xfrm>
          <a:prstGeom prst="rect">
            <a:avLst/>
          </a:prstGeom>
          <a:noFill/>
          <a:ln>
            <a:noFill/>
          </a:ln>
        </p:spPr>
      </p:pic>
      <p:sp>
        <p:nvSpPr>
          <p:cNvPr id="1240" name="Google Shape;1240;p59"/>
          <p:cNvSpPr/>
          <p:nvPr>
            <p:ph idx="2" type="pic"/>
          </p:nvPr>
        </p:nvSpPr>
        <p:spPr>
          <a:xfrm>
            <a:off x="0" y="0"/>
            <a:ext cx="24384001" cy="137160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41" name="Google Shape;1241;p59"/>
          <p:cNvSpPr txBox="1"/>
          <p:nvPr>
            <p:ph type="title"/>
          </p:nvPr>
        </p:nvSpPr>
        <p:spPr>
          <a:xfrm>
            <a:off x="1645781" y="1772816"/>
            <a:ext cx="21123300" cy="10162500"/>
          </a:xfrm>
          <a:prstGeom prst="rect">
            <a:avLst/>
          </a:prstGeom>
          <a:noFill/>
          <a:ln cap="flat" cmpd="sng" w="57150">
            <a:solidFill>
              <a:srgbClr val="FF6900"/>
            </a:solidFill>
            <a:prstDash val="solid"/>
            <a:miter lim="8000"/>
            <a:headEnd len="sm" w="sm" type="none"/>
            <a:tailEnd len="sm" w="sm" type="none"/>
          </a:ln>
        </p:spPr>
        <p:txBody>
          <a:bodyPr anchorCtr="0" anchor="ctr" bIns="243800" lIns="243800" spcFirstLastPara="1" rIns="243800" wrap="square" tIns="243800">
            <a:noAutofit/>
          </a:bodyPr>
          <a:lstStyle>
            <a:lvl1pPr lvl="0" marR="0" rtl="0" algn="ctr">
              <a:lnSpc>
                <a:spcPct val="120000"/>
              </a:lnSpc>
              <a:spcBef>
                <a:spcPts val="0"/>
              </a:spcBef>
              <a:spcAft>
                <a:spcPts val="0"/>
              </a:spcAft>
              <a:buClr>
                <a:srgbClr val="FFFFFF"/>
              </a:buClr>
              <a:buSzPts val="5100"/>
              <a:buFont typeface="Arial"/>
              <a:buNone/>
              <a:defRPr b="1" i="0" sz="5100" u="none" cap="none" strike="noStrike">
                <a:solidFill>
                  <a:srgbClr val="FFFFFF"/>
                </a:solidFill>
                <a:latin typeface="Arial"/>
                <a:ea typeface="Arial"/>
                <a:cs typeface="Arial"/>
                <a:sym typeface="Arial"/>
              </a:defRPr>
            </a:lvl1pPr>
            <a:lvl2pPr lvl="1"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9pPr>
          </a:lstStyle>
          <a:p/>
        </p:txBody>
      </p:sp>
      <p:sp>
        <p:nvSpPr>
          <p:cNvPr id="1242" name="Google Shape;1242;p59"/>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lt1"/>
              </a:buClr>
              <a:buSzPts val="600"/>
              <a:buFont typeface="Arial"/>
              <a:buNone/>
            </a:pPr>
            <a:fld id="{00000000-1234-1234-1234-123412341234}" type="slidenum">
              <a:rPr b="1" i="0" lang="en-GB" sz="2400" u="none" cap="none" strike="noStrike">
                <a:solidFill>
                  <a:schemeClr val="lt1"/>
                </a:solidFill>
                <a:latin typeface="Arial"/>
                <a:ea typeface="Arial"/>
                <a:cs typeface="Arial"/>
                <a:sym typeface="Arial"/>
              </a:rPr>
              <a:t>‹#›</a:t>
            </a:fld>
            <a:endParaRPr b="1" i="0" sz="2400" u="none" cap="none" strike="noStrike">
              <a:solidFill>
                <a:schemeClr val="lt1"/>
              </a:solidFill>
              <a:latin typeface="Arial"/>
              <a:ea typeface="Arial"/>
              <a:cs typeface="Arial"/>
              <a:sym typeface="Arial"/>
            </a:endParaRPr>
          </a:p>
        </p:txBody>
      </p:sp>
      <p:sp>
        <p:nvSpPr>
          <p:cNvPr id="1243" name="Google Shape;1243;p59"/>
          <p:cNvSpPr txBox="1"/>
          <p:nvPr>
            <p:ph idx="1" type="body"/>
          </p:nvPr>
        </p:nvSpPr>
        <p:spPr>
          <a:xfrm>
            <a:off x="2205035"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chemeClr val="lt1"/>
              </a:buClr>
              <a:buSzPts val="2100"/>
              <a:buFont typeface="Arial"/>
              <a:buNone/>
              <a:defRPr b="0" i="0" sz="2100" u="none" cap="none" strike="noStrike">
                <a:solidFill>
                  <a:schemeClr val="lt1"/>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mphasizing claim splitted">
  <p:cSld name="emphasizing claim splitted">
    <p:bg>
      <p:bgPr>
        <a:solidFill>
          <a:srgbClr val="FFFFFF"/>
        </a:solidFill>
      </p:bgPr>
    </p:bg>
    <p:spTree>
      <p:nvGrpSpPr>
        <p:cNvPr id="1244" name="Shape 1244"/>
        <p:cNvGrpSpPr/>
        <p:nvPr/>
      </p:nvGrpSpPr>
      <p:grpSpPr>
        <a:xfrm>
          <a:off x="0" y="0"/>
          <a:ext cx="0" cy="0"/>
          <a:chOff x="0" y="0"/>
          <a:chExt cx="0" cy="0"/>
        </a:xfrm>
      </p:grpSpPr>
      <p:sp>
        <p:nvSpPr>
          <p:cNvPr id="1245" name="Google Shape;1245;p60"/>
          <p:cNvSpPr/>
          <p:nvPr>
            <p:ph idx="2" type="pic"/>
          </p:nvPr>
        </p:nvSpPr>
        <p:spPr>
          <a:xfrm>
            <a:off x="0" y="0"/>
            <a:ext cx="12192000" cy="137160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46" name="Google Shape;1246;p60"/>
          <p:cNvSpPr/>
          <p:nvPr/>
        </p:nvSpPr>
        <p:spPr>
          <a:xfrm>
            <a:off x="13847231"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sp>
        <p:nvSpPr>
          <p:cNvPr id="1247" name="Google Shape;1247;p60"/>
          <p:cNvSpPr txBox="1"/>
          <p:nvPr>
            <p:ph idx="1" type="body"/>
          </p:nvPr>
        </p:nvSpPr>
        <p:spPr>
          <a:xfrm>
            <a:off x="14475880" y="12221651"/>
            <a:ext cx="56343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48" name="Google Shape;1248;p60"/>
          <p:cNvSpPr txBox="1"/>
          <p:nvPr>
            <p:ph idx="3" type="body"/>
          </p:nvPr>
        </p:nvSpPr>
        <p:spPr>
          <a:xfrm>
            <a:off x="1645781" y="1772816"/>
            <a:ext cx="21132000" cy="10162500"/>
          </a:xfrm>
          <a:prstGeom prst="rect">
            <a:avLst/>
          </a:prstGeom>
          <a:noFill/>
          <a:ln cap="sq" cmpd="sng" w="57150">
            <a:solidFill>
              <a:srgbClr val="FF6900"/>
            </a:solidFill>
            <a:prstDash val="solid"/>
            <a:miter lim="8000"/>
            <a:headEnd len="sm" w="sm" type="none"/>
            <a:tailEnd len="sm" w="sm" type="none"/>
          </a:ln>
        </p:spPr>
        <p:txBody>
          <a:bodyPr anchorCtr="0" anchor="ctr" bIns="243800" lIns="243800" spcFirstLastPara="1" rIns="243800" wrap="square" tIns="243800">
            <a:noAutofit/>
          </a:bodyPr>
          <a:lstStyle>
            <a:lvl1pPr indent="-228600" lvl="0" marL="457200" marR="0" rtl="0" algn="l">
              <a:lnSpc>
                <a:spcPct val="120000"/>
              </a:lnSpc>
              <a:spcBef>
                <a:spcPts val="0"/>
              </a:spcBef>
              <a:spcAft>
                <a:spcPts val="0"/>
              </a:spcAft>
              <a:buClr>
                <a:srgbClr val="000000"/>
              </a:buClr>
              <a:buSzPts val="5100"/>
              <a:buFont typeface="Arial"/>
              <a:buNone/>
              <a:defRPr b="1" i="0" sz="5100" u="none" cap="none" strike="noStrike">
                <a:solidFill>
                  <a:srgbClr val="000000"/>
                </a:solidFill>
                <a:latin typeface="Arial"/>
                <a:ea typeface="Arial"/>
                <a:cs typeface="Arial"/>
                <a:sym typeface="Arial"/>
              </a:defRPr>
            </a:lvl1pPr>
            <a:lvl2pPr indent="-228600" lvl="1" marL="914400" marR="0" rtl="0" algn="l">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2pPr>
            <a:lvl3pPr indent="-228600" lvl="2" marL="1371600" marR="0" rtl="0" algn="l">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3pPr>
            <a:lvl4pPr indent="-228600" lvl="3" marL="1828800" marR="0" rtl="0" algn="l">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l">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pic>
        <p:nvPicPr>
          <p:cNvPr descr="logo_zalando_rgb_hor_all.png" id="1249" name="Google Shape;1249;p60"/>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emphasizing claim splitted">
  <p:cSld name="1_emphasizing claim splitted">
    <p:bg>
      <p:bgPr>
        <a:solidFill>
          <a:srgbClr val="FFFFFF"/>
        </a:solidFill>
      </p:bgPr>
    </p:bg>
    <p:spTree>
      <p:nvGrpSpPr>
        <p:cNvPr id="1250" name="Shape 1250"/>
        <p:cNvGrpSpPr/>
        <p:nvPr/>
      </p:nvGrpSpPr>
      <p:grpSpPr>
        <a:xfrm>
          <a:off x="0" y="0"/>
          <a:ext cx="0" cy="0"/>
          <a:chOff x="0" y="0"/>
          <a:chExt cx="0" cy="0"/>
        </a:xfrm>
      </p:grpSpPr>
      <p:sp>
        <p:nvSpPr>
          <p:cNvPr id="1251" name="Google Shape;1251;p61"/>
          <p:cNvSpPr/>
          <p:nvPr>
            <p:ph idx="2" type="pic"/>
          </p:nvPr>
        </p:nvSpPr>
        <p:spPr>
          <a:xfrm>
            <a:off x="12276667" y="0"/>
            <a:ext cx="12192000" cy="13716000"/>
          </a:xfrm>
          <a:prstGeom prst="rect">
            <a:avLst/>
          </a:prstGeom>
          <a:solidFill>
            <a:srgbClr val="737A84"/>
          </a:solidFill>
          <a:ln>
            <a:noFill/>
          </a:ln>
        </p:spPr>
        <p:txBody>
          <a:bodyPr anchorCtr="0" anchor="ctr" bIns="243800" lIns="243800" spcFirstLastPara="1" rIns="243800" wrap="square" tIns="243800">
            <a:noAutofit/>
          </a:bodyPr>
          <a:lstStyle>
            <a:lvl1pPr lvl="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1pPr>
            <a:lvl2pPr lvl="1"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lvl="2"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lvl="3"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lvl="4"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lvl="5"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lvl="6"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lvl="7"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lvl="8"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52" name="Google Shape;1252;p61"/>
          <p:cNvSpPr txBox="1"/>
          <p:nvPr>
            <p:ph idx="1" type="body"/>
          </p:nvPr>
        </p:nvSpPr>
        <p:spPr>
          <a:xfrm>
            <a:off x="1645781" y="1772816"/>
            <a:ext cx="21132000" cy="10162500"/>
          </a:xfrm>
          <a:prstGeom prst="rect">
            <a:avLst/>
          </a:prstGeom>
          <a:noFill/>
          <a:ln cap="sq" cmpd="sng" w="57150">
            <a:solidFill>
              <a:srgbClr val="FF6900"/>
            </a:solidFill>
            <a:prstDash val="solid"/>
            <a:miter lim="8000"/>
            <a:headEnd len="sm" w="sm" type="none"/>
            <a:tailEnd len="sm" w="sm" type="none"/>
          </a:ln>
        </p:spPr>
        <p:txBody>
          <a:bodyPr anchorCtr="0" anchor="ctr" bIns="243800" lIns="243800" spcFirstLastPara="1" rIns="243800" wrap="square" tIns="243800">
            <a:noAutofit/>
          </a:bodyPr>
          <a:lstStyle>
            <a:lvl1pPr indent="-228600" lvl="0" marL="457200" marR="0" rtl="0" algn="l">
              <a:lnSpc>
                <a:spcPct val="120000"/>
              </a:lnSpc>
              <a:spcBef>
                <a:spcPts val="0"/>
              </a:spcBef>
              <a:spcAft>
                <a:spcPts val="0"/>
              </a:spcAft>
              <a:buClr>
                <a:srgbClr val="000000"/>
              </a:buClr>
              <a:buSzPts val="5100"/>
              <a:buFont typeface="Arial"/>
              <a:buNone/>
              <a:defRPr b="1" i="0" sz="5100" u="none" cap="none" strike="noStrike">
                <a:solidFill>
                  <a:srgbClr val="000000"/>
                </a:solidFill>
                <a:latin typeface="Arial"/>
                <a:ea typeface="Arial"/>
                <a:cs typeface="Arial"/>
                <a:sym typeface="Arial"/>
              </a:defRPr>
            </a:lvl1pPr>
            <a:lvl2pPr indent="-228600" lvl="1" marL="914400" marR="0" rtl="0" algn="l">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2pPr>
            <a:lvl3pPr indent="-228600" lvl="2" marL="1371600" marR="0" rtl="0" algn="l">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3pPr>
            <a:lvl4pPr indent="-228600" lvl="3" marL="1828800" marR="0" rtl="0" algn="l">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l">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x Text">
  <p:cSld name="CUSTOM_1_1">
    <p:spTree>
      <p:nvGrpSpPr>
        <p:cNvPr id="36" name="Shape 36"/>
        <p:cNvGrpSpPr/>
        <p:nvPr/>
      </p:nvGrpSpPr>
      <p:grpSpPr>
        <a:xfrm>
          <a:off x="0" y="0"/>
          <a:ext cx="0" cy="0"/>
          <a:chOff x="0" y="0"/>
          <a:chExt cx="0" cy="0"/>
        </a:xfrm>
      </p:grpSpPr>
      <p:sp>
        <p:nvSpPr>
          <p:cNvPr id="37" name="Google Shape;37;p7"/>
          <p:cNvSpPr txBox="1"/>
          <p:nvPr>
            <p:ph type="title"/>
          </p:nvPr>
        </p:nvSpPr>
        <p:spPr>
          <a:xfrm>
            <a:off x="576000" y="576000"/>
            <a:ext cx="23232000" cy="144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4300"/>
              <a:buNone/>
              <a:defRPr b="1">
                <a:solidFill>
                  <a:srgbClr val="FF6900"/>
                </a:solidFill>
              </a:defRPr>
            </a:lvl1pPr>
            <a:lvl2pPr lvl="1" algn="l">
              <a:lnSpc>
                <a:spcPct val="100000"/>
              </a:lnSpc>
              <a:spcBef>
                <a:spcPts val="0"/>
              </a:spcBef>
              <a:spcAft>
                <a:spcPts val="0"/>
              </a:spcAft>
              <a:buSzPts val="6400"/>
              <a:buNone/>
              <a:defRPr b="1" sz="3700">
                <a:solidFill>
                  <a:srgbClr val="FF6900"/>
                </a:solidFill>
              </a:defRPr>
            </a:lvl2pPr>
            <a:lvl3pPr lvl="2" algn="l">
              <a:lnSpc>
                <a:spcPct val="100000"/>
              </a:lnSpc>
              <a:spcBef>
                <a:spcPts val="0"/>
              </a:spcBef>
              <a:spcAft>
                <a:spcPts val="0"/>
              </a:spcAft>
              <a:buSzPts val="6400"/>
              <a:buNone/>
              <a:defRPr b="1" sz="3700">
                <a:solidFill>
                  <a:srgbClr val="FF6900"/>
                </a:solidFill>
              </a:defRPr>
            </a:lvl3pPr>
            <a:lvl4pPr lvl="3" algn="l">
              <a:lnSpc>
                <a:spcPct val="100000"/>
              </a:lnSpc>
              <a:spcBef>
                <a:spcPts val="0"/>
              </a:spcBef>
              <a:spcAft>
                <a:spcPts val="0"/>
              </a:spcAft>
              <a:buSzPts val="6400"/>
              <a:buNone/>
              <a:defRPr b="1" sz="3700">
                <a:solidFill>
                  <a:srgbClr val="FF6900"/>
                </a:solidFill>
              </a:defRPr>
            </a:lvl4pPr>
            <a:lvl5pPr lvl="4" algn="l">
              <a:lnSpc>
                <a:spcPct val="100000"/>
              </a:lnSpc>
              <a:spcBef>
                <a:spcPts val="0"/>
              </a:spcBef>
              <a:spcAft>
                <a:spcPts val="0"/>
              </a:spcAft>
              <a:buSzPts val="6400"/>
              <a:buNone/>
              <a:defRPr b="1" sz="3700">
                <a:solidFill>
                  <a:srgbClr val="FF6900"/>
                </a:solidFill>
              </a:defRPr>
            </a:lvl5pPr>
            <a:lvl6pPr lvl="5" algn="l">
              <a:lnSpc>
                <a:spcPct val="100000"/>
              </a:lnSpc>
              <a:spcBef>
                <a:spcPts val="0"/>
              </a:spcBef>
              <a:spcAft>
                <a:spcPts val="0"/>
              </a:spcAft>
              <a:buSzPts val="6400"/>
              <a:buNone/>
              <a:defRPr b="1" sz="3700">
                <a:solidFill>
                  <a:srgbClr val="FF6900"/>
                </a:solidFill>
              </a:defRPr>
            </a:lvl6pPr>
            <a:lvl7pPr lvl="6" algn="l">
              <a:lnSpc>
                <a:spcPct val="100000"/>
              </a:lnSpc>
              <a:spcBef>
                <a:spcPts val="0"/>
              </a:spcBef>
              <a:spcAft>
                <a:spcPts val="0"/>
              </a:spcAft>
              <a:buSzPts val="6400"/>
              <a:buNone/>
              <a:defRPr b="1" sz="3700">
                <a:solidFill>
                  <a:srgbClr val="FF6900"/>
                </a:solidFill>
              </a:defRPr>
            </a:lvl7pPr>
            <a:lvl8pPr lvl="7" algn="l">
              <a:lnSpc>
                <a:spcPct val="100000"/>
              </a:lnSpc>
              <a:spcBef>
                <a:spcPts val="0"/>
              </a:spcBef>
              <a:spcAft>
                <a:spcPts val="0"/>
              </a:spcAft>
              <a:buSzPts val="6400"/>
              <a:buNone/>
              <a:defRPr b="1" sz="3700">
                <a:solidFill>
                  <a:srgbClr val="FF6900"/>
                </a:solidFill>
              </a:defRPr>
            </a:lvl8pPr>
            <a:lvl9pPr lvl="8" algn="l">
              <a:lnSpc>
                <a:spcPct val="100000"/>
              </a:lnSpc>
              <a:spcBef>
                <a:spcPts val="0"/>
              </a:spcBef>
              <a:spcAft>
                <a:spcPts val="0"/>
              </a:spcAft>
              <a:buSzPts val="6400"/>
              <a:buNone/>
              <a:defRPr b="1" sz="3700">
                <a:solidFill>
                  <a:srgbClr val="FF6900"/>
                </a:solidFill>
              </a:defRPr>
            </a:lvl9pPr>
          </a:lstStyle>
          <a:p/>
        </p:txBody>
      </p:sp>
      <p:sp>
        <p:nvSpPr>
          <p:cNvPr id="38" name="Google Shape;38;p7"/>
          <p:cNvSpPr txBox="1"/>
          <p:nvPr>
            <p:ph idx="1" type="body"/>
          </p:nvPr>
        </p:nvSpPr>
        <p:spPr>
          <a:xfrm>
            <a:off x="576067" y="2016533"/>
            <a:ext cx="7488000" cy="10232700"/>
          </a:xfrm>
          <a:prstGeom prst="rect">
            <a:avLst/>
          </a:prstGeom>
          <a:noFill/>
          <a:ln>
            <a:noFill/>
          </a:ln>
        </p:spPr>
        <p:txBody>
          <a:bodyPr anchorCtr="0" anchor="t" bIns="0" lIns="0" spcFirstLastPara="1" rIns="384000" wrap="square" tIns="0">
            <a:noAutofit/>
          </a:bodyPr>
          <a:lstStyle>
            <a:lvl1pPr indent="-361950" lvl="0" marL="457200" algn="l">
              <a:lnSpc>
                <a:spcPct val="100000"/>
              </a:lnSpc>
              <a:spcBef>
                <a:spcPts val="0"/>
              </a:spcBef>
              <a:spcAft>
                <a:spcPts val="0"/>
              </a:spcAft>
              <a:buSzPts val="2100"/>
              <a:buChar char="●"/>
              <a:defRPr/>
            </a:lvl1pPr>
            <a:lvl2pPr indent="-361950" lvl="1" marL="914400" algn="l">
              <a:lnSpc>
                <a:spcPct val="100000"/>
              </a:lnSpc>
              <a:spcBef>
                <a:spcPts val="1600"/>
              </a:spcBef>
              <a:spcAft>
                <a:spcPts val="0"/>
              </a:spcAft>
              <a:buSzPts val="2100"/>
              <a:buChar char="●"/>
              <a:defRPr/>
            </a:lvl2pPr>
            <a:lvl3pPr indent="-361950" lvl="2" marL="1371600" algn="l">
              <a:lnSpc>
                <a:spcPct val="100000"/>
              </a:lnSpc>
              <a:spcBef>
                <a:spcPts val="1600"/>
              </a:spcBef>
              <a:spcAft>
                <a:spcPts val="0"/>
              </a:spcAft>
              <a:buSzPts val="2100"/>
              <a:buChar char="●"/>
              <a:defRPr/>
            </a:lvl3pPr>
            <a:lvl4pPr indent="-361950" lvl="3" marL="1828800" algn="l">
              <a:lnSpc>
                <a:spcPct val="100000"/>
              </a:lnSpc>
              <a:spcBef>
                <a:spcPts val="1600"/>
              </a:spcBef>
              <a:spcAft>
                <a:spcPts val="0"/>
              </a:spcAft>
              <a:buSzPts val="2100"/>
              <a:buChar char="●"/>
              <a:defRPr/>
            </a:lvl4pPr>
            <a:lvl5pPr indent="-361950" lvl="4" marL="2286000" algn="l">
              <a:lnSpc>
                <a:spcPct val="100000"/>
              </a:lnSpc>
              <a:spcBef>
                <a:spcPts val="1600"/>
              </a:spcBef>
              <a:spcAft>
                <a:spcPts val="0"/>
              </a:spcAft>
              <a:buSzPts val="2100"/>
              <a:buChar char="●"/>
              <a:defRPr/>
            </a:lvl5pPr>
            <a:lvl6pPr indent="-361950" lvl="5" marL="2743200" algn="l">
              <a:lnSpc>
                <a:spcPct val="100000"/>
              </a:lnSpc>
              <a:spcBef>
                <a:spcPts val="1600"/>
              </a:spcBef>
              <a:spcAft>
                <a:spcPts val="0"/>
              </a:spcAft>
              <a:buSzPts val="2100"/>
              <a:buChar char="●"/>
              <a:defRPr/>
            </a:lvl6pPr>
            <a:lvl7pPr indent="-361950" lvl="6" marL="3200400" algn="l">
              <a:lnSpc>
                <a:spcPct val="100000"/>
              </a:lnSpc>
              <a:spcBef>
                <a:spcPts val="1600"/>
              </a:spcBef>
              <a:spcAft>
                <a:spcPts val="0"/>
              </a:spcAft>
              <a:buSzPts val="2100"/>
              <a:buChar char="●"/>
              <a:defRPr/>
            </a:lvl7pPr>
            <a:lvl8pPr indent="-361950" lvl="7" marL="3657600" algn="l">
              <a:lnSpc>
                <a:spcPct val="100000"/>
              </a:lnSpc>
              <a:spcBef>
                <a:spcPts val="1600"/>
              </a:spcBef>
              <a:spcAft>
                <a:spcPts val="0"/>
              </a:spcAft>
              <a:buSzPts val="2100"/>
              <a:buChar char="●"/>
              <a:defRPr/>
            </a:lvl8pPr>
            <a:lvl9pPr indent="-361950" lvl="8" marL="4114800" algn="l">
              <a:lnSpc>
                <a:spcPct val="100000"/>
              </a:lnSpc>
              <a:spcBef>
                <a:spcPts val="1600"/>
              </a:spcBef>
              <a:spcAft>
                <a:spcPts val="1600"/>
              </a:spcAft>
              <a:buSzPts val="2100"/>
              <a:buChar char="●"/>
              <a:defRPr/>
            </a:lvl9pPr>
          </a:lstStyle>
          <a:p/>
        </p:txBody>
      </p:sp>
      <p:sp>
        <p:nvSpPr>
          <p:cNvPr id="39" name="Google Shape;39;p7"/>
          <p:cNvSpPr txBox="1"/>
          <p:nvPr>
            <p:ph idx="2" type="body"/>
          </p:nvPr>
        </p:nvSpPr>
        <p:spPr>
          <a:xfrm>
            <a:off x="8448000" y="2016533"/>
            <a:ext cx="7488000" cy="10232700"/>
          </a:xfrm>
          <a:prstGeom prst="rect">
            <a:avLst/>
          </a:prstGeom>
          <a:noFill/>
          <a:ln>
            <a:noFill/>
          </a:ln>
        </p:spPr>
        <p:txBody>
          <a:bodyPr anchorCtr="0" anchor="t" bIns="0" lIns="0" spcFirstLastPara="1" rIns="384000" wrap="square" tIns="0">
            <a:noAutofit/>
          </a:bodyPr>
          <a:lstStyle>
            <a:lvl1pPr indent="-361950" lvl="0" marL="457200" algn="l">
              <a:lnSpc>
                <a:spcPct val="100000"/>
              </a:lnSpc>
              <a:spcBef>
                <a:spcPts val="0"/>
              </a:spcBef>
              <a:spcAft>
                <a:spcPts val="0"/>
              </a:spcAft>
              <a:buSzPts val="2100"/>
              <a:buChar char="●"/>
              <a:defRPr/>
            </a:lvl1pPr>
            <a:lvl2pPr indent="-361950" lvl="1" marL="914400" algn="l">
              <a:lnSpc>
                <a:spcPct val="100000"/>
              </a:lnSpc>
              <a:spcBef>
                <a:spcPts val="1600"/>
              </a:spcBef>
              <a:spcAft>
                <a:spcPts val="0"/>
              </a:spcAft>
              <a:buSzPts val="2100"/>
              <a:buChar char="●"/>
              <a:defRPr/>
            </a:lvl2pPr>
            <a:lvl3pPr indent="-361950" lvl="2" marL="1371600" algn="l">
              <a:lnSpc>
                <a:spcPct val="100000"/>
              </a:lnSpc>
              <a:spcBef>
                <a:spcPts val="1600"/>
              </a:spcBef>
              <a:spcAft>
                <a:spcPts val="0"/>
              </a:spcAft>
              <a:buSzPts val="2100"/>
              <a:buChar char="●"/>
              <a:defRPr/>
            </a:lvl3pPr>
            <a:lvl4pPr indent="-361950" lvl="3" marL="1828800" algn="l">
              <a:lnSpc>
                <a:spcPct val="100000"/>
              </a:lnSpc>
              <a:spcBef>
                <a:spcPts val="1600"/>
              </a:spcBef>
              <a:spcAft>
                <a:spcPts val="0"/>
              </a:spcAft>
              <a:buSzPts val="2100"/>
              <a:buChar char="●"/>
              <a:defRPr/>
            </a:lvl4pPr>
            <a:lvl5pPr indent="-361950" lvl="4" marL="2286000" algn="l">
              <a:lnSpc>
                <a:spcPct val="100000"/>
              </a:lnSpc>
              <a:spcBef>
                <a:spcPts val="1600"/>
              </a:spcBef>
              <a:spcAft>
                <a:spcPts val="0"/>
              </a:spcAft>
              <a:buSzPts val="2100"/>
              <a:buChar char="●"/>
              <a:defRPr/>
            </a:lvl5pPr>
            <a:lvl6pPr indent="-361950" lvl="5" marL="2743200" algn="l">
              <a:lnSpc>
                <a:spcPct val="100000"/>
              </a:lnSpc>
              <a:spcBef>
                <a:spcPts val="1600"/>
              </a:spcBef>
              <a:spcAft>
                <a:spcPts val="0"/>
              </a:spcAft>
              <a:buSzPts val="2100"/>
              <a:buChar char="●"/>
              <a:defRPr/>
            </a:lvl6pPr>
            <a:lvl7pPr indent="-361950" lvl="6" marL="3200400" algn="l">
              <a:lnSpc>
                <a:spcPct val="100000"/>
              </a:lnSpc>
              <a:spcBef>
                <a:spcPts val="1600"/>
              </a:spcBef>
              <a:spcAft>
                <a:spcPts val="0"/>
              </a:spcAft>
              <a:buSzPts val="2100"/>
              <a:buChar char="●"/>
              <a:defRPr/>
            </a:lvl7pPr>
            <a:lvl8pPr indent="-361950" lvl="7" marL="3657600" algn="l">
              <a:lnSpc>
                <a:spcPct val="100000"/>
              </a:lnSpc>
              <a:spcBef>
                <a:spcPts val="1600"/>
              </a:spcBef>
              <a:spcAft>
                <a:spcPts val="0"/>
              </a:spcAft>
              <a:buSzPts val="2100"/>
              <a:buChar char="●"/>
              <a:defRPr/>
            </a:lvl8pPr>
            <a:lvl9pPr indent="-361950" lvl="8" marL="4114800" algn="l">
              <a:lnSpc>
                <a:spcPct val="100000"/>
              </a:lnSpc>
              <a:spcBef>
                <a:spcPts val="1600"/>
              </a:spcBef>
              <a:spcAft>
                <a:spcPts val="1600"/>
              </a:spcAft>
              <a:buSzPts val="2100"/>
              <a:buChar char="●"/>
              <a:defRPr/>
            </a:lvl9pPr>
          </a:lstStyle>
          <a:p/>
        </p:txBody>
      </p:sp>
      <p:sp>
        <p:nvSpPr>
          <p:cNvPr id="40" name="Google Shape;40;p7"/>
          <p:cNvSpPr txBox="1"/>
          <p:nvPr>
            <p:ph idx="3" type="body"/>
          </p:nvPr>
        </p:nvSpPr>
        <p:spPr>
          <a:xfrm>
            <a:off x="16320000" y="2016000"/>
            <a:ext cx="7488000" cy="10232700"/>
          </a:xfrm>
          <a:prstGeom prst="rect">
            <a:avLst/>
          </a:prstGeom>
          <a:noFill/>
          <a:ln>
            <a:noFill/>
          </a:ln>
        </p:spPr>
        <p:txBody>
          <a:bodyPr anchorCtr="0" anchor="t" bIns="0" lIns="0" spcFirstLastPara="1" rIns="384000" wrap="square" tIns="0">
            <a:noAutofit/>
          </a:bodyPr>
          <a:lstStyle>
            <a:lvl1pPr indent="-361950" lvl="0" marL="457200" algn="l">
              <a:lnSpc>
                <a:spcPct val="100000"/>
              </a:lnSpc>
              <a:spcBef>
                <a:spcPts val="0"/>
              </a:spcBef>
              <a:spcAft>
                <a:spcPts val="0"/>
              </a:spcAft>
              <a:buSzPts val="2100"/>
              <a:buChar char="●"/>
              <a:defRPr/>
            </a:lvl1pPr>
            <a:lvl2pPr indent="-361950" lvl="1" marL="914400" algn="l">
              <a:lnSpc>
                <a:spcPct val="100000"/>
              </a:lnSpc>
              <a:spcBef>
                <a:spcPts val="1600"/>
              </a:spcBef>
              <a:spcAft>
                <a:spcPts val="0"/>
              </a:spcAft>
              <a:buSzPts val="2100"/>
              <a:buChar char="●"/>
              <a:defRPr/>
            </a:lvl2pPr>
            <a:lvl3pPr indent="-361950" lvl="2" marL="1371600" algn="l">
              <a:lnSpc>
                <a:spcPct val="100000"/>
              </a:lnSpc>
              <a:spcBef>
                <a:spcPts val="1600"/>
              </a:spcBef>
              <a:spcAft>
                <a:spcPts val="0"/>
              </a:spcAft>
              <a:buSzPts val="2100"/>
              <a:buChar char="●"/>
              <a:defRPr/>
            </a:lvl3pPr>
            <a:lvl4pPr indent="-361950" lvl="3" marL="1828800" algn="l">
              <a:lnSpc>
                <a:spcPct val="100000"/>
              </a:lnSpc>
              <a:spcBef>
                <a:spcPts val="1600"/>
              </a:spcBef>
              <a:spcAft>
                <a:spcPts val="0"/>
              </a:spcAft>
              <a:buSzPts val="2100"/>
              <a:buChar char="●"/>
              <a:defRPr/>
            </a:lvl4pPr>
            <a:lvl5pPr indent="-361950" lvl="4" marL="2286000" algn="l">
              <a:lnSpc>
                <a:spcPct val="100000"/>
              </a:lnSpc>
              <a:spcBef>
                <a:spcPts val="1600"/>
              </a:spcBef>
              <a:spcAft>
                <a:spcPts val="0"/>
              </a:spcAft>
              <a:buSzPts val="2100"/>
              <a:buChar char="●"/>
              <a:defRPr/>
            </a:lvl5pPr>
            <a:lvl6pPr indent="-361950" lvl="5" marL="2743200" algn="l">
              <a:lnSpc>
                <a:spcPct val="100000"/>
              </a:lnSpc>
              <a:spcBef>
                <a:spcPts val="1600"/>
              </a:spcBef>
              <a:spcAft>
                <a:spcPts val="0"/>
              </a:spcAft>
              <a:buSzPts val="2100"/>
              <a:buChar char="●"/>
              <a:defRPr/>
            </a:lvl6pPr>
            <a:lvl7pPr indent="-361950" lvl="6" marL="3200400" algn="l">
              <a:lnSpc>
                <a:spcPct val="100000"/>
              </a:lnSpc>
              <a:spcBef>
                <a:spcPts val="1600"/>
              </a:spcBef>
              <a:spcAft>
                <a:spcPts val="0"/>
              </a:spcAft>
              <a:buSzPts val="2100"/>
              <a:buChar char="●"/>
              <a:defRPr/>
            </a:lvl7pPr>
            <a:lvl8pPr indent="-361950" lvl="7" marL="3657600" algn="l">
              <a:lnSpc>
                <a:spcPct val="100000"/>
              </a:lnSpc>
              <a:spcBef>
                <a:spcPts val="1600"/>
              </a:spcBef>
              <a:spcAft>
                <a:spcPts val="0"/>
              </a:spcAft>
              <a:buSzPts val="2100"/>
              <a:buChar char="●"/>
              <a:defRPr/>
            </a:lvl8pPr>
            <a:lvl9pPr indent="-361950" lvl="8" marL="4114800" algn="l">
              <a:lnSpc>
                <a:spcPct val="100000"/>
              </a:lnSpc>
              <a:spcBef>
                <a:spcPts val="1600"/>
              </a:spcBef>
              <a:spcAft>
                <a:spcPts val="1600"/>
              </a:spcAft>
              <a:buSzPts val="2100"/>
              <a:buChar char="●"/>
              <a:defRPr/>
            </a:lvl9pPr>
          </a:lstStyle>
          <a:p/>
        </p:txBody>
      </p:sp>
      <p:sp>
        <p:nvSpPr>
          <p:cNvPr id="41" name="Google Shape;41;p7"/>
          <p:cNvSpPr txBox="1"/>
          <p:nvPr>
            <p:ph idx="12" type="sldNum"/>
          </p:nvPr>
        </p:nvSpPr>
        <p:spPr>
          <a:xfrm>
            <a:off x="576000" y="12249600"/>
            <a:ext cx="960000" cy="1466400"/>
          </a:xfrm>
          <a:prstGeom prst="rect">
            <a:avLst/>
          </a:prstGeom>
          <a:noFill/>
          <a:ln>
            <a:noFill/>
          </a:ln>
        </p:spPr>
        <p:txBody>
          <a:bodyPr anchorCtr="0" anchor="t" bIns="480000" lIns="0" spcFirstLastPara="1" rIns="0" wrap="square" tIns="576000">
            <a:noAutofit/>
          </a:bodyPr>
          <a:lstStyle>
            <a:lvl1pPr indent="0" lvl="0"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gram + text left">
  <p:cSld name="diagram + text left">
    <p:bg>
      <p:bgPr>
        <a:solidFill>
          <a:srgbClr val="FFFFFF"/>
        </a:solidFill>
      </p:bgPr>
    </p:bg>
    <p:spTree>
      <p:nvGrpSpPr>
        <p:cNvPr id="1253" name="Shape 1253"/>
        <p:cNvGrpSpPr/>
        <p:nvPr/>
      </p:nvGrpSpPr>
      <p:grpSpPr>
        <a:xfrm>
          <a:off x="0" y="0"/>
          <a:ext cx="0" cy="0"/>
          <a:chOff x="0" y="0"/>
          <a:chExt cx="0" cy="0"/>
        </a:xfrm>
      </p:grpSpPr>
      <p:sp>
        <p:nvSpPr>
          <p:cNvPr id="1254" name="Google Shape;1254;p62"/>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255" name="Google Shape;1255;p62"/>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pic>
        <p:nvPicPr>
          <p:cNvPr descr="logo_zalando_rgb_hor_all.png" id="1256" name="Google Shape;1256;p62"/>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257" name="Google Shape;1257;p62"/>
          <p:cNvSpPr txBox="1"/>
          <p:nvPr>
            <p:ph idx="1"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58" name="Google Shape;1258;p62"/>
          <p:cNvSpPr txBox="1"/>
          <p:nvPr>
            <p:ph type="title"/>
          </p:nvPr>
        </p:nvSpPr>
        <p:spPr>
          <a:xfrm>
            <a:off x="1592525" y="584677"/>
            <a:ext cx="21207300" cy="2004900"/>
          </a:xfrm>
          <a:prstGeom prst="rect">
            <a:avLst/>
          </a:prstGeom>
          <a:noFill/>
          <a:ln>
            <a:noFill/>
          </a:ln>
        </p:spPr>
        <p:txBody>
          <a:bodyPr anchorCtr="0" anchor="ctr" bIns="243800" lIns="243800" spcFirstLastPara="1" rIns="243800" wrap="square" tIns="243800">
            <a:noAutofit/>
          </a:bodyPr>
          <a:lstStyle>
            <a:lvl1pPr lvl="0" marR="0" rtl="0" algn="ctr">
              <a:lnSpc>
                <a:spcPct val="120000"/>
              </a:lnSpc>
              <a:spcBef>
                <a:spcPts val="0"/>
              </a:spcBef>
              <a:spcAft>
                <a:spcPts val="0"/>
              </a:spcAft>
              <a:buClr>
                <a:srgbClr val="000000"/>
              </a:buClr>
              <a:buSzPts val="3500"/>
              <a:buFont typeface="Arial"/>
              <a:buNone/>
              <a:defRPr b="1" i="0" sz="35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9pPr>
          </a:lstStyle>
          <a:p/>
        </p:txBody>
      </p:sp>
      <p:sp>
        <p:nvSpPr>
          <p:cNvPr id="1259" name="Google Shape;1259;p62"/>
          <p:cNvSpPr txBox="1"/>
          <p:nvPr>
            <p:ph idx="2" type="body"/>
          </p:nvPr>
        </p:nvSpPr>
        <p:spPr>
          <a:xfrm>
            <a:off x="1584488" y="4152899"/>
            <a:ext cx="9421500" cy="7793700"/>
          </a:xfrm>
          <a:prstGeom prst="rect">
            <a:avLst/>
          </a:prstGeom>
          <a:noFill/>
          <a:ln>
            <a:noFill/>
          </a:ln>
        </p:spPr>
        <p:txBody>
          <a:bodyPr anchorCtr="0" anchor="ctr" bIns="243800" lIns="243800" spcFirstLastPara="1" rIns="243800" wrap="square" tIns="243800">
            <a:noAutofit/>
          </a:bodyPr>
          <a:lstStyle>
            <a:lvl1pPr indent="-393700" lvl="0" marL="457200" marR="0" rtl="0" algn="l">
              <a:lnSpc>
                <a:spcPct val="100000"/>
              </a:lnSpc>
              <a:spcBef>
                <a:spcPts val="3200"/>
              </a:spcBef>
              <a:spcAft>
                <a:spcPts val="0"/>
              </a:spcAft>
              <a:buClr>
                <a:srgbClr val="000000"/>
              </a:buClr>
              <a:buSzPts val="2600"/>
              <a:buFont typeface="Arial"/>
              <a:buChar char="•"/>
              <a:defRPr b="0" i="0" sz="3500" u="none" cap="none" strike="noStrike">
                <a:solidFill>
                  <a:srgbClr val="000000"/>
                </a:solidFill>
                <a:latin typeface="Arial"/>
                <a:ea typeface="Arial"/>
                <a:cs typeface="Arial"/>
                <a:sym typeface="Arial"/>
              </a:defRPr>
            </a:lvl1pPr>
            <a:lvl2pPr indent="-368300" lvl="1" marL="914400" marR="0" rtl="0" algn="l">
              <a:lnSpc>
                <a:spcPct val="100000"/>
              </a:lnSpc>
              <a:spcBef>
                <a:spcPts val="1600"/>
              </a:spcBef>
              <a:spcAft>
                <a:spcPts val="0"/>
              </a:spcAft>
              <a:buClr>
                <a:srgbClr val="000000"/>
              </a:buClr>
              <a:buSzPts val="2200"/>
              <a:buFont typeface="Arial"/>
              <a:buChar char="•"/>
              <a:defRPr b="0" i="0" sz="2900" u="none" cap="none" strike="noStrike">
                <a:solidFill>
                  <a:srgbClr val="000000"/>
                </a:solidFill>
                <a:latin typeface="Arial"/>
                <a:ea typeface="Arial"/>
                <a:cs typeface="Arial"/>
                <a:sym typeface="Arial"/>
              </a:defRPr>
            </a:lvl2pPr>
            <a:lvl3pPr indent="-342900" lvl="2" marL="1371600" marR="0" rtl="0" algn="l">
              <a:lnSpc>
                <a:spcPct val="100000"/>
              </a:lnSpc>
              <a:spcBef>
                <a:spcPts val="1600"/>
              </a:spcBef>
              <a:spcAft>
                <a:spcPts val="0"/>
              </a:spcAft>
              <a:buClr>
                <a:srgbClr val="000000"/>
              </a:buClr>
              <a:buSzPts val="1800"/>
              <a:buFont typeface="Arial"/>
              <a:buChar char="•"/>
              <a:defRPr b="0" i="0" sz="2400" u="none" cap="none" strike="noStrike">
                <a:solidFill>
                  <a:srgbClr val="000000"/>
                </a:solidFill>
                <a:latin typeface="Arial"/>
                <a:ea typeface="Arial"/>
                <a:cs typeface="Arial"/>
                <a:sym typeface="Arial"/>
              </a:defRPr>
            </a:lvl3pPr>
            <a:lvl4pPr indent="-393700" lvl="3" marL="1828800" marR="0" rtl="0" algn="l">
              <a:lnSpc>
                <a:spcPct val="100000"/>
              </a:lnSpc>
              <a:spcBef>
                <a:spcPts val="3200"/>
              </a:spcBef>
              <a:spcAft>
                <a:spcPts val="0"/>
              </a:spcAft>
              <a:buClr>
                <a:srgbClr val="000000"/>
              </a:buClr>
              <a:buSzPts val="2600"/>
              <a:buFont typeface="Arial"/>
              <a:buChar char="•"/>
              <a:defRPr b="0" i="0" sz="3500" u="none" cap="none" strike="noStrike">
                <a:solidFill>
                  <a:srgbClr val="000000"/>
                </a:solidFill>
                <a:latin typeface="Arial"/>
                <a:ea typeface="Arial"/>
                <a:cs typeface="Arial"/>
                <a:sym typeface="Arial"/>
              </a:defRPr>
            </a:lvl4pPr>
            <a:lvl5pPr indent="-393700" lvl="4" marL="2286000" marR="0" rtl="0" algn="ctr">
              <a:lnSpc>
                <a:spcPct val="150000"/>
              </a:lnSpc>
              <a:spcBef>
                <a:spcPts val="0"/>
              </a:spcBef>
              <a:spcAft>
                <a:spcPts val="0"/>
              </a:spcAft>
              <a:buClr>
                <a:srgbClr val="000000"/>
              </a:buClr>
              <a:buSzPts val="2600"/>
              <a:buFont typeface="Arial"/>
              <a:buChar char="•"/>
              <a:defRPr b="1" i="0" sz="35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60" name="Google Shape;1260;p62"/>
          <p:cNvSpPr txBox="1"/>
          <p:nvPr>
            <p:ph idx="3" type="body"/>
          </p:nvPr>
        </p:nvSpPr>
        <p:spPr>
          <a:xfrm>
            <a:off x="1588949" y="2586333"/>
            <a:ext cx="21189600" cy="562500"/>
          </a:xfrm>
          <a:prstGeom prst="rect">
            <a:avLst/>
          </a:prstGeom>
          <a:noFill/>
          <a:ln>
            <a:noFill/>
          </a:ln>
        </p:spPr>
        <p:txBody>
          <a:bodyPr anchorCtr="0" anchor="ctr" bIns="243800" lIns="243800" spcFirstLastPara="1" rIns="243800" wrap="square" tIns="243800">
            <a:noAutofit/>
          </a:bodyPr>
          <a:lstStyle>
            <a:lvl1pPr indent="-228600" lvl="0" marL="457200" marR="0" rtl="0" algn="ctr">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1pPr>
            <a:lvl2pPr indent="-228600" lvl="1" marL="9144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2pPr>
            <a:lvl3pPr indent="-228600" lvl="2" marL="13716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3pPr>
            <a:lvl4pPr indent="-228600" lvl="3" marL="18288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x dashboards">
  <p:cSld name="2x dashboards">
    <p:bg>
      <p:bgPr>
        <a:solidFill>
          <a:srgbClr val="FFFFFF"/>
        </a:solidFill>
      </p:bgPr>
    </p:bg>
    <p:spTree>
      <p:nvGrpSpPr>
        <p:cNvPr id="1261" name="Shape 1261"/>
        <p:cNvGrpSpPr/>
        <p:nvPr/>
      </p:nvGrpSpPr>
      <p:grpSpPr>
        <a:xfrm>
          <a:off x="0" y="0"/>
          <a:ext cx="0" cy="0"/>
          <a:chOff x="0" y="0"/>
          <a:chExt cx="0" cy="0"/>
        </a:xfrm>
      </p:grpSpPr>
      <p:sp>
        <p:nvSpPr>
          <p:cNvPr id="1262" name="Google Shape;1262;p63"/>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263" name="Google Shape;1263;p63"/>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sp>
        <p:nvSpPr>
          <p:cNvPr id="1264" name="Google Shape;1264;p63"/>
          <p:cNvSpPr txBox="1"/>
          <p:nvPr>
            <p:ph idx="1" type="body"/>
          </p:nvPr>
        </p:nvSpPr>
        <p:spPr>
          <a:xfrm>
            <a:off x="1574797" y="9626600"/>
            <a:ext cx="9435900" cy="2307900"/>
          </a:xfrm>
          <a:prstGeom prst="rect">
            <a:avLst/>
          </a:prstGeom>
          <a:noFill/>
          <a:ln>
            <a:noFill/>
          </a:ln>
        </p:spPr>
        <p:txBody>
          <a:bodyPr anchorCtr="0" anchor="ctr" bIns="243800" lIns="243800" spcFirstLastPara="1" rIns="243800" wrap="square" tIns="243800">
            <a:noAutofit/>
          </a:bodyPr>
          <a:lstStyle>
            <a:lvl1pPr indent="-228600" lvl="0" marL="457200" marR="0" rtl="0" algn="ctr">
              <a:lnSpc>
                <a:spcPct val="12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1pPr>
            <a:lvl2pPr indent="-228600" lvl="1" marL="9144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2pPr>
            <a:lvl3pPr indent="-228600" lvl="2" marL="13716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3pPr>
            <a:lvl4pPr indent="-228600" lvl="3" marL="18288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4pPr>
            <a:lvl5pPr indent="-228600" lvl="4" marL="22860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65" name="Google Shape;1265;p63"/>
          <p:cNvSpPr txBox="1"/>
          <p:nvPr>
            <p:ph idx="2" type="body"/>
          </p:nvPr>
        </p:nvSpPr>
        <p:spPr>
          <a:xfrm>
            <a:off x="13313831" y="9626600"/>
            <a:ext cx="9441600" cy="2307900"/>
          </a:xfrm>
          <a:prstGeom prst="rect">
            <a:avLst/>
          </a:prstGeom>
          <a:noFill/>
          <a:ln>
            <a:noFill/>
          </a:ln>
        </p:spPr>
        <p:txBody>
          <a:bodyPr anchorCtr="0" anchor="ctr" bIns="243800" lIns="243800" spcFirstLastPara="1" rIns="243800" wrap="square" tIns="243800">
            <a:noAutofit/>
          </a:bodyPr>
          <a:lstStyle>
            <a:lvl1pPr indent="-228600" lvl="0" marL="457200" marR="0" rtl="0" algn="ctr">
              <a:lnSpc>
                <a:spcPct val="12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1pPr>
            <a:lvl2pPr indent="-228600" lvl="1" marL="9144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2pPr>
            <a:lvl3pPr indent="-228600" lvl="2" marL="13716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3pPr>
            <a:lvl4pPr indent="-228600" lvl="3" marL="18288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4pPr>
            <a:lvl5pPr indent="-228600" lvl="4" marL="22860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pic>
        <p:nvPicPr>
          <p:cNvPr descr="logo_zalando_rgb_hor_all.png" id="1266" name="Google Shape;1266;p63"/>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267" name="Google Shape;1267;p63"/>
          <p:cNvSpPr txBox="1"/>
          <p:nvPr>
            <p:ph idx="3"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68" name="Google Shape;1268;p63"/>
          <p:cNvSpPr txBox="1"/>
          <p:nvPr>
            <p:ph type="title"/>
          </p:nvPr>
        </p:nvSpPr>
        <p:spPr>
          <a:xfrm>
            <a:off x="1592525" y="584677"/>
            <a:ext cx="21207300" cy="2004900"/>
          </a:xfrm>
          <a:prstGeom prst="rect">
            <a:avLst/>
          </a:prstGeom>
          <a:noFill/>
          <a:ln>
            <a:noFill/>
          </a:ln>
        </p:spPr>
        <p:txBody>
          <a:bodyPr anchorCtr="0" anchor="ctr" bIns="243800" lIns="243800" spcFirstLastPara="1" rIns="243800" wrap="square" tIns="243800">
            <a:noAutofit/>
          </a:bodyPr>
          <a:lstStyle>
            <a:lvl1pPr lvl="0" marR="0" rtl="0" algn="ctr">
              <a:lnSpc>
                <a:spcPct val="120000"/>
              </a:lnSpc>
              <a:spcBef>
                <a:spcPts val="0"/>
              </a:spcBef>
              <a:spcAft>
                <a:spcPts val="0"/>
              </a:spcAft>
              <a:buClr>
                <a:srgbClr val="000000"/>
              </a:buClr>
              <a:buSzPts val="3500"/>
              <a:buFont typeface="Arial"/>
              <a:buNone/>
              <a:defRPr b="1" i="0" sz="35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9pPr>
          </a:lstStyle>
          <a:p/>
        </p:txBody>
      </p:sp>
      <p:sp>
        <p:nvSpPr>
          <p:cNvPr id="1269" name="Google Shape;1269;p63"/>
          <p:cNvSpPr txBox="1"/>
          <p:nvPr>
            <p:ph idx="4" type="body"/>
          </p:nvPr>
        </p:nvSpPr>
        <p:spPr>
          <a:xfrm>
            <a:off x="13313831" y="3223843"/>
            <a:ext cx="9491100" cy="928800"/>
          </a:xfrm>
          <a:prstGeom prst="rect">
            <a:avLst/>
          </a:prstGeom>
          <a:noFill/>
          <a:ln>
            <a:noFill/>
          </a:ln>
        </p:spPr>
        <p:txBody>
          <a:bodyPr anchorCtr="0" anchor="ctr" bIns="243800" lIns="243800" spcFirstLastPara="1" rIns="243800" wrap="square" tIns="243800">
            <a:noAutofit/>
          </a:bodyPr>
          <a:lstStyle>
            <a:lvl1pPr indent="-228600" lvl="0" marL="457200" marR="0" rtl="0" algn="ctr">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1pPr>
            <a:lvl2pPr indent="-228600" lvl="1" marL="9144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2pPr>
            <a:lvl3pPr indent="-228600" lvl="2" marL="13716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3pPr>
            <a:lvl4pPr indent="-228600" lvl="3" marL="18288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70" name="Google Shape;1270;p63"/>
          <p:cNvSpPr txBox="1"/>
          <p:nvPr>
            <p:ph idx="5" type="body"/>
          </p:nvPr>
        </p:nvSpPr>
        <p:spPr>
          <a:xfrm>
            <a:off x="1574800" y="3223843"/>
            <a:ext cx="9485700" cy="928800"/>
          </a:xfrm>
          <a:prstGeom prst="rect">
            <a:avLst/>
          </a:prstGeom>
          <a:noFill/>
          <a:ln>
            <a:noFill/>
          </a:ln>
        </p:spPr>
        <p:txBody>
          <a:bodyPr anchorCtr="0" anchor="ctr" bIns="243800" lIns="243800" spcFirstLastPara="1" rIns="243800" wrap="square" tIns="243800">
            <a:noAutofit/>
          </a:bodyPr>
          <a:lstStyle>
            <a:lvl1pPr indent="-228600" lvl="0" marL="457200" marR="0" rtl="0" algn="ctr">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1pPr>
            <a:lvl2pPr indent="-228600" lvl="1" marL="9144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2pPr>
            <a:lvl3pPr indent="-228600" lvl="2" marL="13716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3pPr>
            <a:lvl4pPr indent="-228600" lvl="3" marL="18288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71" name="Google Shape;1271;p63"/>
          <p:cNvSpPr/>
          <p:nvPr/>
        </p:nvSpPr>
        <p:spPr>
          <a:xfrm>
            <a:off x="12288595" y="4152899"/>
            <a:ext cx="12094500" cy="5508900"/>
          </a:xfrm>
          <a:prstGeom prst="rect">
            <a:avLst/>
          </a:prstGeom>
          <a:solidFill>
            <a:srgbClr val="F3F3F3"/>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1272" name="Google Shape;1272;p63"/>
          <p:cNvSpPr/>
          <p:nvPr/>
        </p:nvSpPr>
        <p:spPr>
          <a:xfrm>
            <a:off x="0" y="4152899"/>
            <a:ext cx="12094500" cy="5508900"/>
          </a:xfrm>
          <a:prstGeom prst="rect">
            <a:avLst/>
          </a:prstGeom>
          <a:solidFill>
            <a:srgbClr val="F3F3F3"/>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3x dashboards">
  <p:cSld name="1_3x dashboards">
    <p:bg>
      <p:bgPr>
        <a:solidFill>
          <a:srgbClr val="FFFFFF"/>
        </a:solidFill>
      </p:bgPr>
    </p:bg>
    <p:spTree>
      <p:nvGrpSpPr>
        <p:cNvPr id="1273" name="Shape 1273"/>
        <p:cNvGrpSpPr/>
        <p:nvPr/>
      </p:nvGrpSpPr>
      <p:grpSpPr>
        <a:xfrm>
          <a:off x="0" y="0"/>
          <a:ext cx="0" cy="0"/>
          <a:chOff x="0" y="0"/>
          <a:chExt cx="0" cy="0"/>
        </a:xfrm>
      </p:grpSpPr>
      <p:sp>
        <p:nvSpPr>
          <p:cNvPr id="1274" name="Google Shape;1274;p64"/>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275" name="Google Shape;1275;p64"/>
          <p:cNvSpPr txBox="1"/>
          <p:nvPr>
            <p:ph idx="1" type="body"/>
          </p:nvPr>
        </p:nvSpPr>
        <p:spPr>
          <a:xfrm>
            <a:off x="1574800" y="9626600"/>
            <a:ext cx="6093600" cy="2307900"/>
          </a:xfrm>
          <a:prstGeom prst="rect">
            <a:avLst/>
          </a:prstGeom>
          <a:noFill/>
          <a:ln>
            <a:noFill/>
          </a:ln>
        </p:spPr>
        <p:txBody>
          <a:bodyPr anchorCtr="0" anchor="ctr" bIns="243800" lIns="243800" spcFirstLastPara="1" rIns="243800" wrap="square" tIns="243800">
            <a:noAutofit/>
          </a:bodyPr>
          <a:lstStyle>
            <a:lvl1pPr indent="-228600" lvl="0" marL="457200" marR="0" rtl="0" algn="ctr">
              <a:lnSpc>
                <a:spcPct val="12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1pPr>
            <a:lvl2pPr indent="-228600" lvl="1" marL="9144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2pPr>
            <a:lvl3pPr indent="-228600" lvl="2" marL="13716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3pPr>
            <a:lvl4pPr indent="-228600" lvl="3" marL="18288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4pPr>
            <a:lvl5pPr indent="-228600" lvl="4" marL="22860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76" name="Google Shape;1276;p64"/>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pic>
        <p:nvPicPr>
          <p:cNvPr descr="logo_zalando_rgb_hor_all.png" id="1277" name="Google Shape;1277;p64"/>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278" name="Google Shape;1278;p64"/>
          <p:cNvSpPr txBox="1"/>
          <p:nvPr>
            <p:ph idx="2" type="body"/>
          </p:nvPr>
        </p:nvSpPr>
        <p:spPr>
          <a:xfrm>
            <a:off x="9171894" y="9626600"/>
            <a:ext cx="6096000" cy="2307900"/>
          </a:xfrm>
          <a:prstGeom prst="rect">
            <a:avLst/>
          </a:prstGeom>
          <a:noFill/>
          <a:ln>
            <a:noFill/>
          </a:ln>
        </p:spPr>
        <p:txBody>
          <a:bodyPr anchorCtr="0" anchor="ctr" bIns="243800" lIns="243800" spcFirstLastPara="1" rIns="243800" wrap="square" tIns="243800">
            <a:noAutofit/>
          </a:bodyPr>
          <a:lstStyle>
            <a:lvl1pPr indent="-228600" lvl="0" marL="457200" marR="0" rtl="0" algn="ctr">
              <a:lnSpc>
                <a:spcPct val="12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1pPr>
            <a:lvl2pPr indent="-228600" lvl="1" marL="9144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2pPr>
            <a:lvl3pPr indent="-228600" lvl="2" marL="13716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3pPr>
            <a:lvl4pPr indent="-228600" lvl="3" marL="18288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4pPr>
            <a:lvl5pPr indent="-228600" lvl="4" marL="22860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79" name="Google Shape;1279;p64"/>
          <p:cNvSpPr txBox="1"/>
          <p:nvPr>
            <p:ph idx="3" type="body"/>
          </p:nvPr>
        </p:nvSpPr>
        <p:spPr>
          <a:xfrm>
            <a:off x="16715619" y="9626600"/>
            <a:ext cx="6047100" cy="2307900"/>
          </a:xfrm>
          <a:prstGeom prst="rect">
            <a:avLst/>
          </a:prstGeom>
          <a:noFill/>
          <a:ln>
            <a:noFill/>
          </a:ln>
        </p:spPr>
        <p:txBody>
          <a:bodyPr anchorCtr="0" anchor="ctr" bIns="243800" lIns="243800" spcFirstLastPara="1" rIns="243800" wrap="square" tIns="243800">
            <a:noAutofit/>
          </a:bodyPr>
          <a:lstStyle>
            <a:lvl1pPr indent="-228600" lvl="0" marL="457200" marR="0" rtl="0" algn="ctr">
              <a:lnSpc>
                <a:spcPct val="12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1pPr>
            <a:lvl2pPr indent="-228600" lvl="1" marL="9144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2pPr>
            <a:lvl3pPr indent="-228600" lvl="2" marL="13716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3pPr>
            <a:lvl4pPr indent="-228600" lvl="3" marL="18288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4pPr>
            <a:lvl5pPr indent="-228600" lvl="4" marL="22860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80" name="Google Shape;1280;p64"/>
          <p:cNvSpPr txBox="1"/>
          <p:nvPr>
            <p:ph idx="4"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81" name="Google Shape;1281;p64"/>
          <p:cNvSpPr txBox="1"/>
          <p:nvPr>
            <p:ph type="title"/>
          </p:nvPr>
        </p:nvSpPr>
        <p:spPr>
          <a:xfrm>
            <a:off x="1592525" y="584677"/>
            <a:ext cx="21207300" cy="2004900"/>
          </a:xfrm>
          <a:prstGeom prst="rect">
            <a:avLst/>
          </a:prstGeom>
          <a:noFill/>
          <a:ln>
            <a:noFill/>
          </a:ln>
        </p:spPr>
        <p:txBody>
          <a:bodyPr anchorCtr="0" anchor="ctr" bIns="243800" lIns="243800" spcFirstLastPara="1" rIns="243800" wrap="square" tIns="243800">
            <a:noAutofit/>
          </a:bodyPr>
          <a:lstStyle>
            <a:lvl1pPr lvl="0" marR="0" rtl="0" algn="ctr">
              <a:lnSpc>
                <a:spcPct val="120000"/>
              </a:lnSpc>
              <a:spcBef>
                <a:spcPts val="0"/>
              </a:spcBef>
              <a:spcAft>
                <a:spcPts val="0"/>
              </a:spcAft>
              <a:buClr>
                <a:srgbClr val="000000"/>
              </a:buClr>
              <a:buSzPts val="3500"/>
              <a:buFont typeface="Arial"/>
              <a:buNone/>
              <a:defRPr b="1" i="0" sz="35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9pPr>
          </a:lstStyle>
          <a:p/>
        </p:txBody>
      </p:sp>
      <p:sp>
        <p:nvSpPr>
          <p:cNvPr id="1282" name="Google Shape;1282;p64"/>
          <p:cNvSpPr txBox="1"/>
          <p:nvPr>
            <p:ph idx="5" type="body"/>
          </p:nvPr>
        </p:nvSpPr>
        <p:spPr>
          <a:xfrm>
            <a:off x="1580448" y="3225395"/>
            <a:ext cx="6080100" cy="926400"/>
          </a:xfrm>
          <a:prstGeom prst="rect">
            <a:avLst/>
          </a:prstGeom>
          <a:noFill/>
          <a:ln>
            <a:noFill/>
          </a:ln>
        </p:spPr>
        <p:txBody>
          <a:bodyPr anchorCtr="0" anchor="ctr" bIns="243800" lIns="243800" spcFirstLastPara="1" rIns="243800" wrap="square" tIns="243800">
            <a:noAutofit/>
          </a:bodyPr>
          <a:lstStyle>
            <a:lvl1pPr indent="-228600" lvl="0" marL="457200" marR="0" rtl="0" algn="ctr">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1pPr>
            <a:lvl2pPr indent="-228600" lvl="1" marL="9144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2pPr>
            <a:lvl3pPr indent="-228600" lvl="2" marL="13716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3pPr>
            <a:lvl4pPr indent="-228600" lvl="3" marL="18288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83" name="Google Shape;1283;p64"/>
          <p:cNvSpPr txBox="1"/>
          <p:nvPr>
            <p:ph idx="6" type="body"/>
          </p:nvPr>
        </p:nvSpPr>
        <p:spPr>
          <a:xfrm>
            <a:off x="9172427" y="3225395"/>
            <a:ext cx="6080100" cy="926400"/>
          </a:xfrm>
          <a:prstGeom prst="rect">
            <a:avLst/>
          </a:prstGeom>
          <a:noFill/>
          <a:ln>
            <a:noFill/>
          </a:ln>
        </p:spPr>
        <p:txBody>
          <a:bodyPr anchorCtr="0" anchor="ctr" bIns="243800" lIns="243800" spcFirstLastPara="1" rIns="243800" wrap="square" tIns="243800">
            <a:noAutofit/>
          </a:bodyPr>
          <a:lstStyle>
            <a:lvl1pPr indent="-228600" lvl="0" marL="457200" marR="0" rtl="0" algn="ctr">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1pPr>
            <a:lvl2pPr indent="-228600" lvl="1" marL="9144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2pPr>
            <a:lvl3pPr indent="-228600" lvl="2" marL="13716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3pPr>
            <a:lvl4pPr indent="-228600" lvl="3" marL="18288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84" name="Google Shape;1284;p64"/>
          <p:cNvSpPr txBox="1"/>
          <p:nvPr>
            <p:ph idx="7" type="body"/>
          </p:nvPr>
        </p:nvSpPr>
        <p:spPr>
          <a:xfrm>
            <a:off x="16737595" y="3225395"/>
            <a:ext cx="6080100" cy="926400"/>
          </a:xfrm>
          <a:prstGeom prst="rect">
            <a:avLst/>
          </a:prstGeom>
          <a:noFill/>
          <a:ln>
            <a:noFill/>
          </a:ln>
        </p:spPr>
        <p:txBody>
          <a:bodyPr anchorCtr="0" anchor="ctr" bIns="243800" lIns="243800" spcFirstLastPara="1" rIns="243800" wrap="square" tIns="243800">
            <a:noAutofit/>
          </a:bodyPr>
          <a:lstStyle>
            <a:lvl1pPr indent="-228600" lvl="0" marL="457200" marR="0" rtl="0" algn="ctr">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1pPr>
            <a:lvl2pPr indent="-228600" lvl="1" marL="9144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2pPr>
            <a:lvl3pPr indent="-228600" lvl="2" marL="13716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3pPr>
            <a:lvl4pPr indent="-228600" lvl="3" marL="18288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85" name="Google Shape;1285;p64"/>
          <p:cNvSpPr/>
          <p:nvPr/>
        </p:nvSpPr>
        <p:spPr>
          <a:xfrm>
            <a:off x="-4904" y="4152899"/>
            <a:ext cx="8046300" cy="5505600"/>
          </a:xfrm>
          <a:prstGeom prst="rect">
            <a:avLst/>
          </a:prstGeom>
          <a:solidFill>
            <a:srgbClr val="F3F3F3"/>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1286" name="Google Shape;1286;p64"/>
          <p:cNvSpPr/>
          <p:nvPr/>
        </p:nvSpPr>
        <p:spPr>
          <a:xfrm>
            <a:off x="16329791" y="4152899"/>
            <a:ext cx="8046300" cy="5505600"/>
          </a:xfrm>
          <a:prstGeom prst="rect">
            <a:avLst/>
          </a:prstGeom>
          <a:solidFill>
            <a:srgbClr val="F3F3F3"/>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1287" name="Google Shape;1287;p64"/>
          <p:cNvSpPr/>
          <p:nvPr/>
        </p:nvSpPr>
        <p:spPr>
          <a:xfrm>
            <a:off x="8228117" y="4152899"/>
            <a:ext cx="7915200" cy="5505600"/>
          </a:xfrm>
          <a:prstGeom prst="rect">
            <a:avLst/>
          </a:prstGeom>
          <a:solidFill>
            <a:srgbClr val="F3F3F3"/>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x dashboards">
  <p:cSld name="4x dashboards">
    <p:bg>
      <p:bgPr>
        <a:solidFill>
          <a:srgbClr val="FFFFFF"/>
        </a:solidFill>
      </p:bgPr>
    </p:bg>
    <p:spTree>
      <p:nvGrpSpPr>
        <p:cNvPr id="1288" name="Shape 1288"/>
        <p:cNvGrpSpPr/>
        <p:nvPr/>
      </p:nvGrpSpPr>
      <p:grpSpPr>
        <a:xfrm>
          <a:off x="0" y="0"/>
          <a:ext cx="0" cy="0"/>
          <a:chOff x="0" y="0"/>
          <a:chExt cx="0" cy="0"/>
        </a:xfrm>
      </p:grpSpPr>
      <p:sp>
        <p:nvSpPr>
          <p:cNvPr id="1289" name="Google Shape;1289;p65"/>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290" name="Google Shape;1290;p65"/>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pic>
        <p:nvPicPr>
          <p:cNvPr descr="logo_zalando_rgb_hor_all.png" id="1291" name="Google Shape;1291;p65"/>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292" name="Google Shape;1292;p65"/>
          <p:cNvSpPr txBox="1"/>
          <p:nvPr>
            <p:ph idx="1"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93" name="Google Shape;1293;p65"/>
          <p:cNvSpPr/>
          <p:nvPr/>
        </p:nvSpPr>
        <p:spPr>
          <a:xfrm>
            <a:off x="12270419" y="8250533"/>
            <a:ext cx="12094500" cy="3648900"/>
          </a:xfrm>
          <a:prstGeom prst="rect">
            <a:avLst/>
          </a:prstGeom>
          <a:solidFill>
            <a:srgbClr val="F3F3F3"/>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1294" name="Google Shape;1294;p65"/>
          <p:cNvSpPr/>
          <p:nvPr/>
        </p:nvSpPr>
        <p:spPr>
          <a:xfrm>
            <a:off x="0" y="8250533"/>
            <a:ext cx="12094500" cy="3648900"/>
          </a:xfrm>
          <a:prstGeom prst="rect">
            <a:avLst/>
          </a:prstGeom>
          <a:solidFill>
            <a:srgbClr val="F3F3F3"/>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1295" name="Google Shape;1295;p65"/>
          <p:cNvSpPr/>
          <p:nvPr/>
        </p:nvSpPr>
        <p:spPr>
          <a:xfrm>
            <a:off x="12270419" y="3405995"/>
            <a:ext cx="12094500" cy="3648900"/>
          </a:xfrm>
          <a:prstGeom prst="rect">
            <a:avLst/>
          </a:prstGeom>
          <a:solidFill>
            <a:srgbClr val="F3F3F3"/>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1296" name="Google Shape;1296;p65"/>
          <p:cNvSpPr/>
          <p:nvPr/>
        </p:nvSpPr>
        <p:spPr>
          <a:xfrm>
            <a:off x="0" y="3405995"/>
            <a:ext cx="12094500" cy="3648900"/>
          </a:xfrm>
          <a:prstGeom prst="rect">
            <a:avLst/>
          </a:prstGeom>
          <a:solidFill>
            <a:srgbClr val="F3F3F3"/>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1297" name="Google Shape;1297;p65"/>
          <p:cNvSpPr txBox="1"/>
          <p:nvPr>
            <p:ph idx="2" type="body"/>
          </p:nvPr>
        </p:nvSpPr>
        <p:spPr>
          <a:xfrm>
            <a:off x="3859211" y="10439400"/>
            <a:ext cx="6084000" cy="1419300"/>
          </a:xfrm>
          <a:prstGeom prst="rect">
            <a:avLst/>
          </a:prstGeom>
          <a:noFill/>
          <a:ln>
            <a:noFill/>
          </a:ln>
        </p:spPr>
        <p:txBody>
          <a:bodyPr anchorCtr="0" anchor="ctr" bIns="243800" lIns="243800" spcFirstLastPara="1" rIns="243800" wrap="square" tIns="243800">
            <a:noAutofit/>
          </a:bodyPr>
          <a:lstStyle>
            <a:lvl1pPr indent="-228600" lvl="0" marL="4572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1pPr>
            <a:lvl2pPr indent="-228600" lvl="1" marL="9144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2pPr>
            <a:lvl3pPr indent="-228600" lvl="2" marL="13716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3pPr>
            <a:lvl4pPr indent="-228600" lvl="3" marL="18288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4pPr>
            <a:lvl5pPr indent="-228600" lvl="4" marL="22860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98" name="Google Shape;1298;p65"/>
          <p:cNvSpPr txBox="1"/>
          <p:nvPr>
            <p:ph idx="3" type="body"/>
          </p:nvPr>
        </p:nvSpPr>
        <p:spPr>
          <a:xfrm>
            <a:off x="14476414" y="10439400"/>
            <a:ext cx="6084000" cy="1419300"/>
          </a:xfrm>
          <a:prstGeom prst="rect">
            <a:avLst/>
          </a:prstGeom>
          <a:noFill/>
          <a:ln>
            <a:noFill/>
          </a:ln>
        </p:spPr>
        <p:txBody>
          <a:bodyPr anchorCtr="0" anchor="ctr" bIns="243800" lIns="243800" spcFirstLastPara="1" rIns="243800" wrap="square" tIns="243800">
            <a:noAutofit/>
          </a:bodyPr>
          <a:lstStyle>
            <a:lvl1pPr indent="-228600" lvl="0" marL="4572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1pPr>
            <a:lvl2pPr indent="-228600" lvl="1" marL="9144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2pPr>
            <a:lvl3pPr indent="-228600" lvl="2" marL="13716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3pPr>
            <a:lvl4pPr indent="-228600" lvl="3" marL="18288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4pPr>
            <a:lvl5pPr indent="-228600" lvl="4" marL="22860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299" name="Google Shape;1299;p65"/>
          <p:cNvSpPr txBox="1"/>
          <p:nvPr>
            <p:ph idx="4" type="body"/>
          </p:nvPr>
        </p:nvSpPr>
        <p:spPr>
          <a:xfrm>
            <a:off x="12213166" y="7450664"/>
            <a:ext cx="10599900" cy="756000"/>
          </a:xfrm>
          <a:prstGeom prst="rect">
            <a:avLst/>
          </a:prstGeom>
          <a:noFill/>
          <a:ln>
            <a:noFill/>
          </a:ln>
        </p:spPr>
        <p:txBody>
          <a:bodyPr anchorCtr="0" anchor="ctr" bIns="243800" lIns="243800" spcFirstLastPara="1" rIns="243800" wrap="square" tIns="243800">
            <a:noAutofit/>
          </a:bodyPr>
          <a:lstStyle>
            <a:lvl1pPr indent="-228600" lvl="0" marL="457200" marR="0" rtl="0" algn="ctr">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1pPr>
            <a:lvl2pPr indent="-228600" lvl="1" marL="9144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2pPr>
            <a:lvl3pPr indent="-228600" lvl="2" marL="13716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3pPr>
            <a:lvl4pPr indent="-228600" lvl="3" marL="18288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300" name="Google Shape;1300;p65"/>
          <p:cNvSpPr txBox="1"/>
          <p:nvPr>
            <p:ph idx="5" type="body"/>
          </p:nvPr>
        </p:nvSpPr>
        <p:spPr>
          <a:xfrm>
            <a:off x="12213166" y="2648461"/>
            <a:ext cx="10599900" cy="756000"/>
          </a:xfrm>
          <a:prstGeom prst="rect">
            <a:avLst/>
          </a:prstGeom>
          <a:noFill/>
          <a:ln>
            <a:noFill/>
          </a:ln>
        </p:spPr>
        <p:txBody>
          <a:bodyPr anchorCtr="0" anchor="ctr" bIns="243800" lIns="243800" spcFirstLastPara="1" rIns="243800" wrap="square" tIns="243800">
            <a:noAutofit/>
          </a:bodyPr>
          <a:lstStyle>
            <a:lvl1pPr indent="-228600" lvl="0" marL="457200" marR="0" rtl="0" algn="ctr">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1pPr>
            <a:lvl2pPr indent="-228600" lvl="1" marL="9144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2pPr>
            <a:lvl3pPr indent="-228600" lvl="2" marL="13716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3pPr>
            <a:lvl4pPr indent="-228600" lvl="3" marL="18288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301" name="Google Shape;1301;p65"/>
          <p:cNvSpPr txBox="1"/>
          <p:nvPr>
            <p:ph idx="6" type="body"/>
          </p:nvPr>
        </p:nvSpPr>
        <p:spPr>
          <a:xfrm>
            <a:off x="1574800" y="7450664"/>
            <a:ext cx="10588800" cy="756000"/>
          </a:xfrm>
          <a:prstGeom prst="rect">
            <a:avLst/>
          </a:prstGeom>
          <a:noFill/>
          <a:ln>
            <a:noFill/>
          </a:ln>
        </p:spPr>
        <p:txBody>
          <a:bodyPr anchorCtr="0" anchor="ctr" bIns="243800" lIns="243800" spcFirstLastPara="1" rIns="243800" wrap="square" tIns="243800">
            <a:noAutofit/>
          </a:bodyPr>
          <a:lstStyle>
            <a:lvl1pPr indent="-228600" lvl="0" marL="457200" marR="0" rtl="0" algn="ctr">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1pPr>
            <a:lvl2pPr indent="-228600" lvl="1" marL="9144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2pPr>
            <a:lvl3pPr indent="-228600" lvl="2" marL="13716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3pPr>
            <a:lvl4pPr indent="-228600" lvl="3" marL="18288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302" name="Google Shape;1302;p65"/>
          <p:cNvSpPr txBox="1"/>
          <p:nvPr>
            <p:ph idx="7" type="body"/>
          </p:nvPr>
        </p:nvSpPr>
        <p:spPr>
          <a:xfrm>
            <a:off x="1574800" y="2648461"/>
            <a:ext cx="10588800" cy="756000"/>
          </a:xfrm>
          <a:prstGeom prst="rect">
            <a:avLst/>
          </a:prstGeom>
          <a:noFill/>
          <a:ln>
            <a:noFill/>
          </a:ln>
        </p:spPr>
        <p:txBody>
          <a:bodyPr anchorCtr="0" anchor="ctr" bIns="243800" lIns="243800" spcFirstLastPara="1" rIns="243800" wrap="square" tIns="243800">
            <a:noAutofit/>
          </a:bodyPr>
          <a:lstStyle>
            <a:lvl1pPr indent="-228600" lvl="0" marL="457200" marR="0" rtl="0" algn="ctr">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1pPr>
            <a:lvl2pPr indent="-228600" lvl="1" marL="9144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2pPr>
            <a:lvl3pPr indent="-228600" lvl="2" marL="13716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3pPr>
            <a:lvl4pPr indent="-228600" lvl="3" marL="18288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303" name="Google Shape;1303;p65"/>
          <p:cNvSpPr txBox="1"/>
          <p:nvPr>
            <p:ph type="title"/>
          </p:nvPr>
        </p:nvSpPr>
        <p:spPr>
          <a:xfrm>
            <a:off x="1574800" y="584677"/>
            <a:ext cx="21243300" cy="2004900"/>
          </a:xfrm>
          <a:prstGeom prst="rect">
            <a:avLst/>
          </a:prstGeom>
          <a:noFill/>
          <a:ln>
            <a:noFill/>
          </a:ln>
        </p:spPr>
        <p:txBody>
          <a:bodyPr anchorCtr="0" anchor="ctr" bIns="243800" lIns="243800" spcFirstLastPara="1" rIns="243800" wrap="square" tIns="243800">
            <a:noAutofit/>
          </a:bodyPr>
          <a:lstStyle>
            <a:lvl1pPr lvl="0" marR="0" rtl="0" algn="ctr">
              <a:lnSpc>
                <a:spcPct val="120000"/>
              </a:lnSpc>
              <a:spcBef>
                <a:spcPts val="0"/>
              </a:spcBef>
              <a:spcAft>
                <a:spcPts val="0"/>
              </a:spcAft>
              <a:buClr>
                <a:srgbClr val="000000"/>
              </a:buClr>
              <a:buSzPts val="3500"/>
              <a:buFont typeface="Arial"/>
              <a:buNone/>
              <a:defRPr b="1" i="0" sz="35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4x dashboards">
  <p:cSld name="1_4x dashboards">
    <p:bg>
      <p:bgPr>
        <a:solidFill>
          <a:srgbClr val="FFFFFF"/>
        </a:solidFill>
      </p:bgPr>
    </p:bg>
    <p:spTree>
      <p:nvGrpSpPr>
        <p:cNvPr id="1304" name="Shape 1304"/>
        <p:cNvGrpSpPr/>
        <p:nvPr/>
      </p:nvGrpSpPr>
      <p:grpSpPr>
        <a:xfrm>
          <a:off x="0" y="0"/>
          <a:ext cx="0" cy="0"/>
          <a:chOff x="0" y="0"/>
          <a:chExt cx="0" cy="0"/>
        </a:xfrm>
      </p:grpSpPr>
      <p:sp>
        <p:nvSpPr>
          <p:cNvPr id="1305" name="Google Shape;1305;p66"/>
          <p:cNvSpPr/>
          <p:nvPr/>
        </p:nvSpPr>
        <p:spPr>
          <a:xfrm>
            <a:off x="0" y="3405995"/>
            <a:ext cx="12094500" cy="8492700"/>
          </a:xfrm>
          <a:prstGeom prst="rect">
            <a:avLst/>
          </a:prstGeom>
          <a:solidFill>
            <a:srgbClr val="F3F3F3"/>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1306" name="Google Shape;1306;p66"/>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307" name="Google Shape;1307;p66"/>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pic>
        <p:nvPicPr>
          <p:cNvPr descr="logo_zalando_rgb_hor_all.png" id="1308" name="Google Shape;1308;p66"/>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
        <p:nvSpPr>
          <p:cNvPr id="1309" name="Google Shape;1309;p66"/>
          <p:cNvSpPr txBox="1"/>
          <p:nvPr>
            <p:ph idx="1" type="body"/>
          </p:nvPr>
        </p:nvSpPr>
        <p:spPr>
          <a:xfrm>
            <a:off x="2172781" y="12221651"/>
            <a:ext cx="6691200" cy="774300"/>
          </a:xfrm>
          <a:prstGeom prst="rect">
            <a:avLst/>
          </a:prstGeom>
          <a:noFill/>
          <a:ln>
            <a:noFill/>
          </a:ln>
        </p:spPr>
        <p:txBody>
          <a:bodyPr anchorCtr="0" anchor="b" bIns="243800" lIns="243800" spcFirstLastPara="1" rIns="243800" wrap="square" tIns="243800">
            <a:noAutofit/>
          </a:bodyPr>
          <a:lstStyle>
            <a:lvl1pPr indent="-228600" lvl="0" marL="45720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310" name="Google Shape;1310;p66"/>
          <p:cNvSpPr txBox="1"/>
          <p:nvPr>
            <p:ph idx="2" type="body"/>
          </p:nvPr>
        </p:nvSpPr>
        <p:spPr>
          <a:xfrm>
            <a:off x="1598267" y="9626600"/>
            <a:ext cx="9412800" cy="2307900"/>
          </a:xfrm>
          <a:prstGeom prst="rect">
            <a:avLst/>
          </a:prstGeom>
          <a:noFill/>
          <a:ln>
            <a:noFill/>
          </a:ln>
        </p:spPr>
        <p:txBody>
          <a:bodyPr anchorCtr="0" anchor="ctr" bIns="243800" lIns="243800" spcFirstLastPara="1" rIns="243800" wrap="square" tIns="243800">
            <a:noAutofit/>
          </a:bodyPr>
          <a:lstStyle>
            <a:lvl1pPr indent="-228600" lvl="0" marL="457200" marR="0" rtl="0" algn="ctr">
              <a:lnSpc>
                <a:spcPct val="12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1pPr>
            <a:lvl2pPr indent="-228600" lvl="1" marL="9144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2pPr>
            <a:lvl3pPr indent="-228600" lvl="2" marL="13716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3pPr>
            <a:lvl4pPr indent="-228600" lvl="3" marL="18288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4pPr>
            <a:lvl5pPr indent="-228600" lvl="4" marL="22860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311" name="Google Shape;1311;p66"/>
          <p:cNvSpPr txBox="1"/>
          <p:nvPr>
            <p:ph type="title"/>
          </p:nvPr>
        </p:nvSpPr>
        <p:spPr>
          <a:xfrm>
            <a:off x="1574800" y="584677"/>
            <a:ext cx="21243300" cy="2004900"/>
          </a:xfrm>
          <a:prstGeom prst="rect">
            <a:avLst/>
          </a:prstGeom>
          <a:noFill/>
          <a:ln>
            <a:noFill/>
          </a:ln>
        </p:spPr>
        <p:txBody>
          <a:bodyPr anchorCtr="0" anchor="ctr" bIns="243800" lIns="243800" spcFirstLastPara="1" rIns="243800" wrap="square" tIns="243800">
            <a:noAutofit/>
          </a:bodyPr>
          <a:lstStyle>
            <a:lvl1pPr lvl="0" marR="0" rtl="0" algn="ctr">
              <a:lnSpc>
                <a:spcPct val="120000"/>
              </a:lnSpc>
              <a:spcBef>
                <a:spcPts val="0"/>
              </a:spcBef>
              <a:spcAft>
                <a:spcPts val="0"/>
              </a:spcAft>
              <a:buClr>
                <a:srgbClr val="000000"/>
              </a:buClr>
              <a:buSzPts val="3500"/>
              <a:buFont typeface="Arial"/>
              <a:buNone/>
              <a:defRPr b="1" i="0" sz="3500" u="none" cap="none" strike="noStrike">
                <a:solidFill>
                  <a:srgbClr val="000000"/>
                </a:solidFill>
                <a:latin typeface="Arial"/>
                <a:ea typeface="Arial"/>
                <a:cs typeface="Arial"/>
                <a:sym typeface="Arial"/>
              </a:defRPr>
            </a:lvl1pPr>
            <a:lvl2pPr lvl="1"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2pPr>
            <a:lvl3pPr lvl="2"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3pPr>
            <a:lvl4pPr lvl="3"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4pPr>
            <a:lvl5pPr lvl="4"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5pPr>
            <a:lvl6pPr lvl="5"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6pPr>
            <a:lvl7pPr lvl="6"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7pPr>
            <a:lvl8pPr lvl="7"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8pPr>
            <a:lvl9pPr lvl="8" marR="0" rtl="0" algn="l">
              <a:lnSpc>
                <a:spcPct val="120000"/>
              </a:lnSpc>
              <a:spcBef>
                <a:spcPts val="0"/>
              </a:spcBef>
              <a:spcAft>
                <a:spcPts val="0"/>
              </a:spcAft>
              <a:buClr>
                <a:srgbClr val="000000"/>
              </a:buClr>
              <a:buSzPts val="4300"/>
              <a:buFont typeface="Arial"/>
              <a:buNone/>
              <a:defRPr b="1" i="0" sz="4300" u="none" cap="none" strike="noStrike">
                <a:solidFill>
                  <a:srgbClr val="000000"/>
                </a:solidFill>
                <a:latin typeface="Arial"/>
                <a:ea typeface="Arial"/>
                <a:cs typeface="Arial"/>
                <a:sym typeface="Arial"/>
              </a:defRPr>
            </a:lvl9pPr>
          </a:lstStyle>
          <a:p/>
        </p:txBody>
      </p:sp>
      <p:sp>
        <p:nvSpPr>
          <p:cNvPr id="1312" name="Google Shape;1312;p66"/>
          <p:cNvSpPr/>
          <p:nvPr/>
        </p:nvSpPr>
        <p:spPr>
          <a:xfrm>
            <a:off x="12270419" y="8250533"/>
            <a:ext cx="12094500" cy="3648900"/>
          </a:xfrm>
          <a:prstGeom prst="rect">
            <a:avLst/>
          </a:prstGeom>
          <a:solidFill>
            <a:srgbClr val="F3F3F3"/>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1313" name="Google Shape;1313;p66"/>
          <p:cNvSpPr/>
          <p:nvPr/>
        </p:nvSpPr>
        <p:spPr>
          <a:xfrm>
            <a:off x="12270419" y="3405995"/>
            <a:ext cx="12094500" cy="3648900"/>
          </a:xfrm>
          <a:prstGeom prst="rect">
            <a:avLst/>
          </a:prstGeom>
          <a:solidFill>
            <a:srgbClr val="F3F3F3"/>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1600"/>
              <a:buFont typeface="Arial"/>
              <a:buNone/>
            </a:pPr>
            <a:r>
              <a:t/>
            </a:r>
            <a:endParaRPr b="1" i="0" sz="1600" u="none" cap="none" strike="noStrike">
              <a:solidFill>
                <a:srgbClr val="000000"/>
              </a:solidFill>
              <a:latin typeface="Arial"/>
              <a:ea typeface="Arial"/>
              <a:cs typeface="Arial"/>
              <a:sym typeface="Arial"/>
            </a:endParaRPr>
          </a:p>
        </p:txBody>
      </p:sp>
      <p:sp>
        <p:nvSpPr>
          <p:cNvPr id="1314" name="Google Shape;1314;p66"/>
          <p:cNvSpPr txBox="1"/>
          <p:nvPr>
            <p:ph idx="3" type="body"/>
          </p:nvPr>
        </p:nvSpPr>
        <p:spPr>
          <a:xfrm>
            <a:off x="14476414" y="10439400"/>
            <a:ext cx="6084000" cy="1419300"/>
          </a:xfrm>
          <a:prstGeom prst="rect">
            <a:avLst/>
          </a:prstGeom>
          <a:noFill/>
          <a:ln>
            <a:noFill/>
          </a:ln>
        </p:spPr>
        <p:txBody>
          <a:bodyPr anchorCtr="0" anchor="ctr" bIns="243800" lIns="243800" spcFirstLastPara="1" rIns="243800" wrap="square" tIns="243800">
            <a:noAutofit/>
          </a:bodyPr>
          <a:lstStyle>
            <a:lvl1pPr indent="-228600" lvl="0" marL="4572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1pPr>
            <a:lvl2pPr indent="-228600" lvl="1" marL="9144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2pPr>
            <a:lvl3pPr indent="-228600" lvl="2" marL="13716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3pPr>
            <a:lvl4pPr indent="-228600" lvl="3" marL="18288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4pPr>
            <a:lvl5pPr indent="-228600" lvl="4" marL="22860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315" name="Google Shape;1315;p66"/>
          <p:cNvSpPr txBox="1"/>
          <p:nvPr>
            <p:ph idx="4" type="body"/>
          </p:nvPr>
        </p:nvSpPr>
        <p:spPr>
          <a:xfrm>
            <a:off x="12213166" y="7450664"/>
            <a:ext cx="10599900" cy="756000"/>
          </a:xfrm>
          <a:prstGeom prst="rect">
            <a:avLst/>
          </a:prstGeom>
          <a:noFill/>
          <a:ln>
            <a:noFill/>
          </a:ln>
        </p:spPr>
        <p:txBody>
          <a:bodyPr anchorCtr="0" anchor="ctr" bIns="243800" lIns="243800" spcFirstLastPara="1" rIns="243800" wrap="square" tIns="243800">
            <a:noAutofit/>
          </a:bodyPr>
          <a:lstStyle>
            <a:lvl1pPr indent="-228600" lvl="0" marL="457200" marR="0" rtl="0" algn="ctr">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1pPr>
            <a:lvl2pPr indent="-228600" lvl="1" marL="9144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2pPr>
            <a:lvl3pPr indent="-228600" lvl="2" marL="13716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3pPr>
            <a:lvl4pPr indent="-228600" lvl="3" marL="18288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316" name="Google Shape;1316;p66"/>
          <p:cNvSpPr txBox="1"/>
          <p:nvPr>
            <p:ph idx="5" type="body"/>
          </p:nvPr>
        </p:nvSpPr>
        <p:spPr>
          <a:xfrm>
            <a:off x="12213166" y="2648461"/>
            <a:ext cx="10599900" cy="756000"/>
          </a:xfrm>
          <a:prstGeom prst="rect">
            <a:avLst/>
          </a:prstGeom>
          <a:noFill/>
          <a:ln>
            <a:noFill/>
          </a:ln>
        </p:spPr>
        <p:txBody>
          <a:bodyPr anchorCtr="0" anchor="ctr" bIns="243800" lIns="243800" spcFirstLastPara="1" rIns="243800" wrap="square" tIns="243800">
            <a:noAutofit/>
          </a:bodyPr>
          <a:lstStyle>
            <a:lvl1pPr indent="-228600" lvl="0" marL="457200" marR="0" rtl="0" algn="ctr">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1pPr>
            <a:lvl2pPr indent="-228600" lvl="1" marL="9144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2pPr>
            <a:lvl3pPr indent="-228600" lvl="2" marL="13716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3pPr>
            <a:lvl4pPr indent="-228600" lvl="3" marL="18288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317" name="Google Shape;1317;p66"/>
          <p:cNvSpPr txBox="1"/>
          <p:nvPr>
            <p:ph idx="6" type="body"/>
          </p:nvPr>
        </p:nvSpPr>
        <p:spPr>
          <a:xfrm>
            <a:off x="1574800" y="2648461"/>
            <a:ext cx="10588800" cy="756000"/>
          </a:xfrm>
          <a:prstGeom prst="rect">
            <a:avLst/>
          </a:prstGeom>
          <a:noFill/>
          <a:ln>
            <a:noFill/>
          </a:ln>
        </p:spPr>
        <p:txBody>
          <a:bodyPr anchorCtr="0" anchor="ctr" bIns="243800" lIns="243800" spcFirstLastPara="1" rIns="243800" wrap="square" tIns="243800">
            <a:noAutofit/>
          </a:bodyPr>
          <a:lstStyle>
            <a:lvl1pPr indent="-228600" lvl="0" marL="457200" marR="0" rtl="0" algn="ctr">
              <a:lnSpc>
                <a:spcPct val="12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1pPr>
            <a:lvl2pPr indent="-228600" lvl="1" marL="9144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2pPr>
            <a:lvl3pPr indent="-228600" lvl="2" marL="13716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3pPr>
            <a:lvl4pPr indent="-228600" lvl="3" marL="18288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4pPr>
            <a:lvl5pPr indent="-228600" lvl="4" marL="2286000" marR="0" rtl="0" algn="ctr">
              <a:lnSpc>
                <a:spcPct val="150000"/>
              </a:lnSpc>
              <a:spcBef>
                <a:spcPts val="0"/>
              </a:spcBef>
              <a:spcAft>
                <a:spcPts val="0"/>
              </a:spcAft>
              <a:buClr>
                <a:srgbClr val="000000"/>
              </a:buClr>
              <a:buSzPts val="1600"/>
              <a:buFont typeface="Arial"/>
              <a:buNone/>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st chart mosaik">
  <p:cSld name="Last chart mosaik">
    <p:bg>
      <p:bgPr>
        <a:solidFill>
          <a:srgbClr val="FFFFFF"/>
        </a:solidFill>
      </p:bgPr>
    </p:bg>
    <p:spTree>
      <p:nvGrpSpPr>
        <p:cNvPr id="1318" name="Shape 1318"/>
        <p:cNvGrpSpPr/>
        <p:nvPr/>
      </p:nvGrpSpPr>
      <p:grpSpPr>
        <a:xfrm>
          <a:off x="0" y="0"/>
          <a:ext cx="0" cy="0"/>
          <a:chOff x="0" y="0"/>
          <a:chExt cx="0" cy="0"/>
        </a:xfrm>
      </p:grpSpPr>
      <p:sp>
        <p:nvSpPr>
          <p:cNvPr id="1319" name="Google Shape;1319;p67"/>
          <p:cNvSpPr/>
          <p:nvPr/>
        </p:nvSpPr>
        <p:spPr>
          <a:xfrm>
            <a:off x="13847231"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t/>
            </a:r>
            <a:endParaRPr b="1" i="0" sz="2400" u="none" cap="none" strike="noStrike">
              <a:solidFill>
                <a:srgbClr val="000000"/>
              </a:solidFill>
              <a:latin typeface="Arial"/>
              <a:ea typeface="Arial"/>
              <a:cs typeface="Arial"/>
              <a:sym typeface="Arial"/>
            </a:endParaRPr>
          </a:p>
        </p:txBody>
      </p:sp>
      <p:grpSp>
        <p:nvGrpSpPr>
          <p:cNvPr id="1320" name="Google Shape;1320;p67"/>
          <p:cNvGrpSpPr/>
          <p:nvPr/>
        </p:nvGrpSpPr>
        <p:grpSpPr>
          <a:xfrm>
            <a:off x="-44805" y="-151904"/>
            <a:ext cx="24504929" cy="13996305"/>
            <a:chOff x="0" y="0"/>
            <a:chExt cx="24504929" cy="13996305"/>
          </a:xfrm>
        </p:grpSpPr>
        <p:pic>
          <p:nvPicPr>
            <p:cNvPr id="1321" name="Google Shape;1321;p67"/>
            <p:cNvPicPr preferRelativeResize="0"/>
            <p:nvPr/>
          </p:nvPicPr>
          <p:blipFill rotWithShape="1">
            <a:blip r:embed="rId2">
              <a:alphaModFix/>
            </a:blip>
            <a:srcRect b="0" l="0" r="0" t="0"/>
            <a:stretch/>
          </p:blipFill>
          <p:spPr>
            <a:xfrm>
              <a:off x="8573763" y="9393784"/>
              <a:ext cx="7376099" cy="4557300"/>
            </a:xfrm>
            <a:prstGeom prst="rect">
              <a:avLst/>
            </a:prstGeom>
            <a:noFill/>
            <a:ln>
              <a:noFill/>
            </a:ln>
          </p:spPr>
        </p:pic>
        <p:pic>
          <p:nvPicPr>
            <p:cNvPr id="1322" name="Google Shape;1322;p67"/>
            <p:cNvPicPr preferRelativeResize="0"/>
            <p:nvPr/>
          </p:nvPicPr>
          <p:blipFill rotWithShape="1">
            <a:blip r:embed="rId3">
              <a:alphaModFix/>
            </a:blip>
            <a:srcRect b="0" l="0" r="0" t="0"/>
            <a:stretch/>
          </p:blipFill>
          <p:spPr>
            <a:xfrm>
              <a:off x="8565478" y="3579"/>
              <a:ext cx="7370998" cy="4646701"/>
            </a:xfrm>
            <a:prstGeom prst="rect">
              <a:avLst/>
            </a:prstGeom>
            <a:noFill/>
            <a:ln>
              <a:noFill/>
            </a:ln>
          </p:spPr>
        </p:pic>
        <p:pic>
          <p:nvPicPr>
            <p:cNvPr id="1323" name="Google Shape;1323;p67"/>
            <p:cNvPicPr preferRelativeResize="0"/>
            <p:nvPr/>
          </p:nvPicPr>
          <p:blipFill rotWithShape="1">
            <a:blip r:embed="rId4">
              <a:alphaModFix/>
            </a:blip>
            <a:srcRect b="0" l="0" r="0" t="0"/>
            <a:stretch/>
          </p:blipFill>
          <p:spPr>
            <a:xfrm>
              <a:off x="0" y="4707464"/>
              <a:ext cx="8520601" cy="4646701"/>
            </a:xfrm>
            <a:prstGeom prst="rect">
              <a:avLst/>
            </a:prstGeom>
            <a:noFill/>
            <a:ln>
              <a:noFill/>
            </a:ln>
          </p:spPr>
        </p:pic>
        <p:pic>
          <p:nvPicPr>
            <p:cNvPr id="1324" name="Google Shape;1324;p67"/>
            <p:cNvPicPr preferRelativeResize="0"/>
            <p:nvPr/>
          </p:nvPicPr>
          <p:blipFill rotWithShape="1">
            <a:blip r:embed="rId5">
              <a:alphaModFix/>
            </a:blip>
            <a:srcRect b="0" l="0" r="0" t="0"/>
            <a:stretch/>
          </p:blipFill>
          <p:spPr>
            <a:xfrm>
              <a:off x="16007428" y="9402653"/>
              <a:ext cx="8497501" cy="4593600"/>
            </a:xfrm>
            <a:prstGeom prst="rect">
              <a:avLst/>
            </a:prstGeom>
            <a:noFill/>
            <a:ln>
              <a:noFill/>
            </a:ln>
          </p:spPr>
        </p:pic>
        <p:pic>
          <p:nvPicPr>
            <p:cNvPr id="1325" name="Google Shape;1325;p67"/>
            <p:cNvPicPr preferRelativeResize="0"/>
            <p:nvPr/>
          </p:nvPicPr>
          <p:blipFill rotWithShape="1">
            <a:blip r:embed="rId6">
              <a:alphaModFix/>
            </a:blip>
            <a:srcRect b="0" l="0" r="0" t="0"/>
            <a:stretch/>
          </p:blipFill>
          <p:spPr>
            <a:xfrm>
              <a:off x="49952" y="9402404"/>
              <a:ext cx="8470800" cy="4593901"/>
            </a:xfrm>
            <a:prstGeom prst="rect">
              <a:avLst/>
            </a:prstGeom>
            <a:noFill/>
            <a:ln>
              <a:noFill/>
            </a:ln>
          </p:spPr>
        </p:pic>
        <p:pic>
          <p:nvPicPr>
            <p:cNvPr id="1326" name="Google Shape;1326;p67"/>
            <p:cNvPicPr preferRelativeResize="0"/>
            <p:nvPr/>
          </p:nvPicPr>
          <p:blipFill rotWithShape="1">
            <a:blip r:embed="rId7">
              <a:alphaModFix/>
            </a:blip>
            <a:srcRect b="0" l="0" r="0" t="0"/>
            <a:stretch/>
          </p:blipFill>
          <p:spPr>
            <a:xfrm>
              <a:off x="16001744" y="0"/>
              <a:ext cx="8502900" cy="4656900"/>
            </a:xfrm>
            <a:prstGeom prst="rect">
              <a:avLst/>
            </a:prstGeom>
            <a:noFill/>
            <a:ln>
              <a:noFill/>
            </a:ln>
          </p:spPr>
        </p:pic>
        <p:pic>
          <p:nvPicPr>
            <p:cNvPr id="1327" name="Google Shape;1327;p67"/>
            <p:cNvPicPr preferRelativeResize="0"/>
            <p:nvPr/>
          </p:nvPicPr>
          <p:blipFill rotWithShape="1">
            <a:blip r:embed="rId8">
              <a:alphaModFix/>
            </a:blip>
            <a:srcRect b="0" l="0" r="0" t="0"/>
            <a:stretch/>
          </p:blipFill>
          <p:spPr>
            <a:xfrm>
              <a:off x="23858" y="10004"/>
              <a:ext cx="8503499" cy="4636200"/>
            </a:xfrm>
            <a:prstGeom prst="rect">
              <a:avLst/>
            </a:prstGeom>
            <a:noFill/>
            <a:ln>
              <a:noFill/>
            </a:ln>
          </p:spPr>
        </p:pic>
        <p:pic>
          <p:nvPicPr>
            <p:cNvPr id="1328" name="Google Shape;1328;p67"/>
            <p:cNvPicPr preferRelativeResize="0"/>
            <p:nvPr/>
          </p:nvPicPr>
          <p:blipFill rotWithShape="1">
            <a:blip r:embed="rId9">
              <a:alphaModFix/>
            </a:blip>
            <a:srcRect b="0" l="0" r="0" t="0"/>
            <a:stretch/>
          </p:blipFill>
          <p:spPr>
            <a:xfrm>
              <a:off x="15995623" y="4698312"/>
              <a:ext cx="8509201" cy="4652699"/>
            </a:xfrm>
            <a:prstGeom prst="rect">
              <a:avLst/>
            </a:prstGeom>
            <a:noFill/>
            <a:ln>
              <a:noFill/>
            </a:ln>
          </p:spPr>
        </p:pic>
        <p:pic>
          <p:nvPicPr>
            <p:cNvPr id="1329" name="Google Shape;1329;p67"/>
            <p:cNvPicPr preferRelativeResize="0"/>
            <p:nvPr/>
          </p:nvPicPr>
          <p:blipFill rotWithShape="1">
            <a:blip r:embed="rId10">
              <a:alphaModFix/>
            </a:blip>
            <a:srcRect b="0" l="0" r="0" t="0"/>
            <a:stretch/>
          </p:blipFill>
          <p:spPr>
            <a:xfrm>
              <a:off x="8574553" y="4709869"/>
              <a:ext cx="7359300" cy="4641301"/>
            </a:xfrm>
            <a:prstGeom prst="rect">
              <a:avLst/>
            </a:prstGeom>
            <a:noFill/>
            <a:ln>
              <a:noFill/>
            </a:ln>
          </p:spPr>
        </p:pic>
      </p:grpSp>
      <p:sp>
        <p:nvSpPr>
          <p:cNvPr id="1330" name="Google Shape;1330;p67"/>
          <p:cNvSpPr/>
          <p:nvPr/>
        </p:nvSpPr>
        <p:spPr>
          <a:xfrm>
            <a:off x="8430909" y="0"/>
            <a:ext cx="7553700" cy="13716000"/>
          </a:xfrm>
          <a:prstGeom prst="rect">
            <a:avLst/>
          </a:prstGeom>
          <a:solidFill>
            <a:srgbClr val="FFFFFF">
              <a:alpha val="94509"/>
            </a:srgbClr>
          </a:solidFill>
          <a:ln>
            <a:noFill/>
          </a:ln>
        </p:spPr>
        <p:txBody>
          <a:bodyPr anchorCtr="0" anchor="ctr" bIns="0" lIns="0" spcFirstLastPara="1" rIns="0" wrap="square" tIns="0">
            <a:noAutofit/>
          </a:bodyPr>
          <a:lstStyle/>
          <a:p>
            <a:pPr indent="-914400" lvl="0" marL="914400" marR="0" rtl="0" algn="ctr">
              <a:lnSpc>
                <a:spcPct val="120000"/>
              </a:lnSpc>
              <a:spcBef>
                <a:spcPts val="0"/>
              </a:spcBef>
              <a:spcAft>
                <a:spcPts val="0"/>
              </a:spcAft>
              <a:buClr>
                <a:srgbClr val="FFFFFF"/>
              </a:buClr>
              <a:buSzPts val="5100"/>
              <a:buFont typeface="Arial"/>
              <a:buNone/>
            </a:pPr>
            <a:r>
              <a:t/>
            </a:r>
            <a:endParaRPr b="0" i="0" sz="5100" u="none" cap="none" strike="noStrike">
              <a:solidFill>
                <a:srgbClr val="000000"/>
              </a:solidFill>
              <a:latin typeface="Arial"/>
              <a:ea typeface="Arial"/>
              <a:cs typeface="Arial"/>
              <a:sym typeface="Arial"/>
            </a:endParaRPr>
          </a:p>
        </p:txBody>
      </p:sp>
      <p:pic>
        <p:nvPicPr>
          <p:cNvPr descr="logo_zalando_rgb_hor_all.png" id="1331" name="Google Shape;1331;p67"/>
          <p:cNvPicPr preferRelativeResize="0"/>
          <p:nvPr/>
        </p:nvPicPr>
        <p:blipFill rotWithShape="1">
          <a:blip r:embed="rId11">
            <a:alphaModFix/>
          </a:blip>
          <a:srcRect b="0" l="0" r="0" t="0"/>
          <a:stretch/>
        </p:blipFill>
        <p:spPr>
          <a:xfrm>
            <a:off x="10945299" y="774107"/>
            <a:ext cx="2535999" cy="500000"/>
          </a:xfrm>
          <a:prstGeom prst="rect">
            <a:avLst/>
          </a:prstGeom>
          <a:noFill/>
          <a:ln>
            <a:noFill/>
          </a:ln>
        </p:spPr>
      </p:pic>
      <p:sp>
        <p:nvSpPr>
          <p:cNvPr id="1332" name="Google Shape;1332;p67"/>
          <p:cNvSpPr txBox="1"/>
          <p:nvPr>
            <p:ph idx="1" type="body"/>
          </p:nvPr>
        </p:nvSpPr>
        <p:spPr>
          <a:xfrm>
            <a:off x="8938475" y="2920933"/>
            <a:ext cx="6528000" cy="1752900"/>
          </a:xfrm>
          <a:prstGeom prst="rect">
            <a:avLst/>
          </a:prstGeom>
          <a:noFill/>
          <a:ln>
            <a:noFill/>
          </a:ln>
        </p:spPr>
        <p:txBody>
          <a:bodyPr anchorCtr="0" anchor="b" bIns="243800" lIns="243800" spcFirstLastPara="1" rIns="243800" wrap="square" tIns="243800">
            <a:noAutofit/>
          </a:bodyPr>
          <a:lstStyle>
            <a:lvl1pPr indent="-228600" lvl="0" marL="457200" marR="0" rtl="0" algn="ctr">
              <a:lnSpc>
                <a:spcPct val="150000"/>
              </a:lnSpc>
              <a:spcBef>
                <a:spcPts val="0"/>
              </a:spcBef>
              <a:spcAft>
                <a:spcPts val="0"/>
              </a:spcAft>
              <a:buClr>
                <a:srgbClr val="000000"/>
              </a:buClr>
              <a:buSzPts val="2700"/>
              <a:buFont typeface="Arial"/>
              <a:buNone/>
              <a:defRPr b="1" i="0" sz="27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333" name="Google Shape;1333;p67"/>
          <p:cNvSpPr txBox="1"/>
          <p:nvPr>
            <p:ph idx="2" type="body"/>
          </p:nvPr>
        </p:nvSpPr>
        <p:spPr>
          <a:xfrm>
            <a:off x="8955408" y="7691968"/>
            <a:ext cx="6493500" cy="3005700"/>
          </a:xfrm>
          <a:prstGeom prst="rect">
            <a:avLst/>
          </a:prstGeom>
          <a:noFill/>
          <a:ln>
            <a:noFill/>
          </a:ln>
        </p:spPr>
        <p:txBody>
          <a:bodyPr anchorCtr="0" anchor="t" bIns="243800" lIns="243800" spcFirstLastPara="1" rIns="243800" wrap="square" tIns="243800">
            <a:noAutofit/>
          </a:bodyPr>
          <a:lstStyle>
            <a:lvl1pPr indent="-228600" lvl="0" marL="4572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334" name="Google Shape;1334;p67"/>
          <p:cNvSpPr txBox="1"/>
          <p:nvPr>
            <p:ph idx="3" type="body"/>
          </p:nvPr>
        </p:nvSpPr>
        <p:spPr>
          <a:xfrm>
            <a:off x="8955408" y="12472008"/>
            <a:ext cx="6493500" cy="731100"/>
          </a:xfrm>
          <a:prstGeom prst="rect">
            <a:avLst/>
          </a:prstGeom>
          <a:noFill/>
          <a:ln>
            <a:noFill/>
          </a:ln>
        </p:spPr>
        <p:txBody>
          <a:bodyPr anchorCtr="0" anchor="t" bIns="243800" lIns="243800" spcFirstLastPara="1" rIns="243800" wrap="square" tIns="243800">
            <a:noAutofit/>
          </a:bodyPr>
          <a:lstStyle>
            <a:lvl1pPr indent="-228600" lvl="0" marL="457200" marR="0" rtl="0" algn="ctr">
              <a:lnSpc>
                <a:spcPct val="15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335" name="Google Shape;1335;p67"/>
          <p:cNvSpPr txBox="1"/>
          <p:nvPr>
            <p:ph idx="4" type="body"/>
          </p:nvPr>
        </p:nvSpPr>
        <p:spPr>
          <a:xfrm>
            <a:off x="8938475" y="4773467"/>
            <a:ext cx="6528000" cy="1752900"/>
          </a:xfrm>
          <a:prstGeom prst="rect">
            <a:avLst/>
          </a:prstGeom>
          <a:noFill/>
          <a:ln>
            <a:noFill/>
          </a:ln>
        </p:spPr>
        <p:txBody>
          <a:bodyPr anchorCtr="0" anchor="t" bIns="243800" lIns="243800" spcFirstLastPara="1" rIns="243800" wrap="square" tIns="243800">
            <a:noAutofit/>
          </a:bodyPr>
          <a:lstStyle>
            <a:lvl1pPr indent="-228600" lvl="0" marL="457200" marR="0" rtl="0" algn="ctr">
              <a:lnSpc>
                <a:spcPct val="150000"/>
              </a:lnSpc>
              <a:spcBef>
                <a:spcPts val="0"/>
              </a:spcBef>
              <a:spcAft>
                <a:spcPts val="0"/>
              </a:spcAft>
              <a:buClr>
                <a:srgbClr val="000000"/>
              </a:buClr>
              <a:buSzPts val="2700"/>
              <a:buFont typeface="Arial"/>
              <a:buNone/>
              <a:defRPr b="0" i="0" sz="2700" u="none" cap="none" strike="noStrike">
                <a:solidFill>
                  <a:srgbClr val="000000"/>
                </a:solidFill>
                <a:latin typeface="Arial"/>
                <a:ea typeface="Arial"/>
                <a:cs typeface="Arial"/>
                <a:sym typeface="Arial"/>
              </a:defRPr>
            </a:lvl1pPr>
            <a:lvl2pPr indent="-304800" lvl="1" marL="914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2pPr>
            <a:lvl3pPr indent="-304800" lvl="2" marL="1371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3pPr>
            <a:lvl4pPr indent="-304800" lvl="3" marL="1828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4pPr>
            <a:lvl5pPr indent="-304800" lvl="4" marL="22860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5pPr>
            <a:lvl6pPr indent="-304800" lvl="5" marL="27432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6pPr>
            <a:lvl7pPr indent="-304800" lvl="6" marL="32004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7pPr>
            <a:lvl8pPr indent="-304800" lvl="7" marL="36576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8pPr>
            <a:lvl9pPr indent="-304800" lvl="8" marL="4114800" marR="0" rtl="0" algn="ctr">
              <a:lnSpc>
                <a:spcPct val="150000"/>
              </a:lnSpc>
              <a:spcBef>
                <a:spcPts val="0"/>
              </a:spcBef>
              <a:spcAft>
                <a:spcPts val="0"/>
              </a:spcAft>
              <a:buClr>
                <a:srgbClr val="000000"/>
              </a:buClr>
              <a:buSzPts val="1200"/>
              <a:buFont typeface="Arial"/>
              <a:buChar char="•"/>
              <a:defRPr b="1" i="0" sz="1600" u="none" cap="none" strike="noStrike">
                <a:solidFill>
                  <a:srgbClr val="000000"/>
                </a:solidFill>
                <a:latin typeface="Arial"/>
                <a:ea typeface="Arial"/>
                <a:cs typeface="Arial"/>
                <a:sym typeface="Arial"/>
              </a:defRPr>
            </a:lvl9pPr>
          </a:lstStyle>
          <a:p/>
        </p:txBody>
      </p:sp>
      <p:sp>
        <p:nvSpPr>
          <p:cNvPr id="1336" name="Google Shape;1336;p67"/>
          <p:cNvSpPr/>
          <p:nvPr/>
        </p:nvSpPr>
        <p:spPr>
          <a:xfrm>
            <a:off x="9204528" y="6774848"/>
            <a:ext cx="5975100" cy="1665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claimer">
  <p:cSld name="Disclaimer">
    <p:bg>
      <p:bgPr>
        <a:solidFill>
          <a:srgbClr val="FFFFFF"/>
        </a:solidFill>
      </p:bgPr>
    </p:bg>
    <p:spTree>
      <p:nvGrpSpPr>
        <p:cNvPr id="1337" name="Shape 1337"/>
        <p:cNvGrpSpPr/>
        <p:nvPr/>
      </p:nvGrpSpPr>
      <p:grpSpPr>
        <a:xfrm>
          <a:off x="0" y="0"/>
          <a:ext cx="0" cy="0"/>
          <a:chOff x="0" y="0"/>
          <a:chExt cx="0" cy="0"/>
        </a:xfrm>
      </p:grpSpPr>
      <p:sp>
        <p:nvSpPr>
          <p:cNvPr id="1338" name="Google Shape;1338;p68"/>
          <p:cNvSpPr txBox="1"/>
          <p:nvPr/>
        </p:nvSpPr>
        <p:spPr>
          <a:xfrm>
            <a:off x="4702627" y="2802467"/>
            <a:ext cx="15008100" cy="9144000"/>
          </a:xfrm>
          <a:prstGeom prst="rect">
            <a:avLst/>
          </a:prstGeom>
          <a:noFill/>
          <a:ln>
            <a:noFill/>
          </a:ln>
        </p:spPr>
        <p:txBody>
          <a:bodyPr anchorCtr="0" anchor="ctr" bIns="121875" lIns="96000" spcFirstLastPara="1" rIns="96000" wrap="square" tIns="121875">
            <a:noAutofit/>
          </a:bodyPr>
          <a:lstStyle/>
          <a:p>
            <a:pPr indent="0" lvl="0" marL="0" marR="0" rtl="0" algn="l">
              <a:lnSpc>
                <a:spcPct val="100000"/>
              </a:lnSpc>
              <a:spcBef>
                <a:spcPts val="0"/>
              </a:spcBef>
              <a:spcAft>
                <a:spcPts val="0"/>
              </a:spcAft>
              <a:buClr>
                <a:srgbClr val="000000"/>
              </a:buClr>
              <a:buSzPts val="900"/>
              <a:buFont typeface="Arial"/>
              <a:buNone/>
            </a:pPr>
            <a:r>
              <a:rPr b="0" i="0" lang="en-GB" sz="3500" u="none" cap="none" strike="noStrike">
                <a:solidFill>
                  <a:srgbClr val="000000"/>
                </a:solidFill>
                <a:latin typeface="Arial"/>
                <a:ea typeface="Arial"/>
                <a:cs typeface="Arial"/>
                <a:sym typeface="Arial"/>
              </a:rPr>
              <a:t>This presentation and its contents are strictly confidential. It may not, in whole or in part, be reproduced, redistributed, published or passed on to any other person by the recipient.</a:t>
            </a:r>
            <a:endParaRPr b="0" i="0" sz="3700" u="none" cap="none" strike="noStrike">
              <a:solidFill>
                <a:srgbClr val="000000"/>
              </a:solidFill>
              <a:latin typeface="Arial"/>
              <a:ea typeface="Arial"/>
              <a:cs typeface="Arial"/>
              <a:sym typeface="Arial"/>
            </a:endParaRPr>
          </a:p>
          <a:p>
            <a:pPr indent="0" lvl="0" marL="0" marR="0" rtl="0" algn="l">
              <a:lnSpc>
                <a:spcPct val="100000"/>
              </a:lnSpc>
              <a:spcBef>
                <a:spcPts val="3200"/>
              </a:spcBef>
              <a:spcAft>
                <a:spcPts val="0"/>
              </a:spcAft>
              <a:buClr>
                <a:srgbClr val="000000"/>
              </a:buClr>
              <a:buSzPts val="3500"/>
              <a:buFont typeface="Arial"/>
              <a:buNone/>
            </a:pPr>
            <a:r>
              <a:t/>
            </a:r>
            <a:endParaRPr b="0" i="0" sz="3500" u="none" cap="none" strike="noStrike">
              <a:solidFill>
                <a:srgbClr val="000000"/>
              </a:solidFill>
              <a:latin typeface="Arial"/>
              <a:ea typeface="Arial"/>
              <a:cs typeface="Arial"/>
              <a:sym typeface="Arial"/>
            </a:endParaRPr>
          </a:p>
          <a:p>
            <a:pPr indent="0" lvl="0" marL="0" marR="0" rtl="0" algn="l">
              <a:lnSpc>
                <a:spcPct val="100000"/>
              </a:lnSpc>
              <a:spcBef>
                <a:spcPts val="3200"/>
              </a:spcBef>
              <a:spcAft>
                <a:spcPts val="0"/>
              </a:spcAft>
              <a:buClr>
                <a:srgbClr val="000000"/>
              </a:buClr>
              <a:buSzPts val="900"/>
              <a:buFont typeface="Arial"/>
              <a:buNone/>
            </a:pPr>
            <a:r>
              <a:rPr b="0" i="0" lang="en-GB" sz="3500" u="none" cap="none" strike="noStrike">
                <a:solidFill>
                  <a:srgbClr val="000000"/>
                </a:solidFill>
                <a:latin typeface="Arial"/>
                <a:ea typeface="Arial"/>
                <a:cs typeface="Arial"/>
                <a:sym typeface="Arial"/>
              </a:rPr>
              <a:t>The information in this presentation has not been independently verified. No representation or warranty, express or implied, is made as to the accuracy or completeness of the presentation and the information contained herein and no reliance should be placed on such information. No responsibility is accepted for any liability for any loss howsoever arising, directly or indirectly, from this presentation or its contents.</a:t>
            </a:r>
            <a:endParaRPr b="0" i="0" sz="3700" u="none" cap="none" strike="noStrike">
              <a:solidFill>
                <a:srgbClr val="000000"/>
              </a:solidFill>
              <a:latin typeface="Arial"/>
              <a:ea typeface="Arial"/>
              <a:cs typeface="Arial"/>
              <a:sym typeface="Arial"/>
            </a:endParaRPr>
          </a:p>
        </p:txBody>
      </p:sp>
      <p:sp>
        <p:nvSpPr>
          <p:cNvPr id="1339" name="Google Shape;1339;p68"/>
          <p:cNvSpPr txBox="1"/>
          <p:nvPr/>
        </p:nvSpPr>
        <p:spPr>
          <a:xfrm>
            <a:off x="1574800" y="551544"/>
            <a:ext cx="21221701" cy="2060700"/>
          </a:xfrm>
          <a:prstGeom prst="rect">
            <a:avLst/>
          </a:prstGeom>
          <a:noFill/>
          <a:ln>
            <a:noFill/>
          </a:ln>
        </p:spPr>
        <p:txBody>
          <a:bodyPr anchorCtr="0" anchor="ctr" bIns="45675" lIns="91400" spcFirstLastPara="1" rIns="91400" wrap="square" tIns="45675">
            <a:noAutofit/>
          </a:bodyPr>
          <a:lstStyle/>
          <a:p>
            <a:pPr indent="0" lvl="0" marL="0" marR="0" rtl="0" algn="ctr">
              <a:lnSpc>
                <a:spcPct val="120000"/>
              </a:lnSpc>
              <a:spcBef>
                <a:spcPts val="0"/>
              </a:spcBef>
              <a:spcAft>
                <a:spcPts val="0"/>
              </a:spcAft>
              <a:buClr>
                <a:srgbClr val="000000"/>
              </a:buClr>
              <a:buSzPts val="900"/>
              <a:buFont typeface="Arial"/>
              <a:buNone/>
            </a:pPr>
            <a:r>
              <a:rPr b="1" i="0" lang="en-GB" sz="3500" u="none" cap="none" strike="noStrike">
                <a:solidFill>
                  <a:srgbClr val="000000"/>
                </a:solidFill>
                <a:latin typeface="Arial"/>
                <a:ea typeface="Arial"/>
                <a:cs typeface="Arial"/>
                <a:sym typeface="Arial"/>
              </a:rPr>
              <a:t>DISCLAIMER</a:t>
            </a:r>
            <a:endParaRPr b="0" i="0" sz="3700" u="none" cap="none" strike="noStrike">
              <a:solidFill>
                <a:srgbClr val="000000"/>
              </a:solidFill>
              <a:latin typeface="Arial"/>
              <a:ea typeface="Arial"/>
              <a:cs typeface="Arial"/>
              <a:sym typeface="Arial"/>
            </a:endParaRPr>
          </a:p>
        </p:txBody>
      </p:sp>
      <p:sp>
        <p:nvSpPr>
          <p:cNvPr id="1340" name="Google Shape;1340;p68"/>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
        <p:nvSpPr>
          <p:cNvPr id="1341" name="Google Shape;1341;p68"/>
          <p:cNvSpPr/>
          <p:nvPr/>
        </p:nvSpPr>
        <p:spPr>
          <a:xfrm>
            <a:off x="1576387" y="12625627"/>
            <a:ext cx="901500" cy="3696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600"/>
              <a:buFont typeface="Arial"/>
              <a:buNone/>
            </a:pPr>
            <a:fld id="{00000000-1234-1234-1234-123412341234}" type="slidenum">
              <a:rPr b="1" i="0" lang="en-GB" sz="2400" u="none" cap="none" strike="noStrike">
                <a:solidFill>
                  <a:srgbClr val="000000"/>
                </a:solidFill>
                <a:latin typeface="Arial"/>
                <a:ea typeface="Arial"/>
                <a:cs typeface="Arial"/>
                <a:sym typeface="Arial"/>
              </a:rPr>
              <a:t>‹#›</a:t>
            </a:fld>
            <a:endParaRPr b="1" i="0" sz="2400" u="none" cap="none" strike="noStrike">
              <a:solidFill>
                <a:srgbClr val="000000"/>
              </a:solidFill>
              <a:latin typeface="Arial"/>
              <a:ea typeface="Arial"/>
              <a:cs typeface="Arial"/>
              <a:sym typeface="Arial"/>
            </a:endParaRPr>
          </a:p>
        </p:txBody>
      </p:sp>
      <p:pic>
        <p:nvPicPr>
          <p:cNvPr descr="logo_zalando_rgb_hor_all.png" id="1342" name="Google Shape;1342;p68"/>
          <p:cNvPicPr preferRelativeResize="0"/>
          <p:nvPr/>
        </p:nvPicPr>
        <p:blipFill rotWithShape="1">
          <a:blip r:embed="rId2">
            <a:alphaModFix/>
          </a:blip>
          <a:srcRect b="0" l="0" r="0" t="0"/>
          <a:stretch/>
        </p:blipFill>
        <p:spPr>
          <a:xfrm>
            <a:off x="20558295" y="12579061"/>
            <a:ext cx="2208001" cy="4352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re Message + 2x Text">
  <p:cSld name="CUSTOM_1_1_1">
    <p:spTree>
      <p:nvGrpSpPr>
        <p:cNvPr id="42" name="Shape 42"/>
        <p:cNvGrpSpPr/>
        <p:nvPr/>
      </p:nvGrpSpPr>
      <p:grpSpPr>
        <a:xfrm>
          <a:off x="0" y="0"/>
          <a:ext cx="0" cy="0"/>
          <a:chOff x="0" y="0"/>
          <a:chExt cx="0" cy="0"/>
        </a:xfrm>
      </p:grpSpPr>
      <p:sp>
        <p:nvSpPr>
          <p:cNvPr id="43" name="Google Shape;43;p8"/>
          <p:cNvSpPr txBox="1"/>
          <p:nvPr>
            <p:ph type="title"/>
          </p:nvPr>
        </p:nvSpPr>
        <p:spPr>
          <a:xfrm>
            <a:off x="576000" y="576000"/>
            <a:ext cx="23232000" cy="144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4300"/>
              <a:buNone/>
              <a:defRPr b="1">
                <a:solidFill>
                  <a:srgbClr val="FF6900"/>
                </a:solidFill>
              </a:defRPr>
            </a:lvl1pPr>
            <a:lvl2pPr lvl="1" algn="l">
              <a:lnSpc>
                <a:spcPct val="100000"/>
              </a:lnSpc>
              <a:spcBef>
                <a:spcPts val="0"/>
              </a:spcBef>
              <a:spcAft>
                <a:spcPts val="0"/>
              </a:spcAft>
              <a:buSzPts val="6400"/>
              <a:buNone/>
              <a:defRPr b="1" sz="3700">
                <a:solidFill>
                  <a:srgbClr val="FF6900"/>
                </a:solidFill>
              </a:defRPr>
            </a:lvl2pPr>
            <a:lvl3pPr lvl="2" algn="l">
              <a:lnSpc>
                <a:spcPct val="100000"/>
              </a:lnSpc>
              <a:spcBef>
                <a:spcPts val="0"/>
              </a:spcBef>
              <a:spcAft>
                <a:spcPts val="0"/>
              </a:spcAft>
              <a:buSzPts val="6400"/>
              <a:buNone/>
              <a:defRPr b="1" sz="3700">
                <a:solidFill>
                  <a:srgbClr val="FF6900"/>
                </a:solidFill>
              </a:defRPr>
            </a:lvl3pPr>
            <a:lvl4pPr lvl="3" algn="l">
              <a:lnSpc>
                <a:spcPct val="100000"/>
              </a:lnSpc>
              <a:spcBef>
                <a:spcPts val="0"/>
              </a:spcBef>
              <a:spcAft>
                <a:spcPts val="0"/>
              </a:spcAft>
              <a:buSzPts val="6400"/>
              <a:buNone/>
              <a:defRPr b="1" sz="3700">
                <a:solidFill>
                  <a:srgbClr val="FF6900"/>
                </a:solidFill>
              </a:defRPr>
            </a:lvl4pPr>
            <a:lvl5pPr lvl="4" algn="l">
              <a:lnSpc>
                <a:spcPct val="100000"/>
              </a:lnSpc>
              <a:spcBef>
                <a:spcPts val="0"/>
              </a:spcBef>
              <a:spcAft>
                <a:spcPts val="0"/>
              </a:spcAft>
              <a:buSzPts val="6400"/>
              <a:buNone/>
              <a:defRPr b="1" sz="3700">
                <a:solidFill>
                  <a:srgbClr val="FF6900"/>
                </a:solidFill>
              </a:defRPr>
            </a:lvl5pPr>
            <a:lvl6pPr lvl="5" algn="l">
              <a:lnSpc>
                <a:spcPct val="100000"/>
              </a:lnSpc>
              <a:spcBef>
                <a:spcPts val="0"/>
              </a:spcBef>
              <a:spcAft>
                <a:spcPts val="0"/>
              </a:spcAft>
              <a:buSzPts val="6400"/>
              <a:buNone/>
              <a:defRPr b="1" sz="3700">
                <a:solidFill>
                  <a:srgbClr val="FF6900"/>
                </a:solidFill>
              </a:defRPr>
            </a:lvl6pPr>
            <a:lvl7pPr lvl="6" algn="l">
              <a:lnSpc>
                <a:spcPct val="100000"/>
              </a:lnSpc>
              <a:spcBef>
                <a:spcPts val="0"/>
              </a:spcBef>
              <a:spcAft>
                <a:spcPts val="0"/>
              </a:spcAft>
              <a:buSzPts val="6400"/>
              <a:buNone/>
              <a:defRPr b="1" sz="3700">
                <a:solidFill>
                  <a:srgbClr val="FF6900"/>
                </a:solidFill>
              </a:defRPr>
            </a:lvl7pPr>
            <a:lvl8pPr lvl="7" algn="l">
              <a:lnSpc>
                <a:spcPct val="100000"/>
              </a:lnSpc>
              <a:spcBef>
                <a:spcPts val="0"/>
              </a:spcBef>
              <a:spcAft>
                <a:spcPts val="0"/>
              </a:spcAft>
              <a:buSzPts val="6400"/>
              <a:buNone/>
              <a:defRPr b="1" sz="3700">
                <a:solidFill>
                  <a:srgbClr val="FF6900"/>
                </a:solidFill>
              </a:defRPr>
            </a:lvl8pPr>
            <a:lvl9pPr lvl="8" algn="l">
              <a:lnSpc>
                <a:spcPct val="100000"/>
              </a:lnSpc>
              <a:spcBef>
                <a:spcPts val="0"/>
              </a:spcBef>
              <a:spcAft>
                <a:spcPts val="0"/>
              </a:spcAft>
              <a:buSzPts val="6400"/>
              <a:buNone/>
              <a:defRPr b="1" sz="3700">
                <a:solidFill>
                  <a:srgbClr val="FF6900"/>
                </a:solidFill>
              </a:defRPr>
            </a:lvl9pPr>
          </a:lstStyle>
          <a:p/>
        </p:txBody>
      </p:sp>
      <p:sp>
        <p:nvSpPr>
          <p:cNvPr id="44" name="Google Shape;44;p8"/>
          <p:cNvSpPr txBox="1"/>
          <p:nvPr>
            <p:ph idx="1" type="body"/>
          </p:nvPr>
        </p:nvSpPr>
        <p:spPr>
          <a:xfrm>
            <a:off x="576067" y="2016000"/>
            <a:ext cx="7488000" cy="10233600"/>
          </a:xfrm>
          <a:prstGeom prst="rect">
            <a:avLst/>
          </a:prstGeom>
          <a:noFill/>
          <a:ln>
            <a:noFill/>
          </a:ln>
        </p:spPr>
        <p:txBody>
          <a:bodyPr anchorCtr="0" anchor="t" bIns="0" lIns="0" spcFirstLastPara="1" rIns="384000" wrap="square" tIns="0">
            <a:noAutofit/>
          </a:bodyPr>
          <a:lstStyle>
            <a:lvl1pPr indent="-635000" lvl="0" marL="457200" algn="l">
              <a:lnSpc>
                <a:spcPct val="100000"/>
              </a:lnSpc>
              <a:spcBef>
                <a:spcPts val="0"/>
              </a:spcBef>
              <a:spcAft>
                <a:spcPts val="0"/>
              </a:spcAft>
              <a:buSzPts val="6400"/>
              <a:buChar char="●"/>
              <a:defRPr b="1" sz="6400"/>
            </a:lvl1pPr>
            <a:lvl2pPr indent="-635000" lvl="1" marL="914400" algn="l">
              <a:lnSpc>
                <a:spcPct val="100000"/>
              </a:lnSpc>
              <a:spcBef>
                <a:spcPts val="1600"/>
              </a:spcBef>
              <a:spcAft>
                <a:spcPts val="0"/>
              </a:spcAft>
              <a:buSzPts val="6400"/>
              <a:buChar char="●"/>
              <a:defRPr b="1" sz="6400"/>
            </a:lvl2pPr>
            <a:lvl3pPr indent="-635000" lvl="2" marL="1371600" algn="l">
              <a:lnSpc>
                <a:spcPct val="100000"/>
              </a:lnSpc>
              <a:spcBef>
                <a:spcPts val="1600"/>
              </a:spcBef>
              <a:spcAft>
                <a:spcPts val="0"/>
              </a:spcAft>
              <a:buSzPts val="6400"/>
              <a:buChar char="●"/>
              <a:defRPr b="1" sz="6400"/>
            </a:lvl3pPr>
            <a:lvl4pPr indent="-635000" lvl="3" marL="1828800" algn="l">
              <a:lnSpc>
                <a:spcPct val="100000"/>
              </a:lnSpc>
              <a:spcBef>
                <a:spcPts val="1600"/>
              </a:spcBef>
              <a:spcAft>
                <a:spcPts val="0"/>
              </a:spcAft>
              <a:buSzPts val="6400"/>
              <a:buChar char="●"/>
              <a:defRPr b="1" sz="6400"/>
            </a:lvl4pPr>
            <a:lvl5pPr indent="-635000" lvl="4" marL="2286000" algn="l">
              <a:lnSpc>
                <a:spcPct val="100000"/>
              </a:lnSpc>
              <a:spcBef>
                <a:spcPts val="1600"/>
              </a:spcBef>
              <a:spcAft>
                <a:spcPts val="0"/>
              </a:spcAft>
              <a:buSzPts val="6400"/>
              <a:buChar char="●"/>
              <a:defRPr b="1" sz="6400"/>
            </a:lvl5pPr>
            <a:lvl6pPr indent="-635000" lvl="5" marL="2743200" algn="l">
              <a:lnSpc>
                <a:spcPct val="100000"/>
              </a:lnSpc>
              <a:spcBef>
                <a:spcPts val="1600"/>
              </a:spcBef>
              <a:spcAft>
                <a:spcPts val="0"/>
              </a:spcAft>
              <a:buSzPts val="6400"/>
              <a:buChar char="●"/>
              <a:defRPr b="1" sz="6400"/>
            </a:lvl6pPr>
            <a:lvl7pPr indent="-635000" lvl="6" marL="3200400" algn="l">
              <a:lnSpc>
                <a:spcPct val="100000"/>
              </a:lnSpc>
              <a:spcBef>
                <a:spcPts val="1600"/>
              </a:spcBef>
              <a:spcAft>
                <a:spcPts val="0"/>
              </a:spcAft>
              <a:buSzPts val="6400"/>
              <a:buChar char="●"/>
              <a:defRPr b="1" sz="6400"/>
            </a:lvl7pPr>
            <a:lvl8pPr indent="-635000" lvl="7" marL="3657600" algn="l">
              <a:lnSpc>
                <a:spcPct val="100000"/>
              </a:lnSpc>
              <a:spcBef>
                <a:spcPts val="1600"/>
              </a:spcBef>
              <a:spcAft>
                <a:spcPts val="0"/>
              </a:spcAft>
              <a:buSzPts val="6400"/>
              <a:buChar char="●"/>
              <a:defRPr b="1" sz="6400"/>
            </a:lvl8pPr>
            <a:lvl9pPr indent="-635000" lvl="8" marL="4114800" algn="l">
              <a:lnSpc>
                <a:spcPct val="100000"/>
              </a:lnSpc>
              <a:spcBef>
                <a:spcPts val="1600"/>
              </a:spcBef>
              <a:spcAft>
                <a:spcPts val="1600"/>
              </a:spcAft>
              <a:buSzPts val="6400"/>
              <a:buChar char="●"/>
              <a:defRPr b="1" sz="6400"/>
            </a:lvl9pPr>
          </a:lstStyle>
          <a:p/>
        </p:txBody>
      </p:sp>
      <p:sp>
        <p:nvSpPr>
          <p:cNvPr id="45" name="Google Shape;45;p8"/>
          <p:cNvSpPr txBox="1"/>
          <p:nvPr>
            <p:ph idx="2" type="body"/>
          </p:nvPr>
        </p:nvSpPr>
        <p:spPr>
          <a:xfrm>
            <a:off x="8448000" y="2016533"/>
            <a:ext cx="7488000" cy="10233600"/>
          </a:xfrm>
          <a:prstGeom prst="rect">
            <a:avLst/>
          </a:prstGeom>
          <a:noFill/>
          <a:ln>
            <a:noFill/>
          </a:ln>
        </p:spPr>
        <p:txBody>
          <a:bodyPr anchorCtr="0" anchor="t" bIns="0" lIns="0" spcFirstLastPara="1" rIns="384000" wrap="square" tIns="0">
            <a:noAutofit/>
          </a:bodyPr>
          <a:lstStyle>
            <a:lvl1pPr indent="-361950" lvl="0" marL="457200" algn="l">
              <a:lnSpc>
                <a:spcPct val="100000"/>
              </a:lnSpc>
              <a:spcBef>
                <a:spcPts val="0"/>
              </a:spcBef>
              <a:spcAft>
                <a:spcPts val="0"/>
              </a:spcAft>
              <a:buSzPts val="2100"/>
              <a:buChar char="●"/>
              <a:defRPr/>
            </a:lvl1pPr>
            <a:lvl2pPr indent="-361950" lvl="1" marL="914400" algn="l">
              <a:lnSpc>
                <a:spcPct val="100000"/>
              </a:lnSpc>
              <a:spcBef>
                <a:spcPts val="1600"/>
              </a:spcBef>
              <a:spcAft>
                <a:spcPts val="0"/>
              </a:spcAft>
              <a:buSzPts val="2100"/>
              <a:buChar char="●"/>
              <a:defRPr/>
            </a:lvl2pPr>
            <a:lvl3pPr indent="-361950" lvl="2" marL="1371600" algn="l">
              <a:lnSpc>
                <a:spcPct val="100000"/>
              </a:lnSpc>
              <a:spcBef>
                <a:spcPts val="1600"/>
              </a:spcBef>
              <a:spcAft>
                <a:spcPts val="0"/>
              </a:spcAft>
              <a:buSzPts val="2100"/>
              <a:buChar char="●"/>
              <a:defRPr/>
            </a:lvl3pPr>
            <a:lvl4pPr indent="-361950" lvl="3" marL="1828800" algn="l">
              <a:lnSpc>
                <a:spcPct val="100000"/>
              </a:lnSpc>
              <a:spcBef>
                <a:spcPts val="1600"/>
              </a:spcBef>
              <a:spcAft>
                <a:spcPts val="0"/>
              </a:spcAft>
              <a:buSzPts val="2100"/>
              <a:buChar char="●"/>
              <a:defRPr/>
            </a:lvl4pPr>
            <a:lvl5pPr indent="-361950" lvl="4" marL="2286000" algn="l">
              <a:lnSpc>
                <a:spcPct val="100000"/>
              </a:lnSpc>
              <a:spcBef>
                <a:spcPts val="1600"/>
              </a:spcBef>
              <a:spcAft>
                <a:spcPts val="0"/>
              </a:spcAft>
              <a:buSzPts val="2100"/>
              <a:buChar char="●"/>
              <a:defRPr/>
            </a:lvl5pPr>
            <a:lvl6pPr indent="-361950" lvl="5" marL="2743200" algn="l">
              <a:lnSpc>
                <a:spcPct val="100000"/>
              </a:lnSpc>
              <a:spcBef>
                <a:spcPts val="1600"/>
              </a:spcBef>
              <a:spcAft>
                <a:spcPts val="0"/>
              </a:spcAft>
              <a:buSzPts val="2100"/>
              <a:buChar char="●"/>
              <a:defRPr/>
            </a:lvl6pPr>
            <a:lvl7pPr indent="-361950" lvl="6" marL="3200400" algn="l">
              <a:lnSpc>
                <a:spcPct val="100000"/>
              </a:lnSpc>
              <a:spcBef>
                <a:spcPts val="1600"/>
              </a:spcBef>
              <a:spcAft>
                <a:spcPts val="0"/>
              </a:spcAft>
              <a:buSzPts val="2100"/>
              <a:buChar char="●"/>
              <a:defRPr/>
            </a:lvl7pPr>
            <a:lvl8pPr indent="-361950" lvl="7" marL="3657600" algn="l">
              <a:lnSpc>
                <a:spcPct val="100000"/>
              </a:lnSpc>
              <a:spcBef>
                <a:spcPts val="1600"/>
              </a:spcBef>
              <a:spcAft>
                <a:spcPts val="0"/>
              </a:spcAft>
              <a:buSzPts val="2100"/>
              <a:buChar char="●"/>
              <a:defRPr/>
            </a:lvl8pPr>
            <a:lvl9pPr indent="-361950" lvl="8" marL="4114800" algn="l">
              <a:lnSpc>
                <a:spcPct val="100000"/>
              </a:lnSpc>
              <a:spcBef>
                <a:spcPts val="1600"/>
              </a:spcBef>
              <a:spcAft>
                <a:spcPts val="1600"/>
              </a:spcAft>
              <a:buSzPts val="2100"/>
              <a:buChar char="●"/>
              <a:defRPr/>
            </a:lvl9pPr>
          </a:lstStyle>
          <a:p/>
        </p:txBody>
      </p:sp>
      <p:sp>
        <p:nvSpPr>
          <p:cNvPr id="46" name="Google Shape;46;p8"/>
          <p:cNvSpPr txBox="1"/>
          <p:nvPr>
            <p:ph idx="3" type="body"/>
          </p:nvPr>
        </p:nvSpPr>
        <p:spPr>
          <a:xfrm>
            <a:off x="16320000" y="2016000"/>
            <a:ext cx="7488000" cy="10233600"/>
          </a:xfrm>
          <a:prstGeom prst="rect">
            <a:avLst/>
          </a:prstGeom>
          <a:noFill/>
          <a:ln>
            <a:noFill/>
          </a:ln>
        </p:spPr>
        <p:txBody>
          <a:bodyPr anchorCtr="0" anchor="t" bIns="0" lIns="0" spcFirstLastPara="1" rIns="384000" wrap="square" tIns="0">
            <a:noAutofit/>
          </a:bodyPr>
          <a:lstStyle>
            <a:lvl1pPr indent="-361950" lvl="0" marL="457200" algn="l">
              <a:lnSpc>
                <a:spcPct val="100000"/>
              </a:lnSpc>
              <a:spcBef>
                <a:spcPts val="0"/>
              </a:spcBef>
              <a:spcAft>
                <a:spcPts val="0"/>
              </a:spcAft>
              <a:buSzPts val="2100"/>
              <a:buChar char="●"/>
              <a:defRPr/>
            </a:lvl1pPr>
            <a:lvl2pPr indent="-361950" lvl="1" marL="914400" algn="l">
              <a:lnSpc>
                <a:spcPct val="100000"/>
              </a:lnSpc>
              <a:spcBef>
                <a:spcPts val="1600"/>
              </a:spcBef>
              <a:spcAft>
                <a:spcPts val="0"/>
              </a:spcAft>
              <a:buSzPts val="2100"/>
              <a:buChar char="●"/>
              <a:defRPr/>
            </a:lvl2pPr>
            <a:lvl3pPr indent="-361950" lvl="2" marL="1371600" algn="l">
              <a:lnSpc>
                <a:spcPct val="100000"/>
              </a:lnSpc>
              <a:spcBef>
                <a:spcPts val="1600"/>
              </a:spcBef>
              <a:spcAft>
                <a:spcPts val="0"/>
              </a:spcAft>
              <a:buSzPts val="2100"/>
              <a:buChar char="●"/>
              <a:defRPr/>
            </a:lvl3pPr>
            <a:lvl4pPr indent="-361950" lvl="3" marL="1828800" algn="l">
              <a:lnSpc>
                <a:spcPct val="100000"/>
              </a:lnSpc>
              <a:spcBef>
                <a:spcPts val="1600"/>
              </a:spcBef>
              <a:spcAft>
                <a:spcPts val="0"/>
              </a:spcAft>
              <a:buSzPts val="2100"/>
              <a:buChar char="●"/>
              <a:defRPr/>
            </a:lvl4pPr>
            <a:lvl5pPr indent="-361950" lvl="4" marL="2286000" algn="l">
              <a:lnSpc>
                <a:spcPct val="100000"/>
              </a:lnSpc>
              <a:spcBef>
                <a:spcPts val="1600"/>
              </a:spcBef>
              <a:spcAft>
                <a:spcPts val="0"/>
              </a:spcAft>
              <a:buSzPts val="2100"/>
              <a:buChar char="●"/>
              <a:defRPr/>
            </a:lvl5pPr>
            <a:lvl6pPr indent="-361950" lvl="5" marL="2743200" algn="l">
              <a:lnSpc>
                <a:spcPct val="100000"/>
              </a:lnSpc>
              <a:spcBef>
                <a:spcPts val="1600"/>
              </a:spcBef>
              <a:spcAft>
                <a:spcPts val="0"/>
              </a:spcAft>
              <a:buSzPts val="2100"/>
              <a:buChar char="●"/>
              <a:defRPr/>
            </a:lvl6pPr>
            <a:lvl7pPr indent="-361950" lvl="6" marL="3200400" algn="l">
              <a:lnSpc>
                <a:spcPct val="100000"/>
              </a:lnSpc>
              <a:spcBef>
                <a:spcPts val="1600"/>
              </a:spcBef>
              <a:spcAft>
                <a:spcPts val="0"/>
              </a:spcAft>
              <a:buSzPts val="2100"/>
              <a:buChar char="●"/>
              <a:defRPr/>
            </a:lvl7pPr>
            <a:lvl8pPr indent="-361950" lvl="7" marL="3657600" algn="l">
              <a:lnSpc>
                <a:spcPct val="100000"/>
              </a:lnSpc>
              <a:spcBef>
                <a:spcPts val="1600"/>
              </a:spcBef>
              <a:spcAft>
                <a:spcPts val="0"/>
              </a:spcAft>
              <a:buSzPts val="2100"/>
              <a:buChar char="●"/>
              <a:defRPr/>
            </a:lvl8pPr>
            <a:lvl9pPr indent="-361950" lvl="8" marL="4114800" algn="l">
              <a:lnSpc>
                <a:spcPct val="100000"/>
              </a:lnSpc>
              <a:spcBef>
                <a:spcPts val="1600"/>
              </a:spcBef>
              <a:spcAft>
                <a:spcPts val="1600"/>
              </a:spcAft>
              <a:buSzPts val="2100"/>
              <a:buChar char="●"/>
              <a:defRPr/>
            </a:lvl9pPr>
          </a:lstStyle>
          <a:p/>
        </p:txBody>
      </p:sp>
      <p:sp>
        <p:nvSpPr>
          <p:cNvPr id="47" name="Google Shape;47;p8"/>
          <p:cNvSpPr txBox="1"/>
          <p:nvPr>
            <p:ph idx="12" type="sldNum"/>
          </p:nvPr>
        </p:nvSpPr>
        <p:spPr>
          <a:xfrm>
            <a:off x="576000" y="12249600"/>
            <a:ext cx="960000" cy="1466400"/>
          </a:xfrm>
          <a:prstGeom prst="rect">
            <a:avLst/>
          </a:prstGeom>
          <a:noFill/>
          <a:ln>
            <a:noFill/>
          </a:ln>
        </p:spPr>
        <p:txBody>
          <a:bodyPr anchorCtr="0" anchor="t" bIns="480000" lIns="0" spcFirstLastPara="1" rIns="0" wrap="square" tIns="576000">
            <a:noAutofit/>
          </a:bodyPr>
          <a:lstStyle>
            <a:lvl1pPr indent="0" lvl="0"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CUSTOM_1_1_1_1">
    <p:spTree>
      <p:nvGrpSpPr>
        <p:cNvPr id="48" name="Shape 48"/>
        <p:cNvGrpSpPr/>
        <p:nvPr/>
      </p:nvGrpSpPr>
      <p:grpSpPr>
        <a:xfrm>
          <a:off x="0" y="0"/>
          <a:ext cx="0" cy="0"/>
          <a:chOff x="0" y="0"/>
          <a:chExt cx="0" cy="0"/>
        </a:xfrm>
      </p:grpSpPr>
      <p:sp>
        <p:nvSpPr>
          <p:cNvPr id="49" name="Google Shape;49;p9"/>
          <p:cNvSpPr txBox="1"/>
          <p:nvPr>
            <p:ph type="title"/>
          </p:nvPr>
        </p:nvSpPr>
        <p:spPr>
          <a:xfrm>
            <a:off x="576000" y="576000"/>
            <a:ext cx="23232000" cy="14400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4300"/>
              <a:buNone/>
              <a:defRPr b="1">
                <a:solidFill>
                  <a:srgbClr val="FF6900"/>
                </a:solidFill>
              </a:defRPr>
            </a:lvl1pPr>
            <a:lvl2pPr lvl="1" algn="l">
              <a:lnSpc>
                <a:spcPct val="100000"/>
              </a:lnSpc>
              <a:spcBef>
                <a:spcPts val="0"/>
              </a:spcBef>
              <a:spcAft>
                <a:spcPts val="0"/>
              </a:spcAft>
              <a:buSzPts val="6400"/>
              <a:buNone/>
              <a:defRPr b="1" sz="3700">
                <a:solidFill>
                  <a:srgbClr val="FF6900"/>
                </a:solidFill>
              </a:defRPr>
            </a:lvl2pPr>
            <a:lvl3pPr lvl="2" algn="l">
              <a:lnSpc>
                <a:spcPct val="100000"/>
              </a:lnSpc>
              <a:spcBef>
                <a:spcPts val="0"/>
              </a:spcBef>
              <a:spcAft>
                <a:spcPts val="0"/>
              </a:spcAft>
              <a:buSzPts val="6400"/>
              <a:buNone/>
              <a:defRPr b="1" sz="3700">
                <a:solidFill>
                  <a:srgbClr val="FF6900"/>
                </a:solidFill>
              </a:defRPr>
            </a:lvl3pPr>
            <a:lvl4pPr lvl="3" algn="l">
              <a:lnSpc>
                <a:spcPct val="100000"/>
              </a:lnSpc>
              <a:spcBef>
                <a:spcPts val="0"/>
              </a:spcBef>
              <a:spcAft>
                <a:spcPts val="0"/>
              </a:spcAft>
              <a:buSzPts val="6400"/>
              <a:buNone/>
              <a:defRPr b="1" sz="3700">
                <a:solidFill>
                  <a:srgbClr val="FF6900"/>
                </a:solidFill>
              </a:defRPr>
            </a:lvl4pPr>
            <a:lvl5pPr lvl="4" algn="l">
              <a:lnSpc>
                <a:spcPct val="100000"/>
              </a:lnSpc>
              <a:spcBef>
                <a:spcPts val="0"/>
              </a:spcBef>
              <a:spcAft>
                <a:spcPts val="0"/>
              </a:spcAft>
              <a:buSzPts val="6400"/>
              <a:buNone/>
              <a:defRPr b="1" sz="3700">
                <a:solidFill>
                  <a:srgbClr val="FF6900"/>
                </a:solidFill>
              </a:defRPr>
            </a:lvl5pPr>
            <a:lvl6pPr lvl="5" algn="l">
              <a:lnSpc>
                <a:spcPct val="100000"/>
              </a:lnSpc>
              <a:spcBef>
                <a:spcPts val="0"/>
              </a:spcBef>
              <a:spcAft>
                <a:spcPts val="0"/>
              </a:spcAft>
              <a:buSzPts val="6400"/>
              <a:buNone/>
              <a:defRPr b="1" sz="3700">
                <a:solidFill>
                  <a:srgbClr val="FF6900"/>
                </a:solidFill>
              </a:defRPr>
            </a:lvl6pPr>
            <a:lvl7pPr lvl="6" algn="l">
              <a:lnSpc>
                <a:spcPct val="100000"/>
              </a:lnSpc>
              <a:spcBef>
                <a:spcPts val="0"/>
              </a:spcBef>
              <a:spcAft>
                <a:spcPts val="0"/>
              </a:spcAft>
              <a:buSzPts val="6400"/>
              <a:buNone/>
              <a:defRPr b="1" sz="3700">
                <a:solidFill>
                  <a:srgbClr val="FF6900"/>
                </a:solidFill>
              </a:defRPr>
            </a:lvl7pPr>
            <a:lvl8pPr lvl="7" algn="l">
              <a:lnSpc>
                <a:spcPct val="100000"/>
              </a:lnSpc>
              <a:spcBef>
                <a:spcPts val="0"/>
              </a:spcBef>
              <a:spcAft>
                <a:spcPts val="0"/>
              </a:spcAft>
              <a:buSzPts val="6400"/>
              <a:buNone/>
              <a:defRPr b="1" sz="3700">
                <a:solidFill>
                  <a:srgbClr val="FF6900"/>
                </a:solidFill>
              </a:defRPr>
            </a:lvl8pPr>
            <a:lvl9pPr lvl="8" algn="l">
              <a:lnSpc>
                <a:spcPct val="100000"/>
              </a:lnSpc>
              <a:spcBef>
                <a:spcPts val="0"/>
              </a:spcBef>
              <a:spcAft>
                <a:spcPts val="0"/>
              </a:spcAft>
              <a:buSzPts val="6400"/>
              <a:buNone/>
              <a:defRPr b="1" sz="3700">
                <a:solidFill>
                  <a:srgbClr val="FF6900"/>
                </a:solidFill>
              </a:defRPr>
            </a:lvl9pPr>
          </a:lstStyle>
          <a:p/>
        </p:txBody>
      </p:sp>
      <p:sp>
        <p:nvSpPr>
          <p:cNvPr id="50" name="Google Shape;50;p9"/>
          <p:cNvSpPr txBox="1"/>
          <p:nvPr>
            <p:ph idx="12" type="sldNum"/>
          </p:nvPr>
        </p:nvSpPr>
        <p:spPr>
          <a:xfrm>
            <a:off x="576000" y="12249600"/>
            <a:ext cx="960000" cy="1466400"/>
          </a:xfrm>
          <a:prstGeom prst="rect">
            <a:avLst/>
          </a:prstGeom>
          <a:noFill/>
          <a:ln>
            <a:noFill/>
          </a:ln>
        </p:spPr>
        <p:txBody>
          <a:bodyPr anchorCtr="0" anchor="t" bIns="480000" lIns="0" spcFirstLastPara="1" rIns="0" wrap="square" tIns="576000">
            <a:noAutofit/>
          </a:bodyPr>
          <a:lstStyle>
            <a:lvl1pPr indent="0" lvl="0"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age">
  <p:cSld name="CUSTOM_1_1_1_1_4">
    <p:spTree>
      <p:nvGrpSpPr>
        <p:cNvPr id="51" name="Shape 51"/>
        <p:cNvGrpSpPr/>
        <p:nvPr/>
      </p:nvGrpSpPr>
      <p:grpSpPr>
        <a:xfrm>
          <a:off x="0" y="0"/>
          <a:ext cx="0" cy="0"/>
          <a:chOff x="0" y="0"/>
          <a:chExt cx="0" cy="0"/>
        </a:xfrm>
      </p:grpSpPr>
      <p:sp>
        <p:nvSpPr>
          <p:cNvPr id="52" name="Google Shape;52;p10"/>
          <p:cNvSpPr txBox="1"/>
          <p:nvPr>
            <p:ph idx="12" type="sldNum"/>
          </p:nvPr>
        </p:nvSpPr>
        <p:spPr>
          <a:xfrm>
            <a:off x="576000" y="12249600"/>
            <a:ext cx="960000" cy="1466400"/>
          </a:xfrm>
          <a:prstGeom prst="rect">
            <a:avLst/>
          </a:prstGeom>
          <a:noFill/>
          <a:ln>
            <a:noFill/>
          </a:ln>
        </p:spPr>
        <p:txBody>
          <a:bodyPr anchorCtr="0" anchor="t" bIns="480000" lIns="0" spcFirstLastPara="1" rIns="0" wrap="square" tIns="576000">
            <a:noAutofit/>
          </a:bodyPr>
          <a:lstStyle>
            <a:lvl1pPr indent="0" lvl="0"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11" Type="http://schemas.openxmlformats.org/officeDocument/2006/relationships/slideLayout" Target="../slideLayouts/slideLayout10.xml"/><Relationship Id="rId22" Type="http://schemas.openxmlformats.org/officeDocument/2006/relationships/theme" Target="../theme/theme2.xml"/><Relationship Id="rId10" Type="http://schemas.openxmlformats.org/officeDocument/2006/relationships/slideLayout" Target="../slideLayouts/slideLayout9.xml"/><Relationship Id="rId21" Type="http://schemas.openxmlformats.org/officeDocument/2006/relationships/slideLayout" Target="../slideLayouts/slideLayout20.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60.xml"/><Relationship Id="rId20" Type="http://schemas.openxmlformats.org/officeDocument/2006/relationships/slideLayout" Target="../slideLayouts/slideLayout40.xml"/><Relationship Id="rId42" Type="http://schemas.openxmlformats.org/officeDocument/2006/relationships/slideLayout" Target="../slideLayouts/slideLayout62.xml"/><Relationship Id="rId41" Type="http://schemas.openxmlformats.org/officeDocument/2006/relationships/slideLayout" Target="../slideLayouts/slideLayout61.xml"/><Relationship Id="rId22" Type="http://schemas.openxmlformats.org/officeDocument/2006/relationships/slideLayout" Target="../slideLayouts/slideLayout42.xml"/><Relationship Id="rId44" Type="http://schemas.openxmlformats.org/officeDocument/2006/relationships/slideLayout" Target="../slideLayouts/slideLayout64.xml"/><Relationship Id="rId21" Type="http://schemas.openxmlformats.org/officeDocument/2006/relationships/slideLayout" Target="../slideLayouts/slideLayout41.xml"/><Relationship Id="rId43" Type="http://schemas.openxmlformats.org/officeDocument/2006/relationships/slideLayout" Target="../slideLayouts/slideLayout63.xml"/><Relationship Id="rId24" Type="http://schemas.openxmlformats.org/officeDocument/2006/relationships/slideLayout" Target="../slideLayouts/slideLayout44.xml"/><Relationship Id="rId46" Type="http://schemas.openxmlformats.org/officeDocument/2006/relationships/slideLayout" Target="../slideLayouts/slideLayout66.xml"/><Relationship Id="rId23" Type="http://schemas.openxmlformats.org/officeDocument/2006/relationships/slideLayout" Target="../slideLayouts/slideLayout43.xml"/><Relationship Id="rId45" Type="http://schemas.openxmlformats.org/officeDocument/2006/relationships/slideLayout" Target="../slideLayouts/slideLayout65.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26" Type="http://schemas.openxmlformats.org/officeDocument/2006/relationships/slideLayout" Target="../slideLayouts/slideLayout46.xml"/><Relationship Id="rId25" Type="http://schemas.openxmlformats.org/officeDocument/2006/relationships/slideLayout" Target="../slideLayouts/slideLayout45.xml"/><Relationship Id="rId47" Type="http://schemas.openxmlformats.org/officeDocument/2006/relationships/theme" Target="../theme/theme3.xml"/><Relationship Id="rId28" Type="http://schemas.openxmlformats.org/officeDocument/2006/relationships/slideLayout" Target="../slideLayouts/slideLayout48.xml"/><Relationship Id="rId27" Type="http://schemas.openxmlformats.org/officeDocument/2006/relationships/slideLayout" Target="../slideLayouts/slideLayout47.xml"/><Relationship Id="rId5" Type="http://schemas.openxmlformats.org/officeDocument/2006/relationships/slideLayout" Target="../slideLayouts/slideLayout25.xml"/><Relationship Id="rId6" Type="http://schemas.openxmlformats.org/officeDocument/2006/relationships/slideLayout" Target="../slideLayouts/slideLayout26.xml"/><Relationship Id="rId29" Type="http://schemas.openxmlformats.org/officeDocument/2006/relationships/slideLayout" Target="../slideLayouts/slideLayout49.xml"/><Relationship Id="rId7" Type="http://schemas.openxmlformats.org/officeDocument/2006/relationships/slideLayout" Target="../slideLayouts/slideLayout27.xml"/><Relationship Id="rId8" Type="http://schemas.openxmlformats.org/officeDocument/2006/relationships/slideLayout" Target="../slideLayouts/slideLayout28.xml"/><Relationship Id="rId31" Type="http://schemas.openxmlformats.org/officeDocument/2006/relationships/slideLayout" Target="../slideLayouts/slideLayout51.xml"/><Relationship Id="rId30" Type="http://schemas.openxmlformats.org/officeDocument/2006/relationships/slideLayout" Target="../slideLayouts/slideLayout50.xml"/><Relationship Id="rId11" Type="http://schemas.openxmlformats.org/officeDocument/2006/relationships/slideLayout" Target="../slideLayouts/slideLayout31.xml"/><Relationship Id="rId33" Type="http://schemas.openxmlformats.org/officeDocument/2006/relationships/slideLayout" Target="../slideLayouts/slideLayout53.xml"/><Relationship Id="rId10" Type="http://schemas.openxmlformats.org/officeDocument/2006/relationships/slideLayout" Target="../slideLayouts/slideLayout30.xml"/><Relationship Id="rId32" Type="http://schemas.openxmlformats.org/officeDocument/2006/relationships/slideLayout" Target="../slideLayouts/slideLayout52.xml"/><Relationship Id="rId13" Type="http://schemas.openxmlformats.org/officeDocument/2006/relationships/slideLayout" Target="../slideLayouts/slideLayout33.xml"/><Relationship Id="rId35" Type="http://schemas.openxmlformats.org/officeDocument/2006/relationships/slideLayout" Target="../slideLayouts/slideLayout55.xml"/><Relationship Id="rId12" Type="http://schemas.openxmlformats.org/officeDocument/2006/relationships/slideLayout" Target="../slideLayouts/slideLayout32.xml"/><Relationship Id="rId34" Type="http://schemas.openxmlformats.org/officeDocument/2006/relationships/slideLayout" Target="../slideLayouts/slideLayout54.xml"/><Relationship Id="rId15" Type="http://schemas.openxmlformats.org/officeDocument/2006/relationships/slideLayout" Target="../slideLayouts/slideLayout35.xml"/><Relationship Id="rId37" Type="http://schemas.openxmlformats.org/officeDocument/2006/relationships/slideLayout" Target="../slideLayouts/slideLayout57.xml"/><Relationship Id="rId14" Type="http://schemas.openxmlformats.org/officeDocument/2006/relationships/slideLayout" Target="../slideLayouts/slideLayout34.xml"/><Relationship Id="rId36" Type="http://schemas.openxmlformats.org/officeDocument/2006/relationships/slideLayout" Target="../slideLayouts/slideLayout56.xml"/><Relationship Id="rId17" Type="http://schemas.openxmlformats.org/officeDocument/2006/relationships/slideLayout" Target="../slideLayouts/slideLayout37.xml"/><Relationship Id="rId39" Type="http://schemas.openxmlformats.org/officeDocument/2006/relationships/slideLayout" Target="../slideLayouts/slideLayout59.xml"/><Relationship Id="rId16" Type="http://schemas.openxmlformats.org/officeDocument/2006/relationships/slideLayout" Target="../slideLayouts/slideLayout36.xml"/><Relationship Id="rId38" Type="http://schemas.openxmlformats.org/officeDocument/2006/relationships/slideLayout" Target="../slideLayouts/slideLayout58.xml"/><Relationship Id="rId19" Type="http://schemas.openxmlformats.org/officeDocument/2006/relationships/slideLayout" Target="../slideLayouts/slideLayout39.xml"/><Relationship Id="rId1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576000" y="576000"/>
            <a:ext cx="23232000" cy="14400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FF6900"/>
              </a:buClr>
              <a:buSzPts val="4300"/>
              <a:buFont typeface="Arial"/>
              <a:buNone/>
              <a:defRPr b="1" i="0" sz="4300" u="none" cap="none" strike="noStrike">
                <a:solidFill>
                  <a:srgbClr val="FF6900"/>
                </a:solidFill>
                <a:latin typeface="Arial"/>
                <a:ea typeface="Arial"/>
                <a:cs typeface="Arial"/>
                <a:sym typeface="Arial"/>
              </a:defRPr>
            </a:lvl1pPr>
            <a:lvl2pPr lvl="1"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6400"/>
              <a:buFont typeface="Arial"/>
              <a:buNone/>
              <a:defRPr b="0" i="0" sz="64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576000" y="2016000"/>
            <a:ext cx="23232000" cy="10233600"/>
          </a:xfrm>
          <a:prstGeom prst="rect">
            <a:avLst/>
          </a:prstGeom>
          <a:noFill/>
          <a:ln>
            <a:noFill/>
          </a:ln>
        </p:spPr>
        <p:txBody>
          <a:bodyPr anchorCtr="0" anchor="t" bIns="0" lIns="0" spcFirstLastPara="1" rIns="384000" wrap="square" tIns="0">
            <a:noAutofit/>
          </a:bodyPr>
          <a:lstStyle>
            <a:lvl1pPr indent="-361950" lvl="0" marL="457200" marR="0" rtl="0" algn="l">
              <a:lnSpc>
                <a:spcPct val="100000"/>
              </a:lnSpc>
              <a:spcBef>
                <a:spcPts val="0"/>
              </a:spcBef>
              <a:spcAft>
                <a:spcPts val="0"/>
              </a:spcAft>
              <a:buClr>
                <a:srgbClr val="000000"/>
              </a:buClr>
              <a:buSzPts val="2100"/>
              <a:buFont typeface="Arial"/>
              <a:buChar char="●"/>
              <a:defRPr b="0" i="0" sz="2900" u="none" cap="none" strike="noStrike">
                <a:solidFill>
                  <a:srgbClr val="000000"/>
                </a:solidFill>
                <a:latin typeface="Arial"/>
                <a:ea typeface="Arial"/>
                <a:cs typeface="Arial"/>
                <a:sym typeface="Arial"/>
              </a:defRPr>
            </a:lvl1pPr>
            <a:lvl2pPr indent="-361950" lvl="1" marL="914400" marR="0" rtl="0" algn="l">
              <a:lnSpc>
                <a:spcPct val="100000"/>
              </a:lnSpc>
              <a:spcBef>
                <a:spcPts val="1600"/>
              </a:spcBef>
              <a:spcAft>
                <a:spcPts val="0"/>
              </a:spcAft>
              <a:buClr>
                <a:srgbClr val="000000"/>
              </a:buClr>
              <a:buSzPts val="2100"/>
              <a:buFont typeface="Arial"/>
              <a:buChar char="●"/>
              <a:defRPr b="0" i="0" sz="2900" u="none" cap="none" strike="noStrike">
                <a:solidFill>
                  <a:srgbClr val="000000"/>
                </a:solidFill>
                <a:latin typeface="Arial"/>
                <a:ea typeface="Arial"/>
                <a:cs typeface="Arial"/>
                <a:sym typeface="Arial"/>
              </a:defRPr>
            </a:lvl2pPr>
            <a:lvl3pPr indent="-361950" lvl="2" marL="1371600" marR="0" rtl="0" algn="l">
              <a:lnSpc>
                <a:spcPct val="100000"/>
              </a:lnSpc>
              <a:spcBef>
                <a:spcPts val="1600"/>
              </a:spcBef>
              <a:spcAft>
                <a:spcPts val="0"/>
              </a:spcAft>
              <a:buClr>
                <a:srgbClr val="000000"/>
              </a:buClr>
              <a:buSzPts val="2100"/>
              <a:buFont typeface="Arial"/>
              <a:buChar char="●"/>
              <a:defRPr b="0" i="0" sz="2900" u="none" cap="none" strike="noStrike">
                <a:solidFill>
                  <a:srgbClr val="000000"/>
                </a:solidFill>
                <a:latin typeface="Arial"/>
                <a:ea typeface="Arial"/>
                <a:cs typeface="Arial"/>
                <a:sym typeface="Arial"/>
              </a:defRPr>
            </a:lvl3pPr>
            <a:lvl4pPr indent="-361950" lvl="3" marL="1828800" marR="0" rtl="0" algn="l">
              <a:lnSpc>
                <a:spcPct val="100000"/>
              </a:lnSpc>
              <a:spcBef>
                <a:spcPts val="1600"/>
              </a:spcBef>
              <a:spcAft>
                <a:spcPts val="0"/>
              </a:spcAft>
              <a:buClr>
                <a:srgbClr val="000000"/>
              </a:buClr>
              <a:buSzPts val="2100"/>
              <a:buFont typeface="Arial"/>
              <a:buChar char="●"/>
              <a:defRPr b="0" i="0" sz="2900" u="none" cap="none" strike="noStrike">
                <a:solidFill>
                  <a:srgbClr val="000000"/>
                </a:solidFill>
                <a:latin typeface="Arial"/>
                <a:ea typeface="Arial"/>
                <a:cs typeface="Arial"/>
                <a:sym typeface="Arial"/>
              </a:defRPr>
            </a:lvl4pPr>
            <a:lvl5pPr indent="-361950" lvl="4" marL="2286000" marR="0" rtl="0" algn="l">
              <a:lnSpc>
                <a:spcPct val="100000"/>
              </a:lnSpc>
              <a:spcBef>
                <a:spcPts val="1600"/>
              </a:spcBef>
              <a:spcAft>
                <a:spcPts val="0"/>
              </a:spcAft>
              <a:buClr>
                <a:srgbClr val="000000"/>
              </a:buClr>
              <a:buSzPts val="2100"/>
              <a:buFont typeface="Arial"/>
              <a:buChar char="●"/>
              <a:defRPr b="0" i="0" sz="2900" u="none" cap="none" strike="noStrike">
                <a:solidFill>
                  <a:srgbClr val="000000"/>
                </a:solidFill>
                <a:latin typeface="Arial"/>
                <a:ea typeface="Arial"/>
                <a:cs typeface="Arial"/>
                <a:sym typeface="Arial"/>
              </a:defRPr>
            </a:lvl5pPr>
            <a:lvl6pPr indent="-361950" lvl="5" marL="2743200" marR="0" rtl="0" algn="l">
              <a:lnSpc>
                <a:spcPct val="100000"/>
              </a:lnSpc>
              <a:spcBef>
                <a:spcPts val="1600"/>
              </a:spcBef>
              <a:spcAft>
                <a:spcPts val="0"/>
              </a:spcAft>
              <a:buClr>
                <a:srgbClr val="000000"/>
              </a:buClr>
              <a:buSzPts val="2100"/>
              <a:buFont typeface="Arial"/>
              <a:buChar char="●"/>
              <a:defRPr b="0" i="0" sz="2900" u="none" cap="none" strike="noStrike">
                <a:solidFill>
                  <a:srgbClr val="000000"/>
                </a:solidFill>
                <a:latin typeface="Arial"/>
                <a:ea typeface="Arial"/>
                <a:cs typeface="Arial"/>
                <a:sym typeface="Arial"/>
              </a:defRPr>
            </a:lvl6pPr>
            <a:lvl7pPr indent="-361950" lvl="6" marL="3200400" marR="0" rtl="0" algn="l">
              <a:lnSpc>
                <a:spcPct val="100000"/>
              </a:lnSpc>
              <a:spcBef>
                <a:spcPts val="1600"/>
              </a:spcBef>
              <a:spcAft>
                <a:spcPts val="0"/>
              </a:spcAft>
              <a:buClr>
                <a:srgbClr val="000000"/>
              </a:buClr>
              <a:buSzPts val="2100"/>
              <a:buFont typeface="Arial"/>
              <a:buChar char="●"/>
              <a:defRPr b="0" i="0" sz="2900" u="none" cap="none" strike="noStrike">
                <a:solidFill>
                  <a:srgbClr val="000000"/>
                </a:solidFill>
                <a:latin typeface="Arial"/>
                <a:ea typeface="Arial"/>
                <a:cs typeface="Arial"/>
                <a:sym typeface="Arial"/>
              </a:defRPr>
            </a:lvl7pPr>
            <a:lvl8pPr indent="-361950" lvl="7" marL="3657600" marR="0" rtl="0" algn="l">
              <a:lnSpc>
                <a:spcPct val="100000"/>
              </a:lnSpc>
              <a:spcBef>
                <a:spcPts val="1600"/>
              </a:spcBef>
              <a:spcAft>
                <a:spcPts val="0"/>
              </a:spcAft>
              <a:buClr>
                <a:srgbClr val="000000"/>
              </a:buClr>
              <a:buSzPts val="2100"/>
              <a:buFont typeface="Arial"/>
              <a:buChar char="●"/>
              <a:defRPr b="0" i="0" sz="2900" u="none" cap="none" strike="noStrike">
                <a:solidFill>
                  <a:srgbClr val="000000"/>
                </a:solidFill>
                <a:latin typeface="Arial"/>
                <a:ea typeface="Arial"/>
                <a:cs typeface="Arial"/>
                <a:sym typeface="Arial"/>
              </a:defRPr>
            </a:lvl8pPr>
            <a:lvl9pPr indent="-361950" lvl="8" marL="4114800" marR="0" rtl="0" algn="l">
              <a:lnSpc>
                <a:spcPct val="100000"/>
              </a:lnSpc>
              <a:spcBef>
                <a:spcPts val="1600"/>
              </a:spcBef>
              <a:spcAft>
                <a:spcPts val="1600"/>
              </a:spcAft>
              <a:buClr>
                <a:srgbClr val="000000"/>
              </a:buClr>
              <a:buSzPts val="2100"/>
              <a:buFont typeface="Arial"/>
              <a:buChar char="●"/>
              <a:defRPr b="0" i="0" sz="2900" u="none" cap="none" strike="noStrike">
                <a:solidFill>
                  <a:srgbClr val="000000"/>
                </a:solidFill>
                <a:latin typeface="Arial"/>
                <a:ea typeface="Arial"/>
                <a:cs typeface="Arial"/>
                <a:sym typeface="Arial"/>
              </a:defRPr>
            </a:lvl9pPr>
          </a:lstStyle>
          <a:p/>
        </p:txBody>
      </p:sp>
      <p:sp>
        <p:nvSpPr>
          <p:cNvPr id="8" name="Google Shape;8;p1"/>
          <p:cNvSpPr txBox="1"/>
          <p:nvPr>
            <p:ph idx="12" type="sldNum"/>
          </p:nvPr>
        </p:nvSpPr>
        <p:spPr>
          <a:xfrm>
            <a:off x="576000" y="12249600"/>
            <a:ext cx="960000" cy="1466400"/>
          </a:xfrm>
          <a:prstGeom prst="rect">
            <a:avLst/>
          </a:prstGeom>
          <a:noFill/>
          <a:ln>
            <a:noFill/>
          </a:ln>
        </p:spPr>
        <p:txBody>
          <a:bodyPr anchorCtr="0" anchor="t" bIns="0" lIns="0" spcFirstLastPara="1" rIns="0" wrap="square" tIns="576000">
            <a:noAutofit/>
          </a:bodyPr>
          <a:lstStyle>
            <a:lvl1pPr indent="0" lvl="0" mar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2100"/>
              <a:buFont typeface="Arial"/>
              <a:buNone/>
              <a:defRPr b="0" i="0" sz="21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b="1"/>
          </a:p>
        </p:txBody>
      </p:sp>
      <p:pic>
        <p:nvPicPr>
          <p:cNvPr id="9" name="Google Shape;9;p1"/>
          <p:cNvPicPr preferRelativeResize="0"/>
          <p:nvPr/>
        </p:nvPicPr>
        <p:blipFill rotWithShape="1">
          <a:blip r:embed="rId1">
            <a:alphaModFix/>
          </a:blip>
          <a:srcRect b="0" l="0" r="0" t="0"/>
          <a:stretch/>
        </p:blipFill>
        <p:spPr>
          <a:xfrm>
            <a:off x="21991533" y="12739400"/>
            <a:ext cx="1816464" cy="374667"/>
          </a:xfrm>
          <a:prstGeom prst="rect">
            <a:avLst/>
          </a:prstGeom>
          <a:noFill/>
          <a:ln>
            <a:noFill/>
          </a:ln>
        </p:spPr>
      </p:pic>
      <p:sp>
        <p:nvSpPr>
          <p:cNvPr id="10" name="Google Shape;10;p1"/>
          <p:cNvSpPr txBox="1"/>
          <p:nvPr/>
        </p:nvSpPr>
        <p:spPr>
          <a:xfrm>
            <a:off x="1536000" y="12249600"/>
            <a:ext cx="2592000" cy="1478400"/>
          </a:xfrm>
          <a:prstGeom prst="rect">
            <a:avLst/>
          </a:prstGeom>
          <a:noFill/>
          <a:ln>
            <a:noFill/>
          </a:ln>
        </p:spPr>
        <p:txBody>
          <a:bodyPr anchorCtr="0" anchor="t" bIns="0" lIns="0" spcFirstLastPara="1" rIns="288000" wrap="square" tIns="576000">
            <a:noAutofit/>
          </a:bodyPr>
          <a:lstStyle/>
          <a:p>
            <a:pPr indent="0" lvl="0" marL="0" marR="0" rtl="0" algn="ctr">
              <a:lnSpc>
                <a:spcPct val="100000"/>
              </a:lnSpc>
              <a:spcBef>
                <a:spcPts val="0"/>
              </a:spcBef>
              <a:spcAft>
                <a:spcPts val="0"/>
              </a:spcAft>
              <a:buClr>
                <a:srgbClr val="000000"/>
              </a:buClr>
              <a:buSzPts val="2100"/>
              <a:buFont typeface="Arial"/>
              <a:buNone/>
            </a:pPr>
            <a:r>
              <a:rPr b="0" i="0" lang="en-GB" sz="2100" u="none" cap="none" strike="noStrike">
                <a:solidFill>
                  <a:srgbClr val="000000"/>
                </a:solidFill>
                <a:latin typeface="Arial"/>
                <a:ea typeface="Arial"/>
                <a:cs typeface="Arial"/>
                <a:sym typeface="Arial"/>
              </a:rPr>
              <a:t>Month, Year</a:t>
            </a:r>
            <a:endParaRPr b="0" i="0" sz="2100" u="none" cap="none" strike="noStrike">
              <a:solidFill>
                <a:srgbClr val="000000"/>
              </a:solidFill>
              <a:latin typeface="Arial"/>
              <a:ea typeface="Arial"/>
              <a:cs typeface="Arial"/>
              <a:sym typeface="Arial"/>
            </a:endParaRPr>
          </a:p>
        </p:txBody>
      </p:sp>
      <p:sp>
        <p:nvSpPr>
          <p:cNvPr id="11" name="Google Shape;11;p1"/>
          <p:cNvSpPr txBox="1"/>
          <p:nvPr/>
        </p:nvSpPr>
        <p:spPr>
          <a:xfrm>
            <a:off x="4512000" y="12249600"/>
            <a:ext cx="7488000" cy="1478400"/>
          </a:xfrm>
          <a:prstGeom prst="rect">
            <a:avLst/>
          </a:prstGeom>
          <a:noFill/>
          <a:ln>
            <a:noFill/>
          </a:ln>
        </p:spPr>
        <p:txBody>
          <a:bodyPr anchorCtr="0" anchor="t" bIns="0" lIns="0" spcFirstLastPara="1" rIns="0" wrap="square" tIns="576000">
            <a:noAutofit/>
          </a:bodyPr>
          <a:lstStyle/>
          <a:p>
            <a:pPr indent="0" lvl="0" marL="0" marR="0" rtl="0" algn="l">
              <a:lnSpc>
                <a:spcPct val="100000"/>
              </a:lnSpc>
              <a:spcBef>
                <a:spcPts val="0"/>
              </a:spcBef>
              <a:spcAft>
                <a:spcPts val="0"/>
              </a:spcAft>
              <a:buClr>
                <a:srgbClr val="000000"/>
              </a:buClr>
              <a:buSzPts val="2100"/>
              <a:buFont typeface="Arial"/>
              <a:buNone/>
            </a:pPr>
            <a:r>
              <a:rPr b="0" i="0" lang="en-GB" sz="2100" u="none" cap="none" strike="noStrike">
                <a:solidFill>
                  <a:schemeClr val="dk1"/>
                </a:solidFill>
                <a:latin typeface="Arial"/>
                <a:ea typeface="Arial"/>
                <a:cs typeface="Arial"/>
                <a:sym typeface="Arial"/>
              </a:rPr>
              <a:t>Presentation Title // Document info</a:t>
            </a:r>
            <a:endParaRPr b="0" i="0" sz="16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Lst>
  <p:transition spd="med">
    <p:fade/>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363">
          <p15:clr>
            <a:srgbClr val="EA4335"/>
          </p15:clr>
        </p15:guide>
        <p15:guide id="2" pos="2600">
          <p15:clr>
            <a:srgbClr val="EA4335"/>
          </p15:clr>
        </p15:guide>
        <p15:guide id="3" pos="2842">
          <p15:clr>
            <a:srgbClr val="EA4335"/>
          </p15:clr>
        </p15:guide>
        <p15:guide id="4" pos="5080">
          <p15:clr>
            <a:srgbClr val="EA4335"/>
          </p15:clr>
        </p15:guide>
        <p15:guide id="5" pos="5322">
          <p15:clr>
            <a:srgbClr val="EA4335"/>
          </p15:clr>
        </p15:guide>
        <p15:guide id="6" pos="7559">
          <p15:clr>
            <a:srgbClr val="EA4335"/>
          </p15:clr>
        </p15:guide>
        <p15:guide id="7" pos="7801">
          <p15:clr>
            <a:srgbClr val="EA4335"/>
          </p15:clr>
        </p15:guide>
        <p15:guide id="8" pos="10038">
          <p15:clr>
            <a:srgbClr val="EA4335"/>
          </p15:clr>
        </p15:guide>
        <p15:guide id="9" pos="10280">
          <p15:clr>
            <a:srgbClr val="EA4335"/>
          </p15:clr>
        </p15:guide>
        <p15:guide id="10" pos="12518">
          <p15:clr>
            <a:srgbClr val="EA4335"/>
          </p15:clr>
        </p15:guide>
        <p15:guide id="11" pos="12760">
          <p15:clr>
            <a:srgbClr val="EA4335"/>
          </p15:clr>
        </p15:guide>
        <p15:guide id="12" pos="14997">
          <p15:clr>
            <a:srgbClr val="EA4335"/>
          </p15:clr>
        </p15:guide>
        <p15:guide id="13" orient="horz" pos="3919">
          <p15:clr>
            <a:srgbClr val="EA4335"/>
          </p15:clr>
        </p15:guide>
        <p15:guide id="14" orient="horz" pos="4161">
          <p15:clr>
            <a:srgbClr val="EA4335"/>
          </p15:clr>
        </p15:guide>
        <p15:guide id="15" orient="horz" pos="7716">
          <p15:clr>
            <a:srgbClr val="EA4335"/>
          </p15:clr>
        </p15:guide>
        <p15:guide id="16" orient="horz" pos="363">
          <p15:clr>
            <a:srgbClr val="EA4335"/>
          </p15:clr>
        </p15:guide>
        <p15:guide id="17" orient="horz" pos="1270">
          <p15:clr>
            <a:srgbClr val="666666"/>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87" name="Shape 787"/>
        <p:cNvGrpSpPr/>
        <p:nvPr/>
      </p:nvGrpSpPr>
      <p:grpSpPr>
        <a:xfrm>
          <a:off x="0" y="0"/>
          <a:ext cx="0" cy="0"/>
          <a:chOff x="0" y="0"/>
          <a:chExt cx="0" cy="0"/>
        </a:xfrm>
      </p:grpSpPr>
      <p:sp>
        <p:nvSpPr>
          <p:cNvPr id="788" name="Google Shape;788;p22"/>
          <p:cNvSpPr/>
          <p:nvPr/>
        </p:nvSpPr>
        <p:spPr>
          <a:xfrm>
            <a:off x="4235" y="4235"/>
            <a:ext cx="3900" cy="3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22"/>
          <p:cNvSpPr/>
          <p:nvPr/>
        </p:nvSpPr>
        <p:spPr>
          <a:xfrm>
            <a:off x="8121648" y="3531"/>
            <a:ext cx="8140800" cy="180900"/>
          </a:xfrm>
          <a:prstGeom prst="rect">
            <a:avLst/>
          </a:prstGeom>
          <a:solidFill>
            <a:srgbClr val="FF6900"/>
          </a:solidFill>
          <a:ln>
            <a:noFill/>
          </a:ln>
        </p:spPr>
        <p:txBody>
          <a:bodyPr anchorCtr="0" anchor="ctr" bIns="0" lIns="0" spcFirstLastPara="1" rIns="0" wrap="square" tIns="0">
            <a:noAutofit/>
          </a:bodyPr>
          <a:lstStyle/>
          <a:p>
            <a:pPr indent="0" lvl="0" marL="0" marR="0" rtl="0" algn="ctr">
              <a:lnSpc>
                <a:spcPct val="120000"/>
              </a:lnSpc>
              <a:spcBef>
                <a:spcPts val="0"/>
              </a:spcBef>
              <a:spcAft>
                <a:spcPts val="0"/>
              </a:spcAft>
              <a:buClr>
                <a:srgbClr val="000000"/>
              </a:buClr>
              <a:buSzPts val="5100"/>
              <a:buFont typeface="Arial"/>
              <a:buNone/>
            </a:pPr>
            <a:r>
              <a:t/>
            </a:r>
            <a:endParaRPr b="0" i="0" sz="51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 id="2147483704" r:id="rId37"/>
    <p:sldLayoutId id="2147483705" r:id="rId38"/>
    <p:sldLayoutId id="2147483706" r:id="rId39"/>
    <p:sldLayoutId id="2147483707" r:id="rId40"/>
    <p:sldLayoutId id="2147483708" r:id="rId41"/>
    <p:sldLayoutId id="2147483709" r:id="rId42"/>
    <p:sldLayoutId id="2147483710" r:id="rId43"/>
    <p:sldLayoutId id="2147483711" r:id="rId44"/>
    <p:sldLayoutId id="2147483712" r:id="rId45"/>
    <p:sldLayoutId id="2147483713" r:id="rId4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jp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52.jpg"/><Relationship Id="rId4" Type="http://schemas.openxmlformats.org/officeDocument/2006/relationships/image" Target="../media/image48.jpg"/><Relationship Id="rId5" Type="http://schemas.openxmlformats.org/officeDocument/2006/relationships/image" Target="../media/image54.jpg"/><Relationship Id="rId6" Type="http://schemas.openxmlformats.org/officeDocument/2006/relationships/image" Target="../media/image58.jpg"/><Relationship Id="rId7" Type="http://schemas.openxmlformats.org/officeDocument/2006/relationships/image" Target="../media/image50.jpg"/><Relationship Id="rId8" Type="http://schemas.openxmlformats.org/officeDocument/2006/relationships/image" Target="../media/image60.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0.xml"/><Relationship Id="rId3" Type="http://schemas.openxmlformats.org/officeDocument/2006/relationships/image" Target="../media/image412.jpg"/><Relationship Id="rId4" Type="http://schemas.openxmlformats.org/officeDocument/2006/relationships/image" Target="../media/image421.jpg"/><Relationship Id="rId5" Type="http://schemas.openxmlformats.org/officeDocument/2006/relationships/image" Target="../media/image427.jpg"/><Relationship Id="rId6" Type="http://schemas.openxmlformats.org/officeDocument/2006/relationships/image" Target="../media/image426.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1.xml"/><Relationship Id="rId3" Type="http://schemas.openxmlformats.org/officeDocument/2006/relationships/image" Target="../media/image416.jpg"/><Relationship Id="rId4" Type="http://schemas.openxmlformats.org/officeDocument/2006/relationships/image" Target="../media/image406.jpg"/><Relationship Id="rId5" Type="http://schemas.openxmlformats.org/officeDocument/2006/relationships/image" Target="../media/image411.jpg"/><Relationship Id="rId6" Type="http://schemas.openxmlformats.org/officeDocument/2006/relationships/image" Target="../media/image408.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2.xml"/><Relationship Id="rId3" Type="http://schemas.openxmlformats.org/officeDocument/2006/relationships/image" Target="../media/image415.jpg"/><Relationship Id="rId4" Type="http://schemas.openxmlformats.org/officeDocument/2006/relationships/image" Target="../media/image409.jpg"/><Relationship Id="rId5" Type="http://schemas.openxmlformats.org/officeDocument/2006/relationships/image" Target="../media/image420.jpg"/><Relationship Id="rId6" Type="http://schemas.openxmlformats.org/officeDocument/2006/relationships/image" Target="../media/image424.jpg"/><Relationship Id="rId7" Type="http://schemas.openxmlformats.org/officeDocument/2006/relationships/image" Target="../media/image423.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3.xml"/><Relationship Id="rId3" Type="http://schemas.openxmlformats.org/officeDocument/2006/relationships/image" Target="../media/image413.jpg"/><Relationship Id="rId4" Type="http://schemas.openxmlformats.org/officeDocument/2006/relationships/image" Target="../media/image422.jpg"/><Relationship Id="rId5" Type="http://schemas.openxmlformats.org/officeDocument/2006/relationships/image" Target="../media/image419.jpg"/><Relationship Id="rId6" Type="http://schemas.openxmlformats.org/officeDocument/2006/relationships/image" Target="../media/image418.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4.xml"/><Relationship Id="rId3" Type="http://schemas.openxmlformats.org/officeDocument/2006/relationships/image" Target="../media/image417.jpg"/><Relationship Id="rId4" Type="http://schemas.openxmlformats.org/officeDocument/2006/relationships/image" Target="../media/image406.jpg"/><Relationship Id="rId5" Type="http://schemas.openxmlformats.org/officeDocument/2006/relationships/image" Target="../media/image425.jpg"/><Relationship Id="rId6" Type="http://schemas.openxmlformats.org/officeDocument/2006/relationships/image" Target="../media/image428.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5.xml"/><Relationship Id="rId3" Type="http://schemas.openxmlformats.org/officeDocument/2006/relationships/image" Target="../media/image432.jpg"/><Relationship Id="rId4" Type="http://schemas.openxmlformats.org/officeDocument/2006/relationships/image" Target="../media/image406.jpg"/><Relationship Id="rId5" Type="http://schemas.openxmlformats.org/officeDocument/2006/relationships/image" Target="../media/image430.jpg"/><Relationship Id="rId6" Type="http://schemas.openxmlformats.org/officeDocument/2006/relationships/image" Target="../media/image431.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6.xml"/><Relationship Id="rId3" Type="http://schemas.openxmlformats.org/officeDocument/2006/relationships/image" Target="../media/image429.jpg"/><Relationship Id="rId4" Type="http://schemas.openxmlformats.org/officeDocument/2006/relationships/image" Target="../media/image406.jpg"/><Relationship Id="rId5" Type="http://schemas.openxmlformats.org/officeDocument/2006/relationships/image" Target="../media/image438.jpg"/><Relationship Id="rId6" Type="http://schemas.openxmlformats.org/officeDocument/2006/relationships/image" Target="../media/image436.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07.xml"/><Relationship Id="rId3" Type="http://schemas.openxmlformats.org/officeDocument/2006/relationships/image" Target="../media/image435.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8.xml"/><Relationship Id="rId3" Type="http://schemas.openxmlformats.org/officeDocument/2006/relationships/image" Target="../media/image439.jpg"/><Relationship Id="rId4" Type="http://schemas.openxmlformats.org/officeDocument/2006/relationships/image" Target="../media/image433.jpg"/><Relationship Id="rId5" Type="http://schemas.openxmlformats.org/officeDocument/2006/relationships/image" Target="../media/image445.jpg"/><Relationship Id="rId6" Type="http://schemas.openxmlformats.org/officeDocument/2006/relationships/image" Target="../media/image441.jpg"/><Relationship Id="rId7" Type="http://schemas.openxmlformats.org/officeDocument/2006/relationships/image" Target="../media/image437.jpg"/><Relationship Id="rId8" Type="http://schemas.openxmlformats.org/officeDocument/2006/relationships/image" Target="../media/image434.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9.xml"/><Relationship Id="rId3" Type="http://schemas.openxmlformats.org/officeDocument/2006/relationships/image" Target="../media/image442.jpg"/><Relationship Id="rId4" Type="http://schemas.openxmlformats.org/officeDocument/2006/relationships/image" Target="../media/image440.jpg"/><Relationship Id="rId5" Type="http://schemas.openxmlformats.org/officeDocument/2006/relationships/image" Target="../media/image444.jpg"/><Relationship Id="rId6" Type="http://schemas.openxmlformats.org/officeDocument/2006/relationships/image" Target="../media/image538.jpg"/><Relationship Id="rId7" Type="http://schemas.openxmlformats.org/officeDocument/2006/relationships/image" Target="../media/image449.jpg"/><Relationship Id="rId8" Type="http://schemas.openxmlformats.org/officeDocument/2006/relationships/image" Target="../media/image45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46.jpg"/><Relationship Id="rId4" Type="http://schemas.openxmlformats.org/officeDocument/2006/relationships/image" Target="../media/image56.jpg"/><Relationship Id="rId5" Type="http://schemas.openxmlformats.org/officeDocument/2006/relationships/image" Target="../media/image53.jpg"/><Relationship Id="rId6" Type="http://schemas.openxmlformats.org/officeDocument/2006/relationships/image" Target="../media/image69.jpg"/><Relationship Id="rId7" Type="http://schemas.openxmlformats.org/officeDocument/2006/relationships/image" Target="../media/image55.jpg"/><Relationship Id="rId8" Type="http://schemas.openxmlformats.org/officeDocument/2006/relationships/image" Target="../media/image63.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0.xml"/><Relationship Id="rId3" Type="http://schemas.openxmlformats.org/officeDocument/2006/relationships/image" Target="../media/image451.jpg"/><Relationship Id="rId4" Type="http://schemas.openxmlformats.org/officeDocument/2006/relationships/image" Target="../media/image447.jpg"/><Relationship Id="rId5" Type="http://schemas.openxmlformats.org/officeDocument/2006/relationships/image" Target="../media/image448.jpg"/><Relationship Id="rId6" Type="http://schemas.openxmlformats.org/officeDocument/2006/relationships/image" Target="../media/image458.jpg"/><Relationship Id="rId7" Type="http://schemas.openxmlformats.org/officeDocument/2006/relationships/image" Target="../media/image456.jpg"/><Relationship Id="rId8" Type="http://schemas.openxmlformats.org/officeDocument/2006/relationships/image" Target="../media/image450.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1.xml"/><Relationship Id="rId3" Type="http://schemas.openxmlformats.org/officeDocument/2006/relationships/image" Target="../media/image446.jpg"/><Relationship Id="rId4" Type="http://schemas.openxmlformats.org/officeDocument/2006/relationships/image" Target="../media/image443.jpg"/><Relationship Id="rId5" Type="http://schemas.openxmlformats.org/officeDocument/2006/relationships/image" Target="../media/image452.jpg"/><Relationship Id="rId6" Type="http://schemas.openxmlformats.org/officeDocument/2006/relationships/image" Target="../media/image457.jpg"/><Relationship Id="rId7" Type="http://schemas.openxmlformats.org/officeDocument/2006/relationships/image" Target="../media/image455.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2.xml"/><Relationship Id="rId3" Type="http://schemas.openxmlformats.org/officeDocument/2006/relationships/image" Target="../media/image454.jpg"/><Relationship Id="rId4" Type="http://schemas.openxmlformats.org/officeDocument/2006/relationships/image" Target="../media/image462.jpg"/><Relationship Id="rId5" Type="http://schemas.openxmlformats.org/officeDocument/2006/relationships/image" Target="../media/image461.jpg"/><Relationship Id="rId6" Type="http://schemas.openxmlformats.org/officeDocument/2006/relationships/image" Target="../media/image459.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3.xml"/><Relationship Id="rId3" Type="http://schemas.openxmlformats.org/officeDocument/2006/relationships/image" Target="../media/image52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4.xml"/><Relationship Id="rId3" Type="http://schemas.openxmlformats.org/officeDocument/2006/relationships/image" Target="../media/image460.jpg"/><Relationship Id="rId4" Type="http://schemas.openxmlformats.org/officeDocument/2006/relationships/image" Target="../media/image464.jpg"/><Relationship Id="rId5" Type="http://schemas.openxmlformats.org/officeDocument/2006/relationships/image" Target="../media/image465.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5.xml"/><Relationship Id="rId3" Type="http://schemas.openxmlformats.org/officeDocument/2006/relationships/image" Target="../media/image468.png"/><Relationship Id="rId4" Type="http://schemas.openxmlformats.org/officeDocument/2006/relationships/image" Target="../media/image467.png"/><Relationship Id="rId5" Type="http://schemas.openxmlformats.org/officeDocument/2006/relationships/image" Target="../media/image463.png"/><Relationship Id="rId6" Type="http://schemas.openxmlformats.org/officeDocument/2006/relationships/image" Target="../media/image477.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6.xml"/><Relationship Id="rId3" Type="http://schemas.openxmlformats.org/officeDocument/2006/relationships/image" Target="../media/image466.png"/><Relationship Id="rId4" Type="http://schemas.openxmlformats.org/officeDocument/2006/relationships/image" Target="../media/image470.png"/><Relationship Id="rId5" Type="http://schemas.openxmlformats.org/officeDocument/2006/relationships/image" Target="../media/image483.png"/><Relationship Id="rId6" Type="http://schemas.openxmlformats.org/officeDocument/2006/relationships/image" Target="../media/image469.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7.xml"/><Relationship Id="rId3" Type="http://schemas.openxmlformats.org/officeDocument/2006/relationships/image" Target="../media/image473.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8.xml"/><Relationship Id="rId3" Type="http://schemas.openxmlformats.org/officeDocument/2006/relationships/image" Target="../media/image474.jpg"/><Relationship Id="rId4" Type="http://schemas.openxmlformats.org/officeDocument/2006/relationships/image" Target="../media/image482.jpg"/><Relationship Id="rId5" Type="http://schemas.openxmlformats.org/officeDocument/2006/relationships/image" Target="../media/image471.jpg"/><Relationship Id="rId6" Type="http://schemas.openxmlformats.org/officeDocument/2006/relationships/image" Target="../media/image472.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9.xml"/><Relationship Id="rId3" Type="http://schemas.openxmlformats.org/officeDocument/2006/relationships/image" Target="../media/image484.jpg"/><Relationship Id="rId4" Type="http://schemas.openxmlformats.org/officeDocument/2006/relationships/image" Target="../media/image476.jpg"/><Relationship Id="rId5" Type="http://schemas.openxmlformats.org/officeDocument/2006/relationships/image" Target="../media/image475.jpg"/><Relationship Id="rId6" Type="http://schemas.openxmlformats.org/officeDocument/2006/relationships/image" Target="../media/image47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57.jpg"/><Relationship Id="rId4" Type="http://schemas.openxmlformats.org/officeDocument/2006/relationships/image" Target="../media/image64.jpg"/><Relationship Id="rId5" Type="http://schemas.openxmlformats.org/officeDocument/2006/relationships/image" Target="../media/image59.jpg"/><Relationship Id="rId6" Type="http://schemas.openxmlformats.org/officeDocument/2006/relationships/image" Target="../media/image71.jpg"/><Relationship Id="rId7" Type="http://schemas.openxmlformats.org/officeDocument/2006/relationships/image" Target="../media/image62.jpg"/><Relationship Id="rId8" Type="http://schemas.openxmlformats.org/officeDocument/2006/relationships/image" Target="../media/image67.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0.xml"/><Relationship Id="rId3" Type="http://schemas.openxmlformats.org/officeDocument/2006/relationships/image" Target="../media/image479.jpg"/><Relationship Id="rId4" Type="http://schemas.openxmlformats.org/officeDocument/2006/relationships/image" Target="../media/image480.jpg"/><Relationship Id="rId5" Type="http://schemas.openxmlformats.org/officeDocument/2006/relationships/image" Target="../media/image481.jpg"/><Relationship Id="rId6" Type="http://schemas.openxmlformats.org/officeDocument/2006/relationships/image" Target="../media/image486.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1.xml"/><Relationship Id="rId3" Type="http://schemas.openxmlformats.org/officeDocument/2006/relationships/image" Target="../media/image485.jpg"/><Relationship Id="rId4" Type="http://schemas.openxmlformats.org/officeDocument/2006/relationships/image" Target="../media/image491.jpg"/><Relationship Id="rId5" Type="http://schemas.openxmlformats.org/officeDocument/2006/relationships/image" Target="../media/image488.jpg"/><Relationship Id="rId6" Type="http://schemas.openxmlformats.org/officeDocument/2006/relationships/image" Target="../media/image518.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22.xml"/><Relationship Id="rId3" Type="http://schemas.openxmlformats.org/officeDocument/2006/relationships/image" Target="../media/image489.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3.xml"/><Relationship Id="rId3" Type="http://schemas.openxmlformats.org/officeDocument/2006/relationships/image" Target="../media/image492.jpg"/><Relationship Id="rId4" Type="http://schemas.openxmlformats.org/officeDocument/2006/relationships/image" Target="../media/image487.jpg"/><Relationship Id="rId5" Type="http://schemas.openxmlformats.org/officeDocument/2006/relationships/image" Target="../media/image536.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4.xml"/><Relationship Id="rId3" Type="http://schemas.openxmlformats.org/officeDocument/2006/relationships/image" Target="../media/image495.jpg"/><Relationship Id="rId4" Type="http://schemas.openxmlformats.org/officeDocument/2006/relationships/image" Target="../media/image494.jpg"/><Relationship Id="rId5" Type="http://schemas.openxmlformats.org/officeDocument/2006/relationships/image" Target="../media/image490.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5.xml"/><Relationship Id="rId3" Type="http://schemas.openxmlformats.org/officeDocument/2006/relationships/image" Target="../media/image493.jpg"/><Relationship Id="rId4" Type="http://schemas.openxmlformats.org/officeDocument/2006/relationships/image" Target="../media/image497.jpg"/><Relationship Id="rId5" Type="http://schemas.openxmlformats.org/officeDocument/2006/relationships/image" Target="../media/image496.jpg"/><Relationship Id="rId6" Type="http://schemas.openxmlformats.org/officeDocument/2006/relationships/image" Target="../media/image498.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6.xml"/><Relationship Id="rId3" Type="http://schemas.openxmlformats.org/officeDocument/2006/relationships/image" Target="../media/image503.jpg"/><Relationship Id="rId4" Type="http://schemas.openxmlformats.org/officeDocument/2006/relationships/image" Target="../media/image500.jpg"/><Relationship Id="rId5" Type="http://schemas.openxmlformats.org/officeDocument/2006/relationships/image" Target="../media/image499.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7.xml"/><Relationship Id="rId3" Type="http://schemas.openxmlformats.org/officeDocument/2006/relationships/image" Target="../media/image515.jpg"/><Relationship Id="rId4" Type="http://schemas.openxmlformats.org/officeDocument/2006/relationships/image" Target="../media/image501.jpg"/><Relationship Id="rId5" Type="http://schemas.openxmlformats.org/officeDocument/2006/relationships/image" Target="../media/image502.jpg"/><Relationship Id="rId6" Type="http://schemas.openxmlformats.org/officeDocument/2006/relationships/image" Target="../media/image506.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8.xml"/><Relationship Id="rId3" Type="http://schemas.openxmlformats.org/officeDocument/2006/relationships/image" Target="../media/image505.jpg"/><Relationship Id="rId4" Type="http://schemas.openxmlformats.org/officeDocument/2006/relationships/image" Target="../media/image512.jpg"/><Relationship Id="rId5" Type="http://schemas.openxmlformats.org/officeDocument/2006/relationships/image" Target="../media/image504.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9.xml"/><Relationship Id="rId3" Type="http://schemas.openxmlformats.org/officeDocument/2006/relationships/image" Target="../media/image508.jpg"/><Relationship Id="rId4" Type="http://schemas.openxmlformats.org/officeDocument/2006/relationships/image" Target="../media/image507.jpg"/><Relationship Id="rId5" Type="http://schemas.openxmlformats.org/officeDocument/2006/relationships/image" Target="../media/image516.jpg"/><Relationship Id="rId6" Type="http://schemas.openxmlformats.org/officeDocument/2006/relationships/image" Target="../media/image5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61.jpg"/><Relationship Id="rId4" Type="http://schemas.openxmlformats.org/officeDocument/2006/relationships/image" Target="../media/image66.jpg"/><Relationship Id="rId5" Type="http://schemas.openxmlformats.org/officeDocument/2006/relationships/image" Target="../media/image65.jpg"/><Relationship Id="rId6" Type="http://schemas.openxmlformats.org/officeDocument/2006/relationships/image" Target="../media/image73.jpg"/><Relationship Id="rId7" Type="http://schemas.openxmlformats.org/officeDocument/2006/relationships/image" Target="../media/image77.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0.xml"/><Relationship Id="rId3" Type="http://schemas.openxmlformats.org/officeDocument/2006/relationships/image" Target="../media/image517.jpg"/><Relationship Id="rId4" Type="http://schemas.openxmlformats.org/officeDocument/2006/relationships/image" Target="../media/image509.jpg"/><Relationship Id="rId5" Type="http://schemas.openxmlformats.org/officeDocument/2006/relationships/image" Target="../media/image511.jpg"/><Relationship Id="rId6" Type="http://schemas.openxmlformats.org/officeDocument/2006/relationships/image" Target="../media/image513.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1.xml"/><Relationship Id="rId3" Type="http://schemas.openxmlformats.org/officeDocument/2006/relationships/image" Target="../media/image510.jpg"/><Relationship Id="rId4" Type="http://schemas.openxmlformats.org/officeDocument/2006/relationships/image" Target="../media/image521.jpg"/><Relationship Id="rId5" Type="http://schemas.openxmlformats.org/officeDocument/2006/relationships/image" Target="../media/image523.jpg"/><Relationship Id="rId6" Type="http://schemas.openxmlformats.org/officeDocument/2006/relationships/image" Target="../media/image519.jp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2.xml"/><Relationship Id="rId3" Type="http://schemas.openxmlformats.org/officeDocument/2006/relationships/image" Target="../media/image528.jpg"/><Relationship Id="rId4" Type="http://schemas.openxmlformats.org/officeDocument/2006/relationships/image" Target="../media/image524.jp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3.xml"/><Relationship Id="rId3" Type="http://schemas.openxmlformats.org/officeDocument/2006/relationships/image" Target="../media/image520.jpg"/><Relationship Id="rId4" Type="http://schemas.openxmlformats.org/officeDocument/2006/relationships/image" Target="../media/image530.jpg"/><Relationship Id="rId5" Type="http://schemas.openxmlformats.org/officeDocument/2006/relationships/image" Target="../media/image529.jpg"/><Relationship Id="rId6" Type="http://schemas.openxmlformats.org/officeDocument/2006/relationships/image" Target="../media/image522.jp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4.xml"/><Relationship Id="rId3" Type="http://schemas.openxmlformats.org/officeDocument/2006/relationships/image" Target="../media/image526.jpg"/><Relationship Id="rId4" Type="http://schemas.openxmlformats.org/officeDocument/2006/relationships/image" Target="../media/image525.jpg"/><Relationship Id="rId5" Type="http://schemas.openxmlformats.org/officeDocument/2006/relationships/image" Target="../media/image537.jp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5.xml"/><Relationship Id="rId3" Type="http://schemas.openxmlformats.org/officeDocument/2006/relationships/image" Target="../media/image531.jpg"/><Relationship Id="rId4" Type="http://schemas.openxmlformats.org/officeDocument/2006/relationships/image" Target="../media/image532.jpg"/><Relationship Id="rId5" Type="http://schemas.openxmlformats.org/officeDocument/2006/relationships/image" Target="../media/image406.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6.xml"/><Relationship Id="rId3" Type="http://schemas.openxmlformats.org/officeDocument/2006/relationships/image" Target="../media/image535.jpg"/><Relationship Id="rId4" Type="http://schemas.openxmlformats.org/officeDocument/2006/relationships/image" Target="../media/image534.jpg"/><Relationship Id="rId5" Type="http://schemas.openxmlformats.org/officeDocument/2006/relationships/image" Target="../media/image406.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37.xml"/><Relationship Id="rId3" Type="http://schemas.openxmlformats.org/officeDocument/2006/relationships/image" Target="../media/image533.jp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8.xml"/><Relationship Id="rId3" Type="http://schemas.openxmlformats.org/officeDocument/2006/relationships/image" Target="../media/image40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68.jpg"/><Relationship Id="rId4" Type="http://schemas.openxmlformats.org/officeDocument/2006/relationships/image" Target="../media/image70.jpg"/><Relationship Id="rId5" Type="http://schemas.openxmlformats.org/officeDocument/2006/relationships/image" Target="../media/image84.jpg"/><Relationship Id="rId6" Type="http://schemas.openxmlformats.org/officeDocument/2006/relationships/image" Target="../media/image75.jpg"/><Relationship Id="rId7" Type="http://schemas.openxmlformats.org/officeDocument/2006/relationships/image" Target="../media/image76.jpg"/><Relationship Id="rId8" Type="http://schemas.openxmlformats.org/officeDocument/2006/relationships/image" Target="../media/image8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83.jpg"/><Relationship Id="rId4" Type="http://schemas.openxmlformats.org/officeDocument/2006/relationships/image" Target="../media/image72.jpg"/><Relationship Id="rId5" Type="http://schemas.openxmlformats.org/officeDocument/2006/relationships/image" Target="../media/image78.jpg"/><Relationship Id="rId6" Type="http://schemas.openxmlformats.org/officeDocument/2006/relationships/image" Target="../media/image80.jpg"/><Relationship Id="rId7" Type="http://schemas.openxmlformats.org/officeDocument/2006/relationships/image" Target="../media/image79.jpg"/><Relationship Id="rId8" Type="http://schemas.openxmlformats.org/officeDocument/2006/relationships/image" Target="../media/image7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88.jpg"/><Relationship Id="rId4" Type="http://schemas.openxmlformats.org/officeDocument/2006/relationships/image" Target="../media/image85.jpg"/><Relationship Id="rId5" Type="http://schemas.openxmlformats.org/officeDocument/2006/relationships/image" Target="../media/image82.jpg"/><Relationship Id="rId6" Type="http://schemas.openxmlformats.org/officeDocument/2006/relationships/image" Target="../media/image86.jpg"/><Relationship Id="rId7" Type="http://schemas.openxmlformats.org/officeDocument/2006/relationships/image" Target="../media/image89.jpg"/><Relationship Id="rId8" Type="http://schemas.openxmlformats.org/officeDocument/2006/relationships/image" Target="../media/image8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image" Target="../media/image95.jpg"/><Relationship Id="rId4" Type="http://schemas.openxmlformats.org/officeDocument/2006/relationships/image" Target="../media/image90.jpg"/><Relationship Id="rId5" Type="http://schemas.openxmlformats.org/officeDocument/2006/relationships/image" Target="../media/image96.jpg"/><Relationship Id="rId6" Type="http://schemas.openxmlformats.org/officeDocument/2006/relationships/image" Target="../media/image91.jpg"/><Relationship Id="rId7" Type="http://schemas.openxmlformats.org/officeDocument/2006/relationships/image" Target="../media/image97.jpg"/><Relationship Id="rId8" Type="http://schemas.openxmlformats.org/officeDocument/2006/relationships/image" Target="../media/image9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 Id="rId3" Type="http://schemas.openxmlformats.org/officeDocument/2006/relationships/image" Target="../media/image10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94.jpg"/><Relationship Id="rId4" Type="http://schemas.openxmlformats.org/officeDocument/2006/relationships/image" Target="../media/image102.jpg"/><Relationship Id="rId5" Type="http://schemas.openxmlformats.org/officeDocument/2006/relationships/image" Target="../media/image103.jpg"/><Relationship Id="rId6" Type="http://schemas.openxmlformats.org/officeDocument/2006/relationships/image" Target="../media/image99.jpg"/><Relationship Id="rId7" Type="http://schemas.openxmlformats.org/officeDocument/2006/relationships/image" Target="../media/image98.jpg"/></Relationships>
</file>

<file path=ppt/slides/_rels/slide2.xml.rels><?xml version="1.0" encoding="UTF-8" standalone="yes"?><Relationships xmlns="http://schemas.openxmlformats.org/package/2006/relationships"><Relationship Id="rId20" Type="http://schemas.openxmlformats.org/officeDocument/2006/relationships/slide" Target="/ppt/slides/slide137.xml"/><Relationship Id="rId21" Type="http://schemas.openxmlformats.org/officeDocument/2006/relationships/image" Target="../media/image15.png"/><Relationship Id="rId1" Type="http://schemas.openxmlformats.org/officeDocument/2006/relationships/slideLayout" Target="../slideLayouts/slideLayout21.xml"/><Relationship Id="rId2" Type="http://schemas.openxmlformats.org/officeDocument/2006/relationships/notesSlide" Target="../notesSlides/notesSlide2.xml"/><Relationship Id="rId3" Type="http://schemas.openxmlformats.org/officeDocument/2006/relationships/slide" Target="/ppt/slides/slide3.xml"/><Relationship Id="rId4" Type="http://schemas.openxmlformats.org/officeDocument/2006/relationships/slide" Target="/ppt/slides/slide5.xml"/><Relationship Id="rId9" Type="http://schemas.openxmlformats.org/officeDocument/2006/relationships/slide" Target="/ppt/slides/slide39.xml"/><Relationship Id="rId5" Type="http://schemas.openxmlformats.org/officeDocument/2006/relationships/slide" Target="/ppt/slides/slide6.xml"/><Relationship Id="rId6" Type="http://schemas.openxmlformats.org/officeDocument/2006/relationships/slide" Target="/ppt/slides/slide7.xml"/><Relationship Id="rId7" Type="http://schemas.openxmlformats.org/officeDocument/2006/relationships/slide" Target="/ppt/slides/slide9.xml"/><Relationship Id="rId8" Type="http://schemas.openxmlformats.org/officeDocument/2006/relationships/slide" Target="/ppt/slides/slide34.xml"/><Relationship Id="rId11" Type="http://schemas.openxmlformats.org/officeDocument/2006/relationships/image" Target="../media/image20.jpg"/><Relationship Id="rId10" Type="http://schemas.openxmlformats.org/officeDocument/2006/relationships/slide" Target="/ppt/slides/slide52.xml"/><Relationship Id="rId13" Type="http://schemas.openxmlformats.org/officeDocument/2006/relationships/slide" Target="/ppt/slides/slide72.xml"/><Relationship Id="rId12" Type="http://schemas.openxmlformats.org/officeDocument/2006/relationships/slide" Target="/ppt/slides/slide107.xml"/><Relationship Id="rId15" Type="http://schemas.openxmlformats.org/officeDocument/2006/relationships/slide" Target="/ppt/slides/slide88.xml"/><Relationship Id="rId14" Type="http://schemas.openxmlformats.org/officeDocument/2006/relationships/slide" Target="/ppt/slides/slide79.xml"/><Relationship Id="rId17" Type="http://schemas.openxmlformats.org/officeDocument/2006/relationships/slide" Target="/ppt/slides/slide117.xml"/><Relationship Id="rId16" Type="http://schemas.openxmlformats.org/officeDocument/2006/relationships/slide" Target="/ppt/slides/slide95.xml"/><Relationship Id="rId19" Type="http://schemas.openxmlformats.org/officeDocument/2006/relationships/slide" Target="/ppt/slides/slide122.xml"/><Relationship Id="rId18" Type="http://schemas.openxmlformats.org/officeDocument/2006/relationships/slide" Target="/ppt/slides/slide1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109.jpg"/><Relationship Id="rId4" Type="http://schemas.openxmlformats.org/officeDocument/2006/relationships/image" Target="../media/image93.jpg"/><Relationship Id="rId5" Type="http://schemas.openxmlformats.org/officeDocument/2006/relationships/image" Target="../media/image104.jpg"/><Relationship Id="rId6" Type="http://schemas.openxmlformats.org/officeDocument/2006/relationships/image" Target="../media/image105.jpg"/><Relationship Id="rId7" Type="http://schemas.openxmlformats.org/officeDocument/2006/relationships/image" Target="../media/image10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108.jpg"/><Relationship Id="rId4" Type="http://schemas.openxmlformats.org/officeDocument/2006/relationships/image" Target="../media/image107.jpg"/><Relationship Id="rId5" Type="http://schemas.openxmlformats.org/officeDocument/2006/relationships/image" Target="../media/image111.jpg"/><Relationship Id="rId6" Type="http://schemas.openxmlformats.org/officeDocument/2006/relationships/image" Target="../media/image122.jpg"/><Relationship Id="rId7" Type="http://schemas.openxmlformats.org/officeDocument/2006/relationships/image" Target="../media/image10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113.jpg"/><Relationship Id="rId4" Type="http://schemas.openxmlformats.org/officeDocument/2006/relationships/image" Target="../media/image123.jpg"/><Relationship Id="rId5" Type="http://schemas.openxmlformats.org/officeDocument/2006/relationships/image" Target="../media/image110.jpg"/><Relationship Id="rId6" Type="http://schemas.openxmlformats.org/officeDocument/2006/relationships/image" Target="../media/image126.jpg"/><Relationship Id="rId7" Type="http://schemas.openxmlformats.org/officeDocument/2006/relationships/image" Target="../media/image1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 Id="rId3" Type="http://schemas.openxmlformats.org/officeDocument/2006/relationships/image" Target="../media/image118.jpg"/><Relationship Id="rId4" Type="http://schemas.openxmlformats.org/officeDocument/2006/relationships/image" Target="../media/image114.jpg"/><Relationship Id="rId5" Type="http://schemas.openxmlformats.org/officeDocument/2006/relationships/image" Target="../media/image112.jpg"/><Relationship Id="rId6" Type="http://schemas.openxmlformats.org/officeDocument/2006/relationships/image" Target="../media/image117.jpg"/><Relationship Id="rId7" Type="http://schemas.openxmlformats.org/officeDocument/2006/relationships/image" Target="../media/image11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 Id="rId3" Type="http://schemas.openxmlformats.org/officeDocument/2006/relationships/image" Target="../media/image120.jpg"/><Relationship Id="rId4" Type="http://schemas.openxmlformats.org/officeDocument/2006/relationships/image" Target="../media/image125.jpg"/><Relationship Id="rId5" Type="http://schemas.openxmlformats.org/officeDocument/2006/relationships/image" Target="../media/image116.jpg"/><Relationship Id="rId6" Type="http://schemas.openxmlformats.org/officeDocument/2006/relationships/image" Target="../media/image119.jpg"/><Relationship Id="rId7" Type="http://schemas.openxmlformats.org/officeDocument/2006/relationships/image" Target="../media/image1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133.jpg"/><Relationship Id="rId4" Type="http://schemas.openxmlformats.org/officeDocument/2006/relationships/image" Target="../media/image139.jpg"/><Relationship Id="rId5" Type="http://schemas.openxmlformats.org/officeDocument/2006/relationships/image" Target="../media/image127.jpg"/><Relationship Id="rId6" Type="http://schemas.openxmlformats.org/officeDocument/2006/relationships/image" Target="../media/image145.jpg"/><Relationship Id="rId7" Type="http://schemas.openxmlformats.org/officeDocument/2006/relationships/image" Target="../media/image13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135.jpg"/><Relationship Id="rId4" Type="http://schemas.openxmlformats.org/officeDocument/2006/relationships/image" Target="../media/image128.jpg"/><Relationship Id="rId5" Type="http://schemas.openxmlformats.org/officeDocument/2006/relationships/image" Target="../media/image129.jpg"/><Relationship Id="rId6" Type="http://schemas.openxmlformats.org/officeDocument/2006/relationships/image" Target="../media/image134.jpg"/><Relationship Id="rId7" Type="http://schemas.openxmlformats.org/officeDocument/2006/relationships/image" Target="../media/image13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131.jpg"/><Relationship Id="rId4" Type="http://schemas.openxmlformats.org/officeDocument/2006/relationships/image" Target="../media/image141.jpg"/><Relationship Id="rId5" Type="http://schemas.openxmlformats.org/officeDocument/2006/relationships/image" Target="../media/image13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image" Target="../media/image152.jpg"/><Relationship Id="rId4" Type="http://schemas.openxmlformats.org/officeDocument/2006/relationships/image" Target="../media/image136.jpg"/><Relationship Id="rId5" Type="http://schemas.openxmlformats.org/officeDocument/2006/relationships/image" Target="../media/image13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 Id="rId3" Type="http://schemas.openxmlformats.org/officeDocument/2006/relationships/image" Target="../media/image146.jpg"/><Relationship Id="rId4" Type="http://schemas.openxmlformats.org/officeDocument/2006/relationships/image" Target="../media/image14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 Id="rId3" Type="http://schemas.openxmlformats.org/officeDocument/2006/relationships/hyperlink" Target="https://corporate.zalando.com/sites/default/files/media-download/Zalando-SE_EN_180216_Ethical%20Sourcing%20Standards%20policy.pdf" TargetMode="External"/><Relationship Id="rId4" Type="http://schemas.openxmlformats.org/officeDocument/2006/relationships/hyperlink" Target="https://corporate.zalando.com/sites/default/files/media-download/Zalando-SE_EN_180216_Ethical%20Sourcing%20Standards%20policy.pdf"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0.xml"/><Relationship Id="rId3" Type="http://schemas.openxmlformats.org/officeDocument/2006/relationships/image" Target="../media/image15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1.xml"/><Relationship Id="rId3" Type="http://schemas.openxmlformats.org/officeDocument/2006/relationships/image" Target="../media/image153.jpg"/><Relationship Id="rId4" Type="http://schemas.openxmlformats.org/officeDocument/2006/relationships/image" Target="../media/image149.jpg"/><Relationship Id="rId5" Type="http://schemas.openxmlformats.org/officeDocument/2006/relationships/image" Target="../media/image143.jpg"/><Relationship Id="rId6" Type="http://schemas.openxmlformats.org/officeDocument/2006/relationships/image" Target="../media/image142.jpg"/><Relationship Id="rId7" Type="http://schemas.openxmlformats.org/officeDocument/2006/relationships/image" Target="../media/image144.jpg"/><Relationship Id="rId8" Type="http://schemas.openxmlformats.org/officeDocument/2006/relationships/image" Target="../media/image14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 Id="rId3" Type="http://schemas.openxmlformats.org/officeDocument/2006/relationships/image" Target="../media/image156.jpg"/><Relationship Id="rId4" Type="http://schemas.openxmlformats.org/officeDocument/2006/relationships/image" Target="../media/image155.jpg"/><Relationship Id="rId5" Type="http://schemas.openxmlformats.org/officeDocument/2006/relationships/image" Target="../media/image160.jpg"/><Relationship Id="rId6" Type="http://schemas.openxmlformats.org/officeDocument/2006/relationships/image" Target="../media/image151.jpg"/><Relationship Id="rId7" Type="http://schemas.openxmlformats.org/officeDocument/2006/relationships/image" Target="../media/image169.jpg"/><Relationship Id="rId8" Type="http://schemas.openxmlformats.org/officeDocument/2006/relationships/image" Target="../media/image14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3.xml"/><Relationship Id="rId3" Type="http://schemas.openxmlformats.org/officeDocument/2006/relationships/image" Target="../media/image163.jpg"/><Relationship Id="rId4" Type="http://schemas.openxmlformats.org/officeDocument/2006/relationships/image" Target="../media/image154.jpg"/><Relationship Id="rId5" Type="http://schemas.openxmlformats.org/officeDocument/2006/relationships/image" Target="../media/image168.jpg"/><Relationship Id="rId6" Type="http://schemas.openxmlformats.org/officeDocument/2006/relationships/image" Target="../media/image162.jpg"/><Relationship Id="rId7" Type="http://schemas.openxmlformats.org/officeDocument/2006/relationships/image" Target="../media/image15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4.xml"/><Relationship Id="rId3" Type="http://schemas.openxmlformats.org/officeDocument/2006/relationships/image" Target="../media/image16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5.xml"/><Relationship Id="rId3" Type="http://schemas.openxmlformats.org/officeDocument/2006/relationships/image" Target="../media/image172.jpg"/><Relationship Id="rId4" Type="http://schemas.openxmlformats.org/officeDocument/2006/relationships/image" Target="../media/image171.jpg"/><Relationship Id="rId5" Type="http://schemas.openxmlformats.org/officeDocument/2006/relationships/image" Target="../media/image167.jpg"/><Relationship Id="rId6" Type="http://schemas.openxmlformats.org/officeDocument/2006/relationships/image" Target="../media/image164.jpg"/><Relationship Id="rId7" Type="http://schemas.openxmlformats.org/officeDocument/2006/relationships/image" Target="../media/image15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 Id="rId3" Type="http://schemas.openxmlformats.org/officeDocument/2006/relationships/image" Target="../media/image166.jpg"/><Relationship Id="rId4" Type="http://schemas.openxmlformats.org/officeDocument/2006/relationships/image" Target="../media/image174.jpg"/><Relationship Id="rId5" Type="http://schemas.openxmlformats.org/officeDocument/2006/relationships/image" Target="../media/image158.jpg"/><Relationship Id="rId6" Type="http://schemas.openxmlformats.org/officeDocument/2006/relationships/image" Target="../media/image170.jpg"/><Relationship Id="rId7" Type="http://schemas.openxmlformats.org/officeDocument/2006/relationships/image" Target="../media/image16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 Id="rId3" Type="http://schemas.openxmlformats.org/officeDocument/2006/relationships/image" Target="../media/image173.jpg"/><Relationship Id="rId4" Type="http://schemas.openxmlformats.org/officeDocument/2006/relationships/image" Target="../media/image186.jpg"/><Relationship Id="rId5" Type="http://schemas.openxmlformats.org/officeDocument/2006/relationships/image" Target="../media/image184.jpg"/><Relationship Id="rId6" Type="http://schemas.openxmlformats.org/officeDocument/2006/relationships/image" Target="../media/image190.jpg"/><Relationship Id="rId7" Type="http://schemas.openxmlformats.org/officeDocument/2006/relationships/image" Target="../media/image17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8.xml"/><Relationship Id="rId3" Type="http://schemas.openxmlformats.org/officeDocument/2006/relationships/image" Target="../media/image177.jpg"/><Relationship Id="rId4" Type="http://schemas.openxmlformats.org/officeDocument/2006/relationships/image" Target="../media/image179.jpg"/><Relationship Id="rId5" Type="http://schemas.openxmlformats.org/officeDocument/2006/relationships/image" Target="../media/image181.jpg"/><Relationship Id="rId6" Type="http://schemas.openxmlformats.org/officeDocument/2006/relationships/image" Target="../media/image191.jpg"/><Relationship Id="rId7" Type="http://schemas.openxmlformats.org/officeDocument/2006/relationships/image" Target="../media/image178.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9.xml"/><Relationship Id="rId3" Type="http://schemas.openxmlformats.org/officeDocument/2006/relationships/image" Target="../media/image18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18.png"/><Relationship Id="rId9"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1.png"/><Relationship Id="rId7" Type="http://schemas.openxmlformats.org/officeDocument/2006/relationships/image" Target="../media/image28.png"/><Relationship Id="rId8" Type="http://schemas.openxmlformats.org/officeDocument/2006/relationships/image" Target="../media/image23.png"/><Relationship Id="rId11" Type="http://schemas.openxmlformats.org/officeDocument/2006/relationships/image" Target="../media/image31.png"/><Relationship Id="rId10" Type="http://schemas.openxmlformats.org/officeDocument/2006/relationships/image" Target="../media/image19.png"/><Relationship Id="rId13" Type="http://schemas.openxmlformats.org/officeDocument/2006/relationships/image" Target="../media/image39.png"/><Relationship Id="rId12" Type="http://schemas.openxmlformats.org/officeDocument/2006/relationships/image" Target="../media/image27.png"/><Relationship Id="rId15" Type="http://schemas.openxmlformats.org/officeDocument/2006/relationships/image" Target="../media/image32.png"/><Relationship Id="rId14" Type="http://schemas.openxmlformats.org/officeDocument/2006/relationships/image" Target="../media/image33.png"/><Relationship Id="rId17" Type="http://schemas.openxmlformats.org/officeDocument/2006/relationships/image" Target="../media/image34.png"/><Relationship Id="rId16" Type="http://schemas.openxmlformats.org/officeDocument/2006/relationships/image" Target="../media/image29.png"/><Relationship Id="rId18" Type="http://schemas.openxmlformats.org/officeDocument/2006/relationships/image" Target="../media/image4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0.xml"/><Relationship Id="rId3" Type="http://schemas.openxmlformats.org/officeDocument/2006/relationships/image" Target="../media/image185.jpg"/><Relationship Id="rId4" Type="http://schemas.openxmlformats.org/officeDocument/2006/relationships/image" Target="../media/image182.jpg"/><Relationship Id="rId5" Type="http://schemas.openxmlformats.org/officeDocument/2006/relationships/image" Target="../media/image183.jpg"/><Relationship Id="rId6" Type="http://schemas.openxmlformats.org/officeDocument/2006/relationships/image" Target="../media/image195.jpg"/><Relationship Id="rId7" Type="http://schemas.openxmlformats.org/officeDocument/2006/relationships/image" Target="../media/image176.jpg"/><Relationship Id="rId8" Type="http://schemas.openxmlformats.org/officeDocument/2006/relationships/image" Target="../media/image187.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1.xml"/><Relationship Id="rId3" Type="http://schemas.openxmlformats.org/officeDocument/2006/relationships/image" Target="../media/image188.jpg"/><Relationship Id="rId4" Type="http://schemas.openxmlformats.org/officeDocument/2006/relationships/image" Target="../media/image189.jpg"/><Relationship Id="rId5" Type="http://schemas.openxmlformats.org/officeDocument/2006/relationships/image" Target="../media/image193.jpg"/><Relationship Id="rId6" Type="http://schemas.openxmlformats.org/officeDocument/2006/relationships/image" Target="../media/image196.jpg"/><Relationship Id="rId7" Type="http://schemas.openxmlformats.org/officeDocument/2006/relationships/image" Target="../media/image194.jpg"/><Relationship Id="rId8" Type="http://schemas.openxmlformats.org/officeDocument/2006/relationships/image" Target="../media/image192.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2.xml"/><Relationship Id="rId3" Type="http://schemas.openxmlformats.org/officeDocument/2006/relationships/image" Target="../media/image197.jpg"/><Relationship Id="rId4" Type="http://schemas.openxmlformats.org/officeDocument/2006/relationships/image" Target="../media/image203.jpg"/><Relationship Id="rId5" Type="http://schemas.openxmlformats.org/officeDocument/2006/relationships/image" Target="../media/image199.jpg"/><Relationship Id="rId6" Type="http://schemas.openxmlformats.org/officeDocument/2006/relationships/image" Target="../media/image205.jpg"/><Relationship Id="rId7" Type="http://schemas.openxmlformats.org/officeDocument/2006/relationships/image" Target="../media/image20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3.xml"/><Relationship Id="rId3" Type="http://schemas.openxmlformats.org/officeDocument/2006/relationships/image" Target="../media/image198.jpg"/><Relationship Id="rId4" Type="http://schemas.openxmlformats.org/officeDocument/2006/relationships/image" Target="../media/image200.jpg"/><Relationship Id="rId5" Type="http://schemas.openxmlformats.org/officeDocument/2006/relationships/image" Target="../media/image201.jpg"/><Relationship Id="rId6" Type="http://schemas.openxmlformats.org/officeDocument/2006/relationships/image" Target="../media/image204.jpg"/><Relationship Id="rId7" Type="http://schemas.openxmlformats.org/officeDocument/2006/relationships/image" Target="../media/image206.jpg"/><Relationship Id="rId8" Type="http://schemas.openxmlformats.org/officeDocument/2006/relationships/image" Target="../media/image20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4.xml"/><Relationship Id="rId3" Type="http://schemas.openxmlformats.org/officeDocument/2006/relationships/image" Target="../media/image209.jpg"/><Relationship Id="rId4" Type="http://schemas.openxmlformats.org/officeDocument/2006/relationships/image" Target="../media/image212.jpg"/><Relationship Id="rId5" Type="http://schemas.openxmlformats.org/officeDocument/2006/relationships/image" Target="../media/image208.jpg"/><Relationship Id="rId6" Type="http://schemas.openxmlformats.org/officeDocument/2006/relationships/image" Target="../media/image210.jpg"/><Relationship Id="rId7" Type="http://schemas.openxmlformats.org/officeDocument/2006/relationships/image" Target="../media/image211.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5.xml"/><Relationship Id="rId3" Type="http://schemas.openxmlformats.org/officeDocument/2006/relationships/image" Target="../media/image21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6.xml"/><Relationship Id="rId3" Type="http://schemas.openxmlformats.org/officeDocument/2006/relationships/image" Target="../media/image215.jpg"/><Relationship Id="rId4" Type="http://schemas.openxmlformats.org/officeDocument/2006/relationships/image" Target="../media/image214.jpg"/><Relationship Id="rId5" Type="http://schemas.openxmlformats.org/officeDocument/2006/relationships/image" Target="../media/image217.jpg"/><Relationship Id="rId6" Type="http://schemas.openxmlformats.org/officeDocument/2006/relationships/image" Target="../media/image21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7.xml"/><Relationship Id="rId3" Type="http://schemas.openxmlformats.org/officeDocument/2006/relationships/image" Target="../media/image221.jpg"/><Relationship Id="rId4" Type="http://schemas.openxmlformats.org/officeDocument/2006/relationships/image" Target="../media/image220.jpg"/><Relationship Id="rId5" Type="http://schemas.openxmlformats.org/officeDocument/2006/relationships/image" Target="../media/image218.jpg"/><Relationship Id="rId6" Type="http://schemas.openxmlformats.org/officeDocument/2006/relationships/image" Target="../media/image219.jpg"/><Relationship Id="rId7" Type="http://schemas.openxmlformats.org/officeDocument/2006/relationships/image" Target="../media/image224.jpg"/><Relationship Id="rId8" Type="http://schemas.openxmlformats.org/officeDocument/2006/relationships/image" Target="../media/image22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8.xml"/><Relationship Id="rId3" Type="http://schemas.openxmlformats.org/officeDocument/2006/relationships/image" Target="../media/image223.jpg"/><Relationship Id="rId4" Type="http://schemas.openxmlformats.org/officeDocument/2006/relationships/image" Target="../media/image225.jpg"/><Relationship Id="rId5" Type="http://schemas.openxmlformats.org/officeDocument/2006/relationships/image" Target="../media/image235.jpg"/><Relationship Id="rId6" Type="http://schemas.openxmlformats.org/officeDocument/2006/relationships/image" Target="../media/image231.jpg"/><Relationship Id="rId7" Type="http://schemas.openxmlformats.org/officeDocument/2006/relationships/image" Target="../media/image227.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9.xml"/><Relationship Id="rId3" Type="http://schemas.openxmlformats.org/officeDocument/2006/relationships/image" Target="../media/image226.jpg"/><Relationship Id="rId4" Type="http://schemas.openxmlformats.org/officeDocument/2006/relationships/image" Target="../media/image229.jpg"/><Relationship Id="rId5" Type="http://schemas.openxmlformats.org/officeDocument/2006/relationships/image" Target="../media/image228.jpg"/><Relationship Id="rId6" Type="http://schemas.openxmlformats.org/officeDocument/2006/relationships/image" Target="../media/image23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hyperlink" Target="https://sites.google.com/zalando.de/zalandopartnerimageguides/home" TargetMode="External"/><Relationship Id="rId4" Type="http://schemas.openxmlformats.org/officeDocument/2006/relationships/hyperlink" Target="https://sites.google.com/zalando.de/zalandopartnerimageguides/home" TargetMode="External"/><Relationship Id="rId5" Type="http://schemas.openxmlformats.org/officeDocument/2006/relationships/hyperlink" Target="https://sites.google.com/zalando.de/zalandopartnerimageguides/home?authuser=0" TargetMode="External"/><Relationship Id="rId6" Type="http://schemas.openxmlformats.org/officeDocument/2006/relationships/image" Target="../media/image4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0.xml"/><Relationship Id="rId3" Type="http://schemas.openxmlformats.org/officeDocument/2006/relationships/image" Target="../media/image236.jpg"/><Relationship Id="rId4" Type="http://schemas.openxmlformats.org/officeDocument/2006/relationships/image" Target="../media/image237.jpg"/><Relationship Id="rId5" Type="http://schemas.openxmlformats.org/officeDocument/2006/relationships/image" Target="../media/image234.jpg"/><Relationship Id="rId6" Type="http://schemas.openxmlformats.org/officeDocument/2006/relationships/image" Target="../media/image230.jpg"/><Relationship Id="rId7" Type="http://schemas.openxmlformats.org/officeDocument/2006/relationships/image" Target="../media/image23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1.xml"/><Relationship Id="rId3" Type="http://schemas.openxmlformats.org/officeDocument/2006/relationships/image" Target="../media/image239.jpg"/><Relationship Id="rId4" Type="http://schemas.openxmlformats.org/officeDocument/2006/relationships/image" Target="../media/image24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2.xml"/><Relationship Id="rId3" Type="http://schemas.openxmlformats.org/officeDocument/2006/relationships/image" Target="../media/image24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3.xml"/><Relationship Id="rId3" Type="http://schemas.openxmlformats.org/officeDocument/2006/relationships/image" Target="../media/image241.jpg"/><Relationship Id="rId4" Type="http://schemas.openxmlformats.org/officeDocument/2006/relationships/image" Target="../media/image238.jpg"/><Relationship Id="rId5" Type="http://schemas.openxmlformats.org/officeDocument/2006/relationships/image" Target="../media/image240.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4.xml"/><Relationship Id="rId3" Type="http://schemas.openxmlformats.org/officeDocument/2006/relationships/image" Target="../media/image242.jpg"/><Relationship Id="rId4" Type="http://schemas.openxmlformats.org/officeDocument/2006/relationships/image" Target="../media/image243.jpg"/><Relationship Id="rId5" Type="http://schemas.openxmlformats.org/officeDocument/2006/relationships/image" Target="../media/image252.jpg"/><Relationship Id="rId6" Type="http://schemas.openxmlformats.org/officeDocument/2006/relationships/image" Target="../media/image249.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5.xml"/><Relationship Id="rId3" Type="http://schemas.openxmlformats.org/officeDocument/2006/relationships/image" Target="../media/image248.jpg"/><Relationship Id="rId4" Type="http://schemas.openxmlformats.org/officeDocument/2006/relationships/image" Target="../media/image245.jpg"/><Relationship Id="rId5" Type="http://schemas.openxmlformats.org/officeDocument/2006/relationships/image" Target="../media/image247.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6.xml"/><Relationship Id="rId3" Type="http://schemas.openxmlformats.org/officeDocument/2006/relationships/image" Target="../media/image251.jpg"/><Relationship Id="rId4" Type="http://schemas.openxmlformats.org/officeDocument/2006/relationships/image" Target="../media/image255.jpg"/><Relationship Id="rId5" Type="http://schemas.openxmlformats.org/officeDocument/2006/relationships/image" Target="../media/image26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7.xml"/><Relationship Id="rId3" Type="http://schemas.openxmlformats.org/officeDocument/2006/relationships/image" Target="../media/image264.jpg"/><Relationship Id="rId4" Type="http://schemas.openxmlformats.org/officeDocument/2006/relationships/image" Target="../media/image259.jpg"/><Relationship Id="rId5" Type="http://schemas.openxmlformats.org/officeDocument/2006/relationships/image" Target="../media/image257.jpg"/><Relationship Id="rId6" Type="http://schemas.openxmlformats.org/officeDocument/2006/relationships/image" Target="../media/image253.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8.xml"/><Relationship Id="rId3" Type="http://schemas.openxmlformats.org/officeDocument/2006/relationships/image" Target="../media/image250.jpg"/><Relationship Id="rId4" Type="http://schemas.openxmlformats.org/officeDocument/2006/relationships/image" Target="../media/image254.jpg"/><Relationship Id="rId5" Type="http://schemas.openxmlformats.org/officeDocument/2006/relationships/image" Target="../media/image258.jpg"/><Relationship Id="rId6" Type="http://schemas.openxmlformats.org/officeDocument/2006/relationships/image" Target="../media/image256.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9.xml"/><Relationship Id="rId3" Type="http://schemas.openxmlformats.org/officeDocument/2006/relationships/image" Target="../media/image262.jpg"/><Relationship Id="rId4" Type="http://schemas.openxmlformats.org/officeDocument/2006/relationships/image" Target="../media/image280.jpg"/><Relationship Id="rId5" Type="http://schemas.openxmlformats.org/officeDocument/2006/relationships/image" Target="../media/image276.jpg"/><Relationship Id="rId6" Type="http://schemas.openxmlformats.org/officeDocument/2006/relationships/image" Target="../media/image26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 Id="rId3" Type="http://schemas.openxmlformats.org/officeDocument/2006/relationships/image" Target="../media/image30.jpg"/><Relationship Id="rId4" Type="http://schemas.openxmlformats.org/officeDocument/2006/relationships/image" Target="../media/image38.jpg"/><Relationship Id="rId5" Type="http://schemas.openxmlformats.org/officeDocument/2006/relationships/image" Target="../media/image43.jpg"/><Relationship Id="rId6" Type="http://schemas.openxmlformats.org/officeDocument/2006/relationships/image" Target="../media/image36.jpg"/><Relationship Id="rId7" Type="http://schemas.openxmlformats.org/officeDocument/2006/relationships/image" Target="../media/image42.jpg"/><Relationship Id="rId8" Type="http://schemas.openxmlformats.org/officeDocument/2006/relationships/image" Target="../media/image45.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0.xml"/><Relationship Id="rId3" Type="http://schemas.openxmlformats.org/officeDocument/2006/relationships/image" Target="../media/image27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1.xml"/><Relationship Id="rId3" Type="http://schemas.openxmlformats.org/officeDocument/2006/relationships/image" Target="../media/image266.jpg"/><Relationship Id="rId4" Type="http://schemas.openxmlformats.org/officeDocument/2006/relationships/image" Target="../media/image260.jpg"/><Relationship Id="rId5" Type="http://schemas.openxmlformats.org/officeDocument/2006/relationships/image" Target="../media/image26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2.xml"/><Relationship Id="rId3" Type="http://schemas.openxmlformats.org/officeDocument/2006/relationships/image" Target="../media/image267.jpg"/><Relationship Id="rId4" Type="http://schemas.openxmlformats.org/officeDocument/2006/relationships/image" Target="../media/image275.jpg"/><Relationship Id="rId5" Type="http://schemas.openxmlformats.org/officeDocument/2006/relationships/image" Target="../media/image265.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3.xml"/><Relationship Id="rId3" Type="http://schemas.openxmlformats.org/officeDocument/2006/relationships/image" Target="../media/image272.jpg"/><Relationship Id="rId4" Type="http://schemas.openxmlformats.org/officeDocument/2006/relationships/image" Target="../media/image281.jpg"/><Relationship Id="rId5" Type="http://schemas.openxmlformats.org/officeDocument/2006/relationships/image" Target="../media/image268.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4.xml"/><Relationship Id="rId3" Type="http://schemas.openxmlformats.org/officeDocument/2006/relationships/image" Target="../media/image277.jpg"/><Relationship Id="rId4" Type="http://schemas.openxmlformats.org/officeDocument/2006/relationships/image" Target="../media/image271.jpg"/><Relationship Id="rId5" Type="http://schemas.openxmlformats.org/officeDocument/2006/relationships/image" Target="../media/image270.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5.xml"/><Relationship Id="rId3" Type="http://schemas.openxmlformats.org/officeDocument/2006/relationships/image" Target="../media/image274.jpg"/><Relationship Id="rId4" Type="http://schemas.openxmlformats.org/officeDocument/2006/relationships/image" Target="../media/image279.jpg"/><Relationship Id="rId5" Type="http://schemas.openxmlformats.org/officeDocument/2006/relationships/image" Target="../media/image27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6.xml"/><Relationship Id="rId3" Type="http://schemas.openxmlformats.org/officeDocument/2006/relationships/image" Target="../media/image286.jpg"/><Relationship Id="rId4" Type="http://schemas.openxmlformats.org/officeDocument/2006/relationships/image" Target="../media/image285.jpg"/><Relationship Id="rId5" Type="http://schemas.openxmlformats.org/officeDocument/2006/relationships/image" Target="../media/image288.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7.xml"/><Relationship Id="rId3" Type="http://schemas.openxmlformats.org/officeDocument/2006/relationships/image" Target="../media/image283.jpg"/><Relationship Id="rId4" Type="http://schemas.openxmlformats.org/officeDocument/2006/relationships/image" Target="../media/image282.jpg"/><Relationship Id="rId5" Type="http://schemas.openxmlformats.org/officeDocument/2006/relationships/image" Target="../media/image294.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8.xml"/><Relationship Id="rId3" Type="http://schemas.openxmlformats.org/officeDocument/2006/relationships/image" Target="../media/image289.jpg"/><Relationship Id="rId4" Type="http://schemas.openxmlformats.org/officeDocument/2006/relationships/image" Target="../media/image302.jpg"/><Relationship Id="rId5" Type="http://schemas.openxmlformats.org/officeDocument/2006/relationships/image" Target="../media/image290.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9.xml"/><Relationship Id="rId3" Type="http://schemas.openxmlformats.org/officeDocument/2006/relationships/image" Target="../media/image292.jpg"/><Relationship Id="rId4" Type="http://schemas.openxmlformats.org/officeDocument/2006/relationships/image" Target="../media/image298.jpg"/><Relationship Id="rId5" Type="http://schemas.openxmlformats.org/officeDocument/2006/relationships/image" Target="../media/image28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 Id="rId3" Type="http://schemas.openxmlformats.org/officeDocument/2006/relationships/image" Target="../media/image4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0.xml"/><Relationship Id="rId3" Type="http://schemas.openxmlformats.org/officeDocument/2006/relationships/image" Target="../media/image287.jpg"/><Relationship Id="rId4" Type="http://schemas.openxmlformats.org/officeDocument/2006/relationships/image" Target="../media/image293.jpg"/><Relationship Id="rId5" Type="http://schemas.openxmlformats.org/officeDocument/2006/relationships/image" Target="../media/image291.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1.xml"/><Relationship Id="rId3" Type="http://schemas.openxmlformats.org/officeDocument/2006/relationships/image" Target="../media/image297.jpg"/><Relationship Id="rId4" Type="http://schemas.openxmlformats.org/officeDocument/2006/relationships/image" Target="../media/image300.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2.xml"/><Relationship Id="rId3" Type="http://schemas.openxmlformats.org/officeDocument/2006/relationships/image" Target="../media/image309.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3.xml"/><Relationship Id="rId3" Type="http://schemas.openxmlformats.org/officeDocument/2006/relationships/image" Target="../media/image299.jpg"/><Relationship Id="rId4" Type="http://schemas.openxmlformats.org/officeDocument/2006/relationships/image" Target="../media/image304.jpg"/><Relationship Id="rId5" Type="http://schemas.openxmlformats.org/officeDocument/2006/relationships/image" Target="../media/image295.jpg"/><Relationship Id="rId6" Type="http://schemas.openxmlformats.org/officeDocument/2006/relationships/image" Target="../media/image301.jpg"/><Relationship Id="rId7" Type="http://schemas.openxmlformats.org/officeDocument/2006/relationships/image" Target="../media/image311.jpg"/><Relationship Id="rId8" Type="http://schemas.openxmlformats.org/officeDocument/2006/relationships/image" Target="../media/image296.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4.xml"/><Relationship Id="rId3" Type="http://schemas.openxmlformats.org/officeDocument/2006/relationships/image" Target="../media/image303.jpg"/><Relationship Id="rId4" Type="http://schemas.openxmlformats.org/officeDocument/2006/relationships/image" Target="../media/image308.jpg"/><Relationship Id="rId5" Type="http://schemas.openxmlformats.org/officeDocument/2006/relationships/image" Target="../media/image314.jpg"/><Relationship Id="rId6" Type="http://schemas.openxmlformats.org/officeDocument/2006/relationships/image" Target="../media/image305.jpg"/><Relationship Id="rId7" Type="http://schemas.openxmlformats.org/officeDocument/2006/relationships/image" Target="../media/image310.jpg"/><Relationship Id="rId8" Type="http://schemas.openxmlformats.org/officeDocument/2006/relationships/image" Target="../media/image306.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5.xml"/><Relationship Id="rId3" Type="http://schemas.openxmlformats.org/officeDocument/2006/relationships/image" Target="../media/image307.jpg"/><Relationship Id="rId4" Type="http://schemas.openxmlformats.org/officeDocument/2006/relationships/image" Target="../media/image321.jpg"/><Relationship Id="rId5" Type="http://schemas.openxmlformats.org/officeDocument/2006/relationships/image" Target="../media/image319.jpg"/><Relationship Id="rId6" Type="http://schemas.openxmlformats.org/officeDocument/2006/relationships/image" Target="../media/image313.jpg"/><Relationship Id="rId7" Type="http://schemas.openxmlformats.org/officeDocument/2006/relationships/image" Target="../media/image315.jpg"/><Relationship Id="rId8" Type="http://schemas.openxmlformats.org/officeDocument/2006/relationships/image" Target="../media/image325.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6.xml"/><Relationship Id="rId3" Type="http://schemas.openxmlformats.org/officeDocument/2006/relationships/image" Target="../media/image312.jpg"/><Relationship Id="rId4" Type="http://schemas.openxmlformats.org/officeDocument/2006/relationships/image" Target="../media/image323.jpg"/><Relationship Id="rId5" Type="http://schemas.openxmlformats.org/officeDocument/2006/relationships/image" Target="../media/image316.jpg"/><Relationship Id="rId6" Type="http://schemas.openxmlformats.org/officeDocument/2006/relationships/image" Target="../media/image322.jpg"/><Relationship Id="rId7" Type="http://schemas.openxmlformats.org/officeDocument/2006/relationships/image" Target="../media/image318.jpg"/><Relationship Id="rId8" Type="http://schemas.openxmlformats.org/officeDocument/2006/relationships/image" Target="../media/image317.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7.xml"/><Relationship Id="rId3" Type="http://schemas.openxmlformats.org/officeDocument/2006/relationships/image" Target="../media/image326.jpg"/><Relationship Id="rId4" Type="http://schemas.openxmlformats.org/officeDocument/2006/relationships/image" Target="../media/image324.jpg"/><Relationship Id="rId5" Type="http://schemas.openxmlformats.org/officeDocument/2006/relationships/image" Target="../media/image320.jpg"/><Relationship Id="rId6" Type="http://schemas.openxmlformats.org/officeDocument/2006/relationships/image" Target="../media/image327.jpg"/><Relationship Id="rId7" Type="http://schemas.openxmlformats.org/officeDocument/2006/relationships/image" Target="../media/image329.jpg"/><Relationship Id="rId8" Type="http://schemas.openxmlformats.org/officeDocument/2006/relationships/image" Target="../media/image328.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8.xml"/><Relationship Id="rId3" Type="http://schemas.openxmlformats.org/officeDocument/2006/relationships/image" Target="../media/image331.jpg"/><Relationship Id="rId4" Type="http://schemas.openxmlformats.org/officeDocument/2006/relationships/image" Target="../media/image330.jpg"/><Relationship Id="rId5" Type="http://schemas.openxmlformats.org/officeDocument/2006/relationships/image" Target="../media/image334.jpg"/><Relationship Id="rId6" Type="http://schemas.openxmlformats.org/officeDocument/2006/relationships/image" Target="../media/image336.jpg"/><Relationship Id="rId7" Type="http://schemas.openxmlformats.org/officeDocument/2006/relationships/image" Target="../media/image332.jpg"/><Relationship Id="rId8" Type="http://schemas.openxmlformats.org/officeDocument/2006/relationships/image" Target="../media/image333.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9.xml"/><Relationship Id="rId3" Type="http://schemas.openxmlformats.org/officeDocument/2006/relationships/image" Target="../media/image34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37.png"/><Relationship Id="rId4" Type="http://schemas.openxmlformats.org/officeDocument/2006/relationships/image" Target="../media/image47.png"/><Relationship Id="rId5" Type="http://schemas.openxmlformats.org/officeDocument/2006/relationships/image" Target="../media/image4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0.xml"/><Relationship Id="rId3" Type="http://schemas.openxmlformats.org/officeDocument/2006/relationships/image" Target="../media/image414.jpg"/><Relationship Id="rId4" Type="http://schemas.openxmlformats.org/officeDocument/2006/relationships/image" Target="../media/image335.jpg"/><Relationship Id="rId5" Type="http://schemas.openxmlformats.org/officeDocument/2006/relationships/image" Target="../media/image353.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1.xml"/><Relationship Id="rId3" Type="http://schemas.openxmlformats.org/officeDocument/2006/relationships/image" Target="../media/image338.jpg"/><Relationship Id="rId4" Type="http://schemas.openxmlformats.org/officeDocument/2006/relationships/image" Target="../media/image342.jpg"/><Relationship Id="rId5" Type="http://schemas.openxmlformats.org/officeDocument/2006/relationships/image" Target="../media/image337.jp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2.xml"/><Relationship Id="rId3" Type="http://schemas.openxmlformats.org/officeDocument/2006/relationships/image" Target="../media/image340.jpg"/><Relationship Id="rId4" Type="http://schemas.openxmlformats.org/officeDocument/2006/relationships/image" Target="../media/image343.jpg"/><Relationship Id="rId5" Type="http://schemas.openxmlformats.org/officeDocument/2006/relationships/image" Target="../media/image339.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3.xml"/><Relationship Id="rId3" Type="http://schemas.openxmlformats.org/officeDocument/2006/relationships/image" Target="../media/image347.jpg"/><Relationship Id="rId4" Type="http://schemas.openxmlformats.org/officeDocument/2006/relationships/image" Target="../media/image345.jpg"/><Relationship Id="rId5" Type="http://schemas.openxmlformats.org/officeDocument/2006/relationships/image" Target="../media/image344.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4.xml"/><Relationship Id="rId3" Type="http://schemas.openxmlformats.org/officeDocument/2006/relationships/image" Target="../media/image350.jpg"/><Relationship Id="rId4" Type="http://schemas.openxmlformats.org/officeDocument/2006/relationships/image" Target="../media/image346.jpg"/><Relationship Id="rId5" Type="http://schemas.openxmlformats.org/officeDocument/2006/relationships/image" Target="../media/image351.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5.xml"/><Relationship Id="rId3" Type="http://schemas.openxmlformats.org/officeDocument/2006/relationships/image" Target="../media/image354.jpg"/><Relationship Id="rId4" Type="http://schemas.openxmlformats.org/officeDocument/2006/relationships/image" Target="../media/image358.jpg"/><Relationship Id="rId5" Type="http://schemas.openxmlformats.org/officeDocument/2006/relationships/image" Target="../media/image352.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6.xml"/><Relationship Id="rId3" Type="http://schemas.openxmlformats.org/officeDocument/2006/relationships/image" Target="../media/image357.jpg"/><Relationship Id="rId4" Type="http://schemas.openxmlformats.org/officeDocument/2006/relationships/image" Target="../media/image360.jpg"/><Relationship Id="rId5" Type="http://schemas.openxmlformats.org/officeDocument/2006/relationships/image" Target="../media/image355.jpg"/><Relationship Id="rId6" Type="http://schemas.openxmlformats.org/officeDocument/2006/relationships/image" Target="../media/image349.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7.xml"/><Relationship Id="rId3" Type="http://schemas.openxmlformats.org/officeDocument/2006/relationships/image" Target="../media/image348.jpg"/><Relationship Id="rId4" Type="http://schemas.openxmlformats.org/officeDocument/2006/relationships/image" Target="../media/image362.jpg"/><Relationship Id="rId5" Type="http://schemas.openxmlformats.org/officeDocument/2006/relationships/image" Target="../media/image356.jpg"/><Relationship Id="rId6" Type="http://schemas.openxmlformats.org/officeDocument/2006/relationships/image" Target="../media/image365.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8.xml"/><Relationship Id="rId3" Type="http://schemas.openxmlformats.org/officeDocument/2006/relationships/image" Target="../media/image386.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9.xml"/><Relationship Id="rId3" Type="http://schemas.openxmlformats.org/officeDocument/2006/relationships/image" Target="../media/image367.jpg"/><Relationship Id="rId4" Type="http://schemas.openxmlformats.org/officeDocument/2006/relationships/image" Target="../media/image359.jpg"/><Relationship Id="rId5" Type="http://schemas.openxmlformats.org/officeDocument/2006/relationships/image" Target="../media/image368.jpg"/><Relationship Id="rId6" Type="http://schemas.openxmlformats.org/officeDocument/2006/relationships/image" Target="../media/image36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xml"/><Relationship Id="rId3" Type="http://schemas.openxmlformats.org/officeDocument/2006/relationships/image" Target="../media/image51.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0.xml"/><Relationship Id="rId3" Type="http://schemas.openxmlformats.org/officeDocument/2006/relationships/image" Target="../media/image377.jpg"/><Relationship Id="rId4" Type="http://schemas.openxmlformats.org/officeDocument/2006/relationships/image" Target="../media/image363.jpg"/><Relationship Id="rId5" Type="http://schemas.openxmlformats.org/officeDocument/2006/relationships/image" Target="../media/image373.jpg"/><Relationship Id="rId6" Type="http://schemas.openxmlformats.org/officeDocument/2006/relationships/image" Target="../media/image364.jpg"/><Relationship Id="rId7" Type="http://schemas.openxmlformats.org/officeDocument/2006/relationships/image" Target="../media/image370.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1.xml"/><Relationship Id="rId3" Type="http://schemas.openxmlformats.org/officeDocument/2006/relationships/image" Target="../media/image376.jpg"/><Relationship Id="rId4" Type="http://schemas.openxmlformats.org/officeDocument/2006/relationships/image" Target="../media/image378.jpg"/><Relationship Id="rId5" Type="http://schemas.openxmlformats.org/officeDocument/2006/relationships/image" Target="../media/image366.jpg"/><Relationship Id="rId6" Type="http://schemas.openxmlformats.org/officeDocument/2006/relationships/image" Target="../media/image372.jpg"/><Relationship Id="rId7" Type="http://schemas.openxmlformats.org/officeDocument/2006/relationships/image" Target="../media/image369.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2.xml"/><Relationship Id="rId3" Type="http://schemas.openxmlformats.org/officeDocument/2006/relationships/image" Target="../media/image371.jpg"/><Relationship Id="rId4" Type="http://schemas.openxmlformats.org/officeDocument/2006/relationships/image" Target="../media/image375.jpg"/><Relationship Id="rId5" Type="http://schemas.openxmlformats.org/officeDocument/2006/relationships/image" Target="../media/image385.jpg"/><Relationship Id="rId6" Type="http://schemas.openxmlformats.org/officeDocument/2006/relationships/image" Target="../media/image381.jpg"/><Relationship Id="rId7" Type="http://schemas.openxmlformats.org/officeDocument/2006/relationships/image" Target="../media/image374.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3.xml"/><Relationship Id="rId3" Type="http://schemas.openxmlformats.org/officeDocument/2006/relationships/image" Target="../media/image383.jpg"/><Relationship Id="rId4" Type="http://schemas.openxmlformats.org/officeDocument/2006/relationships/image" Target="../media/image380.jpg"/><Relationship Id="rId5" Type="http://schemas.openxmlformats.org/officeDocument/2006/relationships/image" Target="../media/image384.jpg"/><Relationship Id="rId6" Type="http://schemas.openxmlformats.org/officeDocument/2006/relationships/image" Target="../media/image379.jpg"/><Relationship Id="rId7" Type="http://schemas.openxmlformats.org/officeDocument/2006/relationships/image" Target="../media/image388.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4.xml"/><Relationship Id="rId3" Type="http://schemas.openxmlformats.org/officeDocument/2006/relationships/image" Target="../media/image391.jpg"/><Relationship Id="rId4" Type="http://schemas.openxmlformats.org/officeDocument/2006/relationships/image" Target="../media/image382.jpg"/><Relationship Id="rId5" Type="http://schemas.openxmlformats.org/officeDocument/2006/relationships/image" Target="../media/image393.jpg"/><Relationship Id="rId6" Type="http://schemas.openxmlformats.org/officeDocument/2006/relationships/image" Target="../media/image387.jpg"/><Relationship Id="rId7" Type="http://schemas.openxmlformats.org/officeDocument/2006/relationships/image" Target="../media/image401.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95.xml"/><Relationship Id="rId3" Type="http://schemas.openxmlformats.org/officeDocument/2006/relationships/image" Target="../media/image395.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6.xml"/><Relationship Id="rId3" Type="http://schemas.openxmlformats.org/officeDocument/2006/relationships/image" Target="../media/image402.jpg"/><Relationship Id="rId4" Type="http://schemas.openxmlformats.org/officeDocument/2006/relationships/image" Target="../media/image390.jpg"/><Relationship Id="rId5" Type="http://schemas.openxmlformats.org/officeDocument/2006/relationships/image" Target="../media/image396.jpg"/><Relationship Id="rId6" Type="http://schemas.openxmlformats.org/officeDocument/2006/relationships/image" Target="../media/image403.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7.xml"/><Relationship Id="rId3" Type="http://schemas.openxmlformats.org/officeDocument/2006/relationships/image" Target="../media/image389.jpg"/><Relationship Id="rId4" Type="http://schemas.openxmlformats.org/officeDocument/2006/relationships/image" Target="../media/image397.jpg"/><Relationship Id="rId5" Type="http://schemas.openxmlformats.org/officeDocument/2006/relationships/image" Target="../media/image400.jpg"/><Relationship Id="rId6" Type="http://schemas.openxmlformats.org/officeDocument/2006/relationships/image" Target="../media/image399.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8.xml"/><Relationship Id="rId3" Type="http://schemas.openxmlformats.org/officeDocument/2006/relationships/image" Target="../media/image394.jpg"/><Relationship Id="rId4" Type="http://schemas.openxmlformats.org/officeDocument/2006/relationships/image" Target="../media/image392.jpg"/><Relationship Id="rId5" Type="http://schemas.openxmlformats.org/officeDocument/2006/relationships/image" Target="../media/image405.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9.xml"/><Relationship Id="rId3" Type="http://schemas.openxmlformats.org/officeDocument/2006/relationships/image" Target="../media/image404.jpg"/><Relationship Id="rId4" Type="http://schemas.openxmlformats.org/officeDocument/2006/relationships/image" Target="../media/image398.jpg"/><Relationship Id="rId5" Type="http://schemas.openxmlformats.org/officeDocument/2006/relationships/image" Target="../media/image407.jpg"/><Relationship Id="rId6" Type="http://schemas.openxmlformats.org/officeDocument/2006/relationships/image" Target="../media/image4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6" name="Shape 1346"/>
        <p:cNvGrpSpPr/>
        <p:nvPr/>
      </p:nvGrpSpPr>
      <p:grpSpPr>
        <a:xfrm>
          <a:off x="0" y="0"/>
          <a:ext cx="0" cy="0"/>
          <a:chOff x="0" y="0"/>
          <a:chExt cx="0" cy="0"/>
        </a:xfrm>
      </p:grpSpPr>
      <p:pic>
        <p:nvPicPr>
          <p:cNvPr id="1347" name="Google Shape;1347;p69"/>
          <p:cNvPicPr preferRelativeResize="0"/>
          <p:nvPr/>
        </p:nvPicPr>
        <p:blipFill rotWithShape="1">
          <a:blip r:embed="rId3">
            <a:alphaModFix/>
          </a:blip>
          <a:srcRect b="7813" l="0" r="0" t="7812"/>
          <a:stretch/>
        </p:blipFill>
        <p:spPr>
          <a:xfrm flipH="1">
            <a:off x="-1" y="0"/>
            <a:ext cx="24384001" cy="13715999"/>
          </a:xfrm>
          <a:prstGeom prst="rect">
            <a:avLst/>
          </a:prstGeom>
          <a:noFill/>
          <a:ln>
            <a:noFill/>
          </a:ln>
        </p:spPr>
      </p:pic>
      <p:sp>
        <p:nvSpPr>
          <p:cNvPr id="1348" name="Google Shape;1348;p69"/>
          <p:cNvSpPr txBox="1"/>
          <p:nvPr/>
        </p:nvSpPr>
        <p:spPr>
          <a:xfrm>
            <a:off x="576100" y="576000"/>
            <a:ext cx="11424000" cy="6028800"/>
          </a:xfrm>
          <a:prstGeom prst="rect">
            <a:avLst/>
          </a:prstGeom>
          <a:solidFill>
            <a:srgbClr val="FFFFFF"/>
          </a:solidFill>
          <a:ln>
            <a:noFill/>
          </a:ln>
        </p:spPr>
        <p:txBody>
          <a:bodyPr anchorCtr="0" anchor="ctr" bIns="91425" lIns="91425" spcFirstLastPara="1" rIns="91425" wrap="square" tIns="91425">
            <a:noAutofit/>
          </a:bodyPr>
          <a:lstStyle/>
          <a:p>
            <a:pPr indent="0" lvl="0" marL="457200" marR="0" rtl="0" algn="l">
              <a:lnSpc>
                <a:spcPct val="100000"/>
              </a:lnSpc>
              <a:spcBef>
                <a:spcPts val="0"/>
              </a:spcBef>
              <a:spcAft>
                <a:spcPts val="0"/>
              </a:spcAft>
              <a:buClr>
                <a:srgbClr val="000000"/>
              </a:buClr>
              <a:buSzPts val="8000"/>
              <a:buFont typeface="Arial"/>
              <a:buNone/>
            </a:pPr>
            <a:r>
              <a:rPr b="1" i="0" lang="en-GB" sz="8000" u="none" cap="none" strike="noStrike">
                <a:solidFill>
                  <a:schemeClr val="accent1"/>
                </a:solidFill>
                <a:latin typeface="Arial"/>
                <a:ea typeface="Arial"/>
                <a:cs typeface="Arial"/>
                <a:sym typeface="Arial"/>
              </a:rPr>
              <a:t>Content Validation</a:t>
            </a:r>
            <a:endParaRPr b="1" i="0" sz="8000" u="none" cap="none" strike="noStrike">
              <a:solidFill>
                <a:schemeClr val="accent1"/>
              </a:solidFill>
              <a:latin typeface="Arial"/>
              <a:ea typeface="Arial"/>
              <a:cs typeface="Arial"/>
              <a:sym typeface="Arial"/>
            </a:endParaRPr>
          </a:p>
        </p:txBody>
      </p:sp>
      <p:pic>
        <p:nvPicPr>
          <p:cNvPr id="1349" name="Google Shape;1349;p69"/>
          <p:cNvPicPr preferRelativeResize="0"/>
          <p:nvPr/>
        </p:nvPicPr>
        <p:blipFill rotWithShape="1">
          <a:blip r:embed="rId4">
            <a:alphaModFix/>
          </a:blip>
          <a:srcRect b="0" l="0" r="0" t="0"/>
          <a:stretch/>
        </p:blipFill>
        <p:spPr>
          <a:xfrm>
            <a:off x="1862942" y="884525"/>
            <a:ext cx="2263735" cy="957875"/>
          </a:xfrm>
          <a:prstGeom prst="rect">
            <a:avLst/>
          </a:prstGeom>
          <a:noFill/>
          <a:ln>
            <a:noFill/>
          </a:ln>
        </p:spPr>
      </p:pic>
      <p:sp>
        <p:nvSpPr>
          <p:cNvPr id="1350" name="Google Shape;1350;p69"/>
          <p:cNvSpPr txBox="1"/>
          <p:nvPr>
            <p:ph idx="1" type="subTitle"/>
          </p:nvPr>
        </p:nvSpPr>
        <p:spPr>
          <a:xfrm>
            <a:off x="576000" y="5000025"/>
            <a:ext cx="11424000" cy="2548500"/>
          </a:xfrm>
          <a:prstGeom prst="rect">
            <a:avLst/>
          </a:prstGeom>
          <a:solidFill>
            <a:srgbClr val="FFFFFF"/>
          </a:solidFill>
          <a:ln>
            <a:noFill/>
          </a:ln>
        </p:spPr>
        <p:txBody>
          <a:bodyPr anchorCtr="0" anchor="ctr" bIns="0" lIns="576000" spcFirstLastPara="1" rIns="576000" wrap="square" tIns="0">
            <a:noAutofit/>
          </a:bodyPr>
          <a:lstStyle/>
          <a:p>
            <a:pPr indent="0" lvl="0" marL="0" rtl="0" algn="l">
              <a:lnSpc>
                <a:spcPct val="100000"/>
              </a:lnSpc>
              <a:spcBef>
                <a:spcPts val="0"/>
              </a:spcBef>
              <a:spcAft>
                <a:spcPts val="0"/>
              </a:spcAft>
              <a:buSzPts val="2100"/>
              <a:buNone/>
            </a:pPr>
            <a:r>
              <a:rPr lang="en-GB"/>
              <a:t>Zalando content validations are provided as a one time service as a convenience to the partner prior to Integration. During integration and throughout live business trading, partners are expected to fully adhere to the Zalando Image and Content Guidelines without exceptions.</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2" name="Shape 1472"/>
        <p:cNvGrpSpPr/>
        <p:nvPr/>
      </p:nvGrpSpPr>
      <p:grpSpPr>
        <a:xfrm>
          <a:off x="0" y="0"/>
          <a:ext cx="0" cy="0"/>
          <a:chOff x="0" y="0"/>
          <a:chExt cx="0" cy="0"/>
        </a:xfrm>
      </p:grpSpPr>
      <p:sp>
        <p:nvSpPr>
          <p:cNvPr id="1473" name="Google Shape;1473;p78"/>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78"/>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COAT</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pic>
        <p:nvPicPr>
          <p:cNvPr id="1475" name="Google Shape;1475;p78"/>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476" name="Google Shape;1476;p78"/>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477" name="Google Shape;1477;p78"/>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478" name="Google Shape;1478;p78"/>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1479" name="Google Shape;1479;p78"/>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pic>
        <p:nvPicPr>
          <p:cNvPr id="1480" name="Google Shape;1480;p78"/>
          <p:cNvPicPr preferRelativeResize="0"/>
          <p:nvPr/>
        </p:nvPicPr>
        <p:blipFill rotWithShape="1">
          <a:blip r:embed="rId8">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1481" name="Google Shape;1481;p78"/>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1482" name="Google Shape;1482;p78"/>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483" name="Google Shape;1483;p78"/>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484" name="Google Shape;1484;p78"/>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485" name="Google Shape;1485;p78"/>
          <p:cNvSpPr txBox="1"/>
          <p:nvPr/>
        </p:nvSpPr>
        <p:spPr>
          <a:xfrm>
            <a:off x="18223400" y="12510525"/>
            <a:ext cx="53871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486" name="Google Shape;1486;p78"/>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000"/>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4" name="Shape 2774"/>
        <p:cNvGrpSpPr/>
        <p:nvPr/>
      </p:nvGrpSpPr>
      <p:grpSpPr>
        <a:xfrm>
          <a:off x="0" y="0"/>
          <a:ext cx="0" cy="0"/>
          <a:chOff x="0" y="0"/>
          <a:chExt cx="0" cy="0"/>
        </a:xfrm>
      </p:grpSpPr>
      <p:sp>
        <p:nvSpPr>
          <p:cNvPr id="2775" name="Google Shape;2775;p168"/>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168"/>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BOW TIES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777" name="Google Shape;2777;p168"/>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2778" name="Google Shape;2778;p168"/>
          <p:cNvPicPr preferRelativeResize="0"/>
          <p:nvPr/>
        </p:nvPicPr>
        <p:blipFill rotWithShape="1">
          <a:blip r:embed="rId3">
            <a:alphaModFix/>
          </a:blip>
          <a:srcRect b="0" l="59" r="68" t="0"/>
          <a:stretch/>
        </p:blipFill>
        <p:spPr>
          <a:xfrm>
            <a:off x="15567292" y="3488275"/>
            <a:ext cx="2578550" cy="3727171"/>
          </a:xfrm>
          <a:prstGeom prst="rect">
            <a:avLst/>
          </a:prstGeom>
          <a:noFill/>
          <a:ln cap="flat" cmpd="sng" w="9525">
            <a:solidFill>
              <a:srgbClr val="B7B7B7"/>
            </a:solidFill>
            <a:prstDash val="solid"/>
            <a:round/>
            <a:headEnd len="sm" w="sm" type="none"/>
            <a:tailEnd len="sm" w="sm" type="none"/>
          </a:ln>
        </p:spPr>
      </p:pic>
      <p:sp>
        <p:nvSpPr>
          <p:cNvPr id="2779" name="Google Shape;2779;p168"/>
          <p:cNvSpPr txBox="1"/>
          <p:nvPr/>
        </p:nvSpPr>
        <p:spPr>
          <a:xfrm>
            <a:off x="15567300" y="72154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pic>
        <p:nvPicPr>
          <p:cNvPr id="2780" name="Google Shape;2780;p168"/>
          <p:cNvPicPr preferRelativeResize="0"/>
          <p:nvPr/>
        </p:nvPicPr>
        <p:blipFill rotWithShape="1">
          <a:blip r:embed="rId4">
            <a:alphaModFix/>
          </a:blip>
          <a:srcRect b="0" l="59" r="68" t="0"/>
          <a:stretch/>
        </p:blipFill>
        <p:spPr>
          <a:xfrm>
            <a:off x="18375792" y="8935750"/>
            <a:ext cx="2578546" cy="3727171"/>
          </a:xfrm>
          <a:prstGeom prst="rect">
            <a:avLst/>
          </a:prstGeom>
          <a:noFill/>
          <a:ln cap="flat" cmpd="sng" w="9525">
            <a:solidFill>
              <a:srgbClr val="B7B7B7"/>
            </a:solidFill>
            <a:prstDash val="solid"/>
            <a:round/>
            <a:headEnd len="sm" w="sm" type="none"/>
            <a:tailEnd len="sm" w="sm" type="none"/>
          </a:ln>
        </p:spPr>
      </p:pic>
      <p:pic>
        <p:nvPicPr>
          <p:cNvPr id="2781" name="Google Shape;2781;p168"/>
          <p:cNvPicPr preferRelativeResize="0"/>
          <p:nvPr/>
        </p:nvPicPr>
        <p:blipFill rotWithShape="1">
          <a:blip r:embed="rId5">
            <a:alphaModFix/>
          </a:blip>
          <a:srcRect b="0" l="59" r="68" t="0"/>
          <a:stretch/>
        </p:blipFill>
        <p:spPr>
          <a:xfrm>
            <a:off x="21184292" y="8935750"/>
            <a:ext cx="2578550" cy="3727171"/>
          </a:xfrm>
          <a:prstGeom prst="rect">
            <a:avLst/>
          </a:prstGeom>
          <a:noFill/>
          <a:ln cap="flat" cmpd="sng" w="9525">
            <a:solidFill>
              <a:srgbClr val="B7B7B7"/>
            </a:solidFill>
            <a:prstDash val="solid"/>
            <a:round/>
            <a:headEnd len="sm" w="sm" type="none"/>
            <a:tailEnd len="sm" w="sm" type="none"/>
          </a:ln>
        </p:spPr>
      </p:pic>
      <p:sp>
        <p:nvSpPr>
          <p:cNvPr id="2782" name="Google Shape;2782;p168"/>
          <p:cNvSpPr txBox="1"/>
          <p:nvPr/>
        </p:nvSpPr>
        <p:spPr>
          <a:xfrm>
            <a:off x="21184300" y="126629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783" name="Google Shape;2783;p168"/>
          <p:cNvSpPr txBox="1"/>
          <p:nvPr/>
        </p:nvSpPr>
        <p:spPr>
          <a:xfrm>
            <a:off x="18375825" y="126629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Model view</a:t>
            </a:r>
            <a:endParaRPr b="0" i="0" sz="1400" u="none" cap="none" strike="noStrike">
              <a:solidFill>
                <a:srgbClr val="000000"/>
              </a:solidFill>
              <a:latin typeface="Arial"/>
              <a:ea typeface="Arial"/>
              <a:cs typeface="Arial"/>
              <a:sym typeface="Arial"/>
            </a:endParaRPr>
          </a:p>
        </p:txBody>
      </p:sp>
      <p:pic>
        <p:nvPicPr>
          <p:cNvPr id="2784" name="Google Shape;2784;p168"/>
          <p:cNvPicPr preferRelativeResize="0"/>
          <p:nvPr/>
        </p:nvPicPr>
        <p:blipFill rotWithShape="1">
          <a:blip r:embed="rId6">
            <a:alphaModFix/>
          </a:blip>
          <a:srcRect b="0" l="59" r="68" t="0"/>
          <a:stretch/>
        </p:blipFill>
        <p:spPr>
          <a:xfrm>
            <a:off x="15567292" y="8935750"/>
            <a:ext cx="2578546" cy="3727171"/>
          </a:xfrm>
          <a:prstGeom prst="rect">
            <a:avLst/>
          </a:prstGeom>
          <a:noFill/>
          <a:ln cap="flat" cmpd="sng" w="9525">
            <a:solidFill>
              <a:srgbClr val="B7B7B7"/>
            </a:solidFill>
            <a:prstDash val="solid"/>
            <a:round/>
            <a:headEnd len="sm" w="sm" type="none"/>
            <a:tailEnd len="sm" w="sm" type="none"/>
          </a:ln>
        </p:spPr>
      </p:pic>
      <p:sp>
        <p:nvSpPr>
          <p:cNvPr id="2785" name="Google Shape;2785;p168"/>
          <p:cNvSpPr txBox="1"/>
          <p:nvPr/>
        </p:nvSpPr>
        <p:spPr>
          <a:xfrm>
            <a:off x="15567325" y="126629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9" name="Shape 2789"/>
        <p:cNvGrpSpPr/>
        <p:nvPr/>
      </p:nvGrpSpPr>
      <p:grpSpPr>
        <a:xfrm>
          <a:off x="0" y="0"/>
          <a:ext cx="0" cy="0"/>
          <a:chOff x="0" y="0"/>
          <a:chExt cx="0" cy="0"/>
        </a:xfrm>
      </p:grpSpPr>
      <p:sp>
        <p:nvSpPr>
          <p:cNvPr id="2790" name="Google Shape;2790;p169"/>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169"/>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POCKET SQUARES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792" name="Google Shape;2792;p169"/>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2793" name="Google Shape;2793;p169"/>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sp>
        <p:nvSpPr>
          <p:cNvPr id="2794" name="Google Shape;2794;p169"/>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pic>
        <p:nvPicPr>
          <p:cNvPr id="2795" name="Google Shape;2795;p169"/>
          <p:cNvPicPr preferRelativeResize="0"/>
          <p:nvPr/>
        </p:nvPicPr>
        <p:blipFill rotWithShape="1">
          <a:blip r:embed="rId4">
            <a:alphaModFix/>
          </a:blip>
          <a:srcRect b="0" l="69" r="58" t="0"/>
          <a:stretch/>
        </p:blipFill>
        <p:spPr>
          <a:xfrm>
            <a:off x="18223392" y="8783350"/>
            <a:ext cx="2578547" cy="3727174"/>
          </a:xfrm>
          <a:prstGeom prst="rect">
            <a:avLst/>
          </a:prstGeom>
          <a:noFill/>
          <a:ln cap="flat" cmpd="sng" w="9525">
            <a:solidFill>
              <a:srgbClr val="B7B7B7"/>
            </a:solidFill>
            <a:prstDash val="solid"/>
            <a:round/>
            <a:headEnd len="sm" w="sm" type="none"/>
            <a:tailEnd len="sm" w="sm" type="none"/>
          </a:ln>
        </p:spPr>
      </p:pic>
      <p:pic>
        <p:nvPicPr>
          <p:cNvPr id="2796" name="Google Shape;2796;p169"/>
          <p:cNvPicPr preferRelativeResize="0"/>
          <p:nvPr/>
        </p:nvPicPr>
        <p:blipFill rotWithShape="1">
          <a:blip r:embed="rId5">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2797" name="Google Shape;2797;p169"/>
          <p:cNvSpPr txBox="1"/>
          <p:nvPr/>
        </p:nvSpPr>
        <p:spPr>
          <a:xfrm>
            <a:off x="21031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798" name="Google Shape;2798;p169"/>
          <p:cNvSpPr txBox="1"/>
          <p:nvPr/>
        </p:nvSpPr>
        <p:spPr>
          <a:xfrm>
            <a:off x="18223425"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Model view</a:t>
            </a:r>
            <a:endParaRPr b="0" i="0" sz="1400" u="none" cap="none" strike="noStrike">
              <a:solidFill>
                <a:srgbClr val="000000"/>
              </a:solidFill>
              <a:latin typeface="Arial"/>
              <a:ea typeface="Arial"/>
              <a:cs typeface="Arial"/>
              <a:sym typeface="Arial"/>
            </a:endParaRPr>
          </a:p>
        </p:txBody>
      </p:sp>
      <p:pic>
        <p:nvPicPr>
          <p:cNvPr id="2799" name="Google Shape;2799;p169"/>
          <p:cNvPicPr preferRelativeResize="0"/>
          <p:nvPr/>
        </p:nvPicPr>
        <p:blipFill rotWithShape="1">
          <a:blip r:embed="rId6">
            <a:alphaModFix/>
          </a:blip>
          <a:srcRect b="0" l="59" r="68" t="0"/>
          <a:stretch/>
        </p:blipFill>
        <p:spPr>
          <a:xfrm>
            <a:off x="15414892" y="8783350"/>
            <a:ext cx="2578546" cy="3727171"/>
          </a:xfrm>
          <a:prstGeom prst="rect">
            <a:avLst/>
          </a:prstGeom>
          <a:noFill/>
          <a:ln cap="flat" cmpd="sng" w="9525">
            <a:solidFill>
              <a:srgbClr val="B7B7B7"/>
            </a:solidFill>
            <a:prstDash val="solid"/>
            <a:round/>
            <a:headEnd len="sm" w="sm" type="none"/>
            <a:tailEnd len="sm" w="sm" type="none"/>
          </a:ln>
        </p:spPr>
      </p:pic>
      <p:sp>
        <p:nvSpPr>
          <p:cNvPr id="2800" name="Google Shape;2800;p169"/>
          <p:cNvSpPr txBox="1"/>
          <p:nvPr/>
        </p:nvSpPr>
        <p:spPr>
          <a:xfrm>
            <a:off x="15414925"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4" name="Shape 2804"/>
        <p:cNvGrpSpPr/>
        <p:nvPr/>
      </p:nvGrpSpPr>
      <p:grpSpPr>
        <a:xfrm>
          <a:off x="0" y="0"/>
          <a:ext cx="0" cy="0"/>
          <a:chOff x="0" y="0"/>
          <a:chExt cx="0" cy="0"/>
        </a:xfrm>
      </p:grpSpPr>
      <p:sp>
        <p:nvSpPr>
          <p:cNvPr id="2805" name="Google Shape;2805;p170"/>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06" name="Google Shape;2806;p170"/>
          <p:cNvPicPr preferRelativeResize="0"/>
          <p:nvPr/>
        </p:nvPicPr>
        <p:blipFill rotWithShape="1">
          <a:blip r:embed="rId3">
            <a:alphaModFix/>
          </a:blip>
          <a:srcRect b="0" l="69" r="58" t="0"/>
          <a:stretch/>
        </p:blipFill>
        <p:spPr>
          <a:xfrm>
            <a:off x="15414892" y="3335875"/>
            <a:ext cx="2578547" cy="3727174"/>
          </a:xfrm>
          <a:prstGeom prst="rect">
            <a:avLst/>
          </a:prstGeom>
          <a:noFill/>
          <a:ln cap="flat" cmpd="sng" w="9525">
            <a:solidFill>
              <a:srgbClr val="B7B7B7"/>
            </a:solidFill>
            <a:prstDash val="solid"/>
            <a:round/>
            <a:headEnd len="sm" w="sm" type="none"/>
            <a:tailEnd len="sm" w="sm" type="none"/>
          </a:ln>
        </p:spPr>
      </p:pic>
      <p:pic>
        <p:nvPicPr>
          <p:cNvPr id="2807" name="Google Shape;2807;p170"/>
          <p:cNvPicPr preferRelativeResize="0"/>
          <p:nvPr/>
        </p:nvPicPr>
        <p:blipFill rotWithShape="1">
          <a:blip r:embed="rId4">
            <a:alphaModFix/>
          </a:blip>
          <a:srcRect b="0" l="59" r="68" t="0"/>
          <a:stretch/>
        </p:blipFill>
        <p:spPr>
          <a:xfrm>
            <a:off x="21461142" y="3335875"/>
            <a:ext cx="2578550" cy="3727171"/>
          </a:xfrm>
          <a:prstGeom prst="rect">
            <a:avLst/>
          </a:prstGeom>
          <a:noFill/>
          <a:ln cap="flat" cmpd="sng" w="9525">
            <a:solidFill>
              <a:srgbClr val="B7B7B7"/>
            </a:solidFill>
            <a:prstDash val="solid"/>
            <a:round/>
            <a:headEnd len="sm" w="sm" type="none"/>
            <a:tailEnd len="sm" w="sm" type="none"/>
          </a:ln>
        </p:spPr>
      </p:pic>
      <p:pic>
        <p:nvPicPr>
          <p:cNvPr id="2808" name="Google Shape;2808;p170"/>
          <p:cNvPicPr preferRelativeResize="0"/>
          <p:nvPr/>
        </p:nvPicPr>
        <p:blipFill rotWithShape="1">
          <a:blip r:embed="rId5">
            <a:alphaModFix/>
          </a:blip>
          <a:srcRect b="0" l="59" r="68" t="0"/>
          <a:stretch/>
        </p:blipFill>
        <p:spPr>
          <a:xfrm>
            <a:off x="18438017" y="3335875"/>
            <a:ext cx="2578550" cy="3727171"/>
          </a:xfrm>
          <a:prstGeom prst="rect">
            <a:avLst/>
          </a:prstGeom>
          <a:noFill/>
          <a:ln cap="flat" cmpd="sng" w="9525">
            <a:solidFill>
              <a:srgbClr val="B7B7B7"/>
            </a:solidFill>
            <a:prstDash val="solid"/>
            <a:round/>
            <a:headEnd len="sm" w="sm" type="none"/>
            <a:tailEnd len="sm" w="sm" type="none"/>
          </a:ln>
        </p:spPr>
      </p:pic>
      <p:pic>
        <p:nvPicPr>
          <p:cNvPr id="2809" name="Google Shape;2809;p170"/>
          <p:cNvPicPr preferRelativeResize="0"/>
          <p:nvPr/>
        </p:nvPicPr>
        <p:blipFill rotWithShape="1">
          <a:blip r:embed="rId6">
            <a:alphaModFix/>
          </a:blip>
          <a:srcRect b="0" l="69" r="58" t="0"/>
          <a:stretch/>
        </p:blipFill>
        <p:spPr>
          <a:xfrm>
            <a:off x="18223392" y="8783350"/>
            <a:ext cx="2578549" cy="3727174"/>
          </a:xfrm>
          <a:prstGeom prst="rect">
            <a:avLst/>
          </a:prstGeom>
          <a:noFill/>
          <a:ln cap="flat" cmpd="sng" w="9525">
            <a:solidFill>
              <a:srgbClr val="B7B7B7"/>
            </a:solidFill>
            <a:prstDash val="solid"/>
            <a:round/>
            <a:headEnd len="sm" w="sm" type="none"/>
            <a:tailEnd len="sm" w="sm" type="none"/>
          </a:ln>
        </p:spPr>
      </p:pic>
      <p:pic>
        <p:nvPicPr>
          <p:cNvPr id="2810" name="Google Shape;2810;p170"/>
          <p:cNvPicPr preferRelativeResize="0"/>
          <p:nvPr/>
        </p:nvPicPr>
        <p:blipFill rotWithShape="1">
          <a:blip r:embed="rId7">
            <a:alphaModFix/>
          </a:blip>
          <a:srcRect b="0" l="69" r="58" t="0"/>
          <a:stretch/>
        </p:blipFill>
        <p:spPr>
          <a:xfrm>
            <a:off x="15414892" y="8783350"/>
            <a:ext cx="2578549" cy="3727174"/>
          </a:xfrm>
          <a:prstGeom prst="rect">
            <a:avLst/>
          </a:prstGeom>
          <a:noFill/>
          <a:ln cap="flat" cmpd="sng" w="9525">
            <a:solidFill>
              <a:srgbClr val="B7B7B7"/>
            </a:solidFill>
            <a:prstDash val="solid"/>
            <a:round/>
            <a:headEnd len="sm" w="sm" type="none"/>
            <a:tailEnd len="sm" w="sm" type="none"/>
          </a:ln>
        </p:spPr>
      </p:pic>
      <p:sp>
        <p:nvSpPr>
          <p:cNvPr id="2811" name="Google Shape;2811;p170"/>
          <p:cNvSpPr txBox="1"/>
          <p:nvPr/>
        </p:nvSpPr>
        <p:spPr>
          <a:xfrm>
            <a:off x="17993450" y="3335875"/>
            <a:ext cx="444600" cy="372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OR</a:t>
            </a:r>
            <a:endParaRPr b="0" i="0" sz="1200" u="none" cap="none" strike="noStrike">
              <a:solidFill>
                <a:srgbClr val="000000"/>
              </a:solidFill>
              <a:latin typeface="Arial"/>
              <a:ea typeface="Arial"/>
              <a:cs typeface="Arial"/>
              <a:sym typeface="Arial"/>
            </a:endParaRPr>
          </a:p>
        </p:txBody>
      </p:sp>
      <p:sp>
        <p:nvSpPr>
          <p:cNvPr id="2812" name="Google Shape;2812;p170"/>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813" name="Google Shape;2813;p170"/>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Model view</a:t>
            </a:r>
            <a:endParaRPr b="0" i="0" sz="1400" u="none" cap="none" strike="noStrike">
              <a:solidFill>
                <a:srgbClr val="000000"/>
              </a:solidFill>
              <a:latin typeface="Arial"/>
              <a:ea typeface="Arial"/>
              <a:cs typeface="Arial"/>
              <a:sym typeface="Arial"/>
            </a:endParaRPr>
          </a:p>
        </p:txBody>
      </p:sp>
      <p:sp>
        <p:nvSpPr>
          <p:cNvPr id="2814" name="Google Shape;2814;p170"/>
          <p:cNvSpPr txBox="1"/>
          <p:nvPr/>
        </p:nvSpPr>
        <p:spPr>
          <a:xfrm>
            <a:off x="15414900" y="7063050"/>
            <a:ext cx="86247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815" name="Google Shape;2815;p170"/>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lang="en-GB" sz="3700">
                <a:solidFill>
                  <a:schemeClr val="accent3"/>
                </a:solidFill>
              </a:rPr>
              <a:t>SCARF</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2816" name="Google Shape;2816;p170"/>
          <p:cNvSpPr txBox="1"/>
          <p:nvPr/>
        </p:nvSpPr>
        <p:spPr>
          <a:xfrm>
            <a:off x="21016575" y="3335863"/>
            <a:ext cx="444600" cy="372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OR</a:t>
            </a:r>
            <a:endParaRPr b="0" i="0" sz="1200" u="none" cap="none" strike="noStrike">
              <a:solidFill>
                <a:srgbClr val="000000"/>
              </a:solidFill>
              <a:latin typeface="Arial"/>
              <a:ea typeface="Arial"/>
              <a:cs typeface="Arial"/>
              <a:sym typeface="Arial"/>
            </a:endParaRPr>
          </a:p>
        </p:txBody>
      </p:sp>
      <p:sp>
        <p:nvSpPr>
          <p:cNvPr id="2817" name="Google Shape;2817;p170"/>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1" name="Shape 2821"/>
        <p:cNvGrpSpPr/>
        <p:nvPr/>
      </p:nvGrpSpPr>
      <p:grpSpPr>
        <a:xfrm>
          <a:off x="0" y="0"/>
          <a:ext cx="0" cy="0"/>
          <a:chOff x="0" y="0"/>
          <a:chExt cx="0" cy="0"/>
        </a:xfrm>
      </p:grpSpPr>
      <p:sp>
        <p:nvSpPr>
          <p:cNvPr id="2822" name="Google Shape;2822;p171"/>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23" name="Google Shape;2823;p171"/>
          <p:cNvPicPr preferRelativeResize="0"/>
          <p:nvPr/>
        </p:nvPicPr>
        <p:blipFill rotWithShape="1">
          <a:blip r:embed="rId3">
            <a:alphaModFix/>
          </a:blip>
          <a:srcRect b="0" l="189" r="188" t="0"/>
          <a:stretch/>
        </p:blipFill>
        <p:spPr>
          <a:xfrm>
            <a:off x="15414892" y="3335875"/>
            <a:ext cx="2578549" cy="3727172"/>
          </a:xfrm>
          <a:prstGeom prst="rect">
            <a:avLst/>
          </a:prstGeom>
          <a:noFill/>
          <a:ln cap="flat" cmpd="sng" w="9525">
            <a:solidFill>
              <a:srgbClr val="B7B7B7"/>
            </a:solidFill>
            <a:prstDash val="solid"/>
            <a:round/>
            <a:headEnd len="sm" w="sm" type="none"/>
            <a:tailEnd len="sm" w="sm" type="none"/>
          </a:ln>
        </p:spPr>
      </p:pic>
      <p:pic>
        <p:nvPicPr>
          <p:cNvPr id="2824" name="Google Shape;2824;p171"/>
          <p:cNvPicPr preferRelativeResize="0"/>
          <p:nvPr/>
        </p:nvPicPr>
        <p:blipFill rotWithShape="1">
          <a:blip r:embed="rId4">
            <a:alphaModFix/>
          </a:blip>
          <a:srcRect b="0" l="189" r="188" t="0"/>
          <a:stretch/>
        </p:blipFill>
        <p:spPr>
          <a:xfrm>
            <a:off x="18223392" y="8783350"/>
            <a:ext cx="2578545" cy="3727172"/>
          </a:xfrm>
          <a:prstGeom prst="rect">
            <a:avLst/>
          </a:prstGeom>
          <a:noFill/>
          <a:ln cap="flat" cmpd="sng" w="9525">
            <a:solidFill>
              <a:srgbClr val="B7B7B7"/>
            </a:solidFill>
            <a:prstDash val="solid"/>
            <a:round/>
            <a:headEnd len="sm" w="sm" type="none"/>
            <a:tailEnd len="sm" w="sm" type="none"/>
          </a:ln>
        </p:spPr>
      </p:pic>
      <p:pic>
        <p:nvPicPr>
          <p:cNvPr id="2825" name="Google Shape;2825;p171"/>
          <p:cNvPicPr preferRelativeResize="0"/>
          <p:nvPr/>
        </p:nvPicPr>
        <p:blipFill rotWithShape="1">
          <a:blip r:embed="rId5">
            <a:alphaModFix/>
          </a:blip>
          <a:srcRect b="0" l="189" r="188" t="0"/>
          <a:stretch/>
        </p:blipFill>
        <p:spPr>
          <a:xfrm>
            <a:off x="15414892" y="8783350"/>
            <a:ext cx="2578549" cy="3727172"/>
          </a:xfrm>
          <a:prstGeom prst="rect">
            <a:avLst/>
          </a:prstGeom>
          <a:noFill/>
          <a:ln cap="flat" cmpd="sng" w="9525">
            <a:solidFill>
              <a:srgbClr val="B7B7B7"/>
            </a:solidFill>
            <a:prstDash val="solid"/>
            <a:round/>
            <a:headEnd len="sm" w="sm" type="none"/>
            <a:tailEnd len="sm" w="sm" type="none"/>
          </a:ln>
        </p:spPr>
      </p:pic>
      <p:sp>
        <p:nvSpPr>
          <p:cNvPr id="2826" name="Google Shape;2826;p171"/>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Inside view</a:t>
            </a:r>
            <a:endParaRPr b="0" i="0" sz="1400" u="none" cap="none" strike="noStrike">
              <a:solidFill>
                <a:srgbClr val="000000"/>
              </a:solidFill>
              <a:latin typeface="Arial"/>
              <a:ea typeface="Arial"/>
              <a:cs typeface="Arial"/>
              <a:sym typeface="Arial"/>
            </a:endParaRPr>
          </a:p>
        </p:txBody>
      </p:sp>
      <p:sp>
        <p:nvSpPr>
          <p:cNvPr id="2827" name="Google Shape;2827;p171"/>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828" name="Google Shape;2828;p171"/>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GLOVES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pic>
        <p:nvPicPr>
          <p:cNvPr id="2829" name="Google Shape;2829;p171"/>
          <p:cNvPicPr preferRelativeResize="0"/>
          <p:nvPr/>
        </p:nvPicPr>
        <p:blipFill rotWithShape="1">
          <a:blip r:embed="rId6">
            <a:alphaModFix/>
          </a:blip>
          <a:srcRect b="0" l="159" r="168" t="0"/>
          <a:stretch/>
        </p:blipFill>
        <p:spPr>
          <a:xfrm>
            <a:off x="21031892" y="8783350"/>
            <a:ext cx="2578549" cy="3727173"/>
          </a:xfrm>
          <a:prstGeom prst="rect">
            <a:avLst/>
          </a:prstGeom>
          <a:noFill/>
          <a:ln cap="flat" cmpd="sng" w="9525">
            <a:solidFill>
              <a:srgbClr val="B7B7B7"/>
            </a:solidFill>
            <a:prstDash val="solid"/>
            <a:round/>
            <a:headEnd len="sm" w="sm" type="none"/>
            <a:tailEnd len="sm" w="sm" type="none"/>
          </a:ln>
        </p:spPr>
      </p:pic>
      <p:sp>
        <p:nvSpPr>
          <p:cNvPr id="2830" name="Google Shape;2830;p171"/>
          <p:cNvSpPr txBox="1"/>
          <p:nvPr/>
        </p:nvSpPr>
        <p:spPr>
          <a:xfrm>
            <a:off x="18223425"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Outside view</a:t>
            </a:r>
            <a:endParaRPr b="0" i="0" sz="1400" u="none" cap="none" strike="noStrike">
              <a:solidFill>
                <a:srgbClr val="000000"/>
              </a:solidFill>
              <a:latin typeface="Arial"/>
              <a:ea typeface="Arial"/>
              <a:cs typeface="Arial"/>
              <a:sym typeface="Arial"/>
            </a:endParaRPr>
          </a:p>
        </p:txBody>
      </p:sp>
      <p:sp>
        <p:nvSpPr>
          <p:cNvPr id="2831" name="Google Shape;2831;p171"/>
          <p:cNvSpPr txBox="1"/>
          <p:nvPr/>
        </p:nvSpPr>
        <p:spPr>
          <a:xfrm>
            <a:off x="21031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832" name="Google Shape;2832;p171"/>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6" name="Shape 2836"/>
        <p:cNvGrpSpPr/>
        <p:nvPr/>
      </p:nvGrpSpPr>
      <p:grpSpPr>
        <a:xfrm>
          <a:off x="0" y="0"/>
          <a:ext cx="0" cy="0"/>
          <a:chOff x="0" y="0"/>
          <a:chExt cx="0" cy="0"/>
        </a:xfrm>
      </p:grpSpPr>
      <p:sp>
        <p:nvSpPr>
          <p:cNvPr id="2837" name="Google Shape;2837;p172"/>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172"/>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BEANIES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839" name="Google Shape;2839;p172"/>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2840" name="Google Shape;2840;p172"/>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sp>
        <p:nvSpPr>
          <p:cNvPr id="2841" name="Google Shape;2841;p172"/>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pic>
        <p:nvPicPr>
          <p:cNvPr id="2842" name="Google Shape;2842;p172"/>
          <p:cNvPicPr preferRelativeResize="0"/>
          <p:nvPr/>
        </p:nvPicPr>
        <p:blipFill rotWithShape="1">
          <a:blip r:embed="rId4">
            <a:alphaModFix/>
          </a:blip>
          <a:srcRect b="0" l="69" r="58" t="0"/>
          <a:stretch/>
        </p:blipFill>
        <p:spPr>
          <a:xfrm>
            <a:off x="18223392" y="8783350"/>
            <a:ext cx="2578547" cy="3727174"/>
          </a:xfrm>
          <a:prstGeom prst="rect">
            <a:avLst/>
          </a:prstGeom>
          <a:noFill/>
          <a:ln cap="flat" cmpd="sng" w="9525">
            <a:solidFill>
              <a:srgbClr val="B7B7B7"/>
            </a:solidFill>
            <a:prstDash val="solid"/>
            <a:round/>
            <a:headEnd len="sm" w="sm" type="none"/>
            <a:tailEnd len="sm" w="sm" type="none"/>
          </a:ln>
        </p:spPr>
      </p:pic>
      <p:pic>
        <p:nvPicPr>
          <p:cNvPr id="2843" name="Google Shape;2843;p172"/>
          <p:cNvPicPr preferRelativeResize="0"/>
          <p:nvPr/>
        </p:nvPicPr>
        <p:blipFill rotWithShape="1">
          <a:blip r:embed="rId5">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2844" name="Google Shape;2844;p172"/>
          <p:cNvSpPr txBox="1"/>
          <p:nvPr/>
        </p:nvSpPr>
        <p:spPr>
          <a:xfrm>
            <a:off x="21031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845" name="Google Shape;2845;p172"/>
          <p:cNvSpPr txBox="1"/>
          <p:nvPr/>
        </p:nvSpPr>
        <p:spPr>
          <a:xfrm>
            <a:off x="18223425"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Model view</a:t>
            </a:r>
            <a:endParaRPr b="0" i="0" sz="1400" u="none" cap="none" strike="noStrike">
              <a:solidFill>
                <a:srgbClr val="000000"/>
              </a:solidFill>
              <a:latin typeface="Arial"/>
              <a:ea typeface="Arial"/>
              <a:cs typeface="Arial"/>
              <a:sym typeface="Arial"/>
            </a:endParaRPr>
          </a:p>
        </p:txBody>
      </p:sp>
      <p:pic>
        <p:nvPicPr>
          <p:cNvPr id="2846" name="Google Shape;2846;p172"/>
          <p:cNvPicPr preferRelativeResize="0"/>
          <p:nvPr/>
        </p:nvPicPr>
        <p:blipFill rotWithShape="1">
          <a:blip r:embed="rId6">
            <a:alphaModFix/>
          </a:blip>
          <a:srcRect b="0" l="59" r="68" t="0"/>
          <a:stretch/>
        </p:blipFill>
        <p:spPr>
          <a:xfrm>
            <a:off x="15414892" y="8783350"/>
            <a:ext cx="2578546" cy="3727171"/>
          </a:xfrm>
          <a:prstGeom prst="rect">
            <a:avLst/>
          </a:prstGeom>
          <a:noFill/>
          <a:ln cap="flat" cmpd="sng" w="9525">
            <a:solidFill>
              <a:srgbClr val="B7B7B7"/>
            </a:solidFill>
            <a:prstDash val="solid"/>
            <a:round/>
            <a:headEnd len="sm" w="sm" type="none"/>
            <a:tailEnd len="sm" w="sm" type="none"/>
          </a:ln>
        </p:spPr>
      </p:pic>
      <p:sp>
        <p:nvSpPr>
          <p:cNvPr id="2847" name="Google Shape;2847;p172"/>
          <p:cNvSpPr txBox="1"/>
          <p:nvPr/>
        </p:nvSpPr>
        <p:spPr>
          <a:xfrm>
            <a:off x="15414925"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1" name="Shape 2851"/>
        <p:cNvGrpSpPr/>
        <p:nvPr/>
      </p:nvGrpSpPr>
      <p:grpSpPr>
        <a:xfrm>
          <a:off x="0" y="0"/>
          <a:ext cx="0" cy="0"/>
          <a:chOff x="0" y="0"/>
          <a:chExt cx="0" cy="0"/>
        </a:xfrm>
      </p:grpSpPr>
      <p:sp>
        <p:nvSpPr>
          <p:cNvPr id="2852" name="Google Shape;2852;p173"/>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173"/>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CAPS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854" name="Google Shape;2854;p173"/>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2855" name="Google Shape;2855;p173"/>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sp>
        <p:nvSpPr>
          <p:cNvPr id="2856" name="Google Shape;2856;p173"/>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pic>
        <p:nvPicPr>
          <p:cNvPr id="2857" name="Google Shape;2857;p173"/>
          <p:cNvPicPr preferRelativeResize="0"/>
          <p:nvPr/>
        </p:nvPicPr>
        <p:blipFill rotWithShape="1">
          <a:blip r:embed="rId4">
            <a:alphaModFix/>
          </a:blip>
          <a:srcRect b="0" l="69" r="58" t="0"/>
          <a:stretch/>
        </p:blipFill>
        <p:spPr>
          <a:xfrm>
            <a:off x="18223392" y="8783350"/>
            <a:ext cx="2578547" cy="3727174"/>
          </a:xfrm>
          <a:prstGeom prst="rect">
            <a:avLst/>
          </a:prstGeom>
          <a:noFill/>
          <a:ln cap="flat" cmpd="sng" w="9525">
            <a:solidFill>
              <a:srgbClr val="B7B7B7"/>
            </a:solidFill>
            <a:prstDash val="solid"/>
            <a:round/>
            <a:headEnd len="sm" w="sm" type="none"/>
            <a:tailEnd len="sm" w="sm" type="none"/>
          </a:ln>
        </p:spPr>
      </p:pic>
      <p:pic>
        <p:nvPicPr>
          <p:cNvPr id="2858" name="Google Shape;2858;p173"/>
          <p:cNvPicPr preferRelativeResize="0"/>
          <p:nvPr/>
        </p:nvPicPr>
        <p:blipFill rotWithShape="1">
          <a:blip r:embed="rId5">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2859" name="Google Shape;2859;p173"/>
          <p:cNvSpPr txBox="1"/>
          <p:nvPr/>
        </p:nvSpPr>
        <p:spPr>
          <a:xfrm>
            <a:off x="21031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860" name="Google Shape;2860;p173"/>
          <p:cNvSpPr txBox="1"/>
          <p:nvPr/>
        </p:nvSpPr>
        <p:spPr>
          <a:xfrm>
            <a:off x="18223425"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Model view</a:t>
            </a:r>
            <a:endParaRPr b="0" i="0" sz="1400" u="none" cap="none" strike="noStrike">
              <a:solidFill>
                <a:srgbClr val="000000"/>
              </a:solidFill>
              <a:latin typeface="Arial"/>
              <a:ea typeface="Arial"/>
              <a:cs typeface="Arial"/>
              <a:sym typeface="Arial"/>
            </a:endParaRPr>
          </a:p>
        </p:txBody>
      </p:sp>
      <p:pic>
        <p:nvPicPr>
          <p:cNvPr id="2861" name="Google Shape;2861;p173"/>
          <p:cNvPicPr preferRelativeResize="0"/>
          <p:nvPr/>
        </p:nvPicPr>
        <p:blipFill rotWithShape="1">
          <a:blip r:embed="rId6">
            <a:alphaModFix/>
          </a:blip>
          <a:srcRect b="0" l="59" r="68" t="0"/>
          <a:stretch/>
        </p:blipFill>
        <p:spPr>
          <a:xfrm>
            <a:off x="15414892" y="8783350"/>
            <a:ext cx="2578546" cy="3727171"/>
          </a:xfrm>
          <a:prstGeom prst="rect">
            <a:avLst/>
          </a:prstGeom>
          <a:noFill/>
          <a:ln cap="flat" cmpd="sng" w="9525">
            <a:solidFill>
              <a:srgbClr val="B7B7B7"/>
            </a:solidFill>
            <a:prstDash val="solid"/>
            <a:round/>
            <a:headEnd len="sm" w="sm" type="none"/>
            <a:tailEnd len="sm" w="sm" type="none"/>
          </a:ln>
        </p:spPr>
      </p:pic>
      <p:sp>
        <p:nvSpPr>
          <p:cNvPr id="2862" name="Google Shape;2862;p173"/>
          <p:cNvSpPr txBox="1"/>
          <p:nvPr/>
        </p:nvSpPr>
        <p:spPr>
          <a:xfrm>
            <a:off x="15414925"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6" name="Shape 2866"/>
        <p:cNvGrpSpPr/>
        <p:nvPr/>
      </p:nvGrpSpPr>
      <p:grpSpPr>
        <a:xfrm>
          <a:off x="0" y="0"/>
          <a:ext cx="0" cy="0"/>
          <a:chOff x="0" y="0"/>
          <a:chExt cx="0" cy="0"/>
        </a:xfrm>
      </p:grpSpPr>
      <p:sp>
        <p:nvSpPr>
          <p:cNvPr id="2867" name="Google Shape;2867;p174"/>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174"/>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HATS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869" name="Google Shape;2869;p174"/>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2870" name="Google Shape;2870;p174"/>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sp>
        <p:nvSpPr>
          <p:cNvPr id="2871" name="Google Shape;2871;p174"/>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pic>
        <p:nvPicPr>
          <p:cNvPr id="2872" name="Google Shape;2872;p174"/>
          <p:cNvPicPr preferRelativeResize="0"/>
          <p:nvPr/>
        </p:nvPicPr>
        <p:blipFill rotWithShape="1">
          <a:blip r:embed="rId4">
            <a:alphaModFix/>
          </a:blip>
          <a:srcRect b="0" l="69" r="58" t="0"/>
          <a:stretch/>
        </p:blipFill>
        <p:spPr>
          <a:xfrm>
            <a:off x="18223392" y="8783350"/>
            <a:ext cx="2578547" cy="3727174"/>
          </a:xfrm>
          <a:prstGeom prst="rect">
            <a:avLst/>
          </a:prstGeom>
          <a:noFill/>
          <a:ln cap="flat" cmpd="sng" w="9525">
            <a:solidFill>
              <a:srgbClr val="B7B7B7"/>
            </a:solidFill>
            <a:prstDash val="solid"/>
            <a:round/>
            <a:headEnd len="sm" w="sm" type="none"/>
            <a:tailEnd len="sm" w="sm" type="none"/>
          </a:ln>
        </p:spPr>
      </p:pic>
      <p:pic>
        <p:nvPicPr>
          <p:cNvPr id="2873" name="Google Shape;2873;p174"/>
          <p:cNvPicPr preferRelativeResize="0"/>
          <p:nvPr/>
        </p:nvPicPr>
        <p:blipFill rotWithShape="1">
          <a:blip r:embed="rId5">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2874" name="Google Shape;2874;p174"/>
          <p:cNvSpPr txBox="1"/>
          <p:nvPr/>
        </p:nvSpPr>
        <p:spPr>
          <a:xfrm>
            <a:off x="21031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875" name="Google Shape;2875;p174"/>
          <p:cNvSpPr txBox="1"/>
          <p:nvPr/>
        </p:nvSpPr>
        <p:spPr>
          <a:xfrm>
            <a:off x="18223425"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Model view</a:t>
            </a:r>
            <a:endParaRPr b="0" i="0" sz="1400" u="none" cap="none" strike="noStrike">
              <a:solidFill>
                <a:srgbClr val="000000"/>
              </a:solidFill>
              <a:latin typeface="Arial"/>
              <a:ea typeface="Arial"/>
              <a:cs typeface="Arial"/>
              <a:sym typeface="Arial"/>
            </a:endParaRPr>
          </a:p>
        </p:txBody>
      </p:sp>
      <p:pic>
        <p:nvPicPr>
          <p:cNvPr id="2876" name="Google Shape;2876;p174"/>
          <p:cNvPicPr preferRelativeResize="0"/>
          <p:nvPr/>
        </p:nvPicPr>
        <p:blipFill rotWithShape="1">
          <a:blip r:embed="rId6">
            <a:alphaModFix/>
          </a:blip>
          <a:srcRect b="0" l="59" r="68" t="0"/>
          <a:stretch/>
        </p:blipFill>
        <p:spPr>
          <a:xfrm>
            <a:off x="15414892" y="8783350"/>
            <a:ext cx="2578546" cy="3727171"/>
          </a:xfrm>
          <a:prstGeom prst="rect">
            <a:avLst/>
          </a:prstGeom>
          <a:noFill/>
          <a:ln cap="flat" cmpd="sng" w="9525">
            <a:solidFill>
              <a:srgbClr val="B7B7B7"/>
            </a:solidFill>
            <a:prstDash val="solid"/>
            <a:round/>
            <a:headEnd len="sm" w="sm" type="none"/>
            <a:tailEnd len="sm" w="sm" type="none"/>
          </a:ln>
        </p:spPr>
      </p:pic>
      <p:sp>
        <p:nvSpPr>
          <p:cNvPr id="2877" name="Google Shape;2877;p174"/>
          <p:cNvSpPr txBox="1"/>
          <p:nvPr/>
        </p:nvSpPr>
        <p:spPr>
          <a:xfrm>
            <a:off x="15414925"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81" name="Shape 2881"/>
        <p:cNvGrpSpPr/>
        <p:nvPr/>
      </p:nvGrpSpPr>
      <p:grpSpPr>
        <a:xfrm>
          <a:off x="0" y="0"/>
          <a:ext cx="0" cy="0"/>
          <a:chOff x="0" y="0"/>
          <a:chExt cx="0" cy="0"/>
        </a:xfrm>
      </p:grpSpPr>
      <p:sp>
        <p:nvSpPr>
          <p:cNvPr id="2882" name="Google Shape;2882;p175"/>
          <p:cNvSpPr txBox="1"/>
          <p:nvPr/>
        </p:nvSpPr>
        <p:spPr>
          <a:xfrm>
            <a:off x="11412850" y="5150475"/>
            <a:ext cx="12971100" cy="85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en-GB" sz="4800" u="none" cap="none" strike="noStrike">
                <a:solidFill>
                  <a:srgbClr val="000000"/>
                </a:solidFill>
                <a:latin typeface="Arial"/>
                <a:ea typeface="Arial"/>
                <a:cs typeface="Arial"/>
                <a:sym typeface="Arial"/>
              </a:rPr>
              <a:t>SETS &amp; MULTI PACKS</a:t>
            </a:r>
            <a:endParaRPr b="0" i="0" sz="4800" u="none" cap="none" strike="noStrike">
              <a:solidFill>
                <a:srgbClr val="000000"/>
              </a:solidFill>
              <a:latin typeface="Arial"/>
              <a:ea typeface="Arial"/>
              <a:cs typeface="Arial"/>
              <a:sym typeface="Arial"/>
            </a:endParaRPr>
          </a:p>
        </p:txBody>
      </p:sp>
      <p:pic>
        <p:nvPicPr>
          <p:cNvPr id="2883" name="Google Shape;2883;p175"/>
          <p:cNvPicPr preferRelativeResize="0"/>
          <p:nvPr/>
        </p:nvPicPr>
        <p:blipFill rotWithShape="1">
          <a:blip r:embed="rId3">
            <a:alphaModFix/>
          </a:blip>
          <a:srcRect b="58" l="0" r="0" t="69"/>
          <a:stretch/>
        </p:blipFill>
        <p:spPr>
          <a:xfrm>
            <a:off x="0" y="0"/>
            <a:ext cx="9501446" cy="13716002"/>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7" name="Shape 2887"/>
        <p:cNvGrpSpPr/>
        <p:nvPr/>
      </p:nvGrpSpPr>
      <p:grpSpPr>
        <a:xfrm>
          <a:off x="0" y="0"/>
          <a:ext cx="0" cy="0"/>
          <a:chOff x="0" y="0"/>
          <a:chExt cx="0" cy="0"/>
        </a:xfrm>
      </p:grpSpPr>
      <p:sp>
        <p:nvSpPr>
          <p:cNvPr id="2888" name="Google Shape;2888;p176"/>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89" name="Google Shape;2889;p176"/>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890" name="Google Shape;2890;p176"/>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2891" name="Google Shape;2891;p176"/>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892" name="Google Shape;2892;p176"/>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2893" name="Google Shape;2893;p176"/>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pic>
        <p:nvPicPr>
          <p:cNvPr id="2894" name="Google Shape;2894;p176"/>
          <p:cNvPicPr preferRelativeResize="0"/>
          <p:nvPr/>
        </p:nvPicPr>
        <p:blipFill rotWithShape="1">
          <a:blip r:embed="rId8">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2895" name="Google Shape;2895;p176"/>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2896" name="Google Shape;2896;p176"/>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2897" name="Google Shape;2897;p176"/>
          <p:cNvSpPr txBox="1"/>
          <p:nvPr/>
        </p:nvSpPr>
        <p:spPr>
          <a:xfrm>
            <a:off x="18223400" y="12510525"/>
            <a:ext cx="53871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898" name="Google Shape;2898;p176"/>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SETS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899" name="Google Shape;2899;p176"/>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2900" name="Google Shape;2900;p176"/>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(every item must be displayed)</a:t>
            </a:r>
            <a:endParaRPr b="0" i="0" sz="1400" u="none" cap="none" strike="noStrike">
              <a:solidFill>
                <a:srgbClr val="000000"/>
              </a:solidFill>
              <a:latin typeface="Arial"/>
              <a:ea typeface="Arial"/>
              <a:cs typeface="Arial"/>
              <a:sym typeface="Arial"/>
            </a:endParaRPr>
          </a:p>
        </p:txBody>
      </p:sp>
      <p:sp>
        <p:nvSpPr>
          <p:cNvPr id="2901" name="Google Shape;2901;p176"/>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5" name="Shape 2905"/>
        <p:cNvGrpSpPr/>
        <p:nvPr/>
      </p:nvGrpSpPr>
      <p:grpSpPr>
        <a:xfrm>
          <a:off x="0" y="0"/>
          <a:ext cx="0" cy="0"/>
          <a:chOff x="0" y="0"/>
          <a:chExt cx="0" cy="0"/>
        </a:xfrm>
      </p:grpSpPr>
      <p:sp>
        <p:nvSpPr>
          <p:cNvPr id="2906" name="Google Shape;2906;p177"/>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07" name="Google Shape;2907;p177"/>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908" name="Google Shape;2908;p177"/>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2909" name="Google Shape;2909;p177"/>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910" name="Google Shape;2910;p177"/>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2911" name="Google Shape;2911;p177"/>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pic>
        <p:nvPicPr>
          <p:cNvPr id="2912" name="Google Shape;2912;p177"/>
          <p:cNvPicPr preferRelativeResize="0"/>
          <p:nvPr/>
        </p:nvPicPr>
        <p:blipFill rotWithShape="1">
          <a:blip r:embed="rId8">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2913" name="Google Shape;2913;p177"/>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 jacket</a:t>
            </a:r>
            <a:endParaRPr b="0" i="0" sz="1400" u="none" cap="none" strike="noStrike">
              <a:solidFill>
                <a:srgbClr val="000000"/>
              </a:solidFill>
              <a:latin typeface="Arial"/>
              <a:ea typeface="Arial"/>
              <a:cs typeface="Arial"/>
              <a:sym typeface="Arial"/>
            </a:endParaRPr>
          </a:p>
        </p:txBody>
      </p:sp>
      <p:sp>
        <p:nvSpPr>
          <p:cNvPr id="2914" name="Google Shape;2914;p177"/>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 jacket</a:t>
            </a:r>
            <a:endParaRPr b="0" i="0" sz="1400" u="none" cap="none" strike="noStrike">
              <a:solidFill>
                <a:srgbClr val="000000"/>
              </a:solidFill>
              <a:latin typeface="Arial"/>
              <a:ea typeface="Arial"/>
              <a:cs typeface="Arial"/>
              <a:sym typeface="Arial"/>
            </a:endParaRPr>
          </a:p>
        </p:txBody>
      </p:sp>
      <p:sp>
        <p:nvSpPr>
          <p:cNvPr id="2915" name="Google Shape;2915;p177"/>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 trouser</a:t>
            </a:r>
            <a:endParaRPr b="0" i="0" sz="1400" u="none" cap="none" strike="noStrike">
              <a:solidFill>
                <a:srgbClr val="000000"/>
              </a:solidFill>
              <a:latin typeface="Arial"/>
              <a:ea typeface="Arial"/>
              <a:cs typeface="Arial"/>
              <a:sym typeface="Arial"/>
            </a:endParaRPr>
          </a:p>
        </p:txBody>
      </p:sp>
      <p:sp>
        <p:nvSpPr>
          <p:cNvPr id="2916" name="Google Shape;2916;p177"/>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SUITS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917" name="Google Shape;2917;p177"/>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2918" name="Google Shape;2918;p177"/>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(every item must be displayed)</a:t>
            </a:r>
            <a:endParaRPr b="0" i="0" sz="1400" u="none" cap="none" strike="noStrike">
              <a:solidFill>
                <a:srgbClr val="000000"/>
              </a:solidFill>
              <a:latin typeface="Arial"/>
              <a:ea typeface="Arial"/>
              <a:cs typeface="Arial"/>
              <a:sym typeface="Arial"/>
            </a:endParaRPr>
          </a:p>
        </p:txBody>
      </p:sp>
      <p:sp>
        <p:nvSpPr>
          <p:cNvPr id="2919" name="Google Shape;2919;p177"/>
          <p:cNvSpPr txBox="1"/>
          <p:nvPr/>
        </p:nvSpPr>
        <p:spPr>
          <a:xfrm>
            <a:off x="21031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 trouser</a:t>
            </a:r>
            <a:endParaRPr b="0" i="0" sz="1400" u="none" cap="none" strike="noStrike">
              <a:solidFill>
                <a:srgbClr val="000000"/>
              </a:solidFill>
              <a:latin typeface="Arial"/>
              <a:ea typeface="Arial"/>
              <a:cs typeface="Arial"/>
              <a:sym typeface="Arial"/>
            </a:endParaRPr>
          </a:p>
        </p:txBody>
      </p:sp>
      <p:sp>
        <p:nvSpPr>
          <p:cNvPr id="2920" name="Google Shape;2920;p177"/>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0" name="Shape 1490"/>
        <p:cNvGrpSpPr/>
        <p:nvPr/>
      </p:nvGrpSpPr>
      <p:grpSpPr>
        <a:xfrm>
          <a:off x="0" y="0"/>
          <a:ext cx="0" cy="0"/>
          <a:chOff x="0" y="0"/>
          <a:chExt cx="0" cy="0"/>
        </a:xfrm>
      </p:grpSpPr>
      <p:sp>
        <p:nvSpPr>
          <p:cNvPr id="1491" name="Google Shape;1491;p79"/>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492" name="Google Shape;1492;p79"/>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493" name="Google Shape;1493;p79"/>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494" name="Google Shape;1494;p79"/>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495" name="Google Shape;1495;p79"/>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1496" name="Google Shape;1496;p79"/>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pic>
        <p:nvPicPr>
          <p:cNvPr id="1497" name="Google Shape;1497;p79"/>
          <p:cNvPicPr preferRelativeResize="0"/>
          <p:nvPr/>
        </p:nvPicPr>
        <p:blipFill rotWithShape="1">
          <a:blip r:embed="rId8">
            <a:alphaModFix/>
          </a:blip>
          <a:srcRect b="0" l="88" r="89" t="0"/>
          <a:stretch/>
        </p:blipFill>
        <p:spPr>
          <a:xfrm>
            <a:off x="21031892" y="8783350"/>
            <a:ext cx="2578549" cy="3727175"/>
          </a:xfrm>
          <a:prstGeom prst="rect">
            <a:avLst/>
          </a:prstGeom>
          <a:noFill/>
          <a:ln cap="flat" cmpd="sng" w="9525">
            <a:solidFill>
              <a:srgbClr val="B7B7B7"/>
            </a:solidFill>
            <a:prstDash val="solid"/>
            <a:round/>
            <a:headEnd len="sm" w="sm" type="none"/>
            <a:tailEnd len="sm" w="sm" type="none"/>
          </a:ln>
        </p:spPr>
      </p:pic>
      <p:sp>
        <p:nvSpPr>
          <p:cNvPr id="1498" name="Google Shape;1498;p79"/>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1499" name="Google Shape;1499;p79"/>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500" name="Google Shape;1500;p79"/>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501" name="Google Shape;1501;p79"/>
          <p:cNvSpPr txBox="1"/>
          <p:nvPr/>
        </p:nvSpPr>
        <p:spPr>
          <a:xfrm>
            <a:off x="18223400" y="12510525"/>
            <a:ext cx="53871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502" name="Google Shape;1502;p79"/>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JACKET/ BLAZER</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1503" name="Google Shape;1503;p79"/>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504" name="Google Shape;1504;p79"/>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4" name="Shape 2924"/>
        <p:cNvGrpSpPr/>
        <p:nvPr/>
      </p:nvGrpSpPr>
      <p:grpSpPr>
        <a:xfrm>
          <a:off x="0" y="0"/>
          <a:ext cx="0" cy="0"/>
          <a:chOff x="0" y="0"/>
          <a:chExt cx="0" cy="0"/>
        </a:xfrm>
      </p:grpSpPr>
      <p:sp>
        <p:nvSpPr>
          <p:cNvPr id="2925" name="Google Shape;2925;p178"/>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26" name="Google Shape;2926;p178"/>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927" name="Google Shape;2927;p178"/>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2928" name="Google Shape;2928;p178"/>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929" name="Google Shape;2929;p178"/>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2930" name="Google Shape;2930;p178"/>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931" name="Google Shape;2931;p178"/>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932" name="Google Shape;2932;p178"/>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2933" name="Google Shape;2933;p178"/>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2934" name="Google Shape;2934;p178"/>
          <p:cNvSpPr txBox="1"/>
          <p:nvPr/>
        </p:nvSpPr>
        <p:spPr>
          <a:xfrm>
            <a:off x="18223400" y="12510525"/>
            <a:ext cx="53871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935" name="Google Shape;2935;p178"/>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2936" name="Google Shape;2936;p178"/>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NIGHTWEAR SETS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2937" name="Google Shape;2937;p178"/>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2938" name="Google Shape;2938;p178"/>
          <p:cNvPicPr preferRelativeResize="0"/>
          <p:nvPr/>
        </p:nvPicPr>
        <p:blipFill rotWithShape="1">
          <a:blip r:embed="rId8">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2" name="Shape 2942"/>
        <p:cNvGrpSpPr/>
        <p:nvPr/>
      </p:nvGrpSpPr>
      <p:grpSpPr>
        <a:xfrm>
          <a:off x="0" y="0"/>
          <a:ext cx="0" cy="0"/>
          <a:chOff x="0" y="0"/>
          <a:chExt cx="0" cy="0"/>
        </a:xfrm>
      </p:grpSpPr>
      <p:sp>
        <p:nvSpPr>
          <p:cNvPr id="2943" name="Google Shape;2943;p179"/>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44" name="Google Shape;2944;p179"/>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945" name="Google Shape;2945;p179"/>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2946" name="Google Shape;2946;p179"/>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947" name="Google Shape;2947;p179"/>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2948" name="Google Shape;2948;p179"/>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949" name="Google Shape;2949;p179"/>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2950" name="Google Shape;2950;p179"/>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2951" name="Google Shape;2951;p179"/>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MULTI PACKS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952" name="Google Shape;2952;p179"/>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2953" name="Google Shape;2953;p179"/>
          <p:cNvSpPr txBox="1"/>
          <p:nvPr/>
        </p:nvSpPr>
        <p:spPr>
          <a:xfrm>
            <a:off x="18223475"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 of second item</a:t>
            </a:r>
            <a:endParaRPr b="0" i="0" sz="1400" u="none" cap="none" strike="noStrike">
              <a:solidFill>
                <a:srgbClr val="000000"/>
              </a:solidFill>
              <a:latin typeface="Arial"/>
              <a:ea typeface="Arial"/>
              <a:cs typeface="Arial"/>
              <a:sym typeface="Arial"/>
            </a:endParaRPr>
          </a:p>
        </p:txBody>
      </p:sp>
      <p:sp>
        <p:nvSpPr>
          <p:cNvPr id="2954" name="Google Shape;2954;p179"/>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(every item must be displayed from bottom left to top right)</a:t>
            </a:r>
            <a:endParaRPr b="0" i="0" sz="1400" u="none" cap="none" strike="noStrike">
              <a:solidFill>
                <a:srgbClr val="000000"/>
              </a:solidFill>
              <a:latin typeface="Arial"/>
              <a:ea typeface="Arial"/>
              <a:cs typeface="Arial"/>
              <a:sym typeface="Arial"/>
            </a:endParaRPr>
          </a:p>
        </p:txBody>
      </p:sp>
      <p:sp>
        <p:nvSpPr>
          <p:cNvPr id="2955" name="Google Shape;2955;p179"/>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9" name="Shape 2959"/>
        <p:cNvGrpSpPr/>
        <p:nvPr/>
      </p:nvGrpSpPr>
      <p:grpSpPr>
        <a:xfrm>
          <a:off x="0" y="0"/>
          <a:ext cx="0" cy="0"/>
          <a:chOff x="0" y="0"/>
          <a:chExt cx="0" cy="0"/>
        </a:xfrm>
      </p:grpSpPr>
      <p:sp>
        <p:nvSpPr>
          <p:cNvPr id="2960" name="Google Shape;2960;p180"/>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61" name="Google Shape;2961;p180"/>
          <p:cNvPicPr preferRelativeResize="0"/>
          <p:nvPr/>
        </p:nvPicPr>
        <p:blipFill rotWithShape="1">
          <a:blip r:embed="rId3">
            <a:alphaModFix/>
          </a:blip>
          <a:srcRect b="0" l="59" r="68" t="0"/>
          <a:stretch/>
        </p:blipFill>
        <p:spPr>
          <a:xfrm>
            <a:off x="18745942" y="3335875"/>
            <a:ext cx="2578550" cy="3727171"/>
          </a:xfrm>
          <a:prstGeom prst="rect">
            <a:avLst/>
          </a:prstGeom>
          <a:noFill/>
          <a:ln cap="flat" cmpd="sng" w="9525">
            <a:solidFill>
              <a:srgbClr val="B7B7B7"/>
            </a:solidFill>
            <a:prstDash val="solid"/>
            <a:round/>
            <a:headEnd len="sm" w="sm" type="none"/>
            <a:tailEnd len="sm" w="sm" type="none"/>
          </a:ln>
        </p:spPr>
      </p:pic>
      <p:pic>
        <p:nvPicPr>
          <p:cNvPr id="2962" name="Google Shape;2962;p180"/>
          <p:cNvPicPr preferRelativeResize="0"/>
          <p:nvPr/>
        </p:nvPicPr>
        <p:blipFill rotWithShape="1">
          <a:blip r:embed="rId4">
            <a:alphaModFix/>
          </a:blip>
          <a:srcRect b="0" l="59" r="68" t="0"/>
          <a:stretch/>
        </p:blipFill>
        <p:spPr>
          <a:xfrm>
            <a:off x="15414892" y="3361400"/>
            <a:ext cx="2578550" cy="3727171"/>
          </a:xfrm>
          <a:prstGeom prst="rect">
            <a:avLst/>
          </a:prstGeom>
          <a:noFill/>
          <a:ln cap="flat" cmpd="sng" w="9525">
            <a:solidFill>
              <a:srgbClr val="B7B7B7"/>
            </a:solidFill>
            <a:prstDash val="solid"/>
            <a:round/>
            <a:headEnd len="sm" w="sm" type="none"/>
            <a:tailEnd len="sm" w="sm" type="none"/>
          </a:ln>
        </p:spPr>
      </p:pic>
      <p:sp>
        <p:nvSpPr>
          <p:cNvPr id="2963" name="Google Shape;2963;p180"/>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964" name="Google Shape;2964;p180"/>
          <p:cNvSpPr txBox="1"/>
          <p:nvPr/>
        </p:nvSpPr>
        <p:spPr>
          <a:xfrm>
            <a:off x="18745975"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965" name="Google Shape;2965;p180"/>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SOCKS MULTI PACK</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2966" name="Google Shape;2966;p180"/>
          <p:cNvSpPr txBox="1"/>
          <p:nvPr/>
        </p:nvSpPr>
        <p:spPr>
          <a:xfrm>
            <a:off x="17993400" y="3335875"/>
            <a:ext cx="752700" cy="372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OR</a:t>
            </a:r>
            <a:endParaRPr b="0" i="0" sz="1400" u="none" cap="none" strike="noStrike">
              <a:solidFill>
                <a:srgbClr val="000000"/>
              </a:solidFill>
              <a:latin typeface="Arial"/>
              <a:ea typeface="Arial"/>
              <a:cs typeface="Arial"/>
              <a:sym typeface="Arial"/>
            </a:endParaRPr>
          </a:p>
        </p:txBody>
      </p:sp>
      <p:sp>
        <p:nvSpPr>
          <p:cNvPr id="2967" name="Google Shape;2967;p180"/>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2968" name="Google Shape;2968;p180"/>
          <p:cNvPicPr preferRelativeResize="0"/>
          <p:nvPr/>
        </p:nvPicPr>
        <p:blipFill rotWithShape="1">
          <a:blip r:embed="rId5">
            <a:alphaModFix/>
          </a:blip>
          <a:srcRect b="0" l="59" r="68" t="0"/>
          <a:stretch/>
        </p:blipFill>
        <p:spPr>
          <a:xfrm>
            <a:off x="15414892" y="8497600"/>
            <a:ext cx="2578546" cy="3727171"/>
          </a:xfrm>
          <a:prstGeom prst="rect">
            <a:avLst/>
          </a:prstGeom>
          <a:noFill/>
          <a:ln cap="flat" cmpd="sng" w="9525">
            <a:solidFill>
              <a:srgbClr val="B7B7B7"/>
            </a:solidFill>
            <a:prstDash val="solid"/>
            <a:round/>
            <a:headEnd len="sm" w="sm" type="none"/>
            <a:tailEnd len="sm" w="sm" type="none"/>
          </a:ln>
        </p:spPr>
      </p:pic>
      <p:pic>
        <p:nvPicPr>
          <p:cNvPr id="2969" name="Google Shape;2969;p180"/>
          <p:cNvPicPr preferRelativeResize="0"/>
          <p:nvPr/>
        </p:nvPicPr>
        <p:blipFill rotWithShape="1">
          <a:blip r:embed="rId6">
            <a:alphaModFix/>
          </a:blip>
          <a:srcRect b="0" l="59" r="68" t="0"/>
          <a:stretch/>
        </p:blipFill>
        <p:spPr>
          <a:xfrm>
            <a:off x="18745942" y="8497600"/>
            <a:ext cx="2578546" cy="3727171"/>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73" name="Shape 2973"/>
        <p:cNvGrpSpPr/>
        <p:nvPr/>
      </p:nvGrpSpPr>
      <p:grpSpPr>
        <a:xfrm>
          <a:off x="0" y="0"/>
          <a:ext cx="0" cy="0"/>
          <a:chOff x="0" y="0"/>
          <a:chExt cx="0" cy="0"/>
        </a:xfrm>
      </p:grpSpPr>
      <p:sp>
        <p:nvSpPr>
          <p:cNvPr id="2974" name="Google Shape;2974;p181"/>
          <p:cNvSpPr txBox="1"/>
          <p:nvPr/>
        </p:nvSpPr>
        <p:spPr>
          <a:xfrm>
            <a:off x="11412850" y="5150475"/>
            <a:ext cx="12971100" cy="85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en-GB" sz="4800" u="none" cap="none" strike="noStrike">
                <a:solidFill>
                  <a:srgbClr val="000000"/>
                </a:solidFill>
                <a:latin typeface="Arial"/>
                <a:ea typeface="Arial"/>
                <a:cs typeface="Arial"/>
                <a:sym typeface="Arial"/>
              </a:rPr>
              <a:t>TOYS</a:t>
            </a:r>
            <a:endParaRPr b="0" i="0" sz="4800" u="none" cap="none" strike="noStrike">
              <a:solidFill>
                <a:srgbClr val="000000"/>
              </a:solidFill>
              <a:latin typeface="Arial"/>
              <a:ea typeface="Arial"/>
              <a:cs typeface="Arial"/>
              <a:sym typeface="Arial"/>
            </a:endParaRPr>
          </a:p>
        </p:txBody>
      </p:sp>
      <p:pic>
        <p:nvPicPr>
          <p:cNvPr id="2975" name="Google Shape;2975;p181"/>
          <p:cNvPicPr preferRelativeResize="0"/>
          <p:nvPr/>
        </p:nvPicPr>
        <p:blipFill rotWithShape="1">
          <a:blip r:embed="rId3">
            <a:alphaModFix/>
          </a:blip>
          <a:srcRect b="0" l="0" r="0" t="0"/>
          <a:stretch/>
        </p:blipFill>
        <p:spPr>
          <a:xfrm>
            <a:off x="6" y="0"/>
            <a:ext cx="9501925" cy="13716000"/>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9" name="Shape 2979"/>
        <p:cNvGrpSpPr/>
        <p:nvPr/>
      </p:nvGrpSpPr>
      <p:grpSpPr>
        <a:xfrm>
          <a:off x="0" y="0"/>
          <a:ext cx="0" cy="0"/>
          <a:chOff x="0" y="0"/>
          <a:chExt cx="0" cy="0"/>
        </a:xfrm>
      </p:grpSpPr>
      <p:sp>
        <p:nvSpPr>
          <p:cNvPr id="2980" name="Google Shape;2980;p182"/>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81" name="Google Shape;2981;p182"/>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sp>
        <p:nvSpPr>
          <p:cNvPr id="2982" name="Google Shape;2982;p182"/>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983" name="Google Shape;2983;p182"/>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DOLLS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984" name="Google Shape;2984;p182"/>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2985" name="Google Shape;2985;p182"/>
          <p:cNvPicPr preferRelativeResize="0"/>
          <p:nvPr/>
        </p:nvPicPr>
        <p:blipFill rotWithShape="1">
          <a:blip r:embed="rId4">
            <a:alphaModFix/>
          </a:blip>
          <a:srcRect b="0" l="59" r="68" t="0"/>
          <a:stretch/>
        </p:blipFill>
        <p:spPr>
          <a:xfrm>
            <a:off x="18223392" y="8783350"/>
            <a:ext cx="2578546" cy="3727171"/>
          </a:xfrm>
          <a:prstGeom prst="rect">
            <a:avLst/>
          </a:prstGeom>
          <a:noFill/>
          <a:ln cap="flat" cmpd="sng" w="9525">
            <a:solidFill>
              <a:srgbClr val="B7B7B7"/>
            </a:solidFill>
            <a:prstDash val="solid"/>
            <a:round/>
            <a:headEnd len="sm" w="sm" type="none"/>
            <a:tailEnd len="sm" w="sm" type="none"/>
          </a:ln>
        </p:spPr>
      </p:pic>
      <p:pic>
        <p:nvPicPr>
          <p:cNvPr id="2986" name="Google Shape;2986;p182"/>
          <p:cNvPicPr preferRelativeResize="0"/>
          <p:nvPr/>
        </p:nvPicPr>
        <p:blipFill rotWithShape="1">
          <a:blip r:embed="rId5">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987" name="Google Shape;2987;p182"/>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988" name="Google Shape;2988;p182"/>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2" name="Shape 2992"/>
        <p:cNvGrpSpPr/>
        <p:nvPr/>
      </p:nvGrpSpPr>
      <p:grpSpPr>
        <a:xfrm>
          <a:off x="0" y="0"/>
          <a:ext cx="0" cy="0"/>
          <a:chOff x="0" y="0"/>
          <a:chExt cx="0" cy="0"/>
        </a:xfrm>
      </p:grpSpPr>
      <p:sp>
        <p:nvSpPr>
          <p:cNvPr id="2993" name="Google Shape;2993;p183"/>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183"/>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995" name="Google Shape;2995;p183"/>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CUDDLE TOYS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996" name="Google Shape;2996;p183"/>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
        <p:nvSpPr>
          <p:cNvPr id="2997" name="Google Shape;2997;p183"/>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998" name="Google Shape;2998;p183"/>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pic>
        <p:nvPicPr>
          <p:cNvPr id="2999" name="Google Shape;2999;p183"/>
          <p:cNvPicPr preferRelativeResize="0"/>
          <p:nvPr/>
        </p:nvPicPr>
        <p:blipFill rotWithShape="1">
          <a:blip r:embed="rId3">
            <a:alphaModFix/>
          </a:blip>
          <a:srcRect b="0" l="0" r="0" t="0"/>
          <a:stretch/>
        </p:blipFill>
        <p:spPr>
          <a:xfrm>
            <a:off x="15414925" y="3363925"/>
            <a:ext cx="2578550" cy="3722137"/>
          </a:xfrm>
          <a:prstGeom prst="rect">
            <a:avLst/>
          </a:prstGeom>
          <a:noFill/>
          <a:ln>
            <a:noFill/>
          </a:ln>
        </p:spPr>
      </p:pic>
      <p:pic>
        <p:nvPicPr>
          <p:cNvPr id="3000" name="Google Shape;3000;p183"/>
          <p:cNvPicPr preferRelativeResize="0"/>
          <p:nvPr/>
        </p:nvPicPr>
        <p:blipFill rotWithShape="1">
          <a:blip r:embed="rId4">
            <a:alphaModFix/>
          </a:blip>
          <a:srcRect b="0" l="0" r="0" t="0"/>
          <a:stretch/>
        </p:blipFill>
        <p:spPr>
          <a:xfrm>
            <a:off x="15414950" y="8783350"/>
            <a:ext cx="2578501" cy="3722440"/>
          </a:xfrm>
          <a:prstGeom prst="rect">
            <a:avLst/>
          </a:prstGeom>
          <a:noFill/>
          <a:ln>
            <a:noFill/>
          </a:ln>
        </p:spPr>
      </p:pic>
      <p:pic>
        <p:nvPicPr>
          <p:cNvPr id="3001" name="Google Shape;3001;p183"/>
          <p:cNvPicPr preferRelativeResize="0"/>
          <p:nvPr/>
        </p:nvPicPr>
        <p:blipFill rotWithShape="1">
          <a:blip r:embed="rId5">
            <a:alphaModFix/>
          </a:blip>
          <a:srcRect b="0" l="0" r="0" t="0"/>
          <a:stretch/>
        </p:blipFill>
        <p:spPr>
          <a:xfrm>
            <a:off x="18395655" y="8783225"/>
            <a:ext cx="2578500" cy="3722701"/>
          </a:xfrm>
          <a:prstGeom prst="rect">
            <a:avLst/>
          </a:prstGeom>
          <a:noFill/>
          <a:ln>
            <a:noFill/>
          </a:ln>
        </p:spPr>
      </p:pic>
      <p:pic>
        <p:nvPicPr>
          <p:cNvPr id="3002" name="Google Shape;3002;p183"/>
          <p:cNvPicPr preferRelativeResize="0"/>
          <p:nvPr/>
        </p:nvPicPr>
        <p:blipFill rotWithShape="1">
          <a:blip r:embed="rId6">
            <a:alphaModFix/>
          </a:blip>
          <a:srcRect b="0" l="0" r="0" t="0"/>
          <a:stretch/>
        </p:blipFill>
        <p:spPr>
          <a:xfrm>
            <a:off x="21376350" y="8788016"/>
            <a:ext cx="2578550" cy="3722511"/>
          </a:xfrm>
          <a:prstGeom prst="rect">
            <a:avLst/>
          </a:prstGeom>
          <a:noFill/>
          <a:ln>
            <a:noFill/>
          </a:ln>
        </p:spPr>
      </p:pic>
      <p:sp>
        <p:nvSpPr>
          <p:cNvPr id="3003" name="Google Shape;3003;p183"/>
          <p:cNvSpPr txBox="1"/>
          <p:nvPr/>
        </p:nvSpPr>
        <p:spPr>
          <a:xfrm>
            <a:off x="213476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7" name="Shape 3007"/>
        <p:cNvGrpSpPr/>
        <p:nvPr/>
      </p:nvGrpSpPr>
      <p:grpSpPr>
        <a:xfrm>
          <a:off x="0" y="0"/>
          <a:ext cx="0" cy="0"/>
          <a:chOff x="0" y="0"/>
          <a:chExt cx="0" cy="0"/>
        </a:xfrm>
      </p:grpSpPr>
      <p:sp>
        <p:nvSpPr>
          <p:cNvPr id="3008" name="Google Shape;3008;p184"/>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9" name="Google Shape;3009;p184"/>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3010" name="Google Shape;3010;p184"/>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OTHERS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3011" name="Google Shape;3011;p184"/>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
        <p:nvSpPr>
          <p:cNvPr id="3012" name="Google Shape;3012;p184"/>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others</a:t>
            </a:r>
            <a:endParaRPr b="0" i="0" sz="1400" u="none" cap="none" strike="noStrike">
              <a:solidFill>
                <a:srgbClr val="000000"/>
              </a:solidFill>
              <a:latin typeface="Arial"/>
              <a:ea typeface="Arial"/>
              <a:cs typeface="Arial"/>
              <a:sym typeface="Arial"/>
            </a:endParaRPr>
          </a:p>
        </p:txBody>
      </p:sp>
      <p:sp>
        <p:nvSpPr>
          <p:cNvPr id="3013" name="Google Shape;3013;p184"/>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
        <p:nvSpPr>
          <p:cNvPr id="3014" name="Google Shape;3014;p184"/>
          <p:cNvSpPr txBox="1"/>
          <p:nvPr/>
        </p:nvSpPr>
        <p:spPr>
          <a:xfrm>
            <a:off x="20890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pic>
        <p:nvPicPr>
          <p:cNvPr id="3015" name="Google Shape;3015;p184"/>
          <p:cNvPicPr preferRelativeResize="0"/>
          <p:nvPr/>
        </p:nvPicPr>
        <p:blipFill rotWithShape="1">
          <a:blip r:embed="rId3">
            <a:alphaModFix/>
          </a:blip>
          <a:srcRect b="0" l="0" r="0" t="0"/>
          <a:stretch/>
        </p:blipFill>
        <p:spPr>
          <a:xfrm>
            <a:off x="18081950" y="8788019"/>
            <a:ext cx="2578550" cy="3722505"/>
          </a:xfrm>
          <a:prstGeom prst="rect">
            <a:avLst/>
          </a:prstGeom>
          <a:noFill/>
          <a:ln>
            <a:noFill/>
          </a:ln>
        </p:spPr>
      </p:pic>
      <p:pic>
        <p:nvPicPr>
          <p:cNvPr id="3016" name="Google Shape;3016;p184"/>
          <p:cNvPicPr preferRelativeResize="0"/>
          <p:nvPr/>
        </p:nvPicPr>
        <p:blipFill rotWithShape="1">
          <a:blip r:embed="rId4">
            <a:alphaModFix/>
          </a:blip>
          <a:srcRect b="0" l="0" r="0" t="0"/>
          <a:stretch/>
        </p:blipFill>
        <p:spPr>
          <a:xfrm>
            <a:off x="15414923" y="3363600"/>
            <a:ext cx="2578550" cy="3722773"/>
          </a:xfrm>
          <a:prstGeom prst="rect">
            <a:avLst/>
          </a:prstGeom>
          <a:noFill/>
          <a:ln>
            <a:noFill/>
          </a:ln>
        </p:spPr>
      </p:pic>
      <p:pic>
        <p:nvPicPr>
          <p:cNvPr id="3017" name="Google Shape;3017;p184"/>
          <p:cNvPicPr preferRelativeResize="0"/>
          <p:nvPr/>
        </p:nvPicPr>
        <p:blipFill rotWithShape="1">
          <a:blip r:embed="rId5">
            <a:alphaModFix/>
          </a:blip>
          <a:srcRect b="0" l="0" r="0" t="0"/>
          <a:stretch/>
        </p:blipFill>
        <p:spPr>
          <a:xfrm>
            <a:off x="20890400" y="8788062"/>
            <a:ext cx="2578501" cy="3722440"/>
          </a:xfrm>
          <a:prstGeom prst="rect">
            <a:avLst/>
          </a:prstGeom>
          <a:noFill/>
          <a:ln>
            <a:noFill/>
          </a:ln>
        </p:spPr>
      </p:pic>
      <p:pic>
        <p:nvPicPr>
          <p:cNvPr id="3018" name="Google Shape;3018;p184"/>
          <p:cNvPicPr preferRelativeResize="0"/>
          <p:nvPr/>
        </p:nvPicPr>
        <p:blipFill rotWithShape="1">
          <a:blip r:embed="rId6">
            <a:alphaModFix/>
          </a:blip>
          <a:srcRect b="0" l="0" r="0" t="0"/>
          <a:stretch/>
        </p:blipFill>
        <p:spPr>
          <a:xfrm>
            <a:off x="15258075" y="8783350"/>
            <a:ext cx="2578550" cy="3722505"/>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22" name="Shape 3022"/>
        <p:cNvGrpSpPr/>
        <p:nvPr/>
      </p:nvGrpSpPr>
      <p:grpSpPr>
        <a:xfrm>
          <a:off x="0" y="0"/>
          <a:ext cx="0" cy="0"/>
          <a:chOff x="0" y="0"/>
          <a:chExt cx="0" cy="0"/>
        </a:xfrm>
      </p:grpSpPr>
      <p:sp>
        <p:nvSpPr>
          <p:cNvPr id="3023" name="Google Shape;3023;p185"/>
          <p:cNvSpPr txBox="1"/>
          <p:nvPr/>
        </p:nvSpPr>
        <p:spPr>
          <a:xfrm>
            <a:off x="11412850" y="5150475"/>
            <a:ext cx="12971100" cy="85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b="0" i="0" lang="en-GB" sz="4800" u="none" cap="none" strike="noStrike">
                <a:solidFill>
                  <a:schemeClr val="dk1"/>
                </a:solidFill>
                <a:latin typeface="Arial"/>
                <a:ea typeface="Arial"/>
                <a:cs typeface="Arial"/>
                <a:sym typeface="Arial"/>
              </a:rPr>
              <a:t>ELECTRONICS</a:t>
            </a:r>
            <a:endParaRPr b="0" i="0" sz="4800" u="none" cap="none" strike="noStrike">
              <a:solidFill>
                <a:srgbClr val="000000"/>
              </a:solidFill>
              <a:latin typeface="Arial"/>
              <a:ea typeface="Arial"/>
              <a:cs typeface="Arial"/>
              <a:sym typeface="Arial"/>
            </a:endParaRPr>
          </a:p>
        </p:txBody>
      </p:sp>
      <p:pic>
        <p:nvPicPr>
          <p:cNvPr id="3024" name="Google Shape;3024;p185"/>
          <p:cNvPicPr preferRelativeResize="0"/>
          <p:nvPr/>
        </p:nvPicPr>
        <p:blipFill rotWithShape="1">
          <a:blip r:embed="rId3">
            <a:alphaModFix/>
          </a:blip>
          <a:srcRect b="0" l="0" r="0" t="0"/>
          <a:stretch/>
        </p:blipFill>
        <p:spPr>
          <a:xfrm>
            <a:off x="0" y="0"/>
            <a:ext cx="9501447" cy="13716002"/>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8" name="Shape 3028"/>
        <p:cNvGrpSpPr/>
        <p:nvPr/>
      </p:nvGrpSpPr>
      <p:grpSpPr>
        <a:xfrm>
          <a:off x="0" y="0"/>
          <a:ext cx="0" cy="0"/>
          <a:chOff x="0" y="0"/>
          <a:chExt cx="0" cy="0"/>
        </a:xfrm>
      </p:grpSpPr>
      <p:sp>
        <p:nvSpPr>
          <p:cNvPr id="3029" name="Google Shape;3029;p186"/>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30" name="Google Shape;3030;p186"/>
          <p:cNvPicPr preferRelativeResize="0"/>
          <p:nvPr/>
        </p:nvPicPr>
        <p:blipFill rotWithShape="1">
          <a:blip r:embed="rId3">
            <a:alphaModFix/>
          </a:blip>
          <a:srcRect b="0" l="69" r="58" t="0"/>
          <a:stretch/>
        </p:blipFill>
        <p:spPr>
          <a:xfrm>
            <a:off x="15414892" y="3335875"/>
            <a:ext cx="2578547" cy="3727174"/>
          </a:xfrm>
          <a:prstGeom prst="rect">
            <a:avLst/>
          </a:prstGeom>
          <a:noFill/>
          <a:ln cap="flat" cmpd="sng" w="9525">
            <a:solidFill>
              <a:srgbClr val="B7B7B7"/>
            </a:solidFill>
            <a:prstDash val="solid"/>
            <a:round/>
            <a:headEnd len="sm" w="sm" type="none"/>
            <a:tailEnd len="sm" w="sm" type="none"/>
          </a:ln>
        </p:spPr>
      </p:pic>
      <p:sp>
        <p:nvSpPr>
          <p:cNvPr id="3031" name="Google Shape;3031;p186"/>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3032" name="Google Shape;3032;p186"/>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HEADPHONES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3033" name="Google Shape;3033;p186"/>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3034" name="Google Shape;3034;p186"/>
          <p:cNvPicPr preferRelativeResize="0"/>
          <p:nvPr/>
        </p:nvPicPr>
        <p:blipFill rotWithShape="1">
          <a:blip r:embed="rId4">
            <a:alphaModFix/>
          </a:blip>
          <a:srcRect b="0" l="69" r="58" t="0"/>
          <a:stretch/>
        </p:blipFill>
        <p:spPr>
          <a:xfrm>
            <a:off x="18223392" y="8783350"/>
            <a:ext cx="2578547" cy="3727174"/>
          </a:xfrm>
          <a:prstGeom prst="rect">
            <a:avLst/>
          </a:prstGeom>
          <a:noFill/>
          <a:ln cap="flat" cmpd="sng" w="9525">
            <a:solidFill>
              <a:srgbClr val="B7B7B7"/>
            </a:solidFill>
            <a:prstDash val="solid"/>
            <a:round/>
            <a:headEnd len="sm" w="sm" type="none"/>
            <a:tailEnd len="sm" w="sm" type="none"/>
          </a:ln>
        </p:spPr>
      </p:pic>
      <p:pic>
        <p:nvPicPr>
          <p:cNvPr id="3035" name="Google Shape;3035;p186"/>
          <p:cNvPicPr preferRelativeResize="0"/>
          <p:nvPr/>
        </p:nvPicPr>
        <p:blipFill rotWithShape="1">
          <a:blip r:embed="rId5">
            <a:alphaModFix/>
          </a:blip>
          <a:srcRect b="0" l="69" r="58" t="0"/>
          <a:stretch/>
        </p:blipFill>
        <p:spPr>
          <a:xfrm>
            <a:off x="21031892" y="8783350"/>
            <a:ext cx="2578549" cy="3727174"/>
          </a:xfrm>
          <a:prstGeom prst="rect">
            <a:avLst/>
          </a:prstGeom>
          <a:noFill/>
          <a:ln cap="flat" cmpd="sng" w="9525">
            <a:solidFill>
              <a:srgbClr val="B7B7B7"/>
            </a:solidFill>
            <a:prstDash val="solid"/>
            <a:round/>
            <a:headEnd len="sm" w="sm" type="none"/>
            <a:tailEnd len="sm" w="sm" type="none"/>
          </a:ln>
        </p:spPr>
      </p:pic>
      <p:sp>
        <p:nvSpPr>
          <p:cNvPr id="3036" name="Google Shape;3036;p186"/>
          <p:cNvSpPr txBox="1"/>
          <p:nvPr/>
        </p:nvSpPr>
        <p:spPr>
          <a:xfrm>
            <a:off x="15414900" y="12510525"/>
            <a:ext cx="81954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Further views</a:t>
            </a:r>
            <a:endParaRPr b="0" i="0" sz="1400" u="none" cap="none" strike="noStrike">
              <a:solidFill>
                <a:srgbClr val="000000"/>
              </a:solidFill>
              <a:latin typeface="Arial"/>
              <a:ea typeface="Arial"/>
              <a:cs typeface="Arial"/>
              <a:sym typeface="Arial"/>
            </a:endParaRPr>
          </a:p>
        </p:txBody>
      </p:sp>
      <p:pic>
        <p:nvPicPr>
          <p:cNvPr id="3037" name="Google Shape;3037;p186"/>
          <p:cNvPicPr preferRelativeResize="0"/>
          <p:nvPr/>
        </p:nvPicPr>
        <p:blipFill rotWithShape="1">
          <a:blip r:embed="rId6">
            <a:alphaModFix/>
          </a:blip>
          <a:srcRect b="0" l="69" r="58" t="0"/>
          <a:stretch/>
        </p:blipFill>
        <p:spPr>
          <a:xfrm>
            <a:off x="15414892" y="8783350"/>
            <a:ext cx="2578547" cy="3727174"/>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1" name="Shape 3041"/>
        <p:cNvGrpSpPr/>
        <p:nvPr/>
      </p:nvGrpSpPr>
      <p:grpSpPr>
        <a:xfrm>
          <a:off x="0" y="0"/>
          <a:ext cx="0" cy="0"/>
          <a:chOff x="0" y="0"/>
          <a:chExt cx="0" cy="0"/>
        </a:xfrm>
      </p:grpSpPr>
      <p:sp>
        <p:nvSpPr>
          <p:cNvPr id="3042" name="Google Shape;3042;p187"/>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43" name="Google Shape;3043;p187"/>
          <p:cNvPicPr preferRelativeResize="0"/>
          <p:nvPr/>
        </p:nvPicPr>
        <p:blipFill rotWithShape="1">
          <a:blip r:embed="rId3">
            <a:alphaModFix/>
          </a:blip>
          <a:srcRect b="0" l="59" r="68" t="0"/>
          <a:stretch/>
        </p:blipFill>
        <p:spPr>
          <a:xfrm>
            <a:off x="15414892" y="3335875"/>
            <a:ext cx="2578546" cy="3727171"/>
          </a:xfrm>
          <a:prstGeom prst="rect">
            <a:avLst/>
          </a:prstGeom>
          <a:noFill/>
          <a:ln cap="flat" cmpd="sng" w="9525">
            <a:solidFill>
              <a:srgbClr val="B7B7B7"/>
            </a:solidFill>
            <a:prstDash val="solid"/>
            <a:round/>
            <a:headEnd len="sm" w="sm" type="none"/>
            <a:tailEnd len="sm" w="sm" type="none"/>
          </a:ln>
        </p:spPr>
      </p:pic>
      <p:sp>
        <p:nvSpPr>
          <p:cNvPr id="3044" name="Google Shape;3044;p187"/>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3045" name="Google Shape;3045;p187"/>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HEADPHONES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3046" name="Google Shape;3046;p187"/>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3047" name="Google Shape;3047;p187"/>
          <p:cNvPicPr preferRelativeResize="0"/>
          <p:nvPr/>
        </p:nvPicPr>
        <p:blipFill rotWithShape="1">
          <a:blip r:embed="rId4">
            <a:alphaModFix/>
          </a:blip>
          <a:srcRect b="0" l="59" r="68" t="0"/>
          <a:stretch/>
        </p:blipFill>
        <p:spPr>
          <a:xfrm>
            <a:off x="18223392" y="8783350"/>
            <a:ext cx="2578546" cy="3727171"/>
          </a:xfrm>
          <a:prstGeom prst="rect">
            <a:avLst/>
          </a:prstGeom>
          <a:noFill/>
          <a:ln cap="flat" cmpd="sng" w="9525">
            <a:solidFill>
              <a:srgbClr val="B7B7B7"/>
            </a:solidFill>
            <a:prstDash val="solid"/>
            <a:round/>
            <a:headEnd len="sm" w="sm" type="none"/>
            <a:tailEnd len="sm" w="sm" type="none"/>
          </a:ln>
        </p:spPr>
      </p:pic>
      <p:pic>
        <p:nvPicPr>
          <p:cNvPr id="3048" name="Google Shape;3048;p187"/>
          <p:cNvPicPr preferRelativeResize="0"/>
          <p:nvPr/>
        </p:nvPicPr>
        <p:blipFill rotWithShape="1">
          <a:blip r:embed="rId5">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3049" name="Google Shape;3049;p187"/>
          <p:cNvSpPr txBox="1"/>
          <p:nvPr/>
        </p:nvSpPr>
        <p:spPr>
          <a:xfrm>
            <a:off x="15414900" y="12510525"/>
            <a:ext cx="81954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Further views</a:t>
            </a:r>
            <a:endParaRPr b="0" i="0" sz="1400" u="none" cap="none" strike="noStrike">
              <a:solidFill>
                <a:srgbClr val="000000"/>
              </a:solidFill>
              <a:latin typeface="Arial"/>
              <a:ea typeface="Arial"/>
              <a:cs typeface="Arial"/>
              <a:sym typeface="Arial"/>
            </a:endParaRPr>
          </a:p>
        </p:txBody>
      </p:sp>
      <p:pic>
        <p:nvPicPr>
          <p:cNvPr id="3050" name="Google Shape;3050;p187"/>
          <p:cNvPicPr preferRelativeResize="0"/>
          <p:nvPr/>
        </p:nvPicPr>
        <p:blipFill rotWithShape="1">
          <a:blip r:embed="rId6">
            <a:alphaModFix/>
          </a:blip>
          <a:srcRect b="0" l="59" r="68" t="0"/>
          <a:stretch/>
        </p:blipFill>
        <p:spPr>
          <a:xfrm>
            <a:off x="15414892" y="8783350"/>
            <a:ext cx="2578546" cy="3727171"/>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8" name="Shape 1508"/>
        <p:cNvGrpSpPr/>
        <p:nvPr/>
      </p:nvGrpSpPr>
      <p:grpSpPr>
        <a:xfrm>
          <a:off x="0" y="0"/>
          <a:ext cx="0" cy="0"/>
          <a:chOff x="0" y="0"/>
          <a:chExt cx="0" cy="0"/>
        </a:xfrm>
      </p:grpSpPr>
      <p:sp>
        <p:nvSpPr>
          <p:cNvPr id="1509" name="Google Shape;1509;p80"/>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10" name="Google Shape;1510;p80"/>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511" name="Google Shape;1511;p80"/>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512" name="Google Shape;1512;p80"/>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513" name="Google Shape;1513;p80"/>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1514" name="Google Shape;1514;p80"/>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pic>
        <p:nvPicPr>
          <p:cNvPr id="1515" name="Google Shape;1515;p80"/>
          <p:cNvPicPr preferRelativeResize="0"/>
          <p:nvPr/>
        </p:nvPicPr>
        <p:blipFill rotWithShape="1">
          <a:blip r:embed="rId8">
            <a:alphaModFix/>
          </a:blip>
          <a:srcRect b="0" l="19" r="28" t="0"/>
          <a:stretch/>
        </p:blipFill>
        <p:spPr>
          <a:xfrm>
            <a:off x="21031892" y="8783350"/>
            <a:ext cx="2578550" cy="3727175"/>
          </a:xfrm>
          <a:prstGeom prst="rect">
            <a:avLst/>
          </a:prstGeom>
          <a:noFill/>
          <a:ln cap="flat" cmpd="sng" w="9525">
            <a:solidFill>
              <a:srgbClr val="B7B7B7"/>
            </a:solidFill>
            <a:prstDash val="solid"/>
            <a:round/>
            <a:headEnd len="sm" w="sm" type="none"/>
            <a:tailEnd len="sm" w="sm" type="none"/>
          </a:ln>
        </p:spPr>
      </p:pic>
      <p:sp>
        <p:nvSpPr>
          <p:cNvPr id="1516" name="Google Shape;1516;p80"/>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1517" name="Google Shape;1517;p80"/>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518" name="Google Shape;1518;p80"/>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519" name="Google Shape;1519;p80"/>
          <p:cNvSpPr txBox="1"/>
          <p:nvPr/>
        </p:nvSpPr>
        <p:spPr>
          <a:xfrm>
            <a:off x="18223400" y="12510525"/>
            <a:ext cx="53871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520" name="Google Shape;1520;p80"/>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TOPS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1521" name="Google Shape;1521;p80"/>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522" name="Google Shape;1522;p80"/>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4" name="Shape 3054"/>
        <p:cNvGrpSpPr/>
        <p:nvPr/>
      </p:nvGrpSpPr>
      <p:grpSpPr>
        <a:xfrm>
          <a:off x="0" y="0"/>
          <a:ext cx="0" cy="0"/>
          <a:chOff x="0" y="0"/>
          <a:chExt cx="0" cy="0"/>
        </a:xfrm>
      </p:grpSpPr>
      <p:sp>
        <p:nvSpPr>
          <p:cNvPr id="3055" name="Google Shape;3055;p188"/>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56" name="Google Shape;3056;p188"/>
          <p:cNvPicPr preferRelativeResize="0"/>
          <p:nvPr/>
        </p:nvPicPr>
        <p:blipFill rotWithShape="1">
          <a:blip r:embed="rId3">
            <a:alphaModFix/>
          </a:blip>
          <a:srcRect b="0" l="59" r="68" t="0"/>
          <a:stretch/>
        </p:blipFill>
        <p:spPr>
          <a:xfrm>
            <a:off x="15414892" y="3335875"/>
            <a:ext cx="2578546" cy="3727171"/>
          </a:xfrm>
          <a:prstGeom prst="rect">
            <a:avLst/>
          </a:prstGeom>
          <a:noFill/>
          <a:ln cap="flat" cmpd="sng" w="9525">
            <a:solidFill>
              <a:srgbClr val="B7B7B7"/>
            </a:solidFill>
            <a:prstDash val="solid"/>
            <a:round/>
            <a:headEnd len="sm" w="sm" type="none"/>
            <a:tailEnd len="sm" w="sm" type="none"/>
          </a:ln>
        </p:spPr>
      </p:pic>
      <p:sp>
        <p:nvSpPr>
          <p:cNvPr id="3057" name="Google Shape;3057;p188"/>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3058" name="Google Shape;3058;p188"/>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HEADPHONES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3059" name="Google Shape;3059;p188"/>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3060" name="Google Shape;3060;p188"/>
          <p:cNvPicPr preferRelativeResize="0"/>
          <p:nvPr/>
        </p:nvPicPr>
        <p:blipFill rotWithShape="1">
          <a:blip r:embed="rId4">
            <a:alphaModFix/>
          </a:blip>
          <a:srcRect b="0" l="59" r="68" t="0"/>
          <a:stretch/>
        </p:blipFill>
        <p:spPr>
          <a:xfrm>
            <a:off x="18223392" y="8783350"/>
            <a:ext cx="2578546" cy="3727171"/>
          </a:xfrm>
          <a:prstGeom prst="rect">
            <a:avLst/>
          </a:prstGeom>
          <a:noFill/>
          <a:ln cap="flat" cmpd="sng" w="9525">
            <a:solidFill>
              <a:srgbClr val="B7B7B7"/>
            </a:solidFill>
            <a:prstDash val="solid"/>
            <a:round/>
            <a:headEnd len="sm" w="sm" type="none"/>
            <a:tailEnd len="sm" w="sm" type="none"/>
          </a:ln>
        </p:spPr>
      </p:pic>
      <p:pic>
        <p:nvPicPr>
          <p:cNvPr id="3061" name="Google Shape;3061;p188"/>
          <p:cNvPicPr preferRelativeResize="0"/>
          <p:nvPr/>
        </p:nvPicPr>
        <p:blipFill rotWithShape="1">
          <a:blip r:embed="rId5">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3062" name="Google Shape;3062;p188"/>
          <p:cNvSpPr txBox="1"/>
          <p:nvPr/>
        </p:nvSpPr>
        <p:spPr>
          <a:xfrm>
            <a:off x="15414900" y="12510525"/>
            <a:ext cx="81954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Further views</a:t>
            </a:r>
            <a:endParaRPr b="0" i="0" sz="1400" u="none" cap="none" strike="noStrike">
              <a:solidFill>
                <a:srgbClr val="000000"/>
              </a:solidFill>
              <a:latin typeface="Arial"/>
              <a:ea typeface="Arial"/>
              <a:cs typeface="Arial"/>
              <a:sym typeface="Arial"/>
            </a:endParaRPr>
          </a:p>
        </p:txBody>
      </p:sp>
      <p:pic>
        <p:nvPicPr>
          <p:cNvPr id="3063" name="Google Shape;3063;p188"/>
          <p:cNvPicPr preferRelativeResize="0"/>
          <p:nvPr/>
        </p:nvPicPr>
        <p:blipFill rotWithShape="1">
          <a:blip r:embed="rId6">
            <a:alphaModFix/>
          </a:blip>
          <a:srcRect b="0" l="59" r="68" t="0"/>
          <a:stretch/>
        </p:blipFill>
        <p:spPr>
          <a:xfrm>
            <a:off x="15414892" y="8783350"/>
            <a:ext cx="2578546" cy="3727171"/>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7" name="Shape 3067"/>
        <p:cNvGrpSpPr/>
        <p:nvPr/>
      </p:nvGrpSpPr>
      <p:grpSpPr>
        <a:xfrm>
          <a:off x="0" y="0"/>
          <a:ext cx="0" cy="0"/>
          <a:chOff x="0" y="0"/>
          <a:chExt cx="0" cy="0"/>
        </a:xfrm>
      </p:grpSpPr>
      <p:sp>
        <p:nvSpPr>
          <p:cNvPr id="3068" name="Google Shape;3068;p189"/>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69" name="Google Shape;3069;p189"/>
          <p:cNvPicPr preferRelativeResize="0"/>
          <p:nvPr/>
        </p:nvPicPr>
        <p:blipFill rotWithShape="1">
          <a:blip r:embed="rId3">
            <a:alphaModFix/>
          </a:blip>
          <a:srcRect b="0" l="59" r="68" t="0"/>
          <a:stretch/>
        </p:blipFill>
        <p:spPr>
          <a:xfrm>
            <a:off x="15414892" y="3335875"/>
            <a:ext cx="2578546" cy="3727171"/>
          </a:xfrm>
          <a:prstGeom prst="rect">
            <a:avLst/>
          </a:prstGeom>
          <a:noFill/>
          <a:ln cap="flat" cmpd="sng" w="9525">
            <a:solidFill>
              <a:srgbClr val="B7B7B7"/>
            </a:solidFill>
            <a:prstDash val="solid"/>
            <a:round/>
            <a:headEnd len="sm" w="sm" type="none"/>
            <a:tailEnd len="sm" w="sm" type="none"/>
          </a:ln>
        </p:spPr>
      </p:pic>
      <p:sp>
        <p:nvSpPr>
          <p:cNvPr id="3070" name="Google Shape;3070;p189"/>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3071" name="Google Shape;3071;p189"/>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SPEAKER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3072" name="Google Shape;3072;p189"/>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3073" name="Google Shape;3073;p189"/>
          <p:cNvPicPr preferRelativeResize="0"/>
          <p:nvPr/>
        </p:nvPicPr>
        <p:blipFill rotWithShape="1">
          <a:blip r:embed="rId4">
            <a:alphaModFix/>
          </a:blip>
          <a:srcRect b="0" l="59" r="68" t="0"/>
          <a:stretch/>
        </p:blipFill>
        <p:spPr>
          <a:xfrm>
            <a:off x="18223392" y="8783350"/>
            <a:ext cx="2578546" cy="3727171"/>
          </a:xfrm>
          <a:prstGeom prst="rect">
            <a:avLst/>
          </a:prstGeom>
          <a:noFill/>
          <a:ln cap="flat" cmpd="sng" w="9525">
            <a:solidFill>
              <a:srgbClr val="B7B7B7"/>
            </a:solidFill>
            <a:prstDash val="solid"/>
            <a:round/>
            <a:headEnd len="sm" w="sm" type="none"/>
            <a:tailEnd len="sm" w="sm" type="none"/>
          </a:ln>
        </p:spPr>
      </p:pic>
      <p:pic>
        <p:nvPicPr>
          <p:cNvPr id="3074" name="Google Shape;3074;p189"/>
          <p:cNvPicPr preferRelativeResize="0"/>
          <p:nvPr/>
        </p:nvPicPr>
        <p:blipFill rotWithShape="1">
          <a:blip r:embed="rId5">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3075" name="Google Shape;3075;p189"/>
          <p:cNvSpPr txBox="1"/>
          <p:nvPr/>
        </p:nvSpPr>
        <p:spPr>
          <a:xfrm>
            <a:off x="21031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3076" name="Google Shape;3076;p189"/>
          <p:cNvSpPr txBox="1"/>
          <p:nvPr/>
        </p:nvSpPr>
        <p:spPr>
          <a:xfrm>
            <a:off x="18223425"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Model view</a:t>
            </a:r>
            <a:endParaRPr b="0" i="0" sz="1400" u="none" cap="none" strike="noStrike">
              <a:solidFill>
                <a:srgbClr val="000000"/>
              </a:solidFill>
              <a:latin typeface="Arial"/>
              <a:ea typeface="Arial"/>
              <a:cs typeface="Arial"/>
              <a:sym typeface="Arial"/>
            </a:endParaRPr>
          </a:p>
        </p:txBody>
      </p:sp>
      <p:pic>
        <p:nvPicPr>
          <p:cNvPr id="3077" name="Google Shape;3077;p189"/>
          <p:cNvPicPr preferRelativeResize="0"/>
          <p:nvPr/>
        </p:nvPicPr>
        <p:blipFill rotWithShape="1">
          <a:blip r:embed="rId6">
            <a:alphaModFix/>
          </a:blip>
          <a:srcRect b="0" l="59" r="68" t="0"/>
          <a:stretch/>
        </p:blipFill>
        <p:spPr>
          <a:xfrm>
            <a:off x="15414892" y="8783350"/>
            <a:ext cx="2578546" cy="3727171"/>
          </a:xfrm>
          <a:prstGeom prst="rect">
            <a:avLst/>
          </a:prstGeom>
          <a:noFill/>
          <a:ln cap="flat" cmpd="sng" w="9525">
            <a:solidFill>
              <a:srgbClr val="B7B7B7"/>
            </a:solidFill>
            <a:prstDash val="solid"/>
            <a:round/>
            <a:headEnd len="sm" w="sm" type="none"/>
            <a:tailEnd len="sm" w="sm" type="none"/>
          </a:ln>
        </p:spPr>
      </p:pic>
      <p:sp>
        <p:nvSpPr>
          <p:cNvPr id="3078" name="Google Shape;3078;p189"/>
          <p:cNvSpPr txBox="1"/>
          <p:nvPr/>
        </p:nvSpPr>
        <p:spPr>
          <a:xfrm>
            <a:off x="15414925"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082" name="Shape 3082"/>
        <p:cNvGrpSpPr/>
        <p:nvPr/>
      </p:nvGrpSpPr>
      <p:grpSpPr>
        <a:xfrm>
          <a:off x="0" y="0"/>
          <a:ext cx="0" cy="0"/>
          <a:chOff x="0" y="0"/>
          <a:chExt cx="0" cy="0"/>
        </a:xfrm>
      </p:grpSpPr>
      <p:sp>
        <p:nvSpPr>
          <p:cNvPr id="3083" name="Google Shape;3083;p190"/>
          <p:cNvSpPr txBox="1"/>
          <p:nvPr/>
        </p:nvSpPr>
        <p:spPr>
          <a:xfrm>
            <a:off x="11412850" y="5150475"/>
            <a:ext cx="12971100" cy="85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en-GB" sz="4800" u="none" cap="none" strike="noStrike">
                <a:solidFill>
                  <a:srgbClr val="000000"/>
                </a:solidFill>
                <a:latin typeface="Arial"/>
                <a:ea typeface="Arial"/>
                <a:cs typeface="Arial"/>
                <a:sym typeface="Arial"/>
              </a:rPr>
              <a:t>BEAUTY</a:t>
            </a:r>
            <a:endParaRPr b="0" i="0" sz="4800" u="none" cap="none" strike="noStrike">
              <a:solidFill>
                <a:srgbClr val="000000"/>
              </a:solidFill>
              <a:latin typeface="Arial"/>
              <a:ea typeface="Arial"/>
              <a:cs typeface="Arial"/>
              <a:sym typeface="Arial"/>
            </a:endParaRPr>
          </a:p>
        </p:txBody>
      </p:sp>
      <p:pic>
        <p:nvPicPr>
          <p:cNvPr id="3084" name="Google Shape;3084;p190"/>
          <p:cNvPicPr preferRelativeResize="0"/>
          <p:nvPr/>
        </p:nvPicPr>
        <p:blipFill rotWithShape="1">
          <a:blip r:embed="rId3">
            <a:alphaModFix/>
          </a:blip>
          <a:srcRect b="0" l="0" r="0" t="0"/>
          <a:stretch/>
        </p:blipFill>
        <p:spPr>
          <a:xfrm>
            <a:off x="0" y="0"/>
            <a:ext cx="9501447" cy="13715999"/>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8" name="Shape 3088"/>
        <p:cNvGrpSpPr/>
        <p:nvPr/>
      </p:nvGrpSpPr>
      <p:grpSpPr>
        <a:xfrm>
          <a:off x="0" y="0"/>
          <a:ext cx="0" cy="0"/>
          <a:chOff x="0" y="0"/>
          <a:chExt cx="0" cy="0"/>
        </a:xfrm>
      </p:grpSpPr>
      <p:sp>
        <p:nvSpPr>
          <p:cNvPr id="3089" name="Google Shape;3089;p191"/>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090" name="Google Shape;3090;p191"/>
          <p:cNvPicPr preferRelativeResize="0"/>
          <p:nvPr/>
        </p:nvPicPr>
        <p:blipFill rotWithShape="1">
          <a:blip r:embed="rId3">
            <a:alphaModFix/>
          </a:blip>
          <a:srcRect b="0" l="69" r="58" t="0"/>
          <a:stretch/>
        </p:blipFill>
        <p:spPr>
          <a:xfrm>
            <a:off x="15414892" y="3335875"/>
            <a:ext cx="2578549" cy="3727174"/>
          </a:xfrm>
          <a:prstGeom prst="rect">
            <a:avLst/>
          </a:prstGeom>
          <a:noFill/>
          <a:ln cap="flat" cmpd="sng" w="9525">
            <a:solidFill>
              <a:srgbClr val="B7B7B7"/>
            </a:solidFill>
            <a:prstDash val="solid"/>
            <a:round/>
            <a:headEnd len="sm" w="sm" type="none"/>
            <a:tailEnd len="sm" w="sm" type="none"/>
          </a:ln>
        </p:spPr>
      </p:pic>
      <p:pic>
        <p:nvPicPr>
          <p:cNvPr id="3091" name="Google Shape;3091;p191"/>
          <p:cNvPicPr preferRelativeResize="0"/>
          <p:nvPr/>
        </p:nvPicPr>
        <p:blipFill rotWithShape="1">
          <a:blip r:embed="rId4">
            <a:alphaModFix/>
          </a:blip>
          <a:srcRect b="0" l="69" r="58" t="0"/>
          <a:stretch/>
        </p:blipFill>
        <p:spPr>
          <a:xfrm>
            <a:off x="18223392" y="8783350"/>
            <a:ext cx="2578549" cy="3727174"/>
          </a:xfrm>
          <a:prstGeom prst="rect">
            <a:avLst/>
          </a:prstGeom>
          <a:noFill/>
          <a:ln cap="flat" cmpd="sng" w="9525">
            <a:solidFill>
              <a:srgbClr val="B7B7B7"/>
            </a:solidFill>
            <a:prstDash val="solid"/>
            <a:round/>
            <a:headEnd len="sm" w="sm" type="none"/>
            <a:tailEnd len="sm" w="sm" type="none"/>
          </a:ln>
        </p:spPr>
      </p:pic>
      <p:pic>
        <p:nvPicPr>
          <p:cNvPr id="3092" name="Google Shape;3092;p191"/>
          <p:cNvPicPr preferRelativeResize="0"/>
          <p:nvPr/>
        </p:nvPicPr>
        <p:blipFill rotWithShape="1">
          <a:blip r:embed="rId5">
            <a:alphaModFix/>
          </a:blip>
          <a:srcRect b="0" l="69" r="58" t="0"/>
          <a:stretch/>
        </p:blipFill>
        <p:spPr>
          <a:xfrm>
            <a:off x="15414892" y="8783350"/>
            <a:ext cx="2578549" cy="3727174"/>
          </a:xfrm>
          <a:prstGeom prst="rect">
            <a:avLst/>
          </a:prstGeom>
          <a:noFill/>
          <a:ln cap="flat" cmpd="sng" w="9525">
            <a:solidFill>
              <a:srgbClr val="B7B7B7"/>
            </a:solidFill>
            <a:prstDash val="solid"/>
            <a:round/>
            <a:headEnd len="sm" w="sm" type="none"/>
            <a:tailEnd len="sm" w="sm" type="none"/>
          </a:ln>
        </p:spPr>
      </p:pic>
      <p:sp>
        <p:nvSpPr>
          <p:cNvPr id="3093" name="Google Shape;3093;p191"/>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Colour / Texture</a:t>
            </a:r>
            <a:endParaRPr b="0" i="0" sz="1400" u="none" cap="none" strike="noStrike">
              <a:solidFill>
                <a:srgbClr val="000000"/>
              </a:solidFill>
              <a:latin typeface="Arial"/>
              <a:ea typeface="Arial"/>
              <a:cs typeface="Arial"/>
              <a:sym typeface="Arial"/>
            </a:endParaRPr>
          </a:p>
        </p:txBody>
      </p:sp>
      <p:sp>
        <p:nvSpPr>
          <p:cNvPr id="3094" name="Google Shape;3094;p191"/>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2nd Image</a:t>
            </a:r>
            <a:endParaRPr b="0" i="0" sz="1400" u="none" cap="none" strike="noStrike">
              <a:solidFill>
                <a:srgbClr val="000000"/>
              </a:solidFill>
              <a:latin typeface="Arial"/>
              <a:ea typeface="Arial"/>
              <a:cs typeface="Arial"/>
              <a:sym typeface="Arial"/>
            </a:endParaRPr>
          </a:p>
        </p:txBody>
      </p:sp>
      <p:sp>
        <p:nvSpPr>
          <p:cNvPr id="3095" name="Google Shape;3095;p191"/>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3096" name="Google Shape;3096;p191"/>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NAIL VARNISH</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3097" name="Google Shape;3097;p191"/>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1" name="Shape 3101"/>
        <p:cNvGrpSpPr/>
        <p:nvPr/>
      </p:nvGrpSpPr>
      <p:grpSpPr>
        <a:xfrm>
          <a:off x="0" y="0"/>
          <a:ext cx="0" cy="0"/>
          <a:chOff x="0" y="0"/>
          <a:chExt cx="0" cy="0"/>
        </a:xfrm>
      </p:grpSpPr>
      <p:sp>
        <p:nvSpPr>
          <p:cNvPr id="3102" name="Google Shape;3102;p192"/>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03" name="Google Shape;3103;p192"/>
          <p:cNvPicPr preferRelativeResize="0"/>
          <p:nvPr/>
        </p:nvPicPr>
        <p:blipFill rotWithShape="1">
          <a:blip r:embed="rId3">
            <a:alphaModFix/>
          </a:blip>
          <a:srcRect b="0" l="69" r="58" t="0"/>
          <a:stretch/>
        </p:blipFill>
        <p:spPr>
          <a:xfrm>
            <a:off x="15414892" y="3335875"/>
            <a:ext cx="2578547" cy="3727174"/>
          </a:xfrm>
          <a:prstGeom prst="rect">
            <a:avLst/>
          </a:prstGeom>
          <a:noFill/>
          <a:ln cap="flat" cmpd="sng" w="9525">
            <a:solidFill>
              <a:srgbClr val="B7B7B7"/>
            </a:solidFill>
            <a:prstDash val="solid"/>
            <a:round/>
            <a:headEnd len="sm" w="sm" type="none"/>
            <a:tailEnd len="sm" w="sm" type="none"/>
          </a:ln>
        </p:spPr>
      </p:pic>
      <p:pic>
        <p:nvPicPr>
          <p:cNvPr id="3104" name="Google Shape;3104;p192"/>
          <p:cNvPicPr preferRelativeResize="0"/>
          <p:nvPr/>
        </p:nvPicPr>
        <p:blipFill rotWithShape="1">
          <a:blip r:embed="rId4">
            <a:alphaModFix/>
          </a:blip>
          <a:srcRect b="0" l="69" r="58" t="0"/>
          <a:stretch/>
        </p:blipFill>
        <p:spPr>
          <a:xfrm>
            <a:off x="18438017" y="3335875"/>
            <a:ext cx="2578547" cy="3727174"/>
          </a:xfrm>
          <a:prstGeom prst="rect">
            <a:avLst/>
          </a:prstGeom>
          <a:noFill/>
          <a:ln cap="flat" cmpd="sng" w="9525">
            <a:solidFill>
              <a:srgbClr val="B7B7B7"/>
            </a:solidFill>
            <a:prstDash val="solid"/>
            <a:round/>
            <a:headEnd len="sm" w="sm" type="none"/>
            <a:tailEnd len="sm" w="sm" type="none"/>
          </a:ln>
        </p:spPr>
      </p:pic>
      <p:pic>
        <p:nvPicPr>
          <p:cNvPr id="3105" name="Google Shape;3105;p192"/>
          <p:cNvPicPr preferRelativeResize="0"/>
          <p:nvPr/>
        </p:nvPicPr>
        <p:blipFill rotWithShape="1">
          <a:blip r:embed="rId5">
            <a:alphaModFix/>
          </a:blip>
          <a:srcRect b="0" l="69" r="58" t="0"/>
          <a:stretch/>
        </p:blipFill>
        <p:spPr>
          <a:xfrm>
            <a:off x="15414892" y="8783350"/>
            <a:ext cx="2578549" cy="3727174"/>
          </a:xfrm>
          <a:prstGeom prst="rect">
            <a:avLst/>
          </a:prstGeom>
          <a:noFill/>
          <a:ln cap="flat" cmpd="sng" w="9525">
            <a:solidFill>
              <a:srgbClr val="B7B7B7"/>
            </a:solidFill>
            <a:prstDash val="solid"/>
            <a:round/>
            <a:headEnd len="sm" w="sm" type="none"/>
            <a:tailEnd len="sm" w="sm" type="none"/>
          </a:ln>
        </p:spPr>
      </p:pic>
      <p:sp>
        <p:nvSpPr>
          <p:cNvPr id="3106" name="Google Shape;3106;p192"/>
          <p:cNvSpPr txBox="1"/>
          <p:nvPr/>
        </p:nvSpPr>
        <p:spPr>
          <a:xfrm>
            <a:off x="17993450" y="3335875"/>
            <a:ext cx="444600" cy="372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OR</a:t>
            </a:r>
            <a:endParaRPr b="0" i="0" sz="1200" u="none" cap="none" strike="noStrike">
              <a:solidFill>
                <a:srgbClr val="000000"/>
              </a:solidFill>
              <a:latin typeface="Arial"/>
              <a:ea typeface="Arial"/>
              <a:cs typeface="Arial"/>
              <a:sym typeface="Arial"/>
            </a:endParaRPr>
          </a:p>
        </p:txBody>
      </p:sp>
      <p:sp>
        <p:nvSpPr>
          <p:cNvPr id="3107" name="Google Shape;3107;p192"/>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Colour / Texture</a:t>
            </a:r>
            <a:endParaRPr b="0" i="0" sz="1400" u="none" cap="none" strike="noStrike">
              <a:solidFill>
                <a:srgbClr val="000000"/>
              </a:solidFill>
              <a:latin typeface="Arial"/>
              <a:ea typeface="Arial"/>
              <a:cs typeface="Arial"/>
              <a:sym typeface="Arial"/>
            </a:endParaRPr>
          </a:p>
        </p:txBody>
      </p:sp>
      <p:sp>
        <p:nvSpPr>
          <p:cNvPr id="3108" name="Google Shape;3108;p192"/>
          <p:cNvSpPr txBox="1"/>
          <p:nvPr/>
        </p:nvSpPr>
        <p:spPr>
          <a:xfrm>
            <a:off x="15414900" y="7063050"/>
            <a:ext cx="56016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3109" name="Google Shape;3109;p192"/>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LIPSTICK</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3110" name="Google Shape;3110;p192"/>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4" name="Shape 3114"/>
        <p:cNvGrpSpPr/>
        <p:nvPr/>
      </p:nvGrpSpPr>
      <p:grpSpPr>
        <a:xfrm>
          <a:off x="0" y="0"/>
          <a:ext cx="0" cy="0"/>
          <a:chOff x="0" y="0"/>
          <a:chExt cx="0" cy="0"/>
        </a:xfrm>
      </p:grpSpPr>
      <p:sp>
        <p:nvSpPr>
          <p:cNvPr id="3115" name="Google Shape;3115;p193"/>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16" name="Google Shape;3116;p193"/>
          <p:cNvPicPr preferRelativeResize="0"/>
          <p:nvPr/>
        </p:nvPicPr>
        <p:blipFill rotWithShape="1">
          <a:blip r:embed="rId3">
            <a:alphaModFix/>
          </a:blip>
          <a:srcRect b="0" l="69" r="58" t="0"/>
          <a:stretch/>
        </p:blipFill>
        <p:spPr>
          <a:xfrm>
            <a:off x="15414892" y="3335875"/>
            <a:ext cx="2578547" cy="3727174"/>
          </a:xfrm>
          <a:prstGeom prst="rect">
            <a:avLst/>
          </a:prstGeom>
          <a:noFill/>
          <a:ln cap="flat" cmpd="sng" w="9525">
            <a:solidFill>
              <a:srgbClr val="B7B7B7"/>
            </a:solidFill>
            <a:prstDash val="solid"/>
            <a:round/>
            <a:headEnd len="sm" w="sm" type="none"/>
            <a:tailEnd len="sm" w="sm" type="none"/>
          </a:ln>
        </p:spPr>
      </p:pic>
      <p:pic>
        <p:nvPicPr>
          <p:cNvPr id="3117" name="Google Shape;3117;p193"/>
          <p:cNvPicPr preferRelativeResize="0"/>
          <p:nvPr/>
        </p:nvPicPr>
        <p:blipFill rotWithShape="1">
          <a:blip r:embed="rId4">
            <a:alphaModFix/>
          </a:blip>
          <a:srcRect b="0" l="69" r="58" t="0"/>
          <a:stretch/>
        </p:blipFill>
        <p:spPr>
          <a:xfrm>
            <a:off x="18438017" y="3335875"/>
            <a:ext cx="2578547" cy="3727174"/>
          </a:xfrm>
          <a:prstGeom prst="rect">
            <a:avLst/>
          </a:prstGeom>
          <a:noFill/>
          <a:ln cap="flat" cmpd="sng" w="9525">
            <a:solidFill>
              <a:srgbClr val="B7B7B7"/>
            </a:solidFill>
            <a:prstDash val="solid"/>
            <a:round/>
            <a:headEnd len="sm" w="sm" type="none"/>
            <a:tailEnd len="sm" w="sm" type="none"/>
          </a:ln>
        </p:spPr>
      </p:pic>
      <p:pic>
        <p:nvPicPr>
          <p:cNvPr id="3118" name="Google Shape;3118;p193"/>
          <p:cNvPicPr preferRelativeResize="0"/>
          <p:nvPr/>
        </p:nvPicPr>
        <p:blipFill rotWithShape="1">
          <a:blip r:embed="rId5">
            <a:alphaModFix/>
          </a:blip>
          <a:srcRect b="0" l="69" r="58" t="0"/>
          <a:stretch/>
        </p:blipFill>
        <p:spPr>
          <a:xfrm>
            <a:off x="18223392" y="8783350"/>
            <a:ext cx="2578549" cy="3727174"/>
          </a:xfrm>
          <a:prstGeom prst="rect">
            <a:avLst/>
          </a:prstGeom>
          <a:noFill/>
          <a:ln cap="flat" cmpd="sng" w="9525">
            <a:solidFill>
              <a:srgbClr val="B7B7B7"/>
            </a:solidFill>
            <a:prstDash val="solid"/>
            <a:round/>
            <a:headEnd len="sm" w="sm" type="none"/>
            <a:tailEnd len="sm" w="sm" type="none"/>
          </a:ln>
        </p:spPr>
      </p:pic>
      <p:pic>
        <p:nvPicPr>
          <p:cNvPr id="3119" name="Google Shape;3119;p193"/>
          <p:cNvPicPr preferRelativeResize="0"/>
          <p:nvPr/>
        </p:nvPicPr>
        <p:blipFill rotWithShape="1">
          <a:blip r:embed="rId6">
            <a:alphaModFix/>
          </a:blip>
          <a:srcRect b="0" l="69" r="58" t="0"/>
          <a:stretch/>
        </p:blipFill>
        <p:spPr>
          <a:xfrm>
            <a:off x="15414892" y="8783350"/>
            <a:ext cx="2578549" cy="3727174"/>
          </a:xfrm>
          <a:prstGeom prst="rect">
            <a:avLst/>
          </a:prstGeom>
          <a:noFill/>
          <a:ln cap="flat" cmpd="sng" w="9525">
            <a:solidFill>
              <a:srgbClr val="B7B7B7"/>
            </a:solidFill>
            <a:prstDash val="solid"/>
            <a:round/>
            <a:headEnd len="sm" w="sm" type="none"/>
            <a:tailEnd len="sm" w="sm" type="none"/>
          </a:ln>
        </p:spPr>
      </p:pic>
      <p:sp>
        <p:nvSpPr>
          <p:cNvPr id="3120" name="Google Shape;3120;p193"/>
          <p:cNvSpPr txBox="1"/>
          <p:nvPr/>
        </p:nvSpPr>
        <p:spPr>
          <a:xfrm>
            <a:off x="17993450" y="3335875"/>
            <a:ext cx="444600" cy="372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OR</a:t>
            </a:r>
            <a:endParaRPr b="0" i="0" sz="1200" u="none" cap="none" strike="noStrike">
              <a:solidFill>
                <a:srgbClr val="000000"/>
              </a:solidFill>
              <a:latin typeface="Arial"/>
              <a:ea typeface="Arial"/>
              <a:cs typeface="Arial"/>
              <a:sym typeface="Arial"/>
            </a:endParaRPr>
          </a:p>
        </p:txBody>
      </p:sp>
      <p:sp>
        <p:nvSpPr>
          <p:cNvPr id="3121" name="Google Shape;3121;p193"/>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Colour / Texture</a:t>
            </a:r>
            <a:endParaRPr b="0" i="0" sz="1400" u="none" cap="none" strike="noStrike">
              <a:solidFill>
                <a:srgbClr val="000000"/>
              </a:solidFill>
              <a:latin typeface="Arial"/>
              <a:ea typeface="Arial"/>
              <a:cs typeface="Arial"/>
              <a:sym typeface="Arial"/>
            </a:endParaRPr>
          </a:p>
        </p:txBody>
      </p:sp>
      <p:sp>
        <p:nvSpPr>
          <p:cNvPr id="3122" name="Google Shape;3122;p193"/>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3123" name="Google Shape;3123;p193"/>
          <p:cNvSpPr txBox="1"/>
          <p:nvPr/>
        </p:nvSpPr>
        <p:spPr>
          <a:xfrm>
            <a:off x="15414900" y="7063050"/>
            <a:ext cx="56016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3124" name="Google Shape;3124;p193"/>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LIP GLOSS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3125" name="Google Shape;3125;p193"/>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9" name="Shape 3129"/>
        <p:cNvGrpSpPr/>
        <p:nvPr/>
      </p:nvGrpSpPr>
      <p:grpSpPr>
        <a:xfrm>
          <a:off x="0" y="0"/>
          <a:ext cx="0" cy="0"/>
          <a:chOff x="0" y="0"/>
          <a:chExt cx="0" cy="0"/>
        </a:xfrm>
      </p:grpSpPr>
      <p:sp>
        <p:nvSpPr>
          <p:cNvPr id="3130" name="Google Shape;3130;p194"/>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31" name="Google Shape;3131;p194"/>
          <p:cNvPicPr preferRelativeResize="0"/>
          <p:nvPr/>
        </p:nvPicPr>
        <p:blipFill rotWithShape="1">
          <a:blip r:embed="rId3">
            <a:alphaModFix/>
          </a:blip>
          <a:srcRect b="0" l="69" r="58" t="0"/>
          <a:stretch/>
        </p:blipFill>
        <p:spPr>
          <a:xfrm>
            <a:off x="15414892" y="3335875"/>
            <a:ext cx="2578549" cy="3727174"/>
          </a:xfrm>
          <a:prstGeom prst="rect">
            <a:avLst/>
          </a:prstGeom>
          <a:noFill/>
          <a:ln cap="flat" cmpd="sng" w="9525">
            <a:solidFill>
              <a:srgbClr val="B7B7B7"/>
            </a:solidFill>
            <a:prstDash val="solid"/>
            <a:round/>
            <a:headEnd len="sm" w="sm" type="none"/>
            <a:tailEnd len="sm" w="sm" type="none"/>
          </a:ln>
        </p:spPr>
      </p:pic>
      <p:pic>
        <p:nvPicPr>
          <p:cNvPr id="3132" name="Google Shape;3132;p194"/>
          <p:cNvPicPr preferRelativeResize="0"/>
          <p:nvPr/>
        </p:nvPicPr>
        <p:blipFill rotWithShape="1">
          <a:blip r:embed="rId4">
            <a:alphaModFix/>
          </a:blip>
          <a:srcRect b="0" l="69" r="58" t="0"/>
          <a:stretch/>
        </p:blipFill>
        <p:spPr>
          <a:xfrm>
            <a:off x="18438017" y="3335875"/>
            <a:ext cx="2578549" cy="3727174"/>
          </a:xfrm>
          <a:prstGeom prst="rect">
            <a:avLst/>
          </a:prstGeom>
          <a:noFill/>
          <a:ln cap="flat" cmpd="sng" w="9525">
            <a:solidFill>
              <a:srgbClr val="B7B7B7"/>
            </a:solidFill>
            <a:prstDash val="solid"/>
            <a:round/>
            <a:headEnd len="sm" w="sm" type="none"/>
            <a:tailEnd len="sm" w="sm" type="none"/>
          </a:ln>
        </p:spPr>
      </p:pic>
      <p:pic>
        <p:nvPicPr>
          <p:cNvPr id="3133" name="Google Shape;3133;p194"/>
          <p:cNvPicPr preferRelativeResize="0"/>
          <p:nvPr/>
        </p:nvPicPr>
        <p:blipFill rotWithShape="1">
          <a:blip r:embed="rId5">
            <a:alphaModFix/>
          </a:blip>
          <a:srcRect b="0" l="69" r="58" t="0"/>
          <a:stretch/>
        </p:blipFill>
        <p:spPr>
          <a:xfrm>
            <a:off x="15414892" y="8783350"/>
            <a:ext cx="2578549" cy="3727174"/>
          </a:xfrm>
          <a:prstGeom prst="rect">
            <a:avLst/>
          </a:prstGeom>
          <a:noFill/>
          <a:ln cap="flat" cmpd="sng" w="9525">
            <a:solidFill>
              <a:srgbClr val="B7B7B7"/>
            </a:solidFill>
            <a:prstDash val="solid"/>
            <a:round/>
            <a:headEnd len="sm" w="sm" type="none"/>
            <a:tailEnd len="sm" w="sm" type="none"/>
          </a:ln>
        </p:spPr>
      </p:pic>
      <p:sp>
        <p:nvSpPr>
          <p:cNvPr id="3134" name="Google Shape;3134;p194"/>
          <p:cNvSpPr txBox="1"/>
          <p:nvPr/>
        </p:nvSpPr>
        <p:spPr>
          <a:xfrm>
            <a:off x="17993450" y="3335875"/>
            <a:ext cx="444600" cy="372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OR</a:t>
            </a:r>
            <a:endParaRPr b="0" i="0" sz="1200" u="none" cap="none" strike="noStrike">
              <a:solidFill>
                <a:srgbClr val="000000"/>
              </a:solidFill>
              <a:latin typeface="Arial"/>
              <a:ea typeface="Arial"/>
              <a:cs typeface="Arial"/>
              <a:sym typeface="Arial"/>
            </a:endParaRPr>
          </a:p>
        </p:txBody>
      </p:sp>
      <p:sp>
        <p:nvSpPr>
          <p:cNvPr id="3135" name="Google Shape;3135;p194"/>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Colour / Texture</a:t>
            </a:r>
            <a:endParaRPr b="0" i="0" sz="1400" u="none" cap="none" strike="noStrike">
              <a:solidFill>
                <a:srgbClr val="000000"/>
              </a:solidFill>
              <a:latin typeface="Arial"/>
              <a:ea typeface="Arial"/>
              <a:cs typeface="Arial"/>
              <a:sym typeface="Arial"/>
            </a:endParaRPr>
          </a:p>
        </p:txBody>
      </p:sp>
      <p:sp>
        <p:nvSpPr>
          <p:cNvPr id="3136" name="Google Shape;3136;p194"/>
          <p:cNvSpPr txBox="1"/>
          <p:nvPr/>
        </p:nvSpPr>
        <p:spPr>
          <a:xfrm>
            <a:off x="15414900" y="7063050"/>
            <a:ext cx="56016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3137" name="Google Shape;3137;p194"/>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SKIN CARE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3138" name="Google Shape;3138;p194"/>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2" name="Shape 3142"/>
        <p:cNvGrpSpPr/>
        <p:nvPr/>
      </p:nvGrpSpPr>
      <p:grpSpPr>
        <a:xfrm>
          <a:off x="0" y="0"/>
          <a:ext cx="0" cy="0"/>
          <a:chOff x="0" y="0"/>
          <a:chExt cx="0" cy="0"/>
        </a:xfrm>
      </p:grpSpPr>
      <p:sp>
        <p:nvSpPr>
          <p:cNvPr id="3143" name="Google Shape;3143;p195"/>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44" name="Google Shape;3144;p195"/>
          <p:cNvPicPr preferRelativeResize="0"/>
          <p:nvPr/>
        </p:nvPicPr>
        <p:blipFill rotWithShape="1">
          <a:blip r:embed="rId3">
            <a:alphaModFix/>
          </a:blip>
          <a:srcRect b="0" l="69" r="58" t="0"/>
          <a:stretch/>
        </p:blipFill>
        <p:spPr>
          <a:xfrm>
            <a:off x="15414892" y="3335875"/>
            <a:ext cx="2578549" cy="3727174"/>
          </a:xfrm>
          <a:prstGeom prst="rect">
            <a:avLst/>
          </a:prstGeom>
          <a:noFill/>
          <a:ln cap="flat" cmpd="sng" w="9525">
            <a:solidFill>
              <a:srgbClr val="B7B7B7"/>
            </a:solidFill>
            <a:prstDash val="solid"/>
            <a:round/>
            <a:headEnd len="sm" w="sm" type="none"/>
            <a:tailEnd len="sm" w="sm" type="none"/>
          </a:ln>
        </p:spPr>
      </p:pic>
      <p:pic>
        <p:nvPicPr>
          <p:cNvPr id="3145" name="Google Shape;3145;p195"/>
          <p:cNvPicPr preferRelativeResize="0"/>
          <p:nvPr/>
        </p:nvPicPr>
        <p:blipFill rotWithShape="1">
          <a:blip r:embed="rId4">
            <a:alphaModFix/>
          </a:blip>
          <a:srcRect b="0" l="69" r="58" t="0"/>
          <a:stretch/>
        </p:blipFill>
        <p:spPr>
          <a:xfrm>
            <a:off x="18438017" y="3335875"/>
            <a:ext cx="2578549" cy="3727174"/>
          </a:xfrm>
          <a:prstGeom prst="rect">
            <a:avLst/>
          </a:prstGeom>
          <a:noFill/>
          <a:ln cap="flat" cmpd="sng" w="9525">
            <a:solidFill>
              <a:srgbClr val="B7B7B7"/>
            </a:solidFill>
            <a:prstDash val="solid"/>
            <a:round/>
            <a:headEnd len="sm" w="sm" type="none"/>
            <a:tailEnd len="sm" w="sm" type="none"/>
          </a:ln>
        </p:spPr>
      </p:pic>
      <p:pic>
        <p:nvPicPr>
          <p:cNvPr id="3146" name="Google Shape;3146;p195"/>
          <p:cNvPicPr preferRelativeResize="0"/>
          <p:nvPr/>
        </p:nvPicPr>
        <p:blipFill rotWithShape="1">
          <a:blip r:embed="rId5">
            <a:alphaModFix/>
          </a:blip>
          <a:srcRect b="0" l="69" r="58" t="0"/>
          <a:stretch/>
        </p:blipFill>
        <p:spPr>
          <a:xfrm>
            <a:off x="18223392" y="8783350"/>
            <a:ext cx="2578549" cy="3727174"/>
          </a:xfrm>
          <a:prstGeom prst="rect">
            <a:avLst/>
          </a:prstGeom>
          <a:noFill/>
          <a:ln cap="flat" cmpd="sng" w="9525">
            <a:solidFill>
              <a:srgbClr val="B7B7B7"/>
            </a:solidFill>
            <a:prstDash val="solid"/>
            <a:round/>
            <a:headEnd len="sm" w="sm" type="none"/>
            <a:tailEnd len="sm" w="sm" type="none"/>
          </a:ln>
        </p:spPr>
      </p:pic>
      <p:pic>
        <p:nvPicPr>
          <p:cNvPr id="3147" name="Google Shape;3147;p195"/>
          <p:cNvPicPr preferRelativeResize="0"/>
          <p:nvPr/>
        </p:nvPicPr>
        <p:blipFill rotWithShape="1">
          <a:blip r:embed="rId6">
            <a:alphaModFix/>
          </a:blip>
          <a:srcRect b="0" l="69" r="58" t="0"/>
          <a:stretch/>
        </p:blipFill>
        <p:spPr>
          <a:xfrm>
            <a:off x="15414892" y="8783350"/>
            <a:ext cx="2578549" cy="3727174"/>
          </a:xfrm>
          <a:prstGeom prst="rect">
            <a:avLst/>
          </a:prstGeom>
          <a:noFill/>
          <a:ln cap="flat" cmpd="sng" w="9525">
            <a:solidFill>
              <a:srgbClr val="B7B7B7"/>
            </a:solidFill>
            <a:prstDash val="solid"/>
            <a:round/>
            <a:headEnd len="sm" w="sm" type="none"/>
            <a:tailEnd len="sm" w="sm" type="none"/>
          </a:ln>
        </p:spPr>
      </p:pic>
      <p:sp>
        <p:nvSpPr>
          <p:cNvPr id="3148" name="Google Shape;3148;p195"/>
          <p:cNvSpPr txBox="1"/>
          <p:nvPr/>
        </p:nvSpPr>
        <p:spPr>
          <a:xfrm>
            <a:off x="17993450" y="3335875"/>
            <a:ext cx="444600" cy="372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OR</a:t>
            </a:r>
            <a:endParaRPr b="0" i="0" sz="1200" u="none" cap="none" strike="noStrike">
              <a:solidFill>
                <a:srgbClr val="000000"/>
              </a:solidFill>
              <a:latin typeface="Arial"/>
              <a:ea typeface="Arial"/>
              <a:cs typeface="Arial"/>
              <a:sym typeface="Arial"/>
            </a:endParaRPr>
          </a:p>
        </p:txBody>
      </p:sp>
      <p:sp>
        <p:nvSpPr>
          <p:cNvPr id="3149" name="Google Shape;3149;p195"/>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Colour / Texture</a:t>
            </a:r>
            <a:endParaRPr b="0" i="0" sz="1400" u="none" cap="none" strike="noStrike">
              <a:solidFill>
                <a:srgbClr val="000000"/>
              </a:solidFill>
              <a:latin typeface="Arial"/>
              <a:ea typeface="Arial"/>
              <a:cs typeface="Arial"/>
              <a:sym typeface="Arial"/>
            </a:endParaRPr>
          </a:p>
        </p:txBody>
      </p:sp>
      <p:sp>
        <p:nvSpPr>
          <p:cNvPr id="3150" name="Google Shape;3150;p195"/>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2nd Image</a:t>
            </a:r>
            <a:endParaRPr b="0" i="0" sz="1400" u="none" cap="none" strike="noStrike">
              <a:solidFill>
                <a:srgbClr val="000000"/>
              </a:solidFill>
              <a:latin typeface="Arial"/>
              <a:ea typeface="Arial"/>
              <a:cs typeface="Arial"/>
              <a:sym typeface="Arial"/>
            </a:endParaRPr>
          </a:p>
        </p:txBody>
      </p:sp>
      <p:sp>
        <p:nvSpPr>
          <p:cNvPr id="3151" name="Google Shape;3151;p195"/>
          <p:cNvSpPr txBox="1"/>
          <p:nvPr/>
        </p:nvSpPr>
        <p:spPr>
          <a:xfrm>
            <a:off x="15414900" y="7063050"/>
            <a:ext cx="56016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3152" name="Google Shape;3152;p195"/>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MAKE-UP</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3153" name="Google Shape;3153;p195"/>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7" name="Shape 3157"/>
        <p:cNvGrpSpPr/>
        <p:nvPr/>
      </p:nvGrpSpPr>
      <p:grpSpPr>
        <a:xfrm>
          <a:off x="0" y="0"/>
          <a:ext cx="0" cy="0"/>
          <a:chOff x="0" y="0"/>
          <a:chExt cx="0" cy="0"/>
        </a:xfrm>
      </p:grpSpPr>
      <p:sp>
        <p:nvSpPr>
          <p:cNvPr id="3158" name="Google Shape;3158;p196"/>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59" name="Google Shape;3159;p196"/>
          <p:cNvPicPr preferRelativeResize="0"/>
          <p:nvPr/>
        </p:nvPicPr>
        <p:blipFill rotWithShape="1">
          <a:blip r:embed="rId3">
            <a:alphaModFix/>
          </a:blip>
          <a:srcRect b="0" l="69" r="58" t="0"/>
          <a:stretch/>
        </p:blipFill>
        <p:spPr>
          <a:xfrm>
            <a:off x="15414892" y="3335875"/>
            <a:ext cx="2578549" cy="3727174"/>
          </a:xfrm>
          <a:prstGeom prst="rect">
            <a:avLst/>
          </a:prstGeom>
          <a:noFill/>
          <a:ln cap="flat" cmpd="sng" w="9525">
            <a:solidFill>
              <a:srgbClr val="B7B7B7"/>
            </a:solidFill>
            <a:prstDash val="solid"/>
            <a:round/>
            <a:headEnd len="sm" w="sm" type="none"/>
            <a:tailEnd len="sm" w="sm" type="none"/>
          </a:ln>
        </p:spPr>
      </p:pic>
      <p:pic>
        <p:nvPicPr>
          <p:cNvPr id="3160" name="Google Shape;3160;p196"/>
          <p:cNvPicPr preferRelativeResize="0"/>
          <p:nvPr/>
        </p:nvPicPr>
        <p:blipFill rotWithShape="1">
          <a:blip r:embed="rId4">
            <a:alphaModFix/>
          </a:blip>
          <a:srcRect b="0" l="69" r="58" t="0"/>
          <a:stretch/>
        </p:blipFill>
        <p:spPr>
          <a:xfrm>
            <a:off x="18438017" y="3335875"/>
            <a:ext cx="2578549" cy="3727174"/>
          </a:xfrm>
          <a:prstGeom prst="rect">
            <a:avLst/>
          </a:prstGeom>
          <a:noFill/>
          <a:ln cap="flat" cmpd="sng" w="9525">
            <a:solidFill>
              <a:srgbClr val="B7B7B7"/>
            </a:solidFill>
            <a:prstDash val="solid"/>
            <a:round/>
            <a:headEnd len="sm" w="sm" type="none"/>
            <a:tailEnd len="sm" w="sm" type="none"/>
          </a:ln>
        </p:spPr>
      </p:pic>
      <p:pic>
        <p:nvPicPr>
          <p:cNvPr id="3161" name="Google Shape;3161;p196"/>
          <p:cNvPicPr preferRelativeResize="0"/>
          <p:nvPr/>
        </p:nvPicPr>
        <p:blipFill rotWithShape="1">
          <a:blip r:embed="rId5">
            <a:alphaModFix/>
          </a:blip>
          <a:srcRect b="0" l="69" r="58" t="0"/>
          <a:stretch/>
        </p:blipFill>
        <p:spPr>
          <a:xfrm>
            <a:off x="15414892" y="8783350"/>
            <a:ext cx="2578549" cy="3727174"/>
          </a:xfrm>
          <a:prstGeom prst="rect">
            <a:avLst/>
          </a:prstGeom>
          <a:noFill/>
          <a:ln cap="flat" cmpd="sng" w="9525">
            <a:solidFill>
              <a:srgbClr val="B7B7B7"/>
            </a:solidFill>
            <a:prstDash val="solid"/>
            <a:round/>
            <a:headEnd len="sm" w="sm" type="none"/>
            <a:tailEnd len="sm" w="sm" type="none"/>
          </a:ln>
        </p:spPr>
      </p:pic>
      <p:sp>
        <p:nvSpPr>
          <p:cNvPr id="3162" name="Google Shape;3162;p196"/>
          <p:cNvSpPr txBox="1"/>
          <p:nvPr/>
        </p:nvSpPr>
        <p:spPr>
          <a:xfrm>
            <a:off x="17993450" y="3335875"/>
            <a:ext cx="444600" cy="372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OR</a:t>
            </a:r>
            <a:endParaRPr b="0" i="0" sz="1200" u="none" cap="none" strike="noStrike">
              <a:solidFill>
                <a:srgbClr val="000000"/>
              </a:solidFill>
              <a:latin typeface="Arial"/>
              <a:ea typeface="Arial"/>
              <a:cs typeface="Arial"/>
              <a:sym typeface="Arial"/>
            </a:endParaRPr>
          </a:p>
        </p:txBody>
      </p:sp>
      <p:sp>
        <p:nvSpPr>
          <p:cNvPr id="3163" name="Google Shape;3163;p196"/>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Colour / Texture</a:t>
            </a:r>
            <a:endParaRPr b="0" i="0" sz="1400" u="none" cap="none" strike="noStrike">
              <a:solidFill>
                <a:srgbClr val="000000"/>
              </a:solidFill>
              <a:latin typeface="Arial"/>
              <a:ea typeface="Arial"/>
              <a:cs typeface="Arial"/>
              <a:sym typeface="Arial"/>
            </a:endParaRPr>
          </a:p>
        </p:txBody>
      </p:sp>
      <p:sp>
        <p:nvSpPr>
          <p:cNvPr id="3164" name="Google Shape;3164;p196"/>
          <p:cNvSpPr txBox="1"/>
          <p:nvPr/>
        </p:nvSpPr>
        <p:spPr>
          <a:xfrm>
            <a:off x="15414900" y="7063050"/>
            <a:ext cx="56016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3165" name="Google Shape;3165;p196"/>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SKIN TONE MAKE-UP</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3166" name="Google Shape;3166;p196"/>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0" name="Shape 3170"/>
        <p:cNvGrpSpPr/>
        <p:nvPr/>
      </p:nvGrpSpPr>
      <p:grpSpPr>
        <a:xfrm>
          <a:off x="0" y="0"/>
          <a:ext cx="0" cy="0"/>
          <a:chOff x="0" y="0"/>
          <a:chExt cx="0" cy="0"/>
        </a:xfrm>
      </p:grpSpPr>
      <p:sp>
        <p:nvSpPr>
          <p:cNvPr id="3171" name="Google Shape;3171;p197"/>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72" name="Google Shape;3172;p197"/>
          <p:cNvPicPr preferRelativeResize="0"/>
          <p:nvPr/>
        </p:nvPicPr>
        <p:blipFill rotWithShape="1">
          <a:blip r:embed="rId3">
            <a:alphaModFix/>
          </a:blip>
          <a:srcRect b="0" l="69" r="58" t="0"/>
          <a:stretch/>
        </p:blipFill>
        <p:spPr>
          <a:xfrm>
            <a:off x="15414892" y="3335875"/>
            <a:ext cx="2578549" cy="3727174"/>
          </a:xfrm>
          <a:prstGeom prst="rect">
            <a:avLst/>
          </a:prstGeom>
          <a:noFill/>
          <a:ln cap="flat" cmpd="sng" w="9525">
            <a:solidFill>
              <a:srgbClr val="B7B7B7"/>
            </a:solidFill>
            <a:prstDash val="solid"/>
            <a:round/>
            <a:headEnd len="sm" w="sm" type="none"/>
            <a:tailEnd len="sm" w="sm" type="none"/>
          </a:ln>
        </p:spPr>
      </p:pic>
      <p:pic>
        <p:nvPicPr>
          <p:cNvPr id="3173" name="Google Shape;3173;p197"/>
          <p:cNvPicPr preferRelativeResize="0"/>
          <p:nvPr/>
        </p:nvPicPr>
        <p:blipFill rotWithShape="1">
          <a:blip r:embed="rId4">
            <a:alphaModFix/>
          </a:blip>
          <a:srcRect b="0" l="69" r="58" t="0"/>
          <a:stretch/>
        </p:blipFill>
        <p:spPr>
          <a:xfrm>
            <a:off x="18438017" y="3335875"/>
            <a:ext cx="2578549" cy="3727174"/>
          </a:xfrm>
          <a:prstGeom prst="rect">
            <a:avLst/>
          </a:prstGeom>
          <a:noFill/>
          <a:ln cap="flat" cmpd="sng" w="9525">
            <a:solidFill>
              <a:srgbClr val="B7B7B7"/>
            </a:solidFill>
            <a:prstDash val="solid"/>
            <a:round/>
            <a:headEnd len="sm" w="sm" type="none"/>
            <a:tailEnd len="sm" w="sm" type="none"/>
          </a:ln>
        </p:spPr>
      </p:pic>
      <p:pic>
        <p:nvPicPr>
          <p:cNvPr id="3174" name="Google Shape;3174;p197"/>
          <p:cNvPicPr preferRelativeResize="0"/>
          <p:nvPr/>
        </p:nvPicPr>
        <p:blipFill rotWithShape="1">
          <a:blip r:embed="rId5">
            <a:alphaModFix/>
          </a:blip>
          <a:srcRect b="0" l="69" r="58" t="0"/>
          <a:stretch/>
        </p:blipFill>
        <p:spPr>
          <a:xfrm>
            <a:off x="18223392" y="8783350"/>
            <a:ext cx="2578549" cy="3727174"/>
          </a:xfrm>
          <a:prstGeom prst="rect">
            <a:avLst/>
          </a:prstGeom>
          <a:noFill/>
          <a:ln cap="flat" cmpd="sng" w="9525">
            <a:solidFill>
              <a:srgbClr val="B7B7B7"/>
            </a:solidFill>
            <a:prstDash val="solid"/>
            <a:round/>
            <a:headEnd len="sm" w="sm" type="none"/>
            <a:tailEnd len="sm" w="sm" type="none"/>
          </a:ln>
        </p:spPr>
      </p:pic>
      <p:pic>
        <p:nvPicPr>
          <p:cNvPr id="3175" name="Google Shape;3175;p197"/>
          <p:cNvPicPr preferRelativeResize="0"/>
          <p:nvPr/>
        </p:nvPicPr>
        <p:blipFill rotWithShape="1">
          <a:blip r:embed="rId6">
            <a:alphaModFix/>
          </a:blip>
          <a:srcRect b="0" l="69" r="58" t="0"/>
          <a:stretch/>
        </p:blipFill>
        <p:spPr>
          <a:xfrm>
            <a:off x="15414892" y="8783350"/>
            <a:ext cx="2578549" cy="3727174"/>
          </a:xfrm>
          <a:prstGeom prst="rect">
            <a:avLst/>
          </a:prstGeom>
          <a:noFill/>
          <a:ln cap="flat" cmpd="sng" w="9525">
            <a:solidFill>
              <a:srgbClr val="B7B7B7"/>
            </a:solidFill>
            <a:prstDash val="solid"/>
            <a:round/>
            <a:headEnd len="sm" w="sm" type="none"/>
            <a:tailEnd len="sm" w="sm" type="none"/>
          </a:ln>
        </p:spPr>
      </p:pic>
      <p:sp>
        <p:nvSpPr>
          <p:cNvPr id="3176" name="Google Shape;3176;p197"/>
          <p:cNvSpPr txBox="1"/>
          <p:nvPr/>
        </p:nvSpPr>
        <p:spPr>
          <a:xfrm>
            <a:off x="17993450" y="3335875"/>
            <a:ext cx="444600" cy="372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OR</a:t>
            </a:r>
            <a:endParaRPr b="0" i="0" sz="1200" u="none" cap="none" strike="noStrike">
              <a:solidFill>
                <a:srgbClr val="000000"/>
              </a:solidFill>
              <a:latin typeface="Arial"/>
              <a:ea typeface="Arial"/>
              <a:cs typeface="Arial"/>
              <a:sym typeface="Arial"/>
            </a:endParaRPr>
          </a:p>
        </p:txBody>
      </p:sp>
      <p:sp>
        <p:nvSpPr>
          <p:cNvPr id="3177" name="Google Shape;3177;p197"/>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Colour / Texture</a:t>
            </a:r>
            <a:endParaRPr b="0" i="0" sz="1400" u="none" cap="none" strike="noStrike">
              <a:solidFill>
                <a:srgbClr val="000000"/>
              </a:solidFill>
              <a:latin typeface="Arial"/>
              <a:ea typeface="Arial"/>
              <a:cs typeface="Arial"/>
              <a:sym typeface="Arial"/>
            </a:endParaRPr>
          </a:p>
        </p:txBody>
      </p:sp>
      <p:sp>
        <p:nvSpPr>
          <p:cNvPr id="3178" name="Google Shape;3178;p197"/>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Colour / Texture</a:t>
            </a:r>
            <a:endParaRPr b="0" i="0" sz="1400" u="none" cap="none" strike="noStrike">
              <a:solidFill>
                <a:srgbClr val="000000"/>
              </a:solidFill>
              <a:latin typeface="Arial"/>
              <a:ea typeface="Arial"/>
              <a:cs typeface="Arial"/>
              <a:sym typeface="Arial"/>
            </a:endParaRPr>
          </a:p>
        </p:txBody>
      </p:sp>
      <p:sp>
        <p:nvSpPr>
          <p:cNvPr id="3179" name="Google Shape;3179;p197"/>
          <p:cNvSpPr txBox="1"/>
          <p:nvPr/>
        </p:nvSpPr>
        <p:spPr>
          <a:xfrm>
            <a:off x="15414900" y="7063050"/>
            <a:ext cx="56016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3180" name="Google Shape;3180;p197"/>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SKIN TONE MAKE-UP</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3181" name="Google Shape;3181;p197"/>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6" name="Shape 1526"/>
        <p:cNvGrpSpPr/>
        <p:nvPr/>
      </p:nvGrpSpPr>
      <p:grpSpPr>
        <a:xfrm>
          <a:off x="0" y="0"/>
          <a:ext cx="0" cy="0"/>
          <a:chOff x="0" y="0"/>
          <a:chExt cx="0" cy="0"/>
        </a:xfrm>
      </p:grpSpPr>
      <p:sp>
        <p:nvSpPr>
          <p:cNvPr id="1527" name="Google Shape;1527;p81"/>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28" name="Google Shape;1528;p81"/>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529" name="Google Shape;1529;p81"/>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530" name="Google Shape;1530;p81"/>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531" name="Google Shape;1531;p81"/>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1532" name="Google Shape;1532;p81"/>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1533" name="Google Shape;1533;p81"/>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1534" name="Google Shape;1534;p81"/>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535" name="Google Shape;1535;p81"/>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536" name="Google Shape;1536;p81"/>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537" name="Google Shape;1537;p81"/>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JUMPSUIT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1538" name="Google Shape;1538;p81"/>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539" name="Google Shape;1539;p81"/>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5" name="Shape 3185"/>
        <p:cNvGrpSpPr/>
        <p:nvPr/>
      </p:nvGrpSpPr>
      <p:grpSpPr>
        <a:xfrm>
          <a:off x="0" y="0"/>
          <a:ext cx="0" cy="0"/>
          <a:chOff x="0" y="0"/>
          <a:chExt cx="0" cy="0"/>
        </a:xfrm>
      </p:grpSpPr>
      <p:sp>
        <p:nvSpPr>
          <p:cNvPr id="3186" name="Google Shape;3186;p198"/>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87" name="Google Shape;3187;p198"/>
          <p:cNvPicPr preferRelativeResize="0"/>
          <p:nvPr/>
        </p:nvPicPr>
        <p:blipFill rotWithShape="1">
          <a:blip r:embed="rId3">
            <a:alphaModFix/>
          </a:blip>
          <a:srcRect b="0" l="69" r="58" t="0"/>
          <a:stretch/>
        </p:blipFill>
        <p:spPr>
          <a:xfrm>
            <a:off x="15414892" y="3335875"/>
            <a:ext cx="2578549" cy="3727174"/>
          </a:xfrm>
          <a:prstGeom prst="rect">
            <a:avLst/>
          </a:prstGeom>
          <a:noFill/>
          <a:ln cap="flat" cmpd="sng" w="9525">
            <a:solidFill>
              <a:srgbClr val="B7B7B7"/>
            </a:solidFill>
            <a:prstDash val="solid"/>
            <a:round/>
            <a:headEnd len="sm" w="sm" type="none"/>
            <a:tailEnd len="sm" w="sm" type="none"/>
          </a:ln>
        </p:spPr>
      </p:pic>
      <p:pic>
        <p:nvPicPr>
          <p:cNvPr id="3188" name="Google Shape;3188;p198"/>
          <p:cNvPicPr preferRelativeResize="0"/>
          <p:nvPr/>
        </p:nvPicPr>
        <p:blipFill rotWithShape="1">
          <a:blip r:embed="rId4">
            <a:alphaModFix/>
          </a:blip>
          <a:srcRect b="0" l="69" r="58" t="0"/>
          <a:stretch/>
        </p:blipFill>
        <p:spPr>
          <a:xfrm>
            <a:off x="18438017" y="3335875"/>
            <a:ext cx="2578549" cy="3727174"/>
          </a:xfrm>
          <a:prstGeom prst="rect">
            <a:avLst/>
          </a:prstGeom>
          <a:noFill/>
          <a:ln cap="flat" cmpd="sng" w="9525">
            <a:solidFill>
              <a:srgbClr val="B7B7B7"/>
            </a:solidFill>
            <a:prstDash val="solid"/>
            <a:round/>
            <a:headEnd len="sm" w="sm" type="none"/>
            <a:tailEnd len="sm" w="sm" type="none"/>
          </a:ln>
        </p:spPr>
      </p:pic>
      <p:pic>
        <p:nvPicPr>
          <p:cNvPr id="3189" name="Google Shape;3189;p198"/>
          <p:cNvPicPr preferRelativeResize="0"/>
          <p:nvPr/>
        </p:nvPicPr>
        <p:blipFill rotWithShape="1">
          <a:blip r:embed="rId5">
            <a:alphaModFix/>
          </a:blip>
          <a:srcRect b="0" l="69" r="58" t="0"/>
          <a:stretch/>
        </p:blipFill>
        <p:spPr>
          <a:xfrm>
            <a:off x="18223392" y="8783350"/>
            <a:ext cx="2578549" cy="3727174"/>
          </a:xfrm>
          <a:prstGeom prst="rect">
            <a:avLst/>
          </a:prstGeom>
          <a:noFill/>
          <a:ln cap="flat" cmpd="sng" w="9525">
            <a:solidFill>
              <a:srgbClr val="B7B7B7"/>
            </a:solidFill>
            <a:prstDash val="solid"/>
            <a:round/>
            <a:headEnd len="sm" w="sm" type="none"/>
            <a:tailEnd len="sm" w="sm" type="none"/>
          </a:ln>
        </p:spPr>
      </p:pic>
      <p:pic>
        <p:nvPicPr>
          <p:cNvPr id="3190" name="Google Shape;3190;p198"/>
          <p:cNvPicPr preferRelativeResize="0"/>
          <p:nvPr/>
        </p:nvPicPr>
        <p:blipFill rotWithShape="1">
          <a:blip r:embed="rId6">
            <a:alphaModFix/>
          </a:blip>
          <a:srcRect b="0" l="69" r="58" t="0"/>
          <a:stretch/>
        </p:blipFill>
        <p:spPr>
          <a:xfrm>
            <a:off x="15414892" y="8783350"/>
            <a:ext cx="2578549" cy="3727174"/>
          </a:xfrm>
          <a:prstGeom prst="rect">
            <a:avLst/>
          </a:prstGeom>
          <a:noFill/>
          <a:ln cap="flat" cmpd="sng" w="9525">
            <a:solidFill>
              <a:srgbClr val="B7B7B7"/>
            </a:solidFill>
            <a:prstDash val="solid"/>
            <a:round/>
            <a:headEnd len="sm" w="sm" type="none"/>
            <a:tailEnd len="sm" w="sm" type="none"/>
          </a:ln>
        </p:spPr>
      </p:pic>
      <p:sp>
        <p:nvSpPr>
          <p:cNvPr id="3191" name="Google Shape;3191;p198"/>
          <p:cNvSpPr txBox="1"/>
          <p:nvPr/>
        </p:nvSpPr>
        <p:spPr>
          <a:xfrm>
            <a:off x="17993450" y="3335875"/>
            <a:ext cx="444600" cy="372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OR</a:t>
            </a:r>
            <a:endParaRPr b="0" i="0" sz="1200" u="none" cap="none" strike="noStrike">
              <a:solidFill>
                <a:srgbClr val="000000"/>
              </a:solidFill>
              <a:latin typeface="Arial"/>
              <a:ea typeface="Arial"/>
              <a:cs typeface="Arial"/>
              <a:sym typeface="Arial"/>
            </a:endParaRPr>
          </a:p>
        </p:txBody>
      </p:sp>
      <p:sp>
        <p:nvSpPr>
          <p:cNvPr id="3192" name="Google Shape;3192;p198"/>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Colour / Texture</a:t>
            </a:r>
            <a:endParaRPr b="0" i="0" sz="1400" u="none" cap="none" strike="noStrike">
              <a:solidFill>
                <a:srgbClr val="000000"/>
              </a:solidFill>
              <a:latin typeface="Arial"/>
              <a:ea typeface="Arial"/>
              <a:cs typeface="Arial"/>
              <a:sym typeface="Arial"/>
            </a:endParaRPr>
          </a:p>
        </p:txBody>
      </p:sp>
      <p:sp>
        <p:nvSpPr>
          <p:cNvPr id="3193" name="Google Shape;3193;p198"/>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Colour / Texture</a:t>
            </a:r>
            <a:endParaRPr b="0" i="0" sz="1400" u="none" cap="none" strike="noStrike">
              <a:solidFill>
                <a:srgbClr val="000000"/>
              </a:solidFill>
              <a:latin typeface="Arial"/>
              <a:ea typeface="Arial"/>
              <a:cs typeface="Arial"/>
              <a:sym typeface="Arial"/>
            </a:endParaRPr>
          </a:p>
        </p:txBody>
      </p:sp>
      <p:sp>
        <p:nvSpPr>
          <p:cNvPr id="3194" name="Google Shape;3194;p198"/>
          <p:cNvSpPr txBox="1"/>
          <p:nvPr/>
        </p:nvSpPr>
        <p:spPr>
          <a:xfrm>
            <a:off x="15414900" y="7063050"/>
            <a:ext cx="56016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3195" name="Google Shape;3195;p198"/>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EYE MAKE-UP</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3196" name="Google Shape;3196;p198"/>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0" name="Shape 3200"/>
        <p:cNvGrpSpPr/>
        <p:nvPr/>
      </p:nvGrpSpPr>
      <p:grpSpPr>
        <a:xfrm>
          <a:off x="0" y="0"/>
          <a:ext cx="0" cy="0"/>
          <a:chOff x="0" y="0"/>
          <a:chExt cx="0" cy="0"/>
        </a:xfrm>
      </p:grpSpPr>
      <p:sp>
        <p:nvSpPr>
          <p:cNvPr id="3201" name="Google Shape;3201;p199"/>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02" name="Google Shape;3202;p199"/>
          <p:cNvPicPr preferRelativeResize="0"/>
          <p:nvPr/>
        </p:nvPicPr>
        <p:blipFill rotWithShape="1">
          <a:blip r:embed="rId3">
            <a:alphaModFix/>
          </a:blip>
          <a:srcRect b="0" l="69" r="58" t="0"/>
          <a:stretch/>
        </p:blipFill>
        <p:spPr>
          <a:xfrm>
            <a:off x="15414892" y="3335875"/>
            <a:ext cx="2578549" cy="3727174"/>
          </a:xfrm>
          <a:prstGeom prst="rect">
            <a:avLst/>
          </a:prstGeom>
          <a:noFill/>
          <a:ln cap="flat" cmpd="sng" w="9525">
            <a:solidFill>
              <a:srgbClr val="B7B7B7"/>
            </a:solidFill>
            <a:prstDash val="solid"/>
            <a:round/>
            <a:headEnd len="sm" w="sm" type="none"/>
            <a:tailEnd len="sm" w="sm" type="none"/>
          </a:ln>
        </p:spPr>
      </p:pic>
      <p:pic>
        <p:nvPicPr>
          <p:cNvPr id="3203" name="Google Shape;3203;p199"/>
          <p:cNvPicPr preferRelativeResize="0"/>
          <p:nvPr/>
        </p:nvPicPr>
        <p:blipFill rotWithShape="1">
          <a:blip r:embed="rId4">
            <a:alphaModFix/>
          </a:blip>
          <a:srcRect b="0" l="69" r="58" t="0"/>
          <a:stretch/>
        </p:blipFill>
        <p:spPr>
          <a:xfrm>
            <a:off x="18438017" y="3335875"/>
            <a:ext cx="2578549" cy="3727174"/>
          </a:xfrm>
          <a:prstGeom prst="rect">
            <a:avLst/>
          </a:prstGeom>
          <a:noFill/>
          <a:ln cap="flat" cmpd="sng" w="9525">
            <a:solidFill>
              <a:srgbClr val="B7B7B7"/>
            </a:solidFill>
            <a:prstDash val="solid"/>
            <a:round/>
            <a:headEnd len="sm" w="sm" type="none"/>
            <a:tailEnd len="sm" w="sm" type="none"/>
          </a:ln>
        </p:spPr>
      </p:pic>
      <p:pic>
        <p:nvPicPr>
          <p:cNvPr id="3204" name="Google Shape;3204;p199"/>
          <p:cNvPicPr preferRelativeResize="0"/>
          <p:nvPr/>
        </p:nvPicPr>
        <p:blipFill rotWithShape="1">
          <a:blip r:embed="rId5">
            <a:alphaModFix/>
          </a:blip>
          <a:srcRect b="0" l="69" r="58" t="0"/>
          <a:stretch/>
        </p:blipFill>
        <p:spPr>
          <a:xfrm>
            <a:off x="18223392" y="8783350"/>
            <a:ext cx="2578549" cy="3727174"/>
          </a:xfrm>
          <a:prstGeom prst="rect">
            <a:avLst/>
          </a:prstGeom>
          <a:noFill/>
          <a:ln cap="flat" cmpd="sng" w="9525">
            <a:solidFill>
              <a:srgbClr val="B7B7B7"/>
            </a:solidFill>
            <a:prstDash val="solid"/>
            <a:round/>
            <a:headEnd len="sm" w="sm" type="none"/>
            <a:tailEnd len="sm" w="sm" type="none"/>
          </a:ln>
        </p:spPr>
      </p:pic>
      <p:pic>
        <p:nvPicPr>
          <p:cNvPr id="3205" name="Google Shape;3205;p199"/>
          <p:cNvPicPr preferRelativeResize="0"/>
          <p:nvPr/>
        </p:nvPicPr>
        <p:blipFill rotWithShape="1">
          <a:blip r:embed="rId6">
            <a:alphaModFix/>
          </a:blip>
          <a:srcRect b="0" l="69" r="58" t="0"/>
          <a:stretch/>
        </p:blipFill>
        <p:spPr>
          <a:xfrm>
            <a:off x="15414892" y="8783350"/>
            <a:ext cx="2578549" cy="3727174"/>
          </a:xfrm>
          <a:prstGeom prst="rect">
            <a:avLst/>
          </a:prstGeom>
          <a:noFill/>
          <a:ln cap="flat" cmpd="sng" w="9525">
            <a:solidFill>
              <a:srgbClr val="B7B7B7"/>
            </a:solidFill>
            <a:prstDash val="solid"/>
            <a:round/>
            <a:headEnd len="sm" w="sm" type="none"/>
            <a:tailEnd len="sm" w="sm" type="none"/>
          </a:ln>
        </p:spPr>
      </p:pic>
      <p:sp>
        <p:nvSpPr>
          <p:cNvPr id="3206" name="Google Shape;3206;p199"/>
          <p:cNvSpPr txBox="1"/>
          <p:nvPr/>
        </p:nvSpPr>
        <p:spPr>
          <a:xfrm>
            <a:off x="17993450" y="3335875"/>
            <a:ext cx="444600" cy="372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OR</a:t>
            </a:r>
            <a:endParaRPr b="0" i="0" sz="1200" u="none" cap="none" strike="noStrike">
              <a:solidFill>
                <a:srgbClr val="000000"/>
              </a:solidFill>
              <a:latin typeface="Arial"/>
              <a:ea typeface="Arial"/>
              <a:cs typeface="Arial"/>
              <a:sym typeface="Arial"/>
            </a:endParaRPr>
          </a:p>
        </p:txBody>
      </p:sp>
      <p:sp>
        <p:nvSpPr>
          <p:cNvPr id="3207" name="Google Shape;3207;p199"/>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Colour / Texture</a:t>
            </a:r>
            <a:endParaRPr b="0" i="0" sz="1400" u="none" cap="none" strike="noStrike">
              <a:solidFill>
                <a:srgbClr val="000000"/>
              </a:solidFill>
              <a:latin typeface="Arial"/>
              <a:ea typeface="Arial"/>
              <a:cs typeface="Arial"/>
              <a:sym typeface="Arial"/>
            </a:endParaRPr>
          </a:p>
        </p:txBody>
      </p:sp>
      <p:sp>
        <p:nvSpPr>
          <p:cNvPr id="3208" name="Google Shape;3208;p199"/>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Colour / Texture</a:t>
            </a:r>
            <a:endParaRPr b="0" i="0" sz="1400" u="none" cap="none" strike="noStrike">
              <a:solidFill>
                <a:srgbClr val="000000"/>
              </a:solidFill>
              <a:latin typeface="Arial"/>
              <a:ea typeface="Arial"/>
              <a:cs typeface="Arial"/>
              <a:sym typeface="Arial"/>
            </a:endParaRPr>
          </a:p>
        </p:txBody>
      </p:sp>
      <p:sp>
        <p:nvSpPr>
          <p:cNvPr id="3209" name="Google Shape;3209;p199"/>
          <p:cNvSpPr txBox="1"/>
          <p:nvPr/>
        </p:nvSpPr>
        <p:spPr>
          <a:xfrm>
            <a:off x="15414900" y="7063050"/>
            <a:ext cx="56016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3210" name="Google Shape;3210;p199"/>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EYE MAKE-UP</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3211" name="Google Shape;3211;p199"/>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5" name="Shape 3215"/>
        <p:cNvGrpSpPr/>
        <p:nvPr/>
      </p:nvGrpSpPr>
      <p:grpSpPr>
        <a:xfrm>
          <a:off x="0" y="0"/>
          <a:ext cx="0" cy="0"/>
          <a:chOff x="0" y="0"/>
          <a:chExt cx="0" cy="0"/>
        </a:xfrm>
      </p:grpSpPr>
      <p:sp>
        <p:nvSpPr>
          <p:cNvPr id="3216" name="Google Shape;3216;p200"/>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17" name="Google Shape;3217;p200"/>
          <p:cNvPicPr preferRelativeResize="0"/>
          <p:nvPr/>
        </p:nvPicPr>
        <p:blipFill rotWithShape="1">
          <a:blip r:embed="rId3">
            <a:alphaModFix/>
          </a:blip>
          <a:srcRect b="0" l="69" r="58" t="0"/>
          <a:stretch/>
        </p:blipFill>
        <p:spPr>
          <a:xfrm>
            <a:off x="15414892" y="3335875"/>
            <a:ext cx="2578549" cy="3727174"/>
          </a:xfrm>
          <a:prstGeom prst="rect">
            <a:avLst/>
          </a:prstGeom>
          <a:noFill/>
          <a:ln cap="flat" cmpd="sng" w="9525">
            <a:solidFill>
              <a:srgbClr val="B7B7B7"/>
            </a:solidFill>
            <a:prstDash val="solid"/>
            <a:round/>
            <a:headEnd len="sm" w="sm" type="none"/>
            <a:tailEnd len="sm" w="sm" type="none"/>
          </a:ln>
        </p:spPr>
      </p:pic>
      <p:pic>
        <p:nvPicPr>
          <p:cNvPr id="3218" name="Google Shape;3218;p200"/>
          <p:cNvPicPr preferRelativeResize="0"/>
          <p:nvPr/>
        </p:nvPicPr>
        <p:blipFill rotWithShape="1">
          <a:blip r:embed="rId4">
            <a:alphaModFix/>
          </a:blip>
          <a:srcRect b="0" l="69" r="58" t="0"/>
          <a:stretch/>
        </p:blipFill>
        <p:spPr>
          <a:xfrm>
            <a:off x="15414892" y="8783350"/>
            <a:ext cx="2578549" cy="3727174"/>
          </a:xfrm>
          <a:prstGeom prst="rect">
            <a:avLst/>
          </a:prstGeom>
          <a:noFill/>
          <a:ln cap="flat" cmpd="sng" w="9525">
            <a:solidFill>
              <a:srgbClr val="B7B7B7"/>
            </a:solidFill>
            <a:prstDash val="solid"/>
            <a:round/>
            <a:headEnd len="sm" w="sm" type="none"/>
            <a:tailEnd len="sm" w="sm" type="none"/>
          </a:ln>
        </p:spPr>
      </p:pic>
      <p:sp>
        <p:nvSpPr>
          <p:cNvPr id="3219" name="Google Shape;3219;p200"/>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0" name="Google Shape;3220;p200"/>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2nd Image</a:t>
            </a:r>
            <a:endParaRPr b="0" i="0" sz="1400" u="none" cap="none" strike="noStrike">
              <a:solidFill>
                <a:srgbClr val="000000"/>
              </a:solidFill>
              <a:latin typeface="Arial"/>
              <a:ea typeface="Arial"/>
              <a:cs typeface="Arial"/>
              <a:sym typeface="Arial"/>
            </a:endParaRPr>
          </a:p>
        </p:txBody>
      </p:sp>
      <p:sp>
        <p:nvSpPr>
          <p:cNvPr id="3221" name="Google Shape;3221;p200"/>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3222" name="Google Shape;3222;p200"/>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SET</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3223" name="Google Shape;3223;p200"/>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7" name="Shape 3227"/>
        <p:cNvGrpSpPr/>
        <p:nvPr/>
      </p:nvGrpSpPr>
      <p:grpSpPr>
        <a:xfrm>
          <a:off x="0" y="0"/>
          <a:ext cx="0" cy="0"/>
          <a:chOff x="0" y="0"/>
          <a:chExt cx="0" cy="0"/>
        </a:xfrm>
      </p:grpSpPr>
      <p:sp>
        <p:nvSpPr>
          <p:cNvPr id="3228" name="Google Shape;3228;p201"/>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29" name="Google Shape;3229;p201"/>
          <p:cNvPicPr preferRelativeResize="0"/>
          <p:nvPr/>
        </p:nvPicPr>
        <p:blipFill rotWithShape="1">
          <a:blip r:embed="rId3">
            <a:alphaModFix/>
          </a:blip>
          <a:srcRect b="0" l="69" r="58" t="0"/>
          <a:stretch/>
        </p:blipFill>
        <p:spPr>
          <a:xfrm>
            <a:off x="15414892" y="3335875"/>
            <a:ext cx="2578549" cy="3727174"/>
          </a:xfrm>
          <a:prstGeom prst="rect">
            <a:avLst/>
          </a:prstGeom>
          <a:noFill/>
          <a:ln cap="flat" cmpd="sng" w="9525">
            <a:solidFill>
              <a:srgbClr val="B7B7B7"/>
            </a:solidFill>
            <a:prstDash val="solid"/>
            <a:round/>
            <a:headEnd len="sm" w="sm" type="none"/>
            <a:tailEnd len="sm" w="sm" type="none"/>
          </a:ln>
        </p:spPr>
      </p:pic>
      <p:pic>
        <p:nvPicPr>
          <p:cNvPr id="3230" name="Google Shape;3230;p201"/>
          <p:cNvPicPr preferRelativeResize="0"/>
          <p:nvPr/>
        </p:nvPicPr>
        <p:blipFill rotWithShape="1">
          <a:blip r:embed="rId4">
            <a:alphaModFix/>
          </a:blip>
          <a:srcRect b="0" l="69" r="58" t="0"/>
          <a:stretch/>
        </p:blipFill>
        <p:spPr>
          <a:xfrm>
            <a:off x="15414892" y="8783350"/>
            <a:ext cx="2578549" cy="3727174"/>
          </a:xfrm>
          <a:prstGeom prst="rect">
            <a:avLst/>
          </a:prstGeom>
          <a:noFill/>
          <a:ln cap="flat" cmpd="sng" w="9525">
            <a:solidFill>
              <a:srgbClr val="B7B7B7"/>
            </a:solidFill>
            <a:prstDash val="solid"/>
            <a:round/>
            <a:headEnd len="sm" w="sm" type="none"/>
            <a:tailEnd len="sm" w="sm" type="none"/>
          </a:ln>
        </p:spPr>
      </p:pic>
      <p:sp>
        <p:nvSpPr>
          <p:cNvPr id="3231" name="Google Shape;3231;p201"/>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2nd Image</a:t>
            </a:r>
            <a:endParaRPr b="0" i="0" sz="1400" u="none" cap="none" strike="noStrike">
              <a:solidFill>
                <a:srgbClr val="000000"/>
              </a:solidFill>
              <a:latin typeface="Arial"/>
              <a:ea typeface="Arial"/>
              <a:cs typeface="Arial"/>
              <a:sym typeface="Arial"/>
            </a:endParaRPr>
          </a:p>
        </p:txBody>
      </p:sp>
      <p:sp>
        <p:nvSpPr>
          <p:cNvPr id="3232" name="Google Shape;3232;p201"/>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3233" name="Google Shape;3233;p201"/>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SET</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pic>
        <p:nvPicPr>
          <p:cNvPr id="3234" name="Google Shape;3234;p201"/>
          <p:cNvPicPr preferRelativeResize="0"/>
          <p:nvPr/>
        </p:nvPicPr>
        <p:blipFill rotWithShape="1">
          <a:blip r:embed="rId5">
            <a:alphaModFix/>
          </a:blip>
          <a:srcRect b="0" l="69" r="58" t="0"/>
          <a:stretch/>
        </p:blipFill>
        <p:spPr>
          <a:xfrm>
            <a:off x="18223392" y="8783350"/>
            <a:ext cx="2578549" cy="3727174"/>
          </a:xfrm>
          <a:prstGeom prst="rect">
            <a:avLst/>
          </a:prstGeom>
          <a:noFill/>
          <a:ln cap="flat" cmpd="sng" w="9525">
            <a:solidFill>
              <a:srgbClr val="B7B7B7"/>
            </a:solidFill>
            <a:prstDash val="solid"/>
            <a:round/>
            <a:headEnd len="sm" w="sm" type="none"/>
            <a:tailEnd len="sm" w="sm" type="none"/>
          </a:ln>
        </p:spPr>
      </p:pic>
      <p:sp>
        <p:nvSpPr>
          <p:cNvPr id="3235" name="Google Shape;3235;p201"/>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3rd Image</a:t>
            </a:r>
            <a:endParaRPr b="0" i="0" sz="1400" u="none" cap="none" strike="noStrike">
              <a:solidFill>
                <a:srgbClr val="000000"/>
              </a:solidFill>
              <a:latin typeface="Arial"/>
              <a:ea typeface="Arial"/>
              <a:cs typeface="Arial"/>
              <a:sym typeface="Arial"/>
            </a:endParaRPr>
          </a:p>
        </p:txBody>
      </p:sp>
      <p:pic>
        <p:nvPicPr>
          <p:cNvPr id="3236" name="Google Shape;3236;p201"/>
          <p:cNvPicPr preferRelativeResize="0"/>
          <p:nvPr/>
        </p:nvPicPr>
        <p:blipFill rotWithShape="1">
          <a:blip r:embed="rId6">
            <a:alphaModFix/>
          </a:blip>
          <a:srcRect b="0" l="69" r="58" t="0"/>
          <a:stretch/>
        </p:blipFill>
        <p:spPr>
          <a:xfrm>
            <a:off x="21031892" y="8783350"/>
            <a:ext cx="2578549" cy="3727174"/>
          </a:xfrm>
          <a:prstGeom prst="rect">
            <a:avLst/>
          </a:prstGeom>
          <a:noFill/>
          <a:ln cap="flat" cmpd="sng" w="9525">
            <a:solidFill>
              <a:srgbClr val="B7B7B7"/>
            </a:solidFill>
            <a:prstDash val="solid"/>
            <a:round/>
            <a:headEnd len="sm" w="sm" type="none"/>
            <a:tailEnd len="sm" w="sm" type="none"/>
          </a:ln>
        </p:spPr>
      </p:pic>
      <p:sp>
        <p:nvSpPr>
          <p:cNvPr id="3237" name="Google Shape;3237;p201"/>
          <p:cNvSpPr txBox="1"/>
          <p:nvPr/>
        </p:nvSpPr>
        <p:spPr>
          <a:xfrm>
            <a:off x="21031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4th Image</a:t>
            </a:r>
            <a:endParaRPr b="0" i="0" sz="1400" u="none" cap="none" strike="noStrike">
              <a:solidFill>
                <a:srgbClr val="000000"/>
              </a:solidFill>
              <a:latin typeface="Arial"/>
              <a:ea typeface="Arial"/>
              <a:cs typeface="Arial"/>
              <a:sym typeface="Arial"/>
            </a:endParaRPr>
          </a:p>
        </p:txBody>
      </p:sp>
      <p:sp>
        <p:nvSpPr>
          <p:cNvPr id="3238" name="Google Shape;3238;p201"/>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2" name="Shape 3242"/>
        <p:cNvGrpSpPr/>
        <p:nvPr/>
      </p:nvGrpSpPr>
      <p:grpSpPr>
        <a:xfrm>
          <a:off x="0" y="0"/>
          <a:ext cx="0" cy="0"/>
          <a:chOff x="0" y="0"/>
          <a:chExt cx="0" cy="0"/>
        </a:xfrm>
      </p:grpSpPr>
      <p:sp>
        <p:nvSpPr>
          <p:cNvPr id="3243" name="Google Shape;3243;p202"/>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44" name="Google Shape;3244;p202"/>
          <p:cNvPicPr preferRelativeResize="0"/>
          <p:nvPr/>
        </p:nvPicPr>
        <p:blipFill rotWithShape="1">
          <a:blip r:embed="rId3">
            <a:alphaModFix/>
          </a:blip>
          <a:srcRect b="0" l="69" r="58" t="0"/>
          <a:stretch/>
        </p:blipFill>
        <p:spPr>
          <a:xfrm>
            <a:off x="15414892" y="3335875"/>
            <a:ext cx="2578549" cy="3727174"/>
          </a:xfrm>
          <a:prstGeom prst="rect">
            <a:avLst/>
          </a:prstGeom>
          <a:noFill/>
          <a:ln cap="flat" cmpd="sng" w="9525">
            <a:solidFill>
              <a:srgbClr val="B7B7B7"/>
            </a:solidFill>
            <a:prstDash val="solid"/>
            <a:round/>
            <a:headEnd len="sm" w="sm" type="none"/>
            <a:tailEnd len="sm" w="sm" type="none"/>
          </a:ln>
        </p:spPr>
      </p:pic>
      <p:pic>
        <p:nvPicPr>
          <p:cNvPr id="3245" name="Google Shape;3245;p202"/>
          <p:cNvPicPr preferRelativeResize="0"/>
          <p:nvPr/>
        </p:nvPicPr>
        <p:blipFill rotWithShape="1">
          <a:blip r:embed="rId4">
            <a:alphaModFix/>
          </a:blip>
          <a:srcRect b="0" l="69" r="58" t="0"/>
          <a:stretch/>
        </p:blipFill>
        <p:spPr>
          <a:xfrm>
            <a:off x="18438017" y="3335875"/>
            <a:ext cx="2578549" cy="3727174"/>
          </a:xfrm>
          <a:prstGeom prst="rect">
            <a:avLst/>
          </a:prstGeom>
          <a:noFill/>
          <a:ln cap="flat" cmpd="sng" w="9525">
            <a:solidFill>
              <a:srgbClr val="B7B7B7"/>
            </a:solidFill>
            <a:prstDash val="solid"/>
            <a:round/>
            <a:headEnd len="sm" w="sm" type="none"/>
            <a:tailEnd len="sm" w="sm" type="none"/>
          </a:ln>
        </p:spPr>
      </p:pic>
      <p:pic>
        <p:nvPicPr>
          <p:cNvPr id="3246" name="Google Shape;3246;p202"/>
          <p:cNvPicPr preferRelativeResize="0"/>
          <p:nvPr/>
        </p:nvPicPr>
        <p:blipFill rotWithShape="1">
          <a:blip r:embed="rId5">
            <a:alphaModFix/>
          </a:blip>
          <a:srcRect b="0" l="69" r="58" t="0"/>
          <a:stretch/>
        </p:blipFill>
        <p:spPr>
          <a:xfrm>
            <a:off x="15414892" y="8783350"/>
            <a:ext cx="2578549" cy="3727174"/>
          </a:xfrm>
          <a:prstGeom prst="rect">
            <a:avLst/>
          </a:prstGeom>
          <a:noFill/>
          <a:ln cap="flat" cmpd="sng" w="9525">
            <a:solidFill>
              <a:srgbClr val="B7B7B7"/>
            </a:solidFill>
            <a:prstDash val="solid"/>
            <a:round/>
            <a:headEnd len="sm" w="sm" type="none"/>
            <a:tailEnd len="sm" w="sm" type="none"/>
          </a:ln>
        </p:spPr>
      </p:pic>
      <p:sp>
        <p:nvSpPr>
          <p:cNvPr id="3247" name="Google Shape;3247;p202"/>
          <p:cNvSpPr txBox="1"/>
          <p:nvPr/>
        </p:nvSpPr>
        <p:spPr>
          <a:xfrm>
            <a:off x="17993450" y="3335875"/>
            <a:ext cx="444600" cy="372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OR</a:t>
            </a:r>
            <a:endParaRPr b="0" i="0" sz="1200" u="none" cap="none" strike="noStrike">
              <a:solidFill>
                <a:srgbClr val="000000"/>
              </a:solidFill>
              <a:latin typeface="Arial"/>
              <a:ea typeface="Arial"/>
              <a:cs typeface="Arial"/>
              <a:sym typeface="Arial"/>
            </a:endParaRPr>
          </a:p>
        </p:txBody>
      </p:sp>
      <p:sp>
        <p:nvSpPr>
          <p:cNvPr id="3248" name="Google Shape;3248;p202"/>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2nd Image</a:t>
            </a:r>
            <a:endParaRPr b="0" i="0" sz="1400" u="none" cap="none" strike="noStrike">
              <a:solidFill>
                <a:srgbClr val="000000"/>
              </a:solidFill>
              <a:latin typeface="Arial"/>
              <a:ea typeface="Arial"/>
              <a:cs typeface="Arial"/>
              <a:sym typeface="Arial"/>
            </a:endParaRPr>
          </a:p>
        </p:txBody>
      </p:sp>
      <p:sp>
        <p:nvSpPr>
          <p:cNvPr id="3249" name="Google Shape;3249;p202"/>
          <p:cNvSpPr txBox="1"/>
          <p:nvPr/>
        </p:nvSpPr>
        <p:spPr>
          <a:xfrm>
            <a:off x="15414900" y="7063050"/>
            <a:ext cx="56016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3250" name="Google Shape;3250;p202"/>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HAIR STYLING</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3251" name="Google Shape;3251;p202"/>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5" name="Shape 3255"/>
        <p:cNvGrpSpPr/>
        <p:nvPr/>
      </p:nvGrpSpPr>
      <p:grpSpPr>
        <a:xfrm>
          <a:off x="0" y="0"/>
          <a:ext cx="0" cy="0"/>
          <a:chOff x="0" y="0"/>
          <a:chExt cx="0" cy="0"/>
        </a:xfrm>
      </p:grpSpPr>
      <p:sp>
        <p:nvSpPr>
          <p:cNvPr id="3256" name="Google Shape;3256;p203"/>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57" name="Google Shape;3257;p203"/>
          <p:cNvPicPr preferRelativeResize="0"/>
          <p:nvPr/>
        </p:nvPicPr>
        <p:blipFill rotWithShape="1">
          <a:blip r:embed="rId3">
            <a:alphaModFix/>
          </a:blip>
          <a:srcRect b="0" l="69" r="58" t="0"/>
          <a:stretch/>
        </p:blipFill>
        <p:spPr>
          <a:xfrm>
            <a:off x="15414892" y="3335875"/>
            <a:ext cx="2578549" cy="3727174"/>
          </a:xfrm>
          <a:prstGeom prst="rect">
            <a:avLst/>
          </a:prstGeom>
          <a:noFill/>
          <a:ln cap="flat" cmpd="sng" w="9525">
            <a:solidFill>
              <a:srgbClr val="B7B7B7"/>
            </a:solidFill>
            <a:prstDash val="solid"/>
            <a:round/>
            <a:headEnd len="sm" w="sm" type="none"/>
            <a:tailEnd len="sm" w="sm" type="none"/>
          </a:ln>
        </p:spPr>
      </p:pic>
      <p:pic>
        <p:nvPicPr>
          <p:cNvPr id="3258" name="Google Shape;3258;p203"/>
          <p:cNvPicPr preferRelativeResize="0"/>
          <p:nvPr/>
        </p:nvPicPr>
        <p:blipFill rotWithShape="1">
          <a:blip r:embed="rId4">
            <a:alphaModFix/>
          </a:blip>
          <a:srcRect b="0" l="69" r="58" t="0"/>
          <a:stretch/>
        </p:blipFill>
        <p:spPr>
          <a:xfrm>
            <a:off x="18438017" y="3335875"/>
            <a:ext cx="2578549" cy="3727174"/>
          </a:xfrm>
          <a:prstGeom prst="rect">
            <a:avLst/>
          </a:prstGeom>
          <a:noFill/>
          <a:ln cap="flat" cmpd="sng" w="9525">
            <a:solidFill>
              <a:srgbClr val="B7B7B7"/>
            </a:solidFill>
            <a:prstDash val="solid"/>
            <a:round/>
            <a:headEnd len="sm" w="sm" type="none"/>
            <a:tailEnd len="sm" w="sm" type="none"/>
          </a:ln>
        </p:spPr>
      </p:pic>
      <p:sp>
        <p:nvSpPr>
          <p:cNvPr id="3259" name="Google Shape;3259;p203"/>
          <p:cNvSpPr txBox="1"/>
          <p:nvPr/>
        </p:nvSpPr>
        <p:spPr>
          <a:xfrm>
            <a:off x="17993450" y="3335875"/>
            <a:ext cx="444600" cy="372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OR</a:t>
            </a:r>
            <a:endParaRPr b="0" i="0" sz="1200" u="none" cap="none" strike="noStrike">
              <a:solidFill>
                <a:srgbClr val="000000"/>
              </a:solidFill>
              <a:latin typeface="Arial"/>
              <a:ea typeface="Arial"/>
              <a:cs typeface="Arial"/>
              <a:sym typeface="Arial"/>
            </a:endParaRPr>
          </a:p>
        </p:txBody>
      </p:sp>
      <p:sp>
        <p:nvSpPr>
          <p:cNvPr id="3260" name="Google Shape;3260;p203"/>
          <p:cNvSpPr txBox="1"/>
          <p:nvPr/>
        </p:nvSpPr>
        <p:spPr>
          <a:xfrm>
            <a:off x="15414900" y="7063050"/>
            <a:ext cx="56016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3261" name="Google Shape;3261;p203"/>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FRAGRANCE</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3262" name="Google Shape;3262;p203"/>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3263" name="Google Shape;3263;p203"/>
          <p:cNvPicPr preferRelativeResize="0"/>
          <p:nvPr/>
        </p:nvPicPr>
        <p:blipFill rotWithShape="1">
          <a:blip r:embed="rId5">
            <a:alphaModFix/>
          </a:blip>
          <a:srcRect b="0" l="69" r="58" t="0"/>
          <a:stretch/>
        </p:blipFill>
        <p:spPr>
          <a:xfrm>
            <a:off x="18223392" y="8783350"/>
            <a:ext cx="2578547" cy="3727174"/>
          </a:xfrm>
          <a:prstGeom prst="rect">
            <a:avLst/>
          </a:prstGeom>
          <a:noFill/>
          <a:ln cap="flat" cmpd="sng" w="9525">
            <a:solidFill>
              <a:srgbClr val="B7B7B7"/>
            </a:solidFill>
            <a:prstDash val="solid"/>
            <a:round/>
            <a:headEnd len="sm" w="sm" type="none"/>
            <a:tailEnd len="sm" w="sm" type="none"/>
          </a:ln>
        </p:spPr>
      </p:pic>
      <p:pic>
        <p:nvPicPr>
          <p:cNvPr id="3264" name="Google Shape;3264;p203"/>
          <p:cNvPicPr preferRelativeResize="0"/>
          <p:nvPr/>
        </p:nvPicPr>
        <p:blipFill rotWithShape="1">
          <a:blip r:embed="rId5">
            <a:alphaModFix/>
          </a:blip>
          <a:srcRect b="0" l="69" r="58" t="0"/>
          <a:stretch/>
        </p:blipFill>
        <p:spPr>
          <a:xfrm>
            <a:off x="15414892" y="8783350"/>
            <a:ext cx="2578547" cy="3727174"/>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8" name="Shape 3268"/>
        <p:cNvGrpSpPr/>
        <p:nvPr/>
      </p:nvGrpSpPr>
      <p:grpSpPr>
        <a:xfrm>
          <a:off x="0" y="0"/>
          <a:ext cx="0" cy="0"/>
          <a:chOff x="0" y="0"/>
          <a:chExt cx="0" cy="0"/>
        </a:xfrm>
      </p:grpSpPr>
      <p:sp>
        <p:nvSpPr>
          <p:cNvPr id="3269" name="Google Shape;3269;p204"/>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270" name="Google Shape;3270;p204"/>
          <p:cNvPicPr preferRelativeResize="0"/>
          <p:nvPr/>
        </p:nvPicPr>
        <p:blipFill rotWithShape="1">
          <a:blip r:embed="rId3">
            <a:alphaModFix/>
          </a:blip>
          <a:srcRect b="0" l="69" r="58" t="0"/>
          <a:stretch/>
        </p:blipFill>
        <p:spPr>
          <a:xfrm>
            <a:off x="15414892" y="3335875"/>
            <a:ext cx="2578549" cy="3727174"/>
          </a:xfrm>
          <a:prstGeom prst="rect">
            <a:avLst/>
          </a:prstGeom>
          <a:noFill/>
          <a:ln cap="flat" cmpd="sng" w="9525">
            <a:solidFill>
              <a:srgbClr val="B7B7B7"/>
            </a:solidFill>
            <a:prstDash val="solid"/>
            <a:round/>
            <a:headEnd len="sm" w="sm" type="none"/>
            <a:tailEnd len="sm" w="sm" type="none"/>
          </a:ln>
        </p:spPr>
      </p:pic>
      <p:pic>
        <p:nvPicPr>
          <p:cNvPr id="3271" name="Google Shape;3271;p204"/>
          <p:cNvPicPr preferRelativeResize="0"/>
          <p:nvPr/>
        </p:nvPicPr>
        <p:blipFill rotWithShape="1">
          <a:blip r:embed="rId4">
            <a:alphaModFix/>
          </a:blip>
          <a:srcRect b="0" l="69" r="58" t="0"/>
          <a:stretch/>
        </p:blipFill>
        <p:spPr>
          <a:xfrm>
            <a:off x="18438017" y="3335875"/>
            <a:ext cx="2578549" cy="3727174"/>
          </a:xfrm>
          <a:prstGeom prst="rect">
            <a:avLst/>
          </a:prstGeom>
          <a:noFill/>
          <a:ln cap="flat" cmpd="sng" w="9525">
            <a:solidFill>
              <a:srgbClr val="B7B7B7"/>
            </a:solidFill>
            <a:prstDash val="solid"/>
            <a:round/>
            <a:headEnd len="sm" w="sm" type="none"/>
            <a:tailEnd len="sm" w="sm" type="none"/>
          </a:ln>
        </p:spPr>
      </p:pic>
      <p:sp>
        <p:nvSpPr>
          <p:cNvPr id="3272" name="Google Shape;3272;p204"/>
          <p:cNvSpPr txBox="1"/>
          <p:nvPr/>
        </p:nvSpPr>
        <p:spPr>
          <a:xfrm>
            <a:off x="17993450" y="3335875"/>
            <a:ext cx="444600" cy="372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OR</a:t>
            </a:r>
            <a:endParaRPr b="0" i="0" sz="1200" u="none" cap="none" strike="noStrike">
              <a:solidFill>
                <a:srgbClr val="000000"/>
              </a:solidFill>
              <a:latin typeface="Arial"/>
              <a:ea typeface="Arial"/>
              <a:cs typeface="Arial"/>
              <a:sym typeface="Arial"/>
            </a:endParaRPr>
          </a:p>
        </p:txBody>
      </p:sp>
      <p:sp>
        <p:nvSpPr>
          <p:cNvPr id="3273" name="Google Shape;3273;p204"/>
          <p:cNvSpPr txBox="1"/>
          <p:nvPr/>
        </p:nvSpPr>
        <p:spPr>
          <a:xfrm>
            <a:off x="15414900" y="7063050"/>
            <a:ext cx="56016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3274" name="Google Shape;3274;p204"/>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BEAUTY ACCESSORIES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3275" name="Google Shape;3275;p204"/>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3276" name="Google Shape;3276;p204"/>
          <p:cNvPicPr preferRelativeResize="0"/>
          <p:nvPr/>
        </p:nvPicPr>
        <p:blipFill rotWithShape="1">
          <a:blip r:embed="rId5">
            <a:alphaModFix/>
          </a:blip>
          <a:srcRect b="0" l="69" r="58" t="0"/>
          <a:stretch/>
        </p:blipFill>
        <p:spPr>
          <a:xfrm>
            <a:off x="18223392" y="8783350"/>
            <a:ext cx="2578547" cy="3727174"/>
          </a:xfrm>
          <a:prstGeom prst="rect">
            <a:avLst/>
          </a:prstGeom>
          <a:noFill/>
          <a:ln cap="flat" cmpd="sng" w="9525">
            <a:solidFill>
              <a:srgbClr val="B7B7B7"/>
            </a:solidFill>
            <a:prstDash val="solid"/>
            <a:round/>
            <a:headEnd len="sm" w="sm" type="none"/>
            <a:tailEnd len="sm" w="sm" type="none"/>
          </a:ln>
        </p:spPr>
      </p:pic>
      <p:pic>
        <p:nvPicPr>
          <p:cNvPr id="3277" name="Google Shape;3277;p204"/>
          <p:cNvPicPr preferRelativeResize="0"/>
          <p:nvPr/>
        </p:nvPicPr>
        <p:blipFill rotWithShape="1">
          <a:blip r:embed="rId5">
            <a:alphaModFix/>
          </a:blip>
          <a:srcRect b="0" l="69" r="58" t="0"/>
          <a:stretch/>
        </p:blipFill>
        <p:spPr>
          <a:xfrm>
            <a:off x="15414892" y="8783350"/>
            <a:ext cx="2578547" cy="3727174"/>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81" name="Shape 3281"/>
        <p:cNvGrpSpPr/>
        <p:nvPr/>
      </p:nvGrpSpPr>
      <p:grpSpPr>
        <a:xfrm>
          <a:off x="0" y="0"/>
          <a:ext cx="0" cy="0"/>
          <a:chOff x="0" y="0"/>
          <a:chExt cx="0" cy="0"/>
        </a:xfrm>
      </p:grpSpPr>
      <p:sp>
        <p:nvSpPr>
          <p:cNvPr id="3282" name="Google Shape;3282;p205"/>
          <p:cNvSpPr txBox="1"/>
          <p:nvPr/>
        </p:nvSpPr>
        <p:spPr>
          <a:xfrm>
            <a:off x="11412850" y="5150475"/>
            <a:ext cx="12971100" cy="85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en-GB" sz="4800" u="none" cap="none" strike="noStrike">
                <a:solidFill>
                  <a:srgbClr val="000000"/>
                </a:solidFill>
                <a:latin typeface="Arial"/>
                <a:ea typeface="Arial"/>
                <a:cs typeface="Arial"/>
                <a:sym typeface="Arial"/>
              </a:rPr>
              <a:t>OTHER</a:t>
            </a:r>
            <a:endParaRPr b="0" i="0" sz="4800" u="none" cap="none" strike="noStrike">
              <a:solidFill>
                <a:srgbClr val="000000"/>
              </a:solidFill>
              <a:latin typeface="Arial"/>
              <a:ea typeface="Arial"/>
              <a:cs typeface="Arial"/>
              <a:sym typeface="Arial"/>
            </a:endParaRPr>
          </a:p>
        </p:txBody>
      </p:sp>
      <p:pic>
        <p:nvPicPr>
          <p:cNvPr id="3283" name="Google Shape;3283;p205"/>
          <p:cNvPicPr preferRelativeResize="0"/>
          <p:nvPr/>
        </p:nvPicPr>
        <p:blipFill rotWithShape="1">
          <a:blip r:embed="rId3">
            <a:alphaModFix/>
          </a:blip>
          <a:srcRect b="0" l="0" r="0" t="0"/>
          <a:stretch/>
        </p:blipFill>
        <p:spPr>
          <a:xfrm>
            <a:off x="0" y="0"/>
            <a:ext cx="9501447" cy="13716002"/>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7" name="Shape 3287"/>
        <p:cNvGrpSpPr/>
        <p:nvPr/>
      </p:nvGrpSpPr>
      <p:grpSpPr>
        <a:xfrm>
          <a:off x="0" y="0"/>
          <a:ext cx="0" cy="0"/>
          <a:chOff x="0" y="0"/>
          <a:chExt cx="0" cy="0"/>
        </a:xfrm>
      </p:grpSpPr>
      <p:sp>
        <p:nvSpPr>
          <p:cNvPr id="3288" name="Google Shape;3288;p206"/>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206"/>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0" name="Google Shape;3290;p206"/>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3291" name="Google Shape;3291;p206"/>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OTHER</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3292" name="Google Shape;3292;p206"/>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
        <p:nvSpPr>
          <p:cNvPr id="3293" name="Google Shape;3293;p206"/>
          <p:cNvSpPr txBox="1"/>
          <p:nvPr/>
        </p:nvSpPr>
        <p:spPr>
          <a:xfrm>
            <a:off x="15414950" y="67006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4" name="Google Shape;3294;p206"/>
          <p:cNvSpPr txBox="1"/>
          <p:nvPr/>
        </p:nvSpPr>
        <p:spPr>
          <a:xfrm>
            <a:off x="21150425" y="126629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95" name="Google Shape;3295;p206"/>
          <p:cNvPicPr preferRelativeResize="0"/>
          <p:nvPr/>
        </p:nvPicPr>
        <p:blipFill rotWithShape="1">
          <a:blip r:embed="rId3">
            <a:alphaModFix/>
          </a:blip>
          <a:srcRect b="0" l="69" r="58" t="0"/>
          <a:stretch/>
        </p:blipFill>
        <p:spPr>
          <a:xfrm>
            <a:off x="18223392" y="8783350"/>
            <a:ext cx="2578547" cy="3727174"/>
          </a:xfrm>
          <a:prstGeom prst="rect">
            <a:avLst/>
          </a:prstGeom>
          <a:noFill/>
          <a:ln cap="flat" cmpd="sng" w="9525">
            <a:solidFill>
              <a:srgbClr val="B7B7B7"/>
            </a:solidFill>
            <a:prstDash val="solid"/>
            <a:round/>
            <a:headEnd len="sm" w="sm" type="none"/>
            <a:tailEnd len="sm" w="sm" type="none"/>
          </a:ln>
        </p:spPr>
      </p:pic>
      <p:pic>
        <p:nvPicPr>
          <p:cNvPr id="3296" name="Google Shape;3296;p206"/>
          <p:cNvPicPr preferRelativeResize="0"/>
          <p:nvPr/>
        </p:nvPicPr>
        <p:blipFill rotWithShape="1">
          <a:blip r:embed="rId3">
            <a:alphaModFix/>
          </a:blip>
          <a:srcRect b="0" l="69" r="58" t="0"/>
          <a:stretch/>
        </p:blipFill>
        <p:spPr>
          <a:xfrm>
            <a:off x="21031892" y="8783350"/>
            <a:ext cx="2578549" cy="3727174"/>
          </a:xfrm>
          <a:prstGeom prst="rect">
            <a:avLst/>
          </a:prstGeom>
          <a:noFill/>
          <a:ln cap="flat" cmpd="sng" w="9525">
            <a:solidFill>
              <a:srgbClr val="B7B7B7"/>
            </a:solidFill>
            <a:prstDash val="solid"/>
            <a:round/>
            <a:headEnd len="sm" w="sm" type="none"/>
            <a:tailEnd len="sm" w="sm" type="none"/>
          </a:ln>
        </p:spPr>
      </p:pic>
      <p:pic>
        <p:nvPicPr>
          <p:cNvPr id="3297" name="Google Shape;3297;p206"/>
          <p:cNvPicPr preferRelativeResize="0"/>
          <p:nvPr/>
        </p:nvPicPr>
        <p:blipFill rotWithShape="1">
          <a:blip r:embed="rId3">
            <a:alphaModFix/>
          </a:blip>
          <a:srcRect b="0" l="69" r="58" t="0"/>
          <a:stretch/>
        </p:blipFill>
        <p:spPr>
          <a:xfrm>
            <a:off x="15414892" y="8783350"/>
            <a:ext cx="2578547" cy="3727174"/>
          </a:xfrm>
          <a:prstGeom prst="rect">
            <a:avLst/>
          </a:prstGeom>
          <a:noFill/>
          <a:ln cap="flat" cmpd="sng" w="9525">
            <a:solidFill>
              <a:srgbClr val="B7B7B7"/>
            </a:solidFill>
            <a:prstDash val="solid"/>
            <a:round/>
            <a:headEnd len="sm" w="sm" type="none"/>
            <a:tailEnd len="sm" w="sm" type="none"/>
          </a:ln>
        </p:spPr>
      </p:pic>
      <p:pic>
        <p:nvPicPr>
          <p:cNvPr id="3298" name="Google Shape;3298;p206"/>
          <p:cNvPicPr preferRelativeResize="0"/>
          <p:nvPr/>
        </p:nvPicPr>
        <p:blipFill rotWithShape="1">
          <a:blip r:embed="rId3">
            <a:alphaModFix/>
          </a:blip>
          <a:srcRect b="0" l="69" r="58" t="0"/>
          <a:stretch/>
        </p:blipFill>
        <p:spPr>
          <a:xfrm>
            <a:off x="18223392" y="2973475"/>
            <a:ext cx="2578547" cy="3727174"/>
          </a:xfrm>
          <a:prstGeom prst="rect">
            <a:avLst/>
          </a:prstGeom>
          <a:noFill/>
          <a:ln cap="flat" cmpd="sng" w="9525">
            <a:solidFill>
              <a:srgbClr val="B7B7B7"/>
            </a:solidFill>
            <a:prstDash val="solid"/>
            <a:round/>
            <a:headEnd len="sm" w="sm" type="none"/>
            <a:tailEnd len="sm" w="sm" type="none"/>
          </a:ln>
        </p:spPr>
      </p:pic>
      <p:pic>
        <p:nvPicPr>
          <p:cNvPr id="3299" name="Google Shape;3299;p206"/>
          <p:cNvPicPr preferRelativeResize="0"/>
          <p:nvPr/>
        </p:nvPicPr>
        <p:blipFill rotWithShape="1">
          <a:blip r:embed="rId3">
            <a:alphaModFix/>
          </a:blip>
          <a:srcRect b="0" l="69" r="58" t="0"/>
          <a:stretch/>
        </p:blipFill>
        <p:spPr>
          <a:xfrm>
            <a:off x="21031892" y="2973475"/>
            <a:ext cx="2578549" cy="3727174"/>
          </a:xfrm>
          <a:prstGeom prst="rect">
            <a:avLst/>
          </a:prstGeom>
          <a:noFill/>
          <a:ln cap="flat" cmpd="sng" w="9525">
            <a:solidFill>
              <a:srgbClr val="B7B7B7"/>
            </a:solidFill>
            <a:prstDash val="solid"/>
            <a:round/>
            <a:headEnd len="sm" w="sm" type="none"/>
            <a:tailEnd len="sm" w="sm" type="none"/>
          </a:ln>
        </p:spPr>
      </p:pic>
      <p:pic>
        <p:nvPicPr>
          <p:cNvPr id="3300" name="Google Shape;3300;p206"/>
          <p:cNvPicPr preferRelativeResize="0"/>
          <p:nvPr/>
        </p:nvPicPr>
        <p:blipFill rotWithShape="1">
          <a:blip r:embed="rId3">
            <a:alphaModFix/>
          </a:blip>
          <a:srcRect b="0" l="69" r="58" t="0"/>
          <a:stretch/>
        </p:blipFill>
        <p:spPr>
          <a:xfrm>
            <a:off x="15414892" y="2973475"/>
            <a:ext cx="2578547" cy="3727174"/>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3" name="Shape 1543"/>
        <p:cNvGrpSpPr/>
        <p:nvPr/>
      </p:nvGrpSpPr>
      <p:grpSpPr>
        <a:xfrm>
          <a:off x="0" y="0"/>
          <a:ext cx="0" cy="0"/>
          <a:chOff x="0" y="0"/>
          <a:chExt cx="0" cy="0"/>
        </a:xfrm>
      </p:grpSpPr>
      <p:sp>
        <p:nvSpPr>
          <p:cNvPr id="1544" name="Google Shape;1544;p82"/>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45" name="Google Shape;1545;p82"/>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546" name="Google Shape;1546;p82"/>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547" name="Google Shape;1547;p82"/>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548" name="Google Shape;1548;p82"/>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1549" name="Google Shape;1549;p82"/>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pic>
        <p:nvPicPr>
          <p:cNvPr id="1550" name="Google Shape;1550;p82"/>
          <p:cNvPicPr preferRelativeResize="0"/>
          <p:nvPr/>
        </p:nvPicPr>
        <p:blipFill rotWithShape="1">
          <a:blip r:embed="rId8">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1551" name="Google Shape;1551;p82"/>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1552" name="Google Shape;1552;p82"/>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553" name="Google Shape;1553;p82"/>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554" name="Google Shape;1554;p82"/>
          <p:cNvSpPr txBox="1"/>
          <p:nvPr/>
        </p:nvSpPr>
        <p:spPr>
          <a:xfrm>
            <a:off x="18223400" y="12510525"/>
            <a:ext cx="53871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555" name="Google Shape;1555;p82"/>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DRESS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1556" name="Google Shape;1556;p82"/>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557" name="Google Shape;1557;p82"/>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1" name="Shape 1561"/>
        <p:cNvGrpSpPr/>
        <p:nvPr/>
      </p:nvGrpSpPr>
      <p:grpSpPr>
        <a:xfrm>
          <a:off x="0" y="0"/>
          <a:ext cx="0" cy="0"/>
          <a:chOff x="0" y="0"/>
          <a:chExt cx="0" cy="0"/>
        </a:xfrm>
      </p:grpSpPr>
      <p:sp>
        <p:nvSpPr>
          <p:cNvPr id="1562" name="Google Shape;1562;p83"/>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63" name="Google Shape;1563;p83"/>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564" name="Google Shape;1564;p83"/>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565" name="Google Shape;1565;p83"/>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566" name="Google Shape;1566;p83"/>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1567" name="Google Shape;1567;p83"/>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pic>
        <p:nvPicPr>
          <p:cNvPr id="1568" name="Google Shape;1568;p83"/>
          <p:cNvPicPr preferRelativeResize="0"/>
          <p:nvPr/>
        </p:nvPicPr>
        <p:blipFill rotWithShape="1">
          <a:blip r:embed="rId8">
            <a:alphaModFix/>
          </a:blip>
          <a:srcRect b="0" l="99" r="98" t="0"/>
          <a:stretch/>
        </p:blipFill>
        <p:spPr>
          <a:xfrm>
            <a:off x="21031892" y="8783350"/>
            <a:ext cx="2578550" cy="3727173"/>
          </a:xfrm>
          <a:prstGeom prst="rect">
            <a:avLst/>
          </a:prstGeom>
          <a:noFill/>
          <a:ln cap="flat" cmpd="sng" w="9525">
            <a:solidFill>
              <a:srgbClr val="B7B7B7"/>
            </a:solidFill>
            <a:prstDash val="solid"/>
            <a:round/>
            <a:headEnd len="sm" w="sm" type="none"/>
            <a:tailEnd len="sm" w="sm" type="none"/>
          </a:ln>
        </p:spPr>
      </p:pic>
      <p:sp>
        <p:nvSpPr>
          <p:cNvPr id="1569" name="Google Shape;1569;p83"/>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1570" name="Google Shape;1570;p83"/>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571" name="Google Shape;1571;p83"/>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572" name="Google Shape;1572;p83"/>
          <p:cNvSpPr txBox="1"/>
          <p:nvPr/>
        </p:nvSpPr>
        <p:spPr>
          <a:xfrm>
            <a:off x="18223400" y="12510525"/>
            <a:ext cx="53871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573" name="Google Shape;1573;p83"/>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SKIRT</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1574" name="Google Shape;1574;p83"/>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575" name="Google Shape;1575;p83"/>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9" name="Shape 1579"/>
        <p:cNvGrpSpPr/>
        <p:nvPr/>
      </p:nvGrpSpPr>
      <p:grpSpPr>
        <a:xfrm>
          <a:off x="0" y="0"/>
          <a:ext cx="0" cy="0"/>
          <a:chOff x="0" y="0"/>
          <a:chExt cx="0" cy="0"/>
        </a:xfrm>
      </p:grpSpPr>
      <p:sp>
        <p:nvSpPr>
          <p:cNvPr id="1580" name="Google Shape;1580;p84"/>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81" name="Google Shape;1581;p84"/>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582" name="Google Shape;1582;p84"/>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583" name="Google Shape;1583;p84"/>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584" name="Google Shape;1584;p84"/>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1585" name="Google Shape;1585;p84"/>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pic>
        <p:nvPicPr>
          <p:cNvPr id="1586" name="Google Shape;1586;p84"/>
          <p:cNvPicPr preferRelativeResize="0"/>
          <p:nvPr/>
        </p:nvPicPr>
        <p:blipFill rotWithShape="1">
          <a:blip r:embed="rId8">
            <a:alphaModFix/>
          </a:blip>
          <a:srcRect b="0" l="88" r="89" t="0"/>
          <a:stretch/>
        </p:blipFill>
        <p:spPr>
          <a:xfrm>
            <a:off x="21031892" y="8783350"/>
            <a:ext cx="2578550" cy="3727173"/>
          </a:xfrm>
          <a:prstGeom prst="rect">
            <a:avLst/>
          </a:prstGeom>
          <a:noFill/>
          <a:ln cap="flat" cmpd="sng" w="9525">
            <a:solidFill>
              <a:srgbClr val="B7B7B7"/>
            </a:solidFill>
            <a:prstDash val="solid"/>
            <a:round/>
            <a:headEnd len="sm" w="sm" type="none"/>
            <a:tailEnd len="sm" w="sm" type="none"/>
          </a:ln>
        </p:spPr>
      </p:pic>
      <p:sp>
        <p:nvSpPr>
          <p:cNvPr id="1587" name="Google Shape;1587;p84"/>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1588" name="Google Shape;1588;p84"/>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589" name="Google Shape;1589;p84"/>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590" name="Google Shape;1590;p84"/>
          <p:cNvSpPr txBox="1"/>
          <p:nvPr/>
        </p:nvSpPr>
        <p:spPr>
          <a:xfrm>
            <a:off x="18223400" y="12510525"/>
            <a:ext cx="53871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591" name="Google Shape;1591;p84"/>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TROUSER</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1592" name="Google Shape;1592;p84"/>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593" name="Google Shape;1593;p84"/>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7" name="Shape 1597"/>
        <p:cNvGrpSpPr/>
        <p:nvPr/>
      </p:nvGrpSpPr>
      <p:grpSpPr>
        <a:xfrm>
          <a:off x="0" y="0"/>
          <a:ext cx="0" cy="0"/>
          <a:chOff x="0" y="0"/>
          <a:chExt cx="0" cy="0"/>
        </a:xfrm>
      </p:grpSpPr>
      <p:sp>
        <p:nvSpPr>
          <p:cNvPr id="1598" name="Google Shape;1598;p85"/>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99" name="Google Shape;1599;p85"/>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600" name="Google Shape;1600;p85"/>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601" name="Google Shape;1601;p85"/>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602" name="Google Shape;1602;p85"/>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1603" name="Google Shape;1603;p85"/>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pic>
        <p:nvPicPr>
          <p:cNvPr id="1604" name="Google Shape;1604;p85"/>
          <p:cNvPicPr preferRelativeResize="0"/>
          <p:nvPr/>
        </p:nvPicPr>
        <p:blipFill rotWithShape="1">
          <a:blip r:embed="rId8">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1605" name="Google Shape;1605;p85"/>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1606" name="Google Shape;1606;p85"/>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607" name="Google Shape;1607;p85"/>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608" name="Google Shape;1608;p85"/>
          <p:cNvSpPr txBox="1"/>
          <p:nvPr/>
        </p:nvSpPr>
        <p:spPr>
          <a:xfrm>
            <a:off x="18223400" y="12510525"/>
            <a:ext cx="53871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609" name="Google Shape;1609;p85"/>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SHORTS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1610" name="Google Shape;1610;p85"/>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611" name="Google Shape;1611;p85"/>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15" name="Shape 1615"/>
        <p:cNvGrpSpPr/>
        <p:nvPr/>
      </p:nvGrpSpPr>
      <p:grpSpPr>
        <a:xfrm>
          <a:off x="0" y="0"/>
          <a:ext cx="0" cy="0"/>
          <a:chOff x="0" y="0"/>
          <a:chExt cx="0" cy="0"/>
        </a:xfrm>
      </p:grpSpPr>
      <p:sp>
        <p:nvSpPr>
          <p:cNvPr id="1616" name="Google Shape;1616;p86"/>
          <p:cNvSpPr txBox="1"/>
          <p:nvPr/>
        </p:nvSpPr>
        <p:spPr>
          <a:xfrm>
            <a:off x="11412850" y="5150475"/>
            <a:ext cx="12971100" cy="85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en-GB" sz="4800" u="none" cap="none" strike="noStrike">
                <a:solidFill>
                  <a:srgbClr val="000000"/>
                </a:solidFill>
                <a:latin typeface="Arial"/>
                <a:ea typeface="Arial"/>
                <a:cs typeface="Arial"/>
                <a:sym typeface="Arial"/>
              </a:rPr>
              <a:t>WOMEN’S UNDERWEAR &amp; BEACHWEAR</a:t>
            </a:r>
            <a:endParaRPr b="0" i="0" sz="4800" u="none" cap="none" strike="noStrike">
              <a:solidFill>
                <a:srgbClr val="000000"/>
              </a:solidFill>
              <a:latin typeface="Arial"/>
              <a:ea typeface="Arial"/>
              <a:cs typeface="Arial"/>
              <a:sym typeface="Arial"/>
            </a:endParaRPr>
          </a:p>
        </p:txBody>
      </p:sp>
      <p:pic>
        <p:nvPicPr>
          <p:cNvPr id="1617" name="Google Shape;1617;p86"/>
          <p:cNvPicPr preferRelativeResize="0"/>
          <p:nvPr/>
        </p:nvPicPr>
        <p:blipFill rotWithShape="1">
          <a:blip r:embed="rId3">
            <a:alphaModFix/>
          </a:blip>
          <a:srcRect b="0" l="0" r="0" t="0"/>
          <a:stretch/>
        </p:blipFill>
        <p:spPr>
          <a:xfrm>
            <a:off x="0" y="0"/>
            <a:ext cx="9501447" cy="137159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1" name="Shape 1621"/>
        <p:cNvGrpSpPr/>
        <p:nvPr/>
      </p:nvGrpSpPr>
      <p:grpSpPr>
        <a:xfrm>
          <a:off x="0" y="0"/>
          <a:ext cx="0" cy="0"/>
          <a:chOff x="0" y="0"/>
          <a:chExt cx="0" cy="0"/>
        </a:xfrm>
      </p:grpSpPr>
      <p:sp>
        <p:nvSpPr>
          <p:cNvPr id="1622" name="Google Shape;1622;p87"/>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23" name="Google Shape;1623;p87"/>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624" name="Google Shape;1624;p87"/>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625" name="Google Shape;1625;p87"/>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626" name="Google Shape;1626;p87"/>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1627" name="Google Shape;1627;p87"/>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1628" name="Google Shape;1628;p87"/>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1629" name="Google Shape;1629;p87"/>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630" name="Google Shape;1630;p87"/>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631" name="Google Shape;1631;p87"/>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632" name="Google Shape;1632;p87"/>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633" name="Google Shape;1633;p87"/>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SPORTS BRA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1634" name="Google Shape;1634;p87"/>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4" name="Shape 1354"/>
        <p:cNvGrpSpPr/>
        <p:nvPr/>
      </p:nvGrpSpPr>
      <p:grpSpPr>
        <a:xfrm>
          <a:off x="0" y="0"/>
          <a:ext cx="0" cy="0"/>
          <a:chOff x="0" y="0"/>
          <a:chExt cx="0" cy="0"/>
        </a:xfrm>
      </p:grpSpPr>
      <p:sp>
        <p:nvSpPr>
          <p:cNvPr id="1355" name="Google Shape;1355;p70"/>
          <p:cNvSpPr txBox="1"/>
          <p:nvPr>
            <p:ph idx="12" type="sldNum"/>
          </p:nvPr>
        </p:nvSpPr>
        <p:spPr>
          <a:xfrm>
            <a:off x="17475200" y="12435840"/>
            <a:ext cx="5689500" cy="730500"/>
          </a:xfrm>
          <a:prstGeom prst="rect">
            <a:avLst/>
          </a:prstGeom>
          <a:noFill/>
          <a:ln>
            <a:noFill/>
          </a:ln>
        </p:spPr>
        <p:txBody>
          <a:bodyPr anchorCtr="0" anchor="ctr" bIns="121875" lIns="243800" spcFirstLastPara="1" rIns="243800" wrap="square" tIns="121875">
            <a:noAutofit/>
          </a:bodyPr>
          <a:lstStyle/>
          <a:p>
            <a:pPr indent="0" lvl="0" marL="0" rtl="0" algn="r">
              <a:lnSpc>
                <a:spcPct val="100000"/>
              </a:lnSpc>
              <a:spcBef>
                <a:spcPts val="0"/>
              </a:spcBef>
              <a:spcAft>
                <a:spcPts val="0"/>
              </a:spcAft>
              <a:buClr>
                <a:srgbClr val="000000"/>
              </a:buClr>
              <a:buSzPts val="2900"/>
              <a:buFont typeface="Arial"/>
              <a:buNone/>
            </a:pPr>
            <a:fld id="{00000000-1234-1234-1234-123412341234}" type="slidenum">
              <a:rPr lang="en-GB"/>
              <a:t>‹#›</a:t>
            </a:fld>
            <a:endParaRPr/>
          </a:p>
        </p:txBody>
      </p:sp>
      <p:sp>
        <p:nvSpPr>
          <p:cNvPr id="1356" name="Google Shape;1356;p70"/>
          <p:cNvSpPr txBox="1"/>
          <p:nvPr/>
        </p:nvSpPr>
        <p:spPr>
          <a:xfrm>
            <a:off x="8448000" y="6604800"/>
            <a:ext cx="7488000" cy="6430200"/>
          </a:xfrm>
          <a:prstGeom prst="rect">
            <a:avLst/>
          </a:prstGeom>
          <a:noFill/>
          <a:ln>
            <a:noFill/>
          </a:ln>
        </p:spPr>
        <p:txBody>
          <a:bodyPr anchorCtr="0" anchor="ctr" bIns="91425" lIns="91425" spcFirstLastPara="1" rIns="91425" wrap="square" tIns="91425">
            <a:noAutofit/>
          </a:bodyPr>
          <a:lstStyle/>
          <a:p>
            <a:pPr indent="-393700" lvl="0" marL="457200" marR="0" rtl="0" algn="l">
              <a:lnSpc>
                <a:spcPct val="150000"/>
              </a:lnSpc>
              <a:spcBef>
                <a:spcPts val="0"/>
              </a:spcBef>
              <a:spcAft>
                <a:spcPts val="0"/>
              </a:spcAft>
              <a:buClr>
                <a:srgbClr val="000000"/>
              </a:buClr>
              <a:buSzPts val="2600"/>
              <a:buFont typeface="Arial"/>
              <a:buChar char="○"/>
            </a:pPr>
            <a:r>
              <a:rPr b="0" i="0" lang="en-GB" sz="2600" u="sng" cap="none" strike="noStrike">
                <a:solidFill>
                  <a:schemeClr val="hlink"/>
                </a:solidFill>
                <a:latin typeface="Arial"/>
                <a:ea typeface="Arial"/>
                <a:cs typeface="Arial"/>
                <a:sym typeface="Arial"/>
                <a:hlinkClick action="ppaction://hlinksldjump" r:id="rId3"/>
              </a:rPr>
              <a:t>ETHICAL SOURCING STANDARDS</a:t>
            </a:r>
            <a:endParaRPr b="0" i="0" sz="2600" u="none" cap="none" strike="noStrike">
              <a:solidFill>
                <a:srgbClr val="000000"/>
              </a:solidFill>
              <a:latin typeface="Arial"/>
              <a:ea typeface="Arial"/>
              <a:cs typeface="Arial"/>
              <a:sym typeface="Arial"/>
            </a:endParaRPr>
          </a:p>
          <a:p>
            <a:pPr indent="-393700" lvl="0" marL="457200" marR="0" rtl="0" algn="l">
              <a:lnSpc>
                <a:spcPct val="150000"/>
              </a:lnSpc>
              <a:spcBef>
                <a:spcPts val="0"/>
              </a:spcBef>
              <a:spcAft>
                <a:spcPts val="0"/>
              </a:spcAft>
              <a:buClr>
                <a:srgbClr val="000000"/>
              </a:buClr>
              <a:buSzPts val="2600"/>
              <a:buFont typeface="Arial"/>
              <a:buChar char="○"/>
            </a:pPr>
            <a:r>
              <a:rPr b="0" i="0" lang="en-GB" sz="2600" u="sng" cap="none" strike="noStrike">
                <a:solidFill>
                  <a:schemeClr val="hlink"/>
                </a:solidFill>
                <a:latin typeface="Arial"/>
                <a:ea typeface="Arial"/>
                <a:cs typeface="Arial"/>
                <a:sym typeface="Arial"/>
                <a:hlinkClick action="ppaction://hlinksldjump" r:id="rId4"/>
              </a:rPr>
              <a:t>GENERAL REQUIREMENTS</a:t>
            </a:r>
            <a:endParaRPr b="0" i="0" sz="2600" u="none" cap="none" strike="noStrike">
              <a:solidFill>
                <a:srgbClr val="000000"/>
              </a:solidFill>
              <a:latin typeface="Arial"/>
              <a:ea typeface="Arial"/>
              <a:cs typeface="Arial"/>
              <a:sym typeface="Arial"/>
            </a:endParaRPr>
          </a:p>
          <a:p>
            <a:pPr indent="-393700" lvl="0" marL="457200" marR="0" rtl="0" algn="l">
              <a:lnSpc>
                <a:spcPct val="150000"/>
              </a:lnSpc>
              <a:spcBef>
                <a:spcPts val="0"/>
              </a:spcBef>
              <a:spcAft>
                <a:spcPts val="0"/>
              </a:spcAft>
              <a:buClr>
                <a:srgbClr val="000000"/>
              </a:buClr>
              <a:buSzPts val="2600"/>
              <a:buFont typeface="Arial"/>
              <a:buChar char="○"/>
            </a:pPr>
            <a:r>
              <a:rPr b="0" i="0" lang="en-GB" sz="2600" u="sng" cap="none" strike="noStrike">
                <a:solidFill>
                  <a:schemeClr val="hlink"/>
                </a:solidFill>
                <a:latin typeface="Arial"/>
                <a:ea typeface="Arial"/>
                <a:cs typeface="Arial"/>
                <a:sym typeface="Arial"/>
                <a:hlinkClick action="ppaction://hlinksldjump" r:id="rId5"/>
              </a:rPr>
              <a:t>MINIMUM REQUIREMENTS</a:t>
            </a:r>
            <a:endParaRPr b="0" i="0" sz="2600" u="none" cap="none" strike="noStrike">
              <a:solidFill>
                <a:srgbClr val="000000"/>
              </a:solidFill>
              <a:latin typeface="Arial"/>
              <a:ea typeface="Arial"/>
              <a:cs typeface="Arial"/>
              <a:sym typeface="Arial"/>
            </a:endParaRPr>
          </a:p>
          <a:p>
            <a:pPr indent="-393700" lvl="0" marL="457200" marR="0" rtl="0" algn="l">
              <a:lnSpc>
                <a:spcPct val="200000"/>
              </a:lnSpc>
              <a:spcBef>
                <a:spcPts val="0"/>
              </a:spcBef>
              <a:spcAft>
                <a:spcPts val="0"/>
              </a:spcAft>
              <a:buClr>
                <a:srgbClr val="000000"/>
              </a:buClr>
              <a:buSzPts val="2600"/>
              <a:buFont typeface="Arial"/>
              <a:buChar char="○"/>
            </a:pPr>
            <a:r>
              <a:rPr b="0" i="0" lang="en-GB" sz="2600" u="sng" cap="none" strike="noStrike">
                <a:solidFill>
                  <a:schemeClr val="hlink"/>
                </a:solidFill>
                <a:latin typeface="Arial"/>
                <a:ea typeface="Arial"/>
                <a:cs typeface="Arial"/>
                <a:sym typeface="Arial"/>
                <a:hlinkClick action="ppaction://hlinksldjump" r:id="rId6"/>
              </a:rPr>
              <a:t>HOW TO</a:t>
            </a:r>
            <a:endParaRPr b="0" i="0" sz="2600" u="none" cap="none" strike="noStrike">
              <a:solidFill>
                <a:srgbClr val="000000"/>
              </a:solidFill>
              <a:latin typeface="Arial"/>
              <a:ea typeface="Arial"/>
              <a:cs typeface="Arial"/>
              <a:sym typeface="Arial"/>
            </a:endParaRPr>
          </a:p>
          <a:p>
            <a:pPr indent="-393700" lvl="0" marL="457200" marR="0" rtl="0" algn="l">
              <a:lnSpc>
                <a:spcPct val="150000"/>
              </a:lnSpc>
              <a:spcBef>
                <a:spcPts val="1000"/>
              </a:spcBef>
              <a:spcAft>
                <a:spcPts val="0"/>
              </a:spcAft>
              <a:buClr>
                <a:schemeClr val="dk1"/>
              </a:buClr>
              <a:buSzPts val="2600"/>
              <a:buFont typeface="Arial"/>
              <a:buChar char="○"/>
            </a:pPr>
            <a:r>
              <a:rPr b="0" i="0" lang="en-GB" sz="2600" u="sng" cap="none" strike="noStrike">
                <a:solidFill>
                  <a:schemeClr val="hlink"/>
                </a:solidFill>
                <a:latin typeface="Arial"/>
                <a:ea typeface="Arial"/>
                <a:cs typeface="Arial"/>
                <a:sym typeface="Arial"/>
                <a:hlinkClick action="ppaction://hlinksldjump" r:id="rId7"/>
              </a:rPr>
              <a:t>WOMEN</a:t>
            </a:r>
            <a:endParaRPr b="0" i="0" sz="2600" u="none" cap="none" strike="noStrike">
              <a:solidFill>
                <a:schemeClr val="dk1"/>
              </a:solidFill>
              <a:latin typeface="Arial"/>
              <a:ea typeface="Arial"/>
              <a:cs typeface="Arial"/>
              <a:sym typeface="Arial"/>
            </a:endParaRPr>
          </a:p>
          <a:p>
            <a:pPr indent="-393700" lvl="0" marL="457200" marR="0" rtl="0" algn="l">
              <a:lnSpc>
                <a:spcPct val="150000"/>
              </a:lnSpc>
              <a:spcBef>
                <a:spcPts val="0"/>
              </a:spcBef>
              <a:spcAft>
                <a:spcPts val="0"/>
              </a:spcAft>
              <a:buClr>
                <a:schemeClr val="dk1"/>
              </a:buClr>
              <a:buSzPts val="2600"/>
              <a:buFont typeface="Arial"/>
              <a:buChar char="○"/>
            </a:pPr>
            <a:r>
              <a:rPr b="0" i="0" lang="en-GB" sz="2600" u="sng" cap="none" strike="noStrike">
                <a:solidFill>
                  <a:schemeClr val="hlink"/>
                </a:solidFill>
                <a:latin typeface="Arial"/>
                <a:ea typeface="Arial"/>
                <a:cs typeface="Arial"/>
                <a:sym typeface="Arial"/>
                <a:hlinkClick action="ppaction://hlinksldjump" r:id="rId8"/>
              </a:rPr>
              <a:t>MATERNITY</a:t>
            </a:r>
            <a:endParaRPr b="0" i="0" sz="2600" u="none" cap="none" strike="noStrike">
              <a:solidFill>
                <a:schemeClr val="dk1"/>
              </a:solidFill>
              <a:latin typeface="Arial"/>
              <a:ea typeface="Arial"/>
              <a:cs typeface="Arial"/>
              <a:sym typeface="Arial"/>
            </a:endParaRPr>
          </a:p>
          <a:p>
            <a:pPr indent="-393700" lvl="0" marL="457200" marR="0" rtl="0" algn="l">
              <a:lnSpc>
                <a:spcPct val="150000"/>
              </a:lnSpc>
              <a:spcBef>
                <a:spcPts val="0"/>
              </a:spcBef>
              <a:spcAft>
                <a:spcPts val="0"/>
              </a:spcAft>
              <a:buClr>
                <a:schemeClr val="dk1"/>
              </a:buClr>
              <a:buSzPts val="2600"/>
              <a:buFont typeface="Arial"/>
              <a:buChar char="○"/>
            </a:pPr>
            <a:r>
              <a:rPr b="0" i="0" lang="en-GB" sz="2600" u="sng" cap="none" strike="noStrike">
                <a:solidFill>
                  <a:schemeClr val="hlink"/>
                </a:solidFill>
                <a:latin typeface="Arial"/>
                <a:ea typeface="Arial"/>
                <a:cs typeface="Arial"/>
                <a:sym typeface="Arial"/>
                <a:hlinkClick action="ppaction://hlinksldjump" r:id="rId9"/>
              </a:rPr>
              <a:t>MEN</a:t>
            </a:r>
            <a:endParaRPr b="0" i="0" sz="2600" u="none" cap="none" strike="noStrike">
              <a:solidFill>
                <a:schemeClr val="dk1"/>
              </a:solidFill>
              <a:latin typeface="Arial"/>
              <a:ea typeface="Arial"/>
              <a:cs typeface="Arial"/>
              <a:sym typeface="Arial"/>
            </a:endParaRPr>
          </a:p>
          <a:p>
            <a:pPr indent="-393700" lvl="0" marL="457200" marR="0" rtl="0" algn="l">
              <a:lnSpc>
                <a:spcPct val="150000"/>
              </a:lnSpc>
              <a:spcBef>
                <a:spcPts val="0"/>
              </a:spcBef>
              <a:spcAft>
                <a:spcPts val="0"/>
              </a:spcAft>
              <a:buClr>
                <a:schemeClr val="dk1"/>
              </a:buClr>
              <a:buSzPts val="2600"/>
              <a:buFont typeface="Arial"/>
              <a:buChar char="○"/>
            </a:pPr>
            <a:r>
              <a:rPr b="0" i="0" lang="en-GB" sz="2600" u="sng" cap="none" strike="noStrike">
                <a:solidFill>
                  <a:schemeClr val="hlink"/>
                </a:solidFill>
                <a:latin typeface="Arial"/>
                <a:ea typeface="Arial"/>
                <a:cs typeface="Arial"/>
                <a:sym typeface="Arial"/>
                <a:hlinkClick action="ppaction://hlinksldjump" r:id="rId10"/>
              </a:rPr>
              <a:t>KIDS</a:t>
            </a:r>
            <a:endParaRPr b="0" i="0" sz="2600" u="none" cap="none" strike="noStrike">
              <a:solidFill>
                <a:srgbClr val="000000"/>
              </a:solidFill>
              <a:latin typeface="Arial"/>
              <a:ea typeface="Arial"/>
              <a:cs typeface="Arial"/>
              <a:sym typeface="Arial"/>
            </a:endParaRPr>
          </a:p>
        </p:txBody>
      </p:sp>
      <p:pic>
        <p:nvPicPr>
          <p:cNvPr id="1357" name="Google Shape;1357;p70"/>
          <p:cNvPicPr preferRelativeResize="0"/>
          <p:nvPr/>
        </p:nvPicPr>
        <p:blipFill rotWithShape="1">
          <a:blip r:embed="rId11">
            <a:alphaModFix/>
          </a:blip>
          <a:srcRect b="61515" l="0" r="0" t="21502"/>
          <a:stretch/>
        </p:blipFill>
        <p:spPr>
          <a:xfrm flipH="1">
            <a:off x="1271" y="0"/>
            <a:ext cx="24381462" cy="6220800"/>
          </a:xfrm>
          <a:prstGeom prst="rect">
            <a:avLst/>
          </a:prstGeom>
          <a:noFill/>
          <a:ln>
            <a:noFill/>
          </a:ln>
        </p:spPr>
      </p:pic>
      <p:sp>
        <p:nvSpPr>
          <p:cNvPr id="1358" name="Google Shape;1358;p70"/>
          <p:cNvSpPr txBox="1"/>
          <p:nvPr/>
        </p:nvSpPr>
        <p:spPr>
          <a:xfrm>
            <a:off x="16319875" y="6461925"/>
            <a:ext cx="7488000" cy="6430200"/>
          </a:xfrm>
          <a:prstGeom prst="rect">
            <a:avLst/>
          </a:prstGeom>
          <a:noFill/>
          <a:ln>
            <a:noFill/>
          </a:ln>
        </p:spPr>
        <p:txBody>
          <a:bodyPr anchorCtr="0" anchor="ctr" bIns="91425" lIns="91425" spcFirstLastPara="1" rIns="91425" wrap="square" tIns="91425">
            <a:noAutofit/>
          </a:bodyPr>
          <a:lstStyle/>
          <a:p>
            <a:pPr indent="0" lvl="0" marL="0" marR="0" rtl="0" algn="l">
              <a:lnSpc>
                <a:spcPct val="150000"/>
              </a:lnSpc>
              <a:spcBef>
                <a:spcPts val="0"/>
              </a:spcBef>
              <a:spcAft>
                <a:spcPts val="0"/>
              </a:spcAft>
              <a:buClr>
                <a:srgbClr val="000000"/>
              </a:buClr>
              <a:buSzPts val="2600"/>
              <a:buFont typeface="Arial"/>
              <a:buNone/>
            </a:pPr>
            <a:r>
              <a:t/>
            </a:r>
            <a:endParaRPr b="0" i="0" sz="2600" u="none" cap="none" strike="noStrike">
              <a:solidFill>
                <a:srgbClr val="000000"/>
              </a:solidFill>
              <a:latin typeface="Arial"/>
              <a:ea typeface="Arial"/>
              <a:cs typeface="Arial"/>
              <a:sym typeface="Arial"/>
            </a:endParaRPr>
          </a:p>
          <a:p>
            <a:pPr indent="-393700" lvl="0" marL="457200" marR="0" rtl="0" algn="l">
              <a:lnSpc>
                <a:spcPct val="150000"/>
              </a:lnSpc>
              <a:spcBef>
                <a:spcPts val="0"/>
              </a:spcBef>
              <a:spcAft>
                <a:spcPts val="0"/>
              </a:spcAft>
              <a:buClr>
                <a:srgbClr val="000000"/>
              </a:buClr>
              <a:buSzPts val="2600"/>
              <a:buFont typeface="Arial"/>
              <a:buChar char="○"/>
            </a:pPr>
            <a:r>
              <a:rPr b="0" i="0" lang="en-GB" sz="2600" u="sng" cap="none" strike="noStrike">
                <a:solidFill>
                  <a:schemeClr val="hlink"/>
                </a:solidFill>
                <a:latin typeface="Arial"/>
                <a:ea typeface="Arial"/>
                <a:cs typeface="Arial"/>
                <a:sym typeface="Arial"/>
                <a:hlinkClick action="ppaction://hlinksldjump" r:id="rId12"/>
              </a:rPr>
              <a:t>SETS &amp; MULTI PACKS</a:t>
            </a:r>
            <a:endParaRPr b="0" i="0" sz="2600" u="none" cap="none" strike="noStrike">
              <a:solidFill>
                <a:srgbClr val="000000"/>
              </a:solidFill>
              <a:latin typeface="Arial"/>
              <a:ea typeface="Arial"/>
              <a:cs typeface="Arial"/>
              <a:sym typeface="Arial"/>
            </a:endParaRPr>
          </a:p>
          <a:p>
            <a:pPr indent="-393700" lvl="0" marL="457200" marR="0" rtl="0" algn="l">
              <a:lnSpc>
                <a:spcPct val="150000"/>
              </a:lnSpc>
              <a:spcBef>
                <a:spcPts val="0"/>
              </a:spcBef>
              <a:spcAft>
                <a:spcPts val="0"/>
              </a:spcAft>
              <a:buClr>
                <a:srgbClr val="000000"/>
              </a:buClr>
              <a:buSzPts val="2600"/>
              <a:buFont typeface="Arial"/>
              <a:buChar char="○"/>
            </a:pPr>
            <a:r>
              <a:rPr b="0" i="0" lang="en-GB" sz="2600" u="sng" cap="none" strike="noStrike">
                <a:solidFill>
                  <a:schemeClr val="hlink"/>
                </a:solidFill>
                <a:latin typeface="Arial"/>
                <a:ea typeface="Arial"/>
                <a:cs typeface="Arial"/>
                <a:sym typeface="Arial"/>
                <a:hlinkClick action="ppaction://hlinksldjump" r:id="rId13"/>
              </a:rPr>
              <a:t>SHOES</a:t>
            </a:r>
            <a:endParaRPr b="0" i="0" sz="2600" u="none" cap="none" strike="noStrike">
              <a:solidFill>
                <a:srgbClr val="000000"/>
              </a:solidFill>
              <a:latin typeface="Arial"/>
              <a:ea typeface="Arial"/>
              <a:cs typeface="Arial"/>
              <a:sym typeface="Arial"/>
            </a:endParaRPr>
          </a:p>
          <a:p>
            <a:pPr indent="-393700" lvl="0" marL="457200" marR="0" rtl="0" algn="l">
              <a:lnSpc>
                <a:spcPct val="150000"/>
              </a:lnSpc>
              <a:spcBef>
                <a:spcPts val="0"/>
              </a:spcBef>
              <a:spcAft>
                <a:spcPts val="0"/>
              </a:spcAft>
              <a:buClr>
                <a:srgbClr val="000000"/>
              </a:buClr>
              <a:buSzPts val="2600"/>
              <a:buFont typeface="Arial"/>
              <a:buChar char="○"/>
            </a:pPr>
            <a:r>
              <a:rPr b="0" i="0" lang="en-GB" sz="2600" u="sng" cap="none" strike="noStrike">
                <a:solidFill>
                  <a:schemeClr val="hlink"/>
                </a:solidFill>
                <a:latin typeface="Arial"/>
                <a:ea typeface="Arial"/>
                <a:cs typeface="Arial"/>
                <a:sym typeface="Arial"/>
                <a:hlinkClick action="ppaction://hlinksldjump" r:id="rId14"/>
              </a:rPr>
              <a:t>JEWELLERIES</a:t>
            </a:r>
            <a:endParaRPr b="0" i="0" sz="2600" u="none" cap="none" strike="noStrike">
              <a:solidFill>
                <a:srgbClr val="000000"/>
              </a:solidFill>
              <a:latin typeface="Arial"/>
              <a:ea typeface="Arial"/>
              <a:cs typeface="Arial"/>
              <a:sym typeface="Arial"/>
            </a:endParaRPr>
          </a:p>
          <a:p>
            <a:pPr indent="-393700" lvl="0" marL="457200" marR="0" rtl="0" algn="l">
              <a:lnSpc>
                <a:spcPct val="150000"/>
              </a:lnSpc>
              <a:spcBef>
                <a:spcPts val="0"/>
              </a:spcBef>
              <a:spcAft>
                <a:spcPts val="0"/>
              </a:spcAft>
              <a:buClr>
                <a:srgbClr val="000000"/>
              </a:buClr>
              <a:buSzPts val="2600"/>
              <a:buFont typeface="Arial"/>
              <a:buChar char="○"/>
            </a:pPr>
            <a:r>
              <a:rPr b="0" i="0" lang="en-GB" sz="2600" u="sng" cap="none" strike="noStrike">
                <a:solidFill>
                  <a:schemeClr val="hlink"/>
                </a:solidFill>
                <a:latin typeface="Arial"/>
                <a:ea typeface="Arial"/>
                <a:cs typeface="Arial"/>
                <a:sym typeface="Arial"/>
                <a:hlinkClick action="ppaction://hlinksldjump" r:id="rId15"/>
              </a:rPr>
              <a:t>BAGS &amp; LUGGAGE</a:t>
            </a:r>
            <a:endParaRPr b="0" i="0" sz="2600" u="none" cap="none" strike="noStrike">
              <a:solidFill>
                <a:srgbClr val="000000"/>
              </a:solidFill>
              <a:latin typeface="Arial"/>
              <a:ea typeface="Arial"/>
              <a:cs typeface="Arial"/>
              <a:sym typeface="Arial"/>
            </a:endParaRPr>
          </a:p>
          <a:p>
            <a:pPr indent="-393700" lvl="0" marL="457200" marR="0" rtl="0" algn="l">
              <a:lnSpc>
                <a:spcPct val="150000"/>
              </a:lnSpc>
              <a:spcBef>
                <a:spcPts val="0"/>
              </a:spcBef>
              <a:spcAft>
                <a:spcPts val="0"/>
              </a:spcAft>
              <a:buClr>
                <a:srgbClr val="000000"/>
              </a:buClr>
              <a:buSzPts val="2600"/>
              <a:buFont typeface="Arial"/>
              <a:buChar char="○"/>
            </a:pPr>
            <a:r>
              <a:rPr b="0" i="0" lang="en-GB" sz="2600" u="sng" cap="none" strike="noStrike">
                <a:solidFill>
                  <a:schemeClr val="hlink"/>
                </a:solidFill>
                <a:latin typeface="Arial"/>
                <a:ea typeface="Arial"/>
                <a:cs typeface="Arial"/>
                <a:sym typeface="Arial"/>
                <a:hlinkClick action="ppaction://hlinksldjump" r:id="rId16"/>
              </a:rPr>
              <a:t>ACCESSORIES</a:t>
            </a:r>
            <a:endParaRPr b="0" i="0" sz="2600" u="none" cap="none" strike="noStrike">
              <a:solidFill>
                <a:srgbClr val="000000"/>
              </a:solidFill>
              <a:latin typeface="Arial"/>
              <a:ea typeface="Arial"/>
              <a:cs typeface="Arial"/>
              <a:sym typeface="Arial"/>
            </a:endParaRPr>
          </a:p>
          <a:p>
            <a:pPr indent="-393700" lvl="0" marL="457200" marR="0" rtl="0" algn="l">
              <a:lnSpc>
                <a:spcPct val="150000"/>
              </a:lnSpc>
              <a:spcBef>
                <a:spcPts val="0"/>
              </a:spcBef>
              <a:spcAft>
                <a:spcPts val="0"/>
              </a:spcAft>
              <a:buClr>
                <a:srgbClr val="000000"/>
              </a:buClr>
              <a:buSzPts val="2600"/>
              <a:buFont typeface="Arial"/>
              <a:buChar char="○"/>
            </a:pPr>
            <a:r>
              <a:rPr b="0" i="0" lang="en-GB" sz="2600" u="sng" cap="none" strike="noStrike">
                <a:solidFill>
                  <a:schemeClr val="hlink"/>
                </a:solidFill>
                <a:latin typeface="Arial"/>
                <a:ea typeface="Arial"/>
                <a:cs typeface="Arial"/>
                <a:sym typeface="Arial"/>
                <a:hlinkClick action="ppaction://hlinksldjump" r:id="rId17"/>
              </a:rPr>
              <a:t>ELECTRONICS</a:t>
            </a:r>
            <a:endParaRPr b="0" i="0" sz="2600" u="none" cap="none" strike="noStrike">
              <a:solidFill>
                <a:srgbClr val="000000"/>
              </a:solidFill>
              <a:latin typeface="Arial"/>
              <a:ea typeface="Arial"/>
              <a:cs typeface="Arial"/>
              <a:sym typeface="Arial"/>
            </a:endParaRPr>
          </a:p>
          <a:p>
            <a:pPr indent="-393700" lvl="0" marL="457200" marR="0" rtl="0" algn="l">
              <a:lnSpc>
                <a:spcPct val="150000"/>
              </a:lnSpc>
              <a:spcBef>
                <a:spcPts val="0"/>
              </a:spcBef>
              <a:spcAft>
                <a:spcPts val="0"/>
              </a:spcAft>
              <a:buClr>
                <a:srgbClr val="000000"/>
              </a:buClr>
              <a:buSzPts val="2600"/>
              <a:buFont typeface="Arial"/>
              <a:buChar char="○"/>
            </a:pPr>
            <a:r>
              <a:rPr b="0" i="0" lang="en-GB" sz="2600" u="sng" cap="none" strike="noStrike">
                <a:solidFill>
                  <a:schemeClr val="hlink"/>
                </a:solidFill>
                <a:latin typeface="Arial"/>
                <a:ea typeface="Arial"/>
                <a:cs typeface="Arial"/>
                <a:sym typeface="Arial"/>
                <a:hlinkClick action="ppaction://hlinksldjump" r:id="rId18"/>
              </a:rPr>
              <a:t>TOYS</a:t>
            </a:r>
            <a:endParaRPr b="0" i="0" sz="2600" u="none" cap="none" strike="noStrike">
              <a:solidFill>
                <a:srgbClr val="000000"/>
              </a:solidFill>
              <a:latin typeface="Arial"/>
              <a:ea typeface="Arial"/>
              <a:cs typeface="Arial"/>
              <a:sym typeface="Arial"/>
            </a:endParaRPr>
          </a:p>
          <a:p>
            <a:pPr indent="-393700" lvl="0" marL="457200" marR="0" rtl="0" algn="l">
              <a:lnSpc>
                <a:spcPct val="150000"/>
              </a:lnSpc>
              <a:spcBef>
                <a:spcPts val="0"/>
              </a:spcBef>
              <a:spcAft>
                <a:spcPts val="0"/>
              </a:spcAft>
              <a:buClr>
                <a:srgbClr val="000000"/>
              </a:buClr>
              <a:buSzPts val="2600"/>
              <a:buFont typeface="Arial"/>
              <a:buChar char="○"/>
            </a:pPr>
            <a:r>
              <a:rPr b="0" i="0" lang="en-GB" sz="2600" u="sng" cap="none" strike="noStrike">
                <a:solidFill>
                  <a:schemeClr val="hlink"/>
                </a:solidFill>
                <a:latin typeface="Arial"/>
                <a:ea typeface="Arial"/>
                <a:cs typeface="Arial"/>
                <a:sym typeface="Arial"/>
                <a:hlinkClick action="ppaction://hlinksldjump" r:id="rId19"/>
              </a:rPr>
              <a:t>BEAUTY</a:t>
            </a:r>
            <a:endParaRPr b="0" i="0" sz="2600" u="none" cap="none" strike="noStrike">
              <a:solidFill>
                <a:srgbClr val="000000"/>
              </a:solidFill>
              <a:latin typeface="Arial"/>
              <a:ea typeface="Arial"/>
              <a:cs typeface="Arial"/>
              <a:sym typeface="Arial"/>
            </a:endParaRPr>
          </a:p>
          <a:p>
            <a:pPr indent="-393700" lvl="0" marL="457200" marR="0" rtl="0" algn="l">
              <a:lnSpc>
                <a:spcPct val="150000"/>
              </a:lnSpc>
              <a:spcBef>
                <a:spcPts val="0"/>
              </a:spcBef>
              <a:spcAft>
                <a:spcPts val="0"/>
              </a:spcAft>
              <a:buClr>
                <a:srgbClr val="000000"/>
              </a:buClr>
              <a:buSzPts val="2600"/>
              <a:buFont typeface="Arial"/>
              <a:buChar char="○"/>
            </a:pPr>
            <a:r>
              <a:rPr b="0" i="0" lang="en-GB" sz="2600" u="sng" cap="none" strike="noStrike">
                <a:solidFill>
                  <a:schemeClr val="hlink"/>
                </a:solidFill>
                <a:latin typeface="Arial"/>
                <a:ea typeface="Arial"/>
                <a:cs typeface="Arial"/>
                <a:sym typeface="Arial"/>
                <a:hlinkClick action="ppaction://hlinksldjump" r:id="rId20"/>
              </a:rPr>
              <a:t>OTHER</a:t>
            </a:r>
            <a:endParaRPr b="0" i="0" sz="2600" u="none" cap="none" strike="noStrike">
              <a:solidFill>
                <a:srgbClr val="000000"/>
              </a:solidFill>
              <a:latin typeface="Arial"/>
              <a:ea typeface="Arial"/>
              <a:cs typeface="Arial"/>
              <a:sym typeface="Arial"/>
            </a:endParaRPr>
          </a:p>
        </p:txBody>
      </p:sp>
      <p:sp>
        <p:nvSpPr>
          <p:cNvPr id="1359" name="Google Shape;1359;p70"/>
          <p:cNvSpPr txBox="1"/>
          <p:nvPr>
            <p:ph type="title"/>
          </p:nvPr>
        </p:nvSpPr>
        <p:spPr>
          <a:xfrm>
            <a:off x="576125" y="6604800"/>
            <a:ext cx="7488000" cy="1440000"/>
          </a:xfrm>
          <a:prstGeom prst="rect">
            <a:avLst/>
          </a:prstGeom>
          <a:noFill/>
          <a:ln>
            <a:noFill/>
          </a:ln>
        </p:spPr>
        <p:txBody>
          <a:bodyPr anchorCtr="0" anchor="ctr" bIns="0" lIns="0" spcFirstLastPara="1" rIns="384000" wrap="square" tIns="0">
            <a:noAutofit/>
          </a:bodyPr>
          <a:lstStyle/>
          <a:p>
            <a:pPr indent="0" lvl="0" marL="0" marR="0" rtl="0" algn="l">
              <a:lnSpc>
                <a:spcPct val="100000"/>
              </a:lnSpc>
              <a:spcBef>
                <a:spcPts val="0"/>
              </a:spcBef>
              <a:spcAft>
                <a:spcPts val="0"/>
              </a:spcAft>
              <a:buClr>
                <a:srgbClr val="000000"/>
              </a:buClr>
              <a:buSzPts val="9600"/>
              <a:buFont typeface="Arial"/>
              <a:buNone/>
            </a:pPr>
            <a:r>
              <a:rPr b="1" i="0" lang="en-GB" sz="9600" u="none" cap="none" strike="noStrike">
                <a:solidFill>
                  <a:schemeClr val="accent3"/>
                </a:solidFill>
                <a:latin typeface="Arial"/>
                <a:ea typeface="Arial"/>
                <a:cs typeface="Arial"/>
                <a:sym typeface="Arial"/>
              </a:rPr>
              <a:t>Content</a:t>
            </a:r>
            <a:endParaRPr b="1" i="0" sz="9600" u="none" cap="none" strike="noStrike">
              <a:solidFill>
                <a:schemeClr val="accent3"/>
              </a:solidFill>
              <a:latin typeface="Arial"/>
              <a:ea typeface="Arial"/>
              <a:cs typeface="Arial"/>
              <a:sym typeface="Arial"/>
            </a:endParaRPr>
          </a:p>
        </p:txBody>
      </p:sp>
      <p:pic>
        <p:nvPicPr>
          <p:cNvPr id="1360" name="Google Shape;1360;p70"/>
          <p:cNvPicPr preferRelativeResize="0"/>
          <p:nvPr/>
        </p:nvPicPr>
        <p:blipFill rotWithShape="1">
          <a:blip r:embed="rId21">
            <a:alphaModFix/>
          </a:blip>
          <a:srcRect b="0" l="0" r="0" t="0"/>
          <a:stretch/>
        </p:blipFill>
        <p:spPr>
          <a:xfrm>
            <a:off x="21544142" y="12077125"/>
            <a:ext cx="2263735" cy="9578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8" name="Shape 1638"/>
        <p:cNvGrpSpPr/>
        <p:nvPr/>
      </p:nvGrpSpPr>
      <p:grpSpPr>
        <a:xfrm>
          <a:off x="0" y="0"/>
          <a:ext cx="0" cy="0"/>
          <a:chOff x="0" y="0"/>
          <a:chExt cx="0" cy="0"/>
        </a:xfrm>
      </p:grpSpPr>
      <p:sp>
        <p:nvSpPr>
          <p:cNvPr id="1639" name="Google Shape;1639;p88"/>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40" name="Google Shape;1640;p88"/>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641" name="Google Shape;1641;p88"/>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642" name="Google Shape;1642;p88"/>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643" name="Google Shape;1643;p88"/>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1644" name="Google Shape;1644;p88"/>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1645" name="Google Shape;1645;p88"/>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1646" name="Google Shape;1646;p88"/>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647" name="Google Shape;1647;p88"/>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648" name="Google Shape;1648;p88"/>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649" name="Google Shape;1649;p88"/>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650" name="Google Shape;1650;p88"/>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TOPS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1651" name="Google Shape;1651;p88"/>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5" name="Shape 1655"/>
        <p:cNvGrpSpPr/>
        <p:nvPr/>
      </p:nvGrpSpPr>
      <p:grpSpPr>
        <a:xfrm>
          <a:off x="0" y="0"/>
          <a:ext cx="0" cy="0"/>
          <a:chOff x="0" y="0"/>
          <a:chExt cx="0" cy="0"/>
        </a:xfrm>
      </p:grpSpPr>
      <p:sp>
        <p:nvSpPr>
          <p:cNvPr id="1656" name="Google Shape;1656;p89"/>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57" name="Google Shape;1657;p89"/>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658" name="Google Shape;1658;p89"/>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659" name="Google Shape;1659;p89"/>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660" name="Google Shape;1660;p89"/>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1661" name="Google Shape;1661;p89"/>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1662" name="Google Shape;1662;p89"/>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1663" name="Google Shape;1663;p89"/>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664" name="Google Shape;1664;p89"/>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665" name="Google Shape;1665;p89"/>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666" name="Google Shape;1666;p89"/>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667" name="Google Shape;1667;p89"/>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PANTS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1668" name="Google Shape;1668;p89"/>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2" name="Shape 1672"/>
        <p:cNvGrpSpPr/>
        <p:nvPr/>
      </p:nvGrpSpPr>
      <p:grpSpPr>
        <a:xfrm>
          <a:off x="0" y="0"/>
          <a:ext cx="0" cy="0"/>
          <a:chOff x="0" y="0"/>
          <a:chExt cx="0" cy="0"/>
        </a:xfrm>
      </p:grpSpPr>
      <p:sp>
        <p:nvSpPr>
          <p:cNvPr id="1673" name="Google Shape;1673;p90"/>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74" name="Google Shape;1674;p90"/>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675" name="Google Shape;1675;p90"/>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676" name="Google Shape;1676;p90"/>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677" name="Google Shape;1677;p90"/>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1678" name="Google Shape;1678;p90"/>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1679" name="Google Shape;1679;p90"/>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1680" name="Google Shape;1680;p90"/>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681" name="Google Shape;1681;p90"/>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682" name="Google Shape;1682;p90"/>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683" name="Google Shape;1683;p90"/>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684" name="Google Shape;1684;p90"/>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SUSPENDER</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1685" name="Google Shape;1685;p90"/>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9" name="Shape 1689"/>
        <p:cNvGrpSpPr/>
        <p:nvPr/>
      </p:nvGrpSpPr>
      <p:grpSpPr>
        <a:xfrm>
          <a:off x="0" y="0"/>
          <a:ext cx="0" cy="0"/>
          <a:chOff x="0" y="0"/>
          <a:chExt cx="0" cy="0"/>
        </a:xfrm>
      </p:grpSpPr>
      <p:sp>
        <p:nvSpPr>
          <p:cNvPr id="1690" name="Google Shape;1690;p91"/>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91" name="Google Shape;1691;p91"/>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692" name="Google Shape;1692;p91"/>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693" name="Google Shape;1693;p91"/>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694" name="Google Shape;1694;p91"/>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1695" name="Google Shape;1695;p91"/>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1696" name="Google Shape;1696;p91"/>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1697" name="Google Shape;1697;p91"/>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698" name="Google Shape;1698;p91"/>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699" name="Google Shape;1699;p91"/>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700" name="Google Shape;1700;p91"/>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701" name="Google Shape;1701;p91"/>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BIKINI TOPS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1702" name="Google Shape;1702;p91"/>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6" name="Shape 1706"/>
        <p:cNvGrpSpPr/>
        <p:nvPr/>
      </p:nvGrpSpPr>
      <p:grpSpPr>
        <a:xfrm>
          <a:off x="0" y="0"/>
          <a:ext cx="0" cy="0"/>
          <a:chOff x="0" y="0"/>
          <a:chExt cx="0" cy="0"/>
        </a:xfrm>
      </p:grpSpPr>
      <p:sp>
        <p:nvSpPr>
          <p:cNvPr id="1707" name="Google Shape;1707;p92"/>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08" name="Google Shape;1708;p92"/>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709" name="Google Shape;1709;p92"/>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710" name="Google Shape;1710;p92"/>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711" name="Google Shape;1711;p92"/>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1712" name="Google Shape;1712;p92"/>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1713" name="Google Shape;1713;p92"/>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1714" name="Google Shape;1714;p92"/>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715" name="Google Shape;1715;p92"/>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716" name="Google Shape;1716;p92"/>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717" name="Google Shape;1717;p92"/>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718" name="Google Shape;1718;p92"/>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BIKINI PANTS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1719" name="Google Shape;1719;p92"/>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3" name="Shape 1723"/>
        <p:cNvGrpSpPr/>
        <p:nvPr/>
      </p:nvGrpSpPr>
      <p:grpSpPr>
        <a:xfrm>
          <a:off x="0" y="0"/>
          <a:ext cx="0" cy="0"/>
          <a:chOff x="0" y="0"/>
          <a:chExt cx="0" cy="0"/>
        </a:xfrm>
      </p:grpSpPr>
      <p:sp>
        <p:nvSpPr>
          <p:cNvPr id="1724" name="Google Shape;1724;p93"/>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25" name="Google Shape;1725;p93"/>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726" name="Google Shape;1726;p93"/>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727" name="Google Shape;1727;p93"/>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728" name="Google Shape;1728;p93"/>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1729" name="Google Shape;1729;p93"/>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1730" name="Google Shape;1730;p93"/>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1731" name="Google Shape;1731;p93"/>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732" name="Google Shape;1732;p93"/>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733" name="Google Shape;1733;p93"/>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734" name="Google Shape;1734;p93"/>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735" name="Google Shape;1735;p93"/>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BIKINI SETS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1736" name="Google Shape;1736;p93"/>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0" name="Shape 1740"/>
        <p:cNvGrpSpPr/>
        <p:nvPr/>
      </p:nvGrpSpPr>
      <p:grpSpPr>
        <a:xfrm>
          <a:off x="0" y="0"/>
          <a:ext cx="0" cy="0"/>
          <a:chOff x="0" y="0"/>
          <a:chExt cx="0" cy="0"/>
        </a:xfrm>
      </p:grpSpPr>
      <p:sp>
        <p:nvSpPr>
          <p:cNvPr id="1741" name="Google Shape;1741;p94"/>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42" name="Google Shape;1742;p94"/>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743" name="Google Shape;1743;p94"/>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744" name="Google Shape;1744;p94"/>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745" name="Google Shape;1745;p94"/>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1746" name="Google Shape;1746;p94"/>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1747" name="Google Shape;1747;p94"/>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1748" name="Google Shape;1748;p94"/>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749" name="Google Shape;1749;p94"/>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750" name="Google Shape;1750;p94"/>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751" name="Google Shape;1751;p94"/>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752" name="Google Shape;1752;p94"/>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SWIMSUIT</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1753" name="Google Shape;1753;p94"/>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7" name="Shape 1757"/>
        <p:cNvGrpSpPr/>
        <p:nvPr/>
      </p:nvGrpSpPr>
      <p:grpSpPr>
        <a:xfrm>
          <a:off x="0" y="0"/>
          <a:ext cx="0" cy="0"/>
          <a:chOff x="0" y="0"/>
          <a:chExt cx="0" cy="0"/>
        </a:xfrm>
      </p:grpSpPr>
      <p:sp>
        <p:nvSpPr>
          <p:cNvPr id="1758" name="Google Shape;1758;p95"/>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59" name="Google Shape;1759;p95"/>
          <p:cNvPicPr preferRelativeResize="0"/>
          <p:nvPr/>
        </p:nvPicPr>
        <p:blipFill rotWithShape="1">
          <a:blip r:embed="rId3">
            <a:alphaModFix/>
          </a:blip>
          <a:srcRect b="0" l="0" r="0" t="0"/>
          <a:stretch/>
        </p:blipFill>
        <p:spPr>
          <a:xfrm>
            <a:off x="18438042" y="3335888"/>
            <a:ext cx="2578550" cy="3727174"/>
          </a:xfrm>
          <a:prstGeom prst="rect">
            <a:avLst/>
          </a:prstGeom>
          <a:noFill/>
          <a:ln cap="flat" cmpd="sng" w="9525">
            <a:solidFill>
              <a:srgbClr val="B7B7B7"/>
            </a:solidFill>
            <a:prstDash val="solid"/>
            <a:round/>
            <a:headEnd len="sm" w="sm" type="none"/>
            <a:tailEnd len="sm" w="sm" type="none"/>
          </a:ln>
        </p:spPr>
      </p:pic>
      <p:pic>
        <p:nvPicPr>
          <p:cNvPr id="1760" name="Google Shape;1760;p95"/>
          <p:cNvPicPr preferRelativeResize="0"/>
          <p:nvPr/>
        </p:nvPicPr>
        <p:blipFill rotWithShape="1">
          <a:blip r:embed="rId4">
            <a:alphaModFix/>
          </a:blip>
          <a:srcRect b="0" l="0" r="0" t="0"/>
          <a:stretch/>
        </p:blipFill>
        <p:spPr>
          <a:xfrm>
            <a:off x="15414917" y="3335888"/>
            <a:ext cx="2578550" cy="3727174"/>
          </a:xfrm>
          <a:prstGeom prst="rect">
            <a:avLst/>
          </a:prstGeom>
          <a:noFill/>
          <a:ln cap="flat" cmpd="sng" w="9525">
            <a:solidFill>
              <a:srgbClr val="B7B7B7"/>
            </a:solidFill>
            <a:prstDash val="solid"/>
            <a:round/>
            <a:headEnd len="sm" w="sm" type="none"/>
            <a:tailEnd len="sm" w="sm" type="none"/>
          </a:ln>
        </p:spPr>
      </p:pic>
      <p:pic>
        <p:nvPicPr>
          <p:cNvPr id="1761" name="Google Shape;1761;p95"/>
          <p:cNvPicPr preferRelativeResize="0"/>
          <p:nvPr/>
        </p:nvPicPr>
        <p:blipFill rotWithShape="1">
          <a:blip r:embed="rId5">
            <a:alphaModFix/>
          </a:blip>
          <a:srcRect b="0" l="0" r="0" t="0"/>
          <a:stretch/>
        </p:blipFill>
        <p:spPr>
          <a:xfrm>
            <a:off x="15414892" y="8783350"/>
            <a:ext cx="2578550" cy="3727174"/>
          </a:xfrm>
          <a:prstGeom prst="rect">
            <a:avLst/>
          </a:prstGeom>
          <a:noFill/>
          <a:ln cap="flat" cmpd="sng" w="9525">
            <a:solidFill>
              <a:srgbClr val="B7B7B7"/>
            </a:solidFill>
            <a:prstDash val="solid"/>
            <a:round/>
            <a:headEnd len="sm" w="sm" type="none"/>
            <a:tailEnd len="sm" w="sm" type="none"/>
          </a:ln>
        </p:spPr>
      </p:pic>
      <p:sp>
        <p:nvSpPr>
          <p:cNvPr id="1762" name="Google Shape;1762;p95"/>
          <p:cNvSpPr txBox="1"/>
          <p:nvPr/>
        </p:nvSpPr>
        <p:spPr>
          <a:xfrm>
            <a:off x="17993450" y="3335875"/>
            <a:ext cx="444600" cy="372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OR</a:t>
            </a:r>
            <a:endParaRPr b="0" i="0" sz="1200" u="none" cap="none" strike="noStrike">
              <a:solidFill>
                <a:srgbClr val="000000"/>
              </a:solidFill>
              <a:latin typeface="Arial"/>
              <a:ea typeface="Arial"/>
              <a:cs typeface="Arial"/>
              <a:sym typeface="Arial"/>
            </a:endParaRPr>
          </a:p>
        </p:txBody>
      </p:sp>
      <p:sp>
        <p:nvSpPr>
          <p:cNvPr id="1763" name="Google Shape;1763;p95"/>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764" name="Google Shape;1764;p95"/>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TIGHTS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1765" name="Google Shape;1765;p95"/>
          <p:cNvSpPr txBox="1"/>
          <p:nvPr/>
        </p:nvSpPr>
        <p:spPr>
          <a:xfrm>
            <a:off x="15414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766" name="Google Shape;1766;p95"/>
          <p:cNvSpPr txBox="1"/>
          <p:nvPr/>
        </p:nvSpPr>
        <p:spPr>
          <a:xfrm>
            <a:off x="184380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767" name="Google Shape;1767;p95"/>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1" name="Shape 1771"/>
        <p:cNvGrpSpPr/>
        <p:nvPr/>
      </p:nvGrpSpPr>
      <p:grpSpPr>
        <a:xfrm>
          <a:off x="0" y="0"/>
          <a:ext cx="0" cy="0"/>
          <a:chOff x="0" y="0"/>
          <a:chExt cx="0" cy="0"/>
        </a:xfrm>
      </p:grpSpPr>
      <p:sp>
        <p:nvSpPr>
          <p:cNvPr id="1772" name="Google Shape;1772;p96"/>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73" name="Google Shape;1773;p96"/>
          <p:cNvPicPr preferRelativeResize="0"/>
          <p:nvPr/>
        </p:nvPicPr>
        <p:blipFill rotWithShape="1">
          <a:blip r:embed="rId3">
            <a:alphaModFix/>
          </a:blip>
          <a:srcRect b="0" l="69" r="58" t="0"/>
          <a:stretch/>
        </p:blipFill>
        <p:spPr>
          <a:xfrm>
            <a:off x="18438042" y="3335888"/>
            <a:ext cx="2578549" cy="3727174"/>
          </a:xfrm>
          <a:prstGeom prst="rect">
            <a:avLst/>
          </a:prstGeom>
          <a:noFill/>
          <a:ln cap="flat" cmpd="sng" w="9525">
            <a:solidFill>
              <a:srgbClr val="B7B7B7"/>
            </a:solidFill>
            <a:prstDash val="solid"/>
            <a:round/>
            <a:headEnd len="sm" w="sm" type="none"/>
            <a:tailEnd len="sm" w="sm" type="none"/>
          </a:ln>
        </p:spPr>
      </p:pic>
      <p:pic>
        <p:nvPicPr>
          <p:cNvPr id="1774" name="Google Shape;1774;p96"/>
          <p:cNvPicPr preferRelativeResize="0"/>
          <p:nvPr/>
        </p:nvPicPr>
        <p:blipFill rotWithShape="1">
          <a:blip r:embed="rId4">
            <a:alphaModFix/>
          </a:blip>
          <a:srcRect b="0" l="69" r="58" t="0"/>
          <a:stretch/>
        </p:blipFill>
        <p:spPr>
          <a:xfrm>
            <a:off x="15414917" y="3335888"/>
            <a:ext cx="2578549" cy="3727174"/>
          </a:xfrm>
          <a:prstGeom prst="rect">
            <a:avLst/>
          </a:prstGeom>
          <a:noFill/>
          <a:ln cap="flat" cmpd="sng" w="9525">
            <a:solidFill>
              <a:srgbClr val="B7B7B7"/>
            </a:solidFill>
            <a:prstDash val="solid"/>
            <a:round/>
            <a:headEnd len="sm" w="sm" type="none"/>
            <a:tailEnd len="sm" w="sm" type="none"/>
          </a:ln>
        </p:spPr>
      </p:pic>
      <p:pic>
        <p:nvPicPr>
          <p:cNvPr id="1775" name="Google Shape;1775;p96"/>
          <p:cNvPicPr preferRelativeResize="0"/>
          <p:nvPr/>
        </p:nvPicPr>
        <p:blipFill rotWithShape="1">
          <a:blip r:embed="rId5">
            <a:alphaModFix/>
          </a:blip>
          <a:srcRect b="0" l="69" r="58" t="0"/>
          <a:stretch/>
        </p:blipFill>
        <p:spPr>
          <a:xfrm>
            <a:off x="15414892" y="8783350"/>
            <a:ext cx="2578549" cy="3727174"/>
          </a:xfrm>
          <a:prstGeom prst="rect">
            <a:avLst/>
          </a:prstGeom>
          <a:noFill/>
          <a:ln cap="flat" cmpd="sng" w="9525">
            <a:solidFill>
              <a:srgbClr val="B7B7B7"/>
            </a:solidFill>
            <a:prstDash val="solid"/>
            <a:round/>
            <a:headEnd len="sm" w="sm" type="none"/>
            <a:tailEnd len="sm" w="sm" type="none"/>
          </a:ln>
        </p:spPr>
      </p:pic>
      <p:sp>
        <p:nvSpPr>
          <p:cNvPr id="1776" name="Google Shape;1776;p96"/>
          <p:cNvSpPr txBox="1"/>
          <p:nvPr/>
        </p:nvSpPr>
        <p:spPr>
          <a:xfrm>
            <a:off x="17993450" y="3335875"/>
            <a:ext cx="444600" cy="3727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Arial"/>
                <a:ea typeface="Arial"/>
                <a:cs typeface="Arial"/>
                <a:sym typeface="Arial"/>
              </a:rPr>
              <a:t>OR</a:t>
            </a:r>
            <a:endParaRPr b="0" i="0" sz="1200" u="none" cap="none" strike="noStrike">
              <a:solidFill>
                <a:srgbClr val="000000"/>
              </a:solidFill>
              <a:latin typeface="Arial"/>
              <a:ea typeface="Arial"/>
              <a:cs typeface="Arial"/>
              <a:sym typeface="Arial"/>
            </a:endParaRPr>
          </a:p>
        </p:txBody>
      </p:sp>
      <p:sp>
        <p:nvSpPr>
          <p:cNvPr id="1777" name="Google Shape;1777;p96"/>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778" name="Google Shape;1778;p96"/>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STAY UPS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1779" name="Google Shape;1779;p96"/>
          <p:cNvSpPr txBox="1"/>
          <p:nvPr/>
        </p:nvSpPr>
        <p:spPr>
          <a:xfrm>
            <a:off x="15414950" y="7063063"/>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780" name="Google Shape;1780;p96"/>
          <p:cNvSpPr txBox="1"/>
          <p:nvPr/>
        </p:nvSpPr>
        <p:spPr>
          <a:xfrm>
            <a:off x="18438050" y="7063063"/>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781" name="Google Shape;1781;p96"/>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5" name="Shape 1785"/>
        <p:cNvGrpSpPr/>
        <p:nvPr/>
      </p:nvGrpSpPr>
      <p:grpSpPr>
        <a:xfrm>
          <a:off x="0" y="0"/>
          <a:ext cx="0" cy="0"/>
          <a:chOff x="0" y="0"/>
          <a:chExt cx="0" cy="0"/>
        </a:xfrm>
      </p:grpSpPr>
      <p:sp>
        <p:nvSpPr>
          <p:cNvPr id="1786" name="Google Shape;1786;p97"/>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97"/>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SOCKS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1788" name="Google Shape;1788;p97"/>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1789" name="Google Shape;1789;p97"/>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790" name="Google Shape;1790;p97"/>
          <p:cNvPicPr preferRelativeResize="0"/>
          <p:nvPr/>
        </p:nvPicPr>
        <p:blipFill rotWithShape="1">
          <a:blip r:embed="rId4">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1791" name="Google Shape;1791;p97"/>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792" name="Google Shape;1792;p97"/>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4" name="Shape 1364"/>
        <p:cNvGrpSpPr/>
        <p:nvPr/>
      </p:nvGrpSpPr>
      <p:grpSpPr>
        <a:xfrm>
          <a:off x="0" y="0"/>
          <a:ext cx="0" cy="0"/>
          <a:chOff x="0" y="0"/>
          <a:chExt cx="0" cy="0"/>
        </a:xfrm>
      </p:grpSpPr>
      <p:sp>
        <p:nvSpPr>
          <p:cNvPr id="1365" name="Google Shape;1365;p71"/>
          <p:cNvSpPr txBox="1"/>
          <p:nvPr/>
        </p:nvSpPr>
        <p:spPr>
          <a:xfrm>
            <a:off x="186025" y="223925"/>
            <a:ext cx="24036601" cy="1265700"/>
          </a:xfrm>
          <a:prstGeom prst="rect">
            <a:avLst/>
          </a:prstGeom>
          <a:no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3700"/>
              <a:buFont typeface="Arial"/>
              <a:buNone/>
            </a:pPr>
            <a:r>
              <a:rPr b="1" i="0" lang="en-GB" sz="3700" u="none" cap="none" strike="noStrike">
                <a:solidFill>
                  <a:srgbClr val="000000"/>
                </a:solidFill>
                <a:latin typeface="Arial"/>
                <a:ea typeface="Arial"/>
                <a:cs typeface="Arial"/>
                <a:sym typeface="Arial"/>
              </a:rPr>
              <a:t>ETHICAL SOURCING STANDARDS</a:t>
            </a:r>
            <a:endParaRPr b="0" i="0" sz="3700" u="none" cap="none" strike="noStrike">
              <a:solidFill>
                <a:srgbClr val="000000"/>
              </a:solidFill>
              <a:latin typeface="Arial"/>
              <a:ea typeface="Arial"/>
              <a:cs typeface="Arial"/>
              <a:sym typeface="Arial"/>
            </a:endParaRPr>
          </a:p>
        </p:txBody>
      </p:sp>
      <p:sp>
        <p:nvSpPr>
          <p:cNvPr id="1366" name="Google Shape;1366;p71"/>
          <p:cNvSpPr txBox="1"/>
          <p:nvPr/>
        </p:nvSpPr>
        <p:spPr>
          <a:xfrm>
            <a:off x="1098000" y="1873200"/>
            <a:ext cx="22188000" cy="8062200"/>
          </a:xfrm>
          <a:prstGeom prst="rect">
            <a:avLst/>
          </a:prstGeom>
          <a:noFill/>
          <a:ln cap="flat" cmpd="sng" w="9525">
            <a:solidFill>
              <a:srgbClr val="FFFFFF"/>
            </a:solidFill>
            <a:prstDash val="solid"/>
            <a:round/>
            <a:headEnd len="sm" w="sm" type="none"/>
            <a:tailEnd len="sm" w="sm" type="none"/>
          </a:ln>
        </p:spPr>
        <p:txBody>
          <a:bodyPr anchorCtr="0" anchor="ctr" bIns="121875" lIns="243800" spcFirstLastPara="1" rIns="243800" wrap="square" tIns="121875">
            <a:noAutofit/>
          </a:bodyPr>
          <a:lstStyle/>
          <a:p>
            <a:pPr indent="0" lvl="0" marL="0" marR="0" rtl="0" algn="just">
              <a:lnSpc>
                <a:spcPct val="100000"/>
              </a:lnSpc>
              <a:spcBef>
                <a:spcPts val="0"/>
              </a:spcBef>
              <a:spcAft>
                <a:spcPts val="0"/>
              </a:spcAft>
              <a:buClr>
                <a:srgbClr val="000000"/>
              </a:buClr>
              <a:buSzPts val="2800"/>
              <a:buFont typeface="Arial"/>
              <a:buNone/>
            </a:pPr>
            <a:r>
              <a:rPr b="0" i="0" lang="en-GB" sz="2800" u="none" cap="none" strike="noStrike">
                <a:solidFill>
                  <a:srgbClr val="000000"/>
                </a:solidFill>
                <a:latin typeface="Arial"/>
                <a:ea typeface="Arial"/>
                <a:cs typeface="Arial"/>
                <a:sym typeface="Arial"/>
              </a:rPr>
              <a:t>All companies of the Zalando Group are committed to trading responsibly. We want our customers to know that the goods we sell and procure have been produced in an ethical, safe and environmentally conscious manner. </a:t>
            </a:r>
            <a:endParaRPr b="0" i="0" sz="2800" u="none" cap="none" strike="noStrike">
              <a:solidFill>
                <a:srgbClr val="000000"/>
              </a:solidFill>
              <a:latin typeface="Arial"/>
              <a:ea typeface="Arial"/>
              <a:cs typeface="Arial"/>
              <a:sym typeface="Arial"/>
            </a:endParaRPr>
          </a:p>
          <a:p>
            <a:pPr indent="0" lvl="0" marL="0" marR="0" rtl="0" algn="just">
              <a:lnSpc>
                <a:spcPct val="100000"/>
              </a:lnSpc>
              <a:spcBef>
                <a:spcPts val="100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a:p>
            <a:pPr indent="0" lvl="0" marL="0" marR="0" rtl="0" algn="just">
              <a:lnSpc>
                <a:spcPct val="100000"/>
              </a:lnSpc>
              <a:spcBef>
                <a:spcPts val="1000"/>
              </a:spcBef>
              <a:spcAft>
                <a:spcPts val="0"/>
              </a:spcAft>
              <a:buClr>
                <a:srgbClr val="000000"/>
              </a:buClr>
              <a:buSzPts val="2800"/>
              <a:buFont typeface="Arial"/>
              <a:buNone/>
            </a:pPr>
            <a:r>
              <a:rPr b="0" i="0" lang="en-GB" sz="2800" u="none" cap="none" strike="noStrike">
                <a:solidFill>
                  <a:srgbClr val="000000"/>
                </a:solidFill>
                <a:latin typeface="Arial"/>
                <a:ea typeface="Arial"/>
                <a:cs typeface="Arial"/>
                <a:sym typeface="Arial"/>
              </a:rPr>
              <a:t>Further, we want the images portrayed in our assortment to consider social and ethical values. Complementary to our Code of Conduct for Business Partners, our Ethical Sourcing Standards define which commodities are excluded from sourcing, or will be excluded in the future due to their form of production, materials or thematic depictions. </a:t>
            </a:r>
            <a:endParaRPr b="0" i="0" sz="2800" u="none" cap="none" strike="noStrike">
              <a:solidFill>
                <a:srgbClr val="000000"/>
              </a:solidFill>
              <a:latin typeface="Arial"/>
              <a:ea typeface="Arial"/>
              <a:cs typeface="Arial"/>
              <a:sym typeface="Arial"/>
            </a:endParaRPr>
          </a:p>
          <a:p>
            <a:pPr indent="0" lvl="0" marL="0" marR="0" rtl="0" algn="just">
              <a:lnSpc>
                <a:spcPct val="100000"/>
              </a:lnSpc>
              <a:spcBef>
                <a:spcPts val="100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a:p>
            <a:pPr indent="0" lvl="0" marL="0" marR="0" rtl="0" algn="just">
              <a:lnSpc>
                <a:spcPct val="100000"/>
              </a:lnSpc>
              <a:spcBef>
                <a:spcPts val="1000"/>
              </a:spcBef>
              <a:spcAft>
                <a:spcPts val="0"/>
              </a:spcAft>
              <a:buClr>
                <a:srgbClr val="000000"/>
              </a:buClr>
              <a:buSzPts val="2800"/>
              <a:buFont typeface="Arial"/>
              <a:buNone/>
            </a:pPr>
            <a:r>
              <a:rPr b="1" i="0" lang="en-GB" sz="2800" u="none" cap="none" strike="noStrike">
                <a:solidFill>
                  <a:srgbClr val="FF6900"/>
                </a:solidFill>
                <a:latin typeface="Arial"/>
                <a:ea typeface="Arial"/>
                <a:cs typeface="Arial"/>
                <a:sym typeface="Arial"/>
              </a:rPr>
              <a:t>THE STANDARDS COVER THREE MAIN AREAS:</a:t>
            </a:r>
            <a:r>
              <a:rPr b="0" i="0" lang="en-GB" sz="2800" u="none" cap="none" strike="noStrike">
                <a:solidFill>
                  <a:srgbClr val="FF6900"/>
                </a:solidFill>
                <a:latin typeface="Arial"/>
                <a:ea typeface="Arial"/>
                <a:cs typeface="Arial"/>
                <a:sym typeface="Arial"/>
              </a:rPr>
              <a:t> </a:t>
            </a:r>
            <a:endParaRPr b="0" i="0" sz="2800" u="none" cap="none" strike="noStrike">
              <a:solidFill>
                <a:srgbClr val="FF6900"/>
              </a:solidFill>
              <a:latin typeface="Arial"/>
              <a:ea typeface="Arial"/>
              <a:cs typeface="Arial"/>
              <a:sym typeface="Arial"/>
            </a:endParaRPr>
          </a:p>
          <a:p>
            <a:pPr indent="0" lvl="0" marL="0" marR="0" rtl="0" algn="just">
              <a:lnSpc>
                <a:spcPct val="100000"/>
              </a:lnSpc>
              <a:spcBef>
                <a:spcPts val="0"/>
              </a:spcBef>
              <a:spcAft>
                <a:spcPts val="0"/>
              </a:spcAft>
              <a:buClr>
                <a:srgbClr val="000000"/>
              </a:buClr>
              <a:buSzPts val="2800"/>
              <a:buFont typeface="Arial"/>
              <a:buNone/>
            </a:pPr>
            <a:r>
              <a:t/>
            </a:r>
            <a:endParaRPr b="0" i="0" sz="2800" u="none" cap="none" strike="noStrike">
              <a:solidFill>
                <a:srgbClr val="FF6900"/>
              </a:solidFill>
              <a:latin typeface="Arial"/>
              <a:ea typeface="Arial"/>
              <a:cs typeface="Arial"/>
              <a:sym typeface="Arial"/>
            </a:endParaRPr>
          </a:p>
          <a:p>
            <a:pPr indent="-406400" lvl="0" marL="457200" marR="0" rtl="0" algn="just">
              <a:lnSpc>
                <a:spcPct val="100000"/>
              </a:lnSpc>
              <a:spcBef>
                <a:spcPts val="0"/>
              </a:spcBef>
              <a:spcAft>
                <a:spcPts val="0"/>
              </a:spcAft>
              <a:buClr>
                <a:srgbClr val="000000"/>
              </a:buClr>
              <a:buSzPts val="2800"/>
              <a:buFont typeface="Arial"/>
              <a:buChar char="-"/>
            </a:pPr>
            <a:r>
              <a:rPr b="1" i="0" lang="en-GB" sz="2800" u="none" cap="none" strike="noStrike">
                <a:solidFill>
                  <a:srgbClr val="000000"/>
                </a:solidFill>
                <a:latin typeface="Arial"/>
                <a:ea typeface="Arial"/>
                <a:cs typeface="Arial"/>
                <a:sym typeface="Arial"/>
              </a:rPr>
              <a:t>Animal welfare and biodiversity policy </a:t>
            </a:r>
            <a:endParaRPr b="1" i="0" sz="2800" u="none" cap="none" strike="noStrike">
              <a:solidFill>
                <a:srgbClr val="000000"/>
              </a:solidFill>
              <a:latin typeface="Arial"/>
              <a:ea typeface="Arial"/>
              <a:cs typeface="Arial"/>
              <a:sym typeface="Arial"/>
            </a:endParaRPr>
          </a:p>
          <a:p>
            <a:pPr indent="-406400" lvl="0" marL="457200" marR="0" rtl="0" algn="just">
              <a:lnSpc>
                <a:spcPct val="100000"/>
              </a:lnSpc>
              <a:spcBef>
                <a:spcPts val="0"/>
              </a:spcBef>
              <a:spcAft>
                <a:spcPts val="0"/>
              </a:spcAft>
              <a:buClr>
                <a:srgbClr val="000000"/>
              </a:buClr>
              <a:buSzPts val="2800"/>
              <a:buFont typeface="Arial"/>
              <a:buChar char="-"/>
            </a:pPr>
            <a:r>
              <a:rPr b="1" i="0" lang="en-GB" sz="2800" u="none" cap="none" strike="noStrike">
                <a:solidFill>
                  <a:srgbClr val="000000"/>
                </a:solidFill>
                <a:latin typeface="Arial"/>
                <a:ea typeface="Arial"/>
                <a:cs typeface="Arial"/>
                <a:sym typeface="Arial"/>
              </a:rPr>
              <a:t>Responsible marketing policy </a:t>
            </a:r>
            <a:endParaRPr b="1" i="0" sz="2800" u="none" cap="none" strike="noStrike">
              <a:solidFill>
                <a:srgbClr val="000000"/>
              </a:solidFill>
              <a:latin typeface="Arial"/>
              <a:ea typeface="Arial"/>
              <a:cs typeface="Arial"/>
              <a:sym typeface="Arial"/>
            </a:endParaRPr>
          </a:p>
          <a:p>
            <a:pPr indent="-406400" lvl="0" marL="457200" marR="0" rtl="0" algn="just">
              <a:lnSpc>
                <a:spcPct val="100000"/>
              </a:lnSpc>
              <a:spcBef>
                <a:spcPts val="0"/>
              </a:spcBef>
              <a:spcAft>
                <a:spcPts val="0"/>
              </a:spcAft>
              <a:buClr>
                <a:srgbClr val="000000"/>
              </a:buClr>
              <a:buSzPts val="2800"/>
              <a:buFont typeface="Arial"/>
              <a:buChar char="-"/>
            </a:pPr>
            <a:r>
              <a:rPr b="1" i="0" lang="en-GB" sz="2800" u="none" cap="none" strike="noStrike">
                <a:solidFill>
                  <a:srgbClr val="000000"/>
                </a:solidFill>
                <a:latin typeface="Arial"/>
                <a:ea typeface="Arial"/>
                <a:cs typeface="Arial"/>
                <a:sym typeface="Arial"/>
              </a:rPr>
              <a:t>Prohibited activities policy </a:t>
            </a:r>
            <a:endParaRPr b="1" i="0" sz="2800" u="none" cap="none" strike="noStrike">
              <a:solidFill>
                <a:srgbClr val="000000"/>
              </a:solidFill>
              <a:latin typeface="Arial"/>
              <a:ea typeface="Arial"/>
              <a:cs typeface="Arial"/>
              <a:sym typeface="Arial"/>
            </a:endParaRPr>
          </a:p>
          <a:p>
            <a:pPr indent="0" lvl="0" marL="457200" marR="0" rtl="0" algn="just">
              <a:lnSpc>
                <a:spcPct val="100000"/>
              </a:lnSpc>
              <a:spcBef>
                <a:spcPts val="1000"/>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a:p>
            <a:pPr indent="0" lvl="0" marL="0" marR="0" rtl="0" algn="just">
              <a:lnSpc>
                <a:spcPct val="100000"/>
              </a:lnSpc>
              <a:spcBef>
                <a:spcPts val="1000"/>
              </a:spcBef>
              <a:spcAft>
                <a:spcPts val="0"/>
              </a:spcAft>
              <a:buClr>
                <a:srgbClr val="000000"/>
              </a:buClr>
              <a:buSzPts val="2800"/>
              <a:buFont typeface="Arial"/>
              <a:buNone/>
            </a:pPr>
            <a:r>
              <a:rPr b="0" i="0" lang="en-GB" sz="2800" u="none" cap="none" strike="noStrike">
                <a:solidFill>
                  <a:srgbClr val="000000"/>
                </a:solidFill>
                <a:latin typeface="Arial"/>
                <a:ea typeface="Arial"/>
                <a:cs typeface="Arial"/>
                <a:sym typeface="Arial"/>
              </a:rPr>
              <a:t>These standards apply to all our business partners, including, but not limited to: suppliers, agents, trading companies and service providers (hereinafter “Business Partners”) of Zalando SE and all its subsidiaries (hereinafter “Zalando”). To see the full list of materials and practices in violation of our policies, please follow the link below.</a:t>
            </a:r>
            <a:endParaRPr b="1" i="0" sz="3800" u="none" cap="none" strike="noStrike">
              <a:solidFill>
                <a:schemeClr val="accent3"/>
              </a:solidFill>
              <a:latin typeface="Arial"/>
              <a:ea typeface="Arial"/>
              <a:cs typeface="Arial"/>
              <a:sym typeface="Arial"/>
            </a:endParaRPr>
          </a:p>
        </p:txBody>
      </p:sp>
      <p:sp>
        <p:nvSpPr>
          <p:cNvPr id="1367" name="Google Shape;1367;p71">
            <a:hlinkClick r:id="rId3"/>
          </p:cNvPr>
          <p:cNvSpPr txBox="1"/>
          <p:nvPr/>
        </p:nvSpPr>
        <p:spPr>
          <a:xfrm>
            <a:off x="1098000" y="9935400"/>
            <a:ext cx="22188000" cy="84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1" i="0" lang="en-GB" sz="2400" u="sng" cap="none" strike="noStrike">
                <a:solidFill>
                  <a:schemeClr val="hlink"/>
                </a:solidFill>
                <a:latin typeface="Arial"/>
                <a:ea typeface="Arial"/>
                <a:cs typeface="Arial"/>
                <a:sym typeface="Arial"/>
                <a:hlinkClick r:id="rId4"/>
              </a:rPr>
              <a:t>ETHICAL SOURCING STANDARDS</a:t>
            </a:r>
            <a:endParaRPr b="1" i="0" sz="2400" u="none" cap="none" strike="noStrike">
              <a:solidFill>
                <a:srgbClr val="FF6900"/>
              </a:solidFill>
              <a:latin typeface="Arial"/>
              <a:ea typeface="Arial"/>
              <a:cs typeface="Arial"/>
              <a:sym typeface="Arial"/>
            </a:endParaRPr>
          </a:p>
        </p:txBody>
      </p:sp>
      <p:sp>
        <p:nvSpPr>
          <p:cNvPr id="1368" name="Google Shape;1368;p71"/>
          <p:cNvSpPr txBox="1"/>
          <p:nvPr/>
        </p:nvSpPr>
        <p:spPr>
          <a:xfrm>
            <a:off x="1097875" y="10778100"/>
            <a:ext cx="22188000" cy="245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GB" sz="2800" u="none" cap="none" strike="noStrike">
                <a:solidFill>
                  <a:srgbClr val="000000"/>
                </a:solidFill>
                <a:latin typeface="Arial"/>
                <a:ea typeface="Arial"/>
                <a:cs typeface="Arial"/>
                <a:sym typeface="Arial"/>
              </a:rPr>
              <a:t>Also consider for kids articles the Safety of Children’s Clothing – Cords &amp; Drawstrings on Children’s Clothing:</a:t>
            </a:r>
            <a:endParaRPr b="0" i="0" sz="2800" u="none" cap="none" strike="noStrike">
              <a:solidFill>
                <a:srgbClr val="000000"/>
              </a:solidFill>
              <a:latin typeface="Arial"/>
              <a:ea typeface="Arial"/>
              <a:cs typeface="Arial"/>
              <a:sym typeface="Arial"/>
            </a:endParaRPr>
          </a:p>
          <a:p>
            <a:pPr indent="0" lvl="0" marL="0" marR="0" rtl="0" algn="ctr">
              <a:lnSpc>
                <a:spcPct val="100000"/>
              </a:lnSpc>
              <a:spcBef>
                <a:spcPts val="1000"/>
              </a:spcBef>
              <a:spcAft>
                <a:spcPts val="0"/>
              </a:spcAft>
              <a:buClr>
                <a:srgbClr val="000000"/>
              </a:buClr>
              <a:buSzPts val="3000"/>
              <a:buFont typeface="Arial"/>
              <a:buNone/>
            </a:pPr>
            <a:r>
              <a:rPr b="1" i="0" lang="en-GB" sz="3000" u="none" cap="none" strike="noStrike">
                <a:solidFill>
                  <a:srgbClr val="000000"/>
                </a:solidFill>
                <a:latin typeface="Arial"/>
                <a:ea typeface="Arial"/>
                <a:cs typeface="Arial"/>
                <a:sym typeface="Arial"/>
              </a:rPr>
              <a:t>EN 14682:2014</a:t>
            </a:r>
            <a:endParaRPr b="1" i="0" sz="3000" u="none" cap="none" strike="noStrik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96" name="Shape 1796"/>
        <p:cNvGrpSpPr/>
        <p:nvPr/>
      </p:nvGrpSpPr>
      <p:grpSpPr>
        <a:xfrm>
          <a:off x="0" y="0"/>
          <a:ext cx="0" cy="0"/>
          <a:chOff x="0" y="0"/>
          <a:chExt cx="0" cy="0"/>
        </a:xfrm>
      </p:grpSpPr>
      <p:sp>
        <p:nvSpPr>
          <p:cNvPr id="1797" name="Google Shape;1797;p98"/>
          <p:cNvSpPr txBox="1"/>
          <p:nvPr/>
        </p:nvSpPr>
        <p:spPr>
          <a:xfrm>
            <a:off x="11412850" y="5150475"/>
            <a:ext cx="12971100" cy="85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en-GB" sz="4800" u="none" cap="none" strike="noStrike">
                <a:solidFill>
                  <a:srgbClr val="000000"/>
                </a:solidFill>
                <a:latin typeface="Arial"/>
                <a:ea typeface="Arial"/>
                <a:cs typeface="Arial"/>
                <a:sym typeface="Arial"/>
              </a:rPr>
              <a:t>WOMEN’S NIGHTWEAR</a:t>
            </a:r>
            <a:endParaRPr b="0" i="0" sz="4800" u="none" cap="none" strike="noStrike">
              <a:solidFill>
                <a:srgbClr val="000000"/>
              </a:solidFill>
              <a:latin typeface="Arial"/>
              <a:ea typeface="Arial"/>
              <a:cs typeface="Arial"/>
              <a:sym typeface="Arial"/>
            </a:endParaRPr>
          </a:p>
        </p:txBody>
      </p:sp>
      <p:pic>
        <p:nvPicPr>
          <p:cNvPr id="1798" name="Google Shape;1798;p98"/>
          <p:cNvPicPr preferRelativeResize="0"/>
          <p:nvPr/>
        </p:nvPicPr>
        <p:blipFill rotWithShape="1">
          <a:blip r:embed="rId3">
            <a:alphaModFix/>
          </a:blip>
          <a:srcRect b="10" l="0" r="0" t="0"/>
          <a:stretch/>
        </p:blipFill>
        <p:spPr>
          <a:xfrm>
            <a:off x="0" y="0"/>
            <a:ext cx="9501446" cy="137160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2" name="Shape 1802"/>
        <p:cNvGrpSpPr/>
        <p:nvPr/>
      </p:nvGrpSpPr>
      <p:grpSpPr>
        <a:xfrm>
          <a:off x="0" y="0"/>
          <a:ext cx="0" cy="0"/>
          <a:chOff x="0" y="0"/>
          <a:chExt cx="0" cy="0"/>
        </a:xfrm>
      </p:grpSpPr>
      <p:sp>
        <p:nvSpPr>
          <p:cNvPr id="1803" name="Google Shape;1803;p99"/>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04" name="Google Shape;1804;p99"/>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805" name="Google Shape;1805;p99"/>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806" name="Google Shape;1806;p99"/>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807" name="Google Shape;1807;p99"/>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1808" name="Google Shape;1808;p99"/>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pic>
        <p:nvPicPr>
          <p:cNvPr id="1809" name="Google Shape;1809;p99"/>
          <p:cNvPicPr preferRelativeResize="0"/>
          <p:nvPr/>
        </p:nvPicPr>
        <p:blipFill rotWithShape="1">
          <a:blip r:embed="rId8">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1810" name="Google Shape;1810;p99"/>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1811" name="Google Shape;1811;p99"/>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812" name="Google Shape;1812;p99"/>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813" name="Google Shape;1813;p99"/>
          <p:cNvSpPr txBox="1"/>
          <p:nvPr/>
        </p:nvSpPr>
        <p:spPr>
          <a:xfrm>
            <a:off x="18223400" y="12510525"/>
            <a:ext cx="53871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814" name="Google Shape;1814;p99"/>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815" name="Google Shape;1815;p99"/>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TOPS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1816" name="Google Shape;1816;p99"/>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0" name="Shape 1820"/>
        <p:cNvGrpSpPr/>
        <p:nvPr/>
      </p:nvGrpSpPr>
      <p:grpSpPr>
        <a:xfrm>
          <a:off x="0" y="0"/>
          <a:ext cx="0" cy="0"/>
          <a:chOff x="0" y="0"/>
          <a:chExt cx="0" cy="0"/>
        </a:xfrm>
      </p:grpSpPr>
      <p:sp>
        <p:nvSpPr>
          <p:cNvPr id="1821" name="Google Shape;1821;p100"/>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22" name="Google Shape;1822;p100"/>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823" name="Google Shape;1823;p100"/>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824" name="Google Shape;1824;p100"/>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825" name="Google Shape;1825;p100"/>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1826" name="Google Shape;1826;p100"/>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pic>
        <p:nvPicPr>
          <p:cNvPr id="1827" name="Google Shape;1827;p100"/>
          <p:cNvPicPr preferRelativeResize="0"/>
          <p:nvPr/>
        </p:nvPicPr>
        <p:blipFill rotWithShape="1">
          <a:blip r:embed="rId8">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1828" name="Google Shape;1828;p100"/>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1829" name="Google Shape;1829;p100"/>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830" name="Google Shape;1830;p100"/>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831" name="Google Shape;1831;p100"/>
          <p:cNvSpPr txBox="1"/>
          <p:nvPr/>
        </p:nvSpPr>
        <p:spPr>
          <a:xfrm>
            <a:off x="18223400" y="12510525"/>
            <a:ext cx="53871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832" name="Google Shape;1832;p100"/>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833" name="Google Shape;1833;p100"/>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PANTS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1834" name="Google Shape;1834;p100"/>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8" name="Shape 1838"/>
        <p:cNvGrpSpPr/>
        <p:nvPr/>
      </p:nvGrpSpPr>
      <p:grpSpPr>
        <a:xfrm>
          <a:off x="0" y="0"/>
          <a:ext cx="0" cy="0"/>
          <a:chOff x="0" y="0"/>
          <a:chExt cx="0" cy="0"/>
        </a:xfrm>
      </p:grpSpPr>
      <p:sp>
        <p:nvSpPr>
          <p:cNvPr id="1839" name="Google Shape;1839;p101"/>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40" name="Google Shape;1840;p101"/>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841" name="Google Shape;1841;p101"/>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842" name="Google Shape;1842;p101"/>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843" name="Google Shape;1843;p101"/>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1844" name="Google Shape;1844;p101"/>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1845" name="Google Shape;1845;p101"/>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1846" name="Google Shape;1846;p101"/>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847" name="Google Shape;1847;p101"/>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848" name="Google Shape;1848;p101"/>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849" name="Google Shape;1849;p101"/>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850" name="Google Shape;1850;p101"/>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BATHROBES/ KIMONOS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1851" name="Google Shape;1851;p101"/>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55" name="Shape 1855"/>
        <p:cNvGrpSpPr/>
        <p:nvPr/>
      </p:nvGrpSpPr>
      <p:grpSpPr>
        <a:xfrm>
          <a:off x="0" y="0"/>
          <a:ext cx="0" cy="0"/>
          <a:chOff x="0" y="0"/>
          <a:chExt cx="0" cy="0"/>
        </a:xfrm>
      </p:grpSpPr>
      <p:sp>
        <p:nvSpPr>
          <p:cNvPr id="1856" name="Google Shape;1856;p102"/>
          <p:cNvSpPr txBox="1"/>
          <p:nvPr/>
        </p:nvSpPr>
        <p:spPr>
          <a:xfrm>
            <a:off x="11412850" y="5150475"/>
            <a:ext cx="12971100" cy="85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en-GB" sz="4800" u="none" cap="none" strike="noStrike">
                <a:solidFill>
                  <a:srgbClr val="000000"/>
                </a:solidFill>
                <a:latin typeface="Arial"/>
                <a:ea typeface="Arial"/>
                <a:cs typeface="Arial"/>
                <a:sym typeface="Arial"/>
              </a:rPr>
              <a:t>MATERNITY</a:t>
            </a:r>
            <a:endParaRPr b="0" i="0" sz="4800" u="none" cap="none" strike="noStrike">
              <a:solidFill>
                <a:srgbClr val="000000"/>
              </a:solidFill>
              <a:latin typeface="Arial"/>
              <a:ea typeface="Arial"/>
              <a:cs typeface="Arial"/>
              <a:sym typeface="Arial"/>
            </a:endParaRPr>
          </a:p>
        </p:txBody>
      </p:sp>
      <p:pic>
        <p:nvPicPr>
          <p:cNvPr id="1857" name="Google Shape;1857;p102"/>
          <p:cNvPicPr preferRelativeResize="0"/>
          <p:nvPr/>
        </p:nvPicPr>
        <p:blipFill rotWithShape="1">
          <a:blip r:embed="rId3">
            <a:alphaModFix/>
          </a:blip>
          <a:srcRect b="58" l="0" r="0" t="69"/>
          <a:stretch/>
        </p:blipFill>
        <p:spPr>
          <a:xfrm>
            <a:off x="0" y="0"/>
            <a:ext cx="9501446" cy="137159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1" name="Shape 1861"/>
        <p:cNvGrpSpPr/>
        <p:nvPr/>
      </p:nvGrpSpPr>
      <p:grpSpPr>
        <a:xfrm>
          <a:off x="0" y="0"/>
          <a:ext cx="0" cy="0"/>
          <a:chOff x="0" y="0"/>
          <a:chExt cx="0" cy="0"/>
        </a:xfrm>
      </p:grpSpPr>
      <p:sp>
        <p:nvSpPr>
          <p:cNvPr id="1862" name="Google Shape;1862;p103"/>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63" name="Google Shape;1863;p103"/>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864" name="Google Shape;1864;p103"/>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865" name="Google Shape;1865;p103"/>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866" name="Google Shape;1866;p103"/>
          <p:cNvPicPr preferRelativeResize="0"/>
          <p:nvPr/>
        </p:nvPicPr>
        <p:blipFill rotWithShape="1">
          <a:blip r:embed="rId6">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pic>
        <p:nvPicPr>
          <p:cNvPr id="1867" name="Google Shape;1867;p103"/>
          <p:cNvPicPr preferRelativeResize="0"/>
          <p:nvPr/>
        </p:nvPicPr>
        <p:blipFill rotWithShape="1">
          <a:blip r:embed="rId7">
            <a:alphaModFix/>
          </a:blip>
          <a:srcRect b="0" l="59" r="68" t="0"/>
          <a:stretch/>
        </p:blipFill>
        <p:spPr>
          <a:xfrm>
            <a:off x="18223417" y="8783350"/>
            <a:ext cx="2578550" cy="3727171"/>
          </a:xfrm>
          <a:prstGeom prst="rect">
            <a:avLst/>
          </a:prstGeom>
          <a:noFill/>
          <a:ln>
            <a:noFill/>
          </a:ln>
        </p:spPr>
      </p:pic>
      <p:sp>
        <p:nvSpPr>
          <p:cNvPr id="1868" name="Google Shape;1868;p103"/>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should have a slight angle to show the bump</a:t>
            </a:r>
            <a:endParaRPr b="0" i="0" sz="1400" u="none" cap="none" strike="noStrike">
              <a:solidFill>
                <a:srgbClr val="000000"/>
              </a:solidFill>
              <a:latin typeface="Arial"/>
              <a:ea typeface="Arial"/>
              <a:cs typeface="Arial"/>
              <a:sym typeface="Arial"/>
            </a:endParaRPr>
          </a:p>
        </p:txBody>
      </p:sp>
      <p:sp>
        <p:nvSpPr>
          <p:cNvPr id="1869" name="Google Shape;1869;p103"/>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870" name="Google Shape;1870;p103"/>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871" name="Google Shape;1871;p103"/>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872" name="Google Shape;1872;p103"/>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DRESS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1873" name="Google Shape;1873;p103"/>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
        <p:nvSpPr>
          <p:cNvPr id="1874" name="Google Shape;1874;p103"/>
          <p:cNvSpPr txBox="1"/>
          <p:nvPr/>
        </p:nvSpPr>
        <p:spPr>
          <a:xfrm>
            <a:off x="182234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 - Nursing function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8" name="Shape 1878"/>
        <p:cNvGrpSpPr/>
        <p:nvPr/>
      </p:nvGrpSpPr>
      <p:grpSpPr>
        <a:xfrm>
          <a:off x="0" y="0"/>
          <a:ext cx="0" cy="0"/>
          <a:chOff x="0" y="0"/>
          <a:chExt cx="0" cy="0"/>
        </a:xfrm>
      </p:grpSpPr>
      <p:sp>
        <p:nvSpPr>
          <p:cNvPr id="1879" name="Google Shape;1879;p104"/>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80" name="Google Shape;1880;p104"/>
          <p:cNvPicPr preferRelativeResize="0"/>
          <p:nvPr/>
        </p:nvPicPr>
        <p:blipFill rotWithShape="1">
          <a:blip r:embed="rId3">
            <a:alphaModFix/>
          </a:blip>
          <a:srcRect b="0" l="69" r="58" t="0"/>
          <a:stretch/>
        </p:blipFill>
        <p:spPr>
          <a:xfrm>
            <a:off x="15414892" y="3335875"/>
            <a:ext cx="2578549" cy="3727174"/>
          </a:xfrm>
          <a:prstGeom prst="rect">
            <a:avLst/>
          </a:prstGeom>
          <a:noFill/>
          <a:ln cap="flat" cmpd="sng" w="9525">
            <a:solidFill>
              <a:srgbClr val="B7B7B7"/>
            </a:solidFill>
            <a:prstDash val="solid"/>
            <a:round/>
            <a:headEnd len="sm" w="sm" type="none"/>
            <a:tailEnd len="sm" w="sm" type="none"/>
          </a:ln>
        </p:spPr>
      </p:pic>
      <p:pic>
        <p:nvPicPr>
          <p:cNvPr id="1881" name="Google Shape;1881;p104"/>
          <p:cNvPicPr preferRelativeResize="0"/>
          <p:nvPr/>
        </p:nvPicPr>
        <p:blipFill rotWithShape="1">
          <a:blip r:embed="rId4">
            <a:alphaModFix/>
          </a:blip>
          <a:srcRect b="0" l="69" r="58" t="0"/>
          <a:stretch/>
        </p:blipFill>
        <p:spPr>
          <a:xfrm>
            <a:off x="21031917" y="3335875"/>
            <a:ext cx="2578549" cy="3727174"/>
          </a:xfrm>
          <a:prstGeom prst="rect">
            <a:avLst/>
          </a:prstGeom>
          <a:noFill/>
          <a:ln cap="flat" cmpd="sng" w="9525">
            <a:solidFill>
              <a:srgbClr val="B7B7B7"/>
            </a:solidFill>
            <a:prstDash val="solid"/>
            <a:round/>
            <a:headEnd len="sm" w="sm" type="none"/>
            <a:tailEnd len="sm" w="sm" type="none"/>
          </a:ln>
        </p:spPr>
      </p:pic>
      <p:pic>
        <p:nvPicPr>
          <p:cNvPr id="1882" name="Google Shape;1882;p104"/>
          <p:cNvPicPr preferRelativeResize="0"/>
          <p:nvPr/>
        </p:nvPicPr>
        <p:blipFill rotWithShape="1">
          <a:blip r:embed="rId5">
            <a:alphaModFix/>
          </a:blip>
          <a:srcRect b="0" l="69" r="58" t="0"/>
          <a:stretch/>
        </p:blipFill>
        <p:spPr>
          <a:xfrm>
            <a:off x="18223417" y="3335875"/>
            <a:ext cx="2578549" cy="3727174"/>
          </a:xfrm>
          <a:prstGeom prst="rect">
            <a:avLst/>
          </a:prstGeom>
          <a:noFill/>
          <a:ln cap="flat" cmpd="sng" w="9525">
            <a:solidFill>
              <a:srgbClr val="B7B7B7"/>
            </a:solidFill>
            <a:prstDash val="solid"/>
            <a:round/>
            <a:headEnd len="sm" w="sm" type="none"/>
            <a:tailEnd len="sm" w="sm" type="none"/>
          </a:ln>
        </p:spPr>
      </p:pic>
      <p:pic>
        <p:nvPicPr>
          <p:cNvPr id="1883" name="Google Shape;1883;p104"/>
          <p:cNvPicPr preferRelativeResize="0"/>
          <p:nvPr/>
        </p:nvPicPr>
        <p:blipFill rotWithShape="1">
          <a:blip r:embed="rId6">
            <a:alphaModFix/>
          </a:blip>
          <a:srcRect b="0" l="69" r="58" t="0"/>
          <a:stretch/>
        </p:blipFill>
        <p:spPr>
          <a:xfrm>
            <a:off x="15414892" y="8783350"/>
            <a:ext cx="2578549" cy="3727174"/>
          </a:xfrm>
          <a:prstGeom prst="rect">
            <a:avLst/>
          </a:prstGeom>
          <a:noFill/>
          <a:ln cap="flat" cmpd="sng" w="9525">
            <a:solidFill>
              <a:srgbClr val="B7B7B7"/>
            </a:solidFill>
            <a:prstDash val="solid"/>
            <a:round/>
            <a:headEnd len="sm" w="sm" type="none"/>
            <a:tailEnd len="sm" w="sm" type="none"/>
          </a:ln>
        </p:spPr>
      </p:pic>
      <p:pic>
        <p:nvPicPr>
          <p:cNvPr id="1884" name="Google Shape;1884;p104"/>
          <p:cNvPicPr preferRelativeResize="0"/>
          <p:nvPr/>
        </p:nvPicPr>
        <p:blipFill rotWithShape="1">
          <a:blip r:embed="rId7">
            <a:alphaModFix/>
          </a:blip>
          <a:srcRect b="0" l="69" r="58" t="0"/>
          <a:stretch/>
        </p:blipFill>
        <p:spPr>
          <a:xfrm>
            <a:off x="18223417" y="8783350"/>
            <a:ext cx="2578549" cy="3727174"/>
          </a:xfrm>
          <a:prstGeom prst="rect">
            <a:avLst/>
          </a:prstGeom>
          <a:noFill/>
          <a:ln>
            <a:noFill/>
          </a:ln>
        </p:spPr>
      </p:pic>
      <p:sp>
        <p:nvSpPr>
          <p:cNvPr id="1885" name="Google Shape;1885;p104"/>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should have a slight angle to show the bump</a:t>
            </a:r>
            <a:endParaRPr b="0" i="0" sz="1400" u="none" cap="none" strike="noStrike">
              <a:solidFill>
                <a:srgbClr val="000000"/>
              </a:solidFill>
              <a:latin typeface="Arial"/>
              <a:ea typeface="Arial"/>
              <a:cs typeface="Arial"/>
              <a:sym typeface="Arial"/>
            </a:endParaRPr>
          </a:p>
        </p:txBody>
      </p:sp>
      <p:sp>
        <p:nvSpPr>
          <p:cNvPr id="1886" name="Google Shape;1886;p104"/>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887" name="Google Shape;1887;p104"/>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888" name="Google Shape;1888;p104"/>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889" name="Google Shape;1889;p104"/>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TOPS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1890" name="Google Shape;1890;p104"/>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
        <p:nvSpPr>
          <p:cNvPr id="1891" name="Google Shape;1891;p104"/>
          <p:cNvSpPr txBox="1"/>
          <p:nvPr/>
        </p:nvSpPr>
        <p:spPr>
          <a:xfrm>
            <a:off x="182234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 - Nursing function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5" name="Shape 1895"/>
        <p:cNvGrpSpPr/>
        <p:nvPr/>
      </p:nvGrpSpPr>
      <p:grpSpPr>
        <a:xfrm>
          <a:off x="0" y="0"/>
          <a:ext cx="0" cy="0"/>
          <a:chOff x="0" y="0"/>
          <a:chExt cx="0" cy="0"/>
        </a:xfrm>
      </p:grpSpPr>
      <p:sp>
        <p:nvSpPr>
          <p:cNvPr id="1896" name="Google Shape;1896;p105"/>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97" name="Google Shape;1897;p105"/>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898" name="Google Shape;1898;p105"/>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899" name="Google Shape;1899;p105"/>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900" name="Google Shape;1900;p105"/>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1901" name="Google Shape;1901;p105"/>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1902" name="Google Shape;1902;p105"/>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903" name="Google Shape;1903;p105"/>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904" name="Google Shape;1904;p105"/>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905" name="Google Shape;1905;p105"/>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906" name="Google Shape;1906;p105"/>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TROUSER</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1907" name="Google Shape;1907;p105"/>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should have a slight angle to show the bump</a:t>
            </a:r>
            <a:endParaRPr b="0" i="0" sz="1400" u="none" cap="none" strike="noStrike">
              <a:solidFill>
                <a:srgbClr val="000000"/>
              </a:solidFill>
              <a:latin typeface="Arial"/>
              <a:ea typeface="Arial"/>
              <a:cs typeface="Arial"/>
              <a:sym typeface="Arial"/>
            </a:endParaRPr>
          </a:p>
        </p:txBody>
      </p:sp>
      <p:sp>
        <p:nvSpPr>
          <p:cNvPr id="1908" name="Google Shape;1908;p105"/>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2" name="Shape 1912"/>
        <p:cNvGrpSpPr/>
        <p:nvPr/>
      </p:nvGrpSpPr>
      <p:grpSpPr>
        <a:xfrm>
          <a:off x="0" y="0"/>
          <a:ext cx="0" cy="0"/>
          <a:chOff x="0" y="0"/>
          <a:chExt cx="0" cy="0"/>
        </a:xfrm>
      </p:grpSpPr>
      <p:sp>
        <p:nvSpPr>
          <p:cNvPr id="1913" name="Google Shape;1913;p106"/>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14" name="Google Shape;1914;p106"/>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915" name="Google Shape;1915;p106"/>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916" name="Google Shape;1916;p106"/>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917" name="Google Shape;1917;p106"/>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1918" name="Google Shape;1918;p106"/>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1919" name="Google Shape;1919;p106"/>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920" name="Google Shape;1920;p106"/>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921" name="Google Shape;1921;p106"/>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922" name="Google Shape;1922;p106"/>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923" name="Google Shape;1923;p106"/>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should have a slight angle to show the bump</a:t>
            </a:r>
            <a:endParaRPr b="0" i="0" sz="1400" u="none" cap="none" strike="noStrike">
              <a:solidFill>
                <a:srgbClr val="000000"/>
              </a:solidFill>
              <a:latin typeface="Arial"/>
              <a:ea typeface="Arial"/>
              <a:cs typeface="Arial"/>
              <a:sym typeface="Arial"/>
            </a:endParaRPr>
          </a:p>
        </p:txBody>
      </p:sp>
      <p:sp>
        <p:nvSpPr>
          <p:cNvPr id="1924" name="Google Shape;1924;p106"/>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SWIMSUIT</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1925" name="Google Shape;1925;p106"/>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29" name="Shape 1929"/>
        <p:cNvGrpSpPr/>
        <p:nvPr/>
      </p:nvGrpSpPr>
      <p:grpSpPr>
        <a:xfrm>
          <a:off x="0" y="0"/>
          <a:ext cx="0" cy="0"/>
          <a:chOff x="0" y="0"/>
          <a:chExt cx="0" cy="0"/>
        </a:xfrm>
      </p:grpSpPr>
      <p:pic>
        <p:nvPicPr>
          <p:cNvPr id="1930" name="Google Shape;1930;p107"/>
          <p:cNvPicPr preferRelativeResize="0"/>
          <p:nvPr/>
        </p:nvPicPr>
        <p:blipFill rotWithShape="1">
          <a:blip r:embed="rId3">
            <a:alphaModFix/>
          </a:blip>
          <a:srcRect b="58" l="0" r="0" t="69"/>
          <a:stretch/>
        </p:blipFill>
        <p:spPr>
          <a:xfrm>
            <a:off x="0" y="0"/>
            <a:ext cx="9501446" cy="13715999"/>
          </a:xfrm>
          <a:prstGeom prst="rect">
            <a:avLst/>
          </a:prstGeom>
          <a:noFill/>
          <a:ln>
            <a:noFill/>
          </a:ln>
        </p:spPr>
      </p:pic>
      <p:sp>
        <p:nvSpPr>
          <p:cNvPr id="1931" name="Google Shape;1931;p107"/>
          <p:cNvSpPr txBox="1"/>
          <p:nvPr/>
        </p:nvSpPr>
        <p:spPr>
          <a:xfrm>
            <a:off x="11412850" y="5150475"/>
            <a:ext cx="12971100" cy="85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en-GB" sz="4800" u="none" cap="none" strike="noStrike">
                <a:solidFill>
                  <a:srgbClr val="000000"/>
                </a:solidFill>
                <a:latin typeface="Arial"/>
                <a:ea typeface="Arial"/>
                <a:cs typeface="Arial"/>
                <a:sym typeface="Arial"/>
              </a:rPr>
              <a:t>MEN’S TEXTILE</a:t>
            </a:r>
            <a:endParaRPr b="0" i="0" sz="4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2" name="Shape 1372"/>
        <p:cNvGrpSpPr/>
        <p:nvPr/>
      </p:nvGrpSpPr>
      <p:grpSpPr>
        <a:xfrm>
          <a:off x="0" y="0"/>
          <a:ext cx="0" cy="0"/>
          <a:chOff x="0" y="0"/>
          <a:chExt cx="0" cy="0"/>
        </a:xfrm>
      </p:grpSpPr>
      <p:sp>
        <p:nvSpPr>
          <p:cNvPr id="1373" name="Google Shape;1373;p72"/>
          <p:cNvSpPr txBox="1"/>
          <p:nvPr/>
        </p:nvSpPr>
        <p:spPr>
          <a:xfrm>
            <a:off x="186025" y="223925"/>
            <a:ext cx="24036601" cy="1265700"/>
          </a:xfrm>
          <a:prstGeom prst="rect">
            <a:avLst/>
          </a:prstGeom>
          <a:no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ETHICAL SOURCING STANDARDS - EXAMPLES</a:t>
            </a:r>
            <a:endParaRPr b="0" i="0" sz="3700" u="none" cap="none" strike="noStrike">
              <a:solidFill>
                <a:srgbClr val="000000"/>
              </a:solidFill>
              <a:latin typeface="Arial"/>
              <a:ea typeface="Arial"/>
              <a:cs typeface="Arial"/>
              <a:sym typeface="Arial"/>
            </a:endParaRPr>
          </a:p>
        </p:txBody>
      </p:sp>
      <p:sp>
        <p:nvSpPr>
          <p:cNvPr id="1374" name="Google Shape;1374;p72"/>
          <p:cNvSpPr txBox="1"/>
          <p:nvPr/>
        </p:nvSpPr>
        <p:spPr>
          <a:xfrm>
            <a:off x="1232925" y="5892800"/>
            <a:ext cx="5356200" cy="97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GB" sz="2400" u="none" cap="none" strike="noStrike">
                <a:solidFill>
                  <a:srgbClr val="000000"/>
                </a:solidFill>
                <a:latin typeface="Arial"/>
                <a:ea typeface="Arial"/>
                <a:cs typeface="Arial"/>
                <a:sym typeface="Arial"/>
              </a:rPr>
              <a:t>Pornographic prints</a:t>
            </a:r>
            <a:endParaRPr b="0" i="0" sz="2400" u="none" cap="none" strike="noStrike">
              <a:solidFill>
                <a:srgbClr val="000000"/>
              </a:solidFill>
              <a:latin typeface="Arial"/>
              <a:ea typeface="Arial"/>
              <a:cs typeface="Arial"/>
              <a:sym typeface="Arial"/>
            </a:endParaRPr>
          </a:p>
        </p:txBody>
      </p:sp>
      <p:pic>
        <p:nvPicPr>
          <p:cNvPr id="1375" name="Google Shape;1375;p72"/>
          <p:cNvPicPr preferRelativeResize="0"/>
          <p:nvPr/>
        </p:nvPicPr>
        <p:blipFill rotWithShape="1">
          <a:blip r:embed="rId3">
            <a:alphaModFix/>
          </a:blip>
          <a:srcRect b="0" l="0" r="0" t="0"/>
          <a:stretch/>
        </p:blipFill>
        <p:spPr>
          <a:xfrm>
            <a:off x="17543713" y="8011125"/>
            <a:ext cx="1287150" cy="3478600"/>
          </a:xfrm>
          <a:prstGeom prst="rect">
            <a:avLst/>
          </a:prstGeom>
          <a:noFill/>
          <a:ln cap="flat" cmpd="sng" w="9525">
            <a:solidFill>
              <a:srgbClr val="B7B7B7"/>
            </a:solidFill>
            <a:prstDash val="solid"/>
            <a:round/>
            <a:headEnd len="sm" w="sm" type="none"/>
            <a:tailEnd len="sm" w="sm" type="none"/>
          </a:ln>
        </p:spPr>
      </p:pic>
      <p:sp>
        <p:nvSpPr>
          <p:cNvPr id="1376" name="Google Shape;1376;p72"/>
          <p:cNvSpPr txBox="1"/>
          <p:nvPr/>
        </p:nvSpPr>
        <p:spPr>
          <a:xfrm>
            <a:off x="6940325" y="5935000"/>
            <a:ext cx="4442400" cy="918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GB" sz="2400" u="none" cap="none" strike="noStrike">
                <a:solidFill>
                  <a:srgbClr val="000000"/>
                </a:solidFill>
                <a:latin typeface="Arial"/>
                <a:ea typeface="Arial"/>
                <a:cs typeface="Arial"/>
                <a:sym typeface="Arial"/>
              </a:rPr>
              <a:t>Discriminatory prints / images</a:t>
            </a:r>
            <a:endParaRPr b="0" i="0" sz="2400" u="none" cap="none" strike="noStrike">
              <a:solidFill>
                <a:srgbClr val="000000"/>
              </a:solidFill>
              <a:latin typeface="Arial"/>
              <a:ea typeface="Arial"/>
              <a:cs typeface="Arial"/>
              <a:sym typeface="Arial"/>
            </a:endParaRPr>
          </a:p>
        </p:txBody>
      </p:sp>
      <p:pic>
        <p:nvPicPr>
          <p:cNvPr id="1377" name="Google Shape;1377;p72"/>
          <p:cNvPicPr preferRelativeResize="0"/>
          <p:nvPr/>
        </p:nvPicPr>
        <p:blipFill rotWithShape="1">
          <a:blip r:embed="rId4">
            <a:alphaModFix/>
          </a:blip>
          <a:srcRect b="0" l="0" r="0" t="0"/>
          <a:stretch/>
        </p:blipFill>
        <p:spPr>
          <a:xfrm>
            <a:off x="6940311" y="2397600"/>
            <a:ext cx="2068025" cy="3504155"/>
          </a:xfrm>
          <a:prstGeom prst="rect">
            <a:avLst/>
          </a:prstGeom>
          <a:noFill/>
          <a:ln cap="flat" cmpd="sng" w="9525">
            <a:solidFill>
              <a:srgbClr val="B7B7B7"/>
            </a:solidFill>
            <a:prstDash val="solid"/>
            <a:round/>
            <a:headEnd len="sm" w="sm" type="none"/>
            <a:tailEnd len="sm" w="sm" type="none"/>
          </a:ln>
        </p:spPr>
      </p:pic>
      <p:sp>
        <p:nvSpPr>
          <p:cNvPr id="1378" name="Google Shape;1378;p72"/>
          <p:cNvSpPr txBox="1"/>
          <p:nvPr/>
        </p:nvSpPr>
        <p:spPr>
          <a:xfrm>
            <a:off x="6508612" y="11522548"/>
            <a:ext cx="5501700" cy="97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GB" sz="2400" u="none" cap="none" strike="noStrike">
                <a:solidFill>
                  <a:srgbClr val="000000"/>
                </a:solidFill>
                <a:latin typeface="Arial"/>
                <a:ea typeface="Arial"/>
                <a:cs typeface="Arial"/>
                <a:sym typeface="Arial"/>
              </a:rPr>
              <a:t>Violence glorifying</a:t>
            </a:r>
            <a:endParaRPr b="0" i="0" sz="2400" u="none" cap="none" strike="noStrike">
              <a:solidFill>
                <a:srgbClr val="000000"/>
              </a:solidFill>
              <a:latin typeface="Arial"/>
              <a:ea typeface="Arial"/>
              <a:cs typeface="Arial"/>
              <a:sym typeface="Arial"/>
            </a:endParaRPr>
          </a:p>
        </p:txBody>
      </p:sp>
      <p:pic>
        <p:nvPicPr>
          <p:cNvPr id="1379" name="Google Shape;1379;p72"/>
          <p:cNvPicPr preferRelativeResize="0"/>
          <p:nvPr/>
        </p:nvPicPr>
        <p:blipFill rotWithShape="1">
          <a:blip r:embed="rId5">
            <a:alphaModFix/>
          </a:blip>
          <a:srcRect b="0" l="0" r="0" t="0"/>
          <a:stretch/>
        </p:blipFill>
        <p:spPr>
          <a:xfrm>
            <a:off x="6508609" y="7999925"/>
            <a:ext cx="5501924" cy="3504158"/>
          </a:xfrm>
          <a:prstGeom prst="rect">
            <a:avLst/>
          </a:prstGeom>
          <a:noFill/>
          <a:ln cap="flat" cmpd="sng" w="9525">
            <a:solidFill>
              <a:srgbClr val="B7B7B7"/>
            </a:solidFill>
            <a:prstDash val="solid"/>
            <a:round/>
            <a:headEnd len="sm" w="sm" type="none"/>
            <a:tailEnd len="sm" w="sm" type="none"/>
          </a:ln>
        </p:spPr>
      </p:pic>
      <p:pic>
        <p:nvPicPr>
          <p:cNvPr id="1380" name="Google Shape;1380;p72"/>
          <p:cNvPicPr preferRelativeResize="0"/>
          <p:nvPr/>
        </p:nvPicPr>
        <p:blipFill rotWithShape="1">
          <a:blip r:embed="rId6">
            <a:alphaModFix/>
          </a:blip>
          <a:srcRect b="0" l="0" r="0" t="0"/>
          <a:stretch/>
        </p:blipFill>
        <p:spPr>
          <a:xfrm>
            <a:off x="922419" y="7999931"/>
            <a:ext cx="2304748" cy="3478595"/>
          </a:xfrm>
          <a:prstGeom prst="rect">
            <a:avLst/>
          </a:prstGeom>
          <a:noFill/>
          <a:ln cap="flat" cmpd="sng" w="9525">
            <a:solidFill>
              <a:srgbClr val="B7B7B7"/>
            </a:solidFill>
            <a:prstDash val="solid"/>
            <a:round/>
            <a:headEnd len="sm" w="sm" type="none"/>
            <a:tailEnd len="sm" w="sm" type="none"/>
          </a:ln>
        </p:spPr>
      </p:pic>
      <p:pic>
        <p:nvPicPr>
          <p:cNvPr id="1381" name="Google Shape;1381;p72"/>
          <p:cNvPicPr preferRelativeResize="0"/>
          <p:nvPr/>
        </p:nvPicPr>
        <p:blipFill rotWithShape="1">
          <a:blip r:embed="rId7">
            <a:alphaModFix/>
          </a:blip>
          <a:srcRect b="0" l="0" r="0" t="0"/>
          <a:stretch/>
        </p:blipFill>
        <p:spPr>
          <a:xfrm>
            <a:off x="3227167" y="7999927"/>
            <a:ext cx="2914205" cy="3504154"/>
          </a:xfrm>
          <a:prstGeom prst="rect">
            <a:avLst/>
          </a:prstGeom>
          <a:noFill/>
          <a:ln cap="flat" cmpd="sng" w="9525">
            <a:solidFill>
              <a:srgbClr val="B7B7B7"/>
            </a:solidFill>
            <a:prstDash val="solid"/>
            <a:round/>
            <a:headEnd len="sm" w="sm" type="none"/>
            <a:tailEnd len="sm" w="sm" type="none"/>
          </a:ln>
        </p:spPr>
      </p:pic>
      <p:sp>
        <p:nvSpPr>
          <p:cNvPr id="1382" name="Google Shape;1382;p72"/>
          <p:cNvSpPr txBox="1"/>
          <p:nvPr/>
        </p:nvSpPr>
        <p:spPr>
          <a:xfrm>
            <a:off x="11733844" y="5934978"/>
            <a:ext cx="6223800" cy="918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GB" sz="2400" u="none" cap="none" strike="noStrike">
                <a:solidFill>
                  <a:srgbClr val="000000"/>
                </a:solidFill>
                <a:latin typeface="Arial"/>
                <a:ea typeface="Arial"/>
                <a:cs typeface="Arial"/>
                <a:sym typeface="Arial"/>
              </a:rPr>
              <a:t>Political extreme statements</a:t>
            </a:r>
            <a:endParaRPr b="0" i="0" sz="2400" u="none" cap="none" strike="noStrike">
              <a:solidFill>
                <a:srgbClr val="000000"/>
              </a:solidFill>
              <a:latin typeface="Arial"/>
              <a:ea typeface="Arial"/>
              <a:cs typeface="Arial"/>
              <a:sym typeface="Arial"/>
            </a:endParaRPr>
          </a:p>
        </p:txBody>
      </p:sp>
      <p:pic>
        <p:nvPicPr>
          <p:cNvPr id="1383" name="Google Shape;1383;p72"/>
          <p:cNvPicPr preferRelativeResize="0"/>
          <p:nvPr/>
        </p:nvPicPr>
        <p:blipFill rotWithShape="1">
          <a:blip r:embed="rId8">
            <a:alphaModFix/>
          </a:blip>
          <a:srcRect b="0" l="0" r="0" t="0"/>
          <a:stretch/>
        </p:blipFill>
        <p:spPr>
          <a:xfrm>
            <a:off x="14782213" y="2384825"/>
            <a:ext cx="3175338" cy="3504150"/>
          </a:xfrm>
          <a:prstGeom prst="rect">
            <a:avLst/>
          </a:prstGeom>
          <a:noFill/>
          <a:ln cap="flat" cmpd="sng" w="9525">
            <a:solidFill>
              <a:srgbClr val="B7B7B7"/>
            </a:solidFill>
            <a:prstDash val="solid"/>
            <a:round/>
            <a:headEnd len="sm" w="sm" type="none"/>
            <a:tailEnd len="sm" w="sm" type="none"/>
          </a:ln>
        </p:spPr>
      </p:pic>
      <p:pic>
        <p:nvPicPr>
          <p:cNvPr id="1384" name="Google Shape;1384;p72"/>
          <p:cNvPicPr preferRelativeResize="0"/>
          <p:nvPr/>
        </p:nvPicPr>
        <p:blipFill rotWithShape="1">
          <a:blip r:embed="rId9">
            <a:alphaModFix/>
          </a:blip>
          <a:srcRect b="11329" l="8383" r="14275" t="11329"/>
          <a:stretch/>
        </p:blipFill>
        <p:spPr>
          <a:xfrm>
            <a:off x="11733950" y="2384825"/>
            <a:ext cx="3048257" cy="3504150"/>
          </a:xfrm>
          <a:prstGeom prst="rect">
            <a:avLst/>
          </a:prstGeom>
          <a:noFill/>
          <a:ln cap="flat" cmpd="sng" w="9525">
            <a:solidFill>
              <a:srgbClr val="B7B7B7"/>
            </a:solidFill>
            <a:prstDash val="solid"/>
            <a:round/>
            <a:headEnd len="sm" w="sm" type="none"/>
            <a:tailEnd len="sm" w="sm" type="none"/>
          </a:ln>
        </p:spPr>
      </p:pic>
      <p:sp>
        <p:nvSpPr>
          <p:cNvPr id="1385" name="Google Shape;1385;p72"/>
          <p:cNvSpPr txBox="1"/>
          <p:nvPr/>
        </p:nvSpPr>
        <p:spPr>
          <a:xfrm>
            <a:off x="922425" y="11491325"/>
            <a:ext cx="5218800" cy="10398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GB" sz="2400" u="none" cap="none" strike="noStrike">
                <a:solidFill>
                  <a:srgbClr val="000000"/>
                </a:solidFill>
                <a:latin typeface="Arial"/>
                <a:ea typeface="Arial"/>
                <a:cs typeface="Arial"/>
                <a:sym typeface="Arial"/>
              </a:rPr>
              <a:t>Pornographic assortments</a:t>
            </a:r>
            <a:endParaRPr b="0" i="0" sz="2400" u="none" cap="none" strike="noStrike">
              <a:solidFill>
                <a:srgbClr val="000000"/>
              </a:solidFill>
              <a:latin typeface="Arial"/>
              <a:ea typeface="Arial"/>
              <a:cs typeface="Arial"/>
              <a:sym typeface="Arial"/>
            </a:endParaRPr>
          </a:p>
        </p:txBody>
      </p:sp>
      <p:sp>
        <p:nvSpPr>
          <p:cNvPr id="1386" name="Google Shape;1386;p72"/>
          <p:cNvSpPr txBox="1"/>
          <p:nvPr/>
        </p:nvSpPr>
        <p:spPr>
          <a:xfrm>
            <a:off x="18352575" y="5905609"/>
            <a:ext cx="4798500" cy="918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GB" sz="2400" u="none" cap="none" strike="noStrike">
                <a:solidFill>
                  <a:srgbClr val="000000"/>
                </a:solidFill>
                <a:latin typeface="Arial"/>
                <a:ea typeface="Arial"/>
                <a:cs typeface="Arial"/>
                <a:sym typeface="Arial"/>
              </a:rPr>
              <a:t>Registered designs</a:t>
            </a:r>
            <a:endParaRPr b="0" i="0" sz="2400" u="none" cap="none" strike="noStrike">
              <a:solidFill>
                <a:srgbClr val="000000"/>
              </a:solidFill>
              <a:latin typeface="Arial"/>
              <a:ea typeface="Arial"/>
              <a:cs typeface="Arial"/>
              <a:sym typeface="Arial"/>
            </a:endParaRPr>
          </a:p>
        </p:txBody>
      </p:sp>
      <p:pic>
        <p:nvPicPr>
          <p:cNvPr id="1387" name="Google Shape;1387;p72"/>
          <p:cNvPicPr preferRelativeResize="0"/>
          <p:nvPr/>
        </p:nvPicPr>
        <p:blipFill rotWithShape="1">
          <a:blip r:embed="rId10">
            <a:alphaModFix/>
          </a:blip>
          <a:srcRect b="1893" l="0" r="0" t="0"/>
          <a:stretch/>
        </p:blipFill>
        <p:spPr>
          <a:xfrm>
            <a:off x="18352569" y="2397602"/>
            <a:ext cx="2646605" cy="3504158"/>
          </a:xfrm>
          <a:prstGeom prst="rect">
            <a:avLst/>
          </a:prstGeom>
          <a:noFill/>
          <a:ln cap="flat" cmpd="sng" w="9525">
            <a:solidFill>
              <a:srgbClr val="B7B7B7"/>
            </a:solidFill>
            <a:prstDash val="solid"/>
            <a:round/>
            <a:headEnd len="sm" w="sm" type="none"/>
            <a:tailEnd len="sm" w="sm" type="none"/>
          </a:ln>
        </p:spPr>
      </p:pic>
      <p:pic>
        <p:nvPicPr>
          <p:cNvPr id="1388" name="Google Shape;1388;p72"/>
          <p:cNvPicPr preferRelativeResize="0"/>
          <p:nvPr/>
        </p:nvPicPr>
        <p:blipFill rotWithShape="1">
          <a:blip r:embed="rId11">
            <a:alphaModFix/>
          </a:blip>
          <a:srcRect b="0" l="0" r="0" t="0"/>
          <a:stretch/>
        </p:blipFill>
        <p:spPr>
          <a:xfrm>
            <a:off x="20999170" y="2397600"/>
            <a:ext cx="2151879" cy="3504155"/>
          </a:xfrm>
          <a:prstGeom prst="rect">
            <a:avLst/>
          </a:prstGeom>
          <a:noFill/>
          <a:ln cap="flat" cmpd="sng" w="9525">
            <a:solidFill>
              <a:srgbClr val="B7B7B7"/>
            </a:solidFill>
            <a:prstDash val="solid"/>
            <a:round/>
            <a:headEnd len="sm" w="sm" type="none"/>
            <a:tailEnd len="sm" w="sm" type="none"/>
          </a:ln>
        </p:spPr>
      </p:pic>
      <p:sp>
        <p:nvSpPr>
          <p:cNvPr id="1389" name="Google Shape;1389;p72"/>
          <p:cNvSpPr txBox="1"/>
          <p:nvPr/>
        </p:nvSpPr>
        <p:spPr>
          <a:xfrm>
            <a:off x="12377761" y="11541029"/>
            <a:ext cx="4798500" cy="97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GB" sz="2400" u="none" cap="none" strike="noStrike">
                <a:solidFill>
                  <a:srgbClr val="000000"/>
                </a:solidFill>
                <a:latin typeface="Arial"/>
                <a:ea typeface="Arial"/>
                <a:cs typeface="Arial"/>
                <a:sym typeface="Arial"/>
              </a:rPr>
              <a:t>Under-aged models for adult categories</a:t>
            </a:r>
            <a:endParaRPr b="0" i="0" sz="2400" u="none" cap="none" strike="noStrike">
              <a:solidFill>
                <a:srgbClr val="000000"/>
              </a:solidFill>
              <a:latin typeface="Arial"/>
              <a:ea typeface="Arial"/>
              <a:cs typeface="Arial"/>
              <a:sym typeface="Arial"/>
            </a:endParaRPr>
          </a:p>
        </p:txBody>
      </p:sp>
      <p:pic>
        <p:nvPicPr>
          <p:cNvPr id="1390" name="Google Shape;1390;p72"/>
          <p:cNvPicPr preferRelativeResize="0"/>
          <p:nvPr/>
        </p:nvPicPr>
        <p:blipFill rotWithShape="1">
          <a:blip r:embed="rId12">
            <a:alphaModFix/>
          </a:blip>
          <a:srcRect b="0" l="0" r="0" t="0"/>
          <a:stretch/>
        </p:blipFill>
        <p:spPr>
          <a:xfrm>
            <a:off x="12377763" y="8011115"/>
            <a:ext cx="2481686" cy="3504150"/>
          </a:xfrm>
          <a:prstGeom prst="rect">
            <a:avLst/>
          </a:prstGeom>
          <a:noFill/>
          <a:ln cap="flat" cmpd="sng" w="9525">
            <a:solidFill>
              <a:srgbClr val="B7B7B7"/>
            </a:solidFill>
            <a:prstDash val="solid"/>
            <a:round/>
            <a:headEnd len="sm" w="sm" type="none"/>
            <a:tailEnd len="sm" w="sm" type="none"/>
          </a:ln>
        </p:spPr>
      </p:pic>
      <p:pic>
        <p:nvPicPr>
          <p:cNvPr id="1391" name="Google Shape;1391;p72"/>
          <p:cNvPicPr preferRelativeResize="0"/>
          <p:nvPr/>
        </p:nvPicPr>
        <p:blipFill rotWithShape="1">
          <a:blip r:embed="rId13">
            <a:alphaModFix/>
          </a:blip>
          <a:srcRect b="0" l="0" r="0" t="0"/>
          <a:stretch/>
        </p:blipFill>
        <p:spPr>
          <a:xfrm>
            <a:off x="14859438" y="7999925"/>
            <a:ext cx="2374525" cy="3526523"/>
          </a:xfrm>
          <a:prstGeom prst="rect">
            <a:avLst/>
          </a:prstGeom>
          <a:noFill/>
          <a:ln cap="flat" cmpd="sng" w="9525">
            <a:solidFill>
              <a:srgbClr val="B7B7B7"/>
            </a:solidFill>
            <a:prstDash val="solid"/>
            <a:round/>
            <a:headEnd len="sm" w="sm" type="none"/>
            <a:tailEnd len="sm" w="sm" type="none"/>
          </a:ln>
        </p:spPr>
      </p:pic>
      <p:pic>
        <p:nvPicPr>
          <p:cNvPr id="1392" name="Google Shape;1392;p72"/>
          <p:cNvPicPr preferRelativeResize="0"/>
          <p:nvPr/>
        </p:nvPicPr>
        <p:blipFill rotWithShape="1">
          <a:blip r:embed="rId14">
            <a:alphaModFix/>
          </a:blip>
          <a:srcRect b="10812" l="70915" r="0" t="6129"/>
          <a:stretch/>
        </p:blipFill>
        <p:spPr>
          <a:xfrm>
            <a:off x="1232921" y="2414200"/>
            <a:ext cx="2874599" cy="3478600"/>
          </a:xfrm>
          <a:prstGeom prst="rect">
            <a:avLst/>
          </a:prstGeom>
          <a:noFill/>
          <a:ln cap="flat" cmpd="sng" w="9525">
            <a:solidFill>
              <a:srgbClr val="B7B7B7"/>
            </a:solidFill>
            <a:prstDash val="solid"/>
            <a:round/>
            <a:headEnd len="sm" w="sm" type="none"/>
            <a:tailEnd len="sm" w="sm" type="none"/>
          </a:ln>
        </p:spPr>
      </p:pic>
      <p:pic>
        <p:nvPicPr>
          <p:cNvPr id="1393" name="Google Shape;1393;p72"/>
          <p:cNvPicPr preferRelativeResize="0"/>
          <p:nvPr/>
        </p:nvPicPr>
        <p:blipFill rotWithShape="1">
          <a:blip r:embed="rId15">
            <a:alphaModFix/>
          </a:blip>
          <a:srcRect b="9231" l="61731" r="7195" t="5355"/>
          <a:stretch/>
        </p:blipFill>
        <p:spPr>
          <a:xfrm>
            <a:off x="21205400" y="8023900"/>
            <a:ext cx="2256170" cy="3466800"/>
          </a:xfrm>
          <a:prstGeom prst="rect">
            <a:avLst/>
          </a:prstGeom>
          <a:noFill/>
          <a:ln cap="flat" cmpd="sng" w="9525">
            <a:solidFill>
              <a:srgbClr val="B7B7B7"/>
            </a:solidFill>
            <a:prstDash val="solid"/>
            <a:round/>
            <a:headEnd len="sm" w="sm" type="none"/>
            <a:tailEnd len="sm" w="sm" type="none"/>
          </a:ln>
        </p:spPr>
      </p:pic>
      <p:sp>
        <p:nvSpPr>
          <p:cNvPr id="1394" name="Google Shape;1394;p72"/>
          <p:cNvSpPr txBox="1"/>
          <p:nvPr/>
        </p:nvSpPr>
        <p:spPr>
          <a:xfrm>
            <a:off x="17543700" y="11505900"/>
            <a:ext cx="5917800" cy="97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GB" sz="2400" u="none" cap="none" strike="noStrike">
                <a:solidFill>
                  <a:srgbClr val="000000"/>
                </a:solidFill>
                <a:latin typeface="Arial"/>
                <a:ea typeface="Arial"/>
                <a:cs typeface="Arial"/>
                <a:sym typeface="Arial"/>
              </a:rPr>
              <a:t>Pornographic images</a:t>
            </a:r>
            <a:endParaRPr b="0" i="0" sz="2400" u="none" cap="none" strike="noStrike">
              <a:solidFill>
                <a:srgbClr val="000000"/>
              </a:solidFill>
              <a:latin typeface="Arial"/>
              <a:ea typeface="Arial"/>
              <a:cs typeface="Arial"/>
              <a:sym typeface="Arial"/>
            </a:endParaRPr>
          </a:p>
        </p:txBody>
      </p:sp>
      <p:pic>
        <p:nvPicPr>
          <p:cNvPr id="1395" name="Google Shape;1395;p72"/>
          <p:cNvPicPr preferRelativeResize="0"/>
          <p:nvPr/>
        </p:nvPicPr>
        <p:blipFill rotWithShape="1">
          <a:blip r:embed="rId16">
            <a:alphaModFix/>
          </a:blip>
          <a:srcRect b="0" l="0" r="0" t="0"/>
          <a:stretch/>
        </p:blipFill>
        <p:spPr>
          <a:xfrm>
            <a:off x="18830863" y="8011123"/>
            <a:ext cx="2374525" cy="3466807"/>
          </a:xfrm>
          <a:prstGeom prst="rect">
            <a:avLst/>
          </a:prstGeom>
          <a:noFill/>
          <a:ln>
            <a:noFill/>
          </a:ln>
        </p:spPr>
      </p:pic>
      <p:pic>
        <p:nvPicPr>
          <p:cNvPr id="1396" name="Google Shape;1396;p72"/>
          <p:cNvPicPr preferRelativeResize="0"/>
          <p:nvPr/>
        </p:nvPicPr>
        <p:blipFill rotWithShape="1">
          <a:blip r:embed="rId17">
            <a:alphaModFix/>
          </a:blip>
          <a:srcRect b="0" l="0" r="0" t="0"/>
          <a:stretch/>
        </p:blipFill>
        <p:spPr>
          <a:xfrm>
            <a:off x="4107525" y="2397600"/>
            <a:ext cx="2481675" cy="3511800"/>
          </a:xfrm>
          <a:prstGeom prst="rect">
            <a:avLst/>
          </a:prstGeom>
          <a:noFill/>
          <a:ln cap="flat" cmpd="sng" w="9525">
            <a:solidFill>
              <a:srgbClr val="B7B7B7"/>
            </a:solidFill>
            <a:prstDash val="solid"/>
            <a:round/>
            <a:headEnd len="sm" w="sm" type="none"/>
            <a:tailEnd len="sm" w="sm" type="none"/>
          </a:ln>
        </p:spPr>
      </p:pic>
      <p:pic>
        <p:nvPicPr>
          <p:cNvPr id="1397" name="Google Shape;1397;p72"/>
          <p:cNvPicPr preferRelativeResize="0"/>
          <p:nvPr/>
        </p:nvPicPr>
        <p:blipFill rotWithShape="1">
          <a:blip r:embed="rId18">
            <a:alphaModFix/>
          </a:blip>
          <a:srcRect b="0" l="2879" r="7401" t="10281"/>
          <a:stretch/>
        </p:blipFill>
        <p:spPr>
          <a:xfrm>
            <a:off x="9008322" y="2369304"/>
            <a:ext cx="2374525" cy="3487584"/>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5" name="Shape 1935"/>
        <p:cNvGrpSpPr/>
        <p:nvPr/>
      </p:nvGrpSpPr>
      <p:grpSpPr>
        <a:xfrm>
          <a:off x="0" y="0"/>
          <a:ext cx="0" cy="0"/>
          <a:chOff x="0" y="0"/>
          <a:chExt cx="0" cy="0"/>
        </a:xfrm>
      </p:grpSpPr>
      <p:sp>
        <p:nvSpPr>
          <p:cNvPr id="1936" name="Google Shape;1936;p108"/>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37" name="Google Shape;1937;p108"/>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938" name="Google Shape;1938;p108"/>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939" name="Google Shape;1939;p108"/>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940" name="Google Shape;1940;p108"/>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1941" name="Google Shape;1941;p108"/>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pic>
        <p:nvPicPr>
          <p:cNvPr id="1942" name="Google Shape;1942;p108"/>
          <p:cNvPicPr preferRelativeResize="0"/>
          <p:nvPr/>
        </p:nvPicPr>
        <p:blipFill rotWithShape="1">
          <a:blip r:embed="rId8">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1943" name="Google Shape;1943;p108"/>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1944" name="Google Shape;1944;p108"/>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945" name="Google Shape;1945;p108"/>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946" name="Google Shape;1946;p108"/>
          <p:cNvSpPr txBox="1"/>
          <p:nvPr/>
        </p:nvSpPr>
        <p:spPr>
          <a:xfrm>
            <a:off x="18223400" y="12510525"/>
            <a:ext cx="53871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947" name="Google Shape;1947;p108"/>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948" name="Google Shape;1948;p108"/>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COAT</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1949" name="Google Shape;1949;p108"/>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3" name="Shape 1953"/>
        <p:cNvGrpSpPr/>
        <p:nvPr/>
      </p:nvGrpSpPr>
      <p:grpSpPr>
        <a:xfrm>
          <a:off x="0" y="0"/>
          <a:ext cx="0" cy="0"/>
          <a:chOff x="0" y="0"/>
          <a:chExt cx="0" cy="0"/>
        </a:xfrm>
      </p:grpSpPr>
      <p:sp>
        <p:nvSpPr>
          <p:cNvPr id="1954" name="Google Shape;1954;p109"/>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55" name="Google Shape;1955;p109"/>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956" name="Google Shape;1956;p109"/>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957" name="Google Shape;1957;p109"/>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958" name="Google Shape;1958;p109"/>
          <p:cNvPicPr preferRelativeResize="0"/>
          <p:nvPr/>
        </p:nvPicPr>
        <p:blipFill rotWithShape="1">
          <a:blip r:embed="rId6">
            <a:alphaModFix/>
          </a:blip>
          <a:srcRect b="0" l="58" r="59" t="0"/>
          <a:stretch/>
        </p:blipFill>
        <p:spPr>
          <a:xfrm>
            <a:off x="18223392" y="8783350"/>
            <a:ext cx="2578549" cy="3727177"/>
          </a:xfrm>
          <a:prstGeom prst="rect">
            <a:avLst/>
          </a:prstGeom>
          <a:noFill/>
          <a:ln cap="flat" cmpd="sng" w="9525">
            <a:solidFill>
              <a:srgbClr val="B7B7B7"/>
            </a:solidFill>
            <a:prstDash val="solid"/>
            <a:round/>
            <a:headEnd len="sm" w="sm" type="none"/>
            <a:tailEnd len="sm" w="sm" type="none"/>
          </a:ln>
        </p:spPr>
      </p:pic>
      <p:pic>
        <p:nvPicPr>
          <p:cNvPr id="1959" name="Google Shape;1959;p109"/>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pic>
        <p:nvPicPr>
          <p:cNvPr id="1960" name="Google Shape;1960;p109"/>
          <p:cNvPicPr preferRelativeResize="0"/>
          <p:nvPr/>
        </p:nvPicPr>
        <p:blipFill rotWithShape="1">
          <a:blip r:embed="rId8">
            <a:alphaModFix/>
          </a:blip>
          <a:srcRect b="0" l="58" r="59" t="0"/>
          <a:stretch/>
        </p:blipFill>
        <p:spPr>
          <a:xfrm>
            <a:off x="21031892" y="8783350"/>
            <a:ext cx="2578549" cy="3727177"/>
          </a:xfrm>
          <a:prstGeom prst="rect">
            <a:avLst/>
          </a:prstGeom>
          <a:noFill/>
          <a:ln cap="flat" cmpd="sng" w="9525">
            <a:solidFill>
              <a:srgbClr val="B7B7B7"/>
            </a:solidFill>
            <a:prstDash val="solid"/>
            <a:round/>
            <a:headEnd len="sm" w="sm" type="none"/>
            <a:tailEnd len="sm" w="sm" type="none"/>
          </a:ln>
        </p:spPr>
      </p:pic>
      <p:sp>
        <p:nvSpPr>
          <p:cNvPr id="1961" name="Google Shape;1961;p109"/>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1962" name="Google Shape;1962;p109"/>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963" name="Google Shape;1963;p109"/>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964" name="Google Shape;1964;p109"/>
          <p:cNvSpPr txBox="1"/>
          <p:nvPr/>
        </p:nvSpPr>
        <p:spPr>
          <a:xfrm>
            <a:off x="18223400" y="12510525"/>
            <a:ext cx="53871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965" name="Google Shape;1965;p109"/>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966" name="Google Shape;1966;p109"/>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JACKET/ SUIT JACKET</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1967" name="Google Shape;1967;p109"/>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1" name="Shape 1971"/>
        <p:cNvGrpSpPr/>
        <p:nvPr/>
      </p:nvGrpSpPr>
      <p:grpSpPr>
        <a:xfrm>
          <a:off x="0" y="0"/>
          <a:ext cx="0" cy="0"/>
          <a:chOff x="0" y="0"/>
          <a:chExt cx="0" cy="0"/>
        </a:xfrm>
      </p:grpSpPr>
      <p:sp>
        <p:nvSpPr>
          <p:cNvPr id="1972" name="Google Shape;1972;p110"/>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73" name="Google Shape;1973;p110"/>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974" name="Google Shape;1974;p110"/>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975" name="Google Shape;1975;p110"/>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976" name="Google Shape;1976;p110"/>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1977" name="Google Shape;1977;p110"/>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1978" name="Google Shape;1978;p110"/>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1979" name="Google Shape;1979;p110"/>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980" name="Google Shape;1980;p110"/>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981" name="Google Shape;1981;p110"/>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1982" name="Google Shape;1982;p110"/>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1983" name="Google Shape;1983;p110"/>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TOPS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1984" name="Google Shape;1984;p110"/>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88" name="Shape 1988"/>
        <p:cNvGrpSpPr/>
        <p:nvPr/>
      </p:nvGrpSpPr>
      <p:grpSpPr>
        <a:xfrm>
          <a:off x="0" y="0"/>
          <a:ext cx="0" cy="0"/>
          <a:chOff x="0" y="0"/>
          <a:chExt cx="0" cy="0"/>
        </a:xfrm>
      </p:grpSpPr>
      <p:sp>
        <p:nvSpPr>
          <p:cNvPr id="1989" name="Google Shape;1989;p111"/>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90" name="Google Shape;1990;p111"/>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1991" name="Google Shape;1991;p111"/>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1992" name="Google Shape;1992;p111"/>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1993" name="Google Shape;1993;p111"/>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1994" name="Google Shape;1994;p111"/>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pic>
        <p:nvPicPr>
          <p:cNvPr id="1995" name="Google Shape;1995;p111"/>
          <p:cNvPicPr preferRelativeResize="0"/>
          <p:nvPr/>
        </p:nvPicPr>
        <p:blipFill rotWithShape="1">
          <a:blip r:embed="rId8">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1996" name="Google Shape;1996;p111"/>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1997" name="Google Shape;1997;p111"/>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1998" name="Google Shape;1998;p111"/>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1999" name="Google Shape;1999;p111"/>
          <p:cNvSpPr txBox="1"/>
          <p:nvPr/>
        </p:nvSpPr>
        <p:spPr>
          <a:xfrm>
            <a:off x="18223400" y="12510525"/>
            <a:ext cx="53871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000" name="Google Shape;2000;p111"/>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2001" name="Google Shape;2001;p111"/>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TROUSER</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2002" name="Google Shape;2002;p111"/>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6" name="Shape 2006"/>
        <p:cNvGrpSpPr/>
        <p:nvPr/>
      </p:nvGrpSpPr>
      <p:grpSpPr>
        <a:xfrm>
          <a:off x="0" y="0"/>
          <a:ext cx="0" cy="0"/>
          <a:chOff x="0" y="0"/>
          <a:chExt cx="0" cy="0"/>
        </a:xfrm>
      </p:grpSpPr>
      <p:sp>
        <p:nvSpPr>
          <p:cNvPr id="2007" name="Google Shape;2007;p112"/>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08" name="Google Shape;2008;p112"/>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009" name="Google Shape;2009;p112"/>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2010" name="Google Shape;2010;p112"/>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011" name="Google Shape;2011;p112"/>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2012" name="Google Shape;2012;p112"/>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013" name="Google Shape;2013;p112"/>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014" name="Google Shape;2014;p112"/>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2015" name="Google Shape;2015;p112"/>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2016" name="Google Shape;2016;p112"/>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017" name="Google Shape;2017;p112"/>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2018" name="Google Shape;2018;p112"/>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TROUSER</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2019" name="Google Shape;2019;p112"/>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23" name="Shape 2023"/>
        <p:cNvGrpSpPr/>
        <p:nvPr/>
      </p:nvGrpSpPr>
      <p:grpSpPr>
        <a:xfrm>
          <a:off x="0" y="0"/>
          <a:ext cx="0" cy="0"/>
          <a:chOff x="0" y="0"/>
          <a:chExt cx="0" cy="0"/>
        </a:xfrm>
      </p:grpSpPr>
      <p:pic>
        <p:nvPicPr>
          <p:cNvPr id="2024" name="Google Shape;2024;p113"/>
          <p:cNvPicPr preferRelativeResize="0"/>
          <p:nvPr/>
        </p:nvPicPr>
        <p:blipFill rotWithShape="1">
          <a:blip r:embed="rId3">
            <a:alphaModFix/>
          </a:blip>
          <a:srcRect b="58" l="0" r="0" t="69"/>
          <a:stretch/>
        </p:blipFill>
        <p:spPr>
          <a:xfrm>
            <a:off x="0" y="0"/>
            <a:ext cx="9501446" cy="13715999"/>
          </a:xfrm>
          <a:prstGeom prst="rect">
            <a:avLst/>
          </a:prstGeom>
          <a:noFill/>
          <a:ln>
            <a:noFill/>
          </a:ln>
        </p:spPr>
      </p:pic>
      <p:sp>
        <p:nvSpPr>
          <p:cNvPr id="2025" name="Google Shape;2025;p113"/>
          <p:cNvSpPr txBox="1"/>
          <p:nvPr/>
        </p:nvSpPr>
        <p:spPr>
          <a:xfrm>
            <a:off x="11412850" y="5150475"/>
            <a:ext cx="12971100" cy="85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en-GB" sz="4800" u="none" cap="none" strike="noStrike">
                <a:solidFill>
                  <a:srgbClr val="000000"/>
                </a:solidFill>
                <a:latin typeface="Arial"/>
                <a:ea typeface="Arial"/>
                <a:cs typeface="Arial"/>
                <a:sym typeface="Arial"/>
              </a:rPr>
              <a:t>MEN’S UNDERWEAR, NIGHTWEAR &amp; SWIMWEAR</a:t>
            </a:r>
            <a:endParaRPr b="0" i="0" sz="4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9" name="Shape 2029"/>
        <p:cNvGrpSpPr/>
        <p:nvPr/>
      </p:nvGrpSpPr>
      <p:grpSpPr>
        <a:xfrm>
          <a:off x="0" y="0"/>
          <a:ext cx="0" cy="0"/>
          <a:chOff x="0" y="0"/>
          <a:chExt cx="0" cy="0"/>
        </a:xfrm>
      </p:grpSpPr>
      <p:sp>
        <p:nvSpPr>
          <p:cNvPr id="2030" name="Google Shape;2030;p114"/>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31" name="Google Shape;2031;p114"/>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032" name="Google Shape;2032;p114"/>
          <p:cNvPicPr preferRelativeResize="0"/>
          <p:nvPr/>
        </p:nvPicPr>
        <p:blipFill rotWithShape="1">
          <a:blip r:embed="rId4">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033" name="Google Shape;2033;p114"/>
          <p:cNvPicPr preferRelativeResize="0"/>
          <p:nvPr/>
        </p:nvPicPr>
        <p:blipFill rotWithShape="1">
          <a:blip r:embed="rId5">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2034" name="Google Shape;2034;p114"/>
          <p:cNvPicPr preferRelativeResize="0"/>
          <p:nvPr/>
        </p:nvPicPr>
        <p:blipFill rotWithShape="1">
          <a:blip r:embed="rId6">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035" name="Google Shape;2035;p114"/>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036" name="Google Shape;2036;p114"/>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2037" name="Google Shape;2037;p114"/>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038" name="Google Shape;2038;p114"/>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2039" name="Google Shape;2039;p114"/>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UNDERWEAR</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2040" name="Google Shape;2040;p114"/>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4" name="Shape 2044"/>
        <p:cNvGrpSpPr/>
        <p:nvPr/>
      </p:nvGrpSpPr>
      <p:grpSpPr>
        <a:xfrm>
          <a:off x="0" y="0"/>
          <a:ext cx="0" cy="0"/>
          <a:chOff x="0" y="0"/>
          <a:chExt cx="0" cy="0"/>
        </a:xfrm>
      </p:grpSpPr>
      <p:sp>
        <p:nvSpPr>
          <p:cNvPr id="2045" name="Google Shape;2045;p115"/>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46" name="Google Shape;2046;p115"/>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047" name="Google Shape;2047;p115"/>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2048" name="Google Shape;2048;p115"/>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049" name="Google Shape;2049;p115"/>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2050" name="Google Shape;2050;p115"/>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pic>
        <p:nvPicPr>
          <p:cNvPr id="2051" name="Google Shape;2051;p115"/>
          <p:cNvPicPr preferRelativeResize="0"/>
          <p:nvPr/>
        </p:nvPicPr>
        <p:blipFill rotWithShape="1">
          <a:blip r:embed="rId8">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2052" name="Google Shape;2052;p115"/>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053" name="Google Shape;2053;p115"/>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2054" name="Google Shape;2054;p115"/>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2055" name="Google Shape;2055;p115"/>
          <p:cNvSpPr txBox="1"/>
          <p:nvPr/>
        </p:nvSpPr>
        <p:spPr>
          <a:xfrm>
            <a:off x="18223400" y="12510525"/>
            <a:ext cx="53871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056" name="Google Shape;2056;p115"/>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2057" name="Google Shape;2057;p115"/>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TOPS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2058" name="Google Shape;2058;p115"/>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2" name="Shape 2062"/>
        <p:cNvGrpSpPr/>
        <p:nvPr/>
      </p:nvGrpSpPr>
      <p:grpSpPr>
        <a:xfrm>
          <a:off x="0" y="0"/>
          <a:ext cx="0" cy="0"/>
          <a:chOff x="0" y="0"/>
          <a:chExt cx="0" cy="0"/>
        </a:xfrm>
      </p:grpSpPr>
      <p:sp>
        <p:nvSpPr>
          <p:cNvPr id="2063" name="Google Shape;2063;p116"/>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64" name="Google Shape;2064;p116"/>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065" name="Google Shape;2065;p116"/>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2066" name="Google Shape;2066;p116"/>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067" name="Google Shape;2067;p116"/>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2068" name="Google Shape;2068;p116"/>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069" name="Google Shape;2069;p116"/>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070" name="Google Shape;2070;p116"/>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2071" name="Google Shape;2071;p116"/>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2072" name="Google Shape;2072;p116"/>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073" name="Google Shape;2073;p116"/>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2074" name="Google Shape;2074;p116"/>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PANTS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2075" name="Google Shape;2075;p116"/>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9" name="Shape 2079"/>
        <p:cNvGrpSpPr/>
        <p:nvPr/>
      </p:nvGrpSpPr>
      <p:grpSpPr>
        <a:xfrm>
          <a:off x="0" y="0"/>
          <a:ext cx="0" cy="0"/>
          <a:chOff x="0" y="0"/>
          <a:chExt cx="0" cy="0"/>
        </a:xfrm>
      </p:grpSpPr>
      <p:sp>
        <p:nvSpPr>
          <p:cNvPr id="2080" name="Google Shape;2080;p117"/>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81" name="Google Shape;2081;p117"/>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082" name="Google Shape;2082;p117"/>
          <p:cNvPicPr preferRelativeResize="0"/>
          <p:nvPr/>
        </p:nvPicPr>
        <p:blipFill rotWithShape="1">
          <a:blip r:embed="rId4">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083" name="Google Shape;2083;p117"/>
          <p:cNvPicPr preferRelativeResize="0"/>
          <p:nvPr/>
        </p:nvPicPr>
        <p:blipFill rotWithShape="1">
          <a:blip r:embed="rId5">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2084" name="Google Shape;2084;p117"/>
          <p:cNvPicPr preferRelativeResize="0"/>
          <p:nvPr/>
        </p:nvPicPr>
        <p:blipFill rotWithShape="1">
          <a:blip r:embed="rId6">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085" name="Google Shape;2085;p117"/>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086" name="Google Shape;2086;p117"/>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2087" name="Google Shape;2087;p117"/>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088" name="Google Shape;2088;p117"/>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2089" name="Google Shape;2089;p117"/>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SWIMWEAR</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2090" name="Google Shape;2090;p117"/>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1" name="Shape 1401"/>
        <p:cNvGrpSpPr/>
        <p:nvPr/>
      </p:nvGrpSpPr>
      <p:grpSpPr>
        <a:xfrm>
          <a:off x="0" y="0"/>
          <a:ext cx="0" cy="0"/>
          <a:chOff x="0" y="0"/>
          <a:chExt cx="0" cy="0"/>
        </a:xfrm>
      </p:grpSpPr>
      <p:sp>
        <p:nvSpPr>
          <p:cNvPr id="1402" name="Google Shape;1402;p73"/>
          <p:cNvSpPr txBox="1"/>
          <p:nvPr/>
        </p:nvSpPr>
        <p:spPr>
          <a:xfrm>
            <a:off x="1250300" y="2340125"/>
            <a:ext cx="7539000" cy="6244200"/>
          </a:xfrm>
          <a:prstGeom prst="rect">
            <a:avLst/>
          </a:prstGeom>
          <a:noFill/>
          <a:ln cap="flat" cmpd="sng" w="9525">
            <a:solidFill>
              <a:srgbClr val="B7B7B7"/>
            </a:solidFill>
            <a:prstDash val="solid"/>
            <a:round/>
            <a:headEnd len="sm" w="sm" type="none"/>
            <a:tailEnd len="sm" w="sm" type="none"/>
          </a:ln>
        </p:spPr>
        <p:txBody>
          <a:bodyPr anchorCtr="0" anchor="t" bIns="121875" lIns="243800" spcFirstLastPara="1" rIns="243800" wrap="square" tIns="121875">
            <a:noAutofit/>
          </a:bodyPr>
          <a:lstStyle/>
          <a:p>
            <a:pPr indent="0" lvl="0" marL="0" marR="0" rtl="0" algn="ctr">
              <a:lnSpc>
                <a:spcPct val="150000"/>
              </a:lnSpc>
              <a:spcBef>
                <a:spcPts val="0"/>
              </a:spcBef>
              <a:spcAft>
                <a:spcPts val="0"/>
              </a:spcAft>
              <a:buClr>
                <a:srgbClr val="000000"/>
              </a:buClr>
              <a:buSzPts val="2400"/>
              <a:buFont typeface="Arial"/>
              <a:buNone/>
            </a:pPr>
            <a:r>
              <a:rPr b="1" i="0" lang="en-GB" sz="2400" u="none" cap="none" strike="noStrike">
                <a:solidFill>
                  <a:schemeClr val="accent3"/>
                </a:solidFill>
                <a:latin typeface="Arial"/>
                <a:ea typeface="Arial"/>
                <a:cs typeface="Arial"/>
                <a:sym typeface="Arial"/>
              </a:rPr>
              <a:t>TECHNICAL REQUIREMENTS</a:t>
            </a:r>
            <a:endParaRPr b="1" i="0" sz="2400" u="none" cap="none" strike="noStrike">
              <a:solidFill>
                <a:schemeClr val="accent3"/>
              </a:solidFill>
              <a:latin typeface="Arial"/>
              <a:ea typeface="Arial"/>
              <a:cs typeface="Arial"/>
              <a:sym typeface="Arial"/>
            </a:endParaRPr>
          </a:p>
          <a:p>
            <a:pPr indent="0" lvl="0" marL="0" marR="0" rtl="0" algn="l">
              <a:lnSpc>
                <a:spcPct val="150000"/>
              </a:lnSpc>
              <a:spcBef>
                <a:spcPts val="600"/>
              </a:spcBef>
              <a:spcAft>
                <a:spcPts val="0"/>
              </a:spcAft>
              <a:buClr>
                <a:srgbClr val="000000"/>
              </a:buClr>
              <a:buSzPts val="2400"/>
              <a:buFont typeface="Arial"/>
              <a:buNone/>
            </a:pPr>
            <a:r>
              <a:t/>
            </a:r>
            <a:endParaRPr b="1" i="0" sz="2400" u="none" cap="none" strike="noStrike">
              <a:solidFill>
                <a:srgbClr val="434343"/>
              </a:solidFill>
              <a:latin typeface="Arial"/>
              <a:ea typeface="Arial"/>
              <a:cs typeface="Arial"/>
              <a:sym typeface="Arial"/>
            </a:endParaRPr>
          </a:p>
          <a:p>
            <a:pPr indent="-863600" lvl="0" marL="914400" marR="0" rtl="0" algn="l">
              <a:lnSpc>
                <a:spcPct val="150000"/>
              </a:lnSpc>
              <a:spcBef>
                <a:spcPts val="600"/>
              </a:spcBef>
              <a:spcAft>
                <a:spcPts val="0"/>
              </a:spcAft>
              <a:buClr>
                <a:srgbClr val="434343"/>
              </a:buClr>
              <a:buSzPts val="2400"/>
              <a:buFont typeface="Arial"/>
              <a:buChar char="•"/>
            </a:pPr>
            <a:r>
              <a:rPr b="1" i="0" lang="en-GB" sz="2400" u="none" cap="none" strike="noStrike">
                <a:solidFill>
                  <a:srgbClr val="434343"/>
                </a:solidFill>
                <a:latin typeface="Arial"/>
                <a:ea typeface="Arial"/>
                <a:cs typeface="Arial"/>
                <a:sym typeface="Arial"/>
              </a:rPr>
              <a:t>Aspect ratio (width x height): 1 : 1.44 </a:t>
            </a:r>
            <a:endParaRPr b="1" i="0" sz="2400" u="none" cap="none" strike="noStrike">
              <a:solidFill>
                <a:srgbClr val="434343"/>
              </a:solidFill>
              <a:latin typeface="Arial"/>
              <a:ea typeface="Arial"/>
              <a:cs typeface="Arial"/>
              <a:sym typeface="Arial"/>
            </a:endParaRPr>
          </a:p>
          <a:p>
            <a:pPr indent="-863600" lvl="0" marL="914400" marR="0" rtl="0" algn="l">
              <a:lnSpc>
                <a:spcPct val="150000"/>
              </a:lnSpc>
              <a:spcBef>
                <a:spcPts val="600"/>
              </a:spcBef>
              <a:spcAft>
                <a:spcPts val="0"/>
              </a:spcAft>
              <a:buClr>
                <a:srgbClr val="434343"/>
              </a:buClr>
              <a:buSzPts val="2400"/>
              <a:buFont typeface="Arial"/>
              <a:buChar char="•"/>
            </a:pPr>
            <a:r>
              <a:rPr b="0" i="0" lang="en-GB" sz="2400" u="none" cap="none" strike="noStrike">
                <a:solidFill>
                  <a:srgbClr val="434343"/>
                </a:solidFill>
                <a:latin typeface="Arial"/>
                <a:ea typeface="Arial"/>
                <a:cs typeface="Arial"/>
                <a:sym typeface="Arial"/>
              </a:rPr>
              <a:t>Minimum size: 762 x 1100 pixel</a:t>
            </a:r>
            <a:endParaRPr b="0" i="0" sz="2400" u="none" cap="none" strike="noStrike">
              <a:solidFill>
                <a:srgbClr val="434343"/>
              </a:solidFill>
              <a:latin typeface="Arial"/>
              <a:ea typeface="Arial"/>
              <a:cs typeface="Arial"/>
              <a:sym typeface="Arial"/>
            </a:endParaRPr>
          </a:p>
          <a:p>
            <a:pPr indent="-863600" lvl="0" marL="914400" marR="0" rtl="0" algn="l">
              <a:lnSpc>
                <a:spcPct val="150000"/>
              </a:lnSpc>
              <a:spcBef>
                <a:spcPts val="600"/>
              </a:spcBef>
              <a:spcAft>
                <a:spcPts val="0"/>
              </a:spcAft>
              <a:buSzPts val="2400"/>
              <a:buFont typeface="Arial"/>
              <a:buChar char="•"/>
            </a:pPr>
            <a:r>
              <a:rPr b="1" i="0" lang="en-GB" sz="2400" u="none" cap="none" strike="noStrike">
                <a:latin typeface="Arial"/>
                <a:ea typeface="Arial"/>
                <a:cs typeface="Arial"/>
                <a:sym typeface="Arial"/>
              </a:rPr>
              <a:t>Best practice size: 1800 x 2600 pixel</a:t>
            </a:r>
            <a:endParaRPr b="1" i="0" sz="2400" u="none" cap="none" strike="noStrike">
              <a:latin typeface="Arial"/>
              <a:ea typeface="Arial"/>
              <a:cs typeface="Arial"/>
              <a:sym typeface="Arial"/>
            </a:endParaRPr>
          </a:p>
          <a:p>
            <a:pPr indent="-863600" lvl="0" marL="914400" marR="0" rtl="0" algn="l">
              <a:lnSpc>
                <a:spcPct val="150000"/>
              </a:lnSpc>
              <a:spcBef>
                <a:spcPts val="600"/>
              </a:spcBef>
              <a:spcAft>
                <a:spcPts val="0"/>
              </a:spcAft>
              <a:buClr>
                <a:srgbClr val="434343"/>
              </a:buClr>
              <a:buSzPts val="2400"/>
              <a:buFont typeface="Arial"/>
              <a:buChar char="•"/>
            </a:pPr>
            <a:r>
              <a:rPr b="0" i="0" lang="en-GB" sz="2400" u="none" cap="none" strike="noStrike">
                <a:solidFill>
                  <a:srgbClr val="434343"/>
                </a:solidFill>
                <a:latin typeface="Arial"/>
                <a:ea typeface="Arial"/>
                <a:cs typeface="Arial"/>
                <a:sym typeface="Arial"/>
              </a:rPr>
              <a:t>Maximum size: 6000 x 9000 pixel</a:t>
            </a:r>
            <a:endParaRPr b="0" i="0" sz="2400" u="none" cap="none" strike="noStrike">
              <a:solidFill>
                <a:srgbClr val="434343"/>
              </a:solidFill>
              <a:latin typeface="Arial"/>
              <a:ea typeface="Arial"/>
              <a:cs typeface="Arial"/>
              <a:sym typeface="Arial"/>
            </a:endParaRPr>
          </a:p>
          <a:p>
            <a:pPr indent="-863600" lvl="0" marL="914400" marR="0" rtl="0" algn="l">
              <a:lnSpc>
                <a:spcPct val="150000"/>
              </a:lnSpc>
              <a:spcBef>
                <a:spcPts val="600"/>
              </a:spcBef>
              <a:spcAft>
                <a:spcPts val="0"/>
              </a:spcAft>
              <a:buClr>
                <a:srgbClr val="434343"/>
              </a:buClr>
              <a:buSzPts val="2400"/>
              <a:buFont typeface="Arial"/>
              <a:buChar char="•"/>
            </a:pPr>
            <a:r>
              <a:rPr b="1" i="0" lang="en-GB" sz="2400" u="none" cap="none" strike="noStrike">
                <a:solidFill>
                  <a:srgbClr val="434343"/>
                </a:solidFill>
                <a:latin typeface="Arial"/>
                <a:ea typeface="Arial"/>
                <a:cs typeface="Arial"/>
                <a:sym typeface="Arial"/>
              </a:rPr>
              <a:t>Image type: JPEG</a:t>
            </a:r>
            <a:endParaRPr b="1" i="0" sz="2400" u="none" cap="none" strike="noStrike">
              <a:solidFill>
                <a:srgbClr val="434343"/>
              </a:solidFill>
              <a:latin typeface="Arial"/>
              <a:ea typeface="Arial"/>
              <a:cs typeface="Arial"/>
              <a:sym typeface="Arial"/>
            </a:endParaRPr>
          </a:p>
          <a:p>
            <a:pPr indent="-863600" lvl="0" marL="914400" marR="0" rtl="0" algn="l">
              <a:lnSpc>
                <a:spcPct val="150000"/>
              </a:lnSpc>
              <a:spcBef>
                <a:spcPts val="600"/>
              </a:spcBef>
              <a:spcAft>
                <a:spcPts val="0"/>
              </a:spcAft>
              <a:buClr>
                <a:srgbClr val="434343"/>
              </a:buClr>
              <a:buSzPts val="2400"/>
              <a:buFont typeface="Arial"/>
              <a:buChar char="•"/>
            </a:pPr>
            <a:r>
              <a:rPr b="0" i="0" lang="en-GB" sz="2400" u="none" cap="none" strike="noStrike">
                <a:solidFill>
                  <a:srgbClr val="434343"/>
                </a:solidFill>
                <a:latin typeface="Arial"/>
                <a:ea typeface="Arial"/>
                <a:cs typeface="Arial"/>
                <a:sym typeface="Arial"/>
              </a:rPr>
              <a:t>Colour mode: RGB</a:t>
            </a:r>
            <a:endParaRPr b="0" i="0" sz="2400" u="none" cap="none" strike="noStrike">
              <a:solidFill>
                <a:srgbClr val="434343"/>
              </a:solidFill>
              <a:latin typeface="Arial"/>
              <a:ea typeface="Arial"/>
              <a:cs typeface="Arial"/>
              <a:sym typeface="Arial"/>
            </a:endParaRPr>
          </a:p>
          <a:p>
            <a:pPr indent="-863600" lvl="0" marL="914400" marR="0" rtl="0" algn="l">
              <a:lnSpc>
                <a:spcPct val="150000"/>
              </a:lnSpc>
              <a:spcBef>
                <a:spcPts val="600"/>
              </a:spcBef>
              <a:spcAft>
                <a:spcPts val="0"/>
              </a:spcAft>
              <a:buClr>
                <a:srgbClr val="434343"/>
              </a:buClr>
              <a:buSzPts val="2400"/>
              <a:buFont typeface="Arial"/>
              <a:buChar char="•"/>
            </a:pPr>
            <a:r>
              <a:rPr b="0" i="0" lang="en-GB" sz="2400" u="none" cap="none" strike="noStrike">
                <a:solidFill>
                  <a:srgbClr val="434343"/>
                </a:solidFill>
                <a:latin typeface="Arial"/>
                <a:ea typeface="Arial"/>
                <a:cs typeface="Arial"/>
                <a:sym typeface="Arial"/>
              </a:rPr>
              <a:t>Upright format</a:t>
            </a:r>
            <a:endParaRPr b="0" i="0" sz="2400" u="none" cap="none" strike="noStrike">
              <a:solidFill>
                <a:srgbClr val="434343"/>
              </a:solidFill>
              <a:latin typeface="Arial"/>
              <a:ea typeface="Arial"/>
              <a:cs typeface="Arial"/>
              <a:sym typeface="Arial"/>
            </a:endParaRPr>
          </a:p>
        </p:txBody>
      </p:sp>
      <p:sp>
        <p:nvSpPr>
          <p:cNvPr id="1403" name="Google Shape;1403;p73"/>
          <p:cNvSpPr txBox="1"/>
          <p:nvPr/>
        </p:nvSpPr>
        <p:spPr>
          <a:xfrm>
            <a:off x="186025" y="223925"/>
            <a:ext cx="24036601" cy="1265700"/>
          </a:xfrm>
          <a:prstGeom prst="rect">
            <a:avLst/>
          </a:prstGeom>
          <a:no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3700"/>
              <a:buFont typeface="Arial"/>
              <a:buNone/>
            </a:pPr>
            <a:r>
              <a:rPr b="1" i="0" lang="en-GB" sz="3700" u="none" cap="none" strike="noStrike">
                <a:solidFill>
                  <a:srgbClr val="000000"/>
                </a:solidFill>
                <a:latin typeface="Arial"/>
                <a:ea typeface="Arial"/>
                <a:cs typeface="Arial"/>
                <a:sym typeface="Arial"/>
              </a:rPr>
              <a:t>GENERAL IMAGE REQUIREMENTS</a:t>
            </a:r>
            <a:endParaRPr b="0" i="0" sz="3700" u="none" cap="none" strike="noStrike">
              <a:solidFill>
                <a:srgbClr val="000000"/>
              </a:solidFill>
              <a:latin typeface="Arial"/>
              <a:ea typeface="Arial"/>
              <a:cs typeface="Arial"/>
              <a:sym typeface="Arial"/>
            </a:endParaRPr>
          </a:p>
        </p:txBody>
      </p:sp>
      <p:sp>
        <p:nvSpPr>
          <p:cNvPr id="1404" name="Google Shape;1404;p73"/>
          <p:cNvSpPr txBox="1"/>
          <p:nvPr/>
        </p:nvSpPr>
        <p:spPr>
          <a:xfrm>
            <a:off x="9330600" y="2340125"/>
            <a:ext cx="14107800" cy="6244200"/>
          </a:xfrm>
          <a:prstGeom prst="rect">
            <a:avLst/>
          </a:prstGeom>
          <a:noFill/>
          <a:ln cap="flat" cmpd="sng" w="9525">
            <a:solidFill>
              <a:srgbClr val="B7B7B7"/>
            </a:solidFill>
            <a:prstDash val="solid"/>
            <a:round/>
            <a:headEnd len="sm" w="sm" type="none"/>
            <a:tailEnd len="sm" w="sm" type="none"/>
          </a:ln>
        </p:spPr>
        <p:txBody>
          <a:bodyPr anchorCtr="0" anchor="t" bIns="121875" lIns="243800" spcFirstLastPara="1" rIns="243800" wrap="square" tIns="121875">
            <a:noAutofit/>
          </a:bodyPr>
          <a:lstStyle/>
          <a:p>
            <a:pPr indent="0" lvl="0" marL="0" marR="0" rtl="0" algn="ctr">
              <a:lnSpc>
                <a:spcPct val="150000"/>
              </a:lnSpc>
              <a:spcBef>
                <a:spcPts val="0"/>
              </a:spcBef>
              <a:spcAft>
                <a:spcPts val="0"/>
              </a:spcAft>
              <a:buClr>
                <a:schemeClr val="dk1"/>
              </a:buClr>
              <a:buSzPts val="2400"/>
              <a:buFont typeface="Arial"/>
              <a:buNone/>
            </a:pPr>
            <a:r>
              <a:rPr b="1" i="0" lang="en-GB" sz="2400" u="none" cap="none" strike="noStrike">
                <a:solidFill>
                  <a:schemeClr val="accent3"/>
                </a:solidFill>
                <a:latin typeface="Arial"/>
                <a:ea typeface="Arial"/>
                <a:cs typeface="Arial"/>
                <a:sym typeface="Arial"/>
              </a:rPr>
              <a:t>BACKGROUND REQUIREMENTS</a:t>
            </a:r>
            <a:endParaRPr b="1" i="0" sz="2400" u="none" cap="none" strike="noStrike">
              <a:solidFill>
                <a:schemeClr val="accent3"/>
              </a:solidFill>
              <a:latin typeface="Arial"/>
              <a:ea typeface="Arial"/>
              <a:cs typeface="Arial"/>
              <a:sym typeface="Arial"/>
            </a:endParaRPr>
          </a:p>
          <a:p>
            <a:pPr indent="-173990" lvl="0" marL="173990" marR="0" rtl="0" algn="l">
              <a:lnSpc>
                <a:spcPct val="150000"/>
              </a:lnSpc>
              <a:spcBef>
                <a:spcPts val="20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863600" lvl="0" marL="914400" marR="0" rtl="0" algn="l">
              <a:lnSpc>
                <a:spcPct val="150000"/>
              </a:lnSpc>
              <a:spcBef>
                <a:spcPts val="0"/>
              </a:spcBef>
              <a:spcAft>
                <a:spcPts val="0"/>
              </a:spcAft>
              <a:buClr>
                <a:srgbClr val="434343"/>
              </a:buClr>
              <a:buSzPts val="2400"/>
              <a:buFont typeface="Arial"/>
              <a:buChar char="•"/>
            </a:pPr>
            <a:r>
              <a:rPr b="1" i="0" lang="en-GB" sz="2400" u="none" cap="none" strike="noStrike">
                <a:solidFill>
                  <a:srgbClr val="434343"/>
                </a:solidFill>
                <a:latin typeface="Arial"/>
                <a:ea typeface="Arial"/>
                <a:cs typeface="Arial"/>
                <a:sym typeface="Arial"/>
              </a:rPr>
              <a:t>Model images</a:t>
            </a:r>
            <a:r>
              <a:rPr b="0" i="0" lang="en-GB" sz="2400" u="none" cap="none" strike="noStrike">
                <a:solidFill>
                  <a:srgbClr val="434343"/>
                </a:solidFill>
                <a:latin typeface="Arial"/>
                <a:ea typeface="Arial"/>
                <a:cs typeface="Arial"/>
                <a:sym typeface="Arial"/>
              </a:rPr>
              <a:t> must have a light grey background, use </a:t>
            </a:r>
            <a:r>
              <a:rPr b="1" i="0" lang="en-GB" sz="2400" u="none" cap="none" strike="noStrike">
                <a:solidFill>
                  <a:srgbClr val="434343"/>
                </a:solidFill>
                <a:latin typeface="Arial"/>
                <a:ea typeface="Arial"/>
                <a:cs typeface="Arial"/>
                <a:sym typeface="Arial"/>
              </a:rPr>
              <a:t>colour CODE: R:241;G:241;B:241</a:t>
            </a:r>
            <a:endParaRPr b="1" i="0" sz="2400" u="none" cap="none" strike="noStrike">
              <a:solidFill>
                <a:srgbClr val="434343"/>
              </a:solidFill>
              <a:latin typeface="Arial"/>
              <a:ea typeface="Arial"/>
              <a:cs typeface="Arial"/>
              <a:sym typeface="Arial"/>
            </a:endParaRPr>
          </a:p>
          <a:p>
            <a:pPr indent="-863600" lvl="0" marL="914400" marR="0" rtl="0" algn="l">
              <a:lnSpc>
                <a:spcPct val="150000"/>
              </a:lnSpc>
              <a:spcBef>
                <a:spcPts val="1000"/>
              </a:spcBef>
              <a:spcAft>
                <a:spcPts val="0"/>
              </a:spcAft>
              <a:buClr>
                <a:srgbClr val="434343"/>
              </a:buClr>
              <a:buSzPts val="2400"/>
              <a:buFont typeface="Arial"/>
              <a:buChar char="•"/>
            </a:pPr>
            <a:r>
              <a:rPr b="1" i="0" lang="en-GB" sz="2400" u="none" cap="none" strike="noStrike">
                <a:solidFill>
                  <a:srgbClr val="434343"/>
                </a:solidFill>
                <a:latin typeface="Arial"/>
                <a:ea typeface="Arial"/>
                <a:cs typeface="Arial"/>
                <a:sym typeface="Arial"/>
              </a:rPr>
              <a:t>Packshot images</a:t>
            </a:r>
            <a:r>
              <a:rPr b="0" i="0" lang="en-GB" sz="2400" u="none" cap="none" strike="noStrike">
                <a:solidFill>
                  <a:srgbClr val="434343"/>
                </a:solidFill>
                <a:latin typeface="Arial"/>
                <a:ea typeface="Arial"/>
                <a:cs typeface="Arial"/>
                <a:sym typeface="Arial"/>
              </a:rPr>
              <a:t> must have a white background, use </a:t>
            </a:r>
            <a:r>
              <a:rPr b="1" i="0" lang="en-GB" sz="2400" u="none" cap="none" strike="noStrike">
                <a:solidFill>
                  <a:srgbClr val="434343"/>
                </a:solidFill>
                <a:latin typeface="Arial"/>
                <a:ea typeface="Arial"/>
                <a:cs typeface="Arial"/>
                <a:sym typeface="Arial"/>
              </a:rPr>
              <a:t>colour CODE: R:255;G:255;B:255</a:t>
            </a:r>
            <a:endParaRPr b="0" i="0" sz="2400" u="none" cap="none" strike="noStrike">
              <a:solidFill>
                <a:srgbClr val="434343"/>
              </a:solidFill>
              <a:latin typeface="Arial"/>
              <a:ea typeface="Arial"/>
              <a:cs typeface="Arial"/>
              <a:sym typeface="Arial"/>
            </a:endParaRPr>
          </a:p>
          <a:p>
            <a:pPr indent="-723900" lvl="1" marL="1981200" marR="0" rtl="0" algn="l">
              <a:lnSpc>
                <a:spcPct val="150000"/>
              </a:lnSpc>
              <a:spcBef>
                <a:spcPts val="1000"/>
              </a:spcBef>
              <a:spcAft>
                <a:spcPts val="0"/>
              </a:spcAft>
              <a:buClr>
                <a:srgbClr val="434343"/>
              </a:buClr>
              <a:buSzPts val="2400"/>
              <a:buFont typeface="Arial"/>
              <a:buChar char="–"/>
            </a:pPr>
            <a:r>
              <a:rPr b="0" i="0" lang="en-GB" sz="2400" u="none" cap="none" strike="noStrike">
                <a:solidFill>
                  <a:srgbClr val="434343"/>
                </a:solidFill>
                <a:latin typeface="Arial"/>
                <a:ea typeface="Arial"/>
                <a:cs typeface="Arial"/>
                <a:sym typeface="Arial"/>
              </a:rPr>
              <a:t>*Zalando adds automatically light grey background to packshots for a consistent shop structure</a:t>
            </a:r>
            <a:endParaRPr b="0" i="0" sz="2400" u="none" cap="none" strike="noStrike">
              <a:solidFill>
                <a:srgbClr val="434343"/>
              </a:solidFill>
              <a:latin typeface="Arial"/>
              <a:ea typeface="Arial"/>
              <a:cs typeface="Arial"/>
              <a:sym typeface="Arial"/>
            </a:endParaRPr>
          </a:p>
          <a:p>
            <a:pPr indent="-863600" lvl="0" marL="914400" marR="0" rtl="0" algn="l">
              <a:lnSpc>
                <a:spcPct val="150000"/>
              </a:lnSpc>
              <a:spcBef>
                <a:spcPts val="1000"/>
              </a:spcBef>
              <a:spcAft>
                <a:spcPts val="0"/>
              </a:spcAft>
              <a:buClr>
                <a:srgbClr val="434343"/>
              </a:buClr>
              <a:buSzPts val="2400"/>
              <a:buFont typeface="Arial"/>
              <a:buChar char="•"/>
            </a:pPr>
            <a:r>
              <a:rPr b="0" i="0" lang="en-GB" sz="2400" u="none" cap="none" strike="noStrike">
                <a:solidFill>
                  <a:srgbClr val="434343"/>
                </a:solidFill>
                <a:latin typeface="Arial"/>
                <a:ea typeface="Arial"/>
                <a:cs typeface="Arial"/>
                <a:sym typeface="Arial"/>
              </a:rPr>
              <a:t>No disturbing items in the background, edges, plants or chairs</a:t>
            </a:r>
            <a:endParaRPr b="0" i="0" sz="2400" u="none" cap="none" strike="noStrike">
              <a:solidFill>
                <a:srgbClr val="434343"/>
              </a:solidFill>
              <a:latin typeface="Arial"/>
              <a:ea typeface="Arial"/>
              <a:cs typeface="Arial"/>
              <a:sym typeface="Arial"/>
            </a:endParaRPr>
          </a:p>
          <a:p>
            <a:pPr indent="-863600" lvl="0" marL="914400" marR="0" rtl="0" algn="l">
              <a:lnSpc>
                <a:spcPct val="150000"/>
              </a:lnSpc>
              <a:spcBef>
                <a:spcPts val="1000"/>
              </a:spcBef>
              <a:spcAft>
                <a:spcPts val="1000"/>
              </a:spcAft>
              <a:buClr>
                <a:srgbClr val="434343"/>
              </a:buClr>
              <a:buSzPts val="2400"/>
              <a:buFont typeface="Arial"/>
              <a:buChar char="•"/>
            </a:pPr>
            <a:r>
              <a:rPr b="0" i="0" lang="en-GB" sz="2400" u="none" cap="none" strike="noStrike">
                <a:solidFill>
                  <a:srgbClr val="434343"/>
                </a:solidFill>
                <a:latin typeface="Arial"/>
                <a:ea typeface="Arial"/>
                <a:cs typeface="Arial"/>
                <a:sym typeface="Arial"/>
              </a:rPr>
              <a:t>No big colour gradients in the background</a:t>
            </a:r>
            <a:endParaRPr b="0" i="0" sz="2400" u="none" cap="none" strike="noStrike">
              <a:solidFill>
                <a:srgbClr val="000000"/>
              </a:solidFill>
              <a:latin typeface="Arial"/>
              <a:ea typeface="Arial"/>
              <a:cs typeface="Arial"/>
              <a:sym typeface="Arial"/>
            </a:endParaRPr>
          </a:p>
        </p:txBody>
      </p:sp>
      <p:sp>
        <p:nvSpPr>
          <p:cNvPr id="1405" name="Google Shape;1405;p73">
            <a:hlinkClick r:id="rId3"/>
          </p:cNvPr>
          <p:cNvSpPr txBox="1"/>
          <p:nvPr/>
        </p:nvSpPr>
        <p:spPr>
          <a:xfrm>
            <a:off x="1250300" y="9069325"/>
            <a:ext cx="22188000" cy="3985500"/>
          </a:xfrm>
          <a:prstGeom prst="rect">
            <a:avLst/>
          </a:prstGeom>
          <a:noFill/>
          <a:ln>
            <a:noFill/>
          </a:ln>
        </p:spPr>
        <p:txBody>
          <a:bodyPr anchorCtr="0" anchor="t" bIns="121875" lIns="243800" spcFirstLastPara="1" rIns="243800" wrap="square" tIns="121875">
            <a:noAutofit/>
          </a:bodyPr>
          <a:lstStyle/>
          <a:p>
            <a:pPr indent="0" lvl="0" marL="0" marR="0" rtl="0" algn="ctr">
              <a:lnSpc>
                <a:spcPct val="150000"/>
              </a:lnSpc>
              <a:spcBef>
                <a:spcPts val="600"/>
              </a:spcBef>
              <a:spcAft>
                <a:spcPts val="0"/>
              </a:spcAft>
              <a:buClr>
                <a:srgbClr val="000000"/>
              </a:buClr>
              <a:buSzPts val="2400"/>
              <a:buFont typeface="Arial"/>
              <a:buNone/>
            </a:pPr>
            <a:r>
              <a:rPr b="1" i="0" lang="en-GB" sz="2400" u="sng" cap="none" strike="noStrike">
                <a:solidFill>
                  <a:schemeClr val="hlink"/>
                </a:solidFill>
                <a:latin typeface="Arial"/>
                <a:ea typeface="Arial"/>
                <a:cs typeface="Arial"/>
                <a:sym typeface="Arial"/>
                <a:hlinkClick r:id="rId4"/>
              </a:rPr>
              <a:t>PLEASE MAKE SURE YOUR IMAGES MEET THE ZALANDO GUIDELINES LINKED BELOW</a:t>
            </a:r>
            <a:endParaRPr b="1" i="0" sz="2400" u="none" cap="none" strike="noStrike">
              <a:solidFill>
                <a:schemeClr val="accent3"/>
              </a:solidFill>
              <a:latin typeface="Arial"/>
              <a:ea typeface="Arial"/>
              <a:cs typeface="Arial"/>
              <a:sym typeface="Arial"/>
            </a:endParaRPr>
          </a:p>
          <a:p>
            <a:pPr indent="0" lvl="0" marL="0" marR="0" rtl="0" algn="l">
              <a:lnSpc>
                <a:spcPct val="150000"/>
              </a:lnSpc>
              <a:spcBef>
                <a:spcPts val="600"/>
              </a:spcBef>
              <a:spcAft>
                <a:spcPts val="0"/>
              </a:spcAft>
              <a:buClr>
                <a:srgbClr val="000000"/>
              </a:buClr>
              <a:buSzPts val="2400"/>
              <a:buFont typeface="Arial"/>
              <a:buNone/>
            </a:pPr>
            <a:r>
              <a:t/>
            </a:r>
            <a:endParaRPr b="1" i="0" sz="2400" u="none" cap="none" strike="noStrike">
              <a:solidFill>
                <a:srgbClr val="434343"/>
              </a:solidFill>
              <a:latin typeface="Arial"/>
              <a:ea typeface="Arial"/>
              <a:cs typeface="Arial"/>
              <a:sym typeface="Arial"/>
            </a:endParaRPr>
          </a:p>
          <a:p>
            <a:pPr indent="0" lvl="0" marL="0" marR="0" rtl="0" algn="l">
              <a:lnSpc>
                <a:spcPct val="150000"/>
              </a:lnSpc>
              <a:spcBef>
                <a:spcPts val="600"/>
              </a:spcBef>
              <a:spcAft>
                <a:spcPts val="0"/>
              </a:spcAft>
              <a:buClr>
                <a:srgbClr val="000000"/>
              </a:buClr>
              <a:buSzPts val="2400"/>
              <a:buFont typeface="Arial"/>
              <a:buNone/>
            </a:pPr>
            <a:r>
              <a:t/>
            </a:r>
            <a:endParaRPr b="0" i="0" sz="2400" u="none" cap="none" strike="noStrike">
              <a:solidFill>
                <a:srgbClr val="434343"/>
              </a:solidFill>
              <a:latin typeface="Arial"/>
              <a:ea typeface="Arial"/>
              <a:cs typeface="Arial"/>
              <a:sym typeface="Arial"/>
            </a:endParaRPr>
          </a:p>
        </p:txBody>
      </p:sp>
      <p:pic>
        <p:nvPicPr>
          <p:cNvPr id="1406" name="Google Shape;1406;p73">
            <a:hlinkClick r:id="rId5"/>
          </p:cNvPr>
          <p:cNvPicPr preferRelativeResize="0"/>
          <p:nvPr/>
        </p:nvPicPr>
        <p:blipFill rotWithShape="1">
          <a:blip r:embed="rId6">
            <a:alphaModFix/>
          </a:blip>
          <a:srcRect b="0" l="0" r="0" t="0"/>
          <a:stretch/>
        </p:blipFill>
        <p:spPr>
          <a:xfrm>
            <a:off x="7457975" y="10639925"/>
            <a:ext cx="9772650" cy="14668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4" name="Shape 2094"/>
        <p:cNvGrpSpPr/>
        <p:nvPr/>
      </p:nvGrpSpPr>
      <p:grpSpPr>
        <a:xfrm>
          <a:off x="0" y="0"/>
          <a:ext cx="0" cy="0"/>
          <a:chOff x="0" y="0"/>
          <a:chExt cx="0" cy="0"/>
        </a:xfrm>
      </p:grpSpPr>
      <p:sp>
        <p:nvSpPr>
          <p:cNvPr id="2095" name="Google Shape;2095;p118"/>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96" name="Google Shape;2096;p118"/>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097" name="Google Shape;2097;p118"/>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2098" name="Google Shape;2098;p118"/>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099" name="Google Shape;2099;p118"/>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2100" name="Google Shape;2100;p118"/>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101" name="Google Shape;2101;p118"/>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102" name="Google Shape;2102;p118"/>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crop</a:t>
            </a:r>
            <a:endParaRPr b="0" i="0" sz="1400" u="none" cap="none" strike="noStrike">
              <a:solidFill>
                <a:srgbClr val="000000"/>
              </a:solidFill>
              <a:latin typeface="Arial"/>
              <a:ea typeface="Arial"/>
              <a:cs typeface="Arial"/>
              <a:sym typeface="Arial"/>
            </a:endParaRPr>
          </a:p>
        </p:txBody>
      </p:sp>
      <p:sp>
        <p:nvSpPr>
          <p:cNvPr id="2103" name="Google Shape;2103;p118"/>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2104" name="Google Shape;2104;p118"/>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105" name="Google Shape;2105;p118"/>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2106" name="Google Shape;2106;p118"/>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BATHROBES/ KIMONOS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2107" name="Google Shape;2107;p118"/>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1" name="Shape 2111"/>
        <p:cNvGrpSpPr/>
        <p:nvPr/>
      </p:nvGrpSpPr>
      <p:grpSpPr>
        <a:xfrm>
          <a:off x="0" y="0"/>
          <a:ext cx="0" cy="0"/>
          <a:chOff x="0" y="0"/>
          <a:chExt cx="0" cy="0"/>
        </a:xfrm>
      </p:grpSpPr>
      <p:sp>
        <p:nvSpPr>
          <p:cNvPr id="2112" name="Google Shape;2112;p119"/>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13" name="Google Shape;2113;p119"/>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sp>
        <p:nvSpPr>
          <p:cNvPr id="2114" name="Google Shape;2114;p119"/>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115" name="Google Shape;2115;p119"/>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SOCKS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116" name="Google Shape;2116;p119"/>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
        <p:nvSpPr>
          <p:cNvPr id="2117" name="Google Shape;2117;p119"/>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pic>
        <p:nvPicPr>
          <p:cNvPr id="2118" name="Google Shape;2118;p119"/>
          <p:cNvPicPr preferRelativeResize="0"/>
          <p:nvPr/>
        </p:nvPicPr>
        <p:blipFill rotWithShape="1">
          <a:blip r:embed="rId4">
            <a:alphaModFix/>
          </a:blip>
          <a:srcRect b="0" l="59" r="68" t="0"/>
          <a:stretch/>
        </p:blipFill>
        <p:spPr>
          <a:xfrm>
            <a:off x="15469292" y="8783350"/>
            <a:ext cx="2578550" cy="3727171"/>
          </a:xfrm>
          <a:prstGeom prst="rect">
            <a:avLst/>
          </a:prstGeom>
          <a:noFill/>
          <a:ln cap="flat" cmpd="sng" w="9525">
            <a:solidFill>
              <a:srgbClr val="B7B7B7"/>
            </a:solidFill>
            <a:prstDash val="solid"/>
            <a:round/>
            <a:headEnd len="sm" w="sm" type="none"/>
            <a:tailEnd len="sm" w="sm" type="none"/>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22" name="Shape 2122"/>
        <p:cNvGrpSpPr/>
        <p:nvPr/>
      </p:nvGrpSpPr>
      <p:grpSpPr>
        <a:xfrm>
          <a:off x="0" y="0"/>
          <a:ext cx="0" cy="0"/>
          <a:chOff x="0" y="0"/>
          <a:chExt cx="0" cy="0"/>
        </a:xfrm>
      </p:grpSpPr>
      <p:pic>
        <p:nvPicPr>
          <p:cNvPr id="2123" name="Google Shape;2123;p120"/>
          <p:cNvPicPr preferRelativeResize="0"/>
          <p:nvPr/>
        </p:nvPicPr>
        <p:blipFill rotWithShape="1">
          <a:blip r:embed="rId3">
            <a:alphaModFix/>
          </a:blip>
          <a:srcRect b="58" l="0" r="0" t="69"/>
          <a:stretch/>
        </p:blipFill>
        <p:spPr>
          <a:xfrm>
            <a:off x="0" y="0"/>
            <a:ext cx="9501446" cy="13715999"/>
          </a:xfrm>
          <a:prstGeom prst="rect">
            <a:avLst/>
          </a:prstGeom>
          <a:noFill/>
          <a:ln>
            <a:noFill/>
          </a:ln>
        </p:spPr>
      </p:pic>
      <p:sp>
        <p:nvSpPr>
          <p:cNvPr id="2124" name="Google Shape;2124;p120"/>
          <p:cNvSpPr txBox="1"/>
          <p:nvPr/>
        </p:nvSpPr>
        <p:spPr>
          <a:xfrm>
            <a:off x="11412850" y="5150475"/>
            <a:ext cx="12971100" cy="85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en-GB" sz="4800" u="none" cap="none" strike="noStrike">
                <a:solidFill>
                  <a:srgbClr val="000000"/>
                </a:solidFill>
                <a:latin typeface="Arial"/>
                <a:ea typeface="Arial"/>
                <a:cs typeface="Arial"/>
                <a:sym typeface="Arial"/>
              </a:rPr>
              <a:t>KIDS TEXTILE</a:t>
            </a:r>
            <a:endParaRPr b="0" i="0" sz="4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8" name="Shape 2128"/>
        <p:cNvGrpSpPr/>
        <p:nvPr/>
      </p:nvGrpSpPr>
      <p:grpSpPr>
        <a:xfrm>
          <a:off x="0" y="0"/>
          <a:ext cx="0" cy="0"/>
          <a:chOff x="0" y="0"/>
          <a:chExt cx="0" cy="0"/>
        </a:xfrm>
      </p:grpSpPr>
      <p:sp>
        <p:nvSpPr>
          <p:cNvPr id="2129" name="Google Shape;2129;p121"/>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121"/>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SNOWSUIT/ JUMPSUIT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pic>
        <p:nvPicPr>
          <p:cNvPr id="2131" name="Google Shape;2131;p121"/>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132" name="Google Shape;2132;p121"/>
          <p:cNvPicPr preferRelativeResize="0"/>
          <p:nvPr/>
        </p:nvPicPr>
        <p:blipFill rotWithShape="1">
          <a:blip r:embed="rId4">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133" name="Google Shape;2133;p121"/>
          <p:cNvPicPr preferRelativeResize="0"/>
          <p:nvPr/>
        </p:nvPicPr>
        <p:blipFill rotWithShape="1">
          <a:blip r:embed="rId5">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134" name="Google Shape;2134;p121"/>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packshot</a:t>
            </a:r>
            <a:endParaRPr b="0" i="0" sz="1400" u="none" cap="none" strike="noStrike">
              <a:solidFill>
                <a:srgbClr val="000000"/>
              </a:solidFill>
              <a:latin typeface="Arial"/>
              <a:ea typeface="Arial"/>
              <a:cs typeface="Arial"/>
              <a:sym typeface="Arial"/>
            </a:endParaRPr>
          </a:p>
        </p:txBody>
      </p:sp>
      <p:sp>
        <p:nvSpPr>
          <p:cNvPr id="2135" name="Google Shape;2135;p121"/>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packshot</a:t>
            </a:r>
            <a:endParaRPr b="0" i="0" sz="1400" u="none" cap="none" strike="noStrike">
              <a:solidFill>
                <a:srgbClr val="000000"/>
              </a:solidFill>
              <a:latin typeface="Arial"/>
              <a:ea typeface="Arial"/>
              <a:cs typeface="Arial"/>
              <a:sym typeface="Arial"/>
            </a:endParaRPr>
          </a:p>
        </p:txBody>
      </p:sp>
      <p:sp>
        <p:nvSpPr>
          <p:cNvPr id="2136" name="Google Shape;2136;p121"/>
          <p:cNvSpPr txBox="1"/>
          <p:nvPr/>
        </p:nvSpPr>
        <p:spPr>
          <a:xfrm>
            <a:off x="15414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137" name="Google Shape;2137;p121"/>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1" name="Shape 2141"/>
        <p:cNvGrpSpPr/>
        <p:nvPr/>
      </p:nvGrpSpPr>
      <p:grpSpPr>
        <a:xfrm>
          <a:off x="0" y="0"/>
          <a:ext cx="0" cy="0"/>
          <a:chOff x="0" y="0"/>
          <a:chExt cx="0" cy="0"/>
        </a:xfrm>
      </p:grpSpPr>
      <p:sp>
        <p:nvSpPr>
          <p:cNvPr id="2142" name="Google Shape;2142;p122"/>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122"/>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COAT</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pic>
        <p:nvPicPr>
          <p:cNvPr id="2144" name="Google Shape;2144;p122"/>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145" name="Google Shape;2145;p122"/>
          <p:cNvPicPr preferRelativeResize="0"/>
          <p:nvPr/>
        </p:nvPicPr>
        <p:blipFill rotWithShape="1">
          <a:blip r:embed="rId4">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146" name="Google Shape;2146;p122"/>
          <p:cNvPicPr preferRelativeResize="0"/>
          <p:nvPr/>
        </p:nvPicPr>
        <p:blipFill rotWithShape="1">
          <a:blip r:embed="rId5">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2147" name="Google Shape;2147;p122"/>
          <p:cNvPicPr preferRelativeResize="0"/>
          <p:nvPr/>
        </p:nvPicPr>
        <p:blipFill rotWithShape="1">
          <a:blip r:embed="rId6">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148" name="Google Shape;2148;p122"/>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packshot</a:t>
            </a:r>
            <a:endParaRPr b="0" i="0" sz="1400" u="none" cap="none" strike="noStrike">
              <a:solidFill>
                <a:srgbClr val="000000"/>
              </a:solidFill>
              <a:latin typeface="Arial"/>
              <a:ea typeface="Arial"/>
              <a:cs typeface="Arial"/>
              <a:sym typeface="Arial"/>
            </a:endParaRPr>
          </a:p>
        </p:txBody>
      </p:sp>
      <p:sp>
        <p:nvSpPr>
          <p:cNvPr id="2149" name="Google Shape;2149;p122"/>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packshot</a:t>
            </a:r>
            <a:endParaRPr b="0" i="0" sz="1400" u="none" cap="none" strike="noStrike">
              <a:solidFill>
                <a:srgbClr val="000000"/>
              </a:solidFill>
              <a:latin typeface="Arial"/>
              <a:ea typeface="Arial"/>
              <a:cs typeface="Arial"/>
              <a:sym typeface="Arial"/>
            </a:endParaRPr>
          </a:p>
        </p:txBody>
      </p:sp>
      <p:sp>
        <p:nvSpPr>
          <p:cNvPr id="2150" name="Google Shape;2150;p122"/>
          <p:cNvSpPr txBox="1"/>
          <p:nvPr/>
        </p:nvSpPr>
        <p:spPr>
          <a:xfrm>
            <a:off x="15414900" y="12510525"/>
            <a:ext cx="53871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151" name="Google Shape;2151;p122"/>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5" name="Shape 2155"/>
        <p:cNvGrpSpPr/>
        <p:nvPr/>
      </p:nvGrpSpPr>
      <p:grpSpPr>
        <a:xfrm>
          <a:off x="0" y="0"/>
          <a:ext cx="0" cy="0"/>
          <a:chOff x="0" y="0"/>
          <a:chExt cx="0" cy="0"/>
        </a:xfrm>
      </p:grpSpPr>
      <p:sp>
        <p:nvSpPr>
          <p:cNvPr id="2156" name="Google Shape;2156;p123"/>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57" name="Google Shape;2157;p123"/>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158" name="Google Shape;2158;p123"/>
          <p:cNvPicPr preferRelativeResize="0"/>
          <p:nvPr/>
        </p:nvPicPr>
        <p:blipFill rotWithShape="1">
          <a:blip r:embed="rId4">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159" name="Google Shape;2159;p123"/>
          <p:cNvPicPr preferRelativeResize="0"/>
          <p:nvPr/>
        </p:nvPicPr>
        <p:blipFill rotWithShape="1">
          <a:blip r:embed="rId5">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160" name="Google Shape;2160;p123"/>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packshot</a:t>
            </a:r>
            <a:endParaRPr b="0" i="0" sz="1400" u="none" cap="none" strike="noStrike">
              <a:solidFill>
                <a:srgbClr val="000000"/>
              </a:solidFill>
              <a:latin typeface="Arial"/>
              <a:ea typeface="Arial"/>
              <a:cs typeface="Arial"/>
              <a:sym typeface="Arial"/>
            </a:endParaRPr>
          </a:p>
        </p:txBody>
      </p:sp>
      <p:sp>
        <p:nvSpPr>
          <p:cNvPr id="2161" name="Google Shape;2161;p123"/>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packshot</a:t>
            </a:r>
            <a:endParaRPr b="0" i="0" sz="1400" u="none" cap="none" strike="noStrike">
              <a:solidFill>
                <a:srgbClr val="000000"/>
              </a:solidFill>
              <a:latin typeface="Arial"/>
              <a:ea typeface="Arial"/>
              <a:cs typeface="Arial"/>
              <a:sym typeface="Arial"/>
            </a:endParaRPr>
          </a:p>
        </p:txBody>
      </p:sp>
      <p:sp>
        <p:nvSpPr>
          <p:cNvPr id="2162" name="Google Shape;2162;p123"/>
          <p:cNvSpPr txBox="1"/>
          <p:nvPr/>
        </p:nvSpPr>
        <p:spPr>
          <a:xfrm>
            <a:off x="15414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163" name="Google Shape;2163;p123"/>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JACKET</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2164" name="Google Shape;2164;p123"/>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8" name="Shape 2168"/>
        <p:cNvGrpSpPr/>
        <p:nvPr/>
      </p:nvGrpSpPr>
      <p:grpSpPr>
        <a:xfrm>
          <a:off x="0" y="0"/>
          <a:ext cx="0" cy="0"/>
          <a:chOff x="0" y="0"/>
          <a:chExt cx="0" cy="0"/>
        </a:xfrm>
      </p:grpSpPr>
      <p:sp>
        <p:nvSpPr>
          <p:cNvPr id="2169" name="Google Shape;2169;p124"/>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70" name="Google Shape;2170;p124"/>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171" name="Google Shape;2171;p124"/>
          <p:cNvPicPr preferRelativeResize="0"/>
          <p:nvPr/>
        </p:nvPicPr>
        <p:blipFill rotWithShape="1">
          <a:blip r:embed="rId4">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172" name="Google Shape;2172;p124"/>
          <p:cNvPicPr preferRelativeResize="0"/>
          <p:nvPr/>
        </p:nvPicPr>
        <p:blipFill rotWithShape="1">
          <a:blip r:embed="rId5">
            <a:alphaModFix/>
          </a:blip>
          <a:srcRect b="0" l="59" r="68" t="0"/>
          <a:stretch/>
        </p:blipFill>
        <p:spPr>
          <a:xfrm>
            <a:off x="15414892" y="8783350"/>
            <a:ext cx="2578550" cy="3727178"/>
          </a:xfrm>
          <a:prstGeom prst="rect">
            <a:avLst/>
          </a:prstGeom>
          <a:noFill/>
          <a:ln cap="flat" cmpd="sng" w="9525">
            <a:solidFill>
              <a:srgbClr val="B7B7B7"/>
            </a:solidFill>
            <a:prstDash val="solid"/>
            <a:round/>
            <a:headEnd len="sm" w="sm" type="none"/>
            <a:tailEnd len="sm" w="sm" type="none"/>
          </a:ln>
        </p:spPr>
      </p:pic>
      <p:sp>
        <p:nvSpPr>
          <p:cNvPr id="2173" name="Google Shape;2173;p124"/>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packshot</a:t>
            </a:r>
            <a:endParaRPr b="0" i="0" sz="1400" u="none" cap="none" strike="noStrike">
              <a:solidFill>
                <a:srgbClr val="000000"/>
              </a:solidFill>
              <a:latin typeface="Arial"/>
              <a:ea typeface="Arial"/>
              <a:cs typeface="Arial"/>
              <a:sym typeface="Arial"/>
            </a:endParaRPr>
          </a:p>
        </p:txBody>
      </p:sp>
      <p:sp>
        <p:nvSpPr>
          <p:cNvPr id="2174" name="Google Shape;2174;p124"/>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packshot</a:t>
            </a:r>
            <a:endParaRPr b="0" i="0" sz="1400" u="none" cap="none" strike="noStrike">
              <a:solidFill>
                <a:srgbClr val="000000"/>
              </a:solidFill>
              <a:latin typeface="Arial"/>
              <a:ea typeface="Arial"/>
              <a:cs typeface="Arial"/>
              <a:sym typeface="Arial"/>
            </a:endParaRPr>
          </a:p>
        </p:txBody>
      </p:sp>
      <p:sp>
        <p:nvSpPr>
          <p:cNvPr id="2175" name="Google Shape;2175;p124"/>
          <p:cNvSpPr txBox="1"/>
          <p:nvPr/>
        </p:nvSpPr>
        <p:spPr>
          <a:xfrm>
            <a:off x="15414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176" name="Google Shape;2176;p124"/>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TOPS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2177" name="Google Shape;2177;p124"/>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1" name="Shape 2181"/>
        <p:cNvGrpSpPr/>
        <p:nvPr/>
      </p:nvGrpSpPr>
      <p:grpSpPr>
        <a:xfrm>
          <a:off x="0" y="0"/>
          <a:ext cx="0" cy="0"/>
          <a:chOff x="0" y="0"/>
          <a:chExt cx="0" cy="0"/>
        </a:xfrm>
      </p:grpSpPr>
      <p:sp>
        <p:nvSpPr>
          <p:cNvPr id="2182" name="Google Shape;2182;p125"/>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83" name="Google Shape;2183;p125"/>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184" name="Google Shape;2184;p125"/>
          <p:cNvPicPr preferRelativeResize="0"/>
          <p:nvPr/>
        </p:nvPicPr>
        <p:blipFill rotWithShape="1">
          <a:blip r:embed="rId4">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185" name="Google Shape;2185;p125"/>
          <p:cNvPicPr preferRelativeResize="0"/>
          <p:nvPr/>
        </p:nvPicPr>
        <p:blipFill rotWithShape="1">
          <a:blip r:embed="rId5">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2186" name="Google Shape;2186;p125"/>
          <p:cNvPicPr preferRelativeResize="0"/>
          <p:nvPr/>
        </p:nvPicPr>
        <p:blipFill rotWithShape="1">
          <a:blip r:embed="rId6">
            <a:alphaModFix/>
          </a:blip>
          <a:srcRect b="0" l="59" r="68" t="0"/>
          <a:stretch/>
        </p:blipFill>
        <p:spPr>
          <a:xfrm>
            <a:off x="15414892" y="8783350"/>
            <a:ext cx="2578550" cy="3727178"/>
          </a:xfrm>
          <a:prstGeom prst="rect">
            <a:avLst/>
          </a:prstGeom>
          <a:noFill/>
          <a:ln cap="flat" cmpd="sng" w="9525">
            <a:solidFill>
              <a:srgbClr val="B7B7B7"/>
            </a:solidFill>
            <a:prstDash val="solid"/>
            <a:round/>
            <a:headEnd len="sm" w="sm" type="none"/>
            <a:tailEnd len="sm" w="sm" type="none"/>
          </a:ln>
        </p:spPr>
      </p:pic>
      <p:sp>
        <p:nvSpPr>
          <p:cNvPr id="2187" name="Google Shape;2187;p125"/>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packshot</a:t>
            </a:r>
            <a:endParaRPr b="0" i="0" sz="1400" u="none" cap="none" strike="noStrike">
              <a:solidFill>
                <a:srgbClr val="000000"/>
              </a:solidFill>
              <a:latin typeface="Arial"/>
              <a:ea typeface="Arial"/>
              <a:cs typeface="Arial"/>
              <a:sym typeface="Arial"/>
            </a:endParaRPr>
          </a:p>
        </p:txBody>
      </p:sp>
      <p:sp>
        <p:nvSpPr>
          <p:cNvPr id="2188" name="Google Shape;2188;p125"/>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packshot</a:t>
            </a:r>
            <a:endParaRPr b="0" i="0" sz="1400" u="none" cap="none" strike="noStrike">
              <a:solidFill>
                <a:srgbClr val="000000"/>
              </a:solidFill>
              <a:latin typeface="Arial"/>
              <a:ea typeface="Arial"/>
              <a:cs typeface="Arial"/>
              <a:sym typeface="Arial"/>
            </a:endParaRPr>
          </a:p>
        </p:txBody>
      </p:sp>
      <p:sp>
        <p:nvSpPr>
          <p:cNvPr id="2189" name="Google Shape;2189;p125"/>
          <p:cNvSpPr txBox="1"/>
          <p:nvPr/>
        </p:nvSpPr>
        <p:spPr>
          <a:xfrm>
            <a:off x="15414900" y="12510525"/>
            <a:ext cx="53871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190" name="Google Shape;2190;p125"/>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DRESS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2191" name="Google Shape;2191;p125"/>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5" name="Shape 2195"/>
        <p:cNvGrpSpPr/>
        <p:nvPr/>
      </p:nvGrpSpPr>
      <p:grpSpPr>
        <a:xfrm>
          <a:off x="0" y="0"/>
          <a:ext cx="0" cy="0"/>
          <a:chOff x="0" y="0"/>
          <a:chExt cx="0" cy="0"/>
        </a:xfrm>
      </p:grpSpPr>
      <p:sp>
        <p:nvSpPr>
          <p:cNvPr id="2196" name="Google Shape;2196;p126"/>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97" name="Google Shape;2197;p126"/>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198" name="Google Shape;2198;p126"/>
          <p:cNvPicPr preferRelativeResize="0"/>
          <p:nvPr/>
        </p:nvPicPr>
        <p:blipFill rotWithShape="1">
          <a:blip r:embed="rId4">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199" name="Google Shape;2199;p126"/>
          <p:cNvPicPr preferRelativeResize="0"/>
          <p:nvPr/>
        </p:nvPicPr>
        <p:blipFill rotWithShape="1">
          <a:blip r:embed="rId5">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2200" name="Google Shape;2200;p126"/>
          <p:cNvPicPr preferRelativeResize="0"/>
          <p:nvPr/>
        </p:nvPicPr>
        <p:blipFill rotWithShape="1">
          <a:blip r:embed="rId6">
            <a:alphaModFix/>
          </a:blip>
          <a:srcRect b="0" l="59" r="68" t="0"/>
          <a:stretch/>
        </p:blipFill>
        <p:spPr>
          <a:xfrm>
            <a:off x="15414892" y="8783350"/>
            <a:ext cx="2578550" cy="3727178"/>
          </a:xfrm>
          <a:prstGeom prst="rect">
            <a:avLst/>
          </a:prstGeom>
          <a:noFill/>
          <a:ln cap="flat" cmpd="sng" w="9525">
            <a:solidFill>
              <a:srgbClr val="B7B7B7"/>
            </a:solidFill>
            <a:prstDash val="solid"/>
            <a:round/>
            <a:headEnd len="sm" w="sm" type="none"/>
            <a:tailEnd len="sm" w="sm" type="none"/>
          </a:ln>
        </p:spPr>
      </p:pic>
      <p:sp>
        <p:nvSpPr>
          <p:cNvPr id="2201" name="Google Shape;2201;p126"/>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packshot</a:t>
            </a:r>
            <a:endParaRPr b="0" i="0" sz="1400" u="none" cap="none" strike="noStrike">
              <a:solidFill>
                <a:srgbClr val="000000"/>
              </a:solidFill>
              <a:latin typeface="Arial"/>
              <a:ea typeface="Arial"/>
              <a:cs typeface="Arial"/>
              <a:sym typeface="Arial"/>
            </a:endParaRPr>
          </a:p>
        </p:txBody>
      </p:sp>
      <p:sp>
        <p:nvSpPr>
          <p:cNvPr id="2202" name="Google Shape;2202;p126"/>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packshot</a:t>
            </a:r>
            <a:endParaRPr b="0" i="0" sz="1400" u="none" cap="none" strike="noStrike">
              <a:solidFill>
                <a:srgbClr val="000000"/>
              </a:solidFill>
              <a:latin typeface="Arial"/>
              <a:ea typeface="Arial"/>
              <a:cs typeface="Arial"/>
              <a:sym typeface="Arial"/>
            </a:endParaRPr>
          </a:p>
        </p:txBody>
      </p:sp>
      <p:sp>
        <p:nvSpPr>
          <p:cNvPr id="2203" name="Google Shape;2203;p126"/>
          <p:cNvSpPr txBox="1"/>
          <p:nvPr/>
        </p:nvSpPr>
        <p:spPr>
          <a:xfrm>
            <a:off x="15414900" y="12510525"/>
            <a:ext cx="53871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204" name="Google Shape;2204;p126"/>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SKIRT</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2205" name="Google Shape;2205;p126"/>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9" name="Shape 2209"/>
        <p:cNvGrpSpPr/>
        <p:nvPr/>
      </p:nvGrpSpPr>
      <p:grpSpPr>
        <a:xfrm>
          <a:off x="0" y="0"/>
          <a:ext cx="0" cy="0"/>
          <a:chOff x="0" y="0"/>
          <a:chExt cx="0" cy="0"/>
        </a:xfrm>
      </p:grpSpPr>
      <p:sp>
        <p:nvSpPr>
          <p:cNvPr id="2210" name="Google Shape;2210;p127"/>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11" name="Google Shape;2211;p127"/>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212" name="Google Shape;2212;p127"/>
          <p:cNvPicPr preferRelativeResize="0"/>
          <p:nvPr/>
        </p:nvPicPr>
        <p:blipFill rotWithShape="1">
          <a:blip r:embed="rId4">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213" name="Google Shape;2213;p127"/>
          <p:cNvPicPr preferRelativeResize="0"/>
          <p:nvPr/>
        </p:nvPicPr>
        <p:blipFill rotWithShape="1">
          <a:blip r:embed="rId5">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2214" name="Google Shape;2214;p127"/>
          <p:cNvPicPr preferRelativeResize="0"/>
          <p:nvPr/>
        </p:nvPicPr>
        <p:blipFill rotWithShape="1">
          <a:blip r:embed="rId6">
            <a:alphaModFix/>
          </a:blip>
          <a:srcRect b="0" l="59" r="68" t="0"/>
          <a:stretch/>
        </p:blipFill>
        <p:spPr>
          <a:xfrm>
            <a:off x="15414892" y="8783350"/>
            <a:ext cx="2578550" cy="3727178"/>
          </a:xfrm>
          <a:prstGeom prst="rect">
            <a:avLst/>
          </a:prstGeom>
          <a:noFill/>
          <a:ln cap="flat" cmpd="sng" w="9525">
            <a:solidFill>
              <a:srgbClr val="B7B7B7"/>
            </a:solidFill>
            <a:prstDash val="solid"/>
            <a:round/>
            <a:headEnd len="sm" w="sm" type="none"/>
            <a:tailEnd len="sm" w="sm" type="none"/>
          </a:ln>
        </p:spPr>
      </p:pic>
      <p:sp>
        <p:nvSpPr>
          <p:cNvPr id="2215" name="Google Shape;2215;p127"/>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packshot</a:t>
            </a:r>
            <a:endParaRPr b="0" i="0" sz="1400" u="none" cap="none" strike="noStrike">
              <a:solidFill>
                <a:srgbClr val="000000"/>
              </a:solidFill>
              <a:latin typeface="Arial"/>
              <a:ea typeface="Arial"/>
              <a:cs typeface="Arial"/>
              <a:sym typeface="Arial"/>
            </a:endParaRPr>
          </a:p>
        </p:txBody>
      </p:sp>
      <p:sp>
        <p:nvSpPr>
          <p:cNvPr id="2216" name="Google Shape;2216;p127"/>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packshot</a:t>
            </a:r>
            <a:endParaRPr b="0" i="0" sz="1400" u="none" cap="none" strike="noStrike">
              <a:solidFill>
                <a:srgbClr val="000000"/>
              </a:solidFill>
              <a:latin typeface="Arial"/>
              <a:ea typeface="Arial"/>
              <a:cs typeface="Arial"/>
              <a:sym typeface="Arial"/>
            </a:endParaRPr>
          </a:p>
        </p:txBody>
      </p:sp>
      <p:sp>
        <p:nvSpPr>
          <p:cNvPr id="2217" name="Google Shape;2217;p127"/>
          <p:cNvSpPr txBox="1"/>
          <p:nvPr/>
        </p:nvSpPr>
        <p:spPr>
          <a:xfrm>
            <a:off x="15414900" y="12510525"/>
            <a:ext cx="53871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218" name="Google Shape;2218;p127"/>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TROUSER</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2219" name="Google Shape;2219;p127"/>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0" name="Shape 1410"/>
        <p:cNvGrpSpPr/>
        <p:nvPr/>
      </p:nvGrpSpPr>
      <p:grpSpPr>
        <a:xfrm>
          <a:off x="0" y="0"/>
          <a:ext cx="0" cy="0"/>
          <a:chOff x="0" y="0"/>
          <a:chExt cx="0" cy="0"/>
        </a:xfrm>
      </p:grpSpPr>
      <p:graphicFrame>
        <p:nvGraphicFramePr>
          <p:cNvPr id="1411" name="Google Shape;1411;p74"/>
          <p:cNvGraphicFramePr/>
          <p:nvPr/>
        </p:nvGraphicFramePr>
        <p:xfrm>
          <a:off x="291800" y="223900"/>
          <a:ext cx="3000000" cy="3000000"/>
        </p:xfrm>
        <a:graphic>
          <a:graphicData uri="http://schemas.openxmlformats.org/drawingml/2006/table">
            <a:tbl>
              <a:tblPr>
                <a:noFill/>
                <a:tableStyleId>{0E716D67-9207-4420-BE1F-0B9B18187A68}</a:tableStyleId>
              </a:tblPr>
              <a:tblGrid>
                <a:gridCol w="11900200"/>
                <a:gridCol w="11900200"/>
              </a:tblGrid>
              <a:tr h="63666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solidFill>
                      <a:prstDash val="dot"/>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9E9E9E"/>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solidFill>
                      <a:prstDash val="dot"/>
                      <a:round/>
                      <a:headEnd len="sm" w="sm" type="none"/>
                      <a:tailEnd len="sm" w="sm" type="none"/>
                    </a:lnT>
                    <a:lnB cap="flat" cmpd="sng" w="9525">
                      <a:solidFill>
                        <a:srgbClr val="9E9E9E"/>
                      </a:solidFill>
                      <a:prstDash val="dot"/>
                      <a:round/>
                      <a:headEnd len="sm" w="sm" type="none"/>
                      <a:tailEnd len="sm" w="sm" type="none"/>
                    </a:lnB>
                  </a:tcPr>
                </a:tc>
              </a:tr>
              <a:tr h="63666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9E9E9E">
                          <a:alpha val="0"/>
                        </a:srgbClr>
                      </a:solidFill>
                      <a:prstDash val="dot"/>
                      <a:round/>
                      <a:headEnd len="sm" w="sm" type="none"/>
                      <a:tailEnd len="sm" w="sm" type="none"/>
                    </a:lnL>
                    <a:lnR cap="flat" cmpd="sng" w="9525">
                      <a:solidFill>
                        <a:srgbClr val="9E9E9E"/>
                      </a:solidFill>
                      <a:prstDash val="dot"/>
                      <a:round/>
                      <a:headEnd len="sm" w="sm" type="none"/>
                      <a:tailEnd len="sm" w="sm" type="none"/>
                    </a:lnR>
                    <a:lnT cap="flat" cmpd="sng" w="9525">
                      <a:solidFill>
                        <a:srgbClr val="9E9E9E"/>
                      </a:solidFill>
                      <a:prstDash val="dot"/>
                      <a:round/>
                      <a:headEnd len="sm" w="sm" type="none"/>
                      <a:tailEnd len="sm" w="sm" type="none"/>
                    </a:lnT>
                    <a:lnB cap="flat" cmpd="sng" w="9525">
                      <a:solidFill>
                        <a:srgbClr val="9E9E9E">
                          <a:alpha val="0"/>
                        </a:srgbClr>
                      </a:solidFill>
                      <a:prstDash val="dot"/>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p>
                  </a:txBody>
                  <a:tcPr marT="91425" marB="91425" marR="91425" marL="91425">
                    <a:lnL cap="flat" cmpd="sng" w="9525">
                      <a:solidFill>
                        <a:srgbClr val="9E9E9E"/>
                      </a:solidFill>
                      <a:prstDash val="dot"/>
                      <a:round/>
                      <a:headEnd len="sm" w="sm" type="none"/>
                      <a:tailEnd len="sm" w="sm" type="none"/>
                    </a:lnL>
                    <a:lnR cap="flat" cmpd="sng" w="9525">
                      <a:solidFill>
                        <a:srgbClr val="9E9E9E">
                          <a:alpha val="0"/>
                        </a:srgbClr>
                      </a:solidFill>
                      <a:prstDash val="dot"/>
                      <a:round/>
                      <a:headEnd len="sm" w="sm" type="none"/>
                      <a:tailEnd len="sm" w="sm" type="none"/>
                    </a:lnR>
                    <a:lnT cap="flat" cmpd="sng" w="9525">
                      <a:solidFill>
                        <a:srgbClr val="9E9E9E"/>
                      </a:solidFill>
                      <a:prstDash val="dot"/>
                      <a:round/>
                      <a:headEnd len="sm" w="sm" type="none"/>
                      <a:tailEnd len="sm" w="sm" type="none"/>
                    </a:lnT>
                    <a:lnB cap="flat" cmpd="sng" w="9525">
                      <a:solidFill>
                        <a:srgbClr val="9E9E9E">
                          <a:alpha val="0"/>
                        </a:srgbClr>
                      </a:solidFill>
                      <a:prstDash val="dot"/>
                      <a:round/>
                      <a:headEnd len="sm" w="sm" type="none"/>
                      <a:tailEnd len="sm" w="sm" type="none"/>
                    </a:lnB>
                  </a:tcPr>
                </a:tc>
              </a:tr>
            </a:tbl>
          </a:graphicData>
        </a:graphic>
      </p:graphicFrame>
      <p:sp>
        <p:nvSpPr>
          <p:cNvPr id="1412" name="Google Shape;1412;p74"/>
          <p:cNvSpPr txBox="1"/>
          <p:nvPr/>
        </p:nvSpPr>
        <p:spPr>
          <a:xfrm>
            <a:off x="0" y="223925"/>
            <a:ext cx="24384001" cy="12657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3700"/>
              <a:buFont typeface="Arial"/>
              <a:buNone/>
            </a:pPr>
            <a:r>
              <a:rPr b="1" i="0" lang="en-GB" sz="3700" u="none" cap="none" strike="noStrike">
                <a:solidFill>
                  <a:srgbClr val="000000"/>
                </a:solidFill>
                <a:latin typeface="Arial"/>
                <a:ea typeface="Arial"/>
                <a:cs typeface="Arial"/>
                <a:sym typeface="Arial"/>
              </a:rPr>
              <a:t>MINIMUM REQUIREMENTS*</a:t>
            </a:r>
            <a:endParaRPr b="0" i="0" sz="3700" u="none" cap="none" strike="noStrike">
              <a:solidFill>
                <a:srgbClr val="000000"/>
              </a:solidFill>
              <a:latin typeface="Arial"/>
              <a:ea typeface="Arial"/>
              <a:cs typeface="Arial"/>
              <a:sym typeface="Arial"/>
            </a:endParaRPr>
          </a:p>
        </p:txBody>
      </p:sp>
      <p:pic>
        <p:nvPicPr>
          <p:cNvPr id="1413" name="Google Shape;1413;p74"/>
          <p:cNvPicPr preferRelativeResize="0"/>
          <p:nvPr/>
        </p:nvPicPr>
        <p:blipFill rotWithShape="1">
          <a:blip r:embed="rId3">
            <a:alphaModFix/>
          </a:blip>
          <a:srcRect b="0" l="59" r="68" t="0"/>
          <a:stretch/>
        </p:blipFill>
        <p:spPr>
          <a:xfrm>
            <a:off x="5500890" y="1937093"/>
            <a:ext cx="2287545" cy="3306550"/>
          </a:xfrm>
          <a:prstGeom prst="rect">
            <a:avLst/>
          </a:prstGeom>
          <a:noFill/>
          <a:ln cap="flat" cmpd="sng" w="9525">
            <a:solidFill>
              <a:srgbClr val="B7B7B7"/>
            </a:solidFill>
            <a:prstDash val="solid"/>
            <a:round/>
            <a:headEnd len="sm" w="sm" type="none"/>
            <a:tailEnd len="sm" w="sm" type="none"/>
          </a:ln>
        </p:spPr>
      </p:pic>
      <p:pic>
        <p:nvPicPr>
          <p:cNvPr id="1414" name="Google Shape;1414;p74"/>
          <p:cNvPicPr preferRelativeResize="0"/>
          <p:nvPr/>
        </p:nvPicPr>
        <p:blipFill rotWithShape="1">
          <a:blip r:embed="rId4">
            <a:alphaModFix/>
          </a:blip>
          <a:srcRect b="0" l="59" r="68" t="0"/>
          <a:stretch/>
        </p:blipFill>
        <p:spPr>
          <a:xfrm>
            <a:off x="8865381" y="1937088"/>
            <a:ext cx="2287545" cy="3306550"/>
          </a:xfrm>
          <a:prstGeom prst="rect">
            <a:avLst/>
          </a:prstGeom>
          <a:noFill/>
          <a:ln cap="flat" cmpd="sng" w="9525">
            <a:solidFill>
              <a:srgbClr val="B7B7B7"/>
            </a:solidFill>
            <a:prstDash val="solid"/>
            <a:round/>
            <a:headEnd len="sm" w="sm" type="none"/>
            <a:tailEnd len="sm" w="sm" type="none"/>
          </a:ln>
        </p:spPr>
      </p:pic>
      <p:sp>
        <p:nvSpPr>
          <p:cNvPr id="1415" name="Google Shape;1415;p74"/>
          <p:cNvSpPr txBox="1"/>
          <p:nvPr/>
        </p:nvSpPr>
        <p:spPr>
          <a:xfrm>
            <a:off x="4981313" y="5243663"/>
            <a:ext cx="3326700" cy="1046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Arial"/>
                <a:ea typeface="Arial"/>
                <a:cs typeface="Arial"/>
                <a:sym typeface="Arial"/>
              </a:rPr>
              <a:t>Frontal packshot with </a:t>
            </a:r>
            <a:r>
              <a:rPr lang="en-GB" sz="2400"/>
              <a:t>white</a:t>
            </a:r>
            <a:r>
              <a:rPr b="0" i="0" lang="en-GB" sz="2400" u="none" cap="none" strike="noStrike">
                <a:solidFill>
                  <a:srgbClr val="000000"/>
                </a:solidFill>
                <a:latin typeface="Arial"/>
                <a:ea typeface="Arial"/>
                <a:cs typeface="Arial"/>
                <a:sym typeface="Arial"/>
              </a:rPr>
              <a:t> background</a:t>
            </a:r>
            <a:endParaRPr b="0" i="0" sz="2400" u="none" cap="none" strike="noStrike">
              <a:solidFill>
                <a:srgbClr val="000000"/>
              </a:solidFill>
              <a:latin typeface="Arial"/>
              <a:ea typeface="Arial"/>
              <a:cs typeface="Arial"/>
              <a:sym typeface="Arial"/>
            </a:endParaRPr>
          </a:p>
        </p:txBody>
      </p:sp>
      <p:sp>
        <p:nvSpPr>
          <p:cNvPr id="1416" name="Google Shape;1416;p74"/>
          <p:cNvSpPr txBox="1"/>
          <p:nvPr/>
        </p:nvSpPr>
        <p:spPr>
          <a:xfrm>
            <a:off x="8345801" y="5243663"/>
            <a:ext cx="3326700" cy="1046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Arial"/>
                <a:ea typeface="Arial"/>
                <a:cs typeface="Arial"/>
                <a:sym typeface="Arial"/>
              </a:rPr>
              <a:t>Frontal model view with </a:t>
            </a:r>
            <a:r>
              <a:rPr lang="en-GB" sz="2400"/>
              <a:t>grey</a:t>
            </a:r>
            <a:r>
              <a:rPr b="0" i="0" lang="en-GB" sz="2400" u="none" cap="none" strike="noStrike">
                <a:solidFill>
                  <a:srgbClr val="000000"/>
                </a:solidFill>
                <a:latin typeface="Arial"/>
                <a:ea typeface="Arial"/>
                <a:cs typeface="Arial"/>
                <a:sym typeface="Arial"/>
              </a:rPr>
              <a:t> background</a:t>
            </a:r>
            <a:endParaRPr b="0" i="0" sz="2400" u="none" cap="none" strike="noStrike">
              <a:solidFill>
                <a:srgbClr val="000000"/>
              </a:solidFill>
              <a:latin typeface="Arial"/>
              <a:ea typeface="Arial"/>
              <a:cs typeface="Arial"/>
              <a:sym typeface="Arial"/>
            </a:endParaRPr>
          </a:p>
        </p:txBody>
      </p:sp>
      <p:sp>
        <p:nvSpPr>
          <p:cNvPr id="1417" name="Google Shape;1417;p74"/>
          <p:cNvSpPr txBox="1"/>
          <p:nvPr/>
        </p:nvSpPr>
        <p:spPr>
          <a:xfrm>
            <a:off x="7788389" y="1937093"/>
            <a:ext cx="1077000" cy="3306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0"/>
              <a:buFont typeface="Arial"/>
              <a:buNone/>
            </a:pPr>
            <a:r>
              <a:rPr b="1" i="0" lang="en-GB" sz="6000" u="none" cap="none" strike="noStrike">
                <a:solidFill>
                  <a:schemeClr val="accent3"/>
                </a:solidFill>
                <a:latin typeface="Arial"/>
                <a:ea typeface="Arial"/>
                <a:cs typeface="Arial"/>
                <a:sym typeface="Arial"/>
              </a:rPr>
              <a:t>or</a:t>
            </a:r>
            <a:endParaRPr b="1" i="0" sz="6000" u="none" cap="none" strike="noStrike">
              <a:solidFill>
                <a:schemeClr val="accent3"/>
              </a:solidFill>
              <a:latin typeface="Arial"/>
              <a:ea typeface="Arial"/>
              <a:cs typeface="Arial"/>
              <a:sym typeface="Arial"/>
            </a:endParaRPr>
          </a:p>
        </p:txBody>
      </p:sp>
      <p:sp>
        <p:nvSpPr>
          <p:cNvPr id="1418" name="Google Shape;1418;p74"/>
          <p:cNvSpPr txBox="1"/>
          <p:nvPr/>
        </p:nvSpPr>
        <p:spPr>
          <a:xfrm>
            <a:off x="291825" y="1937075"/>
            <a:ext cx="4689600" cy="43527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2600"/>
              <a:buFont typeface="Arial"/>
              <a:buNone/>
            </a:pPr>
            <a:r>
              <a:rPr b="1" i="0" lang="en-GB" sz="2600" u="none" cap="none" strike="noStrike">
                <a:solidFill>
                  <a:srgbClr val="000000"/>
                </a:solidFill>
                <a:latin typeface="Arial"/>
                <a:ea typeface="Arial"/>
                <a:cs typeface="Arial"/>
                <a:sym typeface="Arial"/>
              </a:rPr>
              <a:t>For textiles, underwear, beachwear, nightwear.</a:t>
            </a:r>
            <a:endParaRPr b="1" i="0" sz="26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Arial"/>
                <a:ea typeface="Arial"/>
                <a:cs typeface="Arial"/>
                <a:sym typeface="Arial"/>
              </a:rPr>
              <a:t>Model views are not allowed for kids underwear and beachwear.</a:t>
            </a:r>
            <a:endParaRPr b="0" i="0" sz="2400" u="none" cap="none" strike="noStrike">
              <a:solidFill>
                <a:srgbClr val="000000"/>
              </a:solidFill>
              <a:latin typeface="Arial"/>
              <a:ea typeface="Arial"/>
              <a:cs typeface="Arial"/>
              <a:sym typeface="Arial"/>
            </a:endParaRPr>
          </a:p>
        </p:txBody>
      </p:sp>
      <p:sp>
        <p:nvSpPr>
          <p:cNvPr id="1419" name="Google Shape;1419;p74"/>
          <p:cNvSpPr txBox="1"/>
          <p:nvPr/>
        </p:nvSpPr>
        <p:spPr>
          <a:xfrm>
            <a:off x="291825" y="7692625"/>
            <a:ext cx="4689600" cy="43527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2600"/>
              <a:buFont typeface="Arial"/>
              <a:buNone/>
            </a:pPr>
            <a:r>
              <a:rPr b="1" i="0" lang="en-GB" sz="2600" u="none" cap="none" strike="noStrike">
                <a:solidFill>
                  <a:srgbClr val="000000"/>
                </a:solidFill>
                <a:latin typeface="Arial"/>
                <a:ea typeface="Arial"/>
                <a:cs typeface="Arial"/>
                <a:sym typeface="Arial"/>
              </a:rPr>
              <a:t>For women’s shoes.</a:t>
            </a:r>
            <a:endParaRPr b="1" i="0" sz="2600" u="none" cap="none" strike="noStrike">
              <a:solidFill>
                <a:srgbClr val="000000"/>
              </a:solidFill>
              <a:latin typeface="Arial"/>
              <a:ea typeface="Arial"/>
              <a:cs typeface="Arial"/>
              <a:sym typeface="Arial"/>
            </a:endParaRPr>
          </a:p>
        </p:txBody>
      </p:sp>
      <p:sp>
        <p:nvSpPr>
          <p:cNvPr id="1420" name="Google Shape;1420;p74"/>
          <p:cNvSpPr txBox="1"/>
          <p:nvPr/>
        </p:nvSpPr>
        <p:spPr>
          <a:xfrm>
            <a:off x="4981288" y="10999225"/>
            <a:ext cx="3326700" cy="1046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lang="en-GB" sz="2400"/>
              <a:t>P</a:t>
            </a:r>
            <a:r>
              <a:rPr b="0" i="0" lang="en-GB" sz="2400" u="none" cap="none" strike="noStrike">
                <a:solidFill>
                  <a:srgbClr val="000000"/>
                </a:solidFill>
                <a:latin typeface="Arial"/>
                <a:ea typeface="Arial"/>
                <a:cs typeface="Arial"/>
                <a:sym typeface="Arial"/>
              </a:rPr>
              <a:t>ackshot with </a:t>
            </a:r>
            <a:r>
              <a:rPr lang="en-GB" sz="2400"/>
              <a:t>white</a:t>
            </a:r>
            <a:r>
              <a:rPr b="0" i="0" lang="en-GB" sz="2400" u="none" cap="none" strike="noStrike">
                <a:solidFill>
                  <a:srgbClr val="000000"/>
                </a:solidFill>
                <a:latin typeface="Arial"/>
                <a:ea typeface="Arial"/>
                <a:cs typeface="Arial"/>
                <a:sym typeface="Arial"/>
              </a:rPr>
              <a:t> background</a:t>
            </a:r>
            <a:endParaRPr b="0" i="0" sz="2400" u="none" cap="none" strike="noStrike">
              <a:solidFill>
                <a:srgbClr val="000000"/>
              </a:solidFill>
              <a:latin typeface="Arial"/>
              <a:ea typeface="Arial"/>
              <a:cs typeface="Arial"/>
              <a:sym typeface="Arial"/>
            </a:endParaRPr>
          </a:p>
        </p:txBody>
      </p:sp>
      <p:sp>
        <p:nvSpPr>
          <p:cNvPr id="1421" name="Google Shape;1421;p74"/>
          <p:cNvSpPr txBox="1"/>
          <p:nvPr/>
        </p:nvSpPr>
        <p:spPr>
          <a:xfrm>
            <a:off x="8345813" y="10999225"/>
            <a:ext cx="3326700" cy="1046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Arial"/>
                <a:ea typeface="Arial"/>
                <a:cs typeface="Arial"/>
                <a:sym typeface="Arial"/>
              </a:rPr>
              <a:t>Model view with </a:t>
            </a:r>
            <a:r>
              <a:rPr lang="en-GB" sz="2400"/>
              <a:t>grey</a:t>
            </a:r>
            <a:r>
              <a:rPr b="0" i="0" lang="en-GB" sz="2400" u="none" cap="none" strike="noStrike">
                <a:solidFill>
                  <a:srgbClr val="000000"/>
                </a:solidFill>
                <a:latin typeface="Arial"/>
                <a:ea typeface="Arial"/>
                <a:cs typeface="Arial"/>
                <a:sym typeface="Arial"/>
              </a:rPr>
              <a:t> background</a:t>
            </a:r>
            <a:endParaRPr b="0" i="0" sz="2400" u="none" cap="none" strike="noStrike">
              <a:solidFill>
                <a:srgbClr val="000000"/>
              </a:solidFill>
              <a:latin typeface="Arial"/>
              <a:ea typeface="Arial"/>
              <a:cs typeface="Arial"/>
              <a:sym typeface="Arial"/>
            </a:endParaRPr>
          </a:p>
        </p:txBody>
      </p:sp>
      <p:sp>
        <p:nvSpPr>
          <p:cNvPr id="1422" name="Google Shape;1422;p74"/>
          <p:cNvSpPr txBox="1"/>
          <p:nvPr/>
        </p:nvSpPr>
        <p:spPr>
          <a:xfrm>
            <a:off x="7788342" y="7692626"/>
            <a:ext cx="1077000" cy="3306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6000"/>
              <a:buFont typeface="Arial"/>
              <a:buNone/>
            </a:pPr>
            <a:r>
              <a:rPr b="1" i="0" lang="en-GB" sz="6000" u="none" cap="none" strike="noStrike">
                <a:solidFill>
                  <a:schemeClr val="accent3"/>
                </a:solidFill>
                <a:latin typeface="Arial"/>
                <a:ea typeface="Arial"/>
                <a:cs typeface="Arial"/>
                <a:sym typeface="Arial"/>
              </a:rPr>
              <a:t>or</a:t>
            </a:r>
            <a:endParaRPr b="1" i="0" sz="6000" u="none" cap="none" strike="noStrike">
              <a:solidFill>
                <a:schemeClr val="accent3"/>
              </a:solidFill>
              <a:latin typeface="Arial"/>
              <a:ea typeface="Arial"/>
              <a:cs typeface="Arial"/>
              <a:sym typeface="Arial"/>
            </a:endParaRPr>
          </a:p>
        </p:txBody>
      </p:sp>
      <p:pic>
        <p:nvPicPr>
          <p:cNvPr id="1423" name="Google Shape;1423;p74"/>
          <p:cNvPicPr preferRelativeResize="0"/>
          <p:nvPr/>
        </p:nvPicPr>
        <p:blipFill rotWithShape="1">
          <a:blip r:embed="rId5">
            <a:alphaModFix/>
          </a:blip>
          <a:srcRect b="0" l="59" r="68" t="0"/>
          <a:stretch/>
        </p:blipFill>
        <p:spPr>
          <a:xfrm>
            <a:off x="5500762" y="7692626"/>
            <a:ext cx="2287585" cy="3306602"/>
          </a:xfrm>
          <a:prstGeom prst="rect">
            <a:avLst/>
          </a:prstGeom>
          <a:noFill/>
          <a:ln cap="flat" cmpd="sng" w="9525">
            <a:solidFill>
              <a:srgbClr val="B7B7B7"/>
            </a:solidFill>
            <a:prstDash val="solid"/>
            <a:round/>
            <a:headEnd len="sm" w="sm" type="none"/>
            <a:tailEnd len="sm" w="sm" type="none"/>
          </a:ln>
        </p:spPr>
      </p:pic>
      <p:pic>
        <p:nvPicPr>
          <p:cNvPr id="1424" name="Google Shape;1424;p74"/>
          <p:cNvPicPr preferRelativeResize="0"/>
          <p:nvPr/>
        </p:nvPicPr>
        <p:blipFill rotWithShape="1">
          <a:blip r:embed="rId6">
            <a:alphaModFix/>
          </a:blip>
          <a:srcRect b="0" l="59" r="68" t="0"/>
          <a:stretch/>
        </p:blipFill>
        <p:spPr>
          <a:xfrm>
            <a:off x="8865370" y="7692626"/>
            <a:ext cx="2287585" cy="3306602"/>
          </a:xfrm>
          <a:prstGeom prst="rect">
            <a:avLst/>
          </a:prstGeom>
          <a:noFill/>
          <a:ln cap="flat" cmpd="sng" w="9525">
            <a:solidFill>
              <a:srgbClr val="B7B7B7"/>
            </a:solidFill>
            <a:prstDash val="solid"/>
            <a:round/>
            <a:headEnd len="sm" w="sm" type="none"/>
            <a:tailEnd len="sm" w="sm" type="none"/>
          </a:ln>
        </p:spPr>
      </p:pic>
      <p:pic>
        <p:nvPicPr>
          <p:cNvPr id="1425" name="Google Shape;1425;p74"/>
          <p:cNvPicPr preferRelativeResize="0"/>
          <p:nvPr/>
        </p:nvPicPr>
        <p:blipFill rotWithShape="1">
          <a:blip r:embed="rId7">
            <a:alphaModFix/>
          </a:blip>
          <a:srcRect b="0" l="59" r="68" t="0"/>
          <a:stretch/>
        </p:blipFill>
        <p:spPr>
          <a:xfrm>
            <a:off x="13231147" y="7692667"/>
            <a:ext cx="2287527" cy="3306511"/>
          </a:xfrm>
          <a:prstGeom prst="rect">
            <a:avLst/>
          </a:prstGeom>
          <a:noFill/>
          <a:ln cap="flat" cmpd="sng" w="9525">
            <a:solidFill>
              <a:srgbClr val="B7B7B7"/>
            </a:solidFill>
            <a:prstDash val="solid"/>
            <a:round/>
            <a:headEnd len="sm" w="sm" type="none"/>
            <a:tailEnd len="sm" w="sm" type="none"/>
          </a:ln>
        </p:spPr>
      </p:pic>
      <p:sp>
        <p:nvSpPr>
          <p:cNvPr id="1426" name="Google Shape;1426;p74"/>
          <p:cNvSpPr txBox="1"/>
          <p:nvPr/>
        </p:nvSpPr>
        <p:spPr>
          <a:xfrm>
            <a:off x="12711563" y="10999175"/>
            <a:ext cx="3326700" cy="1046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400"/>
              <a:buFont typeface="Arial"/>
              <a:buNone/>
            </a:pPr>
            <a:r>
              <a:rPr lang="en-GB" sz="2400"/>
              <a:t>Packshot</a:t>
            </a:r>
            <a:r>
              <a:rPr b="0" i="0" lang="en-GB" sz="2400" u="none" cap="none" strike="noStrike">
                <a:solidFill>
                  <a:srgbClr val="000000"/>
                </a:solidFill>
                <a:latin typeface="Arial"/>
                <a:ea typeface="Arial"/>
                <a:cs typeface="Arial"/>
                <a:sym typeface="Arial"/>
              </a:rPr>
              <a:t> with </a:t>
            </a:r>
            <a:r>
              <a:rPr lang="en-GB" sz="2400"/>
              <a:t>white</a:t>
            </a:r>
            <a:r>
              <a:rPr b="0" i="0" lang="en-GB" sz="2400" u="none" cap="none" strike="noStrike">
                <a:solidFill>
                  <a:srgbClr val="000000"/>
                </a:solidFill>
                <a:latin typeface="Arial"/>
                <a:ea typeface="Arial"/>
                <a:cs typeface="Arial"/>
                <a:sym typeface="Arial"/>
              </a:rPr>
              <a:t> background</a:t>
            </a:r>
            <a:endParaRPr b="0" i="0" sz="2400" u="none" cap="none" strike="noStrike">
              <a:solidFill>
                <a:srgbClr val="000000"/>
              </a:solidFill>
              <a:latin typeface="Arial"/>
              <a:ea typeface="Arial"/>
              <a:cs typeface="Arial"/>
              <a:sym typeface="Arial"/>
            </a:endParaRPr>
          </a:p>
        </p:txBody>
      </p:sp>
      <p:sp>
        <p:nvSpPr>
          <p:cNvPr id="1427" name="Google Shape;1427;p74"/>
          <p:cNvSpPr txBox="1"/>
          <p:nvPr/>
        </p:nvSpPr>
        <p:spPr>
          <a:xfrm>
            <a:off x="16038275" y="7692625"/>
            <a:ext cx="8053800" cy="435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000000"/>
                </a:solidFill>
                <a:latin typeface="Arial"/>
                <a:ea typeface="Arial"/>
                <a:cs typeface="Arial"/>
                <a:sym typeface="Arial"/>
              </a:rPr>
              <a:t>For men’s and kids shoes.</a:t>
            </a:r>
            <a:endParaRPr b="1" i="0" sz="2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000000"/>
                </a:solidFill>
                <a:latin typeface="Arial"/>
                <a:ea typeface="Arial"/>
                <a:cs typeface="Arial"/>
                <a:sym typeface="Arial"/>
              </a:rPr>
              <a:t>Model images are not necessary.</a:t>
            </a:r>
            <a:endParaRPr b="0" i="0" sz="2400" u="none" cap="none" strike="noStrike">
              <a:solidFill>
                <a:srgbClr val="000000"/>
              </a:solidFill>
              <a:latin typeface="Arial"/>
              <a:ea typeface="Arial"/>
              <a:cs typeface="Arial"/>
              <a:sym typeface="Arial"/>
            </a:endParaRPr>
          </a:p>
        </p:txBody>
      </p:sp>
      <p:pic>
        <p:nvPicPr>
          <p:cNvPr id="1428" name="Google Shape;1428;p74"/>
          <p:cNvPicPr preferRelativeResize="0"/>
          <p:nvPr/>
        </p:nvPicPr>
        <p:blipFill rotWithShape="1">
          <a:blip r:embed="rId8">
            <a:alphaModFix/>
          </a:blip>
          <a:srcRect b="0" l="59" r="68" t="0"/>
          <a:stretch/>
        </p:blipFill>
        <p:spPr>
          <a:xfrm>
            <a:off x="13231155" y="1937106"/>
            <a:ext cx="2287527" cy="3306511"/>
          </a:xfrm>
          <a:prstGeom prst="rect">
            <a:avLst/>
          </a:prstGeom>
          <a:noFill/>
          <a:ln cap="flat" cmpd="sng" w="9525">
            <a:solidFill>
              <a:srgbClr val="B7B7B7"/>
            </a:solidFill>
            <a:prstDash val="solid"/>
            <a:round/>
            <a:headEnd len="sm" w="sm" type="none"/>
            <a:tailEnd len="sm" w="sm" type="none"/>
          </a:ln>
        </p:spPr>
      </p:pic>
      <p:sp>
        <p:nvSpPr>
          <p:cNvPr id="1429" name="Google Shape;1429;p74"/>
          <p:cNvSpPr txBox="1"/>
          <p:nvPr/>
        </p:nvSpPr>
        <p:spPr>
          <a:xfrm>
            <a:off x="12711563" y="5243675"/>
            <a:ext cx="3326700" cy="104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2400"/>
              <a:buFont typeface="Arial"/>
              <a:buNone/>
            </a:pPr>
            <a:r>
              <a:rPr lang="en-GB" sz="2400">
                <a:solidFill>
                  <a:schemeClr val="dk1"/>
                </a:solidFill>
              </a:rPr>
              <a:t>P</a:t>
            </a:r>
            <a:r>
              <a:rPr lang="en-GB" sz="2400">
                <a:solidFill>
                  <a:schemeClr val="dk1"/>
                </a:solidFill>
              </a:rPr>
              <a:t>ackshot with white background</a:t>
            </a:r>
            <a:endParaRPr b="0" i="0" sz="2400" u="none" cap="none" strike="noStrike">
              <a:solidFill>
                <a:srgbClr val="000000"/>
              </a:solidFill>
              <a:latin typeface="Arial"/>
              <a:ea typeface="Arial"/>
              <a:cs typeface="Arial"/>
              <a:sym typeface="Arial"/>
            </a:endParaRPr>
          </a:p>
        </p:txBody>
      </p:sp>
      <p:sp>
        <p:nvSpPr>
          <p:cNvPr id="1430" name="Google Shape;1430;p74"/>
          <p:cNvSpPr txBox="1"/>
          <p:nvPr/>
        </p:nvSpPr>
        <p:spPr>
          <a:xfrm>
            <a:off x="16038275" y="1937075"/>
            <a:ext cx="8053800" cy="435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000000"/>
                </a:solidFill>
                <a:latin typeface="Arial"/>
                <a:ea typeface="Arial"/>
                <a:cs typeface="Arial"/>
                <a:sym typeface="Arial"/>
              </a:rPr>
              <a:t>For bags, accessories, jewellery, headwear, belts, scarves, gloves, etc.</a:t>
            </a:r>
            <a:endParaRPr b="1" i="0" sz="2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t/>
            </a:r>
            <a:endParaRPr b="1" i="0" sz="2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000000"/>
                </a:solidFill>
                <a:latin typeface="Arial"/>
                <a:ea typeface="Arial"/>
                <a:cs typeface="Arial"/>
                <a:sym typeface="Arial"/>
              </a:rPr>
              <a:t>Also for beauty, toys and electronics.</a:t>
            </a:r>
            <a:endParaRPr b="1" i="0" sz="2600" u="none" cap="none" strike="noStrike">
              <a:solidFill>
                <a:srgbClr val="000000"/>
              </a:solidFill>
              <a:latin typeface="Arial"/>
              <a:ea typeface="Arial"/>
              <a:cs typeface="Arial"/>
              <a:sym typeface="Arial"/>
            </a:endParaRPr>
          </a:p>
        </p:txBody>
      </p:sp>
      <p:sp>
        <p:nvSpPr>
          <p:cNvPr id="1431" name="Google Shape;1431;p74"/>
          <p:cNvSpPr txBox="1"/>
          <p:nvPr/>
        </p:nvSpPr>
        <p:spPr>
          <a:xfrm>
            <a:off x="150" y="12957250"/>
            <a:ext cx="24384001" cy="758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800"/>
              <a:buFont typeface="Arial"/>
              <a:buNone/>
            </a:pPr>
            <a:r>
              <a:rPr b="0" i="0" lang="en-GB" sz="1800" u="none" cap="none" strike="noStrike">
                <a:solidFill>
                  <a:srgbClr val="000000"/>
                </a:solidFill>
                <a:latin typeface="Arial"/>
                <a:ea typeface="Arial"/>
                <a:cs typeface="Arial"/>
                <a:sym typeface="Arial"/>
              </a:rPr>
              <a:t>*minimum requirements are not valid for premium partners</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23" name="Shape 2223"/>
        <p:cNvGrpSpPr/>
        <p:nvPr/>
      </p:nvGrpSpPr>
      <p:grpSpPr>
        <a:xfrm>
          <a:off x="0" y="0"/>
          <a:ext cx="0" cy="0"/>
          <a:chOff x="0" y="0"/>
          <a:chExt cx="0" cy="0"/>
        </a:xfrm>
      </p:grpSpPr>
      <p:sp>
        <p:nvSpPr>
          <p:cNvPr id="2224" name="Google Shape;2224;p128"/>
          <p:cNvSpPr txBox="1"/>
          <p:nvPr/>
        </p:nvSpPr>
        <p:spPr>
          <a:xfrm>
            <a:off x="11412850" y="5150475"/>
            <a:ext cx="12971100" cy="85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en-GB" sz="4800" u="none" cap="none" strike="noStrike">
                <a:solidFill>
                  <a:srgbClr val="000000"/>
                </a:solidFill>
                <a:latin typeface="Arial"/>
                <a:ea typeface="Arial"/>
                <a:cs typeface="Arial"/>
                <a:sym typeface="Arial"/>
              </a:rPr>
              <a:t>KIDS UNDERWEAR, BEACHWEAR &amp; NIGHTWEAR</a:t>
            </a:r>
            <a:endParaRPr b="0" i="0" sz="4800" u="none" cap="none" strike="noStrike">
              <a:solidFill>
                <a:srgbClr val="000000"/>
              </a:solidFill>
              <a:latin typeface="Arial"/>
              <a:ea typeface="Arial"/>
              <a:cs typeface="Arial"/>
              <a:sym typeface="Arial"/>
            </a:endParaRPr>
          </a:p>
        </p:txBody>
      </p:sp>
      <p:pic>
        <p:nvPicPr>
          <p:cNvPr id="2225" name="Google Shape;2225;p128"/>
          <p:cNvPicPr preferRelativeResize="0"/>
          <p:nvPr/>
        </p:nvPicPr>
        <p:blipFill rotWithShape="1">
          <a:blip r:embed="rId3">
            <a:alphaModFix/>
          </a:blip>
          <a:srcRect b="0" l="0" r="0" t="0"/>
          <a:stretch/>
        </p:blipFill>
        <p:spPr>
          <a:xfrm>
            <a:off x="0" y="0"/>
            <a:ext cx="9501447" cy="137159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9" name="Shape 2229"/>
        <p:cNvGrpSpPr/>
        <p:nvPr/>
      </p:nvGrpSpPr>
      <p:grpSpPr>
        <a:xfrm>
          <a:off x="0" y="0"/>
          <a:ext cx="0" cy="0"/>
          <a:chOff x="0" y="0"/>
          <a:chExt cx="0" cy="0"/>
        </a:xfrm>
      </p:grpSpPr>
      <p:sp>
        <p:nvSpPr>
          <p:cNvPr id="2230" name="Google Shape;2230;p129"/>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31" name="Google Shape;2231;p129"/>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232" name="Google Shape;2232;p129"/>
          <p:cNvPicPr preferRelativeResize="0"/>
          <p:nvPr/>
        </p:nvPicPr>
        <p:blipFill rotWithShape="1">
          <a:blip r:embed="rId4">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233" name="Google Shape;2233;p129"/>
          <p:cNvPicPr preferRelativeResize="0"/>
          <p:nvPr/>
        </p:nvPicPr>
        <p:blipFill rotWithShape="1">
          <a:blip r:embed="rId5">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234" name="Google Shape;2234;p129"/>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packshot</a:t>
            </a:r>
            <a:endParaRPr b="0" i="0" sz="1400" u="none" cap="none" strike="noStrike">
              <a:solidFill>
                <a:srgbClr val="000000"/>
              </a:solidFill>
              <a:latin typeface="Arial"/>
              <a:ea typeface="Arial"/>
              <a:cs typeface="Arial"/>
              <a:sym typeface="Arial"/>
            </a:endParaRPr>
          </a:p>
        </p:txBody>
      </p:sp>
      <p:sp>
        <p:nvSpPr>
          <p:cNvPr id="2235" name="Google Shape;2235;p129"/>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packshot</a:t>
            </a:r>
            <a:endParaRPr b="0" i="0" sz="1400" u="none" cap="none" strike="noStrike">
              <a:solidFill>
                <a:srgbClr val="000000"/>
              </a:solidFill>
              <a:latin typeface="Arial"/>
              <a:ea typeface="Arial"/>
              <a:cs typeface="Arial"/>
              <a:sym typeface="Arial"/>
            </a:endParaRPr>
          </a:p>
        </p:txBody>
      </p:sp>
      <p:sp>
        <p:nvSpPr>
          <p:cNvPr id="2236" name="Google Shape;2236;p129"/>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237" name="Google Shape;2237;p129"/>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ONESIE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238" name="Google Shape;2238;p129"/>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2" name="Shape 2242"/>
        <p:cNvGrpSpPr/>
        <p:nvPr/>
      </p:nvGrpSpPr>
      <p:grpSpPr>
        <a:xfrm>
          <a:off x="0" y="0"/>
          <a:ext cx="0" cy="0"/>
          <a:chOff x="0" y="0"/>
          <a:chExt cx="0" cy="0"/>
        </a:xfrm>
      </p:grpSpPr>
      <p:sp>
        <p:nvSpPr>
          <p:cNvPr id="2243" name="Google Shape;2243;p130"/>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44" name="Google Shape;2244;p130"/>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245" name="Google Shape;2245;p130"/>
          <p:cNvPicPr preferRelativeResize="0"/>
          <p:nvPr/>
        </p:nvPicPr>
        <p:blipFill rotWithShape="1">
          <a:blip r:embed="rId4">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246" name="Google Shape;2246;p130"/>
          <p:cNvPicPr preferRelativeResize="0"/>
          <p:nvPr/>
        </p:nvPicPr>
        <p:blipFill rotWithShape="1">
          <a:blip r:embed="rId5">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247" name="Google Shape;2247;p130"/>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packshot</a:t>
            </a:r>
            <a:endParaRPr b="0" i="0" sz="1400" u="none" cap="none" strike="noStrike">
              <a:solidFill>
                <a:srgbClr val="000000"/>
              </a:solidFill>
              <a:latin typeface="Arial"/>
              <a:ea typeface="Arial"/>
              <a:cs typeface="Arial"/>
              <a:sym typeface="Arial"/>
            </a:endParaRPr>
          </a:p>
        </p:txBody>
      </p:sp>
      <p:sp>
        <p:nvSpPr>
          <p:cNvPr id="2248" name="Google Shape;2248;p130"/>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packshot</a:t>
            </a:r>
            <a:endParaRPr b="0" i="0" sz="1400" u="none" cap="none" strike="noStrike">
              <a:solidFill>
                <a:srgbClr val="000000"/>
              </a:solidFill>
              <a:latin typeface="Arial"/>
              <a:ea typeface="Arial"/>
              <a:cs typeface="Arial"/>
              <a:sym typeface="Arial"/>
            </a:endParaRPr>
          </a:p>
        </p:txBody>
      </p:sp>
      <p:sp>
        <p:nvSpPr>
          <p:cNvPr id="2249" name="Google Shape;2249;p130"/>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250" name="Google Shape;2250;p130"/>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UNDERWEAR TOPS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251" name="Google Shape;2251;p130"/>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5" name="Shape 2255"/>
        <p:cNvGrpSpPr/>
        <p:nvPr/>
      </p:nvGrpSpPr>
      <p:grpSpPr>
        <a:xfrm>
          <a:off x="0" y="0"/>
          <a:ext cx="0" cy="0"/>
          <a:chOff x="0" y="0"/>
          <a:chExt cx="0" cy="0"/>
        </a:xfrm>
      </p:grpSpPr>
      <p:sp>
        <p:nvSpPr>
          <p:cNvPr id="2256" name="Google Shape;2256;p131"/>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57" name="Google Shape;2257;p131"/>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258" name="Google Shape;2258;p131"/>
          <p:cNvPicPr preferRelativeResize="0"/>
          <p:nvPr/>
        </p:nvPicPr>
        <p:blipFill rotWithShape="1">
          <a:blip r:embed="rId4">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259" name="Google Shape;2259;p131"/>
          <p:cNvPicPr preferRelativeResize="0"/>
          <p:nvPr/>
        </p:nvPicPr>
        <p:blipFill rotWithShape="1">
          <a:blip r:embed="rId5">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260" name="Google Shape;2260;p131"/>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packshot</a:t>
            </a:r>
            <a:endParaRPr b="0" i="0" sz="1400" u="none" cap="none" strike="noStrike">
              <a:solidFill>
                <a:srgbClr val="000000"/>
              </a:solidFill>
              <a:latin typeface="Arial"/>
              <a:ea typeface="Arial"/>
              <a:cs typeface="Arial"/>
              <a:sym typeface="Arial"/>
            </a:endParaRPr>
          </a:p>
        </p:txBody>
      </p:sp>
      <p:sp>
        <p:nvSpPr>
          <p:cNvPr id="2261" name="Google Shape;2261;p131"/>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packshot</a:t>
            </a:r>
            <a:endParaRPr b="0" i="0" sz="1400" u="none" cap="none" strike="noStrike">
              <a:solidFill>
                <a:srgbClr val="000000"/>
              </a:solidFill>
              <a:latin typeface="Arial"/>
              <a:ea typeface="Arial"/>
              <a:cs typeface="Arial"/>
              <a:sym typeface="Arial"/>
            </a:endParaRPr>
          </a:p>
        </p:txBody>
      </p:sp>
      <p:sp>
        <p:nvSpPr>
          <p:cNvPr id="2262" name="Google Shape;2262;p131"/>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263" name="Google Shape;2263;p131"/>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UNDERWEAR</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2264" name="Google Shape;2264;p131"/>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8" name="Shape 2268"/>
        <p:cNvGrpSpPr/>
        <p:nvPr/>
      </p:nvGrpSpPr>
      <p:grpSpPr>
        <a:xfrm>
          <a:off x="0" y="0"/>
          <a:ext cx="0" cy="0"/>
          <a:chOff x="0" y="0"/>
          <a:chExt cx="0" cy="0"/>
        </a:xfrm>
      </p:grpSpPr>
      <p:sp>
        <p:nvSpPr>
          <p:cNvPr id="2269" name="Google Shape;2269;p132"/>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70" name="Google Shape;2270;p132"/>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271" name="Google Shape;2271;p132"/>
          <p:cNvPicPr preferRelativeResize="0"/>
          <p:nvPr/>
        </p:nvPicPr>
        <p:blipFill rotWithShape="1">
          <a:blip r:embed="rId4">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272" name="Google Shape;2272;p132"/>
          <p:cNvPicPr preferRelativeResize="0"/>
          <p:nvPr/>
        </p:nvPicPr>
        <p:blipFill rotWithShape="1">
          <a:blip r:embed="rId5">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273" name="Google Shape;2273;p132"/>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packshot</a:t>
            </a:r>
            <a:endParaRPr b="0" i="0" sz="1400" u="none" cap="none" strike="noStrike">
              <a:solidFill>
                <a:srgbClr val="000000"/>
              </a:solidFill>
              <a:latin typeface="Arial"/>
              <a:ea typeface="Arial"/>
              <a:cs typeface="Arial"/>
              <a:sym typeface="Arial"/>
            </a:endParaRPr>
          </a:p>
        </p:txBody>
      </p:sp>
      <p:sp>
        <p:nvSpPr>
          <p:cNvPr id="2274" name="Google Shape;2274;p132"/>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packshot</a:t>
            </a:r>
            <a:endParaRPr b="0" i="0" sz="1400" u="none" cap="none" strike="noStrike">
              <a:solidFill>
                <a:srgbClr val="000000"/>
              </a:solidFill>
              <a:latin typeface="Arial"/>
              <a:ea typeface="Arial"/>
              <a:cs typeface="Arial"/>
              <a:sym typeface="Arial"/>
            </a:endParaRPr>
          </a:p>
        </p:txBody>
      </p:sp>
      <p:sp>
        <p:nvSpPr>
          <p:cNvPr id="2275" name="Google Shape;2275;p132"/>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276" name="Google Shape;2276;p132"/>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UNDERSHIRTS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277" name="Google Shape;2277;p132"/>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1" name="Shape 2281"/>
        <p:cNvGrpSpPr/>
        <p:nvPr/>
      </p:nvGrpSpPr>
      <p:grpSpPr>
        <a:xfrm>
          <a:off x="0" y="0"/>
          <a:ext cx="0" cy="0"/>
          <a:chOff x="0" y="0"/>
          <a:chExt cx="0" cy="0"/>
        </a:xfrm>
      </p:grpSpPr>
      <p:sp>
        <p:nvSpPr>
          <p:cNvPr id="2282" name="Google Shape;2282;p133"/>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83" name="Google Shape;2283;p133"/>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284" name="Google Shape;2284;p133"/>
          <p:cNvPicPr preferRelativeResize="0"/>
          <p:nvPr/>
        </p:nvPicPr>
        <p:blipFill rotWithShape="1">
          <a:blip r:embed="rId4">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285" name="Google Shape;2285;p133"/>
          <p:cNvPicPr preferRelativeResize="0"/>
          <p:nvPr/>
        </p:nvPicPr>
        <p:blipFill rotWithShape="1">
          <a:blip r:embed="rId5">
            <a:alphaModFix/>
          </a:blip>
          <a:srcRect b="0" l="59" r="68" t="0"/>
          <a:stretch/>
        </p:blipFill>
        <p:spPr>
          <a:xfrm>
            <a:off x="15414892" y="8783350"/>
            <a:ext cx="2578550" cy="3727178"/>
          </a:xfrm>
          <a:prstGeom prst="rect">
            <a:avLst/>
          </a:prstGeom>
          <a:noFill/>
          <a:ln cap="flat" cmpd="sng" w="9525">
            <a:solidFill>
              <a:srgbClr val="B7B7B7"/>
            </a:solidFill>
            <a:prstDash val="solid"/>
            <a:round/>
            <a:headEnd len="sm" w="sm" type="none"/>
            <a:tailEnd len="sm" w="sm" type="none"/>
          </a:ln>
        </p:spPr>
      </p:pic>
      <p:sp>
        <p:nvSpPr>
          <p:cNvPr id="2286" name="Google Shape;2286;p133"/>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packshot</a:t>
            </a:r>
            <a:endParaRPr b="0" i="0" sz="1400" u="none" cap="none" strike="noStrike">
              <a:solidFill>
                <a:srgbClr val="000000"/>
              </a:solidFill>
              <a:latin typeface="Arial"/>
              <a:ea typeface="Arial"/>
              <a:cs typeface="Arial"/>
              <a:sym typeface="Arial"/>
            </a:endParaRPr>
          </a:p>
        </p:txBody>
      </p:sp>
      <p:sp>
        <p:nvSpPr>
          <p:cNvPr id="2287" name="Google Shape;2287;p133"/>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packshot</a:t>
            </a:r>
            <a:endParaRPr b="0" i="0" sz="1400" u="none" cap="none" strike="noStrike">
              <a:solidFill>
                <a:srgbClr val="000000"/>
              </a:solidFill>
              <a:latin typeface="Arial"/>
              <a:ea typeface="Arial"/>
              <a:cs typeface="Arial"/>
              <a:sym typeface="Arial"/>
            </a:endParaRPr>
          </a:p>
        </p:txBody>
      </p:sp>
      <p:sp>
        <p:nvSpPr>
          <p:cNvPr id="2288" name="Google Shape;2288;p133"/>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289" name="Google Shape;2289;p133"/>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PANTS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290" name="Google Shape;2290;p133"/>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4" name="Shape 2294"/>
        <p:cNvGrpSpPr/>
        <p:nvPr/>
      </p:nvGrpSpPr>
      <p:grpSpPr>
        <a:xfrm>
          <a:off x="0" y="0"/>
          <a:ext cx="0" cy="0"/>
          <a:chOff x="0" y="0"/>
          <a:chExt cx="0" cy="0"/>
        </a:xfrm>
      </p:grpSpPr>
      <p:sp>
        <p:nvSpPr>
          <p:cNvPr id="2295" name="Google Shape;2295;p134"/>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96" name="Google Shape;2296;p134"/>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297" name="Google Shape;2297;p134"/>
          <p:cNvPicPr preferRelativeResize="0"/>
          <p:nvPr/>
        </p:nvPicPr>
        <p:blipFill rotWithShape="1">
          <a:blip r:embed="rId4">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298" name="Google Shape;2298;p134"/>
          <p:cNvPicPr preferRelativeResize="0"/>
          <p:nvPr/>
        </p:nvPicPr>
        <p:blipFill rotWithShape="1">
          <a:blip r:embed="rId5">
            <a:alphaModFix/>
          </a:blip>
          <a:srcRect b="0" l="59" r="68" t="0"/>
          <a:stretch/>
        </p:blipFill>
        <p:spPr>
          <a:xfrm>
            <a:off x="15414892" y="8783350"/>
            <a:ext cx="2578550" cy="3727178"/>
          </a:xfrm>
          <a:prstGeom prst="rect">
            <a:avLst/>
          </a:prstGeom>
          <a:noFill/>
          <a:ln cap="flat" cmpd="sng" w="9525">
            <a:solidFill>
              <a:srgbClr val="B7B7B7"/>
            </a:solidFill>
            <a:prstDash val="solid"/>
            <a:round/>
            <a:headEnd len="sm" w="sm" type="none"/>
            <a:tailEnd len="sm" w="sm" type="none"/>
          </a:ln>
        </p:spPr>
      </p:pic>
      <p:sp>
        <p:nvSpPr>
          <p:cNvPr id="2299" name="Google Shape;2299;p134"/>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packshot</a:t>
            </a:r>
            <a:endParaRPr b="0" i="0" sz="1400" u="none" cap="none" strike="noStrike">
              <a:solidFill>
                <a:srgbClr val="000000"/>
              </a:solidFill>
              <a:latin typeface="Arial"/>
              <a:ea typeface="Arial"/>
              <a:cs typeface="Arial"/>
              <a:sym typeface="Arial"/>
            </a:endParaRPr>
          </a:p>
        </p:txBody>
      </p:sp>
      <p:sp>
        <p:nvSpPr>
          <p:cNvPr id="2300" name="Google Shape;2300;p134"/>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packshot</a:t>
            </a:r>
            <a:endParaRPr b="0" i="0" sz="1400" u="none" cap="none" strike="noStrike">
              <a:solidFill>
                <a:srgbClr val="000000"/>
              </a:solidFill>
              <a:latin typeface="Arial"/>
              <a:ea typeface="Arial"/>
              <a:cs typeface="Arial"/>
              <a:sym typeface="Arial"/>
            </a:endParaRPr>
          </a:p>
        </p:txBody>
      </p:sp>
      <p:sp>
        <p:nvSpPr>
          <p:cNvPr id="2301" name="Google Shape;2301;p134"/>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302" name="Google Shape;2302;p134"/>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BODY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303" name="Google Shape;2303;p134"/>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7" name="Shape 2307"/>
        <p:cNvGrpSpPr/>
        <p:nvPr/>
      </p:nvGrpSpPr>
      <p:grpSpPr>
        <a:xfrm>
          <a:off x="0" y="0"/>
          <a:ext cx="0" cy="0"/>
          <a:chOff x="0" y="0"/>
          <a:chExt cx="0" cy="0"/>
        </a:xfrm>
      </p:grpSpPr>
      <p:sp>
        <p:nvSpPr>
          <p:cNvPr id="2308" name="Google Shape;2308;p135"/>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09" name="Google Shape;2309;p135"/>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310" name="Google Shape;2310;p135"/>
          <p:cNvPicPr preferRelativeResize="0"/>
          <p:nvPr/>
        </p:nvPicPr>
        <p:blipFill rotWithShape="1">
          <a:blip r:embed="rId4">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311" name="Google Shape;2311;p135"/>
          <p:cNvPicPr preferRelativeResize="0"/>
          <p:nvPr/>
        </p:nvPicPr>
        <p:blipFill rotWithShape="1">
          <a:blip r:embed="rId5">
            <a:alphaModFix/>
          </a:blip>
          <a:srcRect b="0" l="59" r="68" t="0"/>
          <a:stretch/>
        </p:blipFill>
        <p:spPr>
          <a:xfrm>
            <a:off x="15414892" y="8783350"/>
            <a:ext cx="2578550" cy="3727178"/>
          </a:xfrm>
          <a:prstGeom prst="rect">
            <a:avLst/>
          </a:prstGeom>
          <a:noFill/>
          <a:ln cap="flat" cmpd="sng" w="9525">
            <a:solidFill>
              <a:srgbClr val="B7B7B7"/>
            </a:solidFill>
            <a:prstDash val="solid"/>
            <a:round/>
            <a:headEnd len="sm" w="sm" type="none"/>
            <a:tailEnd len="sm" w="sm" type="none"/>
          </a:ln>
        </p:spPr>
      </p:pic>
      <p:sp>
        <p:nvSpPr>
          <p:cNvPr id="2312" name="Google Shape;2312;p135"/>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packshot</a:t>
            </a:r>
            <a:endParaRPr b="0" i="0" sz="1400" u="none" cap="none" strike="noStrike">
              <a:solidFill>
                <a:srgbClr val="000000"/>
              </a:solidFill>
              <a:latin typeface="Arial"/>
              <a:ea typeface="Arial"/>
              <a:cs typeface="Arial"/>
              <a:sym typeface="Arial"/>
            </a:endParaRPr>
          </a:p>
        </p:txBody>
      </p:sp>
      <p:sp>
        <p:nvSpPr>
          <p:cNvPr id="2313" name="Google Shape;2313;p135"/>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packshot</a:t>
            </a:r>
            <a:endParaRPr b="0" i="0" sz="1400" u="none" cap="none" strike="noStrike">
              <a:solidFill>
                <a:srgbClr val="000000"/>
              </a:solidFill>
              <a:latin typeface="Arial"/>
              <a:ea typeface="Arial"/>
              <a:cs typeface="Arial"/>
              <a:sym typeface="Arial"/>
            </a:endParaRPr>
          </a:p>
        </p:txBody>
      </p:sp>
      <p:sp>
        <p:nvSpPr>
          <p:cNvPr id="2314" name="Google Shape;2314;p135"/>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315" name="Google Shape;2315;p135"/>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NIGHTWEAR SETS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316" name="Google Shape;2316;p135"/>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0" name="Shape 2320"/>
        <p:cNvGrpSpPr/>
        <p:nvPr/>
      </p:nvGrpSpPr>
      <p:grpSpPr>
        <a:xfrm>
          <a:off x="0" y="0"/>
          <a:ext cx="0" cy="0"/>
          <a:chOff x="0" y="0"/>
          <a:chExt cx="0" cy="0"/>
        </a:xfrm>
      </p:grpSpPr>
      <p:sp>
        <p:nvSpPr>
          <p:cNvPr id="2321" name="Google Shape;2321;p136"/>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22" name="Google Shape;2322;p136"/>
          <p:cNvPicPr preferRelativeResize="0"/>
          <p:nvPr/>
        </p:nvPicPr>
        <p:blipFill rotWithShape="1">
          <a:blip r:embed="rId3">
            <a:alphaModFix/>
          </a:blip>
          <a:srcRect b="0" l="69" r="58" t="0"/>
          <a:stretch/>
        </p:blipFill>
        <p:spPr>
          <a:xfrm>
            <a:off x="15414892" y="3335875"/>
            <a:ext cx="2578549" cy="3727174"/>
          </a:xfrm>
          <a:prstGeom prst="rect">
            <a:avLst/>
          </a:prstGeom>
          <a:noFill/>
          <a:ln cap="flat" cmpd="sng" w="9525">
            <a:solidFill>
              <a:srgbClr val="B7B7B7"/>
            </a:solidFill>
            <a:prstDash val="solid"/>
            <a:round/>
            <a:headEnd len="sm" w="sm" type="none"/>
            <a:tailEnd len="sm" w="sm" type="none"/>
          </a:ln>
        </p:spPr>
      </p:pic>
      <p:pic>
        <p:nvPicPr>
          <p:cNvPr id="2323" name="Google Shape;2323;p136"/>
          <p:cNvPicPr preferRelativeResize="0"/>
          <p:nvPr/>
        </p:nvPicPr>
        <p:blipFill rotWithShape="1">
          <a:blip r:embed="rId4">
            <a:alphaModFix/>
          </a:blip>
          <a:srcRect b="0" l="69" r="58" t="0"/>
          <a:stretch/>
        </p:blipFill>
        <p:spPr>
          <a:xfrm>
            <a:off x="18223417" y="3335875"/>
            <a:ext cx="2578549" cy="3727174"/>
          </a:xfrm>
          <a:prstGeom prst="rect">
            <a:avLst/>
          </a:prstGeom>
          <a:noFill/>
          <a:ln cap="flat" cmpd="sng" w="9525">
            <a:solidFill>
              <a:srgbClr val="B7B7B7"/>
            </a:solidFill>
            <a:prstDash val="solid"/>
            <a:round/>
            <a:headEnd len="sm" w="sm" type="none"/>
            <a:tailEnd len="sm" w="sm" type="none"/>
          </a:ln>
        </p:spPr>
      </p:pic>
      <p:pic>
        <p:nvPicPr>
          <p:cNvPr id="2324" name="Google Shape;2324;p136"/>
          <p:cNvPicPr preferRelativeResize="0"/>
          <p:nvPr/>
        </p:nvPicPr>
        <p:blipFill rotWithShape="1">
          <a:blip r:embed="rId5">
            <a:alphaModFix/>
          </a:blip>
          <a:srcRect b="0" l="69" r="58" t="0"/>
          <a:stretch/>
        </p:blipFill>
        <p:spPr>
          <a:xfrm>
            <a:off x="15414892" y="8783350"/>
            <a:ext cx="2578549" cy="3727177"/>
          </a:xfrm>
          <a:prstGeom prst="rect">
            <a:avLst/>
          </a:prstGeom>
          <a:noFill/>
          <a:ln cap="flat" cmpd="sng" w="9525">
            <a:solidFill>
              <a:srgbClr val="B7B7B7"/>
            </a:solidFill>
            <a:prstDash val="solid"/>
            <a:round/>
            <a:headEnd len="sm" w="sm" type="none"/>
            <a:tailEnd len="sm" w="sm" type="none"/>
          </a:ln>
        </p:spPr>
      </p:pic>
      <p:sp>
        <p:nvSpPr>
          <p:cNvPr id="2325" name="Google Shape;2325;p136"/>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packshot</a:t>
            </a:r>
            <a:endParaRPr b="0" i="0" sz="1400" u="none" cap="none" strike="noStrike">
              <a:solidFill>
                <a:srgbClr val="000000"/>
              </a:solidFill>
              <a:latin typeface="Arial"/>
              <a:ea typeface="Arial"/>
              <a:cs typeface="Arial"/>
              <a:sym typeface="Arial"/>
            </a:endParaRPr>
          </a:p>
        </p:txBody>
      </p:sp>
      <p:sp>
        <p:nvSpPr>
          <p:cNvPr id="2326" name="Google Shape;2326;p136"/>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packshot</a:t>
            </a:r>
            <a:endParaRPr b="0" i="0" sz="1400" u="none" cap="none" strike="noStrike">
              <a:solidFill>
                <a:srgbClr val="000000"/>
              </a:solidFill>
              <a:latin typeface="Arial"/>
              <a:ea typeface="Arial"/>
              <a:cs typeface="Arial"/>
              <a:sym typeface="Arial"/>
            </a:endParaRPr>
          </a:p>
        </p:txBody>
      </p:sp>
      <p:sp>
        <p:nvSpPr>
          <p:cNvPr id="2327" name="Google Shape;2327;p136"/>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328" name="Google Shape;2328;p136"/>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SWIMSUIT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329" name="Google Shape;2329;p136"/>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3" name="Shape 2333"/>
        <p:cNvGrpSpPr/>
        <p:nvPr/>
      </p:nvGrpSpPr>
      <p:grpSpPr>
        <a:xfrm>
          <a:off x="0" y="0"/>
          <a:ext cx="0" cy="0"/>
          <a:chOff x="0" y="0"/>
          <a:chExt cx="0" cy="0"/>
        </a:xfrm>
      </p:grpSpPr>
      <p:sp>
        <p:nvSpPr>
          <p:cNvPr id="2334" name="Google Shape;2334;p137"/>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35" name="Google Shape;2335;p137"/>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336" name="Google Shape;2336;p137"/>
          <p:cNvPicPr preferRelativeResize="0"/>
          <p:nvPr/>
        </p:nvPicPr>
        <p:blipFill rotWithShape="1">
          <a:blip r:embed="rId4">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337" name="Google Shape;2337;p137"/>
          <p:cNvPicPr preferRelativeResize="0"/>
          <p:nvPr/>
        </p:nvPicPr>
        <p:blipFill rotWithShape="1">
          <a:blip r:embed="rId5">
            <a:alphaModFix/>
          </a:blip>
          <a:srcRect b="0" l="59" r="68" t="0"/>
          <a:stretch/>
        </p:blipFill>
        <p:spPr>
          <a:xfrm>
            <a:off x="15414892" y="8783350"/>
            <a:ext cx="2578550" cy="3727178"/>
          </a:xfrm>
          <a:prstGeom prst="rect">
            <a:avLst/>
          </a:prstGeom>
          <a:noFill/>
          <a:ln cap="flat" cmpd="sng" w="9525">
            <a:solidFill>
              <a:srgbClr val="B7B7B7"/>
            </a:solidFill>
            <a:prstDash val="solid"/>
            <a:round/>
            <a:headEnd len="sm" w="sm" type="none"/>
            <a:tailEnd len="sm" w="sm" type="none"/>
          </a:ln>
        </p:spPr>
      </p:pic>
      <p:sp>
        <p:nvSpPr>
          <p:cNvPr id="2338" name="Google Shape;2338;p137"/>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packshot</a:t>
            </a:r>
            <a:endParaRPr b="0" i="0" sz="1400" u="none" cap="none" strike="noStrike">
              <a:solidFill>
                <a:srgbClr val="000000"/>
              </a:solidFill>
              <a:latin typeface="Arial"/>
              <a:ea typeface="Arial"/>
              <a:cs typeface="Arial"/>
              <a:sym typeface="Arial"/>
            </a:endParaRPr>
          </a:p>
        </p:txBody>
      </p:sp>
      <p:sp>
        <p:nvSpPr>
          <p:cNvPr id="2339" name="Google Shape;2339;p137"/>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packshot</a:t>
            </a:r>
            <a:endParaRPr b="0" i="0" sz="1400" u="none" cap="none" strike="noStrike">
              <a:solidFill>
                <a:srgbClr val="000000"/>
              </a:solidFill>
              <a:latin typeface="Arial"/>
              <a:ea typeface="Arial"/>
              <a:cs typeface="Arial"/>
              <a:sym typeface="Arial"/>
            </a:endParaRPr>
          </a:p>
        </p:txBody>
      </p:sp>
      <p:sp>
        <p:nvSpPr>
          <p:cNvPr id="2340" name="Google Shape;2340;p137"/>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341" name="Google Shape;2341;p137"/>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BIKINI SETS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342" name="Google Shape;2342;p137"/>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5" name="Shape 1435"/>
        <p:cNvGrpSpPr/>
        <p:nvPr/>
      </p:nvGrpSpPr>
      <p:grpSpPr>
        <a:xfrm>
          <a:off x="0" y="0"/>
          <a:ext cx="0" cy="0"/>
          <a:chOff x="0" y="0"/>
          <a:chExt cx="0" cy="0"/>
        </a:xfrm>
      </p:grpSpPr>
      <p:sp>
        <p:nvSpPr>
          <p:cNvPr id="1436" name="Google Shape;1436;p75"/>
          <p:cNvSpPr txBox="1"/>
          <p:nvPr/>
        </p:nvSpPr>
        <p:spPr>
          <a:xfrm>
            <a:off x="186025" y="223925"/>
            <a:ext cx="24036601" cy="1265700"/>
          </a:xfrm>
          <a:prstGeom prst="rect">
            <a:avLst/>
          </a:prstGeom>
          <a:no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3700"/>
              <a:buFont typeface="Arial"/>
              <a:buNone/>
            </a:pPr>
            <a:r>
              <a:rPr b="1" i="0" lang="en-GB" sz="3700" u="none" cap="none" strike="noStrike">
                <a:solidFill>
                  <a:srgbClr val="000000"/>
                </a:solidFill>
                <a:latin typeface="Arial"/>
                <a:ea typeface="Arial"/>
                <a:cs typeface="Arial"/>
                <a:sym typeface="Arial"/>
              </a:rPr>
              <a:t>HOW TO GUIDE</a:t>
            </a:r>
            <a:endParaRPr b="0" i="0" sz="3700" u="none" cap="none" strike="noStrike">
              <a:solidFill>
                <a:srgbClr val="000000"/>
              </a:solidFill>
              <a:latin typeface="Arial"/>
              <a:ea typeface="Arial"/>
              <a:cs typeface="Arial"/>
              <a:sym typeface="Arial"/>
            </a:endParaRPr>
          </a:p>
        </p:txBody>
      </p:sp>
      <p:pic>
        <p:nvPicPr>
          <p:cNvPr id="1437" name="Google Shape;1437;p75"/>
          <p:cNvPicPr preferRelativeResize="0"/>
          <p:nvPr/>
        </p:nvPicPr>
        <p:blipFill rotWithShape="1">
          <a:blip r:embed="rId3">
            <a:alphaModFix/>
          </a:blip>
          <a:srcRect b="0" l="0" r="0" t="0"/>
          <a:stretch/>
        </p:blipFill>
        <p:spPr>
          <a:xfrm>
            <a:off x="6227388" y="3495675"/>
            <a:ext cx="11953875" cy="6724650"/>
          </a:xfrm>
          <a:prstGeom prst="rect">
            <a:avLst/>
          </a:prstGeom>
          <a:noFill/>
          <a:ln cap="flat" cmpd="sng" w="9525">
            <a:solidFill>
              <a:srgbClr val="B7B7B7"/>
            </a:solidFill>
            <a:prstDash val="solid"/>
            <a:round/>
            <a:headEnd len="sm" w="sm" type="none"/>
            <a:tailEnd len="sm" w="sm" type="none"/>
          </a:ln>
        </p:spPr>
      </p:pic>
      <p:sp>
        <p:nvSpPr>
          <p:cNvPr id="1438" name="Google Shape;1438;p75"/>
          <p:cNvSpPr/>
          <p:nvPr/>
        </p:nvSpPr>
        <p:spPr>
          <a:xfrm>
            <a:off x="13657625" y="4312450"/>
            <a:ext cx="10564800" cy="5765400"/>
          </a:xfrm>
          <a:prstGeom prst="rect">
            <a:avLst/>
          </a:prstGeom>
          <a:noFill/>
          <a:ln cap="flat" cmpd="sng" w="3810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9" name="Google Shape;1439;p75"/>
          <p:cNvSpPr txBox="1"/>
          <p:nvPr/>
        </p:nvSpPr>
        <p:spPr>
          <a:xfrm>
            <a:off x="18521475" y="4338525"/>
            <a:ext cx="5701200" cy="58821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1" i="0" lang="en-GB" sz="2400" u="none" cap="none" strike="noStrike">
                <a:solidFill>
                  <a:srgbClr val="000000"/>
                </a:solidFill>
                <a:latin typeface="Arial"/>
                <a:ea typeface="Arial"/>
                <a:cs typeface="Arial"/>
                <a:sym typeface="Arial"/>
              </a:rPr>
              <a:t>ZALANDO Standards:</a:t>
            </a:r>
            <a:endParaRPr b="1" i="0" sz="2400" u="none" cap="none" strike="noStrike">
              <a:solidFill>
                <a:srgbClr val="000000"/>
              </a:solidFill>
              <a:latin typeface="Arial"/>
              <a:ea typeface="Arial"/>
              <a:cs typeface="Arial"/>
              <a:sym typeface="Arial"/>
            </a:endParaRPr>
          </a:p>
          <a:p>
            <a:pPr indent="0" lvl="0" marL="0" marR="0" rtl="0" algn="l">
              <a:lnSpc>
                <a:spcPct val="115000"/>
              </a:lnSpc>
              <a:spcBef>
                <a:spcPts val="1000"/>
              </a:spcBef>
              <a:spcAft>
                <a:spcPts val="0"/>
              </a:spcAft>
              <a:buClr>
                <a:srgbClr val="000000"/>
              </a:buClr>
              <a:buSzPts val="2400"/>
              <a:buFont typeface="Arial"/>
              <a:buNone/>
            </a:pPr>
            <a:r>
              <a:rPr b="0" i="0" lang="en-GB" sz="2400" u="none" cap="none" strike="noStrike">
                <a:solidFill>
                  <a:srgbClr val="000000"/>
                </a:solidFill>
                <a:latin typeface="Arial"/>
                <a:ea typeface="Arial"/>
                <a:cs typeface="Arial"/>
                <a:sym typeface="Arial"/>
              </a:rPr>
              <a:t>Here you can see example images of Zalando articles and how they are presented in the shop. They are used as a benchmark to validate your images. </a:t>
            </a:r>
            <a:endParaRPr b="0" i="0" sz="2400" u="none" cap="none" strike="noStrike">
              <a:solidFill>
                <a:srgbClr val="000000"/>
              </a:solidFill>
              <a:latin typeface="Arial"/>
              <a:ea typeface="Arial"/>
              <a:cs typeface="Arial"/>
              <a:sym typeface="Arial"/>
            </a:endParaRPr>
          </a:p>
        </p:txBody>
      </p:sp>
      <p:sp>
        <p:nvSpPr>
          <p:cNvPr id="1440" name="Google Shape;1440;p75"/>
          <p:cNvSpPr/>
          <p:nvPr/>
        </p:nvSpPr>
        <p:spPr>
          <a:xfrm>
            <a:off x="186025" y="4312450"/>
            <a:ext cx="13335299" cy="4286700"/>
          </a:xfrm>
          <a:prstGeom prst="rect">
            <a:avLst/>
          </a:prstGeom>
          <a:noFill/>
          <a:ln cap="flat" cmpd="sng" w="3810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p75"/>
          <p:cNvSpPr txBox="1"/>
          <p:nvPr/>
        </p:nvSpPr>
        <p:spPr>
          <a:xfrm>
            <a:off x="186025" y="4312450"/>
            <a:ext cx="5864700" cy="4286700"/>
          </a:xfrm>
          <a:prstGeom prst="rect">
            <a:avLst/>
          </a:prstGeom>
          <a:noFill/>
          <a:ln>
            <a:noFill/>
          </a:ln>
        </p:spPr>
        <p:txBody>
          <a:bodyPr anchorCtr="0" anchor="ctr" bIns="91425" lIns="91425" spcFirstLastPara="1" rIns="91425" wrap="square" tIns="91425">
            <a:noAutofit/>
          </a:bodyPr>
          <a:lstStyle/>
          <a:p>
            <a:pPr indent="0" lvl="0" marL="0" marR="0" rtl="0" algn="r">
              <a:lnSpc>
                <a:spcPct val="115000"/>
              </a:lnSpc>
              <a:spcBef>
                <a:spcPts val="0"/>
              </a:spcBef>
              <a:spcAft>
                <a:spcPts val="0"/>
              </a:spcAft>
              <a:buClr>
                <a:srgbClr val="000000"/>
              </a:buClr>
              <a:buSzPts val="2400"/>
              <a:buFont typeface="Arial"/>
              <a:buNone/>
            </a:pPr>
            <a:r>
              <a:rPr b="1" i="0" lang="en-GB" sz="2400" u="none" cap="none" strike="noStrike">
                <a:solidFill>
                  <a:srgbClr val="000000"/>
                </a:solidFill>
                <a:latin typeface="Arial"/>
                <a:ea typeface="Arial"/>
                <a:cs typeface="Arial"/>
                <a:sym typeface="Arial"/>
              </a:rPr>
              <a:t>Online Image:</a:t>
            </a:r>
            <a:endParaRPr b="1" i="0" sz="2400" u="none" cap="none" strike="noStrike">
              <a:solidFill>
                <a:srgbClr val="000000"/>
              </a:solidFill>
              <a:latin typeface="Arial"/>
              <a:ea typeface="Arial"/>
              <a:cs typeface="Arial"/>
              <a:sym typeface="Arial"/>
            </a:endParaRPr>
          </a:p>
          <a:p>
            <a:pPr indent="0" lvl="0" marL="0" marR="0" rtl="0" algn="r">
              <a:lnSpc>
                <a:spcPct val="115000"/>
              </a:lnSpc>
              <a:spcBef>
                <a:spcPts val="1000"/>
              </a:spcBef>
              <a:spcAft>
                <a:spcPts val="0"/>
              </a:spcAft>
              <a:buClr>
                <a:srgbClr val="000000"/>
              </a:buClr>
              <a:buSzPts val="2400"/>
              <a:buFont typeface="Arial"/>
              <a:buNone/>
            </a:pPr>
            <a:r>
              <a:rPr b="0" i="0" lang="en-GB" sz="2400" u="none" cap="none" strike="noStrike">
                <a:solidFill>
                  <a:srgbClr val="000000"/>
                </a:solidFill>
                <a:latin typeface="Arial"/>
                <a:ea typeface="Arial"/>
                <a:cs typeface="Arial"/>
                <a:sym typeface="Arial"/>
              </a:rPr>
              <a:t>Here you can add your images for the validation.</a:t>
            </a:r>
            <a:endParaRPr b="0" i="0" sz="2400" u="none" cap="none" strike="noStrike">
              <a:solidFill>
                <a:srgbClr val="000000"/>
              </a:solidFill>
              <a:latin typeface="Arial"/>
              <a:ea typeface="Arial"/>
              <a:cs typeface="Arial"/>
              <a:sym typeface="Arial"/>
            </a:endParaRPr>
          </a:p>
        </p:txBody>
      </p:sp>
      <p:sp>
        <p:nvSpPr>
          <p:cNvPr id="1442" name="Google Shape;1442;p75"/>
          <p:cNvSpPr/>
          <p:nvPr/>
        </p:nvSpPr>
        <p:spPr>
          <a:xfrm>
            <a:off x="186025" y="8696525"/>
            <a:ext cx="13335299" cy="4727400"/>
          </a:xfrm>
          <a:prstGeom prst="rect">
            <a:avLst/>
          </a:prstGeom>
          <a:noFill/>
          <a:ln cap="flat" cmpd="sng" w="38100">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3" name="Google Shape;1443;p75"/>
          <p:cNvSpPr txBox="1"/>
          <p:nvPr/>
        </p:nvSpPr>
        <p:spPr>
          <a:xfrm>
            <a:off x="1206225" y="10564250"/>
            <a:ext cx="12315000" cy="2859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1" i="0" lang="en-GB" sz="2400" u="none" cap="none" strike="noStrike">
                <a:solidFill>
                  <a:schemeClr val="accent3"/>
                </a:solidFill>
                <a:latin typeface="Arial"/>
                <a:ea typeface="Arial"/>
                <a:cs typeface="Arial"/>
                <a:sym typeface="Arial"/>
              </a:rPr>
              <a:t>Action Points / Recommendations:</a:t>
            </a:r>
            <a:endParaRPr b="1" i="0" sz="2400" u="none" cap="none" strike="noStrike">
              <a:solidFill>
                <a:schemeClr val="accent3"/>
              </a:solidFill>
              <a:latin typeface="Arial"/>
              <a:ea typeface="Arial"/>
              <a:cs typeface="Arial"/>
              <a:sym typeface="Arial"/>
            </a:endParaRPr>
          </a:p>
          <a:p>
            <a:pPr indent="0" lvl="0" marL="0" marR="0" rtl="0" algn="l">
              <a:lnSpc>
                <a:spcPct val="115000"/>
              </a:lnSpc>
              <a:spcBef>
                <a:spcPts val="1000"/>
              </a:spcBef>
              <a:spcAft>
                <a:spcPts val="0"/>
              </a:spcAft>
              <a:buClr>
                <a:srgbClr val="000000"/>
              </a:buClr>
              <a:buSzPts val="2400"/>
              <a:buFont typeface="Arial"/>
              <a:buNone/>
            </a:pPr>
            <a:r>
              <a:rPr b="0" i="0" lang="en-GB" sz="2400" u="none" cap="none" strike="noStrike">
                <a:solidFill>
                  <a:srgbClr val="000000"/>
                </a:solidFill>
                <a:latin typeface="Arial"/>
                <a:ea typeface="Arial"/>
                <a:cs typeface="Arial"/>
                <a:sym typeface="Arial"/>
              </a:rPr>
              <a:t>Here we will address issues that we have with the images in the following way:</a:t>
            </a:r>
            <a:endParaRPr b="0" i="0" sz="2400" u="none" cap="none" strike="noStrike">
              <a:solidFill>
                <a:srgbClr val="000000"/>
              </a:solidFill>
              <a:latin typeface="Arial"/>
              <a:ea typeface="Arial"/>
              <a:cs typeface="Arial"/>
              <a:sym typeface="Arial"/>
            </a:endParaRPr>
          </a:p>
          <a:p>
            <a:pPr indent="-381000" lvl="0" marL="457200" marR="0" rtl="0" algn="l">
              <a:lnSpc>
                <a:spcPct val="115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If the background is </a:t>
            </a:r>
            <a:r>
              <a:rPr b="0" i="0" lang="en-GB" sz="2400" u="none" cap="none" strike="noStrike">
                <a:solidFill>
                  <a:srgbClr val="000000"/>
                </a:solidFill>
                <a:highlight>
                  <a:srgbClr val="D9EAD3"/>
                </a:highlight>
                <a:latin typeface="Arial"/>
                <a:ea typeface="Arial"/>
                <a:cs typeface="Arial"/>
                <a:sym typeface="Arial"/>
              </a:rPr>
              <a:t>green</a:t>
            </a:r>
            <a:r>
              <a:rPr b="0" i="0" lang="en-GB" sz="2400" u="none" cap="none" strike="noStrike">
                <a:solidFill>
                  <a:srgbClr val="000000"/>
                </a:solidFill>
                <a:latin typeface="Arial"/>
                <a:ea typeface="Arial"/>
                <a:cs typeface="Arial"/>
                <a:sym typeface="Arial"/>
              </a:rPr>
              <a:t>, then the points written here will be </a:t>
            </a:r>
            <a:r>
              <a:rPr b="0" i="1" lang="en-GB" sz="2400" u="none" cap="none" strike="noStrike">
                <a:solidFill>
                  <a:srgbClr val="000000"/>
                </a:solidFill>
                <a:latin typeface="Arial"/>
                <a:ea typeface="Arial"/>
                <a:cs typeface="Arial"/>
                <a:sym typeface="Arial"/>
              </a:rPr>
              <a:t>mostly</a:t>
            </a:r>
            <a:r>
              <a:rPr b="0" i="0" lang="en-GB" sz="2400" u="none" cap="none" strike="noStrike">
                <a:solidFill>
                  <a:srgbClr val="000000"/>
                </a:solidFill>
                <a:latin typeface="Arial"/>
                <a:ea typeface="Arial"/>
                <a:cs typeface="Arial"/>
                <a:sym typeface="Arial"/>
              </a:rPr>
              <a:t> recommendations</a:t>
            </a:r>
            <a:endParaRPr b="0" i="0" sz="2400" u="none" cap="none" strike="noStrike">
              <a:solidFill>
                <a:srgbClr val="000000"/>
              </a:solidFill>
              <a:latin typeface="Arial"/>
              <a:ea typeface="Arial"/>
              <a:cs typeface="Arial"/>
              <a:sym typeface="Arial"/>
            </a:endParaRPr>
          </a:p>
          <a:p>
            <a:pPr indent="-381000" lvl="0" marL="457200" marR="0" rtl="0" algn="l">
              <a:lnSpc>
                <a:spcPct val="115000"/>
              </a:lnSpc>
              <a:spcBef>
                <a:spcPts val="0"/>
              </a:spcBef>
              <a:spcAft>
                <a:spcPts val="0"/>
              </a:spcAft>
              <a:buClr>
                <a:srgbClr val="000000"/>
              </a:buClr>
              <a:buSzPts val="2400"/>
              <a:buFont typeface="Arial"/>
              <a:buChar char="-"/>
            </a:pPr>
            <a:r>
              <a:rPr b="0" i="0" lang="en-GB" sz="2400" u="none" cap="none" strike="noStrike">
                <a:solidFill>
                  <a:srgbClr val="000000"/>
                </a:solidFill>
                <a:latin typeface="Arial"/>
                <a:ea typeface="Arial"/>
                <a:cs typeface="Arial"/>
                <a:sym typeface="Arial"/>
              </a:rPr>
              <a:t>If the background is </a:t>
            </a:r>
            <a:r>
              <a:rPr b="0" i="0" lang="en-GB" sz="2400" u="none" cap="none" strike="noStrike">
                <a:solidFill>
                  <a:srgbClr val="000000"/>
                </a:solidFill>
                <a:highlight>
                  <a:srgbClr val="FFF2CC"/>
                </a:highlight>
                <a:latin typeface="Arial"/>
                <a:ea typeface="Arial"/>
                <a:cs typeface="Arial"/>
                <a:sym typeface="Arial"/>
              </a:rPr>
              <a:t>yellow</a:t>
            </a:r>
            <a:r>
              <a:rPr b="0" i="0" lang="en-GB" sz="2400" u="none" cap="none" strike="noStrike">
                <a:solidFill>
                  <a:srgbClr val="000000"/>
                </a:solidFill>
                <a:latin typeface="Arial"/>
                <a:ea typeface="Arial"/>
                <a:cs typeface="Arial"/>
                <a:sym typeface="Arial"/>
              </a:rPr>
              <a:t> or </a:t>
            </a:r>
            <a:r>
              <a:rPr b="0" i="0" lang="en-GB" sz="2400" u="none" cap="none" strike="noStrike">
                <a:solidFill>
                  <a:srgbClr val="000000"/>
                </a:solidFill>
                <a:highlight>
                  <a:srgbClr val="F4CCCC"/>
                </a:highlight>
                <a:latin typeface="Arial"/>
                <a:ea typeface="Arial"/>
                <a:cs typeface="Arial"/>
                <a:sym typeface="Arial"/>
              </a:rPr>
              <a:t>red</a:t>
            </a:r>
            <a:r>
              <a:rPr b="0" i="0" lang="en-GB" sz="2400" u="none" cap="none" strike="noStrike">
                <a:solidFill>
                  <a:srgbClr val="000000"/>
                </a:solidFill>
                <a:latin typeface="Arial"/>
                <a:ea typeface="Arial"/>
                <a:cs typeface="Arial"/>
                <a:sym typeface="Arial"/>
              </a:rPr>
              <a:t>, then you need to address those points</a:t>
            </a:r>
            <a:endParaRPr b="0" i="0" sz="2400" u="none" cap="none" strike="noStrike">
              <a:solidFill>
                <a:srgbClr val="000000"/>
              </a:solidFill>
              <a:latin typeface="Arial"/>
              <a:ea typeface="Arial"/>
              <a:cs typeface="Arial"/>
              <a:sym typeface="Arial"/>
            </a:endParaRPr>
          </a:p>
        </p:txBody>
      </p:sp>
      <p:sp>
        <p:nvSpPr>
          <p:cNvPr id="1444" name="Google Shape;1444;p75"/>
          <p:cNvSpPr/>
          <p:nvPr/>
        </p:nvSpPr>
        <p:spPr>
          <a:xfrm>
            <a:off x="16186825" y="1489625"/>
            <a:ext cx="8035500" cy="2712600"/>
          </a:xfrm>
          <a:prstGeom prst="rect">
            <a:avLst/>
          </a:prstGeom>
          <a:noFill/>
          <a:ln cap="flat" cmpd="sng" w="28575">
            <a:solidFill>
              <a:srgbClr val="CCCCCC"/>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5" name="Google Shape;1445;p75"/>
          <p:cNvSpPr txBox="1"/>
          <p:nvPr/>
        </p:nvSpPr>
        <p:spPr>
          <a:xfrm>
            <a:off x="18181275" y="1489625"/>
            <a:ext cx="6041400" cy="27126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0" i="0" lang="en-GB" sz="2400" u="none" cap="none" strike="noStrike">
                <a:solidFill>
                  <a:srgbClr val="000000"/>
                </a:solidFill>
                <a:latin typeface="Arial"/>
                <a:ea typeface="Arial"/>
                <a:cs typeface="Arial"/>
                <a:sym typeface="Arial"/>
              </a:rPr>
              <a:t>After our validation the background of the slide will be colored accordingly:</a:t>
            </a:r>
            <a:endParaRPr b="0" i="0" sz="2400" u="none" cap="none" strike="noStrike">
              <a:solidFill>
                <a:srgbClr val="000000"/>
              </a:solidFill>
              <a:latin typeface="Arial"/>
              <a:ea typeface="Arial"/>
              <a:cs typeface="Arial"/>
              <a:sym typeface="Arial"/>
            </a:endParaRPr>
          </a:p>
          <a:p>
            <a:pPr indent="-381000" lvl="0" marL="457200" marR="0" rtl="0" algn="l">
              <a:lnSpc>
                <a:spcPct val="115000"/>
              </a:lnSpc>
              <a:spcBef>
                <a:spcPts val="1000"/>
              </a:spcBef>
              <a:spcAft>
                <a:spcPts val="0"/>
              </a:spcAft>
              <a:buClr>
                <a:srgbClr val="000000"/>
              </a:buClr>
              <a:buSzPts val="2400"/>
              <a:buFont typeface="Arial"/>
              <a:buChar char="-"/>
            </a:pPr>
            <a:r>
              <a:rPr b="0" i="0" lang="en-GB" sz="2400" u="none" cap="none" strike="noStrike">
                <a:solidFill>
                  <a:srgbClr val="000000"/>
                </a:solidFill>
                <a:highlight>
                  <a:srgbClr val="D9EAD3"/>
                </a:highlight>
                <a:latin typeface="Arial"/>
                <a:ea typeface="Arial"/>
                <a:cs typeface="Arial"/>
                <a:sym typeface="Arial"/>
              </a:rPr>
              <a:t>accepted to go online</a:t>
            </a:r>
            <a:endParaRPr b="0" i="0" sz="2400" u="none" cap="none" strike="noStrike">
              <a:solidFill>
                <a:srgbClr val="000000"/>
              </a:solidFill>
              <a:highlight>
                <a:srgbClr val="D9EAD3"/>
              </a:highlight>
              <a:latin typeface="Arial"/>
              <a:ea typeface="Arial"/>
              <a:cs typeface="Arial"/>
              <a:sym typeface="Arial"/>
            </a:endParaRPr>
          </a:p>
          <a:p>
            <a:pPr indent="-381000" lvl="0" marL="457200" marR="0" rtl="0" algn="l">
              <a:lnSpc>
                <a:spcPct val="115000"/>
              </a:lnSpc>
              <a:spcBef>
                <a:spcPts val="0"/>
              </a:spcBef>
              <a:spcAft>
                <a:spcPts val="0"/>
              </a:spcAft>
              <a:buClr>
                <a:srgbClr val="000000"/>
              </a:buClr>
              <a:buSzPts val="2400"/>
              <a:buFont typeface="Arial"/>
              <a:buChar char="-"/>
            </a:pPr>
            <a:r>
              <a:rPr b="0" i="0" lang="en-GB" sz="2400" u="none" cap="none" strike="noStrike">
                <a:solidFill>
                  <a:srgbClr val="000000"/>
                </a:solidFill>
                <a:highlight>
                  <a:srgbClr val="FFF2CC"/>
                </a:highlight>
                <a:latin typeface="Arial"/>
                <a:ea typeface="Arial"/>
                <a:cs typeface="Arial"/>
                <a:sym typeface="Arial"/>
              </a:rPr>
              <a:t>accepted after edit</a:t>
            </a:r>
            <a:endParaRPr b="0" i="0" sz="2400" u="none" cap="none" strike="noStrike">
              <a:solidFill>
                <a:srgbClr val="000000"/>
              </a:solidFill>
              <a:highlight>
                <a:srgbClr val="FFF2CC"/>
              </a:highlight>
              <a:latin typeface="Arial"/>
              <a:ea typeface="Arial"/>
              <a:cs typeface="Arial"/>
              <a:sym typeface="Arial"/>
            </a:endParaRPr>
          </a:p>
          <a:p>
            <a:pPr indent="-381000" lvl="0" marL="457200" marR="0" rtl="0" algn="l">
              <a:lnSpc>
                <a:spcPct val="115000"/>
              </a:lnSpc>
              <a:spcBef>
                <a:spcPts val="0"/>
              </a:spcBef>
              <a:spcAft>
                <a:spcPts val="0"/>
              </a:spcAft>
              <a:buClr>
                <a:srgbClr val="000000"/>
              </a:buClr>
              <a:buSzPts val="2400"/>
              <a:buFont typeface="Arial"/>
              <a:buChar char="-"/>
            </a:pPr>
            <a:r>
              <a:rPr b="0" i="0" lang="en-GB" sz="2400" u="none" cap="none" strike="noStrike">
                <a:solidFill>
                  <a:srgbClr val="000000"/>
                </a:solidFill>
                <a:highlight>
                  <a:srgbClr val="F4CCCC"/>
                </a:highlight>
                <a:latin typeface="Arial"/>
                <a:ea typeface="Arial"/>
                <a:cs typeface="Arial"/>
                <a:sym typeface="Arial"/>
              </a:rPr>
              <a:t>not accepted to go online</a:t>
            </a:r>
            <a:endParaRPr b="0" i="0" sz="2400" u="none" cap="none" strike="noStrike">
              <a:solidFill>
                <a:srgbClr val="000000"/>
              </a:solidFill>
              <a:highlight>
                <a:srgbClr val="F4CCCC"/>
              </a:highlight>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6" name="Shape 2346"/>
        <p:cNvGrpSpPr/>
        <p:nvPr/>
      </p:nvGrpSpPr>
      <p:grpSpPr>
        <a:xfrm>
          <a:off x="0" y="0"/>
          <a:ext cx="0" cy="0"/>
          <a:chOff x="0" y="0"/>
          <a:chExt cx="0" cy="0"/>
        </a:xfrm>
      </p:grpSpPr>
      <p:sp>
        <p:nvSpPr>
          <p:cNvPr id="2347" name="Google Shape;2347;p138"/>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48" name="Google Shape;2348;p138"/>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349" name="Google Shape;2349;p138"/>
          <p:cNvPicPr preferRelativeResize="0"/>
          <p:nvPr/>
        </p:nvPicPr>
        <p:blipFill rotWithShape="1">
          <a:blip r:embed="rId4">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350" name="Google Shape;2350;p138"/>
          <p:cNvPicPr preferRelativeResize="0"/>
          <p:nvPr/>
        </p:nvPicPr>
        <p:blipFill rotWithShape="1">
          <a:blip r:embed="rId5">
            <a:alphaModFix/>
          </a:blip>
          <a:srcRect b="0" l="59" r="68" t="0"/>
          <a:stretch/>
        </p:blipFill>
        <p:spPr>
          <a:xfrm>
            <a:off x="15414892" y="8783350"/>
            <a:ext cx="2578550" cy="3727178"/>
          </a:xfrm>
          <a:prstGeom prst="rect">
            <a:avLst/>
          </a:prstGeom>
          <a:noFill/>
          <a:ln cap="flat" cmpd="sng" w="9525">
            <a:solidFill>
              <a:srgbClr val="B7B7B7"/>
            </a:solidFill>
            <a:prstDash val="solid"/>
            <a:round/>
            <a:headEnd len="sm" w="sm" type="none"/>
            <a:tailEnd len="sm" w="sm" type="none"/>
          </a:ln>
        </p:spPr>
      </p:pic>
      <p:sp>
        <p:nvSpPr>
          <p:cNvPr id="2351" name="Google Shape;2351;p138"/>
          <p:cNvSpPr txBox="1"/>
          <p:nvPr/>
        </p:nvSpPr>
        <p:spPr>
          <a:xfrm>
            <a:off x="154149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Front packshot</a:t>
            </a:r>
            <a:endParaRPr b="0" i="0" sz="1400" u="none" cap="none" strike="noStrike">
              <a:solidFill>
                <a:srgbClr val="000000"/>
              </a:solidFill>
              <a:latin typeface="Arial"/>
              <a:ea typeface="Arial"/>
              <a:cs typeface="Arial"/>
              <a:sym typeface="Arial"/>
            </a:endParaRPr>
          </a:p>
        </p:txBody>
      </p:sp>
      <p:sp>
        <p:nvSpPr>
          <p:cNvPr id="2352" name="Google Shape;2352;p138"/>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packshot</a:t>
            </a:r>
            <a:endParaRPr b="0" i="0" sz="1400" u="none" cap="none" strike="noStrike">
              <a:solidFill>
                <a:srgbClr val="000000"/>
              </a:solidFill>
              <a:latin typeface="Arial"/>
              <a:ea typeface="Arial"/>
              <a:cs typeface="Arial"/>
              <a:sym typeface="Arial"/>
            </a:endParaRPr>
          </a:p>
        </p:txBody>
      </p:sp>
      <p:sp>
        <p:nvSpPr>
          <p:cNvPr id="2353" name="Google Shape;2353;p138"/>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354" name="Google Shape;2354;p138"/>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TIGHTS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355" name="Google Shape;2355;p138"/>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9" name="Shape 2359"/>
        <p:cNvGrpSpPr/>
        <p:nvPr/>
      </p:nvGrpSpPr>
      <p:grpSpPr>
        <a:xfrm>
          <a:off x="0" y="0"/>
          <a:ext cx="0" cy="0"/>
          <a:chOff x="0" y="0"/>
          <a:chExt cx="0" cy="0"/>
        </a:xfrm>
      </p:grpSpPr>
      <p:sp>
        <p:nvSpPr>
          <p:cNvPr id="2360" name="Google Shape;2360;p139"/>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61" name="Google Shape;2361;p139"/>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sp>
        <p:nvSpPr>
          <p:cNvPr id="2362" name="Google Shape;2362;p139"/>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363" name="Google Shape;2363;p139"/>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SOCKS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pic>
        <p:nvPicPr>
          <p:cNvPr id="2364" name="Google Shape;2364;p139"/>
          <p:cNvPicPr preferRelativeResize="0"/>
          <p:nvPr/>
        </p:nvPicPr>
        <p:blipFill rotWithShape="1">
          <a:blip r:embed="rId4">
            <a:alphaModFix/>
          </a:blip>
          <a:srcRect b="0" l="59" r="68" t="0"/>
          <a:stretch/>
        </p:blipFill>
        <p:spPr>
          <a:xfrm>
            <a:off x="15469292" y="8783350"/>
            <a:ext cx="2578550" cy="3727171"/>
          </a:xfrm>
          <a:prstGeom prst="rect">
            <a:avLst/>
          </a:prstGeom>
          <a:noFill/>
          <a:ln cap="flat" cmpd="sng" w="9525">
            <a:solidFill>
              <a:srgbClr val="B7B7B7"/>
            </a:solidFill>
            <a:prstDash val="solid"/>
            <a:round/>
            <a:headEnd len="sm" w="sm" type="none"/>
            <a:tailEnd len="sm" w="sm" type="none"/>
          </a:ln>
        </p:spPr>
      </p:pic>
      <p:sp>
        <p:nvSpPr>
          <p:cNvPr id="2365" name="Google Shape;2365;p139"/>
          <p:cNvSpPr txBox="1"/>
          <p:nvPr/>
        </p:nvSpPr>
        <p:spPr>
          <a:xfrm>
            <a:off x="154693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366" name="Google Shape;2366;p139"/>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70" name="Shape 2370"/>
        <p:cNvGrpSpPr/>
        <p:nvPr/>
      </p:nvGrpSpPr>
      <p:grpSpPr>
        <a:xfrm>
          <a:off x="0" y="0"/>
          <a:ext cx="0" cy="0"/>
          <a:chOff x="0" y="0"/>
          <a:chExt cx="0" cy="0"/>
        </a:xfrm>
      </p:grpSpPr>
      <p:sp>
        <p:nvSpPr>
          <p:cNvPr id="2371" name="Google Shape;2371;p140"/>
          <p:cNvSpPr txBox="1"/>
          <p:nvPr/>
        </p:nvSpPr>
        <p:spPr>
          <a:xfrm>
            <a:off x="11412850" y="5150475"/>
            <a:ext cx="12971100" cy="85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en-GB" sz="4800" u="none" cap="none" strike="noStrike">
                <a:solidFill>
                  <a:srgbClr val="000000"/>
                </a:solidFill>
                <a:latin typeface="Arial"/>
                <a:ea typeface="Arial"/>
                <a:cs typeface="Arial"/>
                <a:sym typeface="Arial"/>
              </a:rPr>
              <a:t>SHOES</a:t>
            </a:r>
            <a:endParaRPr b="0" i="0" sz="4800" u="none" cap="none" strike="noStrike">
              <a:solidFill>
                <a:srgbClr val="000000"/>
              </a:solidFill>
              <a:latin typeface="Arial"/>
              <a:ea typeface="Arial"/>
              <a:cs typeface="Arial"/>
              <a:sym typeface="Arial"/>
            </a:endParaRPr>
          </a:p>
        </p:txBody>
      </p:sp>
      <p:pic>
        <p:nvPicPr>
          <p:cNvPr id="2372" name="Google Shape;2372;p140"/>
          <p:cNvPicPr preferRelativeResize="0"/>
          <p:nvPr/>
        </p:nvPicPr>
        <p:blipFill rotWithShape="1">
          <a:blip r:embed="rId3">
            <a:alphaModFix/>
          </a:blip>
          <a:srcRect b="0" l="0" r="0" t="0"/>
          <a:stretch/>
        </p:blipFill>
        <p:spPr>
          <a:xfrm>
            <a:off x="0" y="0"/>
            <a:ext cx="9501447" cy="13716002"/>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6" name="Shape 2376"/>
        <p:cNvGrpSpPr/>
        <p:nvPr/>
      </p:nvGrpSpPr>
      <p:grpSpPr>
        <a:xfrm>
          <a:off x="0" y="0"/>
          <a:ext cx="0" cy="0"/>
          <a:chOff x="0" y="0"/>
          <a:chExt cx="0" cy="0"/>
        </a:xfrm>
      </p:grpSpPr>
      <p:sp>
        <p:nvSpPr>
          <p:cNvPr id="2377" name="Google Shape;2377;p141"/>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78" name="Google Shape;2378;p141"/>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379" name="Google Shape;2379;p141"/>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2380" name="Google Shape;2380;p141"/>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381" name="Google Shape;2381;p141"/>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2382" name="Google Shape;2382;p141"/>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383" name="Google Shape;2383;p141"/>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Model view</a:t>
            </a:r>
            <a:endParaRPr b="0" i="0" sz="1400" u="none" cap="none" strike="noStrike">
              <a:solidFill>
                <a:srgbClr val="000000"/>
              </a:solidFill>
              <a:latin typeface="Arial"/>
              <a:ea typeface="Arial"/>
              <a:cs typeface="Arial"/>
              <a:sym typeface="Arial"/>
            </a:endParaRPr>
          </a:p>
        </p:txBody>
      </p:sp>
      <p:sp>
        <p:nvSpPr>
          <p:cNvPr id="2384" name="Google Shape;2384;p141"/>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Top view</a:t>
            </a:r>
            <a:endParaRPr b="0" i="0" sz="1400" u="none" cap="none" strike="noStrike">
              <a:solidFill>
                <a:srgbClr val="000000"/>
              </a:solidFill>
              <a:latin typeface="Arial"/>
              <a:ea typeface="Arial"/>
              <a:cs typeface="Arial"/>
              <a:sym typeface="Arial"/>
            </a:endParaRPr>
          </a:p>
        </p:txBody>
      </p:sp>
      <p:sp>
        <p:nvSpPr>
          <p:cNvPr id="2385" name="Google Shape;2385;p141"/>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
        <p:nvSpPr>
          <p:cNvPr id="2386" name="Google Shape;2386;p141"/>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Side view</a:t>
            </a:r>
            <a:endParaRPr b="0" i="0" sz="1400" u="none" cap="none" strike="noStrike">
              <a:solidFill>
                <a:srgbClr val="000000"/>
              </a:solidFill>
              <a:latin typeface="Arial"/>
              <a:ea typeface="Arial"/>
              <a:cs typeface="Arial"/>
              <a:sym typeface="Arial"/>
            </a:endParaRPr>
          </a:p>
        </p:txBody>
      </p:sp>
      <p:sp>
        <p:nvSpPr>
          <p:cNvPr id="2387" name="Google Shape;2387;p141"/>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(left shoe pointing to the left)</a:t>
            </a:r>
            <a:endParaRPr b="0" i="0" sz="1400" u="none" cap="none" strike="noStrike">
              <a:solidFill>
                <a:srgbClr val="000000"/>
              </a:solidFill>
              <a:latin typeface="Arial"/>
              <a:ea typeface="Arial"/>
              <a:cs typeface="Arial"/>
              <a:sym typeface="Arial"/>
            </a:endParaRPr>
          </a:p>
        </p:txBody>
      </p:sp>
      <p:sp>
        <p:nvSpPr>
          <p:cNvPr id="2388" name="Google Shape;2388;p141"/>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WOMEN’S SHOES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pic>
        <p:nvPicPr>
          <p:cNvPr id="2389" name="Google Shape;2389;p141"/>
          <p:cNvPicPr preferRelativeResize="0"/>
          <p:nvPr/>
        </p:nvPicPr>
        <p:blipFill rotWithShape="1">
          <a:blip r:embed="rId8">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2390" name="Google Shape;2390;p141"/>
          <p:cNvSpPr txBox="1"/>
          <p:nvPr/>
        </p:nvSpPr>
        <p:spPr>
          <a:xfrm>
            <a:off x="21031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Sole view</a:t>
            </a:r>
            <a:endParaRPr b="0" i="0" sz="1400" u="none" cap="none" strike="noStrike">
              <a:solidFill>
                <a:srgbClr val="000000"/>
              </a:solidFill>
              <a:latin typeface="Arial"/>
              <a:ea typeface="Arial"/>
              <a:cs typeface="Arial"/>
              <a:sym typeface="Arial"/>
            </a:endParaRPr>
          </a:p>
        </p:txBody>
      </p:sp>
      <p:sp>
        <p:nvSpPr>
          <p:cNvPr id="2391" name="Google Shape;2391;p141"/>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5" name="Shape 2395"/>
        <p:cNvGrpSpPr/>
        <p:nvPr/>
      </p:nvGrpSpPr>
      <p:grpSpPr>
        <a:xfrm>
          <a:off x="0" y="0"/>
          <a:ext cx="0" cy="0"/>
          <a:chOff x="0" y="0"/>
          <a:chExt cx="0" cy="0"/>
        </a:xfrm>
      </p:grpSpPr>
      <p:sp>
        <p:nvSpPr>
          <p:cNvPr id="2396" name="Google Shape;2396;p142"/>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97" name="Google Shape;2397;p142"/>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398" name="Google Shape;2398;p142"/>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2399" name="Google Shape;2399;p142"/>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400" name="Google Shape;2400;p142"/>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2401" name="Google Shape;2401;p142"/>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402" name="Google Shape;2402;p142"/>
          <p:cNvSpPr txBox="1"/>
          <p:nvPr/>
        </p:nvSpPr>
        <p:spPr>
          <a:xfrm>
            <a:off x="18223450" y="712020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Model view</a:t>
            </a:r>
            <a:endParaRPr b="0" i="0" sz="1400" u="none" cap="none" strike="noStrike">
              <a:solidFill>
                <a:srgbClr val="000000"/>
              </a:solidFill>
              <a:latin typeface="Arial"/>
              <a:ea typeface="Arial"/>
              <a:cs typeface="Arial"/>
              <a:sym typeface="Arial"/>
            </a:endParaRPr>
          </a:p>
        </p:txBody>
      </p:sp>
      <p:sp>
        <p:nvSpPr>
          <p:cNvPr id="2403" name="Google Shape;2403;p142"/>
          <p:cNvSpPr txBox="1"/>
          <p:nvPr/>
        </p:nvSpPr>
        <p:spPr>
          <a:xfrm>
            <a:off x="21031950" y="726307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Overknees and boots from 40 cm height </a:t>
            </a:r>
            <a:endParaRPr b="0" i="0" sz="1400" u="none" cap="none" strike="noStrike">
              <a:solidFill>
                <a:srgbClr val="000000"/>
              </a:solidFill>
              <a:latin typeface="Arial"/>
              <a:ea typeface="Arial"/>
              <a:cs typeface="Arial"/>
              <a:sym typeface="Arial"/>
            </a:endParaRPr>
          </a:p>
        </p:txBody>
      </p:sp>
      <p:sp>
        <p:nvSpPr>
          <p:cNvPr id="2404" name="Google Shape;2404;p142"/>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
        <p:nvSpPr>
          <p:cNvPr id="2405" name="Google Shape;2405;p142"/>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Side view</a:t>
            </a:r>
            <a:endParaRPr b="0" i="0" sz="1400" u="none" cap="none" strike="noStrike">
              <a:solidFill>
                <a:srgbClr val="000000"/>
              </a:solidFill>
              <a:latin typeface="Arial"/>
              <a:ea typeface="Arial"/>
              <a:cs typeface="Arial"/>
              <a:sym typeface="Arial"/>
            </a:endParaRPr>
          </a:p>
        </p:txBody>
      </p:sp>
      <p:sp>
        <p:nvSpPr>
          <p:cNvPr id="2406" name="Google Shape;2406;p142"/>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(left shoe pointing to the left)</a:t>
            </a:r>
            <a:endParaRPr b="0" i="0" sz="1400" u="none" cap="none" strike="noStrike">
              <a:solidFill>
                <a:srgbClr val="000000"/>
              </a:solidFill>
              <a:latin typeface="Arial"/>
              <a:ea typeface="Arial"/>
              <a:cs typeface="Arial"/>
              <a:sym typeface="Arial"/>
            </a:endParaRPr>
          </a:p>
        </p:txBody>
      </p:sp>
      <p:sp>
        <p:nvSpPr>
          <p:cNvPr id="2407" name="Google Shape;2407;p142"/>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WOMEN’S BOOTS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pic>
        <p:nvPicPr>
          <p:cNvPr id="2408" name="Google Shape;2408;p142"/>
          <p:cNvPicPr preferRelativeResize="0"/>
          <p:nvPr/>
        </p:nvPicPr>
        <p:blipFill rotWithShape="1">
          <a:blip r:embed="rId8">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2409" name="Google Shape;2409;p142"/>
          <p:cNvSpPr txBox="1"/>
          <p:nvPr/>
        </p:nvSpPr>
        <p:spPr>
          <a:xfrm>
            <a:off x="21031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Sole view</a:t>
            </a:r>
            <a:endParaRPr b="0" i="0" sz="1400" u="none" cap="none" strike="noStrike">
              <a:solidFill>
                <a:srgbClr val="000000"/>
              </a:solidFill>
              <a:latin typeface="Arial"/>
              <a:ea typeface="Arial"/>
              <a:cs typeface="Arial"/>
              <a:sym typeface="Arial"/>
            </a:endParaRPr>
          </a:p>
        </p:txBody>
      </p:sp>
      <p:sp>
        <p:nvSpPr>
          <p:cNvPr id="2410" name="Google Shape;2410;p142"/>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4" name="Shape 2414"/>
        <p:cNvGrpSpPr/>
        <p:nvPr/>
      </p:nvGrpSpPr>
      <p:grpSpPr>
        <a:xfrm>
          <a:off x="0" y="0"/>
          <a:ext cx="0" cy="0"/>
          <a:chOff x="0" y="0"/>
          <a:chExt cx="0" cy="0"/>
        </a:xfrm>
      </p:grpSpPr>
      <p:sp>
        <p:nvSpPr>
          <p:cNvPr id="2415" name="Google Shape;2415;p143"/>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16" name="Google Shape;2416;p143"/>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417" name="Google Shape;2417;p143"/>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2418" name="Google Shape;2418;p143"/>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419" name="Google Shape;2419;p143"/>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2420" name="Google Shape;2420;p143"/>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421" name="Google Shape;2421;p143"/>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Top view</a:t>
            </a:r>
            <a:endParaRPr b="0" i="0" sz="1400" u="none" cap="none" strike="noStrike">
              <a:solidFill>
                <a:srgbClr val="000000"/>
              </a:solidFill>
              <a:latin typeface="Arial"/>
              <a:ea typeface="Arial"/>
              <a:cs typeface="Arial"/>
              <a:sym typeface="Arial"/>
            </a:endParaRPr>
          </a:p>
        </p:txBody>
      </p:sp>
      <p:sp>
        <p:nvSpPr>
          <p:cNvPr id="2422" name="Google Shape;2422;p143"/>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Side view</a:t>
            </a:r>
            <a:endParaRPr b="0" i="0" sz="1400" u="none" cap="none" strike="noStrike">
              <a:solidFill>
                <a:srgbClr val="000000"/>
              </a:solidFill>
              <a:latin typeface="Arial"/>
              <a:ea typeface="Arial"/>
              <a:cs typeface="Arial"/>
              <a:sym typeface="Arial"/>
            </a:endParaRPr>
          </a:p>
        </p:txBody>
      </p:sp>
      <p:sp>
        <p:nvSpPr>
          <p:cNvPr id="2423" name="Google Shape;2423;p143"/>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Sole view</a:t>
            </a:r>
            <a:endParaRPr b="0" i="0" sz="1400" u="none" cap="none" strike="noStrike">
              <a:solidFill>
                <a:srgbClr val="000000"/>
              </a:solidFill>
              <a:latin typeface="Arial"/>
              <a:ea typeface="Arial"/>
              <a:cs typeface="Arial"/>
              <a:sym typeface="Arial"/>
            </a:endParaRPr>
          </a:p>
        </p:txBody>
      </p:sp>
      <p:sp>
        <p:nvSpPr>
          <p:cNvPr id="2424" name="Google Shape;2424;p143"/>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
        <p:nvSpPr>
          <p:cNvPr id="2425" name="Google Shape;2425;p143"/>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(left shoe pointing to the left)</a:t>
            </a:r>
            <a:endParaRPr b="0" i="0" sz="1400" u="none" cap="none" strike="noStrike">
              <a:solidFill>
                <a:srgbClr val="000000"/>
              </a:solidFill>
              <a:latin typeface="Arial"/>
              <a:ea typeface="Arial"/>
              <a:cs typeface="Arial"/>
              <a:sym typeface="Arial"/>
            </a:endParaRPr>
          </a:p>
        </p:txBody>
      </p:sp>
      <p:sp>
        <p:nvSpPr>
          <p:cNvPr id="2426" name="Google Shape;2426;p143"/>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MEN’S SHOES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pic>
        <p:nvPicPr>
          <p:cNvPr id="2427" name="Google Shape;2427;p143"/>
          <p:cNvPicPr preferRelativeResize="0"/>
          <p:nvPr/>
        </p:nvPicPr>
        <p:blipFill rotWithShape="1">
          <a:blip r:embed="rId8">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2428" name="Google Shape;2428;p143"/>
          <p:cNvSpPr txBox="1"/>
          <p:nvPr/>
        </p:nvSpPr>
        <p:spPr>
          <a:xfrm>
            <a:off x="21031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429" name="Google Shape;2429;p143"/>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3" name="Shape 2433"/>
        <p:cNvGrpSpPr/>
        <p:nvPr/>
      </p:nvGrpSpPr>
      <p:grpSpPr>
        <a:xfrm>
          <a:off x="0" y="0"/>
          <a:ext cx="0" cy="0"/>
          <a:chOff x="0" y="0"/>
          <a:chExt cx="0" cy="0"/>
        </a:xfrm>
      </p:grpSpPr>
      <p:sp>
        <p:nvSpPr>
          <p:cNvPr id="2434" name="Google Shape;2434;p144"/>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35" name="Google Shape;2435;p144"/>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436" name="Google Shape;2436;p144"/>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2437" name="Google Shape;2437;p144"/>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438" name="Google Shape;2438;p144"/>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2439" name="Google Shape;2439;p144"/>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440" name="Google Shape;2440;p144"/>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Top view</a:t>
            </a:r>
            <a:endParaRPr b="0" i="0" sz="1400" u="none" cap="none" strike="noStrike">
              <a:solidFill>
                <a:srgbClr val="000000"/>
              </a:solidFill>
              <a:latin typeface="Arial"/>
              <a:ea typeface="Arial"/>
              <a:cs typeface="Arial"/>
              <a:sym typeface="Arial"/>
            </a:endParaRPr>
          </a:p>
        </p:txBody>
      </p:sp>
      <p:sp>
        <p:nvSpPr>
          <p:cNvPr id="2441" name="Google Shape;2441;p144"/>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Side view</a:t>
            </a:r>
            <a:endParaRPr b="0" i="0" sz="1400" u="none" cap="none" strike="noStrike">
              <a:solidFill>
                <a:srgbClr val="000000"/>
              </a:solidFill>
              <a:latin typeface="Arial"/>
              <a:ea typeface="Arial"/>
              <a:cs typeface="Arial"/>
              <a:sym typeface="Arial"/>
            </a:endParaRPr>
          </a:p>
        </p:txBody>
      </p:sp>
      <p:sp>
        <p:nvSpPr>
          <p:cNvPr id="2442" name="Google Shape;2442;p144"/>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Sole view</a:t>
            </a:r>
            <a:endParaRPr b="0" i="0" sz="1400" u="none" cap="none" strike="noStrike">
              <a:solidFill>
                <a:srgbClr val="000000"/>
              </a:solidFill>
              <a:latin typeface="Arial"/>
              <a:ea typeface="Arial"/>
              <a:cs typeface="Arial"/>
              <a:sym typeface="Arial"/>
            </a:endParaRPr>
          </a:p>
        </p:txBody>
      </p:sp>
      <p:sp>
        <p:nvSpPr>
          <p:cNvPr id="2443" name="Google Shape;2443;p144"/>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
        <p:nvSpPr>
          <p:cNvPr id="2444" name="Google Shape;2444;p144"/>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(left shoe pointing to the left)</a:t>
            </a:r>
            <a:endParaRPr b="0" i="0" sz="1400" u="none" cap="none" strike="noStrike">
              <a:solidFill>
                <a:srgbClr val="000000"/>
              </a:solidFill>
              <a:latin typeface="Arial"/>
              <a:ea typeface="Arial"/>
              <a:cs typeface="Arial"/>
              <a:sym typeface="Arial"/>
            </a:endParaRPr>
          </a:p>
        </p:txBody>
      </p:sp>
      <p:sp>
        <p:nvSpPr>
          <p:cNvPr id="2445" name="Google Shape;2445;p144"/>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MEN’S BOOTS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pic>
        <p:nvPicPr>
          <p:cNvPr id="2446" name="Google Shape;2446;p144"/>
          <p:cNvPicPr preferRelativeResize="0"/>
          <p:nvPr/>
        </p:nvPicPr>
        <p:blipFill rotWithShape="1">
          <a:blip r:embed="rId8">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2447" name="Google Shape;2447;p144"/>
          <p:cNvSpPr txBox="1"/>
          <p:nvPr/>
        </p:nvSpPr>
        <p:spPr>
          <a:xfrm>
            <a:off x="21031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448" name="Google Shape;2448;p144"/>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2" name="Shape 2452"/>
        <p:cNvGrpSpPr/>
        <p:nvPr/>
      </p:nvGrpSpPr>
      <p:grpSpPr>
        <a:xfrm>
          <a:off x="0" y="0"/>
          <a:ext cx="0" cy="0"/>
          <a:chOff x="0" y="0"/>
          <a:chExt cx="0" cy="0"/>
        </a:xfrm>
      </p:grpSpPr>
      <p:sp>
        <p:nvSpPr>
          <p:cNvPr id="2453" name="Google Shape;2453;p145"/>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54" name="Google Shape;2454;p145"/>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455" name="Google Shape;2455;p145"/>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2456" name="Google Shape;2456;p145"/>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457" name="Google Shape;2457;p145"/>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2458" name="Google Shape;2458;p145"/>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459" name="Google Shape;2459;p145"/>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Top view</a:t>
            </a:r>
            <a:endParaRPr b="0" i="0" sz="1400" u="none" cap="none" strike="noStrike">
              <a:solidFill>
                <a:srgbClr val="000000"/>
              </a:solidFill>
              <a:latin typeface="Arial"/>
              <a:ea typeface="Arial"/>
              <a:cs typeface="Arial"/>
              <a:sym typeface="Arial"/>
            </a:endParaRPr>
          </a:p>
        </p:txBody>
      </p:sp>
      <p:sp>
        <p:nvSpPr>
          <p:cNvPr id="2460" name="Google Shape;2460;p145"/>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Side view</a:t>
            </a:r>
            <a:endParaRPr b="0" i="0" sz="1400" u="none" cap="none" strike="noStrike">
              <a:solidFill>
                <a:srgbClr val="000000"/>
              </a:solidFill>
              <a:latin typeface="Arial"/>
              <a:ea typeface="Arial"/>
              <a:cs typeface="Arial"/>
              <a:sym typeface="Arial"/>
            </a:endParaRPr>
          </a:p>
        </p:txBody>
      </p:sp>
      <p:sp>
        <p:nvSpPr>
          <p:cNvPr id="2461" name="Google Shape;2461;p145"/>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Sole view</a:t>
            </a:r>
            <a:endParaRPr b="0" i="0" sz="1400" u="none" cap="none" strike="noStrike">
              <a:solidFill>
                <a:srgbClr val="000000"/>
              </a:solidFill>
              <a:latin typeface="Arial"/>
              <a:ea typeface="Arial"/>
              <a:cs typeface="Arial"/>
              <a:sym typeface="Arial"/>
            </a:endParaRPr>
          </a:p>
        </p:txBody>
      </p:sp>
      <p:sp>
        <p:nvSpPr>
          <p:cNvPr id="2462" name="Google Shape;2462;p145"/>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
        <p:nvSpPr>
          <p:cNvPr id="2463" name="Google Shape;2463;p145"/>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(left shoe pointing to the left)</a:t>
            </a:r>
            <a:endParaRPr b="0" i="0" sz="1400" u="none" cap="none" strike="noStrike">
              <a:solidFill>
                <a:srgbClr val="000000"/>
              </a:solidFill>
              <a:latin typeface="Arial"/>
              <a:ea typeface="Arial"/>
              <a:cs typeface="Arial"/>
              <a:sym typeface="Arial"/>
            </a:endParaRPr>
          </a:p>
        </p:txBody>
      </p:sp>
      <p:sp>
        <p:nvSpPr>
          <p:cNvPr id="2464" name="Google Shape;2464;p145"/>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KIDS SHOES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pic>
        <p:nvPicPr>
          <p:cNvPr id="2465" name="Google Shape;2465;p145"/>
          <p:cNvPicPr preferRelativeResize="0"/>
          <p:nvPr/>
        </p:nvPicPr>
        <p:blipFill rotWithShape="1">
          <a:blip r:embed="rId8">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2466" name="Google Shape;2466;p145"/>
          <p:cNvSpPr txBox="1"/>
          <p:nvPr/>
        </p:nvSpPr>
        <p:spPr>
          <a:xfrm>
            <a:off x="21031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467" name="Google Shape;2467;p145"/>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1" name="Shape 2471"/>
        <p:cNvGrpSpPr/>
        <p:nvPr/>
      </p:nvGrpSpPr>
      <p:grpSpPr>
        <a:xfrm>
          <a:off x="0" y="0"/>
          <a:ext cx="0" cy="0"/>
          <a:chOff x="0" y="0"/>
          <a:chExt cx="0" cy="0"/>
        </a:xfrm>
      </p:grpSpPr>
      <p:sp>
        <p:nvSpPr>
          <p:cNvPr id="2472" name="Google Shape;2472;p146"/>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73" name="Google Shape;2473;p146"/>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474" name="Google Shape;2474;p146"/>
          <p:cNvPicPr preferRelativeResize="0"/>
          <p:nvPr/>
        </p:nvPicPr>
        <p:blipFill rotWithShape="1">
          <a:blip r:embed="rId4">
            <a:alphaModFix/>
          </a:blip>
          <a:srcRect b="0" l="59" r="68" t="0"/>
          <a:stretch/>
        </p:blipFill>
        <p:spPr>
          <a:xfrm>
            <a:off x="21031917" y="3335875"/>
            <a:ext cx="2578550" cy="3727171"/>
          </a:xfrm>
          <a:prstGeom prst="rect">
            <a:avLst/>
          </a:prstGeom>
          <a:noFill/>
          <a:ln cap="flat" cmpd="sng" w="9525">
            <a:solidFill>
              <a:srgbClr val="B7B7B7"/>
            </a:solidFill>
            <a:prstDash val="solid"/>
            <a:round/>
            <a:headEnd len="sm" w="sm" type="none"/>
            <a:tailEnd len="sm" w="sm" type="none"/>
          </a:ln>
        </p:spPr>
      </p:pic>
      <p:pic>
        <p:nvPicPr>
          <p:cNvPr id="2475" name="Google Shape;2475;p146"/>
          <p:cNvPicPr preferRelativeResize="0"/>
          <p:nvPr/>
        </p:nvPicPr>
        <p:blipFill rotWithShape="1">
          <a:blip r:embed="rId5">
            <a:alphaModFix/>
          </a:blip>
          <a:srcRect b="0" l="59" r="68" t="0"/>
          <a:stretch/>
        </p:blipFill>
        <p:spPr>
          <a:xfrm>
            <a:off x="18223417" y="3335875"/>
            <a:ext cx="2578550" cy="3727171"/>
          </a:xfrm>
          <a:prstGeom prst="rect">
            <a:avLst/>
          </a:prstGeom>
          <a:noFill/>
          <a:ln cap="flat" cmpd="sng" w="9525">
            <a:solidFill>
              <a:srgbClr val="B7B7B7"/>
            </a:solidFill>
            <a:prstDash val="solid"/>
            <a:round/>
            <a:headEnd len="sm" w="sm" type="none"/>
            <a:tailEnd len="sm" w="sm" type="none"/>
          </a:ln>
        </p:spPr>
      </p:pic>
      <p:pic>
        <p:nvPicPr>
          <p:cNvPr id="2476" name="Google Shape;2476;p146"/>
          <p:cNvPicPr preferRelativeResize="0"/>
          <p:nvPr/>
        </p:nvPicPr>
        <p:blipFill rotWithShape="1">
          <a:blip r:embed="rId6">
            <a:alphaModFix/>
          </a:blip>
          <a:srcRect b="0" l="59" r="68" t="0"/>
          <a:stretch/>
        </p:blipFill>
        <p:spPr>
          <a:xfrm>
            <a:off x="18223392" y="8783350"/>
            <a:ext cx="2578550" cy="3727171"/>
          </a:xfrm>
          <a:prstGeom prst="rect">
            <a:avLst/>
          </a:prstGeom>
          <a:noFill/>
          <a:ln cap="flat" cmpd="sng" w="9525">
            <a:solidFill>
              <a:srgbClr val="B7B7B7"/>
            </a:solidFill>
            <a:prstDash val="solid"/>
            <a:round/>
            <a:headEnd len="sm" w="sm" type="none"/>
            <a:tailEnd len="sm" w="sm" type="none"/>
          </a:ln>
        </p:spPr>
      </p:pic>
      <p:pic>
        <p:nvPicPr>
          <p:cNvPr id="2477" name="Google Shape;2477;p146"/>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478" name="Google Shape;2478;p146"/>
          <p:cNvSpPr txBox="1"/>
          <p:nvPr/>
        </p:nvSpPr>
        <p:spPr>
          <a:xfrm>
            <a:off x="182234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Top view</a:t>
            </a:r>
            <a:endParaRPr b="0" i="0" sz="1400" u="none" cap="none" strike="noStrike">
              <a:solidFill>
                <a:srgbClr val="000000"/>
              </a:solidFill>
              <a:latin typeface="Arial"/>
              <a:ea typeface="Arial"/>
              <a:cs typeface="Arial"/>
              <a:sym typeface="Arial"/>
            </a:endParaRPr>
          </a:p>
        </p:txBody>
      </p:sp>
      <p:sp>
        <p:nvSpPr>
          <p:cNvPr id="2479" name="Google Shape;2479;p146"/>
          <p:cNvSpPr txBox="1"/>
          <p:nvPr/>
        </p:nvSpPr>
        <p:spPr>
          <a:xfrm>
            <a:off x="210319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Side view</a:t>
            </a:r>
            <a:endParaRPr b="0" i="0" sz="1400" u="none" cap="none" strike="noStrike">
              <a:solidFill>
                <a:srgbClr val="000000"/>
              </a:solidFill>
              <a:latin typeface="Arial"/>
              <a:ea typeface="Arial"/>
              <a:cs typeface="Arial"/>
              <a:sym typeface="Arial"/>
            </a:endParaRPr>
          </a:p>
        </p:txBody>
      </p:sp>
      <p:sp>
        <p:nvSpPr>
          <p:cNvPr id="2480" name="Google Shape;2480;p146"/>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Sole view</a:t>
            </a:r>
            <a:endParaRPr b="0" i="0" sz="1400" u="none" cap="none" strike="noStrike">
              <a:solidFill>
                <a:srgbClr val="000000"/>
              </a:solidFill>
              <a:latin typeface="Arial"/>
              <a:ea typeface="Arial"/>
              <a:cs typeface="Arial"/>
              <a:sym typeface="Arial"/>
            </a:endParaRPr>
          </a:p>
        </p:txBody>
      </p:sp>
      <p:sp>
        <p:nvSpPr>
          <p:cNvPr id="2481" name="Google Shape;2481;p146"/>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
        <p:nvSpPr>
          <p:cNvPr id="2482" name="Google Shape;2482;p146"/>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1"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(left shoe pointing to the left)</a:t>
            </a:r>
            <a:endParaRPr b="0" i="0" sz="1400" u="none" cap="none" strike="noStrike">
              <a:solidFill>
                <a:srgbClr val="000000"/>
              </a:solidFill>
              <a:latin typeface="Arial"/>
              <a:ea typeface="Arial"/>
              <a:cs typeface="Arial"/>
              <a:sym typeface="Arial"/>
            </a:endParaRPr>
          </a:p>
        </p:txBody>
      </p:sp>
      <p:sp>
        <p:nvSpPr>
          <p:cNvPr id="2483" name="Google Shape;2483;p146"/>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KIDS BOOTS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pic>
        <p:nvPicPr>
          <p:cNvPr id="2484" name="Google Shape;2484;p146"/>
          <p:cNvPicPr preferRelativeResize="0"/>
          <p:nvPr/>
        </p:nvPicPr>
        <p:blipFill rotWithShape="1">
          <a:blip r:embed="rId8">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2485" name="Google Shape;2485;p146"/>
          <p:cNvSpPr txBox="1"/>
          <p:nvPr/>
        </p:nvSpPr>
        <p:spPr>
          <a:xfrm>
            <a:off x="21031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486" name="Google Shape;2486;p146"/>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90" name="Shape 2490"/>
        <p:cNvGrpSpPr/>
        <p:nvPr/>
      </p:nvGrpSpPr>
      <p:grpSpPr>
        <a:xfrm>
          <a:off x="0" y="0"/>
          <a:ext cx="0" cy="0"/>
          <a:chOff x="0" y="0"/>
          <a:chExt cx="0" cy="0"/>
        </a:xfrm>
      </p:grpSpPr>
      <p:sp>
        <p:nvSpPr>
          <p:cNvPr id="2491" name="Google Shape;2491;p147"/>
          <p:cNvSpPr txBox="1"/>
          <p:nvPr/>
        </p:nvSpPr>
        <p:spPr>
          <a:xfrm>
            <a:off x="11412850" y="5150475"/>
            <a:ext cx="12971100" cy="85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en-GB" sz="4800" u="none" cap="none" strike="noStrike">
                <a:solidFill>
                  <a:srgbClr val="000000"/>
                </a:solidFill>
                <a:latin typeface="Arial"/>
                <a:ea typeface="Arial"/>
                <a:cs typeface="Arial"/>
                <a:sym typeface="Arial"/>
              </a:rPr>
              <a:t>JEWELLERIES</a:t>
            </a:r>
            <a:endParaRPr b="0" i="0" sz="4800" u="none" cap="none" strike="noStrike">
              <a:solidFill>
                <a:srgbClr val="000000"/>
              </a:solidFill>
              <a:latin typeface="Arial"/>
              <a:ea typeface="Arial"/>
              <a:cs typeface="Arial"/>
              <a:sym typeface="Arial"/>
            </a:endParaRPr>
          </a:p>
        </p:txBody>
      </p:sp>
      <p:pic>
        <p:nvPicPr>
          <p:cNvPr id="2492" name="Google Shape;2492;p147"/>
          <p:cNvPicPr preferRelativeResize="0"/>
          <p:nvPr/>
        </p:nvPicPr>
        <p:blipFill rotWithShape="1">
          <a:blip r:embed="rId3">
            <a:alphaModFix/>
          </a:blip>
          <a:srcRect b="0" l="0" r="0" t="0"/>
          <a:stretch/>
        </p:blipFill>
        <p:spPr>
          <a:xfrm>
            <a:off x="0" y="0"/>
            <a:ext cx="9501447" cy="1371600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9" name="Shape 1449"/>
        <p:cNvGrpSpPr/>
        <p:nvPr/>
      </p:nvGrpSpPr>
      <p:grpSpPr>
        <a:xfrm>
          <a:off x="0" y="0"/>
          <a:ext cx="0" cy="0"/>
          <a:chOff x="0" y="0"/>
          <a:chExt cx="0" cy="0"/>
        </a:xfrm>
      </p:grpSpPr>
      <p:sp>
        <p:nvSpPr>
          <p:cNvPr id="1450" name="Google Shape;1450;p76"/>
          <p:cNvSpPr txBox="1"/>
          <p:nvPr/>
        </p:nvSpPr>
        <p:spPr>
          <a:xfrm>
            <a:off x="186025" y="223925"/>
            <a:ext cx="24036601" cy="1265700"/>
          </a:xfrm>
          <a:prstGeom prst="rect">
            <a:avLst/>
          </a:prstGeom>
          <a:noFill/>
          <a:ln>
            <a:noFill/>
          </a:ln>
        </p:spPr>
        <p:txBody>
          <a:bodyPr anchorCtr="0" anchor="ctr" bIns="45700" lIns="91425" spcFirstLastPara="1" rIns="91425" wrap="square" tIns="45700">
            <a:noAutofit/>
          </a:bodyPr>
          <a:lstStyle/>
          <a:p>
            <a:pPr indent="0" lvl="0" marL="0" marR="0" rtl="0" algn="ctr">
              <a:lnSpc>
                <a:spcPct val="120000"/>
              </a:lnSpc>
              <a:spcBef>
                <a:spcPts val="0"/>
              </a:spcBef>
              <a:spcAft>
                <a:spcPts val="0"/>
              </a:spcAft>
              <a:buClr>
                <a:srgbClr val="000000"/>
              </a:buClr>
              <a:buSzPts val="3700"/>
              <a:buFont typeface="Arial"/>
              <a:buNone/>
            </a:pPr>
            <a:r>
              <a:rPr b="1" i="0" lang="en-GB" sz="3700" u="none" cap="none" strike="noStrike">
                <a:solidFill>
                  <a:srgbClr val="000000"/>
                </a:solidFill>
                <a:latin typeface="Arial"/>
                <a:ea typeface="Arial"/>
                <a:cs typeface="Arial"/>
                <a:sym typeface="Arial"/>
              </a:rPr>
              <a:t>HOW TO GU</a:t>
            </a:r>
            <a:r>
              <a:rPr b="1" lang="en-GB" sz="3700"/>
              <a:t>IDE</a:t>
            </a:r>
            <a:endParaRPr b="0" i="0" sz="3700" u="none" cap="none" strike="noStrike">
              <a:solidFill>
                <a:srgbClr val="000000"/>
              </a:solidFill>
              <a:latin typeface="Arial"/>
              <a:ea typeface="Arial"/>
              <a:cs typeface="Arial"/>
              <a:sym typeface="Arial"/>
            </a:endParaRPr>
          </a:p>
        </p:txBody>
      </p:sp>
      <p:pic>
        <p:nvPicPr>
          <p:cNvPr id="1451" name="Google Shape;1451;p76"/>
          <p:cNvPicPr preferRelativeResize="0"/>
          <p:nvPr/>
        </p:nvPicPr>
        <p:blipFill rotWithShape="1">
          <a:blip r:embed="rId3">
            <a:alphaModFix/>
          </a:blip>
          <a:srcRect b="68" l="0" r="0" t="69"/>
          <a:stretch/>
        </p:blipFill>
        <p:spPr>
          <a:xfrm>
            <a:off x="15478672" y="4977977"/>
            <a:ext cx="8743949" cy="4918910"/>
          </a:xfrm>
          <a:prstGeom prst="rect">
            <a:avLst/>
          </a:prstGeom>
          <a:noFill/>
          <a:ln cap="flat" cmpd="sng" w="9525">
            <a:solidFill>
              <a:srgbClr val="B7B7B7"/>
            </a:solidFill>
            <a:prstDash val="solid"/>
            <a:round/>
            <a:headEnd len="sm" w="sm" type="none"/>
            <a:tailEnd len="sm" w="sm" type="none"/>
          </a:ln>
        </p:spPr>
      </p:pic>
      <p:pic>
        <p:nvPicPr>
          <p:cNvPr id="1452" name="Google Shape;1452;p76"/>
          <p:cNvPicPr preferRelativeResize="0"/>
          <p:nvPr/>
        </p:nvPicPr>
        <p:blipFill rotWithShape="1">
          <a:blip r:embed="rId4">
            <a:alphaModFix/>
          </a:blip>
          <a:srcRect b="68" l="0" r="0" t="69"/>
          <a:stretch/>
        </p:blipFill>
        <p:spPr>
          <a:xfrm>
            <a:off x="186022" y="8466339"/>
            <a:ext cx="8743949" cy="4918910"/>
          </a:xfrm>
          <a:prstGeom prst="rect">
            <a:avLst/>
          </a:prstGeom>
          <a:noFill/>
          <a:ln cap="flat" cmpd="sng" w="9525">
            <a:solidFill>
              <a:srgbClr val="B7B7B7"/>
            </a:solidFill>
            <a:prstDash val="solid"/>
            <a:round/>
            <a:headEnd len="sm" w="sm" type="none"/>
            <a:tailEnd len="sm" w="sm" type="none"/>
          </a:ln>
        </p:spPr>
      </p:pic>
      <p:pic>
        <p:nvPicPr>
          <p:cNvPr id="1453" name="Google Shape;1453;p76"/>
          <p:cNvPicPr preferRelativeResize="0"/>
          <p:nvPr/>
        </p:nvPicPr>
        <p:blipFill rotWithShape="1">
          <a:blip r:embed="rId5">
            <a:alphaModFix/>
          </a:blip>
          <a:srcRect b="68" l="0" r="0" t="69"/>
          <a:stretch/>
        </p:blipFill>
        <p:spPr>
          <a:xfrm>
            <a:off x="186022" y="1489625"/>
            <a:ext cx="8743949" cy="4918910"/>
          </a:xfrm>
          <a:prstGeom prst="rect">
            <a:avLst/>
          </a:prstGeom>
          <a:noFill/>
          <a:ln cap="flat" cmpd="sng" w="9525">
            <a:solidFill>
              <a:srgbClr val="B7B7B7"/>
            </a:solidFill>
            <a:prstDash val="solid"/>
            <a:round/>
            <a:headEnd len="sm" w="sm" type="none"/>
            <a:tailEnd len="sm" w="sm" type="none"/>
          </a:ln>
        </p:spPr>
      </p:pic>
      <p:grpSp>
        <p:nvGrpSpPr>
          <p:cNvPr id="1454" name="Google Shape;1454;p76"/>
          <p:cNvGrpSpPr/>
          <p:nvPr/>
        </p:nvGrpSpPr>
        <p:grpSpPr>
          <a:xfrm>
            <a:off x="9076243" y="3773126"/>
            <a:ext cx="3628225" cy="351904"/>
            <a:chOff x="9154068" y="3773126"/>
            <a:chExt cx="3628225" cy="351904"/>
          </a:xfrm>
        </p:grpSpPr>
        <p:sp>
          <p:nvSpPr>
            <p:cNvPr id="1455" name="Google Shape;1455;p76"/>
            <p:cNvSpPr txBox="1"/>
            <p:nvPr/>
          </p:nvSpPr>
          <p:spPr>
            <a:xfrm>
              <a:off x="9602293" y="3773126"/>
              <a:ext cx="3180000" cy="35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ACCEPTED TO GO ONLINE</a:t>
              </a:r>
              <a:endParaRPr b="0" i="0" sz="1400" u="none" cap="none" strike="noStrike">
                <a:solidFill>
                  <a:srgbClr val="000000"/>
                </a:solidFill>
                <a:latin typeface="Arial"/>
                <a:ea typeface="Arial"/>
                <a:cs typeface="Arial"/>
                <a:sym typeface="Arial"/>
              </a:endParaRPr>
            </a:p>
          </p:txBody>
        </p:sp>
        <p:sp>
          <p:nvSpPr>
            <p:cNvPr id="1456" name="Google Shape;1456;p76"/>
            <p:cNvSpPr/>
            <p:nvPr/>
          </p:nvSpPr>
          <p:spPr>
            <a:xfrm>
              <a:off x="9154068" y="3773130"/>
              <a:ext cx="351900" cy="351900"/>
            </a:xfrm>
            <a:prstGeom prst="ellipse">
              <a:avLst/>
            </a:prstGeom>
            <a:solidFill>
              <a:srgbClr val="20BC1A"/>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57" name="Google Shape;1457;p76"/>
          <p:cNvGrpSpPr/>
          <p:nvPr/>
        </p:nvGrpSpPr>
        <p:grpSpPr>
          <a:xfrm>
            <a:off x="12704468" y="7261476"/>
            <a:ext cx="3628225" cy="351904"/>
            <a:chOff x="11850443" y="7261476"/>
            <a:chExt cx="3628225" cy="351904"/>
          </a:xfrm>
        </p:grpSpPr>
        <p:sp>
          <p:nvSpPr>
            <p:cNvPr id="1458" name="Google Shape;1458;p76"/>
            <p:cNvSpPr txBox="1"/>
            <p:nvPr/>
          </p:nvSpPr>
          <p:spPr>
            <a:xfrm>
              <a:off x="12298668" y="7261476"/>
              <a:ext cx="3180000" cy="35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ACCEPTED AFTER EDIT</a:t>
              </a:r>
              <a:endParaRPr b="0" i="0" sz="1400" u="none" cap="none" strike="noStrike">
                <a:solidFill>
                  <a:srgbClr val="000000"/>
                </a:solidFill>
                <a:latin typeface="Arial"/>
                <a:ea typeface="Arial"/>
                <a:cs typeface="Arial"/>
                <a:sym typeface="Arial"/>
              </a:endParaRPr>
            </a:p>
          </p:txBody>
        </p:sp>
        <p:sp>
          <p:nvSpPr>
            <p:cNvPr id="1459" name="Google Shape;1459;p76"/>
            <p:cNvSpPr/>
            <p:nvPr/>
          </p:nvSpPr>
          <p:spPr>
            <a:xfrm>
              <a:off x="11850443" y="7261480"/>
              <a:ext cx="351900" cy="351900"/>
            </a:xfrm>
            <a:prstGeom prst="ellipse">
              <a:avLst/>
            </a:prstGeom>
            <a:solidFill>
              <a:srgbClr val="FFFF00"/>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60" name="Google Shape;1460;p76"/>
          <p:cNvGrpSpPr/>
          <p:nvPr/>
        </p:nvGrpSpPr>
        <p:grpSpPr>
          <a:xfrm>
            <a:off x="9076255" y="11029589"/>
            <a:ext cx="3628225" cy="351904"/>
            <a:chOff x="9154080" y="11029589"/>
            <a:chExt cx="3628225" cy="351904"/>
          </a:xfrm>
        </p:grpSpPr>
        <p:sp>
          <p:nvSpPr>
            <p:cNvPr id="1461" name="Google Shape;1461;p76"/>
            <p:cNvSpPr txBox="1"/>
            <p:nvPr/>
          </p:nvSpPr>
          <p:spPr>
            <a:xfrm>
              <a:off x="9602305" y="11029589"/>
              <a:ext cx="3180000" cy="351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NOT ACCEPTED TO GO ONLINE</a:t>
              </a:r>
              <a:endParaRPr b="0" i="0" sz="1400" u="none" cap="none" strike="noStrike">
                <a:solidFill>
                  <a:srgbClr val="000000"/>
                </a:solidFill>
                <a:latin typeface="Arial"/>
                <a:ea typeface="Arial"/>
                <a:cs typeface="Arial"/>
                <a:sym typeface="Arial"/>
              </a:endParaRPr>
            </a:p>
          </p:txBody>
        </p:sp>
        <p:sp>
          <p:nvSpPr>
            <p:cNvPr id="1462" name="Google Shape;1462;p76"/>
            <p:cNvSpPr/>
            <p:nvPr/>
          </p:nvSpPr>
          <p:spPr>
            <a:xfrm>
              <a:off x="9154080" y="11029593"/>
              <a:ext cx="351900" cy="351900"/>
            </a:xfrm>
            <a:prstGeom prst="ellipse">
              <a:avLst/>
            </a:prstGeom>
            <a:solidFill>
              <a:srgbClr val="FF0000"/>
            </a:solid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6" name="Shape 2496"/>
        <p:cNvGrpSpPr/>
        <p:nvPr/>
      </p:nvGrpSpPr>
      <p:grpSpPr>
        <a:xfrm>
          <a:off x="0" y="0"/>
          <a:ext cx="0" cy="0"/>
          <a:chOff x="0" y="0"/>
          <a:chExt cx="0" cy="0"/>
        </a:xfrm>
      </p:grpSpPr>
      <p:sp>
        <p:nvSpPr>
          <p:cNvPr id="2497" name="Google Shape;2497;p148"/>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98" name="Google Shape;2498;p148"/>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sp>
        <p:nvSpPr>
          <p:cNvPr id="2499" name="Google Shape;2499;p148"/>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500" name="Google Shape;2500;p148"/>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HAIR ACCESSORY</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2501" name="Google Shape;2501;p148"/>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2502" name="Google Shape;2502;p148"/>
          <p:cNvPicPr preferRelativeResize="0"/>
          <p:nvPr/>
        </p:nvPicPr>
        <p:blipFill rotWithShape="1">
          <a:blip r:embed="rId4">
            <a:alphaModFix/>
          </a:blip>
          <a:srcRect b="0" l="59" r="68" t="0"/>
          <a:stretch/>
        </p:blipFill>
        <p:spPr>
          <a:xfrm>
            <a:off x="18223392" y="8783350"/>
            <a:ext cx="2578546" cy="3727171"/>
          </a:xfrm>
          <a:prstGeom prst="rect">
            <a:avLst/>
          </a:prstGeom>
          <a:noFill/>
          <a:ln cap="flat" cmpd="sng" w="9525">
            <a:solidFill>
              <a:srgbClr val="B7B7B7"/>
            </a:solidFill>
            <a:prstDash val="solid"/>
            <a:round/>
            <a:headEnd len="sm" w="sm" type="none"/>
            <a:tailEnd len="sm" w="sm" type="none"/>
          </a:ln>
        </p:spPr>
      </p:pic>
      <p:pic>
        <p:nvPicPr>
          <p:cNvPr id="2503" name="Google Shape;2503;p148"/>
          <p:cNvPicPr preferRelativeResize="0"/>
          <p:nvPr/>
        </p:nvPicPr>
        <p:blipFill rotWithShape="1">
          <a:blip r:embed="rId5">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504" name="Google Shape;2504;p148"/>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505" name="Google Shape;2505;p148"/>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9" name="Shape 2509"/>
        <p:cNvGrpSpPr/>
        <p:nvPr/>
      </p:nvGrpSpPr>
      <p:grpSpPr>
        <a:xfrm>
          <a:off x="0" y="0"/>
          <a:ext cx="0" cy="0"/>
          <a:chOff x="0" y="0"/>
          <a:chExt cx="0" cy="0"/>
        </a:xfrm>
      </p:grpSpPr>
      <p:sp>
        <p:nvSpPr>
          <p:cNvPr id="2510" name="Google Shape;2510;p149"/>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11" name="Google Shape;2511;p149"/>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sp>
        <p:nvSpPr>
          <p:cNvPr id="2512" name="Google Shape;2512;p149"/>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513" name="Google Shape;2513;p149"/>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EARRINGS</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2514" name="Google Shape;2514;p149"/>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2515" name="Google Shape;2515;p149"/>
          <p:cNvPicPr preferRelativeResize="0"/>
          <p:nvPr/>
        </p:nvPicPr>
        <p:blipFill rotWithShape="1">
          <a:blip r:embed="rId4">
            <a:alphaModFix/>
          </a:blip>
          <a:srcRect b="0" l="59" r="68" t="0"/>
          <a:stretch/>
        </p:blipFill>
        <p:spPr>
          <a:xfrm>
            <a:off x="18223392" y="8783350"/>
            <a:ext cx="2578546" cy="3727171"/>
          </a:xfrm>
          <a:prstGeom prst="rect">
            <a:avLst/>
          </a:prstGeom>
          <a:noFill/>
          <a:ln cap="flat" cmpd="sng" w="9525">
            <a:solidFill>
              <a:srgbClr val="B7B7B7"/>
            </a:solidFill>
            <a:prstDash val="solid"/>
            <a:round/>
            <a:headEnd len="sm" w="sm" type="none"/>
            <a:tailEnd len="sm" w="sm" type="none"/>
          </a:ln>
        </p:spPr>
      </p:pic>
      <p:pic>
        <p:nvPicPr>
          <p:cNvPr id="2516" name="Google Shape;2516;p149"/>
          <p:cNvPicPr preferRelativeResize="0"/>
          <p:nvPr/>
        </p:nvPicPr>
        <p:blipFill rotWithShape="1">
          <a:blip r:embed="rId5">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517" name="Google Shape;2517;p149"/>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518" name="Google Shape;2518;p149"/>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2" name="Shape 2522"/>
        <p:cNvGrpSpPr/>
        <p:nvPr/>
      </p:nvGrpSpPr>
      <p:grpSpPr>
        <a:xfrm>
          <a:off x="0" y="0"/>
          <a:ext cx="0" cy="0"/>
          <a:chOff x="0" y="0"/>
          <a:chExt cx="0" cy="0"/>
        </a:xfrm>
      </p:grpSpPr>
      <p:sp>
        <p:nvSpPr>
          <p:cNvPr id="2523" name="Google Shape;2523;p150"/>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24" name="Google Shape;2524;p150"/>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sp>
        <p:nvSpPr>
          <p:cNvPr id="2525" name="Google Shape;2525;p150"/>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526" name="Google Shape;2526;p150"/>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NECKLACE</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2527" name="Google Shape;2527;p150"/>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2528" name="Google Shape;2528;p150"/>
          <p:cNvPicPr preferRelativeResize="0"/>
          <p:nvPr/>
        </p:nvPicPr>
        <p:blipFill rotWithShape="1">
          <a:blip r:embed="rId4">
            <a:alphaModFix/>
          </a:blip>
          <a:srcRect b="0" l="59" r="68" t="0"/>
          <a:stretch/>
        </p:blipFill>
        <p:spPr>
          <a:xfrm>
            <a:off x="18223392" y="8783350"/>
            <a:ext cx="2578546" cy="3727171"/>
          </a:xfrm>
          <a:prstGeom prst="rect">
            <a:avLst/>
          </a:prstGeom>
          <a:noFill/>
          <a:ln cap="flat" cmpd="sng" w="9525">
            <a:solidFill>
              <a:srgbClr val="B7B7B7"/>
            </a:solidFill>
            <a:prstDash val="solid"/>
            <a:round/>
            <a:headEnd len="sm" w="sm" type="none"/>
            <a:tailEnd len="sm" w="sm" type="none"/>
          </a:ln>
        </p:spPr>
      </p:pic>
      <p:pic>
        <p:nvPicPr>
          <p:cNvPr id="2529" name="Google Shape;2529;p150"/>
          <p:cNvPicPr preferRelativeResize="0"/>
          <p:nvPr/>
        </p:nvPicPr>
        <p:blipFill rotWithShape="1">
          <a:blip r:embed="rId5">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530" name="Google Shape;2530;p150"/>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531" name="Google Shape;2531;p150"/>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5" name="Shape 2535"/>
        <p:cNvGrpSpPr/>
        <p:nvPr/>
      </p:nvGrpSpPr>
      <p:grpSpPr>
        <a:xfrm>
          <a:off x="0" y="0"/>
          <a:ext cx="0" cy="0"/>
          <a:chOff x="0" y="0"/>
          <a:chExt cx="0" cy="0"/>
        </a:xfrm>
      </p:grpSpPr>
      <p:sp>
        <p:nvSpPr>
          <p:cNvPr id="2536" name="Google Shape;2536;p151"/>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37" name="Google Shape;2537;p151"/>
          <p:cNvPicPr preferRelativeResize="0"/>
          <p:nvPr/>
        </p:nvPicPr>
        <p:blipFill rotWithShape="1">
          <a:blip r:embed="rId3">
            <a:alphaModFix/>
          </a:blip>
          <a:srcRect b="0" l="69" r="58" t="0"/>
          <a:stretch/>
        </p:blipFill>
        <p:spPr>
          <a:xfrm>
            <a:off x="15414892" y="3335875"/>
            <a:ext cx="2578549" cy="3727174"/>
          </a:xfrm>
          <a:prstGeom prst="rect">
            <a:avLst/>
          </a:prstGeom>
          <a:noFill/>
          <a:ln cap="flat" cmpd="sng" w="9525">
            <a:solidFill>
              <a:srgbClr val="B7B7B7"/>
            </a:solidFill>
            <a:prstDash val="solid"/>
            <a:round/>
            <a:headEnd len="sm" w="sm" type="none"/>
            <a:tailEnd len="sm" w="sm" type="none"/>
          </a:ln>
        </p:spPr>
      </p:pic>
      <p:sp>
        <p:nvSpPr>
          <p:cNvPr id="2538" name="Google Shape;2538;p151"/>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539" name="Google Shape;2539;p151"/>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PENDANT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540" name="Google Shape;2540;p151"/>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2541" name="Google Shape;2541;p151"/>
          <p:cNvPicPr preferRelativeResize="0"/>
          <p:nvPr/>
        </p:nvPicPr>
        <p:blipFill rotWithShape="1">
          <a:blip r:embed="rId4">
            <a:alphaModFix/>
          </a:blip>
          <a:srcRect b="0" l="19" r="28" t="0"/>
          <a:stretch/>
        </p:blipFill>
        <p:spPr>
          <a:xfrm>
            <a:off x="18223392" y="8783350"/>
            <a:ext cx="2578546" cy="3727172"/>
          </a:xfrm>
          <a:prstGeom prst="rect">
            <a:avLst/>
          </a:prstGeom>
          <a:noFill/>
          <a:ln cap="flat" cmpd="sng" w="9525">
            <a:solidFill>
              <a:srgbClr val="B7B7B7"/>
            </a:solidFill>
            <a:prstDash val="solid"/>
            <a:round/>
            <a:headEnd len="sm" w="sm" type="none"/>
            <a:tailEnd len="sm" w="sm" type="none"/>
          </a:ln>
        </p:spPr>
      </p:pic>
      <p:pic>
        <p:nvPicPr>
          <p:cNvPr id="2542" name="Google Shape;2542;p151"/>
          <p:cNvPicPr preferRelativeResize="0"/>
          <p:nvPr/>
        </p:nvPicPr>
        <p:blipFill rotWithShape="1">
          <a:blip r:embed="rId5">
            <a:alphaModFix/>
          </a:blip>
          <a:srcRect b="0" l="69" r="58" t="0"/>
          <a:stretch/>
        </p:blipFill>
        <p:spPr>
          <a:xfrm>
            <a:off x="15414892" y="8783350"/>
            <a:ext cx="2578551" cy="3727171"/>
          </a:xfrm>
          <a:prstGeom prst="rect">
            <a:avLst/>
          </a:prstGeom>
          <a:noFill/>
          <a:ln cap="flat" cmpd="sng" w="9525">
            <a:solidFill>
              <a:srgbClr val="B7B7B7"/>
            </a:solidFill>
            <a:prstDash val="solid"/>
            <a:round/>
            <a:headEnd len="sm" w="sm" type="none"/>
            <a:tailEnd len="sm" w="sm" type="none"/>
          </a:ln>
        </p:spPr>
      </p:pic>
      <p:sp>
        <p:nvSpPr>
          <p:cNvPr id="2543" name="Google Shape;2543;p151"/>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544" name="Google Shape;2544;p151"/>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8" name="Shape 2548"/>
        <p:cNvGrpSpPr/>
        <p:nvPr/>
      </p:nvGrpSpPr>
      <p:grpSpPr>
        <a:xfrm>
          <a:off x="0" y="0"/>
          <a:ext cx="0" cy="0"/>
          <a:chOff x="0" y="0"/>
          <a:chExt cx="0" cy="0"/>
        </a:xfrm>
      </p:grpSpPr>
      <p:sp>
        <p:nvSpPr>
          <p:cNvPr id="2549" name="Google Shape;2549;p152"/>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50" name="Google Shape;2550;p152"/>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sp>
        <p:nvSpPr>
          <p:cNvPr id="2551" name="Google Shape;2551;p152"/>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552" name="Google Shape;2552;p152"/>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BRACELET</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sp>
        <p:nvSpPr>
          <p:cNvPr id="2553" name="Google Shape;2553;p152"/>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2554" name="Google Shape;2554;p152"/>
          <p:cNvPicPr preferRelativeResize="0"/>
          <p:nvPr/>
        </p:nvPicPr>
        <p:blipFill rotWithShape="1">
          <a:blip r:embed="rId4">
            <a:alphaModFix/>
          </a:blip>
          <a:srcRect b="0" l="59" r="68" t="0"/>
          <a:stretch/>
        </p:blipFill>
        <p:spPr>
          <a:xfrm>
            <a:off x="18223392" y="8783350"/>
            <a:ext cx="2578546" cy="3727171"/>
          </a:xfrm>
          <a:prstGeom prst="rect">
            <a:avLst/>
          </a:prstGeom>
          <a:noFill/>
          <a:ln cap="flat" cmpd="sng" w="9525">
            <a:solidFill>
              <a:srgbClr val="B7B7B7"/>
            </a:solidFill>
            <a:prstDash val="solid"/>
            <a:round/>
            <a:headEnd len="sm" w="sm" type="none"/>
            <a:tailEnd len="sm" w="sm" type="none"/>
          </a:ln>
        </p:spPr>
      </p:pic>
      <p:pic>
        <p:nvPicPr>
          <p:cNvPr id="2555" name="Google Shape;2555;p152"/>
          <p:cNvPicPr preferRelativeResize="0"/>
          <p:nvPr/>
        </p:nvPicPr>
        <p:blipFill rotWithShape="1">
          <a:blip r:embed="rId5">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556" name="Google Shape;2556;p152"/>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557" name="Google Shape;2557;p152"/>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1" name="Shape 2561"/>
        <p:cNvGrpSpPr/>
        <p:nvPr/>
      </p:nvGrpSpPr>
      <p:grpSpPr>
        <a:xfrm>
          <a:off x="0" y="0"/>
          <a:ext cx="0" cy="0"/>
          <a:chOff x="0" y="0"/>
          <a:chExt cx="0" cy="0"/>
        </a:xfrm>
      </p:grpSpPr>
      <p:sp>
        <p:nvSpPr>
          <p:cNvPr id="2562" name="Google Shape;2562;p153"/>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63" name="Google Shape;2563;p153"/>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sp>
        <p:nvSpPr>
          <p:cNvPr id="2564" name="Google Shape;2564;p153"/>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565" name="Google Shape;2565;p153"/>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RING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566" name="Google Shape;2566;p153"/>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2567" name="Google Shape;2567;p153"/>
          <p:cNvPicPr preferRelativeResize="0"/>
          <p:nvPr/>
        </p:nvPicPr>
        <p:blipFill rotWithShape="1">
          <a:blip r:embed="rId4">
            <a:alphaModFix/>
          </a:blip>
          <a:srcRect b="0" l="59" r="68" t="0"/>
          <a:stretch/>
        </p:blipFill>
        <p:spPr>
          <a:xfrm>
            <a:off x="18223392" y="8783350"/>
            <a:ext cx="2578546" cy="3727171"/>
          </a:xfrm>
          <a:prstGeom prst="rect">
            <a:avLst/>
          </a:prstGeom>
          <a:noFill/>
          <a:ln cap="flat" cmpd="sng" w="9525">
            <a:solidFill>
              <a:srgbClr val="B7B7B7"/>
            </a:solidFill>
            <a:prstDash val="solid"/>
            <a:round/>
            <a:headEnd len="sm" w="sm" type="none"/>
            <a:tailEnd len="sm" w="sm" type="none"/>
          </a:ln>
        </p:spPr>
      </p:pic>
      <p:pic>
        <p:nvPicPr>
          <p:cNvPr id="2568" name="Google Shape;2568;p153"/>
          <p:cNvPicPr preferRelativeResize="0"/>
          <p:nvPr/>
        </p:nvPicPr>
        <p:blipFill rotWithShape="1">
          <a:blip r:embed="rId5">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569" name="Google Shape;2569;p153"/>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Model view</a:t>
            </a:r>
            <a:endParaRPr b="0" i="0" sz="1400" u="none" cap="none" strike="noStrike">
              <a:solidFill>
                <a:srgbClr val="000000"/>
              </a:solidFill>
              <a:latin typeface="Arial"/>
              <a:ea typeface="Arial"/>
              <a:cs typeface="Arial"/>
              <a:sym typeface="Arial"/>
            </a:endParaRPr>
          </a:p>
        </p:txBody>
      </p:sp>
      <p:sp>
        <p:nvSpPr>
          <p:cNvPr id="2570" name="Google Shape;2570;p153"/>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4" name="Shape 2574"/>
        <p:cNvGrpSpPr/>
        <p:nvPr/>
      </p:nvGrpSpPr>
      <p:grpSpPr>
        <a:xfrm>
          <a:off x="0" y="0"/>
          <a:ext cx="0" cy="0"/>
          <a:chOff x="0" y="0"/>
          <a:chExt cx="0" cy="0"/>
        </a:xfrm>
      </p:grpSpPr>
      <p:sp>
        <p:nvSpPr>
          <p:cNvPr id="2575" name="Google Shape;2575;p154"/>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76" name="Google Shape;2576;p154"/>
          <p:cNvPicPr preferRelativeResize="0"/>
          <p:nvPr/>
        </p:nvPicPr>
        <p:blipFill rotWithShape="1">
          <a:blip r:embed="rId3">
            <a:alphaModFix/>
          </a:blip>
          <a:srcRect b="0" l="69" r="58" t="0"/>
          <a:stretch/>
        </p:blipFill>
        <p:spPr>
          <a:xfrm>
            <a:off x="15414892" y="3335875"/>
            <a:ext cx="2578551" cy="3727174"/>
          </a:xfrm>
          <a:prstGeom prst="rect">
            <a:avLst/>
          </a:prstGeom>
          <a:noFill/>
          <a:ln cap="flat" cmpd="sng" w="9525">
            <a:solidFill>
              <a:srgbClr val="B7B7B7"/>
            </a:solidFill>
            <a:prstDash val="solid"/>
            <a:round/>
            <a:headEnd len="sm" w="sm" type="none"/>
            <a:tailEnd len="sm" w="sm" type="none"/>
          </a:ln>
        </p:spPr>
      </p:pic>
      <p:sp>
        <p:nvSpPr>
          <p:cNvPr id="2577" name="Google Shape;2577;p154"/>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578" name="Google Shape;2578;p154"/>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WATCH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579" name="Google Shape;2579;p154"/>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2580" name="Google Shape;2580;p154"/>
          <p:cNvPicPr preferRelativeResize="0"/>
          <p:nvPr/>
        </p:nvPicPr>
        <p:blipFill rotWithShape="1">
          <a:blip r:embed="rId4">
            <a:alphaModFix/>
          </a:blip>
          <a:srcRect b="0" l="69" r="58" t="0"/>
          <a:stretch/>
        </p:blipFill>
        <p:spPr>
          <a:xfrm>
            <a:off x="18223392" y="8783350"/>
            <a:ext cx="2578547" cy="3727174"/>
          </a:xfrm>
          <a:prstGeom prst="rect">
            <a:avLst/>
          </a:prstGeom>
          <a:noFill/>
          <a:ln cap="flat" cmpd="sng" w="9525">
            <a:solidFill>
              <a:srgbClr val="B7B7B7"/>
            </a:solidFill>
            <a:prstDash val="solid"/>
            <a:round/>
            <a:headEnd len="sm" w="sm" type="none"/>
            <a:tailEnd len="sm" w="sm" type="none"/>
          </a:ln>
        </p:spPr>
      </p:pic>
      <p:pic>
        <p:nvPicPr>
          <p:cNvPr id="2581" name="Google Shape;2581;p154"/>
          <p:cNvPicPr preferRelativeResize="0"/>
          <p:nvPr/>
        </p:nvPicPr>
        <p:blipFill rotWithShape="1">
          <a:blip r:embed="rId5">
            <a:alphaModFix/>
          </a:blip>
          <a:srcRect b="0" l="69" r="58" t="0"/>
          <a:stretch/>
        </p:blipFill>
        <p:spPr>
          <a:xfrm>
            <a:off x="15414892" y="8783350"/>
            <a:ext cx="2578551" cy="3727174"/>
          </a:xfrm>
          <a:prstGeom prst="rect">
            <a:avLst/>
          </a:prstGeom>
          <a:noFill/>
          <a:ln cap="flat" cmpd="sng" w="9525">
            <a:solidFill>
              <a:srgbClr val="B7B7B7"/>
            </a:solidFill>
            <a:prstDash val="solid"/>
            <a:round/>
            <a:headEnd len="sm" w="sm" type="none"/>
            <a:tailEnd len="sm" w="sm" type="none"/>
          </a:ln>
        </p:spPr>
      </p:pic>
      <p:sp>
        <p:nvSpPr>
          <p:cNvPr id="2582" name="Google Shape;2582;p154"/>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Model view</a:t>
            </a:r>
            <a:endParaRPr b="0" i="0" sz="1400" u="none" cap="none" strike="noStrike">
              <a:solidFill>
                <a:srgbClr val="000000"/>
              </a:solidFill>
              <a:latin typeface="Arial"/>
              <a:ea typeface="Arial"/>
              <a:cs typeface="Arial"/>
              <a:sym typeface="Arial"/>
            </a:endParaRPr>
          </a:p>
        </p:txBody>
      </p:sp>
      <p:sp>
        <p:nvSpPr>
          <p:cNvPr id="2583" name="Google Shape;2583;p154"/>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pic>
        <p:nvPicPr>
          <p:cNvPr id="2584" name="Google Shape;2584;p154"/>
          <p:cNvPicPr preferRelativeResize="0"/>
          <p:nvPr/>
        </p:nvPicPr>
        <p:blipFill rotWithShape="1">
          <a:blip r:embed="rId6">
            <a:alphaModFix/>
          </a:blip>
          <a:srcRect b="0" l="69" r="58" t="0"/>
          <a:stretch/>
        </p:blipFill>
        <p:spPr>
          <a:xfrm>
            <a:off x="21031892" y="8783350"/>
            <a:ext cx="2578547" cy="3727174"/>
          </a:xfrm>
          <a:prstGeom prst="rect">
            <a:avLst/>
          </a:prstGeom>
          <a:noFill/>
          <a:ln cap="flat" cmpd="sng" w="9525">
            <a:solidFill>
              <a:srgbClr val="B7B7B7"/>
            </a:solidFill>
            <a:prstDash val="solid"/>
            <a:round/>
            <a:headEnd len="sm" w="sm" type="none"/>
            <a:tailEnd len="sm" w="sm" type="none"/>
          </a:ln>
        </p:spPr>
      </p:pic>
      <p:sp>
        <p:nvSpPr>
          <p:cNvPr id="2585" name="Google Shape;2585;p154"/>
          <p:cNvSpPr txBox="1"/>
          <p:nvPr/>
        </p:nvSpPr>
        <p:spPr>
          <a:xfrm>
            <a:off x="21031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9" name="Shape 2589"/>
        <p:cNvGrpSpPr/>
        <p:nvPr/>
      </p:nvGrpSpPr>
      <p:grpSpPr>
        <a:xfrm>
          <a:off x="0" y="0"/>
          <a:ext cx="0" cy="0"/>
          <a:chOff x="0" y="0"/>
          <a:chExt cx="0" cy="0"/>
        </a:xfrm>
      </p:grpSpPr>
      <p:sp>
        <p:nvSpPr>
          <p:cNvPr id="2590" name="Google Shape;2590;p155"/>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91" name="Google Shape;2591;p155"/>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sp>
        <p:nvSpPr>
          <p:cNvPr id="2592" name="Google Shape;2592;p155"/>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593" name="Google Shape;2593;p155"/>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CUFFLINKS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594" name="Google Shape;2594;p155"/>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2595" name="Google Shape;2595;p155"/>
          <p:cNvPicPr preferRelativeResize="0"/>
          <p:nvPr/>
        </p:nvPicPr>
        <p:blipFill rotWithShape="1">
          <a:blip r:embed="rId4">
            <a:alphaModFix/>
          </a:blip>
          <a:srcRect b="0" l="59" r="68" t="0"/>
          <a:stretch/>
        </p:blipFill>
        <p:spPr>
          <a:xfrm>
            <a:off x="18223392" y="8783350"/>
            <a:ext cx="2578546" cy="3727171"/>
          </a:xfrm>
          <a:prstGeom prst="rect">
            <a:avLst/>
          </a:prstGeom>
          <a:noFill/>
          <a:ln cap="flat" cmpd="sng" w="9525">
            <a:solidFill>
              <a:srgbClr val="B7B7B7"/>
            </a:solidFill>
            <a:prstDash val="solid"/>
            <a:round/>
            <a:headEnd len="sm" w="sm" type="none"/>
            <a:tailEnd len="sm" w="sm" type="none"/>
          </a:ln>
        </p:spPr>
      </p:pic>
      <p:pic>
        <p:nvPicPr>
          <p:cNvPr id="2596" name="Google Shape;2596;p155"/>
          <p:cNvPicPr preferRelativeResize="0"/>
          <p:nvPr/>
        </p:nvPicPr>
        <p:blipFill rotWithShape="1">
          <a:blip r:embed="rId5">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597" name="Google Shape;2597;p155"/>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Model view</a:t>
            </a:r>
            <a:endParaRPr b="0" i="0" sz="1400" u="none" cap="none" strike="noStrike">
              <a:solidFill>
                <a:srgbClr val="000000"/>
              </a:solidFill>
              <a:latin typeface="Arial"/>
              <a:ea typeface="Arial"/>
              <a:cs typeface="Arial"/>
              <a:sym typeface="Arial"/>
            </a:endParaRPr>
          </a:p>
        </p:txBody>
      </p:sp>
      <p:sp>
        <p:nvSpPr>
          <p:cNvPr id="2598" name="Google Shape;2598;p155"/>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pic>
        <p:nvPicPr>
          <p:cNvPr id="2599" name="Google Shape;2599;p155"/>
          <p:cNvPicPr preferRelativeResize="0"/>
          <p:nvPr/>
        </p:nvPicPr>
        <p:blipFill rotWithShape="1">
          <a:blip r:embed="rId6">
            <a:alphaModFix/>
          </a:blip>
          <a:srcRect b="0" l="59" r="68" t="0"/>
          <a:stretch/>
        </p:blipFill>
        <p:spPr>
          <a:xfrm>
            <a:off x="21031892" y="8783350"/>
            <a:ext cx="2578546" cy="3727171"/>
          </a:xfrm>
          <a:prstGeom prst="rect">
            <a:avLst/>
          </a:prstGeom>
          <a:noFill/>
          <a:ln cap="flat" cmpd="sng" w="9525">
            <a:solidFill>
              <a:srgbClr val="B7B7B7"/>
            </a:solidFill>
            <a:prstDash val="solid"/>
            <a:round/>
            <a:headEnd len="sm" w="sm" type="none"/>
            <a:tailEnd len="sm" w="sm" type="none"/>
          </a:ln>
        </p:spPr>
      </p:pic>
      <p:sp>
        <p:nvSpPr>
          <p:cNvPr id="2600" name="Google Shape;2600;p155"/>
          <p:cNvSpPr txBox="1"/>
          <p:nvPr/>
        </p:nvSpPr>
        <p:spPr>
          <a:xfrm>
            <a:off x="21031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04" name="Shape 2604"/>
        <p:cNvGrpSpPr/>
        <p:nvPr/>
      </p:nvGrpSpPr>
      <p:grpSpPr>
        <a:xfrm>
          <a:off x="0" y="0"/>
          <a:ext cx="0" cy="0"/>
          <a:chOff x="0" y="0"/>
          <a:chExt cx="0" cy="0"/>
        </a:xfrm>
      </p:grpSpPr>
      <p:sp>
        <p:nvSpPr>
          <p:cNvPr id="2605" name="Google Shape;2605;p156"/>
          <p:cNvSpPr txBox="1"/>
          <p:nvPr/>
        </p:nvSpPr>
        <p:spPr>
          <a:xfrm>
            <a:off x="11412850" y="5150475"/>
            <a:ext cx="12971100" cy="85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en-GB" sz="4800" u="none" cap="none" strike="noStrike">
                <a:solidFill>
                  <a:srgbClr val="000000"/>
                </a:solidFill>
                <a:latin typeface="Arial"/>
                <a:ea typeface="Arial"/>
                <a:cs typeface="Arial"/>
                <a:sym typeface="Arial"/>
              </a:rPr>
              <a:t>BAGS &amp; LUGGAGE</a:t>
            </a:r>
            <a:endParaRPr b="0" i="0" sz="4800" u="none" cap="none" strike="noStrike">
              <a:solidFill>
                <a:srgbClr val="000000"/>
              </a:solidFill>
              <a:latin typeface="Arial"/>
              <a:ea typeface="Arial"/>
              <a:cs typeface="Arial"/>
              <a:sym typeface="Arial"/>
            </a:endParaRPr>
          </a:p>
        </p:txBody>
      </p:sp>
      <p:pic>
        <p:nvPicPr>
          <p:cNvPr id="2606" name="Google Shape;2606;p156"/>
          <p:cNvPicPr preferRelativeResize="0"/>
          <p:nvPr/>
        </p:nvPicPr>
        <p:blipFill rotWithShape="1">
          <a:blip r:embed="rId3">
            <a:alphaModFix/>
          </a:blip>
          <a:srcRect b="0" l="0" r="0" t="0"/>
          <a:stretch/>
        </p:blipFill>
        <p:spPr>
          <a:xfrm>
            <a:off x="0" y="0"/>
            <a:ext cx="9501447" cy="13716002"/>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0" name="Shape 2610"/>
        <p:cNvGrpSpPr/>
        <p:nvPr/>
      </p:nvGrpSpPr>
      <p:grpSpPr>
        <a:xfrm>
          <a:off x="0" y="0"/>
          <a:ext cx="0" cy="0"/>
          <a:chOff x="0" y="0"/>
          <a:chExt cx="0" cy="0"/>
        </a:xfrm>
      </p:grpSpPr>
      <p:sp>
        <p:nvSpPr>
          <p:cNvPr id="2611" name="Google Shape;2611;p157"/>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12" name="Google Shape;2612;p157"/>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sp>
        <p:nvSpPr>
          <p:cNvPr id="2613" name="Google Shape;2613;p157"/>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WALLET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pic>
        <p:nvPicPr>
          <p:cNvPr id="2614" name="Google Shape;2614;p157"/>
          <p:cNvPicPr preferRelativeResize="0"/>
          <p:nvPr/>
        </p:nvPicPr>
        <p:blipFill rotWithShape="1">
          <a:blip r:embed="rId4">
            <a:alphaModFix/>
          </a:blip>
          <a:srcRect b="0" l="59" r="68" t="0"/>
          <a:stretch/>
        </p:blipFill>
        <p:spPr>
          <a:xfrm>
            <a:off x="21058069" y="8783350"/>
            <a:ext cx="2578550" cy="3727171"/>
          </a:xfrm>
          <a:prstGeom prst="rect">
            <a:avLst/>
          </a:prstGeom>
          <a:noFill/>
          <a:ln cap="flat" cmpd="sng" w="9525">
            <a:solidFill>
              <a:srgbClr val="B7B7B7"/>
            </a:solidFill>
            <a:prstDash val="solid"/>
            <a:round/>
            <a:headEnd len="sm" w="sm" type="none"/>
            <a:tailEnd len="sm" w="sm" type="none"/>
          </a:ln>
        </p:spPr>
      </p:pic>
      <p:sp>
        <p:nvSpPr>
          <p:cNvPr id="2615" name="Google Shape;2615;p157"/>
          <p:cNvSpPr txBox="1"/>
          <p:nvPr/>
        </p:nvSpPr>
        <p:spPr>
          <a:xfrm>
            <a:off x="21031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616" name="Google Shape;2616;p157"/>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
        <p:nvSpPr>
          <p:cNvPr id="2617" name="Google Shape;2617;p157"/>
          <p:cNvSpPr txBox="1"/>
          <p:nvPr/>
        </p:nvSpPr>
        <p:spPr>
          <a:xfrm>
            <a:off x="15414925"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pic>
        <p:nvPicPr>
          <p:cNvPr id="2618" name="Google Shape;2618;p157"/>
          <p:cNvPicPr preferRelativeResize="0"/>
          <p:nvPr/>
        </p:nvPicPr>
        <p:blipFill rotWithShape="1">
          <a:blip r:embed="rId5">
            <a:alphaModFix/>
          </a:blip>
          <a:srcRect b="0" l="59" r="68" t="0"/>
          <a:stretch/>
        </p:blipFill>
        <p:spPr>
          <a:xfrm>
            <a:off x="18223392" y="8783350"/>
            <a:ext cx="2578546" cy="3727171"/>
          </a:xfrm>
          <a:prstGeom prst="rect">
            <a:avLst/>
          </a:prstGeom>
          <a:noFill/>
          <a:ln cap="flat" cmpd="sng" w="9525">
            <a:solidFill>
              <a:srgbClr val="B7B7B7"/>
            </a:solidFill>
            <a:prstDash val="solid"/>
            <a:round/>
            <a:headEnd len="sm" w="sm" type="none"/>
            <a:tailEnd len="sm" w="sm" type="none"/>
          </a:ln>
        </p:spPr>
      </p:pic>
      <p:pic>
        <p:nvPicPr>
          <p:cNvPr id="2619" name="Google Shape;2619;p157"/>
          <p:cNvPicPr preferRelativeResize="0"/>
          <p:nvPr/>
        </p:nvPicPr>
        <p:blipFill rotWithShape="1">
          <a:blip r:embed="rId6">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620" name="Google Shape;2620;p157"/>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Inside view</a:t>
            </a:r>
            <a:endParaRPr b="0" i="0" sz="1400" u="none" cap="none" strike="noStrike">
              <a:solidFill>
                <a:srgbClr val="000000"/>
              </a:solidFill>
              <a:latin typeface="Arial"/>
              <a:ea typeface="Arial"/>
              <a:cs typeface="Arial"/>
              <a:sym typeface="Arial"/>
            </a:endParaRPr>
          </a:p>
        </p:txBody>
      </p:sp>
      <p:sp>
        <p:nvSpPr>
          <p:cNvPr id="2621" name="Google Shape;2621;p157"/>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66" name="Shape 1466"/>
        <p:cNvGrpSpPr/>
        <p:nvPr/>
      </p:nvGrpSpPr>
      <p:grpSpPr>
        <a:xfrm>
          <a:off x="0" y="0"/>
          <a:ext cx="0" cy="0"/>
          <a:chOff x="0" y="0"/>
          <a:chExt cx="0" cy="0"/>
        </a:xfrm>
      </p:grpSpPr>
      <p:pic>
        <p:nvPicPr>
          <p:cNvPr id="1467" name="Google Shape;1467;p77"/>
          <p:cNvPicPr preferRelativeResize="0"/>
          <p:nvPr/>
        </p:nvPicPr>
        <p:blipFill rotWithShape="1">
          <a:blip r:embed="rId3">
            <a:alphaModFix/>
          </a:blip>
          <a:srcRect b="0" l="0" r="0" t="0"/>
          <a:stretch/>
        </p:blipFill>
        <p:spPr>
          <a:xfrm>
            <a:off x="0" y="0"/>
            <a:ext cx="9501447" cy="13715999"/>
          </a:xfrm>
          <a:prstGeom prst="rect">
            <a:avLst/>
          </a:prstGeom>
          <a:noFill/>
          <a:ln>
            <a:noFill/>
          </a:ln>
        </p:spPr>
      </p:pic>
      <p:sp>
        <p:nvSpPr>
          <p:cNvPr id="1468" name="Google Shape;1468;p77"/>
          <p:cNvSpPr txBox="1"/>
          <p:nvPr/>
        </p:nvSpPr>
        <p:spPr>
          <a:xfrm>
            <a:off x="11412850" y="5150475"/>
            <a:ext cx="12971100" cy="85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en-GB" sz="4800" u="none" cap="none" strike="noStrike">
                <a:solidFill>
                  <a:srgbClr val="000000"/>
                </a:solidFill>
                <a:latin typeface="Arial"/>
                <a:ea typeface="Arial"/>
                <a:cs typeface="Arial"/>
                <a:sym typeface="Arial"/>
              </a:rPr>
              <a:t>WOMEN’S TEXTILE</a:t>
            </a:r>
            <a:endParaRPr b="0" i="0" sz="4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Arial"/>
              <a:ea typeface="Arial"/>
              <a:cs typeface="Arial"/>
              <a:sym typeface="Aria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5" name="Shape 2625"/>
        <p:cNvGrpSpPr/>
        <p:nvPr/>
      </p:nvGrpSpPr>
      <p:grpSpPr>
        <a:xfrm>
          <a:off x="0" y="0"/>
          <a:ext cx="0" cy="0"/>
          <a:chOff x="0" y="0"/>
          <a:chExt cx="0" cy="0"/>
        </a:xfrm>
      </p:grpSpPr>
      <p:sp>
        <p:nvSpPr>
          <p:cNvPr id="2626" name="Google Shape;2626;p158"/>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27" name="Google Shape;2627;p158"/>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628" name="Google Shape;2628;p158"/>
          <p:cNvPicPr preferRelativeResize="0"/>
          <p:nvPr/>
        </p:nvPicPr>
        <p:blipFill rotWithShape="1">
          <a:blip r:embed="rId4">
            <a:alphaModFix/>
          </a:blip>
          <a:srcRect b="0" l="59" r="68" t="0"/>
          <a:stretch/>
        </p:blipFill>
        <p:spPr>
          <a:xfrm>
            <a:off x="18223367" y="3335875"/>
            <a:ext cx="2578550" cy="3727171"/>
          </a:xfrm>
          <a:prstGeom prst="rect">
            <a:avLst/>
          </a:prstGeom>
          <a:noFill/>
          <a:ln cap="flat" cmpd="sng" w="9525">
            <a:solidFill>
              <a:srgbClr val="B7B7B7"/>
            </a:solidFill>
            <a:prstDash val="solid"/>
            <a:round/>
            <a:headEnd len="sm" w="sm" type="none"/>
            <a:tailEnd len="sm" w="sm" type="none"/>
          </a:ln>
        </p:spPr>
      </p:pic>
      <p:sp>
        <p:nvSpPr>
          <p:cNvPr id="2629" name="Google Shape;2629;p158"/>
          <p:cNvSpPr txBox="1"/>
          <p:nvPr/>
        </p:nvSpPr>
        <p:spPr>
          <a:xfrm>
            <a:off x="1822340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2630" name="Google Shape;2630;p158"/>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CLUTCH/ EVENING BAG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pic>
        <p:nvPicPr>
          <p:cNvPr id="2631" name="Google Shape;2631;p158"/>
          <p:cNvPicPr preferRelativeResize="0"/>
          <p:nvPr/>
        </p:nvPicPr>
        <p:blipFill rotWithShape="1">
          <a:blip r:embed="rId5">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2632" name="Google Shape;2632;p158"/>
          <p:cNvSpPr txBox="1"/>
          <p:nvPr/>
        </p:nvSpPr>
        <p:spPr>
          <a:xfrm>
            <a:off x="21031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633" name="Google Shape;2633;p158"/>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
        <p:nvSpPr>
          <p:cNvPr id="2634" name="Google Shape;2634;p158"/>
          <p:cNvSpPr txBox="1"/>
          <p:nvPr/>
        </p:nvSpPr>
        <p:spPr>
          <a:xfrm>
            <a:off x="15414925"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pic>
        <p:nvPicPr>
          <p:cNvPr id="2635" name="Google Shape;2635;p158"/>
          <p:cNvPicPr preferRelativeResize="0"/>
          <p:nvPr/>
        </p:nvPicPr>
        <p:blipFill rotWithShape="1">
          <a:blip r:embed="rId6">
            <a:alphaModFix/>
          </a:blip>
          <a:srcRect b="0" l="59" r="68" t="0"/>
          <a:stretch/>
        </p:blipFill>
        <p:spPr>
          <a:xfrm>
            <a:off x="18223392" y="8783350"/>
            <a:ext cx="2578546" cy="3727171"/>
          </a:xfrm>
          <a:prstGeom prst="rect">
            <a:avLst/>
          </a:prstGeom>
          <a:noFill/>
          <a:ln cap="flat" cmpd="sng" w="9525">
            <a:solidFill>
              <a:srgbClr val="B7B7B7"/>
            </a:solidFill>
            <a:prstDash val="solid"/>
            <a:round/>
            <a:headEnd len="sm" w="sm" type="none"/>
            <a:tailEnd len="sm" w="sm" type="none"/>
          </a:ln>
        </p:spPr>
      </p:pic>
      <p:pic>
        <p:nvPicPr>
          <p:cNvPr id="2636" name="Google Shape;2636;p158"/>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637" name="Google Shape;2637;p158"/>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Inside view</a:t>
            </a:r>
            <a:endParaRPr b="0" i="0" sz="1400" u="none" cap="none" strike="noStrike">
              <a:solidFill>
                <a:srgbClr val="000000"/>
              </a:solidFill>
              <a:latin typeface="Arial"/>
              <a:ea typeface="Arial"/>
              <a:cs typeface="Arial"/>
              <a:sym typeface="Arial"/>
            </a:endParaRPr>
          </a:p>
        </p:txBody>
      </p:sp>
      <p:sp>
        <p:nvSpPr>
          <p:cNvPr id="2638" name="Google Shape;2638;p158"/>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2" name="Shape 2642"/>
        <p:cNvGrpSpPr/>
        <p:nvPr/>
      </p:nvGrpSpPr>
      <p:grpSpPr>
        <a:xfrm>
          <a:off x="0" y="0"/>
          <a:ext cx="0" cy="0"/>
          <a:chOff x="0" y="0"/>
          <a:chExt cx="0" cy="0"/>
        </a:xfrm>
      </p:grpSpPr>
      <p:sp>
        <p:nvSpPr>
          <p:cNvPr id="2643" name="Google Shape;2643;p159"/>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44" name="Google Shape;2644;p159"/>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645" name="Google Shape;2645;p159"/>
          <p:cNvPicPr preferRelativeResize="0"/>
          <p:nvPr/>
        </p:nvPicPr>
        <p:blipFill rotWithShape="1">
          <a:blip r:embed="rId4">
            <a:alphaModFix/>
          </a:blip>
          <a:srcRect b="0" l="59" r="68" t="0"/>
          <a:stretch/>
        </p:blipFill>
        <p:spPr>
          <a:xfrm>
            <a:off x="18212517" y="3335875"/>
            <a:ext cx="2578550" cy="3727171"/>
          </a:xfrm>
          <a:prstGeom prst="rect">
            <a:avLst/>
          </a:prstGeom>
          <a:noFill/>
          <a:ln cap="flat" cmpd="sng" w="9525">
            <a:solidFill>
              <a:srgbClr val="B7B7B7"/>
            </a:solidFill>
            <a:prstDash val="solid"/>
            <a:round/>
            <a:headEnd len="sm" w="sm" type="none"/>
            <a:tailEnd len="sm" w="sm" type="none"/>
          </a:ln>
        </p:spPr>
      </p:pic>
      <p:sp>
        <p:nvSpPr>
          <p:cNvPr id="2646" name="Google Shape;2646;p159"/>
          <p:cNvSpPr txBox="1"/>
          <p:nvPr/>
        </p:nvSpPr>
        <p:spPr>
          <a:xfrm>
            <a:off x="182125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2647" name="Google Shape;2647;p159"/>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BAG</a:t>
            </a:r>
            <a:r>
              <a:rPr b="1" i="0" lang="en-GB" sz="3700" u="none" cap="none" strike="noStrike">
                <a:solidFill>
                  <a:srgbClr val="000000"/>
                </a:solidFill>
                <a:latin typeface="Arial"/>
                <a:ea typeface="Arial"/>
                <a:cs typeface="Arial"/>
                <a:sym typeface="Arial"/>
              </a:rPr>
              <a:t> IMAGE REQUIREMENTS</a:t>
            </a:r>
            <a:endParaRPr b="0" i="0" sz="3700" u="none" cap="none" strike="noStrike">
              <a:solidFill>
                <a:srgbClr val="000000"/>
              </a:solidFill>
              <a:latin typeface="Arial"/>
              <a:ea typeface="Arial"/>
              <a:cs typeface="Arial"/>
              <a:sym typeface="Arial"/>
            </a:endParaRPr>
          </a:p>
        </p:txBody>
      </p:sp>
      <p:pic>
        <p:nvPicPr>
          <p:cNvPr id="2648" name="Google Shape;2648;p159"/>
          <p:cNvPicPr preferRelativeResize="0"/>
          <p:nvPr/>
        </p:nvPicPr>
        <p:blipFill rotWithShape="1">
          <a:blip r:embed="rId5">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2649" name="Google Shape;2649;p159"/>
          <p:cNvSpPr txBox="1"/>
          <p:nvPr/>
        </p:nvSpPr>
        <p:spPr>
          <a:xfrm>
            <a:off x="21031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650" name="Google Shape;2650;p159"/>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
        <p:nvSpPr>
          <p:cNvPr id="2651" name="Google Shape;2651;p159"/>
          <p:cNvSpPr txBox="1"/>
          <p:nvPr/>
        </p:nvSpPr>
        <p:spPr>
          <a:xfrm>
            <a:off x="15414925"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pic>
        <p:nvPicPr>
          <p:cNvPr id="2652" name="Google Shape;2652;p159"/>
          <p:cNvPicPr preferRelativeResize="0"/>
          <p:nvPr/>
        </p:nvPicPr>
        <p:blipFill rotWithShape="1">
          <a:blip r:embed="rId6">
            <a:alphaModFix/>
          </a:blip>
          <a:srcRect b="0" l="59" r="68" t="0"/>
          <a:stretch/>
        </p:blipFill>
        <p:spPr>
          <a:xfrm>
            <a:off x="18223392" y="8783350"/>
            <a:ext cx="2578546" cy="3727171"/>
          </a:xfrm>
          <a:prstGeom prst="rect">
            <a:avLst/>
          </a:prstGeom>
          <a:noFill/>
          <a:ln cap="flat" cmpd="sng" w="9525">
            <a:solidFill>
              <a:srgbClr val="B7B7B7"/>
            </a:solidFill>
            <a:prstDash val="solid"/>
            <a:round/>
            <a:headEnd len="sm" w="sm" type="none"/>
            <a:tailEnd len="sm" w="sm" type="none"/>
          </a:ln>
        </p:spPr>
      </p:pic>
      <p:pic>
        <p:nvPicPr>
          <p:cNvPr id="2653" name="Google Shape;2653;p159"/>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654" name="Google Shape;2654;p159"/>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Inside view</a:t>
            </a:r>
            <a:endParaRPr b="0" i="0" sz="1400" u="none" cap="none" strike="noStrike">
              <a:solidFill>
                <a:srgbClr val="000000"/>
              </a:solidFill>
              <a:latin typeface="Arial"/>
              <a:ea typeface="Arial"/>
              <a:cs typeface="Arial"/>
              <a:sym typeface="Arial"/>
            </a:endParaRPr>
          </a:p>
        </p:txBody>
      </p:sp>
      <p:sp>
        <p:nvSpPr>
          <p:cNvPr id="2655" name="Google Shape;2655;p159"/>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9" name="Shape 2659"/>
        <p:cNvGrpSpPr/>
        <p:nvPr/>
      </p:nvGrpSpPr>
      <p:grpSpPr>
        <a:xfrm>
          <a:off x="0" y="0"/>
          <a:ext cx="0" cy="0"/>
          <a:chOff x="0" y="0"/>
          <a:chExt cx="0" cy="0"/>
        </a:xfrm>
      </p:grpSpPr>
      <p:sp>
        <p:nvSpPr>
          <p:cNvPr id="2660" name="Google Shape;2660;p160"/>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61" name="Google Shape;2661;p160"/>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662" name="Google Shape;2662;p160"/>
          <p:cNvPicPr preferRelativeResize="0"/>
          <p:nvPr/>
        </p:nvPicPr>
        <p:blipFill rotWithShape="1">
          <a:blip r:embed="rId4">
            <a:alphaModFix/>
          </a:blip>
          <a:srcRect b="0" l="59" r="68" t="0"/>
          <a:stretch/>
        </p:blipFill>
        <p:spPr>
          <a:xfrm>
            <a:off x="18212517" y="3335875"/>
            <a:ext cx="2578550" cy="3727171"/>
          </a:xfrm>
          <a:prstGeom prst="rect">
            <a:avLst/>
          </a:prstGeom>
          <a:noFill/>
          <a:ln cap="flat" cmpd="sng" w="9525">
            <a:solidFill>
              <a:srgbClr val="B7B7B7"/>
            </a:solidFill>
            <a:prstDash val="solid"/>
            <a:round/>
            <a:headEnd len="sm" w="sm" type="none"/>
            <a:tailEnd len="sm" w="sm" type="none"/>
          </a:ln>
        </p:spPr>
      </p:pic>
      <p:sp>
        <p:nvSpPr>
          <p:cNvPr id="2663" name="Google Shape;2663;p160"/>
          <p:cNvSpPr txBox="1"/>
          <p:nvPr/>
        </p:nvSpPr>
        <p:spPr>
          <a:xfrm>
            <a:off x="182125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2664" name="Google Shape;2664;p160"/>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BACKPACK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pic>
        <p:nvPicPr>
          <p:cNvPr id="2665" name="Google Shape;2665;p160"/>
          <p:cNvPicPr preferRelativeResize="0"/>
          <p:nvPr/>
        </p:nvPicPr>
        <p:blipFill rotWithShape="1">
          <a:blip r:embed="rId5">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2666" name="Google Shape;2666;p160"/>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
        <p:nvSpPr>
          <p:cNvPr id="2667" name="Google Shape;2667;p160"/>
          <p:cNvSpPr txBox="1"/>
          <p:nvPr/>
        </p:nvSpPr>
        <p:spPr>
          <a:xfrm>
            <a:off x="21031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668" name="Google Shape;2668;p160"/>
          <p:cNvSpPr txBox="1"/>
          <p:nvPr/>
        </p:nvSpPr>
        <p:spPr>
          <a:xfrm>
            <a:off x="15414925"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pic>
        <p:nvPicPr>
          <p:cNvPr id="2669" name="Google Shape;2669;p160"/>
          <p:cNvPicPr preferRelativeResize="0"/>
          <p:nvPr/>
        </p:nvPicPr>
        <p:blipFill rotWithShape="1">
          <a:blip r:embed="rId6">
            <a:alphaModFix/>
          </a:blip>
          <a:srcRect b="0" l="59" r="68" t="0"/>
          <a:stretch/>
        </p:blipFill>
        <p:spPr>
          <a:xfrm>
            <a:off x="18223392" y="8783350"/>
            <a:ext cx="2578546" cy="3727171"/>
          </a:xfrm>
          <a:prstGeom prst="rect">
            <a:avLst/>
          </a:prstGeom>
          <a:noFill/>
          <a:ln cap="flat" cmpd="sng" w="9525">
            <a:solidFill>
              <a:srgbClr val="B7B7B7"/>
            </a:solidFill>
            <a:prstDash val="solid"/>
            <a:round/>
            <a:headEnd len="sm" w="sm" type="none"/>
            <a:tailEnd len="sm" w="sm" type="none"/>
          </a:ln>
        </p:spPr>
      </p:pic>
      <p:pic>
        <p:nvPicPr>
          <p:cNvPr id="2670" name="Google Shape;2670;p160"/>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671" name="Google Shape;2671;p160"/>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Inside view</a:t>
            </a:r>
            <a:endParaRPr b="0" i="0" sz="1400" u="none" cap="none" strike="noStrike">
              <a:solidFill>
                <a:srgbClr val="000000"/>
              </a:solidFill>
              <a:latin typeface="Arial"/>
              <a:ea typeface="Arial"/>
              <a:cs typeface="Arial"/>
              <a:sym typeface="Arial"/>
            </a:endParaRPr>
          </a:p>
        </p:txBody>
      </p:sp>
      <p:sp>
        <p:nvSpPr>
          <p:cNvPr id="2672" name="Google Shape;2672;p160"/>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6" name="Shape 2676"/>
        <p:cNvGrpSpPr/>
        <p:nvPr/>
      </p:nvGrpSpPr>
      <p:grpSpPr>
        <a:xfrm>
          <a:off x="0" y="0"/>
          <a:ext cx="0" cy="0"/>
          <a:chOff x="0" y="0"/>
          <a:chExt cx="0" cy="0"/>
        </a:xfrm>
      </p:grpSpPr>
      <p:sp>
        <p:nvSpPr>
          <p:cNvPr id="2677" name="Google Shape;2677;p161"/>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78" name="Google Shape;2678;p161"/>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679" name="Google Shape;2679;p161"/>
          <p:cNvPicPr preferRelativeResize="0"/>
          <p:nvPr/>
        </p:nvPicPr>
        <p:blipFill rotWithShape="1">
          <a:blip r:embed="rId4">
            <a:alphaModFix/>
          </a:blip>
          <a:srcRect b="0" l="59" r="68" t="0"/>
          <a:stretch/>
        </p:blipFill>
        <p:spPr>
          <a:xfrm>
            <a:off x="18212517" y="3335875"/>
            <a:ext cx="2578550" cy="3727171"/>
          </a:xfrm>
          <a:prstGeom prst="rect">
            <a:avLst/>
          </a:prstGeom>
          <a:noFill/>
          <a:ln cap="flat" cmpd="sng" w="9525">
            <a:solidFill>
              <a:srgbClr val="B7B7B7"/>
            </a:solidFill>
            <a:prstDash val="solid"/>
            <a:round/>
            <a:headEnd len="sm" w="sm" type="none"/>
            <a:tailEnd len="sm" w="sm" type="none"/>
          </a:ln>
        </p:spPr>
      </p:pic>
      <p:sp>
        <p:nvSpPr>
          <p:cNvPr id="2680" name="Google Shape;2680;p161"/>
          <p:cNvSpPr txBox="1"/>
          <p:nvPr/>
        </p:nvSpPr>
        <p:spPr>
          <a:xfrm>
            <a:off x="182125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2681" name="Google Shape;2681;p161"/>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TRAVEL BAG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pic>
        <p:nvPicPr>
          <p:cNvPr id="2682" name="Google Shape;2682;p161"/>
          <p:cNvPicPr preferRelativeResize="0"/>
          <p:nvPr/>
        </p:nvPicPr>
        <p:blipFill rotWithShape="1">
          <a:blip r:embed="rId5">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2683" name="Google Shape;2683;p161"/>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
        <p:nvSpPr>
          <p:cNvPr id="2684" name="Google Shape;2684;p161"/>
          <p:cNvSpPr txBox="1"/>
          <p:nvPr/>
        </p:nvSpPr>
        <p:spPr>
          <a:xfrm>
            <a:off x="21031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685" name="Google Shape;2685;p161"/>
          <p:cNvSpPr txBox="1"/>
          <p:nvPr/>
        </p:nvSpPr>
        <p:spPr>
          <a:xfrm>
            <a:off x="15414925"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pic>
        <p:nvPicPr>
          <p:cNvPr id="2686" name="Google Shape;2686;p161"/>
          <p:cNvPicPr preferRelativeResize="0"/>
          <p:nvPr/>
        </p:nvPicPr>
        <p:blipFill rotWithShape="1">
          <a:blip r:embed="rId6">
            <a:alphaModFix/>
          </a:blip>
          <a:srcRect b="0" l="59" r="68" t="0"/>
          <a:stretch/>
        </p:blipFill>
        <p:spPr>
          <a:xfrm>
            <a:off x="18223392" y="8783350"/>
            <a:ext cx="2578546" cy="3727171"/>
          </a:xfrm>
          <a:prstGeom prst="rect">
            <a:avLst/>
          </a:prstGeom>
          <a:noFill/>
          <a:ln cap="flat" cmpd="sng" w="9525">
            <a:solidFill>
              <a:srgbClr val="B7B7B7"/>
            </a:solidFill>
            <a:prstDash val="solid"/>
            <a:round/>
            <a:headEnd len="sm" w="sm" type="none"/>
            <a:tailEnd len="sm" w="sm" type="none"/>
          </a:ln>
        </p:spPr>
      </p:pic>
      <p:pic>
        <p:nvPicPr>
          <p:cNvPr id="2687" name="Google Shape;2687;p161"/>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688" name="Google Shape;2688;p161"/>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Inside view</a:t>
            </a:r>
            <a:endParaRPr b="0" i="0" sz="1400" u="none" cap="none" strike="noStrike">
              <a:solidFill>
                <a:srgbClr val="000000"/>
              </a:solidFill>
              <a:latin typeface="Arial"/>
              <a:ea typeface="Arial"/>
              <a:cs typeface="Arial"/>
              <a:sym typeface="Arial"/>
            </a:endParaRPr>
          </a:p>
        </p:txBody>
      </p:sp>
      <p:sp>
        <p:nvSpPr>
          <p:cNvPr id="2689" name="Google Shape;2689;p161"/>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3" name="Shape 2693"/>
        <p:cNvGrpSpPr/>
        <p:nvPr/>
      </p:nvGrpSpPr>
      <p:grpSpPr>
        <a:xfrm>
          <a:off x="0" y="0"/>
          <a:ext cx="0" cy="0"/>
          <a:chOff x="0" y="0"/>
          <a:chExt cx="0" cy="0"/>
        </a:xfrm>
      </p:grpSpPr>
      <p:sp>
        <p:nvSpPr>
          <p:cNvPr id="2694" name="Google Shape;2694;p162"/>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95" name="Google Shape;2695;p162"/>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696" name="Google Shape;2696;p162"/>
          <p:cNvPicPr preferRelativeResize="0"/>
          <p:nvPr/>
        </p:nvPicPr>
        <p:blipFill rotWithShape="1">
          <a:blip r:embed="rId4">
            <a:alphaModFix/>
          </a:blip>
          <a:srcRect b="0" l="59" r="68" t="0"/>
          <a:stretch/>
        </p:blipFill>
        <p:spPr>
          <a:xfrm>
            <a:off x="18212517" y="3335875"/>
            <a:ext cx="2578550" cy="3727171"/>
          </a:xfrm>
          <a:prstGeom prst="rect">
            <a:avLst/>
          </a:prstGeom>
          <a:noFill/>
          <a:ln cap="flat" cmpd="sng" w="9525">
            <a:solidFill>
              <a:srgbClr val="B7B7B7"/>
            </a:solidFill>
            <a:prstDash val="solid"/>
            <a:round/>
            <a:headEnd len="sm" w="sm" type="none"/>
            <a:tailEnd len="sm" w="sm" type="none"/>
          </a:ln>
        </p:spPr>
      </p:pic>
      <p:sp>
        <p:nvSpPr>
          <p:cNvPr id="2697" name="Google Shape;2697;p162"/>
          <p:cNvSpPr txBox="1"/>
          <p:nvPr/>
        </p:nvSpPr>
        <p:spPr>
          <a:xfrm>
            <a:off x="18212550"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Shop the look</a:t>
            </a:r>
            <a:endParaRPr b="0" i="0" sz="1400" u="none" cap="none" strike="noStrike">
              <a:solidFill>
                <a:srgbClr val="000000"/>
              </a:solidFill>
              <a:latin typeface="Arial"/>
              <a:ea typeface="Arial"/>
              <a:cs typeface="Arial"/>
              <a:sym typeface="Arial"/>
            </a:endParaRPr>
          </a:p>
        </p:txBody>
      </p:sp>
      <p:sp>
        <p:nvSpPr>
          <p:cNvPr id="2698" name="Google Shape;2698;p162"/>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LUGGAGE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699" name="Google Shape;2699;p162"/>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2700" name="Google Shape;2700;p162"/>
          <p:cNvPicPr preferRelativeResize="0"/>
          <p:nvPr/>
        </p:nvPicPr>
        <p:blipFill rotWithShape="1">
          <a:blip r:embed="rId5">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2701" name="Google Shape;2701;p162"/>
          <p:cNvSpPr txBox="1"/>
          <p:nvPr/>
        </p:nvSpPr>
        <p:spPr>
          <a:xfrm>
            <a:off x="21031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702" name="Google Shape;2702;p162"/>
          <p:cNvSpPr txBox="1"/>
          <p:nvPr/>
        </p:nvSpPr>
        <p:spPr>
          <a:xfrm>
            <a:off x="15414925" y="7063050"/>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pic>
        <p:nvPicPr>
          <p:cNvPr id="2703" name="Google Shape;2703;p162"/>
          <p:cNvPicPr preferRelativeResize="0"/>
          <p:nvPr/>
        </p:nvPicPr>
        <p:blipFill rotWithShape="1">
          <a:blip r:embed="rId6">
            <a:alphaModFix/>
          </a:blip>
          <a:srcRect b="0" l="59" r="68" t="0"/>
          <a:stretch/>
        </p:blipFill>
        <p:spPr>
          <a:xfrm>
            <a:off x="18223392" y="8783350"/>
            <a:ext cx="2578546" cy="3727171"/>
          </a:xfrm>
          <a:prstGeom prst="rect">
            <a:avLst/>
          </a:prstGeom>
          <a:noFill/>
          <a:ln cap="flat" cmpd="sng" w="9525">
            <a:solidFill>
              <a:srgbClr val="B7B7B7"/>
            </a:solidFill>
            <a:prstDash val="solid"/>
            <a:round/>
            <a:headEnd len="sm" w="sm" type="none"/>
            <a:tailEnd len="sm" w="sm" type="none"/>
          </a:ln>
        </p:spPr>
      </p:pic>
      <p:pic>
        <p:nvPicPr>
          <p:cNvPr id="2704" name="Google Shape;2704;p162"/>
          <p:cNvPicPr preferRelativeResize="0"/>
          <p:nvPr/>
        </p:nvPicPr>
        <p:blipFill rotWithShape="1">
          <a:blip r:embed="rId7">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705" name="Google Shape;2705;p162"/>
          <p:cNvSpPr txBox="1"/>
          <p:nvPr/>
        </p:nvSpPr>
        <p:spPr>
          <a:xfrm>
            <a:off x="182234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Inside view</a:t>
            </a:r>
            <a:endParaRPr b="0" i="0" sz="1400" u="none" cap="none" strike="noStrike">
              <a:solidFill>
                <a:srgbClr val="000000"/>
              </a:solidFill>
              <a:latin typeface="Arial"/>
              <a:ea typeface="Arial"/>
              <a:cs typeface="Arial"/>
              <a:sym typeface="Arial"/>
            </a:endParaRPr>
          </a:p>
        </p:txBody>
      </p:sp>
      <p:sp>
        <p:nvSpPr>
          <p:cNvPr id="2706" name="Google Shape;2706;p162"/>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10" name="Shape 2710"/>
        <p:cNvGrpSpPr/>
        <p:nvPr/>
      </p:nvGrpSpPr>
      <p:grpSpPr>
        <a:xfrm>
          <a:off x="0" y="0"/>
          <a:ext cx="0" cy="0"/>
          <a:chOff x="0" y="0"/>
          <a:chExt cx="0" cy="0"/>
        </a:xfrm>
      </p:grpSpPr>
      <p:sp>
        <p:nvSpPr>
          <p:cNvPr id="2711" name="Google Shape;2711;p163"/>
          <p:cNvSpPr txBox="1"/>
          <p:nvPr/>
        </p:nvSpPr>
        <p:spPr>
          <a:xfrm>
            <a:off x="11412850" y="5150475"/>
            <a:ext cx="12971100" cy="8565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en-GB" sz="4800" u="none" cap="none" strike="noStrike">
                <a:solidFill>
                  <a:srgbClr val="000000"/>
                </a:solidFill>
                <a:latin typeface="Arial"/>
                <a:ea typeface="Arial"/>
                <a:cs typeface="Arial"/>
                <a:sym typeface="Arial"/>
              </a:rPr>
              <a:t>ACCESSORIES</a:t>
            </a:r>
            <a:endParaRPr b="0" i="0" sz="4800" u="none" cap="none" strike="noStrike">
              <a:solidFill>
                <a:srgbClr val="000000"/>
              </a:solidFill>
              <a:latin typeface="Arial"/>
              <a:ea typeface="Arial"/>
              <a:cs typeface="Arial"/>
              <a:sym typeface="Arial"/>
            </a:endParaRPr>
          </a:p>
        </p:txBody>
      </p:sp>
      <p:pic>
        <p:nvPicPr>
          <p:cNvPr id="2712" name="Google Shape;2712;p163"/>
          <p:cNvPicPr preferRelativeResize="0"/>
          <p:nvPr/>
        </p:nvPicPr>
        <p:blipFill rotWithShape="1">
          <a:blip r:embed="rId3">
            <a:alphaModFix/>
          </a:blip>
          <a:srcRect b="0" l="0" r="0" t="0"/>
          <a:stretch/>
        </p:blipFill>
        <p:spPr>
          <a:xfrm>
            <a:off x="0" y="0"/>
            <a:ext cx="9501447" cy="13716002"/>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6" name="Shape 2716"/>
        <p:cNvGrpSpPr/>
        <p:nvPr/>
      </p:nvGrpSpPr>
      <p:grpSpPr>
        <a:xfrm>
          <a:off x="0" y="0"/>
          <a:ext cx="0" cy="0"/>
          <a:chOff x="0" y="0"/>
          <a:chExt cx="0" cy="0"/>
        </a:xfrm>
      </p:grpSpPr>
      <p:sp>
        <p:nvSpPr>
          <p:cNvPr id="2717" name="Google Shape;2717;p164"/>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18" name="Google Shape;2718;p164"/>
          <p:cNvPicPr preferRelativeResize="0"/>
          <p:nvPr/>
        </p:nvPicPr>
        <p:blipFill rotWithShape="1">
          <a:blip r:embed="rId3">
            <a:alphaModFix/>
          </a:blip>
          <a:srcRect b="0" l="69" r="58" t="0"/>
          <a:stretch/>
        </p:blipFill>
        <p:spPr>
          <a:xfrm>
            <a:off x="15414892" y="3335875"/>
            <a:ext cx="2578549" cy="3727174"/>
          </a:xfrm>
          <a:prstGeom prst="rect">
            <a:avLst/>
          </a:prstGeom>
          <a:noFill/>
          <a:ln cap="flat" cmpd="sng" w="9525">
            <a:solidFill>
              <a:srgbClr val="B7B7B7"/>
            </a:solidFill>
            <a:prstDash val="solid"/>
            <a:round/>
            <a:headEnd len="sm" w="sm" type="none"/>
            <a:tailEnd len="sm" w="sm" type="none"/>
          </a:ln>
        </p:spPr>
      </p:pic>
      <p:pic>
        <p:nvPicPr>
          <p:cNvPr id="2719" name="Google Shape;2719;p164"/>
          <p:cNvPicPr preferRelativeResize="0"/>
          <p:nvPr/>
        </p:nvPicPr>
        <p:blipFill rotWithShape="1">
          <a:blip r:embed="rId4">
            <a:alphaModFix/>
          </a:blip>
          <a:srcRect b="0" l="69" r="58" t="0"/>
          <a:stretch/>
        </p:blipFill>
        <p:spPr>
          <a:xfrm>
            <a:off x="18223392" y="8783350"/>
            <a:ext cx="2578547" cy="3727174"/>
          </a:xfrm>
          <a:prstGeom prst="rect">
            <a:avLst/>
          </a:prstGeom>
          <a:noFill/>
          <a:ln cap="flat" cmpd="sng" w="9525">
            <a:solidFill>
              <a:srgbClr val="B7B7B7"/>
            </a:solidFill>
            <a:prstDash val="solid"/>
            <a:round/>
            <a:headEnd len="sm" w="sm" type="none"/>
            <a:tailEnd len="sm" w="sm" type="none"/>
          </a:ln>
        </p:spPr>
      </p:pic>
      <p:sp>
        <p:nvSpPr>
          <p:cNvPr id="2720" name="Google Shape;2720;p164"/>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721" name="Google Shape;2721;p164"/>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GLASSES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pic>
        <p:nvPicPr>
          <p:cNvPr id="2722" name="Google Shape;2722;p164"/>
          <p:cNvPicPr preferRelativeResize="0"/>
          <p:nvPr/>
        </p:nvPicPr>
        <p:blipFill rotWithShape="1">
          <a:blip r:embed="rId5">
            <a:alphaModFix/>
          </a:blip>
          <a:srcRect b="0" l="69" r="58" t="0"/>
          <a:stretch/>
        </p:blipFill>
        <p:spPr>
          <a:xfrm>
            <a:off x="21031892" y="8783350"/>
            <a:ext cx="2578549" cy="3727174"/>
          </a:xfrm>
          <a:prstGeom prst="rect">
            <a:avLst/>
          </a:prstGeom>
          <a:noFill/>
          <a:ln cap="flat" cmpd="sng" w="9525">
            <a:solidFill>
              <a:srgbClr val="B7B7B7"/>
            </a:solidFill>
            <a:prstDash val="solid"/>
            <a:round/>
            <a:headEnd len="sm" w="sm" type="none"/>
            <a:tailEnd len="sm" w="sm" type="none"/>
          </a:ln>
        </p:spPr>
      </p:pic>
      <p:sp>
        <p:nvSpPr>
          <p:cNvPr id="2723" name="Google Shape;2723;p164"/>
          <p:cNvSpPr txBox="1"/>
          <p:nvPr/>
        </p:nvSpPr>
        <p:spPr>
          <a:xfrm>
            <a:off x="21031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724" name="Google Shape;2724;p164"/>
          <p:cNvSpPr txBox="1"/>
          <p:nvPr/>
        </p:nvSpPr>
        <p:spPr>
          <a:xfrm>
            <a:off x="18223425"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Model view</a:t>
            </a:r>
            <a:endParaRPr b="0" i="0" sz="1400" u="none" cap="none" strike="noStrike">
              <a:solidFill>
                <a:srgbClr val="000000"/>
              </a:solidFill>
              <a:latin typeface="Arial"/>
              <a:ea typeface="Arial"/>
              <a:cs typeface="Arial"/>
              <a:sym typeface="Arial"/>
            </a:endParaRPr>
          </a:p>
        </p:txBody>
      </p:sp>
      <p:sp>
        <p:nvSpPr>
          <p:cNvPr id="2725" name="Google Shape;2725;p164"/>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2726" name="Google Shape;2726;p164"/>
          <p:cNvPicPr preferRelativeResize="0"/>
          <p:nvPr/>
        </p:nvPicPr>
        <p:blipFill rotWithShape="1">
          <a:blip r:embed="rId6">
            <a:alphaModFix/>
          </a:blip>
          <a:srcRect b="0" l="69" r="58" t="0"/>
          <a:stretch/>
        </p:blipFill>
        <p:spPr>
          <a:xfrm>
            <a:off x="15414892" y="8783350"/>
            <a:ext cx="2578547" cy="3727174"/>
          </a:xfrm>
          <a:prstGeom prst="rect">
            <a:avLst/>
          </a:prstGeom>
          <a:noFill/>
          <a:ln cap="flat" cmpd="sng" w="9525">
            <a:solidFill>
              <a:srgbClr val="B7B7B7"/>
            </a:solidFill>
            <a:prstDash val="solid"/>
            <a:round/>
            <a:headEnd len="sm" w="sm" type="none"/>
            <a:tailEnd len="sm" w="sm" type="none"/>
          </a:ln>
        </p:spPr>
      </p:pic>
      <p:sp>
        <p:nvSpPr>
          <p:cNvPr id="2727" name="Google Shape;2727;p164"/>
          <p:cNvSpPr txBox="1"/>
          <p:nvPr/>
        </p:nvSpPr>
        <p:spPr>
          <a:xfrm>
            <a:off x="15414925"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1" name="Shape 2731"/>
        <p:cNvGrpSpPr/>
        <p:nvPr/>
      </p:nvGrpSpPr>
      <p:grpSpPr>
        <a:xfrm>
          <a:off x="0" y="0"/>
          <a:ext cx="0" cy="0"/>
          <a:chOff x="0" y="0"/>
          <a:chExt cx="0" cy="0"/>
        </a:xfrm>
      </p:grpSpPr>
      <p:sp>
        <p:nvSpPr>
          <p:cNvPr id="2732" name="Google Shape;2732;p165"/>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33" name="Google Shape;2733;p165"/>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734" name="Google Shape;2734;p165"/>
          <p:cNvPicPr preferRelativeResize="0"/>
          <p:nvPr/>
        </p:nvPicPr>
        <p:blipFill rotWithShape="1">
          <a:blip r:embed="rId4">
            <a:alphaModFix/>
          </a:blip>
          <a:srcRect b="0" l="59" r="68" t="0"/>
          <a:stretch/>
        </p:blipFill>
        <p:spPr>
          <a:xfrm>
            <a:off x="15414892" y="8783350"/>
            <a:ext cx="2578546" cy="3727171"/>
          </a:xfrm>
          <a:prstGeom prst="rect">
            <a:avLst/>
          </a:prstGeom>
          <a:noFill/>
          <a:ln cap="flat" cmpd="sng" w="9525">
            <a:solidFill>
              <a:srgbClr val="B7B7B7"/>
            </a:solidFill>
            <a:prstDash val="solid"/>
            <a:round/>
            <a:headEnd len="sm" w="sm" type="none"/>
            <a:tailEnd len="sm" w="sm" type="none"/>
          </a:ln>
        </p:spPr>
      </p:pic>
      <p:sp>
        <p:nvSpPr>
          <p:cNvPr id="2735" name="Google Shape;2735;p165"/>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736" name="Google Shape;2736;p165"/>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BELTS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737" name="Google Shape;2737;p165"/>
          <p:cNvSpPr txBox="1"/>
          <p:nvPr/>
        </p:nvSpPr>
        <p:spPr>
          <a:xfrm>
            <a:off x="15414925"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
        <p:nvSpPr>
          <p:cNvPr id="2738" name="Google Shape;2738;p165"/>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pic>
        <p:nvPicPr>
          <p:cNvPr id="2739" name="Google Shape;2739;p165"/>
          <p:cNvPicPr preferRelativeResize="0"/>
          <p:nvPr/>
        </p:nvPicPr>
        <p:blipFill rotWithShape="1">
          <a:blip r:embed="rId5">
            <a:alphaModFix/>
          </a:blip>
          <a:srcRect b="0" l="59" r="68" t="0"/>
          <a:stretch/>
        </p:blipFill>
        <p:spPr>
          <a:xfrm>
            <a:off x="18223392" y="8783350"/>
            <a:ext cx="2578546" cy="3727171"/>
          </a:xfrm>
          <a:prstGeom prst="rect">
            <a:avLst/>
          </a:prstGeom>
          <a:noFill/>
          <a:ln cap="flat" cmpd="sng" w="9525">
            <a:solidFill>
              <a:srgbClr val="B7B7B7"/>
            </a:solidFill>
            <a:prstDash val="solid"/>
            <a:round/>
            <a:headEnd len="sm" w="sm" type="none"/>
            <a:tailEnd len="sm" w="sm" type="none"/>
          </a:ln>
        </p:spPr>
      </p:pic>
      <p:pic>
        <p:nvPicPr>
          <p:cNvPr id="2740" name="Google Shape;2740;p165"/>
          <p:cNvPicPr preferRelativeResize="0"/>
          <p:nvPr/>
        </p:nvPicPr>
        <p:blipFill rotWithShape="1">
          <a:blip r:embed="rId6">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2741" name="Google Shape;2741;p165"/>
          <p:cNvSpPr txBox="1"/>
          <p:nvPr/>
        </p:nvSpPr>
        <p:spPr>
          <a:xfrm>
            <a:off x="21031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742" name="Google Shape;2742;p165"/>
          <p:cNvSpPr txBox="1"/>
          <p:nvPr/>
        </p:nvSpPr>
        <p:spPr>
          <a:xfrm>
            <a:off x="18223425"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Model view</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6" name="Shape 2746"/>
        <p:cNvGrpSpPr/>
        <p:nvPr/>
      </p:nvGrpSpPr>
      <p:grpSpPr>
        <a:xfrm>
          <a:off x="0" y="0"/>
          <a:ext cx="0" cy="0"/>
          <a:chOff x="0" y="0"/>
          <a:chExt cx="0" cy="0"/>
        </a:xfrm>
      </p:grpSpPr>
      <p:sp>
        <p:nvSpPr>
          <p:cNvPr id="2747" name="Google Shape;2747;p166"/>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48" name="Google Shape;2748;p166"/>
          <p:cNvPicPr preferRelativeResize="0"/>
          <p:nvPr/>
        </p:nvPicPr>
        <p:blipFill rotWithShape="1">
          <a:blip r:embed="rId3">
            <a:alphaModFix/>
          </a:blip>
          <a:srcRect b="0" l="69" r="58" t="0"/>
          <a:stretch/>
        </p:blipFill>
        <p:spPr>
          <a:xfrm>
            <a:off x="15414892" y="3335875"/>
            <a:ext cx="2578549" cy="3727174"/>
          </a:xfrm>
          <a:prstGeom prst="rect">
            <a:avLst/>
          </a:prstGeom>
          <a:noFill/>
          <a:ln cap="flat" cmpd="sng" w="9525">
            <a:solidFill>
              <a:srgbClr val="B7B7B7"/>
            </a:solidFill>
            <a:prstDash val="solid"/>
            <a:round/>
            <a:headEnd len="sm" w="sm" type="none"/>
            <a:tailEnd len="sm" w="sm" type="none"/>
          </a:ln>
        </p:spPr>
      </p:pic>
      <p:pic>
        <p:nvPicPr>
          <p:cNvPr id="2749" name="Google Shape;2749;p166"/>
          <p:cNvPicPr preferRelativeResize="0"/>
          <p:nvPr/>
        </p:nvPicPr>
        <p:blipFill rotWithShape="1">
          <a:blip r:embed="rId4">
            <a:alphaModFix/>
          </a:blip>
          <a:srcRect b="0" l="69" r="58" t="0"/>
          <a:stretch/>
        </p:blipFill>
        <p:spPr>
          <a:xfrm>
            <a:off x="18223392" y="8783350"/>
            <a:ext cx="2578547" cy="3727174"/>
          </a:xfrm>
          <a:prstGeom prst="rect">
            <a:avLst/>
          </a:prstGeom>
          <a:noFill/>
          <a:ln cap="flat" cmpd="sng" w="9525">
            <a:solidFill>
              <a:srgbClr val="B7B7B7"/>
            </a:solidFill>
            <a:prstDash val="solid"/>
            <a:round/>
            <a:headEnd len="sm" w="sm" type="none"/>
            <a:tailEnd len="sm" w="sm" type="none"/>
          </a:ln>
        </p:spPr>
      </p:pic>
      <p:pic>
        <p:nvPicPr>
          <p:cNvPr id="2750" name="Google Shape;2750;p166"/>
          <p:cNvPicPr preferRelativeResize="0"/>
          <p:nvPr/>
        </p:nvPicPr>
        <p:blipFill rotWithShape="1">
          <a:blip r:embed="rId5">
            <a:alphaModFix/>
          </a:blip>
          <a:srcRect b="0" l="69" r="58" t="0"/>
          <a:stretch/>
        </p:blipFill>
        <p:spPr>
          <a:xfrm>
            <a:off x="15414892" y="8783350"/>
            <a:ext cx="2578549" cy="3727174"/>
          </a:xfrm>
          <a:prstGeom prst="rect">
            <a:avLst/>
          </a:prstGeom>
          <a:noFill/>
          <a:ln cap="flat" cmpd="sng" w="9525">
            <a:solidFill>
              <a:srgbClr val="B7B7B7"/>
            </a:solidFill>
            <a:prstDash val="solid"/>
            <a:round/>
            <a:headEnd len="sm" w="sm" type="none"/>
            <a:tailEnd len="sm" w="sm" type="none"/>
          </a:ln>
        </p:spPr>
      </p:pic>
      <p:sp>
        <p:nvSpPr>
          <p:cNvPr id="2751" name="Google Shape;2751;p166"/>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crop</a:t>
            </a:r>
            <a:endParaRPr b="0" i="0" sz="1400" u="none" cap="none" strike="noStrike">
              <a:solidFill>
                <a:srgbClr val="000000"/>
              </a:solidFill>
              <a:latin typeface="Arial"/>
              <a:ea typeface="Arial"/>
              <a:cs typeface="Arial"/>
              <a:sym typeface="Arial"/>
            </a:endParaRPr>
          </a:p>
        </p:txBody>
      </p:sp>
      <p:sp>
        <p:nvSpPr>
          <p:cNvPr id="2752" name="Google Shape;2752;p166"/>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753" name="Google Shape;2753;p166"/>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SUSPENDERS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sp>
        <p:nvSpPr>
          <p:cNvPr id="2754" name="Google Shape;2754;p166"/>
          <p:cNvSpPr txBox="1"/>
          <p:nvPr/>
        </p:nvSpPr>
        <p:spPr>
          <a:xfrm>
            <a:off x="18223425"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755" name="Google Shape;2755;p166"/>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9" name="Shape 2759"/>
        <p:cNvGrpSpPr/>
        <p:nvPr/>
      </p:nvGrpSpPr>
      <p:grpSpPr>
        <a:xfrm>
          <a:off x="0" y="0"/>
          <a:ext cx="0" cy="0"/>
          <a:chOff x="0" y="0"/>
          <a:chExt cx="0" cy="0"/>
        </a:xfrm>
      </p:grpSpPr>
      <p:sp>
        <p:nvSpPr>
          <p:cNvPr id="2760" name="Google Shape;2760;p167"/>
          <p:cNvSpPr/>
          <p:nvPr/>
        </p:nvSpPr>
        <p:spPr>
          <a:xfrm>
            <a:off x="4241" y="3182"/>
            <a:ext cx="4200" cy="3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61" name="Google Shape;2761;p167"/>
          <p:cNvPicPr preferRelativeResize="0"/>
          <p:nvPr/>
        </p:nvPicPr>
        <p:blipFill rotWithShape="1">
          <a:blip r:embed="rId3">
            <a:alphaModFix/>
          </a:blip>
          <a:srcRect b="0" l="59" r="68" t="0"/>
          <a:stretch/>
        </p:blipFill>
        <p:spPr>
          <a:xfrm>
            <a:off x="15414892" y="3335875"/>
            <a:ext cx="2578550" cy="3727171"/>
          </a:xfrm>
          <a:prstGeom prst="rect">
            <a:avLst/>
          </a:prstGeom>
          <a:noFill/>
          <a:ln cap="flat" cmpd="sng" w="9525">
            <a:solidFill>
              <a:srgbClr val="B7B7B7"/>
            </a:solidFill>
            <a:prstDash val="solid"/>
            <a:round/>
            <a:headEnd len="sm" w="sm" type="none"/>
            <a:tailEnd len="sm" w="sm" type="none"/>
          </a:ln>
        </p:spPr>
      </p:pic>
      <p:pic>
        <p:nvPicPr>
          <p:cNvPr id="2762" name="Google Shape;2762;p167"/>
          <p:cNvPicPr preferRelativeResize="0"/>
          <p:nvPr/>
        </p:nvPicPr>
        <p:blipFill rotWithShape="1">
          <a:blip r:embed="rId4">
            <a:alphaModFix/>
          </a:blip>
          <a:srcRect b="0" l="59" r="68" t="0"/>
          <a:stretch/>
        </p:blipFill>
        <p:spPr>
          <a:xfrm>
            <a:off x="18223392" y="8783350"/>
            <a:ext cx="2578546" cy="3727171"/>
          </a:xfrm>
          <a:prstGeom prst="rect">
            <a:avLst/>
          </a:prstGeom>
          <a:noFill/>
          <a:ln cap="flat" cmpd="sng" w="9525">
            <a:solidFill>
              <a:srgbClr val="B7B7B7"/>
            </a:solidFill>
            <a:prstDash val="solid"/>
            <a:round/>
            <a:headEnd len="sm" w="sm" type="none"/>
            <a:tailEnd len="sm" w="sm" type="none"/>
          </a:ln>
        </p:spPr>
      </p:pic>
      <p:pic>
        <p:nvPicPr>
          <p:cNvPr id="2763" name="Google Shape;2763;p167"/>
          <p:cNvPicPr preferRelativeResize="0"/>
          <p:nvPr/>
        </p:nvPicPr>
        <p:blipFill rotWithShape="1">
          <a:blip r:embed="rId5">
            <a:alphaModFix/>
          </a:blip>
          <a:srcRect b="0" l="59" r="68" t="0"/>
          <a:stretch/>
        </p:blipFill>
        <p:spPr>
          <a:xfrm>
            <a:off x="15414892" y="8783350"/>
            <a:ext cx="2578550" cy="3727171"/>
          </a:xfrm>
          <a:prstGeom prst="rect">
            <a:avLst/>
          </a:prstGeom>
          <a:noFill/>
          <a:ln cap="flat" cmpd="sng" w="9525">
            <a:solidFill>
              <a:srgbClr val="B7B7B7"/>
            </a:solidFill>
            <a:prstDash val="solid"/>
            <a:round/>
            <a:headEnd len="sm" w="sm" type="none"/>
            <a:tailEnd len="sm" w="sm" type="none"/>
          </a:ln>
        </p:spPr>
      </p:pic>
      <p:sp>
        <p:nvSpPr>
          <p:cNvPr id="2764" name="Google Shape;2764;p167"/>
          <p:cNvSpPr txBox="1"/>
          <p:nvPr/>
        </p:nvSpPr>
        <p:spPr>
          <a:xfrm>
            <a:off x="1541495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Back view</a:t>
            </a:r>
            <a:endParaRPr b="0" i="0" sz="1400" u="none" cap="none" strike="noStrike">
              <a:solidFill>
                <a:srgbClr val="000000"/>
              </a:solidFill>
              <a:latin typeface="Arial"/>
              <a:ea typeface="Arial"/>
              <a:cs typeface="Arial"/>
              <a:sym typeface="Arial"/>
            </a:endParaRPr>
          </a:p>
        </p:txBody>
      </p:sp>
      <p:sp>
        <p:nvSpPr>
          <p:cNvPr id="2765" name="Google Shape;2765;p167"/>
          <p:cNvSpPr txBox="1"/>
          <p:nvPr/>
        </p:nvSpPr>
        <p:spPr>
          <a:xfrm>
            <a:off x="15414900" y="7063050"/>
            <a:ext cx="2578500" cy="854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Arial"/>
                <a:ea typeface="Arial"/>
                <a:cs typeface="Arial"/>
                <a:sym typeface="Arial"/>
              </a:rPr>
              <a:t>Packshot</a:t>
            </a:r>
            <a:endParaRPr b="0" i="0" sz="1400" u="none" cap="none" strike="noStrike">
              <a:solidFill>
                <a:srgbClr val="000000"/>
              </a:solidFill>
              <a:latin typeface="Arial"/>
              <a:ea typeface="Arial"/>
              <a:cs typeface="Arial"/>
              <a:sym typeface="Arial"/>
            </a:endParaRPr>
          </a:p>
        </p:txBody>
      </p:sp>
      <p:sp>
        <p:nvSpPr>
          <p:cNvPr id="2766" name="Google Shape;2766;p167"/>
          <p:cNvSpPr txBox="1"/>
          <p:nvPr/>
        </p:nvSpPr>
        <p:spPr>
          <a:xfrm>
            <a:off x="186025" y="223925"/>
            <a:ext cx="24036601" cy="1442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700"/>
              <a:buFont typeface="Arial"/>
              <a:buNone/>
            </a:pPr>
            <a:r>
              <a:rPr b="1" i="0" lang="en-GB" sz="3700" u="none" cap="none" strike="noStrike">
                <a:solidFill>
                  <a:schemeClr val="accent3"/>
                </a:solidFill>
                <a:latin typeface="Arial"/>
                <a:ea typeface="Arial"/>
                <a:cs typeface="Arial"/>
                <a:sym typeface="Arial"/>
              </a:rPr>
              <a:t>TIES </a:t>
            </a:r>
            <a:r>
              <a:rPr b="1" i="0" lang="en-GB" sz="3700" u="none" cap="none" strike="noStrike">
                <a:solidFill>
                  <a:srgbClr val="000000"/>
                </a:solidFill>
                <a:latin typeface="Arial"/>
                <a:ea typeface="Arial"/>
                <a:cs typeface="Arial"/>
                <a:sym typeface="Arial"/>
              </a:rPr>
              <a:t>IMAGE REQUIREMENTS</a:t>
            </a:r>
            <a:endParaRPr b="0" i="0" sz="3700" u="none" cap="none" strike="noStrike">
              <a:solidFill>
                <a:srgbClr val="000000"/>
              </a:solidFill>
              <a:latin typeface="Arial"/>
              <a:ea typeface="Arial"/>
              <a:cs typeface="Arial"/>
              <a:sym typeface="Arial"/>
            </a:endParaRPr>
          </a:p>
        </p:txBody>
      </p:sp>
      <p:pic>
        <p:nvPicPr>
          <p:cNvPr id="2767" name="Google Shape;2767;p167"/>
          <p:cNvPicPr preferRelativeResize="0"/>
          <p:nvPr/>
        </p:nvPicPr>
        <p:blipFill rotWithShape="1">
          <a:blip r:embed="rId6">
            <a:alphaModFix/>
          </a:blip>
          <a:srcRect b="0" l="59" r="68" t="0"/>
          <a:stretch/>
        </p:blipFill>
        <p:spPr>
          <a:xfrm>
            <a:off x="21031892" y="8783350"/>
            <a:ext cx="2578550" cy="3727171"/>
          </a:xfrm>
          <a:prstGeom prst="rect">
            <a:avLst/>
          </a:prstGeom>
          <a:noFill/>
          <a:ln cap="flat" cmpd="sng" w="9525">
            <a:solidFill>
              <a:srgbClr val="B7B7B7"/>
            </a:solidFill>
            <a:prstDash val="solid"/>
            <a:round/>
            <a:headEnd len="sm" w="sm" type="none"/>
            <a:tailEnd len="sm" w="sm" type="none"/>
          </a:ln>
        </p:spPr>
      </p:pic>
      <p:sp>
        <p:nvSpPr>
          <p:cNvPr id="2768" name="Google Shape;2768;p167"/>
          <p:cNvSpPr txBox="1"/>
          <p:nvPr/>
        </p:nvSpPr>
        <p:spPr>
          <a:xfrm>
            <a:off x="18223425"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Model view</a:t>
            </a:r>
            <a:endParaRPr b="0" i="0" sz="1400" u="none" cap="none" strike="noStrike">
              <a:solidFill>
                <a:srgbClr val="000000"/>
              </a:solidFill>
              <a:latin typeface="Arial"/>
              <a:ea typeface="Arial"/>
              <a:cs typeface="Arial"/>
              <a:sym typeface="Arial"/>
            </a:endParaRPr>
          </a:p>
        </p:txBody>
      </p:sp>
      <p:sp>
        <p:nvSpPr>
          <p:cNvPr id="2769" name="Google Shape;2769;p167"/>
          <p:cNvSpPr txBox="1"/>
          <p:nvPr/>
        </p:nvSpPr>
        <p:spPr>
          <a:xfrm>
            <a:off x="21031900" y="12510525"/>
            <a:ext cx="2578500" cy="362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Detail</a:t>
            </a:r>
            <a:endParaRPr b="0" i="0" sz="1400" u="none" cap="none" strike="noStrike">
              <a:solidFill>
                <a:srgbClr val="000000"/>
              </a:solidFill>
              <a:latin typeface="Arial"/>
              <a:ea typeface="Arial"/>
              <a:cs typeface="Arial"/>
              <a:sym typeface="Arial"/>
            </a:endParaRPr>
          </a:p>
        </p:txBody>
      </p:sp>
      <p:sp>
        <p:nvSpPr>
          <p:cNvPr id="2770" name="Google Shape;2770;p167"/>
          <p:cNvSpPr txBox="1"/>
          <p:nvPr>
            <p:ph idx="1" type="body"/>
          </p:nvPr>
        </p:nvSpPr>
        <p:spPr>
          <a:xfrm>
            <a:off x="186150" y="10603300"/>
            <a:ext cx="14826601" cy="2900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GB" sz="2200">
                <a:solidFill>
                  <a:schemeClr val="accent3"/>
                </a:solidFill>
              </a:rPr>
              <a:t>Action Points / Recommendations</a:t>
            </a:r>
            <a:endParaRPr b="1" sz="2200">
              <a:solidFill>
                <a:schemeClr val="accent3"/>
              </a:solidFill>
            </a:endParaRPr>
          </a:p>
          <a:p>
            <a:pPr indent="-228600" lvl="0" marL="457200" rtl="0" algn="l">
              <a:lnSpc>
                <a:spcPct val="100000"/>
              </a:lnSpc>
              <a:spcBef>
                <a:spcPts val="0"/>
              </a:spcBef>
              <a:spcAft>
                <a:spcPts val="0"/>
              </a:spcAft>
              <a:buSzPts val="2000"/>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Zalando Master">
  <a:themeElements>
    <a:clrScheme name="Simple Light">
      <a:dk1>
        <a:srgbClr val="1A1A1A"/>
      </a:dk1>
      <a:lt1>
        <a:srgbClr val="FFFFFF"/>
      </a:lt1>
      <a:dk2>
        <a:srgbClr val="1A1A1A"/>
      </a:dk2>
      <a:lt2>
        <a:srgbClr val="666666"/>
      </a:lt2>
      <a:accent1>
        <a:srgbClr val="FF6900"/>
      </a:accent1>
      <a:accent2>
        <a:srgbClr val="999999"/>
      </a:accent2>
      <a:accent3>
        <a:srgbClr val="DDDDDD"/>
      </a:accent3>
      <a:accent4>
        <a:srgbClr val="F3F3F3"/>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Zalando Masterfolien">
  <a:themeElements>
    <a:clrScheme name="Zalando">
      <a:dk1>
        <a:srgbClr val="000000"/>
      </a:dk1>
      <a:lt1>
        <a:srgbClr val="FFFFFF"/>
      </a:lt1>
      <a:dk2>
        <a:srgbClr val="737A84"/>
      </a:dk2>
      <a:lt2>
        <a:srgbClr val="FFFFFF"/>
      </a:lt2>
      <a:accent1>
        <a:srgbClr val="FC2807"/>
      </a:accent1>
      <a:accent2>
        <a:srgbClr val="FC5121"/>
      </a:accent2>
      <a:accent3>
        <a:srgbClr val="FE6A23"/>
      </a:accent3>
      <a:accent4>
        <a:srgbClr val="FAD2B2"/>
      </a:accent4>
      <a:accent5>
        <a:srgbClr val="737A84"/>
      </a:accent5>
      <a:accent6>
        <a:srgbClr val="333333"/>
      </a:accent6>
      <a:hlink>
        <a:srgbClr val="FF6900"/>
      </a:hlink>
      <a:folHlink>
        <a:srgbClr val="FAD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