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38466ac1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438466ac1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42dd118987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42dd118987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2dd118987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42dd118987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2dd118987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2dd118987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42dd118987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42dd118987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42dd118987_0_3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42dd118987_0_3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42dd118987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42dd118987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2dd118987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2dd118987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42dd118987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42dd118987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2dd118987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2dd118987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42dd118987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42dd118987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42dd118987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42dd118987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42dd118987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42dd118987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42dd1189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42dd1189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42dd118987_0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42dd118987_0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2dd118987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42dd118987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42dd118987_0_4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42dd118987_0_4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1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44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Vettvangskennsla og þróun viðarvinnslu í Heiðmörk </a:t>
            </a:r>
            <a:endParaRPr sz="3288" i="1" dirty="0">
              <a:solidFill>
                <a:srgbClr val="B6D7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3"/>
          <p:cNvSpPr txBox="1"/>
          <p:nvPr/>
        </p:nvSpPr>
        <p:spPr>
          <a:xfrm>
            <a:off x="311700" y="1897100"/>
            <a:ext cx="59043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Teitur Björgvinsson</a:t>
            </a:r>
            <a:endParaRPr sz="1800"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Umsjón viðarvinnslu og viðarverslunar</a:t>
            </a:r>
            <a:endParaRPr sz="1800"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FFFF"/>
              </a:solidFill>
            </a:endParaRPr>
          </a:p>
        </p:txBody>
      </p:sp>
      <p:pic>
        <p:nvPicPr>
          <p:cNvPr id="56" name="Google Shape;56;p13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62700"/>
            <a:ext cx="5568410" cy="202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7" name="Google Shape;137;p22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 title="20241023_13081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625" y="177875"/>
            <a:ext cx="3397924" cy="288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 title="20241023_13271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2400" y="1533892"/>
            <a:ext cx="2592899" cy="3457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 title="20241023_13201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85300" y="1533900"/>
            <a:ext cx="2592899" cy="345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 title="kollur með setu úr ösp unninn í tækniskólanum úr timbri úr heiðmörk.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20100" y="177875"/>
            <a:ext cx="2312199" cy="2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3594550" y="258300"/>
            <a:ext cx="2797800" cy="12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s" sz="17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Kollar með setur úr ösp úr Heiðmörk, smíðaður af nemendum Tækniskólans</a:t>
            </a:r>
            <a:endParaRPr sz="3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8" name="Google Shape;148;p23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 title="20230628_094738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4450" y="445025"/>
            <a:ext cx="5297848" cy="39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 title="20230628_09475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445025"/>
            <a:ext cx="2836951" cy="212771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3"/>
          <p:cNvSpPr txBox="1"/>
          <p:nvPr/>
        </p:nvSpPr>
        <p:spPr>
          <a:xfrm>
            <a:off x="311700" y="3068875"/>
            <a:ext cx="3105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Perlufestin í Öskjuhlíð. 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10.000 lengdarmetrar af 2” sitkagreni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4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 title="20240603_183941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737" y="181000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4" title="20240603_184133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58742" y="181000"/>
            <a:ext cx="2865731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4" title="20240603_183927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1675" y="184238"/>
            <a:ext cx="2860877" cy="38145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4"/>
          <p:cNvSpPr txBox="1"/>
          <p:nvPr/>
        </p:nvSpPr>
        <p:spPr>
          <a:xfrm>
            <a:off x="5742050" y="4473900"/>
            <a:ext cx="305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“Perlufestin verður til”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7" name="Google Shape;167;p25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 title="20250221_11445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07350"/>
            <a:ext cx="6273377" cy="282427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5"/>
          <p:cNvSpPr txBox="1"/>
          <p:nvPr/>
        </p:nvSpPr>
        <p:spPr>
          <a:xfrm>
            <a:off x="175625" y="3141575"/>
            <a:ext cx="37422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Stjörnuskoðun – áfangastaður við bílastæði Búrfellsgjár.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90 stk. afbarkaðir 3 m grenibolir, 25-30 cm  þvermál.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2"/>
              </a:solidFill>
            </a:endParaRPr>
          </a:p>
        </p:txBody>
      </p:sp>
      <p:pic>
        <p:nvPicPr>
          <p:cNvPr id="170" name="Google Shape;170;p25" title="thumbnail_image00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141574"/>
            <a:ext cx="4090225" cy="180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 title="HeiðmörkFebrúar2024-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79850" y="207350"/>
            <a:ext cx="1882376" cy="282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6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6" title="ViðarbrettiFangaverk-16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5" y="319675"/>
            <a:ext cx="3263273" cy="217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6" title="IMG_3548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7701" y="319675"/>
            <a:ext cx="1857224" cy="24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6" title="Eldiviður í þurrkun í Heiðmörk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7778" y="319675"/>
            <a:ext cx="2546694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 title="HeiðmörkFebrúar2024-23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41501" y="2364225"/>
            <a:ext cx="3715369" cy="247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6"/>
          <p:cNvSpPr txBox="1"/>
          <p:nvPr/>
        </p:nvSpPr>
        <p:spPr>
          <a:xfrm>
            <a:off x="238125" y="2909750"/>
            <a:ext cx="2704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Viðarafurðir úr Heiðmörk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27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7" title="góffjalir úr furu á Múlastöðum Borgarfirði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918400" cy="231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7" title="Trjábolirnir í Esjugerði eru úr Heiðmörk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98876" y="152400"/>
            <a:ext cx="4092723" cy="306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 title="Ösp baðherbergi Ari Þorleifsson2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5925" y="2622950"/>
            <a:ext cx="3048986" cy="228675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 txBox="1"/>
          <p:nvPr/>
        </p:nvSpPr>
        <p:spPr>
          <a:xfrm>
            <a:off x="152400" y="2874500"/>
            <a:ext cx="2063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Viðarafurðir úr Heiðmörk</a:t>
            </a:r>
            <a:endParaRPr/>
          </a:p>
        </p:txBody>
      </p:sp>
      <p:pic>
        <p:nvPicPr>
          <p:cNvPr id="192" name="Google Shape;192;p27" title="20241015_17242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1381" y="2622950"/>
            <a:ext cx="1717195" cy="228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7" title="Hafliði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85056" y="2621513"/>
            <a:ext cx="1717202" cy="2289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68534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4400" i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Vettvangskennsla og þróun viðarvinnslu í Heiðmörk – </a:t>
            </a:r>
            <a:r>
              <a:rPr lang="is" sz="3288" i="1" dirty="0">
                <a:solidFill>
                  <a:srgbClr val="B6D7A8"/>
                </a:solidFill>
                <a:latin typeface="Montserrat"/>
                <a:ea typeface="Montserrat"/>
                <a:cs typeface="Montserrat"/>
                <a:sym typeface="Montserrat"/>
              </a:rPr>
              <a:t>takk fyrir!</a:t>
            </a:r>
            <a:endParaRPr sz="3288" i="1" dirty="0">
              <a:solidFill>
                <a:srgbClr val="B6D7A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28"/>
          <p:cNvSpPr txBox="1"/>
          <p:nvPr/>
        </p:nvSpPr>
        <p:spPr>
          <a:xfrm>
            <a:off x="311700" y="1897100"/>
            <a:ext cx="59043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Teitur Björgvinsson</a:t>
            </a:r>
            <a:endParaRPr sz="1800"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Umsjón viðarvinnslu og viðarverslunar</a:t>
            </a:r>
            <a:endParaRPr sz="1800"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teitur@heidmork.is</a:t>
            </a:r>
            <a:endParaRPr sz="1800"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FFFF"/>
              </a:solidFill>
            </a:endParaRPr>
          </a:p>
        </p:txBody>
      </p:sp>
      <p:pic>
        <p:nvPicPr>
          <p:cNvPr id="200" name="Google Shape;200;p28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62700"/>
            <a:ext cx="5568410" cy="202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8"/>
          <p:cNvSpPr txBox="1"/>
          <p:nvPr/>
        </p:nvSpPr>
        <p:spPr>
          <a:xfrm>
            <a:off x="5620300" y="2571750"/>
            <a:ext cx="3279900" cy="561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63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www.heidmork.is/verslun</a:t>
            </a:r>
            <a:endParaRPr sz="18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7" name="Google Shape;207;p29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4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413875" y="500525"/>
            <a:ext cx="7291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Heiðmörk er fyrst og fremst útivistarskógur á Vatnsverndarsvæði</a:t>
            </a: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" name="Google Shape;64;p14" title="Heiðmör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7337" y="1017725"/>
            <a:ext cx="5090688" cy="35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413875" y="1202432"/>
            <a:ext cx="19899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s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Svæðið er um 3.200 hektarar.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s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1.000 hektarar hraun, vatn og votlendi.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s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1.000 hektarar náttúrulegt birki og víðikjarr. </a:t>
            </a:r>
            <a:endParaRPr dirty="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s" dirty="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1.000 hektarar eru gróðursett.</a:t>
            </a:r>
            <a:endParaRPr dirty="0"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5180275" cy="10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s" sz="1883" dirty="0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Heiðmörk er nokkurskonar mósaík þar sem að barrtré yfir 5 m þekja 268 ha.  </a:t>
            </a:r>
            <a:br>
              <a:rPr lang="is" sz="1883" dirty="0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is" sz="1883" dirty="0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Heildarþekja „skóga“ í Heiðmörk er 1960 ha.</a:t>
            </a:r>
            <a:endParaRPr sz="1883" dirty="0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755" dirty="0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i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1" name="Google Shape;71;p15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 title="Skógur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975" y="450700"/>
            <a:ext cx="3405300" cy="454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 title="Heiðmörk mósaík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778" y="1882150"/>
            <a:ext cx="1875752" cy="2501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 title="Heiðmörk Mósaík 4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33388" y="1882150"/>
            <a:ext cx="2331706" cy="310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5004300" cy="12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s" sz="1883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Heiðmörk er nokkurskonar mósaík þar sem að barrtré yfir 5 m þekja 268 ha.  Heildarþekja „skóga“ í Heiðmörk er 1960 ha.</a:t>
            </a:r>
            <a:endParaRPr sz="1883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6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 title="Heiðmörk mósaík.3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776" y="1848301"/>
            <a:ext cx="1876550" cy="250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 title="Heiðmörk mósaík.2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7762" y="1848300"/>
            <a:ext cx="2370282" cy="316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 title="Eyjan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5425" y="445025"/>
            <a:ext cx="3345201" cy="4460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311700" y="641250"/>
            <a:ext cx="2167500" cy="38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s" sz="1861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„Næstu 10-15 ár væri gott að grisja 500-1000 m3 á ári, þannig myndum við ná vel utan um skóginn okkar.“</a:t>
            </a:r>
            <a:endParaRPr sz="1861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s" sz="1083"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Sævar Hreiðarsson skógarvörður</a:t>
            </a:r>
            <a:endParaRPr sz="1083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88"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i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7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 title="Unnið að grisjun í Heiðmörk. Mynd Hjördís Jónsdóttir.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6577" y="130400"/>
            <a:ext cx="3665597" cy="244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7" title="Sævar tekur út grisjun merkja @Snorre Dahl Kretzschmer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5563" y="130400"/>
            <a:ext cx="2064643" cy="275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 title="grisjun heiðmörk sævar Auður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65575" y="2165925"/>
            <a:ext cx="3866481" cy="2899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 title="grisjun í Heiðmörk 2021 mynd Hjördís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49400" y="2165925"/>
            <a:ext cx="1932775" cy="2899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87900" y="215450"/>
            <a:ext cx="826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Vettvangskennsla í Heiðmörk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00"/>
          </a:p>
        </p:txBody>
      </p:sp>
      <p:pic>
        <p:nvPicPr>
          <p:cNvPr id="99" name="Google Shape;99;p18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title="20220202_105749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450" y="1079540"/>
            <a:ext cx="3923348" cy="29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 title="vidarvinnsal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7725" y="1079540"/>
            <a:ext cx="2207729" cy="2942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 title="Sævar tekur á móti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1775" y="1079540"/>
            <a:ext cx="2841850" cy="3789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387900" y="215450"/>
            <a:ext cx="826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s" sz="3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Viðarvinnslan og –verslunin í Heiðmörk</a:t>
            </a:r>
            <a:endParaRPr sz="3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00"/>
          </a:p>
        </p:txBody>
      </p:sp>
      <p:pic>
        <p:nvPicPr>
          <p:cNvPr id="108" name="Google Shape;108;p19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 title="Screenshot af Viðarvinnslu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5000" y="920939"/>
            <a:ext cx="7657148" cy="3413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0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 title="Sævar á söginni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500" y="144900"/>
            <a:ext cx="5837373" cy="427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 title="Spýtan verður til 2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8850" y="2385475"/>
            <a:ext cx="3474074" cy="260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6377600" y="4473900"/>
            <a:ext cx="2415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s" sz="18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“Spýtan verður til”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Google Shape;118;p20" title="Marcin sagar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12925" y="741983"/>
            <a:ext cx="2744652" cy="365953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0"/>
          <p:cNvSpPr txBox="1"/>
          <p:nvPr/>
        </p:nvSpPr>
        <p:spPr>
          <a:xfrm>
            <a:off x="396750" y="229950"/>
            <a:ext cx="621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>
            <a:off x="387900" y="215450"/>
            <a:ext cx="8264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s" sz="2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Nemendur í trésmíði, trésmíðakennslu og vöruhönnun</a:t>
            </a:r>
            <a:endParaRPr sz="2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600"/>
          </a:p>
        </p:txBody>
      </p:sp>
      <p:pic>
        <p:nvPicPr>
          <p:cNvPr id="125" name="Google Shape;125;p21" title="logo_liggjandi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4418400"/>
            <a:ext cx="1572187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 title="Finnur (smíðakennaranemar)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19" y="788125"/>
            <a:ext cx="2620481" cy="34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 title="Mynd eva2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8601" y="788155"/>
            <a:ext cx="1311525" cy="17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 title="Mynd- Eva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0925" y="788150"/>
            <a:ext cx="2620475" cy="3493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 title="20250217_132205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7850" y="2536825"/>
            <a:ext cx="2331540" cy="17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 title="Hlátur á námskeiði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70125" y="788150"/>
            <a:ext cx="1750802" cy="2334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 title="20250212_154647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5419400" y="3122575"/>
            <a:ext cx="787231" cy="174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224</Words>
  <Application>Microsoft Office PowerPoint</Application>
  <PresentationFormat>On-screen Show (16:9)</PresentationFormat>
  <Paragraphs>34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Montserrat</vt:lpstr>
      <vt:lpstr>Simple Dark</vt:lpstr>
      <vt:lpstr>Vettvangskennsla og þróun viðarvinnslu í Heiðmörk   </vt:lpstr>
      <vt:lpstr> </vt:lpstr>
      <vt:lpstr>Heiðmörk er nokkurskonar mósaík þar sem að barrtré yfir 5 m þekja 268 ha.   Heildarþekja „skóga“ í Heiðmörk er 1960 ha.   </vt:lpstr>
      <vt:lpstr>Heiðmörk er nokkurskonar mósaík þar sem að barrtré yfir 5 m þekja 268 ha.  Heildarþekja „skóga“ í Heiðmörk er 1960 ha.  </vt:lpstr>
      <vt:lpstr>„Næstu 10-15 ár væri gott að grisja 500-1000 m3 á ári, þannig myndum við ná vel utan um skóginn okkar.“ Sævar Hreiðarsson skógarvörður    </vt:lpstr>
      <vt:lpstr>Vettvangskennsla í Heiðmörk  </vt:lpstr>
      <vt:lpstr>Viðarvinnslan og –verslunin í Heiðmörk  </vt:lpstr>
      <vt:lpstr>PowerPoint Presentation</vt:lpstr>
      <vt:lpstr>Nemendur í trésmíði, trésmíðakennslu og vöruhönnun  </vt:lpstr>
      <vt:lpstr> </vt:lpstr>
      <vt:lpstr>  </vt:lpstr>
      <vt:lpstr>  </vt:lpstr>
      <vt:lpstr> </vt:lpstr>
      <vt:lpstr> </vt:lpstr>
      <vt:lpstr>PowerPoint Presentation</vt:lpstr>
      <vt:lpstr>Vettvangskennsla og þróun viðarvinnslu í Heiðmörk – takk fyrir! 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Teitur Björgvinsson</dc:creator>
  <cp:lastModifiedBy>Teitur Björgvinsson</cp:lastModifiedBy>
  <cp:revision>1</cp:revision>
  <dcterms:modified xsi:type="dcterms:W3CDTF">2025-03-25T22:56:20Z</dcterms:modified>
</cp:coreProperties>
</file>